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81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44" d="100"/>
          <a:sy n="144" d="100"/>
        </p:scale>
        <p:origin x="2448" y="1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F0F5E-6067-4B10-B13D-FD9208AB60CA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623E18F-CEB4-4F72-9AE3-7D98AC6F13B2}">
      <dgm:prSet/>
      <dgm:spPr/>
      <dgm:t>
        <a:bodyPr/>
        <a:lstStyle/>
        <a:p>
          <a:r>
            <a:rPr lang="sl-SI"/>
            <a:t>Pomoč pri nakupu</a:t>
          </a:r>
          <a:endParaRPr lang="en-US"/>
        </a:p>
      </dgm:t>
    </dgm:pt>
    <dgm:pt modelId="{20F811CD-9152-44BC-B635-00BB8326A9E5}" type="parTrans" cxnId="{089F79A6-5754-4AA7-B4FD-73CC50A94B07}">
      <dgm:prSet/>
      <dgm:spPr/>
      <dgm:t>
        <a:bodyPr/>
        <a:lstStyle/>
        <a:p>
          <a:endParaRPr lang="en-US"/>
        </a:p>
      </dgm:t>
    </dgm:pt>
    <dgm:pt modelId="{8BBB8013-AA55-4812-B641-5B7CCD865FEE}" type="sibTrans" cxnId="{089F79A6-5754-4AA7-B4FD-73CC50A94B07}">
      <dgm:prSet/>
      <dgm:spPr/>
      <dgm:t>
        <a:bodyPr/>
        <a:lstStyle/>
        <a:p>
          <a:endParaRPr lang="en-US"/>
        </a:p>
      </dgm:t>
    </dgm:pt>
    <dgm:pt modelId="{EFCED596-8CCB-4783-B469-8D1E86EACAF1}">
      <dgm:prSet/>
      <dgm:spPr/>
      <dgm:t>
        <a:bodyPr/>
        <a:lstStyle/>
        <a:p>
          <a:r>
            <a:rPr lang="sl-SI"/>
            <a:t>Povečanje prodaje</a:t>
          </a:r>
          <a:endParaRPr lang="en-US"/>
        </a:p>
      </dgm:t>
    </dgm:pt>
    <dgm:pt modelId="{B4EBD8F2-2541-4C18-8A0F-263F61805E37}" type="parTrans" cxnId="{B76CFF8F-073E-44FA-80FF-9009AB7AE95B}">
      <dgm:prSet/>
      <dgm:spPr/>
      <dgm:t>
        <a:bodyPr/>
        <a:lstStyle/>
        <a:p>
          <a:endParaRPr lang="en-US"/>
        </a:p>
      </dgm:t>
    </dgm:pt>
    <dgm:pt modelId="{5733E4A6-663C-4F8D-B8EA-3D06D9D4E0B5}" type="sibTrans" cxnId="{B76CFF8F-073E-44FA-80FF-9009AB7AE95B}">
      <dgm:prSet/>
      <dgm:spPr/>
      <dgm:t>
        <a:bodyPr/>
        <a:lstStyle/>
        <a:p>
          <a:endParaRPr lang="en-US"/>
        </a:p>
      </dgm:t>
    </dgm:pt>
    <dgm:pt modelId="{513BC782-79DB-4075-A760-5951068D2081}">
      <dgm:prSet/>
      <dgm:spPr/>
      <dgm:t>
        <a:bodyPr/>
        <a:lstStyle/>
        <a:p>
          <a:r>
            <a:rPr lang="sl-SI"/>
            <a:t>Prednost pred konkurenco</a:t>
          </a:r>
          <a:endParaRPr lang="en-US"/>
        </a:p>
      </dgm:t>
    </dgm:pt>
    <dgm:pt modelId="{DAB8FB8B-650A-4F58-80A4-15A8502D8C0B}" type="parTrans" cxnId="{DAB2F48E-57F5-4F17-BFDC-412E9590E13C}">
      <dgm:prSet/>
      <dgm:spPr/>
      <dgm:t>
        <a:bodyPr/>
        <a:lstStyle/>
        <a:p>
          <a:endParaRPr lang="en-US"/>
        </a:p>
      </dgm:t>
    </dgm:pt>
    <dgm:pt modelId="{569DC6AE-BAF0-4A77-84CE-01420934C40E}" type="sibTrans" cxnId="{DAB2F48E-57F5-4F17-BFDC-412E9590E13C}">
      <dgm:prSet/>
      <dgm:spPr/>
      <dgm:t>
        <a:bodyPr/>
        <a:lstStyle/>
        <a:p>
          <a:endParaRPr lang="en-US"/>
        </a:p>
      </dgm:t>
    </dgm:pt>
    <dgm:pt modelId="{7A89F930-9CEF-4296-9A77-DAB3812E2EC2}">
      <dgm:prSet/>
      <dgm:spPr/>
      <dgm:t>
        <a:bodyPr/>
        <a:lstStyle/>
        <a:p>
          <a:r>
            <a:rPr lang="sl-SI"/>
            <a:t>Zadovoljne stranke</a:t>
          </a:r>
          <a:endParaRPr lang="en-US"/>
        </a:p>
      </dgm:t>
    </dgm:pt>
    <dgm:pt modelId="{6BDD2304-C255-4428-9CBD-DD9E5CFD3061}" type="parTrans" cxnId="{6023C844-549D-46BD-BA0B-89B4DCEAEE54}">
      <dgm:prSet/>
      <dgm:spPr/>
      <dgm:t>
        <a:bodyPr/>
        <a:lstStyle/>
        <a:p>
          <a:endParaRPr lang="en-US"/>
        </a:p>
      </dgm:t>
    </dgm:pt>
    <dgm:pt modelId="{438D804F-63A1-41C9-A329-91B2E63423AD}" type="sibTrans" cxnId="{6023C844-549D-46BD-BA0B-89B4DCEAEE54}">
      <dgm:prSet/>
      <dgm:spPr/>
      <dgm:t>
        <a:bodyPr/>
        <a:lstStyle/>
        <a:p>
          <a:endParaRPr lang="en-US"/>
        </a:p>
      </dgm:t>
    </dgm:pt>
    <dgm:pt modelId="{31E7D2D3-E12B-41E5-BD9E-F707F3CDDA3A}" type="pres">
      <dgm:prSet presAssocID="{A3FF0F5E-6067-4B10-B13D-FD9208AB60CA}" presName="linear" presStyleCnt="0">
        <dgm:presLayoutVars>
          <dgm:dir/>
          <dgm:animLvl val="lvl"/>
          <dgm:resizeHandles val="exact"/>
        </dgm:presLayoutVars>
      </dgm:prSet>
      <dgm:spPr/>
    </dgm:pt>
    <dgm:pt modelId="{BDD7F990-710B-472F-914D-3D6A915561AD}" type="pres">
      <dgm:prSet presAssocID="{5623E18F-CEB4-4F72-9AE3-7D98AC6F13B2}" presName="parentLin" presStyleCnt="0"/>
      <dgm:spPr/>
    </dgm:pt>
    <dgm:pt modelId="{E875D79E-ED37-4F4F-9975-377E4A5D106E}" type="pres">
      <dgm:prSet presAssocID="{5623E18F-CEB4-4F72-9AE3-7D98AC6F13B2}" presName="parentLeftMargin" presStyleLbl="node1" presStyleIdx="0" presStyleCnt="4"/>
      <dgm:spPr/>
    </dgm:pt>
    <dgm:pt modelId="{F0F1430B-C8D7-49C0-9F57-DD7281F462E7}" type="pres">
      <dgm:prSet presAssocID="{5623E18F-CEB4-4F72-9AE3-7D98AC6F13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2B3EE1-B129-4F88-B7A4-CDCB40B455FC}" type="pres">
      <dgm:prSet presAssocID="{5623E18F-CEB4-4F72-9AE3-7D98AC6F13B2}" presName="negativeSpace" presStyleCnt="0"/>
      <dgm:spPr/>
    </dgm:pt>
    <dgm:pt modelId="{57A47610-6286-4B94-B70D-528CC2E67527}" type="pres">
      <dgm:prSet presAssocID="{5623E18F-CEB4-4F72-9AE3-7D98AC6F13B2}" presName="childText" presStyleLbl="conFgAcc1" presStyleIdx="0" presStyleCnt="4">
        <dgm:presLayoutVars>
          <dgm:bulletEnabled val="1"/>
        </dgm:presLayoutVars>
      </dgm:prSet>
      <dgm:spPr/>
    </dgm:pt>
    <dgm:pt modelId="{6EF70BCE-028B-480C-A7F9-495B4A27EB0D}" type="pres">
      <dgm:prSet presAssocID="{8BBB8013-AA55-4812-B641-5B7CCD865FEE}" presName="spaceBetweenRectangles" presStyleCnt="0"/>
      <dgm:spPr/>
    </dgm:pt>
    <dgm:pt modelId="{CCF64F52-5630-41A2-A752-A81E0D10647B}" type="pres">
      <dgm:prSet presAssocID="{EFCED596-8CCB-4783-B469-8D1E86EACAF1}" presName="parentLin" presStyleCnt="0"/>
      <dgm:spPr/>
    </dgm:pt>
    <dgm:pt modelId="{CE4F9A29-159E-48F6-A826-25826B4BC422}" type="pres">
      <dgm:prSet presAssocID="{EFCED596-8CCB-4783-B469-8D1E86EACAF1}" presName="parentLeftMargin" presStyleLbl="node1" presStyleIdx="0" presStyleCnt="4"/>
      <dgm:spPr/>
    </dgm:pt>
    <dgm:pt modelId="{B498075F-4523-4B2E-92BC-BBA202C5CED6}" type="pres">
      <dgm:prSet presAssocID="{EFCED596-8CCB-4783-B469-8D1E86EACA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9C2552-FBCE-4750-A9B0-D833576E7E9C}" type="pres">
      <dgm:prSet presAssocID="{EFCED596-8CCB-4783-B469-8D1E86EACAF1}" presName="negativeSpace" presStyleCnt="0"/>
      <dgm:spPr/>
    </dgm:pt>
    <dgm:pt modelId="{4514C31F-440C-4BB8-9EC2-E8A8C34CC376}" type="pres">
      <dgm:prSet presAssocID="{EFCED596-8CCB-4783-B469-8D1E86EACAF1}" presName="childText" presStyleLbl="conFgAcc1" presStyleIdx="1" presStyleCnt="4">
        <dgm:presLayoutVars>
          <dgm:bulletEnabled val="1"/>
        </dgm:presLayoutVars>
      </dgm:prSet>
      <dgm:spPr/>
    </dgm:pt>
    <dgm:pt modelId="{FF892C33-90EA-4248-9B0B-2EA8C50C0844}" type="pres">
      <dgm:prSet presAssocID="{5733E4A6-663C-4F8D-B8EA-3D06D9D4E0B5}" presName="spaceBetweenRectangles" presStyleCnt="0"/>
      <dgm:spPr/>
    </dgm:pt>
    <dgm:pt modelId="{7E1BC5DD-18DA-42EB-A945-3E821A5405C4}" type="pres">
      <dgm:prSet presAssocID="{513BC782-79DB-4075-A760-5951068D2081}" presName="parentLin" presStyleCnt="0"/>
      <dgm:spPr/>
    </dgm:pt>
    <dgm:pt modelId="{BA8B6D66-8912-4AD9-BD4B-C3ABC88A64BB}" type="pres">
      <dgm:prSet presAssocID="{513BC782-79DB-4075-A760-5951068D2081}" presName="parentLeftMargin" presStyleLbl="node1" presStyleIdx="1" presStyleCnt="4"/>
      <dgm:spPr/>
    </dgm:pt>
    <dgm:pt modelId="{EC798FCC-DEB8-463C-9143-25C6F8E7839E}" type="pres">
      <dgm:prSet presAssocID="{513BC782-79DB-4075-A760-5951068D20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76569B-E224-4A69-9E47-AC3EB2B310F9}" type="pres">
      <dgm:prSet presAssocID="{513BC782-79DB-4075-A760-5951068D2081}" presName="negativeSpace" presStyleCnt="0"/>
      <dgm:spPr/>
    </dgm:pt>
    <dgm:pt modelId="{68D57AF7-8065-4223-8502-25E00D60BA7D}" type="pres">
      <dgm:prSet presAssocID="{513BC782-79DB-4075-A760-5951068D2081}" presName="childText" presStyleLbl="conFgAcc1" presStyleIdx="2" presStyleCnt="4">
        <dgm:presLayoutVars>
          <dgm:bulletEnabled val="1"/>
        </dgm:presLayoutVars>
      </dgm:prSet>
      <dgm:spPr/>
    </dgm:pt>
    <dgm:pt modelId="{60ACA7C9-8F14-4C80-A028-8CF64817B9E0}" type="pres">
      <dgm:prSet presAssocID="{569DC6AE-BAF0-4A77-84CE-01420934C40E}" presName="spaceBetweenRectangles" presStyleCnt="0"/>
      <dgm:spPr/>
    </dgm:pt>
    <dgm:pt modelId="{BFDAB2C3-96F1-4FE8-BFBC-7B18F27C7BEC}" type="pres">
      <dgm:prSet presAssocID="{7A89F930-9CEF-4296-9A77-DAB3812E2EC2}" presName="parentLin" presStyleCnt="0"/>
      <dgm:spPr/>
    </dgm:pt>
    <dgm:pt modelId="{25CD3044-05F4-426D-8799-51A4A24111CF}" type="pres">
      <dgm:prSet presAssocID="{7A89F930-9CEF-4296-9A77-DAB3812E2EC2}" presName="parentLeftMargin" presStyleLbl="node1" presStyleIdx="2" presStyleCnt="4"/>
      <dgm:spPr/>
    </dgm:pt>
    <dgm:pt modelId="{0B2A1750-4375-4FBA-A9EA-CEF824D40316}" type="pres">
      <dgm:prSet presAssocID="{7A89F930-9CEF-4296-9A77-DAB3812E2EC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AE60238-8D3A-48EF-9AE6-CF9421E2D4D7}" type="pres">
      <dgm:prSet presAssocID="{7A89F930-9CEF-4296-9A77-DAB3812E2EC2}" presName="negativeSpace" presStyleCnt="0"/>
      <dgm:spPr/>
    </dgm:pt>
    <dgm:pt modelId="{354A63E2-B73A-4193-ABA0-ECD337ECF303}" type="pres">
      <dgm:prSet presAssocID="{7A89F930-9CEF-4296-9A77-DAB3812E2E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C5DB209-370E-4D92-9110-24CE6364825A}" type="presOf" srcId="{EFCED596-8CCB-4783-B469-8D1E86EACAF1}" destId="{CE4F9A29-159E-48F6-A826-25826B4BC422}" srcOrd="0" destOrd="0" presId="urn:microsoft.com/office/officeart/2005/8/layout/list1"/>
    <dgm:cxn modelId="{86D7235F-C694-40E8-8D19-E381FC45C10E}" type="presOf" srcId="{5623E18F-CEB4-4F72-9AE3-7D98AC6F13B2}" destId="{E875D79E-ED37-4F4F-9975-377E4A5D106E}" srcOrd="0" destOrd="0" presId="urn:microsoft.com/office/officeart/2005/8/layout/list1"/>
    <dgm:cxn modelId="{6023C844-549D-46BD-BA0B-89B4DCEAEE54}" srcId="{A3FF0F5E-6067-4B10-B13D-FD9208AB60CA}" destId="{7A89F930-9CEF-4296-9A77-DAB3812E2EC2}" srcOrd="3" destOrd="0" parTransId="{6BDD2304-C255-4428-9CBD-DD9E5CFD3061}" sibTransId="{438D804F-63A1-41C9-A329-91B2E63423AD}"/>
    <dgm:cxn modelId="{DAB2F48E-57F5-4F17-BFDC-412E9590E13C}" srcId="{A3FF0F5E-6067-4B10-B13D-FD9208AB60CA}" destId="{513BC782-79DB-4075-A760-5951068D2081}" srcOrd="2" destOrd="0" parTransId="{DAB8FB8B-650A-4F58-80A4-15A8502D8C0B}" sibTransId="{569DC6AE-BAF0-4A77-84CE-01420934C40E}"/>
    <dgm:cxn modelId="{B76CFF8F-073E-44FA-80FF-9009AB7AE95B}" srcId="{A3FF0F5E-6067-4B10-B13D-FD9208AB60CA}" destId="{EFCED596-8CCB-4783-B469-8D1E86EACAF1}" srcOrd="1" destOrd="0" parTransId="{B4EBD8F2-2541-4C18-8A0F-263F61805E37}" sibTransId="{5733E4A6-663C-4F8D-B8EA-3D06D9D4E0B5}"/>
    <dgm:cxn modelId="{54A5039D-0F29-4F82-A142-9E90C517A90A}" type="presOf" srcId="{513BC782-79DB-4075-A760-5951068D2081}" destId="{BA8B6D66-8912-4AD9-BD4B-C3ABC88A64BB}" srcOrd="0" destOrd="0" presId="urn:microsoft.com/office/officeart/2005/8/layout/list1"/>
    <dgm:cxn modelId="{089F79A6-5754-4AA7-B4FD-73CC50A94B07}" srcId="{A3FF0F5E-6067-4B10-B13D-FD9208AB60CA}" destId="{5623E18F-CEB4-4F72-9AE3-7D98AC6F13B2}" srcOrd="0" destOrd="0" parTransId="{20F811CD-9152-44BC-B635-00BB8326A9E5}" sibTransId="{8BBB8013-AA55-4812-B641-5B7CCD865FEE}"/>
    <dgm:cxn modelId="{9B0A4EB6-633B-45B0-87F9-56DA8C2745E9}" type="presOf" srcId="{A3FF0F5E-6067-4B10-B13D-FD9208AB60CA}" destId="{31E7D2D3-E12B-41E5-BD9E-F707F3CDDA3A}" srcOrd="0" destOrd="0" presId="urn:microsoft.com/office/officeart/2005/8/layout/list1"/>
    <dgm:cxn modelId="{B1C1F5BE-B74A-4457-B0AE-68D9951126C9}" type="presOf" srcId="{7A89F930-9CEF-4296-9A77-DAB3812E2EC2}" destId="{0B2A1750-4375-4FBA-A9EA-CEF824D40316}" srcOrd="1" destOrd="0" presId="urn:microsoft.com/office/officeart/2005/8/layout/list1"/>
    <dgm:cxn modelId="{51608EC2-5BDD-43DA-BC3B-3FDE3AEB3EC3}" type="presOf" srcId="{EFCED596-8CCB-4783-B469-8D1E86EACAF1}" destId="{B498075F-4523-4B2E-92BC-BBA202C5CED6}" srcOrd="1" destOrd="0" presId="urn:microsoft.com/office/officeart/2005/8/layout/list1"/>
    <dgm:cxn modelId="{2E48A5DF-CCD4-49B7-B8F1-28FA3CE5894D}" type="presOf" srcId="{5623E18F-CEB4-4F72-9AE3-7D98AC6F13B2}" destId="{F0F1430B-C8D7-49C0-9F57-DD7281F462E7}" srcOrd="1" destOrd="0" presId="urn:microsoft.com/office/officeart/2005/8/layout/list1"/>
    <dgm:cxn modelId="{A67B4EE3-E428-4263-AA81-91B4F387C5E8}" type="presOf" srcId="{7A89F930-9CEF-4296-9A77-DAB3812E2EC2}" destId="{25CD3044-05F4-426D-8799-51A4A24111CF}" srcOrd="0" destOrd="0" presId="urn:microsoft.com/office/officeart/2005/8/layout/list1"/>
    <dgm:cxn modelId="{22F1C0FF-C420-44E1-8B3E-D1EFA83665CF}" type="presOf" srcId="{513BC782-79DB-4075-A760-5951068D2081}" destId="{EC798FCC-DEB8-463C-9143-25C6F8E7839E}" srcOrd="1" destOrd="0" presId="urn:microsoft.com/office/officeart/2005/8/layout/list1"/>
    <dgm:cxn modelId="{6B238894-0C83-470D-A067-14EB53A781A8}" type="presParOf" srcId="{31E7D2D3-E12B-41E5-BD9E-F707F3CDDA3A}" destId="{BDD7F990-710B-472F-914D-3D6A915561AD}" srcOrd="0" destOrd="0" presId="urn:microsoft.com/office/officeart/2005/8/layout/list1"/>
    <dgm:cxn modelId="{A5E617B7-DB02-49C3-8EC1-E698948A47E1}" type="presParOf" srcId="{BDD7F990-710B-472F-914D-3D6A915561AD}" destId="{E875D79E-ED37-4F4F-9975-377E4A5D106E}" srcOrd="0" destOrd="0" presId="urn:microsoft.com/office/officeart/2005/8/layout/list1"/>
    <dgm:cxn modelId="{313AAC0B-D286-4C35-9A43-E57A66D51F40}" type="presParOf" srcId="{BDD7F990-710B-472F-914D-3D6A915561AD}" destId="{F0F1430B-C8D7-49C0-9F57-DD7281F462E7}" srcOrd="1" destOrd="0" presId="urn:microsoft.com/office/officeart/2005/8/layout/list1"/>
    <dgm:cxn modelId="{47E12049-D143-4DE9-A14A-FA831D2F273C}" type="presParOf" srcId="{31E7D2D3-E12B-41E5-BD9E-F707F3CDDA3A}" destId="{AC2B3EE1-B129-4F88-B7A4-CDCB40B455FC}" srcOrd="1" destOrd="0" presId="urn:microsoft.com/office/officeart/2005/8/layout/list1"/>
    <dgm:cxn modelId="{172567C0-651F-4595-AFB4-25B1CF6EBCCD}" type="presParOf" srcId="{31E7D2D3-E12B-41E5-BD9E-F707F3CDDA3A}" destId="{57A47610-6286-4B94-B70D-528CC2E67527}" srcOrd="2" destOrd="0" presId="urn:microsoft.com/office/officeart/2005/8/layout/list1"/>
    <dgm:cxn modelId="{C0F4FAE1-0558-41D6-B808-FEB99AE86BB7}" type="presParOf" srcId="{31E7D2D3-E12B-41E5-BD9E-F707F3CDDA3A}" destId="{6EF70BCE-028B-480C-A7F9-495B4A27EB0D}" srcOrd="3" destOrd="0" presId="urn:microsoft.com/office/officeart/2005/8/layout/list1"/>
    <dgm:cxn modelId="{B108E1FC-BEA8-4AD4-9B61-2C89AF97E288}" type="presParOf" srcId="{31E7D2D3-E12B-41E5-BD9E-F707F3CDDA3A}" destId="{CCF64F52-5630-41A2-A752-A81E0D10647B}" srcOrd="4" destOrd="0" presId="urn:microsoft.com/office/officeart/2005/8/layout/list1"/>
    <dgm:cxn modelId="{AAF85038-93B0-4264-B05B-4DB60DD776C8}" type="presParOf" srcId="{CCF64F52-5630-41A2-A752-A81E0D10647B}" destId="{CE4F9A29-159E-48F6-A826-25826B4BC422}" srcOrd="0" destOrd="0" presId="urn:microsoft.com/office/officeart/2005/8/layout/list1"/>
    <dgm:cxn modelId="{96C5CA9D-C7EC-48D9-9B51-9E8793162035}" type="presParOf" srcId="{CCF64F52-5630-41A2-A752-A81E0D10647B}" destId="{B498075F-4523-4B2E-92BC-BBA202C5CED6}" srcOrd="1" destOrd="0" presId="urn:microsoft.com/office/officeart/2005/8/layout/list1"/>
    <dgm:cxn modelId="{7E78F672-EFF5-4725-BAFD-AB86BC8A2D61}" type="presParOf" srcId="{31E7D2D3-E12B-41E5-BD9E-F707F3CDDA3A}" destId="{399C2552-FBCE-4750-A9B0-D833576E7E9C}" srcOrd="5" destOrd="0" presId="urn:microsoft.com/office/officeart/2005/8/layout/list1"/>
    <dgm:cxn modelId="{97FDC5ED-1192-4A96-9A0C-63806D18D033}" type="presParOf" srcId="{31E7D2D3-E12B-41E5-BD9E-F707F3CDDA3A}" destId="{4514C31F-440C-4BB8-9EC2-E8A8C34CC376}" srcOrd="6" destOrd="0" presId="urn:microsoft.com/office/officeart/2005/8/layout/list1"/>
    <dgm:cxn modelId="{1A65CB45-4663-4A84-B061-18AE55A329FE}" type="presParOf" srcId="{31E7D2D3-E12B-41E5-BD9E-F707F3CDDA3A}" destId="{FF892C33-90EA-4248-9B0B-2EA8C50C0844}" srcOrd="7" destOrd="0" presId="urn:microsoft.com/office/officeart/2005/8/layout/list1"/>
    <dgm:cxn modelId="{1AFE7B0E-5678-4431-BB7A-427C4E5CC7E4}" type="presParOf" srcId="{31E7D2D3-E12B-41E5-BD9E-F707F3CDDA3A}" destId="{7E1BC5DD-18DA-42EB-A945-3E821A5405C4}" srcOrd="8" destOrd="0" presId="urn:microsoft.com/office/officeart/2005/8/layout/list1"/>
    <dgm:cxn modelId="{7229307A-AA44-4D4A-B143-514B58EE3FAD}" type="presParOf" srcId="{7E1BC5DD-18DA-42EB-A945-3E821A5405C4}" destId="{BA8B6D66-8912-4AD9-BD4B-C3ABC88A64BB}" srcOrd="0" destOrd="0" presId="urn:microsoft.com/office/officeart/2005/8/layout/list1"/>
    <dgm:cxn modelId="{855459C6-2430-4E38-8BFC-2CE5F25437D2}" type="presParOf" srcId="{7E1BC5DD-18DA-42EB-A945-3E821A5405C4}" destId="{EC798FCC-DEB8-463C-9143-25C6F8E7839E}" srcOrd="1" destOrd="0" presId="urn:microsoft.com/office/officeart/2005/8/layout/list1"/>
    <dgm:cxn modelId="{AC01409A-AD16-4ECA-9E92-1A02F260CC91}" type="presParOf" srcId="{31E7D2D3-E12B-41E5-BD9E-F707F3CDDA3A}" destId="{7776569B-E224-4A69-9E47-AC3EB2B310F9}" srcOrd="9" destOrd="0" presId="urn:microsoft.com/office/officeart/2005/8/layout/list1"/>
    <dgm:cxn modelId="{35544E94-610E-4728-892E-E5AA06951E03}" type="presParOf" srcId="{31E7D2D3-E12B-41E5-BD9E-F707F3CDDA3A}" destId="{68D57AF7-8065-4223-8502-25E00D60BA7D}" srcOrd="10" destOrd="0" presId="urn:microsoft.com/office/officeart/2005/8/layout/list1"/>
    <dgm:cxn modelId="{34B644CB-E2A9-4790-9C7B-188BE033F3F6}" type="presParOf" srcId="{31E7D2D3-E12B-41E5-BD9E-F707F3CDDA3A}" destId="{60ACA7C9-8F14-4C80-A028-8CF64817B9E0}" srcOrd="11" destOrd="0" presId="urn:microsoft.com/office/officeart/2005/8/layout/list1"/>
    <dgm:cxn modelId="{E633D3CB-C23C-44B1-88A2-82D80FF9A4F7}" type="presParOf" srcId="{31E7D2D3-E12B-41E5-BD9E-F707F3CDDA3A}" destId="{BFDAB2C3-96F1-4FE8-BFBC-7B18F27C7BEC}" srcOrd="12" destOrd="0" presId="urn:microsoft.com/office/officeart/2005/8/layout/list1"/>
    <dgm:cxn modelId="{645BD8CA-2704-45FA-813B-EEB1D1799E99}" type="presParOf" srcId="{BFDAB2C3-96F1-4FE8-BFBC-7B18F27C7BEC}" destId="{25CD3044-05F4-426D-8799-51A4A24111CF}" srcOrd="0" destOrd="0" presId="urn:microsoft.com/office/officeart/2005/8/layout/list1"/>
    <dgm:cxn modelId="{AA35D5EB-0DE1-4F81-A4C2-0435668864D1}" type="presParOf" srcId="{BFDAB2C3-96F1-4FE8-BFBC-7B18F27C7BEC}" destId="{0B2A1750-4375-4FBA-A9EA-CEF824D40316}" srcOrd="1" destOrd="0" presId="urn:microsoft.com/office/officeart/2005/8/layout/list1"/>
    <dgm:cxn modelId="{225740CF-D079-43E0-A516-11A961056F4E}" type="presParOf" srcId="{31E7D2D3-E12B-41E5-BD9E-F707F3CDDA3A}" destId="{7AE60238-8D3A-48EF-9AE6-CF9421E2D4D7}" srcOrd="13" destOrd="0" presId="urn:microsoft.com/office/officeart/2005/8/layout/list1"/>
    <dgm:cxn modelId="{DD3F8A4D-B824-49D3-9101-F04755989048}" type="presParOf" srcId="{31E7D2D3-E12B-41E5-BD9E-F707F3CDDA3A}" destId="{354A63E2-B73A-4193-ABA0-ECD337ECF30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47610-6286-4B94-B70D-528CC2E67527}">
      <dsp:nvSpPr>
        <dsp:cNvPr id="0" name=""/>
        <dsp:cNvSpPr/>
      </dsp:nvSpPr>
      <dsp:spPr>
        <a:xfrm>
          <a:off x="0" y="311585"/>
          <a:ext cx="72882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1430B-C8D7-49C0-9F57-DD7281F462E7}">
      <dsp:nvSpPr>
        <dsp:cNvPr id="0" name=""/>
        <dsp:cNvSpPr/>
      </dsp:nvSpPr>
      <dsp:spPr>
        <a:xfrm>
          <a:off x="364410" y="31145"/>
          <a:ext cx="510174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834" tIns="0" rIns="1928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900" kern="1200"/>
            <a:t>Pomoč pri nakupu</a:t>
          </a:r>
          <a:endParaRPr lang="en-US" sz="1900" kern="1200"/>
        </a:p>
      </dsp:txBody>
      <dsp:txXfrm>
        <a:off x="391790" y="58525"/>
        <a:ext cx="5046988" cy="506120"/>
      </dsp:txXfrm>
    </dsp:sp>
    <dsp:sp modelId="{4514C31F-440C-4BB8-9EC2-E8A8C34CC376}">
      <dsp:nvSpPr>
        <dsp:cNvPr id="0" name=""/>
        <dsp:cNvSpPr/>
      </dsp:nvSpPr>
      <dsp:spPr>
        <a:xfrm>
          <a:off x="0" y="1173425"/>
          <a:ext cx="72882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8075F-4523-4B2E-92BC-BBA202C5CED6}">
      <dsp:nvSpPr>
        <dsp:cNvPr id="0" name=""/>
        <dsp:cNvSpPr/>
      </dsp:nvSpPr>
      <dsp:spPr>
        <a:xfrm>
          <a:off x="364410" y="892985"/>
          <a:ext cx="510174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834" tIns="0" rIns="1928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900" kern="1200"/>
            <a:t>Povečanje prodaje</a:t>
          </a:r>
          <a:endParaRPr lang="en-US" sz="1900" kern="1200"/>
        </a:p>
      </dsp:txBody>
      <dsp:txXfrm>
        <a:off x="391790" y="920365"/>
        <a:ext cx="5046988" cy="506120"/>
      </dsp:txXfrm>
    </dsp:sp>
    <dsp:sp modelId="{68D57AF7-8065-4223-8502-25E00D60BA7D}">
      <dsp:nvSpPr>
        <dsp:cNvPr id="0" name=""/>
        <dsp:cNvSpPr/>
      </dsp:nvSpPr>
      <dsp:spPr>
        <a:xfrm>
          <a:off x="0" y="2035265"/>
          <a:ext cx="72882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98FCC-DEB8-463C-9143-25C6F8E7839E}">
      <dsp:nvSpPr>
        <dsp:cNvPr id="0" name=""/>
        <dsp:cNvSpPr/>
      </dsp:nvSpPr>
      <dsp:spPr>
        <a:xfrm>
          <a:off x="364410" y="1754825"/>
          <a:ext cx="510174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834" tIns="0" rIns="1928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900" kern="1200"/>
            <a:t>Prednost pred konkurenco</a:t>
          </a:r>
          <a:endParaRPr lang="en-US" sz="1900" kern="1200"/>
        </a:p>
      </dsp:txBody>
      <dsp:txXfrm>
        <a:off x="391790" y="1782205"/>
        <a:ext cx="5046988" cy="506120"/>
      </dsp:txXfrm>
    </dsp:sp>
    <dsp:sp modelId="{354A63E2-B73A-4193-ABA0-ECD337ECF303}">
      <dsp:nvSpPr>
        <dsp:cNvPr id="0" name=""/>
        <dsp:cNvSpPr/>
      </dsp:nvSpPr>
      <dsp:spPr>
        <a:xfrm>
          <a:off x="0" y="2897105"/>
          <a:ext cx="72882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A1750-4375-4FBA-A9EA-CEF824D40316}">
      <dsp:nvSpPr>
        <dsp:cNvPr id="0" name=""/>
        <dsp:cNvSpPr/>
      </dsp:nvSpPr>
      <dsp:spPr>
        <a:xfrm>
          <a:off x="364410" y="2616665"/>
          <a:ext cx="510174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834" tIns="0" rIns="1928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900" kern="1200"/>
            <a:t>Zadovoljne stranke</a:t>
          </a:r>
          <a:endParaRPr lang="en-US" sz="1900" kern="1200"/>
        </a:p>
      </dsp:txBody>
      <dsp:txXfrm>
        <a:off x="391790" y="2644045"/>
        <a:ext cx="504698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sl-SI" dirty="0"/>
              <a:t>Pametni asistent</a:t>
            </a:r>
            <a:br>
              <a:rPr lang="sl-SI" dirty="0"/>
            </a:br>
            <a:br>
              <a:rPr lang="sl-SI" dirty="0"/>
            </a:br>
            <a:r>
              <a:rPr lang="sl-SI" sz="1800" dirty="0"/>
              <a:t>Avtorji: Luka </a:t>
            </a:r>
            <a:r>
              <a:rPr lang="sl-SI" sz="1800" dirty="0" err="1"/>
              <a:t>črešnar</a:t>
            </a:r>
            <a:r>
              <a:rPr lang="sl-SI" sz="1800" dirty="0"/>
              <a:t>, Mateja </a:t>
            </a:r>
            <a:r>
              <a:rPr lang="sl-SI" sz="1800" dirty="0" err="1"/>
              <a:t>đurić</a:t>
            </a:r>
            <a:r>
              <a:rPr lang="sl-SI" sz="1800" dirty="0"/>
              <a:t>, rok </a:t>
            </a:r>
            <a:r>
              <a:rPr lang="sl-SI" sz="1800" dirty="0" err="1"/>
              <a:t>krajnc</a:t>
            </a:r>
            <a:br>
              <a:rPr lang="sl-SI" sz="1800" dirty="0"/>
            </a:br>
            <a:br>
              <a:rPr lang="sl-SI" sz="1800" dirty="0"/>
            </a:br>
            <a:r>
              <a:rPr lang="sl-SI" sz="1800" dirty="0"/>
              <a:t>mentor: izr. Prof. dr. luka </a:t>
            </a:r>
            <a:r>
              <a:rPr lang="sl-SI" sz="1800" dirty="0" err="1"/>
              <a:t>pavlič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sl-SI" dirty="0" err="1"/>
              <a:t>ciljI</a:t>
            </a:r>
            <a:r>
              <a:rPr lang="sl-SI" dirty="0"/>
              <a:t> projekta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A0B33D9-A254-A303-24FE-4D3B934855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3335982"/>
              </p:ext>
            </p:extLst>
          </p:nvPr>
        </p:nvGraphicFramePr>
        <p:xfrm>
          <a:off x="1322388" y="2763078"/>
          <a:ext cx="7288212" cy="340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sl-SI" dirty="0"/>
              <a:t>Težave in pridobljene izkušnje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42092" cy="3407051"/>
          </a:xfrm>
        </p:spPr>
        <p:txBody>
          <a:bodyPr>
            <a:normAutofit/>
          </a:bodyPr>
          <a:lstStyle/>
          <a:p>
            <a:r>
              <a:rPr lang="sl-SI" dirty="0"/>
              <a:t>Težave</a:t>
            </a:r>
            <a:r>
              <a:rPr lang="en-US" dirty="0"/>
              <a:t> </a:t>
            </a:r>
          </a:p>
          <a:p>
            <a:pPr lvl="1"/>
            <a:r>
              <a:rPr lang="sl-SI" dirty="0"/>
              <a:t>Kje začeti</a:t>
            </a:r>
          </a:p>
          <a:p>
            <a:pPr lvl="1"/>
            <a:r>
              <a:rPr lang="sl-SI" dirty="0"/>
              <a:t>Komunikacija </a:t>
            </a:r>
            <a:endParaRPr lang="en-US" dirty="0"/>
          </a:p>
          <a:p>
            <a:pPr lvl="1"/>
            <a:r>
              <a:rPr lang="sl-SI" dirty="0"/>
              <a:t>Prvo srečanje z realnim </a:t>
            </a:r>
          </a:p>
          <a:p>
            <a:pPr marL="0" lvl="1" indent="0">
              <a:buNone/>
            </a:pPr>
            <a:r>
              <a:rPr lang="sl-SI" dirty="0"/>
              <a:t>    projektom</a:t>
            </a:r>
          </a:p>
          <a:p>
            <a:pPr marL="285750" lvl="1"/>
            <a:r>
              <a:rPr lang="sl-SI" dirty="0"/>
              <a:t>Pomankanje podatkov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89393C-B7A8-B122-8D13-700611AA14C6}"/>
              </a:ext>
            </a:extLst>
          </p:cNvPr>
          <p:cNvSpPr txBox="1">
            <a:spLocks/>
          </p:cNvSpPr>
          <p:nvPr/>
        </p:nvSpPr>
        <p:spPr>
          <a:xfrm>
            <a:off x="5650548" y="2772796"/>
            <a:ext cx="4042092" cy="340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/>
              <a:t>Pridobljene izkušnje</a:t>
            </a:r>
            <a:r>
              <a:rPr lang="en-US" dirty="0"/>
              <a:t> </a:t>
            </a:r>
          </a:p>
          <a:p>
            <a:pPr lvl="1"/>
            <a:r>
              <a:rPr lang="sl-SI" dirty="0"/>
              <a:t>Ekipno delo</a:t>
            </a:r>
          </a:p>
          <a:p>
            <a:pPr lvl="1"/>
            <a:r>
              <a:rPr lang="sl-SI" dirty="0"/>
              <a:t>Delo s stranko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anchor="ctr">
            <a:normAutofit/>
          </a:bodyPr>
          <a:lstStyle/>
          <a:p>
            <a:r>
              <a:rPr lang="sl-SI" dirty="0"/>
              <a:t>Prikaz projekta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sl-SI" dirty="0"/>
              <a:t>Dodat video ko mal </a:t>
            </a:r>
            <a:r>
              <a:rPr lang="sl-SI" dirty="0" err="1"/>
              <a:t>poklikamo</a:t>
            </a:r>
            <a:r>
              <a:rPr lang="sl-SI" dirty="0"/>
              <a:t> po strani</a:t>
            </a:r>
            <a:endParaRPr lang="en-US" dirty="0"/>
          </a:p>
        </p:txBody>
      </p:sp>
      <p:sp>
        <p:nvSpPr>
          <p:cNvPr id="55" name="Table Placeholder 3">
            <a:extLst>
              <a:ext uri="{FF2B5EF4-FFF2-40B4-BE49-F238E27FC236}">
                <a16:creationId xmlns:a16="http://schemas.microsoft.com/office/drawing/2014/main" id="{2419274F-34CC-E2B2-C0C6-7B67DA43E2A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rmAutofit/>
          </a:bodyPr>
          <a:lstStyle/>
          <a:p>
            <a:r>
              <a:rPr lang="sl-SI" dirty="0"/>
              <a:t>Hvala za vašo pozornost</a:t>
            </a:r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{0B988DDF-E973-459B-A15D-55237C0CDBE1}tf67328976_win32</Template>
  <TotalTime>245</TotalTime>
  <Words>83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Pametni asistent  Avtorji: Luka črešnar, Mateja đurić, rok krajnc  mentor: izr. Prof. dr. luka pavlič</vt:lpstr>
      <vt:lpstr>ciljI projekta</vt:lpstr>
      <vt:lpstr>Težave in pridobljene izkušnje</vt:lpstr>
      <vt:lpstr>Prikaz projekta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Rok Krajnc</dc:creator>
  <cp:lastModifiedBy>Rok Krajnc</cp:lastModifiedBy>
  <cp:revision>2</cp:revision>
  <dcterms:created xsi:type="dcterms:W3CDTF">2024-06-09T13:19:39Z</dcterms:created>
  <dcterms:modified xsi:type="dcterms:W3CDTF">2024-06-10T09:58:44Z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