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the physical layer has to do with transmission characteristics of copper wire, fiber optics, and wireless communica-tion. the data link layer’s job is to delimit the start and end of frames and get them from one side to the other with the desired degree of reliability. a proper model should include both as separate layers.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sender on fast network sends a small burst of four packets to receiver on slow network (the 1- Mbps link). Initially they travel over the link as quickly as they can be sent by the sendinger. many ISPs use the IS-IS link state protocol (Oran, 1990) it was designed for an early network called DECnet, later adopted by ISO for use with the OSI protocols and then modified to handle other protocols as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in the early days of the Web, links were highlighted with underlining and colored text so that they would stand out. the most impor- tant difference is that IS-IS can carry information about multiple network layer protocols at the same time (e.g. IP, IPX, and AppleTalk). OSPF does not have this feature, but it is an advantage in large multiprotocol environments.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