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73C0-8B8F-CA6F-31DD-949A23A5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1E1C-CE3D-1541-81C4-AA442E06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9D68-F1DE-4467-A8D2-AE91AA8D3D3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1C132-8E69-D92F-5489-1A5ACDF7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17364-E8D8-1AEC-0A10-0202C244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8FED-F6AF-4020-A5B7-CE3FB4E82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0925E-B48B-5B43-23F5-358BAEEB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492B-86F1-0CB3-FDFC-F83ECBCC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9F7F-1752-89E2-AED3-E3206A91B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F9D68-F1DE-4467-A8D2-AE91AA8D3D3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FA3C-DC4B-1E69-7FD8-976CE864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062F-E798-5DC9-5D2D-1866DAB2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A8FED-F6AF-4020-A5B7-CE3FB4E82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B837BB-C3F3-F21B-E319-594FD39D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Data-Driven Approach to Identify Future Star Batsmen in the Indian Premier League</a:t>
            </a:r>
            <a:endParaRPr lang="en-IN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9BA95-847F-E0CA-0540-FD3C54FDCE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C80A2B-0406-F469-A709-E8C374D2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 and Future Scope:</a:t>
            </a:r>
            <a:b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Conclusion:</a:t>
            </a:r>
            <a:endParaRPr lang="en-IN" sz="1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F8EF6-3C18-D8AF-5554-2994C67A7F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5C4C71-9D0A-D2A9-76E6-24B298F9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2103D-0005-2958-C699-7A80770203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4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5B37DF-6894-1DCC-D1A2-66B7DFF0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Introduction:</a:t>
            </a:r>
            <a:endParaRPr lang="en-IN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19069-6617-39D3-FE59-01A0B78731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DB31BE-B9FB-77D7-C2B9-1868B0AF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Goals and Business Value:</a:t>
            </a:r>
            <a:b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Goals:</a:t>
            </a:r>
            <a:endParaRPr lang="en-IN" sz="1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EAA02-87DC-DC6F-3C72-E302CC09B3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AA6E33-FA7E-E50E-A033-CADBB679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Literature Review:</a:t>
            </a:r>
            <a:endParaRPr lang="en-IN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F7259-FE6F-9F10-16FF-55A607D865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3C2810-0E34-0D86-45A0-D2586113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Justification:</a:t>
            </a:r>
            <a:endParaRPr lang="en-IN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FD5EC-171D-9CA6-7A88-AB119E31C7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088705-B854-3378-D7BD-78FB0D4F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</a:rPr>
              <a:t>Ethical Considerations: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2D3A5A-8C52-AC45-25C1-42CFF2882D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92E9C2-DAC9-BE92-D4CF-033EEC33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and Exploratory Data Analysis:</a:t>
            </a:r>
            <a:endParaRPr lang="en-IN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3807B-992B-1394-7192-1A5CDBF24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3D231F-69CA-1332-C95E-C72754EE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IN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ethodology:</a:t>
            </a:r>
            <a:endParaRPr lang="en-IN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EF506-7F7F-B2A1-1074-4F99D046CA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2F535F-657C-A009-0D77-4060FA00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 and Insights:</a:t>
            </a:r>
            <a:endParaRPr lang="en-IN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D7684-2C83-D0ED-2F37-AF0917828C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Segoe UI</vt:lpstr>
      <vt:lpstr>Office Theme</vt:lpstr>
      <vt:lpstr>Data-Driven Approach to Identify Future Star Batsmen in the Indian Premier League</vt:lpstr>
      <vt:lpstr>Introduction:</vt:lpstr>
      <vt:lpstr>Project Goals and Business Value: Project Goals:</vt:lpstr>
      <vt:lpstr>Literature Review:</vt:lpstr>
      <vt:lpstr>Model Justification:</vt:lpstr>
      <vt:lpstr>Ethical Considerations:</vt:lpstr>
      <vt:lpstr>Dataset and Exploratory Data Analysis:</vt:lpstr>
      <vt:lpstr>Methodology:</vt:lpstr>
      <vt:lpstr>Results and Insights:</vt:lpstr>
      <vt:lpstr>Conclusion and Future Scope:  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Kranthi Kumar</dc:creator>
  <cp:lastModifiedBy>Kranthi Kumar</cp:lastModifiedBy>
  <cp:revision>1</cp:revision>
  <dcterms:created xsi:type="dcterms:W3CDTF">2025-04-04T19:41:36Z</dcterms:created>
  <dcterms:modified xsi:type="dcterms:W3CDTF">2025-04-04T19:41:36Z</dcterms:modified>
</cp:coreProperties>
</file>