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2" r:id="rId11"/>
    <p:sldId id="267" r:id="rId12"/>
    <p:sldId id="264" r:id="rId13"/>
    <p:sldId id="26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1E3CB-4AE6-4B4E-B74C-60D0546A083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D78490F-E2D6-44F6-A9E7-9F8AEEF64372}">
      <dgm:prSet/>
      <dgm:spPr/>
      <dgm:t>
        <a:bodyPr/>
        <a:lstStyle/>
        <a:p>
          <a:pPr>
            <a:defRPr b="1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Training Setup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78E069-0525-405D-BDDC-27140E001F56}" type="parTrans" cxnId="{D6E685FC-1361-412B-AE00-B073B0C8B466}">
      <dgm:prSet/>
      <dgm:spPr/>
      <dgm:t>
        <a:bodyPr/>
        <a:lstStyle/>
        <a:p>
          <a:endParaRPr lang="en-US"/>
        </a:p>
      </dgm:t>
    </dgm:pt>
    <dgm:pt modelId="{30D8EA1C-7EED-4E7E-9EC7-D960F147FEF6}" type="sibTrans" cxnId="{D6E685FC-1361-412B-AE00-B073B0C8B466}">
      <dgm:prSet/>
      <dgm:spPr/>
      <dgm:t>
        <a:bodyPr/>
        <a:lstStyle/>
        <a:p>
          <a:endParaRPr lang="en-US"/>
        </a:p>
      </dgm:t>
    </dgm:pt>
    <dgm:pt modelId="{05153227-5854-41AC-BF51-5C3B89655BF1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Learning Rate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Controls how much the model adjusts weights during training.</a:t>
          </a:r>
        </a:p>
      </dgm:t>
    </dgm:pt>
    <dgm:pt modelId="{D990086F-024C-4630-B718-A6EB6010165B}" type="parTrans" cxnId="{31DDCA0F-39B5-4D90-A2D7-7E7095516BE5}">
      <dgm:prSet/>
      <dgm:spPr/>
      <dgm:t>
        <a:bodyPr/>
        <a:lstStyle/>
        <a:p>
          <a:endParaRPr lang="en-US"/>
        </a:p>
      </dgm:t>
    </dgm:pt>
    <dgm:pt modelId="{472591DB-1A91-4D63-B90F-19FB481D2355}" type="sibTrans" cxnId="{31DDCA0F-39B5-4D90-A2D7-7E7095516BE5}">
      <dgm:prSet/>
      <dgm:spPr/>
      <dgm:t>
        <a:bodyPr/>
        <a:lstStyle/>
        <a:p>
          <a:endParaRPr lang="en-US"/>
        </a:p>
      </dgm:t>
    </dgm:pt>
    <dgm:pt modelId="{59F6A221-F152-4B84-AEAE-CB34CA4922B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Kernel Numbers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More filters improve performance but increase computational load</a:t>
          </a:r>
          <a:r>
            <a:rPr lang="en-US" dirty="0"/>
            <a:t>.</a:t>
          </a:r>
        </a:p>
      </dgm:t>
    </dgm:pt>
    <dgm:pt modelId="{CDE8C745-DE7D-46E0-AC5F-31A19E7A7C93}" type="parTrans" cxnId="{8CD1B8D5-B58C-43D3-8D7F-A2E0AE6E5456}">
      <dgm:prSet/>
      <dgm:spPr/>
      <dgm:t>
        <a:bodyPr/>
        <a:lstStyle/>
        <a:p>
          <a:endParaRPr lang="en-US"/>
        </a:p>
      </dgm:t>
    </dgm:pt>
    <dgm:pt modelId="{1E76C280-6A2A-419D-8A9D-054B2F01D95B}" type="sibTrans" cxnId="{8CD1B8D5-B58C-43D3-8D7F-A2E0AE6E5456}">
      <dgm:prSet/>
      <dgm:spPr/>
      <dgm:t>
        <a:bodyPr/>
        <a:lstStyle/>
        <a:p>
          <a:endParaRPr lang="en-US"/>
        </a:p>
      </dgm:t>
    </dgm:pt>
    <dgm:pt modelId="{37924214-D701-4937-A3FC-EAC319200D34}">
      <dgm:prSet/>
      <dgm:spPr/>
      <dgm:t>
        <a:bodyPr/>
        <a:lstStyle/>
        <a:p>
          <a:pPr>
            <a:defRPr b="1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Accuracy Results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E09422-CBFF-475A-B773-D59318F3DC06}" type="parTrans" cxnId="{9C369AAB-9C04-4BD0-8B27-6A738B2B6827}">
      <dgm:prSet/>
      <dgm:spPr/>
      <dgm:t>
        <a:bodyPr/>
        <a:lstStyle/>
        <a:p>
          <a:endParaRPr lang="en-US"/>
        </a:p>
      </dgm:t>
    </dgm:pt>
    <dgm:pt modelId="{F9634729-9ED7-4AAE-8D8E-9F296BE96EDE}" type="sibTrans" cxnId="{9C369AAB-9C04-4BD0-8B27-6A738B2B6827}">
      <dgm:prSet/>
      <dgm:spPr/>
      <dgm:t>
        <a:bodyPr/>
        <a:lstStyle/>
        <a:p>
          <a:endParaRPr lang="en-US"/>
        </a:p>
      </dgm:t>
    </dgm:pt>
    <dgm:pt modelId="{BC01CAC2-3F0C-4B20-A1B1-E54C0F7EF8A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MNIST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99.28% accuracy, demonstrating CNN's effectiveness in digit recognition.</a:t>
          </a:r>
        </a:p>
      </dgm:t>
    </dgm:pt>
    <dgm:pt modelId="{725B5373-2B1A-46AC-815C-E559118D112E}" type="parTrans" cxnId="{DA290C8A-E41F-4A9D-9DF4-FF7D1E697990}">
      <dgm:prSet/>
      <dgm:spPr/>
      <dgm:t>
        <a:bodyPr/>
        <a:lstStyle/>
        <a:p>
          <a:endParaRPr lang="en-US"/>
        </a:p>
      </dgm:t>
    </dgm:pt>
    <dgm:pt modelId="{C32DCAC5-C20E-427C-A798-79EFCC6A8A13}" type="sibTrans" cxnId="{DA290C8A-E41F-4A9D-9DF4-FF7D1E697990}">
      <dgm:prSet/>
      <dgm:spPr/>
      <dgm:t>
        <a:bodyPr/>
        <a:lstStyle/>
        <a:p>
          <a:endParaRPr lang="en-US"/>
        </a:p>
      </dgm:t>
    </dgm:pt>
    <dgm:pt modelId="{1527B210-B46C-4168-A84D-7939DFE2686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Real-World Data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92.91% accuracy, showing strong performance on complex datasets.</a:t>
          </a:r>
        </a:p>
      </dgm:t>
    </dgm:pt>
    <dgm:pt modelId="{0ABB271F-9005-48C7-9E2A-2CD5980F506B}" type="parTrans" cxnId="{1C63E818-A409-4A88-B293-5E7466BCD189}">
      <dgm:prSet/>
      <dgm:spPr/>
      <dgm:t>
        <a:bodyPr/>
        <a:lstStyle/>
        <a:p>
          <a:endParaRPr lang="en-US"/>
        </a:p>
      </dgm:t>
    </dgm:pt>
    <dgm:pt modelId="{1FC96B0D-2686-480F-A2FD-108A4A9ABA37}" type="sibTrans" cxnId="{1C63E818-A409-4A88-B293-5E7466BCD189}">
      <dgm:prSet/>
      <dgm:spPr/>
      <dgm:t>
        <a:bodyPr/>
        <a:lstStyle/>
        <a:p>
          <a:endParaRPr lang="en-US"/>
        </a:p>
      </dgm:t>
    </dgm:pt>
    <dgm:pt modelId="{ECA9E1EE-9EAE-496B-B344-07A7D0CD791B}">
      <dgm:prSet/>
      <dgm:spPr/>
      <dgm:t>
        <a:bodyPr/>
        <a:lstStyle/>
        <a:p>
          <a:pPr>
            <a:defRPr b="1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EAC2EF-5F1F-40DB-992E-B64830346B91}" type="parTrans" cxnId="{1F0F390E-A422-4D60-8620-2E2922FFBE66}">
      <dgm:prSet/>
      <dgm:spPr/>
      <dgm:t>
        <a:bodyPr/>
        <a:lstStyle/>
        <a:p>
          <a:endParaRPr lang="en-US"/>
        </a:p>
      </dgm:t>
    </dgm:pt>
    <dgm:pt modelId="{0CE0BF18-5A78-476A-888D-EADCA72346C8}" type="sibTrans" cxnId="{1F0F390E-A422-4D60-8620-2E2922FFBE66}">
      <dgm:prSet/>
      <dgm:spPr/>
      <dgm:t>
        <a:bodyPr/>
        <a:lstStyle/>
        <a:p>
          <a:endParaRPr lang="en-US"/>
        </a:p>
      </dgm:t>
    </dgm:pt>
    <dgm:pt modelId="{B5E18DF2-67C5-4771-991F-8D5FBE6D243A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Overfitting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Too many kernels can lead to overfitting, reducing performance on new data.</a:t>
          </a:r>
        </a:p>
      </dgm:t>
    </dgm:pt>
    <dgm:pt modelId="{3A84A397-DDBD-4D87-BAED-4DCF504DB056}" type="parTrans" cxnId="{D1E12D7D-9BEA-464D-9989-E4C7099587A1}">
      <dgm:prSet/>
      <dgm:spPr/>
      <dgm:t>
        <a:bodyPr/>
        <a:lstStyle/>
        <a:p>
          <a:endParaRPr lang="en-US"/>
        </a:p>
      </dgm:t>
    </dgm:pt>
    <dgm:pt modelId="{E202307D-68B1-4E23-98EF-630B08CDAD5E}" type="sibTrans" cxnId="{D1E12D7D-9BEA-464D-9989-E4C7099587A1}">
      <dgm:prSet/>
      <dgm:spPr/>
      <dgm:t>
        <a:bodyPr/>
        <a:lstStyle/>
        <a:p>
          <a:endParaRPr lang="en-US"/>
        </a:p>
      </dgm:t>
    </dgm:pt>
    <dgm:pt modelId="{B06A0F7B-2246-4FD4-99D8-C00DC512EAB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Learning Rate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Too small slows convergence; too large overshoots optimal weights.</a:t>
          </a:r>
        </a:p>
      </dgm:t>
    </dgm:pt>
    <dgm:pt modelId="{7EEF280C-1E12-4421-9228-4226A1E93B65}" type="parTrans" cxnId="{53D9A5FB-C29C-467A-89E0-9FB3342231C0}">
      <dgm:prSet/>
      <dgm:spPr/>
      <dgm:t>
        <a:bodyPr/>
        <a:lstStyle/>
        <a:p>
          <a:endParaRPr lang="en-US"/>
        </a:p>
      </dgm:t>
    </dgm:pt>
    <dgm:pt modelId="{1812B87C-9DA6-4F29-ACBC-A45D1ABAE215}" type="sibTrans" cxnId="{53D9A5FB-C29C-467A-89E0-9FB3342231C0}">
      <dgm:prSet/>
      <dgm:spPr/>
      <dgm:t>
        <a:bodyPr/>
        <a:lstStyle/>
        <a:p>
          <a:endParaRPr lang="en-US"/>
        </a:p>
      </dgm:t>
    </dgm:pt>
    <dgm:pt modelId="{9B7A445B-2866-4313-BF68-0B05757942AE}" type="pres">
      <dgm:prSet presAssocID="{BA41E3CB-4AE6-4B4E-B74C-60D0546A0830}" presName="root" presStyleCnt="0">
        <dgm:presLayoutVars>
          <dgm:dir/>
          <dgm:resizeHandles val="exact"/>
        </dgm:presLayoutVars>
      </dgm:prSet>
      <dgm:spPr/>
    </dgm:pt>
    <dgm:pt modelId="{021A7D0D-2621-4B15-8DD5-28C99C53C44E}" type="pres">
      <dgm:prSet presAssocID="{6D78490F-E2D6-44F6-A9E7-9F8AEEF64372}" presName="compNode" presStyleCnt="0"/>
      <dgm:spPr/>
    </dgm:pt>
    <dgm:pt modelId="{9D18D87D-DA66-4195-84FB-2289907B413A}" type="pres">
      <dgm:prSet presAssocID="{6D78490F-E2D6-44F6-A9E7-9F8AEEF643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040790B-0272-44B8-8DED-D838CB424530}" type="pres">
      <dgm:prSet presAssocID="{6D78490F-E2D6-44F6-A9E7-9F8AEEF64372}" presName="iconSpace" presStyleCnt="0"/>
      <dgm:spPr/>
    </dgm:pt>
    <dgm:pt modelId="{6175B520-ED0C-405A-A5A4-92EBAEF4FD5F}" type="pres">
      <dgm:prSet presAssocID="{6D78490F-E2D6-44F6-A9E7-9F8AEEF64372}" presName="parTx" presStyleLbl="revTx" presStyleIdx="0" presStyleCnt="6">
        <dgm:presLayoutVars>
          <dgm:chMax val="0"/>
          <dgm:chPref val="0"/>
        </dgm:presLayoutVars>
      </dgm:prSet>
      <dgm:spPr/>
    </dgm:pt>
    <dgm:pt modelId="{46A1E48F-01A1-496A-A612-AD9136493A20}" type="pres">
      <dgm:prSet presAssocID="{6D78490F-E2D6-44F6-A9E7-9F8AEEF64372}" presName="txSpace" presStyleCnt="0"/>
      <dgm:spPr/>
    </dgm:pt>
    <dgm:pt modelId="{B8874023-F80F-4AED-BC07-3FC3C016D61C}" type="pres">
      <dgm:prSet presAssocID="{6D78490F-E2D6-44F6-A9E7-9F8AEEF64372}" presName="desTx" presStyleLbl="revTx" presStyleIdx="1" presStyleCnt="6">
        <dgm:presLayoutVars/>
      </dgm:prSet>
      <dgm:spPr/>
    </dgm:pt>
    <dgm:pt modelId="{280097E2-E304-4D29-A4A2-B30B5BB804AD}" type="pres">
      <dgm:prSet presAssocID="{30D8EA1C-7EED-4E7E-9EC7-D960F147FEF6}" presName="sibTrans" presStyleCnt="0"/>
      <dgm:spPr/>
    </dgm:pt>
    <dgm:pt modelId="{3F1488C6-9F69-44CB-922F-93A78807CBBC}" type="pres">
      <dgm:prSet presAssocID="{37924214-D701-4937-A3FC-EAC319200D34}" presName="compNode" presStyleCnt="0"/>
      <dgm:spPr/>
    </dgm:pt>
    <dgm:pt modelId="{E604005F-C633-4355-A103-FED58CF2E101}" type="pres">
      <dgm:prSet presAssocID="{37924214-D701-4937-A3FC-EAC319200D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5A772CCA-B84D-4128-954C-C38CBD38A1EE}" type="pres">
      <dgm:prSet presAssocID="{37924214-D701-4937-A3FC-EAC319200D34}" presName="iconSpace" presStyleCnt="0"/>
      <dgm:spPr/>
    </dgm:pt>
    <dgm:pt modelId="{3E836F06-D00C-46F0-BA07-C6A7ECC62C35}" type="pres">
      <dgm:prSet presAssocID="{37924214-D701-4937-A3FC-EAC319200D34}" presName="parTx" presStyleLbl="revTx" presStyleIdx="2" presStyleCnt="6">
        <dgm:presLayoutVars>
          <dgm:chMax val="0"/>
          <dgm:chPref val="0"/>
        </dgm:presLayoutVars>
      </dgm:prSet>
      <dgm:spPr/>
    </dgm:pt>
    <dgm:pt modelId="{8D036357-CA17-44FE-8683-217FFCDDA568}" type="pres">
      <dgm:prSet presAssocID="{37924214-D701-4937-A3FC-EAC319200D34}" presName="txSpace" presStyleCnt="0"/>
      <dgm:spPr/>
    </dgm:pt>
    <dgm:pt modelId="{1627393A-BD95-4F95-9B5B-9AAFA8FD41C3}" type="pres">
      <dgm:prSet presAssocID="{37924214-D701-4937-A3FC-EAC319200D34}" presName="desTx" presStyleLbl="revTx" presStyleIdx="3" presStyleCnt="6">
        <dgm:presLayoutVars/>
      </dgm:prSet>
      <dgm:spPr/>
    </dgm:pt>
    <dgm:pt modelId="{5FB425D2-B771-4E80-B14B-9CF20F617D75}" type="pres">
      <dgm:prSet presAssocID="{F9634729-9ED7-4AAE-8D8E-9F296BE96EDE}" presName="sibTrans" presStyleCnt="0"/>
      <dgm:spPr/>
    </dgm:pt>
    <dgm:pt modelId="{23B292B1-1EB7-491B-9125-4210A122AE6B}" type="pres">
      <dgm:prSet presAssocID="{ECA9E1EE-9EAE-496B-B344-07A7D0CD791B}" presName="compNode" presStyleCnt="0"/>
      <dgm:spPr/>
    </dgm:pt>
    <dgm:pt modelId="{523C276B-065B-4EB5-803C-D794FACA99B8}" type="pres">
      <dgm:prSet presAssocID="{ECA9E1EE-9EAE-496B-B344-07A7D0CD79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E1758AA4-2C2D-4571-A64D-3C47D733AAAE}" type="pres">
      <dgm:prSet presAssocID="{ECA9E1EE-9EAE-496B-B344-07A7D0CD791B}" presName="iconSpace" presStyleCnt="0"/>
      <dgm:spPr/>
    </dgm:pt>
    <dgm:pt modelId="{FCDDA44F-04B9-49EE-9CD2-73DADBEDC6CB}" type="pres">
      <dgm:prSet presAssocID="{ECA9E1EE-9EAE-496B-B344-07A7D0CD791B}" presName="parTx" presStyleLbl="revTx" presStyleIdx="4" presStyleCnt="6">
        <dgm:presLayoutVars>
          <dgm:chMax val="0"/>
          <dgm:chPref val="0"/>
        </dgm:presLayoutVars>
      </dgm:prSet>
      <dgm:spPr/>
    </dgm:pt>
    <dgm:pt modelId="{5CC13830-3D43-442B-BEB4-BEEA92547344}" type="pres">
      <dgm:prSet presAssocID="{ECA9E1EE-9EAE-496B-B344-07A7D0CD791B}" presName="txSpace" presStyleCnt="0"/>
      <dgm:spPr/>
    </dgm:pt>
    <dgm:pt modelId="{5E293A4D-29E0-4B6A-94EA-4CF7F408C966}" type="pres">
      <dgm:prSet presAssocID="{ECA9E1EE-9EAE-496B-B344-07A7D0CD791B}" presName="desTx" presStyleLbl="revTx" presStyleIdx="5" presStyleCnt="6">
        <dgm:presLayoutVars/>
      </dgm:prSet>
      <dgm:spPr/>
    </dgm:pt>
  </dgm:ptLst>
  <dgm:cxnLst>
    <dgm:cxn modelId="{1F0F390E-A422-4D60-8620-2E2922FFBE66}" srcId="{BA41E3CB-4AE6-4B4E-B74C-60D0546A0830}" destId="{ECA9E1EE-9EAE-496B-B344-07A7D0CD791B}" srcOrd="2" destOrd="0" parTransId="{3AEAC2EF-5F1F-40DB-992E-B64830346B91}" sibTransId="{0CE0BF18-5A78-476A-888D-EADCA72346C8}"/>
    <dgm:cxn modelId="{31DDCA0F-39B5-4D90-A2D7-7E7095516BE5}" srcId="{6D78490F-E2D6-44F6-A9E7-9F8AEEF64372}" destId="{05153227-5854-41AC-BF51-5C3B89655BF1}" srcOrd="0" destOrd="0" parTransId="{D990086F-024C-4630-B718-A6EB6010165B}" sibTransId="{472591DB-1A91-4D63-B90F-19FB481D2355}"/>
    <dgm:cxn modelId="{1C63E818-A409-4A88-B293-5E7466BCD189}" srcId="{37924214-D701-4937-A3FC-EAC319200D34}" destId="{1527B210-B46C-4168-A84D-7939DFE26863}" srcOrd="1" destOrd="0" parTransId="{0ABB271F-9005-48C7-9E2A-2CD5980F506B}" sibTransId="{1FC96B0D-2686-480F-A2FD-108A4A9ABA37}"/>
    <dgm:cxn modelId="{6F555631-2A7E-4239-992E-DAF30082B013}" type="presOf" srcId="{37924214-D701-4937-A3FC-EAC319200D34}" destId="{3E836F06-D00C-46F0-BA07-C6A7ECC62C35}" srcOrd="0" destOrd="0" presId="urn:microsoft.com/office/officeart/2018/2/layout/IconLabelDescriptionList"/>
    <dgm:cxn modelId="{6C13533E-72A5-48D9-9882-B67A4BFD076B}" type="presOf" srcId="{59F6A221-F152-4B84-AEAE-CB34CA4922BC}" destId="{B8874023-F80F-4AED-BC07-3FC3C016D61C}" srcOrd="0" destOrd="1" presId="urn:microsoft.com/office/officeart/2018/2/layout/IconLabelDescriptionList"/>
    <dgm:cxn modelId="{903FC04E-2652-4C37-AD60-CA09E7610CA1}" type="presOf" srcId="{6D78490F-E2D6-44F6-A9E7-9F8AEEF64372}" destId="{6175B520-ED0C-405A-A5A4-92EBAEF4FD5F}" srcOrd="0" destOrd="0" presId="urn:microsoft.com/office/officeart/2018/2/layout/IconLabelDescriptionList"/>
    <dgm:cxn modelId="{54CA0972-A235-4882-8640-B9631DFEFEEA}" type="presOf" srcId="{05153227-5854-41AC-BF51-5C3B89655BF1}" destId="{B8874023-F80F-4AED-BC07-3FC3C016D61C}" srcOrd="0" destOrd="0" presId="urn:microsoft.com/office/officeart/2018/2/layout/IconLabelDescriptionList"/>
    <dgm:cxn modelId="{162CBB52-845D-4077-865D-A08D9E44C65F}" type="presOf" srcId="{BA41E3CB-4AE6-4B4E-B74C-60D0546A0830}" destId="{9B7A445B-2866-4313-BF68-0B05757942AE}" srcOrd="0" destOrd="0" presId="urn:microsoft.com/office/officeart/2018/2/layout/IconLabelDescriptionList"/>
    <dgm:cxn modelId="{471EE075-09B4-4628-9FAB-241FE7711CE5}" type="presOf" srcId="{ECA9E1EE-9EAE-496B-B344-07A7D0CD791B}" destId="{FCDDA44F-04B9-49EE-9CD2-73DADBEDC6CB}" srcOrd="0" destOrd="0" presId="urn:microsoft.com/office/officeart/2018/2/layout/IconLabelDescriptionList"/>
    <dgm:cxn modelId="{D1E12D7D-9BEA-464D-9989-E4C7099587A1}" srcId="{ECA9E1EE-9EAE-496B-B344-07A7D0CD791B}" destId="{B5E18DF2-67C5-4771-991F-8D5FBE6D243A}" srcOrd="0" destOrd="0" parTransId="{3A84A397-DDBD-4D87-BAED-4DCF504DB056}" sibTransId="{E202307D-68B1-4E23-98EF-630B08CDAD5E}"/>
    <dgm:cxn modelId="{DA290C8A-E41F-4A9D-9DF4-FF7D1E697990}" srcId="{37924214-D701-4937-A3FC-EAC319200D34}" destId="{BC01CAC2-3F0C-4B20-A1B1-E54C0F7EF8A3}" srcOrd="0" destOrd="0" parTransId="{725B5373-2B1A-46AC-815C-E559118D112E}" sibTransId="{C32DCAC5-C20E-427C-A798-79EFCC6A8A13}"/>
    <dgm:cxn modelId="{23AA898A-2800-4519-9B34-FF13F8CBE52D}" type="presOf" srcId="{BC01CAC2-3F0C-4B20-A1B1-E54C0F7EF8A3}" destId="{1627393A-BD95-4F95-9B5B-9AAFA8FD41C3}" srcOrd="0" destOrd="0" presId="urn:microsoft.com/office/officeart/2018/2/layout/IconLabelDescriptionList"/>
    <dgm:cxn modelId="{1997D39D-47FB-41C6-B97C-041D1ADDC35F}" type="presOf" srcId="{1527B210-B46C-4168-A84D-7939DFE26863}" destId="{1627393A-BD95-4F95-9B5B-9AAFA8FD41C3}" srcOrd="0" destOrd="1" presId="urn:microsoft.com/office/officeart/2018/2/layout/IconLabelDescriptionList"/>
    <dgm:cxn modelId="{9C369AAB-9C04-4BD0-8B27-6A738B2B6827}" srcId="{BA41E3CB-4AE6-4B4E-B74C-60D0546A0830}" destId="{37924214-D701-4937-A3FC-EAC319200D34}" srcOrd="1" destOrd="0" parTransId="{F6E09422-CBFF-475A-B773-D59318F3DC06}" sibTransId="{F9634729-9ED7-4AAE-8D8E-9F296BE96EDE}"/>
    <dgm:cxn modelId="{AF1CFAB9-1425-489B-988F-3ADA5EBD5E76}" type="presOf" srcId="{B06A0F7B-2246-4FD4-99D8-C00DC512EAB3}" destId="{5E293A4D-29E0-4B6A-94EA-4CF7F408C966}" srcOrd="0" destOrd="1" presId="urn:microsoft.com/office/officeart/2018/2/layout/IconLabelDescriptionList"/>
    <dgm:cxn modelId="{8CD1B8D5-B58C-43D3-8D7F-A2E0AE6E5456}" srcId="{6D78490F-E2D6-44F6-A9E7-9F8AEEF64372}" destId="{59F6A221-F152-4B84-AEAE-CB34CA4922BC}" srcOrd="1" destOrd="0" parTransId="{CDE8C745-DE7D-46E0-AC5F-31A19E7A7C93}" sibTransId="{1E76C280-6A2A-419D-8A9D-054B2F01D95B}"/>
    <dgm:cxn modelId="{EF1D0AE8-6603-4BE2-89FF-347C88F9E4E5}" type="presOf" srcId="{B5E18DF2-67C5-4771-991F-8D5FBE6D243A}" destId="{5E293A4D-29E0-4B6A-94EA-4CF7F408C966}" srcOrd="0" destOrd="0" presId="urn:microsoft.com/office/officeart/2018/2/layout/IconLabelDescriptionList"/>
    <dgm:cxn modelId="{53D9A5FB-C29C-467A-89E0-9FB3342231C0}" srcId="{ECA9E1EE-9EAE-496B-B344-07A7D0CD791B}" destId="{B06A0F7B-2246-4FD4-99D8-C00DC512EAB3}" srcOrd="1" destOrd="0" parTransId="{7EEF280C-1E12-4421-9228-4226A1E93B65}" sibTransId="{1812B87C-9DA6-4F29-ACBC-A45D1ABAE215}"/>
    <dgm:cxn modelId="{D6E685FC-1361-412B-AE00-B073B0C8B466}" srcId="{BA41E3CB-4AE6-4B4E-B74C-60D0546A0830}" destId="{6D78490F-E2D6-44F6-A9E7-9F8AEEF64372}" srcOrd="0" destOrd="0" parTransId="{3D78E069-0525-405D-BDDC-27140E001F56}" sibTransId="{30D8EA1C-7EED-4E7E-9EC7-D960F147FEF6}"/>
    <dgm:cxn modelId="{58B4588F-078F-4F33-9ECB-9276AE789466}" type="presParOf" srcId="{9B7A445B-2866-4313-BF68-0B05757942AE}" destId="{021A7D0D-2621-4B15-8DD5-28C99C53C44E}" srcOrd="0" destOrd="0" presId="urn:microsoft.com/office/officeart/2018/2/layout/IconLabelDescriptionList"/>
    <dgm:cxn modelId="{2F337D29-7F62-41FB-AC3C-DBA0BA04C403}" type="presParOf" srcId="{021A7D0D-2621-4B15-8DD5-28C99C53C44E}" destId="{9D18D87D-DA66-4195-84FB-2289907B413A}" srcOrd="0" destOrd="0" presId="urn:microsoft.com/office/officeart/2018/2/layout/IconLabelDescriptionList"/>
    <dgm:cxn modelId="{ED4488DD-8B8B-4B18-9969-DE9EDAF78C7A}" type="presParOf" srcId="{021A7D0D-2621-4B15-8DD5-28C99C53C44E}" destId="{A040790B-0272-44B8-8DED-D838CB424530}" srcOrd="1" destOrd="0" presId="urn:microsoft.com/office/officeart/2018/2/layout/IconLabelDescriptionList"/>
    <dgm:cxn modelId="{16183755-C871-4BC5-BF60-D58BBDA0358D}" type="presParOf" srcId="{021A7D0D-2621-4B15-8DD5-28C99C53C44E}" destId="{6175B520-ED0C-405A-A5A4-92EBAEF4FD5F}" srcOrd="2" destOrd="0" presId="urn:microsoft.com/office/officeart/2018/2/layout/IconLabelDescriptionList"/>
    <dgm:cxn modelId="{D05BB9FD-2D98-4CC9-84CA-B8BAF6FF5A41}" type="presParOf" srcId="{021A7D0D-2621-4B15-8DD5-28C99C53C44E}" destId="{46A1E48F-01A1-496A-A612-AD9136493A20}" srcOrd="3" destOrd="0" presId="urn:microsoft.com/office/officeart/2018/2/layout/IconLabelDescriptionList"/>
    <dgm:cxn modelId="{ECD74070-0A4C-45D0-8234-2A3FBF872420}" type="presParOf" srcId="{021A7D0D-2621-4B15-8DD5-28C99C53C44E}" destId="{B8874023-F80F-4AED-BC07-3FC3C016D61C}" srcOrd="4" destOrd="0" presId="urn:microsoft.com/office/officeart/2018/2/layout/IconLabelDescriptionList"/>
    <dgm:cxn modelId="{8A8EBF88-4FEB-4BDF-94B5-EB391DEEDC7E}" type="presParOf" srcId="{9B7A445B-2866-4313-BF68-0B05757942AE}" destId="{280097E2-E304-4D29-A4A2-B30B5BB804AD}" srcOrd="1" destOrd="0" presId="urn:microsoft.com/office/officeart/2018/2/layout/IconLabelDescriptionList"/>
    <dgm:cxn modelId="{88DF8B85-D5A6-4536-9348-456FF9831962}" type="presParOf" srcId="{9B7A445B-2866-4313-BF68-0B05757942AE}" destId="{3F1488C6-9F69-44CB-922F-93A78807CBBC}" srcOrd="2" destOrd="0" presId="urn:microsoft.com/office/officeart/2018/2/layout/IconLabelDescriptionList"/>
    <dgm:cxn modelId="{F110B6C4-E6B4-4362-86AC-44EFBD5F48FA}" type="presParOf" srcId="{3F1488C6-9F69-44CB-922F-93A78807CBBC}" destId="{E604005F-C633-4355-A103-FED58CF2E101}" srcOrd="0" destOrd="0" presId="urn:microsoft.com/office/officeart/2018/2/layout/IconLabelDescriptionList"/>
    <dgm:cxn modelId="{28D7FA41-44F3-4316-BF34-23DA0AF68ED2}" type="presParOf" srcId="{3F1488C6-9F69-44CB-922F-93A78807CBBC}" destId="{5A772CCA-B84D-4128-954C-C38CBD38A1EE}" srcOrd="1" destOrd="0" presId="urn:microsoft.com/office/officeart/2018/2/layout/IconLabelDescriptionList"/>
    <dgm:cxn modelId="{D55C3D16-A6C5-4E59-9D4A-E4FBEF13F8A7}" type="presParOf" srcId="{3F1488C6-9F69-44CB-922F-93A78807CBBC}" destId="{3E836F06-D00C-46F0-BA07-C6A7ECC62C35}" srcOrd="2" destOrd="0" presId="urn:microsoft.com/office/officeart/2018/2/layout/IconLabelDescriptionList"/>
    <dgm:cxn modelId="{86472C5A-870B-4C6F-8BDB-108E12334E4C}" type="presParOf" srcId="{3F1488C6-9F69-44CB-922F-93A78807CBBC}" destId="{8D036357-CA17-44FE-8683-217FFCDDA568}" srcOrd="3" destOrd="0" presId="urn:microsoft.com/office/officeart/2018/2/layout/IconLabelDescriptionList"/>
    <dgm:cxn modelId="{407A6B8B-830B-43F3-BCAD-DC844DA93AEB}" type="presParOf" srcId="{3F1488C6-9F69-44CB-922F-93A78807CBBC}" destId="{1627393A-BD95-4F95-9B5B-9AAFA8FD41C3}" srcOrd="4" destOrd="0" presId="urn:microsoft.com/office/officeart/2018/2/layout/IconLabelDescriptionList"/>
    <dgm:cxn modelId="{D24E2C39-32A0-4B6B-B879-221148113247}" type="presParOf" srcId="{9B7A445B-2866-4313-BF68-0B05757942AE}" destId="{5FB425D2-B771-4E80-B14B-9CF20F617D75}" srcOrd="3" destOrd="0" presId="urn:microsoft.com/office/officeart/2018/2/layout/IconLabelDescriptionList"/>
    <dgm:cxn modelId="{5F1A6EC9-3497-4E19-AE31-96409FFB9316}" type="presParOf" srcId="{9B7A445B-2866-4313-BF68-0B05757942AE}" destId="{23B292B1-1EB7-491B-9125-4210A122AE6B}" srcOrd="4" destOrd="0" presId="urn:microsoft.com/office/officeart/2018/2/layout/IconLabelDescriptionList"/>
    <dgm:cxn modelId="{B5823577-7659-44F7-9DBF-FF0C4E8FB5F0}" type="presParOf" srcId="{23B292B1-1EB7-491B-9125-4210A122AE6B}" destId="{523C276B-065B-4EB5-803C-D794FACA99B8}" srcOrd="0" destOrd="0" presId="urn:microsoft.com/office/officeart/2018/2/layout/IconLabelDescriptionList"/>
    <dgm:cxn modelId="{23A4F1CE-0107-4CD3-80C9-79AA1C37544E}" type="presParOf" srcId="{23B292B1-1EB7-491B-9125-4210A122AE6B}" destId="{E1758AA4-2C2D-4571-A64D-3C47D733AAAE}" srcOrd="1" destOrd="0" presId="urn:microsoft.com/office/officeart/2018/2/layout/IconLabelDescriptionList"/>
    <dgm:cxn modelId="{C58EDF18-2043-456F-967F-C7B0F2DFA25F}" type="presParOf" srcId="{23B292B1-1EB7-491B-9125-4210A122AE6B}" destId="{FCDDA44F-04B9-49EE-9CD2-73DADBEDC6CB}" srcOrd="2" destOrd="0" presId="urn:microsoft.com/office/officeart/2018/2/layout/IconLabelDescriptionList"/>
    <dgm:cxn modelId="{C77C747B-B34B-4C9C-98DB-7C374DAEED9A}" type="presParOf" srcId="{23B292B1-1EB7-491B-9125-4210A122AE6B}" destId="{5CC13830-3D43-442B-BEB4-BEEA92547344}" srcOrd="3" destOrd="0" presId="urn:microsoft.com/office/officeart/2018/2/layout/IconLabelDescriptionList"/>
    <dgm:cxn modelId="{313182E8-5599-4126-A1D5-847949252B09}" type="presParOf" srcId="{23B292B1-1EB7-491B-9125-4210A122AE6B}" destId="{5E293A4D-29E0-4B6A-94EA-4CF7F408C96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89D02-C4DE-408F-900C-F5D01AA45B6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75C702-3625-4660-8BA8-A5F4283B5E6B}">
      <dgm:prSet/>
      <dgm:spPr/>
      <dgm:t>
        <a:bodyPr/>
        <a:lstStyle/>
        <a:p>
          <a:pPr>
            <a:defRPr b="1"/>
          </a:pPr>
          <a:r>
            <a:rPr lang="en-US" b="1"/>
            <a:t>CNN</a:t>
          </a:r>
          <a:r>
            <a:rPr lang="en-US"/>
            <a:t>:</a:t>
          </a:r>
        </a:p>
      </dgm:t>
    </dgm:pt>
    <dgm:pt modelId="{04FC4832-4050-4C0A-8DB8-B7BAC985073F}" type="parTrans" cxnId="{5FD5C1BC-330E-423D-B4A1-17348E028532}">
      <dgm:prSet/>
      <dgm:spPr/>
      <dgm:t>
        <a:bodyPr/>
        <a:lstStyle/>
        <a:p>
          <a:endParaRPr lang="en-US"/>
        </a:p>
      </dgm:t>
    </dgm:pt>
    <dgm:pt modelId="{6CC64FC6-E9E2-4304-BA11-CDDC7D3FA95A}" type="sibTrans" cxnId="{5FD5C1BC-330E-423D-B4A1-17348E028532}">
      <dgm:prSet/>
      <dgm:spPr/>
      <dgm:t>
        <a:bodyPr/>
        <a:lstStyle/>
        <a:p>
          <a:endParaRPr lang="en-US"/>
        </a:p>
      </dgm:t>
    </dgm:pt>
    <dgm:pt modelId="{F8F666C8-0CC7-4200-9C15-7CE6ED06F4BD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Supervised Learning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Requires labeled data for training.</a:t>
          </a:r>
        </a:p>
      </dgm:t>
    </dgm:pt>
    <dgm:pt modelId="{0E1A7E52-5439-4BD6-B370-05E2852EDE45}" type="parTrans" cxnId="{4E832B01-679B-4766-95AC-C3C1D32C9E06}">
      <dgm:prSet/>
      <dgm:spPr/>
      <dgm:t>
        <a:bodyPr/>
        <a:lstStyle/>
        <a:p>
          <a:endParaRPr lang="en-US"/>
        </a:p>
      </dgm:t>
    </dgm:pt>
    <dgm:pt modelId="{B50B49BA-CACC-4337-9DF2-F26EF069B0A3}" type="sibTrans" cxnId="{4E832B01-679B-4766-95AC-C3C1D32C9E06}">
      <dgm:prSet/>
      <dgm:spPr/>
      <dgm:t>
        <a:bodyPr/>
        <a:lstStyle/>
        <a:p>
          <a:endParaRPr lang="en-US"/>
        </a:p>
      </dgm:t>
    </dgm:pt>
    <dgm:pt modelId="{73826FE5-909F-4A97-AD22-560E23DE599B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Better for 2D Data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CNNs are highly effective for image data, where spatial relationships are important.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846A20-6CF4-4162-81AA-7CD74F59C8DB}" type="parTrans" cxnId="{05708D81-8301-4339-AB09-9AB64CCC61DF}">
      <dgm:prSet/>
      <dgm:spPr/>
      <dgm:t>
        <a:bodyPr/>
        <a:lstStyle/>
        <a:p>
          <a:endParaRPr lang="en-US"/>
        </a:p>
      </dgm:t>
    </dgm:pt>
    <dgm:pt modelId="{B0197934-038E-42DD-A9B5-4D2A1F16D61F}" type="sibTrans" cxnId="{05708D81-8301-4339-AB09-9AB64CCC61DF}">
      <dgm:prSet/>
      <dgm:spPr/>
      <dgm:t>
        <a:bodyPr/>
        <a:lstStyle/>
        <a:p>
          <a:endParaRPr lang="en-US"/>
        </a:p>
      </dgm:t>
    </dgm:pt>
    <dgm:pt modelId="{03212364-CD3A-4A5E-8CE6-749DFF9F8CA1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Requires a large amount of labeled data for training.</a:t>
          </a:r>
        </a:p>
      </dgm:t>
    </dgm:pt>
    <dgm:pt modelId="{F495F68B-F33F-4677-B3FE-B27F55385B72}" type="parTrans" cxnId="{8EA2C3D2-47C0-4180-9498-793AD0DEE1AB}">
      <dgm:prSet/>
      <dgm:spPr/>
      <dgm:t>
        <a:bodyPr/>
        <a:lstStyle/>
        <a:p>
          <a:endParaRPr lang="en-US"/>
        </a:p>
      </dgm:t>
    </dgm:pt>
    <dgm:pt modelId="{56F79116-7265-4BD8-AA64-6AA26F7025F6}" type="sibTrans" cxnId="{8EA2C3D2-47C0-4180-9498-793AD0DEE1AB}">
      <dgm:prSet/>
      <dgm:spPr/>
      <dgm:t>
        <a:bodyPr/>
        <a:lstStyle/>
        <a:p>
          <a:endParaRPr lang="en-US"/>
        </a:p>
      </dgm:t>
    </dgm:pt>
    <dgm:pt modelId="{8BD9D875-54A2-4F4E-A3A8-24CAD072C903}">
      <dgm:prSet/>
      <dgm:spPr/>
      <dgm:t>
        <a:bodyPr/>
        <a:lstStyle/>
        <a:p>
          <a:pPr>
            <a:defRPr b="1"/>
          </a:pPr>
          <a:r>
            <a:rPr lang="en-US" b="1"/>
            <a:t>DBN</a:t>
          </a:r>
          <a:r>
            <a:rPr lang="en-US"/>
            <a:t>:</a:t>
          </a:r>
        </a:p>
      </dgm:t>
    </dgm:pt>
    <dgm:pt modelId="{E036C60A-EA22-45DD-96AD-CBA5628E92B3}" type="parTrans" cxnId="{B5E5D502-00B9-4099-A9EF-4B1E1F846075}">
      <dgm:prSet/>
      <dgm:spPr/>
      <dgm:t>
        <a:bodyPr/>
        <a:lstStyle/>
        <a:p>
          <a:endParaRPr lang="en-US"/>
        </a:p>
      </dgm:t>
    </dgm:pt>
    <dgm:pt modelId="{E1630325-BFE8-4C04-83F8-986D53ACAEED}" type="sibTrans" cxnId="{B5E5D502-00B9-4099-A9EF-4B1E1F846075}">
      <dgm:prSet/>
      <dgm:spPr/>
      <dgm:t>
        <a:bodyPr/>
        <a:lstStyle/>
        <a:p>
          <a:endParaRPr lang="en-US"/>
        </a:p>
      </dgm:t>
    </dgm:pt>
    <dgm:pt modelId="{C72F1015-F106-4C19-9AC0-AD115FD3B866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Learning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DBNs are good at feature extraction from unlabeled data and work well for tasks like dimensionality reduction.</a:t>
          </a:r>
        </a:p>
      </dgm:t>
    </dgm:pt>
    <dgm:pt modelId="{72EEB178-B076-4E6D-AA50-135501DA0982}" type="parTrans" cxnId="{E9721398-4B03-4643-8F85-4F245A802904}">
      <dgm:prSet/>
      <dgm:spPr/>
      <dgm:t>
        <a:bodyPr/>
        <a:lstStyle/>
        <a:p>
          <a:endParaRPr lang="en-US"/>
        </a:p>
      </dgm:t>
    </dgm:pt>
    <dgm:pt modelId="{BC45497F-B3E0-4D13-A78F-9520B294A7D9}" type="sibTrans" cxnId="{E9721398-4B03-4643-8F85-4F245A802904}">
      <dgm:prSet/>
      <dgm:spPr/>
      <dgm:t>
        <a:bodyPr/>
        <a:lstStyle/>
        <a:p>
          <a:endParaRPr lang="en-US"/>
        </a:p>
      </dgm:t>
    </dgm:pt>
    <dgm:pt modelId="{9E084C6B-6EAB-44F6-8126-F8D0CCC4834A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Better for 1D Data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DBNs excel in tasks like speech recognition where temporal dependencies matter.</a:t>
          </a:r>
        </a:p>
      </dgm:t>
    </dgm:pt>
    <dgm:pt modelId="{014CF7E8-E539-4D0A-8923-6360A6248CDA}" type="parTrans" cxnId="{BDE13114-B6A1-4D03-B841-F54D6D1D3152}">
      <dgm:prSet/>
      <dgm:spPr/>
      <dgm:t>
        <a:bodyPr/>
        <a:lstStyle/>
        <a:p>
          <a:endParaRPr lang="en-US"/>
        </a:p>
      </dgm:t>
    </dgm:pt>
    <dgm:pt modelId="{71B5D25C-A3E5-4EF0-87AE-B0D69245AC67}" type="sibTrans" cxnId="{BDE13114-B6A1-4D03-B841-F54D6D1D3152}">
      <dgm:prSet/>
      <dgm:spPr/>
      <dgm:t>
        <a:bodyPr/>
        <a:lstStyle/>
        <a:p>
          <a:endParaRPr lang="en-US"/>
        </a:p>
      </dgm:t>
    </dgm:pt>
    <dgm:pt modelId="{8892B263-2511-4F5A-A2B1-5C62AC004350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Might require more fine-tuning for practical applications like image classification</a:t>
          </a:r>
          <a:r>
            <a:rPr lang="en-US" sz="1700" dirty="0"/>
            <a:t>.</a:t>
          </a:r>
        </a:p>
      </dgm:t>
    </dgm:pt>
    <dgm:pt modelId="{6A379FD4-7650-4000-8E2C-FFA1B4CD9BF8}" type="parTrans" cxnId="{47D23835-B99D-4323-9576-62509526D1DB}">
      <dgm:prSet/>
      <dgm:spPr/>
      <dgm:t>
        <a:bodyPr/>
        <a:lstStyle/>
        <a:p>
          <a:endParaRPr lang="en-US"/>
        </a:p>
      </dgm:t>
    </dgm:pt>
    <dgm:pt modelId="{3FE3984F-372B-4450-9DF8-BBBF5680D59E}" type="sibTrans" cxnId="{47D23835-B99D-4323-9576-62509526D1DB}">
      <dgm:prSet/>
      <dgm:spPr/>
      <dgm:t>
        <a:bodyPr/>
        <a:lstStyle/>
        <a:p>
          <a:endParaRPr lang="en-US"/>
        </a:p>
      </dgm:t>
    </dgm:pt>
    <dgm:pt modelId="{E4C09AAF-0B30-44B0-8F56-F5AEF3EC77BD}" type="pres">
      <dgm:prSet presAssocID="{04B89D02-C4DE-408F-900C-F5D01AA45B6D}" presName="root" presStyleCnt="0">
        <dgm:presLayoutVars>
          <dgm:dir/>
          <dgm:resizeHandles val="exact"/>
        </dgm:presLayoutVars>
      </dgm:prSet>
      <dgm:spPr/>
    </dgm:pt>
    <dgm:pt modelId="{F77D6E5B-26F6-4D18-B814-7ED154A3D467}" type="pres">
      <dgm:prSet presAssocID="{8575C702-3625-4660-8BA8-A5F4283B5E6B}" presName="compNode" presStyleCnt="0"/>
      <dgm:spPr/>
    </dgm:pt>
    <dgm:pt modelId="{AEBD3F73-0448-411B-96D3-89418DF32E75}" type="pres">
      <dgm:prSet presAssocID="{8575C702-3625-4660-8BA8-A5F4283B5E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C6A0771-D11A-40D7-B55F-2FCEFB7F1247}" type="pres">
      <dgm:prSet presAssocID="{8575C702-3625-4660-8BA8-A5F4283B5E6B}" presName="iconSpace" presStyleCnt="0"/>
      <dgm:spPr/>
    </dgm:pt>
    <dgm:pt modelId="{F46BE5BB-8BC7-45A4-B1F3-F073255A37A7}" type="pres">
      <dgm:prSet presAssocID="{8575C702-3625-4660-8BA8-A5F4283B5E6B}" presName="parTx" presStyleLbl="revTx" presStyleIdx="0" presStyleCnt="4">
        <dgm:presLayoutVars>
          <dgm:chMax val="0"/>
          <dgm:chPref val="0"/>
        </dgm:presLayoutVars>
      </dgm:prSet>
      <dgm:spPr/>
    </dgm:pt>
    <dgm:pt modelId="{75430A4E-4D5E-4F5D-85B1-1662F9C06BCF}" type="pres">
      <dgm:prSet presAssocID="{8575C702-3625-4660-8BA8-A5F4283B5E6B}" presName="txSpace" presStyleCnt="0"/>
      <dgm:spPr/>
    </dgm:pt>
    <dgm:pt modelId="{199CA03B-74BE-42B7-9767-F3DD4DD3E947}" type="pres">
      <dgm:prSet presAssocID="{8575C702-3625-4660-8BA8-A5F4283B5E6B}" presName="desTx" presStyleLbl="revTx" presStyleIdx="1" presStyleCnt="4">
        <dgm:presLayoutVars/>
      </dgm:prSet>
      <dgm:spPr/>
    </dgm:pt>
    <dgm:pt modelId="{9FDD3C63-E8F3-41BB-99A3-5C79476BE1D6}" type="pres">
      <dgm:prSet presAssocID="{6CC64FC6-E9E2-4304-BA11-CDDC7D3FA95A}" presName="sibTrans" presStyleCnt="0"/>
      <dgm:spPr/>
    </dgm:pt>
    <dgm:pt modelId="{53CCE151-40BA-4114-A4F5-23913DFB92C8}" type="pres">
      <dgm:prSet presAssocID="{8BD9D875-54A2-4F4E-A3A8-24CAD072C903}" presName="compNode" presStyleCnt="0"/>
      <dgm:spPr/>
    </dgm:pt>
    <dgm:pt modelId="{853E099F-5A9D-4A1B-98F9-72DDA5BEC891}" type="pres">
      <dgm:prSet presAssocID="{8BD9D875-54A2-4F4E-A3A8-24CAD072C9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D5D0282-CB5B-4D61-A980-2829C1D16CA4}" type="pres">
      <dgm:prSet presAssocID="{8BD9D875-54A2-4F4E-A3A8-24CAD072C903}" presName="iconSpace" presStyleCnt="0"/>
      <dgm:spPr/>
    </dgm:pt>
    <dgm:pt modelId="{40357C26-8E62-4DEC-9D6A-A2F8A531063C}" type="pres">
      <dgm:prSet presAssocID="{8BD9D875-54A2-4F4E-A3A8-24CAD072C903}" presName="parTx" presStyleLbl="revTx" presStyleIdx="2" presStyleCnt="4">
        <dgm:presLayoutVars>
          <dgm:chMax val="0"/>
          <dgm:chPref val="0"/>
        </dgm:presLayoutVars>
      </dgm:prSet>
      <dgm:spPr/>
    </dgm:pt>
    <dgm:pt modelId="{308901DC-5CA2-4841-B13E-224ABA15DCF3}" type="pres">
      <dgm:prSet presAssocID="{8BD9D875-54A2-4F4E-A3A8-24CAD072C903}" presName="txSpace" presStyleCnt="0"/>
      <dgm:spPr/>
    </dgm:pt>
    <dgm:pt modelId="{7102D036-85E9-440F-A8CB-3B8E5A3EE6C8}" type="pres">
      <dgm:prSet presAssocID="{8BD9D875-54A2-4F4E-A3A8-24CAD072C903}" presName="desTx" presStyleLbl="revTx" presStyleIdx="3" presStyleCnt="4">
        <dgm:presLayoutVars/>
      </dgm:prSet>
      <dgm:spPr/>
    </dgm:pt>
  </dgm:ptLst>
  <dgm:cxnLst>
    <dgm:cxn modelId="{4E832B01-679B-4766-95AC-C3C1D32C9E06}" srcId="{8575C702-3625-4660-8BA8-A5F4283B5E6B}" destId="{F8F666C8-0CC7-4200-9C15-7CE6ED06F4BD}" srcOrd="0" destOrd="0" parTransId="{0E1A7E52-5439-4BD6-B370-05E2852EDE45}" sibTransId="{B50B49BA-CACC-4337-9DF2-F26EF069B0A3}"/>
    <dgm:cxn modelId="{B5E5D502-00B9-4099-A9EF-4B1E1F846075}" srcId="{04B89D02-C4DE-408F-900C-F5D01AA45B6D}" destId="{8BD9D875-54A2-4F4E-A3A8-24CAD072C903}" srcOrd="1" destOrd="0" parTransId="{E036C60A-EA22-45DD-96AD-CBA5628E92B3}" sibTransId="{E1630325-BFE8-4C04-83F8-986D53ACAEED}"/>
    <dgm:cxn modelId="{AF762913-E4A1-4A71-A05D-9E831B0D4D6C}" type="presOf" srcId="{F8F666C8-0CC7-4200-9C15-7CE6ED06F4BD}" destId="{199CA03B-74BE-42B7-9767-F3DD4DD3E947}" srcOrd="0" destOrd="0" presId="urn:microsoft.com/office/officeart/2018/5/layout/CenteredIconLabelDescriptionList"/>
    <dgm:cxn modelId="{BDE13114-B6A1-4D03-B841-F54D6D1D3152}" srcId="{8BD9D875-54A2-4F4E-A3A8-24CAD072C903}" destId="{9E084C6B-6EAB-44F6-8126-F8D0CCC4834A}" srcOrd="1" destOrd="0" parTransId="{014CF7E8-E539-4D0A-8923-6360A6248CDA}" sibTransId="{71B5D25C-A3E5-4EF0-87AE-B0D69245AC67}"/>
    <dgm:cxn modelId="{7B56AA16-3E1B-4E59-B4F3-BE32E6B6D50D}" type="presOf" srcId="{8892B263-2511-4F5A-A2B1-5C62AC004350}" destId="{7102D036-85E9-440F-A8CB-3B8E5A3EE6C8}" srcOrd="0" destOrd="2" presId="urn:microsoft.com/office/officeart/2018/5/layout/CenteredIconLabelDescriptionList"/>
    <dgm:cxn modelId="{B97BC62C-ABDF-4887-B6F7-5C50B6E0F212}" type="presOf" srcId="{8BD9D875-54A2-4F4E-A3A8-24CAD072C903}" destId="{40357C26-8E62-4DEC-9D6A-A2F8A531063C}" srcOrd="0" destOrd="0" presId="urn:microsoft.com/office/officeart/2018/5/layout/CenteredIconLabelDescriptionList"/>
    <dgm:cxn modelId="{47D23835-B99D-4323-9576-62509526D1DB}" srcId="{8BD9D875-54A2-4F4E-A3A8-24CAD072C903}" destId="{8892B263-2511-4F5A-A2B1-5C62AC004350}" srcOrd="2" destOrd="0" parTransId="{6A379FD4-7650-4000-8E2C-FFA1B4CD9BF8}" sibTransId="{3FE3984F-372B-4450-9DF8-BBBF5680D59E}"/>
    <dgm:cxn modelId="{7A466941-EA98-4DEE-9191-9AF455334006}" type="presOf" srcId="{03212364-CD3A-4A5E-8CE6-749DFF9F8CA1}" destId="{199CA03B-74BE-42B7-9767-F3DD4DD3E947}" srcOrd="0" destOrd="2" presId="urn:microsoft.com/office/officeart/2018/5/layout/CenteredIconLabelDescriptionList"/>
    <dgm:cxn modelId="{8086226F-C48C-4B59-9E0B-AEB4B373D701}" type="presOf" srcId="{73826FE5-909F-4A97-AD22-560E23DE599B}" destId="{199CA03B-74BE-42B7-9767-F3DD4DD3E947}" srcOrd="0" destOrd="1" presId="urn:microsoft.com/office/officeart/2018/5/layout/CenteredIconLabelDescriptionList"/>
    <dgm:cxn modelId="{05708D81-8301-4339-AB09-9AB64CCC61DF}" srcId="{8575C702-3625-4660-8BA8-A5F4283B5E6B}" destId="{73826FE5-909F-4A97-AD22-560E23DE599B}" srcOrd="1" destOrd="0" parTransId="{1B846A20-6CF4-4162-81AA-7CD74F59C8DB}" sibTransId="{B0197934-038E-42DD-A9B5-4D2A1F16D61F}"/>
    <dgm:cxn modelId="{0A8F618D-1770-451F-B578-F60CFD505243}" type="presOf" srcId="{04B89D02-C4DE-408F-900C-F5D01AA45B6D}" destId="{E4C09AAF-0B30-44B0-8F56-F5AEF3EC77BD}" srcOrd="0" destOrd="0" presId="urn:microsoft.com/office/officeart/2018/5/layout/CenteredIconLabelDescriptionList"/>
    <dgm:cxn modelId="{7DD30390-C655-4F7E-8F25-BDAFBF0DDB15}" type="presOf" srcId="{C72F1015-F106-4C19-9AC0-AD115FD3B866}" destId="{7102D036-85E9-440F-A8CB-3B8E5A3EE6C8}" srcOrd="0" destOrd="0" presId="urn:microsoft.com/office/officeart/2018/5/layout/CenteredIconLabelDescriptionList"/>
    <dgm:cxn modelId="{E9721398-4B03-4643-8F85-4F245A802904}" srcId="{8BD9D875-54A2-4F4E-A3A8-24CAD072C903}" destId="{C72F1015-F106-4C19-9AC0-AD115FD3B866}" srcOrd="0" destOrd="0" parTransId="{72EEB178-B076-4E6D-AA50-135501DA0982}" sibTransId="{BC45497F-B3E0-4D13-A78F-9520B294A7D9}"/>
    <dgm:cxn modelId="{5FD5C1BC-330E-423D-B4A1-17348E028532}" srcId="{04B89D02-C4DE-408F-900C-F5D01AA45B6D}" destId="{8575C702-3625-4660-8BA8-A5F4283B5E6B}" srcOrd="0" destOrd="0" parTransId="{04FC4832-4050-4C0A-8DB8-B7BAC985073F}" sibTransId="{6CC64FC6-E9E2-4304-BA11-CDDC7D3FA95A}"/>
    <dgm:cxn modelId="{8EA2C3D2-47C0-4180-9498-793AD0DEE1AB}" srcId="{8575C702-3625-4660-8BA8-A5F4283B5E6B}" destId="{03212364-CD3A-4A5E-8CE6-749DFF9F8CA1}" srcOrd="2" destOrd="0" parTransId="{F495F68B-F33F-4677-B3FE-B27F55385B72}" sibTransId="{56F79116-7265-4BD8-AA64-6AA26F7025F6}"/>
    <dgm:cxn modelId="{6A5E1DE3-4BD2-496F-8154-07C1A7818B1C}" type="presOf" srcId="{9E084C6B-6EAB-44F6-8126-F8D0CCC4834A}" destId="{7102D036-85E9-440F-A8CB-3B8E5A3EE6C8}" srcOrd="0" destOrd="1" presId="urn:microsoft.com/office/officeart/2018/5/layout/CenteredIconLabelDescriptionList"/>
    <dgm:cxn modelId="{D90E39F6-4D77-4272-9BB1-DCAD7074F829}" type="presOf" srcId="{8575C702-3625-4660-8BA8-A5F4283B5E6B}" destId="{F46BE5BB-8BC7-45A4-B1F3-F073255A37A7}" srcOrd="0" destOrd="0" presId="urn:microsoft.com/office/officeart/2018/5/layout/CenteredIconLabelDescriptionList"/>
    <dgm:cxn modelId="{EA39549E-E6BB-46EA-A8D5-4990A59C6301}" type="presParOf" srcId="{E4C09AAF-0B30-44B0-8F56-F5AEF3EC77BD}" destId="{F77D6E5B-26F6-4D18-B814-7ED154A3D467}" srcOrd="0" destOrd="0" presId="urn:microsoft.com/office/officeart/2018/5/layout/CenteredIconLabelDescriptionList"/>
    <dgm:cxn modelId="{8E6CC7B3-5B6D-4E30-A18D-1CF03CC5ECB5}" type="presParOf" srcId="{F77D6E5B-26F6-4D18-B814-7ED154A3D467}" destId="{AEBD3F73-0448-411B-96D3-89418DF32E75}" srcOrd="0" destOrd="0" presId="urn:microsoft.com/office/officeart/2018/5/layout/CenteredIconLabelDescriptionList"/>
    <dgm:cxn modelId="{58C25F13-2F15-4A5F-853E-6C9ABD808242}" type="presParOf" srcId="{F77D6E5B-26F6-4D18-B814-7ED154A3D467}" destId="{4C6A0771-D11A-40D7-B55F-2FCEFB7F1247}" srcOrd="1" destOrd="0" presId="urn:microsoft.com/office/officeart/2018/5/layout/CenteredIconLabelDescriptionList"/>
    <dgm:cxn modelId="{58F48DE8-12EA-4709-B18E-E162575D2E2A}" type="presParOf" srcId="{F77D6E5B-26F6-4D18-B814-7ED154A3D467}" destId="{F46BE5BB-8BC7-45A4-B1F3-F073255A37A7}" srcOrd="2" destOrd="0" presId="urn:microsoft.com/office/officeart/2018/5/layout/CenteredIconLabelDescriptionList"/>
    <dgm:cxn modelId="{F628AA35-F7BD-4FB6-AC7B-CA2663ABF912}" type="presParOf" srcId="{F77D6E5B-26F6-4D18-B814-7ED154A3D467}" destId="{75430A4E-4D5E-4F5D-85B1-1662F9C06BCF}" srcOrd="3" destOrd="0" presId="urn:microsoft.com/office/officeart/2018/5/layout/CenteredIconLabelDescriptionList"/>
    <dgm:cxn modelId="{FA94F76E-E615-4641-A781-DC69221F41C7}" type="presParOf" srcId="{F77D6E5B-26F6-4D18-B814-7ED154A3D467}" destId="{199CA03B-74BE-42B7-9767-F3DD4DD3E947}" srcOrd="4" destOrd="0" presId="urn:microsoft.com/office/officeart/2018/5/layout/CenteredIconLabelDescriptionList"/>
    <dgm:cxn modelId="{D03CE55B-44F2-4BF2-B161-87D297048A38}" type="presParOf" srcId="{E4C09AAF-0B30-44B0-8F56-F5AEF3EC77BD}" destId="{9FDD3C63-E8F3-41BB-99A3-5C79476BE1D6}" srcOrd="1" destOrd="0" presId="urn:microsoft.com/office/officeart/2018/5/layout/CenteredIconLabelDescriptionList"/>
    <dgm:cxn modelId="{EBD5BE22-1A01-4A80-B1E5-6514EF7CA1C1}" type="presParOf" srcId="{E4C09AAF-0B30-44B0-8F56-F5AEF3EC77BD}" destId="{53CCE151-40BA-4114-A4F5-23913DFB92C8}" srcOrd="2" destOrd="0" presId="urn:microsoft.com/office/officeart/2018/5/layout/CenteredIconLabelDescriptionList"/>
    <dgm:cxn modelId="{EAEB4CE1-B455-4E39-8C04-2B8814AA5F4B}" type="presParOf" srcId="{53CCE151-40BA-4114-A4F5-23913DFB92C8}" destId="{853E099F-5A9D-4A1B-98F9-72DDA5BEC891}" srcOrd="0" destOrd="0" presId="urn:microsoft.com/office/officeart/2018/5/layout/CenteredIconLabelDescriptionList"/>
    <dgm:cxn modelId="{93992C00-D36E-4677-A9A6-EBE65C67D380}" type="presParOf" srcId="{53CCE151-40BA-4114-A4F5-23913DFB92C8}" destId="{AD5D0282-CB5B-4D61-A980-2829C1D16CA4}" srcOrd="1" destOrd="0" presId="urn:microsoft.com/office/officeart/2018/5/layout/CenteredIconLabelDescriptionList"/>
    <dgm:cxn modelId="{DEA9C5C4-9584-40DC-B5E7-3F439E9FAEF5}" type="presParOf" srcId="{53CCE151-40BA-4114-A4F5-23913DFB92C8}" destId="{40357C26-8E62-4DEC-9D6A-A2F8A531063C}" srcOrd="2" destOrd="0" presId="urn:microsoft.com/office/officeart/2018/5/layout/CenteredIconLabelDescriptionList"/>
    <dgm:cxn modelId="{E5EF25D5-91D3-47E7-A0DA-DA1E08C827F7}" type="presParOf" srcId="{53CCE151-40BA-4114-A4F5-23913DFB92C8}" destId="{308901DC-5CA2-4841-B13E-224ABA15DCF3}" srcOrd="3" destOrd="0" presId="urn:microsoft.com/office/officeart/2018/5/layout/CenteredIconLabelDescriptionList"/>
    <dgm:cxn modelId="{EADD4F78-911F-4F77-B814-14D0250BF293}" type="presParOf" srcId="{53CCE151-40BA-4114-A4F5-23913DFB92C8}" destId="{7102D036-85E9-440F-A8CB-3B8E5A3EE6C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8D87D-DA66-4195-84FB-2289907B413A}">
      <dsp:nvSpPr>
        <dsp:cNvPr id="0" name=""/>
        <dsp:cNvSpPr/>
      </dsp:nvSpPr>
      <dsp:spPr>
        <a:xfrm>
          <a:off x="6486" y="423375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5B520-ED0C-405A-A5A4-92EBAEF4FD5F}">
      <dsp:nvSpPr>
        <dsp:cNvPr id="0" name=""/>
        <dsp:cNvSpPr/>
      </dsp:nvSpPr>
      <dsp:spPr>
        <a:xfrm>
          <a:off x="6486" y="1422185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 Setup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86" y="1422185"/>
        <a:ext cx="2442656" cy="366398"/>
      </dsp:txXfrm>
    </dsp:sp>
    <dsp:sp modelId="{B8874023-F80F-4AED-BC07-3FC3C016D61C}">
      <dsp:nvSpPr>
        <dsp:cNvPr id="0" name=""/>
        <dsp:cNvSpPr/>
      </dsp:nvSpPr>
      <dsp:spPr>
        <a:xfrm>
          <a:off x="6486" y="1855504"/>
          <a:ext cx="2442656" cy="191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Rate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Controls how much the model adjusts weights during training.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Kernel Numbers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More filters improve performance but increase computational load</a:t>
          </a:r>
          <a:r>
            <a:rPr lang="en-US" sz="1700" kern="1200" dirty="0"/>
            <a:t>.</a:t>
          </a:r>
        </a:p>
      </dsp:txBody>
      <dsp:txXfrm>
        <a:off x="6486" y="1855504"/>
        <a:ext cx="2442656" cy="1913925"/>
      </dsp:txXfrm>
    </dsp:sp>
    <dsp:sp modelId="{E604005F-C633-4355-A103-FED58CF2E101}">
      <dsp:nvSpPr>
        <dsp:cNvPr id="0" name=""/>
        <dsp:cNvSpPr/>
      </dsp:nvSpPr>
      <dsp:spPr>
        <a:xfrm>
          <a:off x="2876607" y="423375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36F06-D00C-46F0-BA07-C6A7ECC62C35}">
      <dsp:nvSpPr>
        <dsp:cNvPr id="0" name=""/>
        <dsp:cNvSpPr/>
      </dsp:nvSpPr>
      <dsp:spPr>
        <a:xfrm>
          <a:off x="2876607" y="1422185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Accuracy Results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76607" y="1422185"/>
        <a:ext cx="2442656" cy="366398"/>
      </dsp:txXfrm>
    </dsp:sp>
    <dsp:sp modelId="{1627393A-BD95-4F95-9B5B-9AAFA8FD41C3}">
      <dsp:nvSpPr>
        <dsp:cNvPr id="0" name=""/>
        <dsp:cNvSpPr/>
      </dsp:nvSpPr>
      <dsp:spPr>
        <a:xfrm>
          <a:off x="2876607" y="1855504"/>
          <a:ext cx="2442656" cy="191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MNIST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99.28% accuracy, demonstrating CNN's effectiveness in digit recognition.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Real-World Data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92.91% accuracy, showing strong performance on complex datasets.</a:t>
          </a:r>
        </a:p>
      </dsp:txBody>
      <dsp:txXfrm>
        <a:off x="2876607" y="1855504"/>
        <a:ext cx="2442656" cy="1913925"/>
      </dsp:txXfrm>
    </dsp:sp>
    <dsp:sp modelId="{523C276B-065B-4EB5-803C-D794FACA99B8}">
      <dsp:nvSpPr>
        <dsp:cNvPr id="0" name=""/>
        <dsp:cNvSpPr/>
      </dsp:nvSpPr>
      <dsp:spPr>
        <a:xfrm>
          <a:off x="5746728" y="423375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DA44F-04B9-49EE-9CD2-73DADBEDC6CB}">
      <dsp:nvSpPr>
        <dsp:cNvPr id="0" name=""/>
        <dsp:cNvSpPr/>
      </dsp:nvSpPr>
      <dsp:spPr>
        <a:xfrm>
          <a:off x="5746728" y="1422185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46728" y="1422185"/>
        <a:ext cx="2442656" cy="366398"/>
      </dsp:txXfrm>
    </dsp:sp>
    <dsp:sp modelId="{5E293A4D-29E0-4B6A-94EA-4CF7F408C966}">
      <dsp:nvSpPr>
        <dsp:cNvPr id="0" name=""/>
        <dsp:cNvSpPr/>
      </dsp:nvSpPr>
      <dsp:spPr>
        <a:xfrm>
          <a:off x="5746728" y="1855504"/>
          <a:ext cx="2442656" cy="191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Overfitting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Too many kernels can lead to overfitting, reducing performance on new data.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Rate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Too small slows convergence; too large overshoots optimal weights.</a:t>
          </a:r>
        </a:p>
      </dsp:txBody>
      <dsp:txXfrm>
        <a:off x="5746728" y="1855504"/>
        <a:ext cx="2442656" cy="1913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D3F73-0448-411B-96D3-89418DF32E75}">
      <dsp:nvSpPr>
        <dsp:cNvPr id="0" name=""/>
        <dsp:cNvSpPr/>
      </dsp:nvSpPr>
      <dsp:spPr>
        <a:xfrm>
          <a:off x="1225335" y="80489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BE5BB-8BC7-45A4-B1F3-F073255A37A7}">
      <dsp:nvSpPr>
        <dsp:cNvPr id="0" name=""/>
        <dsp:cNvSpPr/>
      </dsp:nvSpPr>
      <dsp:spPr>
        <a:xfrm>
          <a:off x="949" y="1591620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CNN</a:t>
          </a:r>
          <a:r>
            <a:rPr lang="en-US" sz="3600" kern="1200"/>
            <a:t>:</a:t>
          </a:r>
        </a:p>
      </dsp:txBody>
      <dsp:txXfrm>
        <a:off x="949" y="1591620"/>
        <a:ext cx="3767343" cy="565101"/>
      </dsp:txXfrm>
    </dsp:sp>
    <dsp:sp modelId="{199CA03B-74BE-42B7-9767-F3DD4DD3E947}">
      <dsp:nvSpPr>
        <dsp:cNvPr id="0" name=""/>
        <dsp:cNvSpPr/>
      </dsp:nvSpPr>
      <dsp:spPr>
        <a:xfrm>
          <a:off x="949" y="2246285"/>
          <a:ext cx="3767343" cy="2312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Supervised Learning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Requires labeled data for training.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Better for 2D Data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CNNs are highly effective for image data, where spatial relationships are important.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Requires a large amount of labeled data for training.</a:t>
          </a:r>
        </a:p>
      </dsp:txBody>
      <dsp:txXfrm>
        <a:off x="949" y="2246285"/>
        <a:ext cx="3767343" cy="2312369"/>
      </dsp:txXfrm>
    </dsp:sp>
    <dsp:sp modelId="{853E099F-5A9D-4A1B-98F9-72DDA5BEC891}">
      <dsp:nvSpPr>
        <dsp:cNvPr id="0" name=""/>
        <dsp:cNvSpPr/>
      </dsp:nvSpPr>
      <dsp:spPr>
        <a:xfrm>
          <a:off x="5651964" y="80489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57C26-8E62-4DEC-9D6A-A2F8A531063C}">
      <dsp:nvSpPr>
        <dsp:cNvPr id="0" name=""/>
        <dsp:cNvSpPr/>
      </dsp:nvSpPr>
      <dsp:spPr>
        <a:xfrm>
          <a:off x="4427578" y="1591620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DBN</a:t>
          </a:r>
          <a:r>
            <a:rPr lang="en-US" sz="3600" kern="1200"/>
            <a:t>:</a:t>
          </a:r>
        </a:p>
      </dsp:txBody>
      <dsp:txXfrm>
        <a:off x="4427578" y="1591620"/>
        <a:ext cx="3767343" cy="565101"/>
      </dsp:txXfrm>
    </dsp:sp>
    <dsp:sp modelId="{7102D036-85E9-440F-A8CB-3B8E5A3EE6C8}">
      <dsp:nvSpPr>
        <dsp:cNvPr id="0" name=""/>
        <dsp:cNvSpPr/>
      </dsp:nvSpPr>
      <dsp:spPr>
        <a:xfrm>
          <a:off x="4427578" y="2246285"/>
          <a:ext cx="3767343" cy="2312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Unsupervised Learning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DBNs are good at feature extraction from unlabeled data and work well for tasks like dimensionality reduction.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Better for 1D Data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DBNs excel in tasks like speech recognition where temporal dependencies matter.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Might require more fine-tuning for practical applications like image classification</a:t>
          </a:r>
          <a:r>
            <a:rPr lang="en-US" sz="1700" kern="1200" dirty="0"/>
            <a:t>.</a:t>
          </a:r>
        </a:p>
      </dsp:txBody>
      <dsp:txXfrm>
        <a:off x="4427578" y="2246285"/>
        <a:ext cx="3767343" cy="2312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 Based on Deep Learning</a:t>
            </a:r>
          </a:p>
        </p:txBody>
      </p:sp>
      <p:sp>
        <p:nvSpPr>
          <p:cNvPr id="86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4311" y="4490109"/>
            <a:ext cx="5291920" cy="1736520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By: Group-5</a:t>
            </a: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Kranthi Swapna Garapati</a:t>
            </a: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Harika Lakshmi </a:t>
            </a:r>
            <a:r>
              <a:rPr lang="en-US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Kareti</a:t>
            </a:r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Venkata Sai Aditya </a:t>
            </a:r>
            <a:r>
              <a:rPr lang="en-US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Nischal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Dasari</a:t>
            </a:r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Akshitha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Chalamala</a:t>
            </a:r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Arc 6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9" name="Freeform: Shape 6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8" name="Graphic 37" descr="Head with Gears">
            <a:extLst>
              <a:ext uri="{FF2B5EF4-FFF2-40B4-BE49-F238E27FC236}">
                <a16:creationId xmlns:a16="http://schemas.microsoft.com/office/drawing/2014/main" id="{E7E67255-D6F1-E267-8E64-8C02402D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86" y="1552610"/>
            <a:ext cx="3583036" cy="35830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C95E0-15CD-4EA9-9944-9420D0E791D9}"/>
              </a:ext>
            </a:extLst>
          </p:cNvPr>
          <p:cNvSpPr txBox="1"/>
          <p:nvPr/>
        </p:nvSpPr>
        <p:spPr>
          <a:xfrm>
            <a:off x="3688081" y="1984442"/>
            <a:ext cx="4827270" cy="462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Learning’s Potential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learning, especially CNNs, has revolutionized image recognition with high accuracy and no manual feature extraction.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Adapting pre-trained models for new tasks.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Recognition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Optimizing for applications like security and autonomous driving.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Needs large labeled datasets.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Understanding model decisions remains a challenge.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EB6A5-3A39-0AB6-CAF3-43B03873D9F7}"/>
              </a:ext>
            </a:extLst>
          </p:cNvPr>
          <p:cNvSpPr txBox="1"/>
          <p:nvPr/>
        </p:nvSpPr>
        <p:spPr>
          <a:xfrm>
            <a:off x="3121925" y="818984"/>
            <a:ext cx="5036024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n-IN" sz="35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F72677-FC7F-453D-AEF6-5AFB8A343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7510" y="2133600"/>
            <a:ext cx="4501582" cy="40005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 is the process where a machine interprets and understands visual data, such as objects, faces, and handwritten text</a:t>
            </a:r>
            <a:r>
              <a:rPr lang="en-US" sz="1600"/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Image recognition is crucial in industries like healthcare (disease diagnosis), autonomous vehicles (pedestrian and vehicle detection), and security (face recognition).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/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Before deep learning, computer vision relied on manual feature extraction, which was limited and domain-specific.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Advantage: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models, especially CNNs, automatically learn features from raw image data, eliminating manual intervention.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A robot with a face">
            <a:extLst>
              <a:ext uri="{FF2B5EF4-FFF2-40B4-BE49-F238E27FC236}">
                <a16:creationId xmlns:a16="http://schemas.microsoft.com/office/drawing/2014/main" id="{EB2626C5-9C75-0E97-A30B-A48C02F5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62" r="9419" b="1"/>
          <a:stretch/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IN" sz="3850"/>
              <a:t>Overview of Deep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023D61-17AE-44AB-80FE-8B9D05744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9815" y="1584960"/>
            <a:ext cx="5934923" cy="5069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Deep Learning?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subset using multi-layer neural networks to learn data representations at different abstraction levels.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improves by adjusting weights, without manual feature engineering.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Learning: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extracts features directly from raw data, like image pixels.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Traditional Methods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machine learning relies on predefined features, while deep learning learns hierarchical features from data.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600" b="0" i="0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Applications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social media platforms for auto-tagging.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Helps in detecting tumors in MRI scans.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Vehicle systems use deep learning to recognize road signs, pedestrians, and obstacles.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5" name="Graphic 44" descr="Server">
            <a:extLst>
              <a:ext uri="{FF2B5EF4-FFF2-40B4-BE49-F238E27FC236}">
                <a16:creationId xmlns:a16="http://schemas.microsoft.com/office/drawing/2014/main" id="{EE353056-B6E8-0CCA-B4CF-D2EA3EFA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53" descr="Blue blocks and networks technology background">
            <a:extLst>
              <a:ext uri="{FF2B5EF4-FFF2-40B4-BE49-F238E27FC236}">
                <a16:creationId xmlns:a16="http://schemas.microsoft.com/office/drawing/2014/main" id="{830C48BC-687F-C716-6409-6DF08B2048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04" r="48815" b="-446"/>
          <a:stretch/>
        </p:blipFill>
        <p:spPr>
          <a:xfrm>
            <a:off x="21" y="0"/>
            <a:ext cx="2326619" cy="6939280"/>
          </a:xfrm>
          <a:prstGeom prst="rect">
            <a:avLst/>
          </a:prstGeom>
        </p:spPr>
      </p:pic>
      <p:sp useBgFill="1">
        <p:nvSpPr>
          <p:cNvPr id="68" name="Rectangle 5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0" y="405685"/>
            <a:ext cx="5972493" cy="1559301"/>
          </a:xfrm>
        </p:spPr>
        <p:txBody>
          <a:bodyPr>
            <a:normAutofit/>
          </a:bodyPr>
          <a:lstStyle/>
          <a:p>
            <a:r>
              <a:rPr lang="en-IN" sz="3500" dirty="0"/>
              <a:t>Convolutional 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1" y="1964986"/>
            <a:ext cx="5575592" cy="427509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CNN: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Applies filters to detect features like edges and textures.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Reduces data size by taking the maximum or average, improving efficiency.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Classifies the extracted features into output classes.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&amp; Working: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CNN consists of input, convolution, pooling, and fully connected layers. As images pass through, it extracts features from basic edges to complex objects.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excel in image recognition by capturing spatial hierarchies, making them translation-invariant.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CNN trained on MNIST recognizes digits by learning features like curves and lines.</a:t>
            </a:r>
          </a:p>
          <a:p>
            <a:pPr>
              <a:lnSpc>
                <a:spcPct val="90000"/>
              </a:lnSpc>
            </a:pPr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Belief Network (DBN)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a DBN?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 Deep Belief Network (DBN) is a probabilistic generative model made of stacked Restricted Boltzmann Machines (RBMs), used for unsupervised learning and feature extraction.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lvl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DBNs consist of multiple RBMs, each learning features from input data. Stacking them provides rich data representations.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Pre-Training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RBMs extract features layer by 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The network is refined using supervised methods like backpropagation.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in Image Recognition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DBNs are effective for tasks like dimensionality reduction, generative modeling, and feature extraction, especially in complex datasets.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IN" sz="385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A dataset of 28x28 grayscale images of handwritten digits (0-9), consisting of 60,000 training images and 10,000 testing images. It's commonly used for training image recognition models.</a:t>
            </a:r>
          </a:p>
          <a:p>
            <a:pPr lvl="1">
              <a:lnSpc>
                <a:spcPct val="90000"/>
              </a:lnSpc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Real-World Handwritten Characters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This dataset includes 67 characters (10 digits, 26 uppercase and lowercase English letters, and 5 Chinese characters), written by 500 people. It is more challenging due to variations in handwriting.</a:t>
            </a:r>
          </a:p>
          <a:p>
            <a:pPr>
              <a:lnSpc>
                <a:spcPct val="90000"/>
              </a:lnSpc>
            </a:pP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Images are resized (28x28) and normalized before being fed into the neural network to improve performance.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1" name="Graphic 60" descr="Wallet">
            <a:extLst>
              <a:ext uri="{FF2B5EF4-FFF2-40B4-BE49-F238E27FC236}">
                <a16:creationId xmlns:a16="http://schemas.microsoft.com/office/drawing/2014/main" id="{48985E01-BF8E-F5FE-E6D5-0430F4512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7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CNN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593AE5B9-C290-C2C4-FEFA-04DF355DD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68221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7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7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7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7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7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8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DBN</a:t>
            </a:r>
          </a:p>
        </p:txBody>
      </p:sp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MNIST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98.12% accuracy, slightly lower than CNN, but still good for unsupervised learning models.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Real-World Handwritten Characters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91.66% accuracy, slightly lower due to the challenge of using unsupervised models for highly variable handwritten characters.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Hidden Layer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Few Neurons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Results in poor feature extraction and low accuracy.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Neurons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Leads to overfitting, reducing generalization ability.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Method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greedy unsupervised algorithm helps in learning the features layer by layer, but it might not perform as well as CNNs for classification tasks.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1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</a:rPr>
              <a:t>Comparison: CNN vs. DBN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1F6904E-40EA-02F0-99CF-FD9D61D73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632238"/>
              </p:ext>
            </p:extLst>
          </p:nvPr>
        </p:nvGraphicFramePr>
        <p:xfrm>
          <a:off x="483042" y="1666241"/>
          <a:ext cx="8195871" cy="463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DBEC7F1-2C0C-41F9-A244-01876E3B69C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617D826F1D2A49AF5B75A1BDB318A3" ma:contentTypeVersion="5" ma:contentTypeDescription="Create a new document." ma:contentTypeScope="" ma:versionID="f989a2470222e2e10543604bf367617b">
  <xsd:schema xmlns:xsd="http://www.w3.org/2001/XMLSchema" xmlns:xs="http://www.w3.org/2001/XMLSchema" xmlns:p="http://schemas.microsoft.com/office/2006/metadata/properties" xmlns:ns3="424bea76-c5fe-4800-bb7c-9ec36184ba1c" targetNamespace="http://schemas.microsoft.com/office/2006/metadata/properties" ma:root="true" ma:fieldsID="057284ca4ff0e1beb58655627bc88190" ns3:_="">
    <xsd:import namespace="424bea76-c5fe-4800-bb7c-9ec36184ba1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bea76-c5fe-4800-bb7c-9ec36184ba1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A0F2B8-6F96-4FA2-A997-DEE6B930B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4bea76-c5fe-4800-bb7c-9ec36184b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633E0-15E9-4082-8477-6565079921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1C8CE-F0FF-46C4-B1AC-23095A25EF0E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24bea76-c5fe-4800-bb7c-9ec36184ba1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948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Image Recognition Based on Deep Learning</vt:lpstr>
      <vt:lpstr>Introduction</vt:lpstr>
      <vt:lpstr>Overview of Deep Learning</vt:lpstr>
      <vt:lpstr>Convolutional Neural Network (CNN)</vt:lpstr>
      <vt:lpstr>Deep Belief Network (DBN)</vt:lpstr>
      <vt:lpstr>Experiment Setup</vt:lpstr>
      <vt:lpstr>Results of CNN</vt:lpstr>
      <vt:lpstr>Results of DBN</vt:lpstr>
      <vt:lpstr>Comparison: CNN vs. DBN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Based on Deep Learning</dc:title>
  <dc:subject/>
  <dc:creator>Harika Lakshmi Kareti</dc:creator>
  <cp:keywords/>
  <dc:description>generated using python-pptx</dc:description>
  <cp:lastModifiedBy>Kranthi swapna Garapati</cp:lastModifiedBy>
  <cp:revision>5</cp:revision>
  <dcterms:created xsi:type="dcterms:W3CDTF">2013-01-27T09:14:16Z</dcterms:created>
  <dcterms:modified xsi:type="dcterms:W3CDTF">2024-12-03T18:42:56Z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0x01010031617D826F1D2A49AF5B75A1BDB318A3</vt:lpwstr>
  </property>
</Properties>
</file>