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322" r:id="rId7"/>
    <p:sldId id="324" r:id="rId8"/>
    <p:sldId id="325" r:id="rId9"/>
    <p:sldId id="327" r:id="rId10"/>
    <p:sldId id="328" r:id="rId11"/>
    <p:sldId id="32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E6E"/>
    <a:srgbClr val="68598D"/>
    <a:srgbClr val="646C92"/>
    <a:srgbClr val="5A6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D2BF3-21DD-4061-892F-2F0B1AD35CBE}" v="18" dt="2024-12-08T05:08:17.053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76E9E-6E1D-4EED-B35F-3C49F5B5639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47F89-D330-48F8-9209-550047DBAB8C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Investment and financial management challenges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C24C1C-A969-4EFF-BA66-D5D240F54F21}" type="parTrans" cxnId="{E34D9232-701C-4EDE-827A-F0C032738C5E}">
      <dgm:prSet/>
      <dgm:spPr/>
      <dgm:t>
        <a:bodyPr/>
        <a:lstStyle/>
        <a:p>
          <a:endParaRPr lang="en-US"/>
        </a:p>
      </dgm:t>
    </dgm:pt>
    <dgm:pt modelId="{475DC02F-5BE7-47C5-BAD8-8639F80A510C}" type="sibTrans" cxnId="{E34D9232-701C-4EDE-827A-F0C032738C5E}">
      <dgm:prSet/>
      <dgm:spPr/>
      <dgm:t>
        <a:bodyPr/>
        <a:lstStyle/>
        <a:p>
          <a:endParaRPr lang="en-US"/>
        </a:p>
      </dgm:t>
    </dgm:pt>
    <dgm:pt modelId="{236C7AB8-9F84-400C-BD1B-F064EF197403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Financial Planning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C0831-C63F-4926-8799-C9E2F9C52DDD}" type="parTrans" cxnId="{7EFA608E-AB71-4939-BA6B-749EF827E78F}">
      <dgm:prSet/>
      <dgm:spPr/>
      <dgm:t>
        <a:bodyPr/>
        <a:lstStyle/>
        <a:p>
          <a:endParaRPr lang="en-US"/>
        </a:p>
      </dgm:t>
    </dgm:pt>
    <dgm:pt modelId="{CBD57060-5C02-40BA-BE66-E1849B9ADE9F}" type="sibTrans" cxnId="{7EFA608E-AB71-4939-BA6B-749EF827E78F}">
      <dgm:prSet/>
      <dgm:spPr/>
      <dgm:t>
        <a:bodyPr/>
        <a:lstStyle/>
        <a:p>
          <a:endParaRPr lang="en-US"/>
        </a:p>
      </dgm:t>
    </dgm:pt>
    <dgm:pt modelId="{9F173869-2E00-4EB6-B37A-D4A43CB1258C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Investment Awareness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070EA3-9B61-4B38-AC0B-1C72D6A0BC25}" type="parTrans" cxnId="{C418E6A6-5FF8-4EB9-A204-4D709691D2E5}">
      <dgm:prSet/>
      <dgm:spPr/>
      <dgm:t>
        <a:bodyPr/>
        <a:lstStyle/>
        <a:p>
          <a:endParaRPr lang="en-US"/>
        </a:p>
      </dgm:t>
    </dgm:pt>
    <dgm:pt modelId="{B6E8B307-245C-425F-8936-2768AA809C54}" type="sibTrans" cxnId="{C418E6A6-5FF8-4EB9-A204-4D709691D2E5}">
      <dgm:prSet/>
      <dgm:spPr/>
      <dgm:t>
        <a:bodyPr/>
        <a:lstStyle/>
        <a:p>
          <a:endParaRPr lang="en-US"/>
        </a:p>
      </dgm:t>
    </dgm:pt>
    <dgm:pt modelId="{86C21C5D-70B0-4FD9-8CC2-0222C658BEB1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in ROI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5A6F75-2C3A-4D70-B3C5-BB40397A36F5}" type="parTrans" cxnId="{D5808CDE-5955-4C4B-B2A7-DB08C585B05C}">
      <dgm:prSet/>
      <dgm:spPr/>
      <dgm:t>
        <a:bodyPr/>
        <a:lstStyle/>
        <a:p>
          <a:endParaRPr lang="en-US"/>
        </a:p>
      </dgm:t>
    </dgm:pt>
    <dgm:pt modelId="{14603CD4-FD62-480F-92D1-F57D634BC5B4}" type="sibTrans" cxnId="{D5808CDE-5955-4C4B-B2A7-DB08C585B05C}">
      <dgm:prSet/>
      <dgm:spPr/>
      <dgm:t>
        <a:bodyPr/>
        <a:lstStyle/>
        <a:p>
          <a:endParaRPr lang="en-US"/>
        </a:p>
      </dgm:t>
    </dgm:pt>
    <dgm:pt modelId="{81FC7DBC-4961-493F-AEFC-6A355A6B4652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Risk Assessment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3E74BD-1101-4397-9808-1C51F59F88E7}" type="parTrans" cxnId="{3CE71F41-96F9-4BEE-ADBE-8F2B62EBA5E3}">
      <dgm:prSet/>
      <dgm:spPr/>
      <dgm:t>
        <a:bodyPr/>
        <a:lstStyle/>
        <a:p>
          <a:endParaRPr lang="en-US"/>
        </a:p>
      </dgm:t>
    </dgm:pt>
    <dgm:pt modelId="{15A8BFFD-8BF0-4773-8141-D7D3FC122049}" type="sibTrans" cxnId="{3CE71F41-96F9-4BEE-ADBE-8F2B62EBA5E3}">
      <dgm:prSet/>
      <dgm:spPr/>
      <dgm:t>
        <a:bodyPr/>
        <a:lstStyle/>
        <a:p>
          <a:endParaRPr lang="en-US"/>
        </a:p>
      </dgm:t>
    </dgm:pt>
    <dgm:pt modelId="{B9BD3AA9-47EE-4954-A03F-75D7E86F8AC2}" type="pres">
      <dgm:prSet presAssocID="{75276E9E-6E1D-4EED-B35F-3C49F5B5639A}" presName="compositeShape" presStyleCnt="0">
        <dgm:presLayoutVars>
          <dgm:chMax val="7"/>
          <dgm:dir/>
          <dgm:resizeHandles val="exact"/>
        </dgm:presLayoutVars>
      </dgm:prSet>
      <dgm:spPr/>
    </dgm:pt>
    <dgm:pt modelId="{785E6A03-F891-4B9F-9707-64750D8EA984}" type="pres">
      <dgm:prSet presAssocID="{75276E9E-6E1D-4EED-B35F-3C49F5B5639A}" presName="wedge1" presStyleLbl="node1" presStyleIdx="0" presStyleCnt="5" custLinFactNeighborX="-809" custLinFactNeighborY="-642"/>
      <dgm:spPr/>
    </dgm:pt>
    <dgm:pt modelId="{6775DE4C-8D4E-4710-81C6-C4A8757B15B8}" type="pres">
      <dgm:prSet presAssocID="{75276E9E-6E1D-4EED-B35F-3C49F5B5639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D3AAEDD-792E-42E3-AE74-025EEB918BE9}" type="pres">
      <dgm:prSet presAssocID="{75276E9E-6E1D-4EED-B35F-3C49F5B5639A}" presName="wedge2" presStyleLbl="node1" presStyleIdx="1" presStyleCnt="5"/>
      <dgm:spPr/>
    </dgm:pt>
    <dgm:pt modelId="{897E10A5-C028-4BF5-809B-AF52C8D38990}" type="pres">
      <dgm:prSet presAssocID="{75276E9E-6E1D-4EED-B35F-3C49F5B5639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1D20285-B876-4E2E-9CB2-32DEE5CD008E}" type="pres">
      <dgm:prSet presAssocID="{75276E9E-6E1D-4EED-B35F-3C49F5B5639A}" presName="wedge3" presStyleLbl="node1" presStyleIdx="2" presStyleCnt="5" custLinFactNeighborX="436" custLinFactNeighborY="734"/>
      <dgm:spPr/>
    </dgm:pt>
    <dgm:pt modelId="{8A11A232-CC73-4366-A67D-06640CD1DF0D}" type="pres">
      <dgm:prSet presAssocID="{75276E9E-6E1D-4EED-B35F-3C49F5B5639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F86D0E8-E9BB-4F84-9829-1915A7A5670C}" type="pres">
      <dgm:prSet presAssocID="{75276E9E-6E1D-4EED-B35F-3C49F5B5639A}" presName="wedge4" presStyleLbl="node1" presStyleIdx="3" presStyleCnt="5" custLinFactNeighborX="-35" custLinFactNeighborY="665"/>
      <dgm:spPr/>
    </dgm:pt>
    <dgm:pt modelId="{44C8A5FF-D8E3-41B3-A850-1AC038DD39BA}" type="pres">
      <dgm:prSet presAssocID="{75276E9E-6E1D-4EED-B35F-3C49F5B5639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9011849-B483-4940-AA20-CA1DE953A80B}" type="pres">
      <dgm:prSet presAssocID="{75276E9E-6E1D-4EED-B35F-3C49F5B5639A}" presName="wedge5" presStyleLbl="node1" presStyleIdx="4" presStyleCnt="5"/>
      <dgm:spPr/>
    </dgm:pt>
    <dgm:pt modelId="{4E2145BF-C9CE-4B8D-B293-835F32DE8F54}" type="pres">
      <dgm:prSet presAssocID="{75276E9E-6E1D-4EED-B35F-3C49F5B5639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5562925-AD02-478E-B852-A414FC9CD1F3}" type="presOf" srcId="{9F173869-2E00-4EB6-B37A-D4A43CB1258C}" destId="{8A11A232-CC73-4366-A67D-06640CD1DF0D}" srcOrd="1" destOrd="0" presId="urn:microsoft.com/office/officeart/2005/8/layout/chart3"/>
    <dgm:cxn modelId="{BC76E42E-218B-43D1-9814-DCDACFD1CE5C}" type="presOf" srcId="{86C21C5D-70B0-4FD9-8CC2-0222C658BEB1}" destId="{44C8A5FF-D8E3-41B3-A850-1AC038DD39BA}" srcOrd="1" destOrd="0" presId="urn:microsoft.com/office/officeart/2005/8/layout/chart3"/>
    <dgm:cxn modelId="{E34D9232-701C-4EDE-827A-F0C032738C5E}" srcId="{75276E9E-6E1D-4EED-B35F-3C49F5B5639A}" destId="{27047F89-D330-48F8-9209-550047DBAB8C}" srcOrd="0" destOrd="0" parTransId="{2DC24C1C-A969-4EFF-BA66-D5D240F54F21}" sibTransId="{475DC02F-5BE7-47C5-BAD8-8639F80A510C}"/>
    <dgm:cxn modelId="{8265DD5F-E9BC-486C-815C-779A4217CFDE}" type="presOf" srcId="{9F173869-2E00-4EB6-B37A-D4A43CB1258C}" destId="{31D20285-B876-4E2E-9CB2-32DEE5CD008E}" srcOrd="0" destOrd="0" presId="urn:microsoft.com/office/officeart/2005/8/layout/chart3"/>
    <dgm:cxn modelId="{3CE71F41-96F9-4BEE-ADBE-8F2B62EBA5E3}" srcId="{75276E9E-6E1D-4EED-B35F-3C49F5B5639A}" destId="{81FC7DBC-4961-493F-AEFC-6A355A6B4652}" srcOrd="4" destOrd="0" parTransId="{533E74BD-1101-4397-9808-1C51F59F88E7}" sibTransId="{15A8BFFD-8BF0-4773-8141-D7D3FC122049}"/>
    <dgm:cxn modelId="{EDE6396D-3976-43C5-95A5-610C82ADAC5C}" type="presOf" srcId="{27047F89-D330-48F8-9209-550047DBAB8C}" destId="{6775DE4C-8D4E-4710-81C6-C4A8757B15B8}" srcOrd="1" destOrd="0" presId="urn:microsoft.com/office/officeart/2005/8/layout/chart3"/>
    <dgm:cxn modelId="{7EFA608E-AB71-4939-BA6B-749EF827E78F}" srcId="{75276E9E-6E1D-4EED-B35F-3C49F5B5639A}" destId="{236C7AB8-9F84-400C-BD1B-F064EF197403}" srcOrd="1" destOrd="0" parTransId="{DD1C0831-C63F-4926-8799-C9E2F9C52DDD}" sibTransId="{CBD57060-5C02-40BA-BE66-E1849B9ADE9F}"/>
    <dgm:cxn modelId="{7058B590-0357-4113-86AD-772D5D3BB756}" type="presOf" srcId="{27047F89-D330-48F8-9209-550047DBAB8C}" destId="{785E6A03-F891-4B9F-9707-64750D8EA984}" srcOrd="0" destOrd="0" presId="urn:microsoft.com/office/officeart/2005/8/layout/chart3"/>
    <dgm:cxn modelId="{DE25B891-1882-4BBB-A41A-70C5A764B7F6}" type="presOf" srcId="{81FC7DBC-4961-493F-AEFC-6A355A6B4652}" destId="{4E2145BF-C9CE-4B8D-B293-835F32DE8F54}" srcOrd="1" destOrd="0" presId="urn:microsoft.com/office/officeart/2005/8/layout/chart3"/>
    <dgm:cxn modelId="{7E4E3B9E-E523-48CF-9152-F172B7C1614A}" type="presOf" srcId="{86C21C5D-70B0-4FD9-8CC2-0222C658BEB1}" destId="{CF86D0E8-E9BB-4F84-9829-1915A7A5670C}" srcOrd="0" destOrd="0" presId="urn:microsoft.com/office/officeart/2005/8/layout/chart3"/>
    <dgm:cxn modelId="{C418E6A6-5FF8-4EB9-A204-4D709691D2E5}" srcId="{75276E9E-6E1D-4EED-B35F-3C49F5B5639A}" destId="{9F173869-2E00-4EB6-B37A-D4A43CB1258C}" srcOrd="2" destOrd="0" parTransId="{23070EA3-9B61-4B38-AC0B-1C72D6A0BC25}" sibTransId="{B6E8B307-245C-425F-8936-2768AA809C54}"/>
    <dgm:cxn modelId="{2A39A5D3-E377-4B4A-BE99-BCA25500EEAA}" type="presOf" srcId="{81FC7DBC-4961-493F-AEFC-6A355A6B4652}" destId="{E9011849-B483-4940-AA20-CA1DE953A80B}" srcOrd="0" destOrd="0" presId="urn:microsoft.com/office/officeart/2005/8/layout/chart3"/>
    <dgm:cxn modelId="{D5808CDE-5955-4C4B-B2A7-DB08C585B05C}" srcId="{75276E9E-6E1D-4EED-B35F-3C49F5B5639A}" destId="{86C21C5D-70B0-4FD9-8CC2-0222C658BEB1}" srcOrd="3" destOrd="0" parTransId="{4A5A6F75-2C3A-4D70-B3C5-BB40397A36F5}" sibTransId="{14603CD4-FD62-480F-92D1-F57D634BC5B4}"/>
    <dgm:cxn modelId="{2FE6D2E2-4D94-4D8A-996B-8DDFB02F6EB7}" type="presOf" srcId="{75276E9E-6E1D-4EED-B35F-3C49F5B5639A}" destId="{B9BD3AA9-47EE-4954-A03F-75D7E86F8AC2}" srcOrd="0" destOrd="0" presId="urn:microsoft.com/office/officeart/2005/8/layout/chart3"/>
    <dgm:cxn modelId="{40B505E5-2359-406D-9585-B779F50789ED}" type="presOf" srcId="{236C7AB8-9F84-400C-BD1B-F064EF197403}" destId="{ED3AAEDD-792E-42E3-AE74-025EEB918BE9}" srcOrd="0" destOrd="0" presId="urn:microsoft.com/office/officeart/2005/8/layout/chart3"/>
    <dgm:cxn modelId="{08EBDBE8-E688-401F-91F0-825BF38F3206}" type="presOf" srcId="{236C7AB8-9F84-400C-BD1B-F064EF197403}" destId="{897E10A5-C028-4BF5-809B-AF52C8D38990}" srcOrd="1" destOrd="0" presId="urn:microsoft.com/office/officeart/2005/8/layout/chart3"/>
    <dgm:cxn modelId="{A9F06452-708B-4767-B504-8A0A4F3FF812}" type="presParOf" srcId="{B9BD3AA9-47EE-4954-A03F-75D7E86F8AC2}" destId="{785E6A03-F891-4B9F-9707-64750D8EA984}" srcOrd="0" destOrd="0" presId="urn:microsoft.com/office/officeart/2005/8/layout/chart3"/>
    <dgm:cxn modelId="{E1AC7E46-E46A-48E8-9571-966763C2997E}" type="presParOf" srcId="{B9BD3AA9-47EE-4954-A03F-75D7E86F8AC2}" destId="{6775DE4C-8D4E-4710-81C6-C4A8757B15B8}" srcOrd="1" destOrd="0" presId="urn:microsoft.com/office/officeart/2005/8/layout/chart3"/>
    <dgm:cxn modelId="{967EC1FB-09F4-4A80-B321-31923972C803}" type="presParOf" srcId="{B9BD3AA9-47EE-4954-A03F-75D7E86F8AC2}" destId="{ED3AAEDD-792E-42E3-AE74-025EEB918BE9}" srcOrd="2" destOrd="0" presId="urn:microsoft.com/office/officeart/2005/8/layout/chart3"/>
    <dgm:cxn modelId="{B9B6DE3A-1CBC-4CD9-985E-6CF74E77403E}" type="presParOf" srcId="{B9BD3AA9-47EE-4954-A03F-75D7E86F8AC2}" destId="{897E10A5-C028-4BF5-809B-AF52C8D38990}" srcOrd="3" destOrd="0" presId="urn:microsoft.com/office/officeart/2005/8/layout/chart3"/>
    <dgm:cxn modelId="{F3C5496B-D6F4-4E21-8C02-D242C01DB9FA}" type="presParOf" srcId="{B9BD3AA9-47EE-4954-A03F-75D7E86F8AC2}" destId="{31D20285-B876-4E2E-9CB2-32DEE5CD008E}" srcOrd="4" destOrd="0" presId="urn:microsoft.com/office/officeart/2005/8/layout/chart3"/>
    <dgm:cxn modelId="{BEB35CAA-B801-416F-9AD5-FA4A56F45D24}" type="presParOf" srcId="{B9BD3AA9-47EE-4954-A03F-75D7E86F8AC2}" destId="{8A11A232-CC73-4366-A67D-06640CD1DF0D}" srcOrd="5" destOrd="0" presId="urn:microsoft.com/office/officeart/2005/8/layout/chart3"/>
    <dgm:cxn modelId="{3530B27F-8CD8-4537-9AFC-A2160B908E4E}" type="presParOf" srcId="{B9BD3AA9-47EE-4954-A03F-75D7E86F8AC2}" destId="{CF86D0E8-E9BB-4F84-9829-1915A7A5670C}" srcOrd="6" destOrd="0" presId="urn:microsoft.com/office/officeart/2005/8/layout/chart3"/>
    <dgm:cxn modelId="{99114833-288A-48F0-A761-5FFBBBA0F23A}" type="presParOf" srcId="{B9BD3AA9-47EE-4954-A03F-75D7E86F8AC2}" destId="{44C8A5FF-D8E3-41B3-A850-1AC038DD39BA}" srcOrd="7" destOrd="0" presId="urn:microsoft.com/office/officeart/2005/8/layout/chart3"/>
    <dgm:cxn modelId="{C6200B7F-16A8-4350-A08E-6D6DD655A24C}" type="presParOf" srcId="{B9BD3AA9-47EE-4954-A03F-75D7E86F8AC2}" destId="{E9011849-B483-4940-AA20-CA1DE953A80B}" srcOrd="8" destOrd="0" presId="urn:microsoft.com/office/officeart/2005/8/layout/chart3"/>
    <dgm:cxn modelId="{C8A9B9FA-9CAE-442F-B520-9CFE96F37AB2}" type="presParOf" srcId="{B9BD3AA9-47EE-4954-A03F-75D7E86F8AC2}" destId="{4E2145BF-C9CE-4B8D-B293-835F32DE8F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35D33-2DD7-4EB0-B839-C6AA2EAE7AD5}" type="doc">
      <dgm:prSet loTypeId="urn:microsoft.com/office/officeart/2009/layout/CircleArrowProcess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2ED3D16-0263-4D65-8DFB-2798EBA6F0ED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Introduction:</a:t>
          </a:r>
        </a:p>
      </dgm:t>
    </dgm:pt>
    <dgm:pt modelId="{844C9B18-4394-48D3-8FCB-8147BB7B2609}" type="parTrans" cxnId="{469EB499-8FAA-4DE5-816E-4BE69C6C721A}">
      <dgm:prSet/>
      <dgm:spPr/>
      <dgm:t>
        <a:bodyPr/>
        <a:lstStyle/>
        <a:p>
          <a:endParaRPr lang="en-US"/>
        </a:p>
      </dgm:t>
    </dgm:pt>
    <dgm:pt modelId="{6F4EFD73-D83E-4994-8743-A4B58DDB621C}" type="sibTrans" cxnId="{469EB499-8FAA-4DE5-816E-4BE69C6C721A}">
      <dgm:prSet/>
      <dgm:spPr/>
      <dgm:t>
        <a:bodyPr/>
        <a:lstStyle/>
        <a:p>
          <a:endParaRPr lang="en-US"/>
        </a:p>
      </dgm:t>
    </dgm:pt>
    <dgm:pt modelId="{5CF5F5A3-759F-4FE7-A932-A0CD3246229D}">
      <dgm:prSet custT="1"/>
      <dgm:spPr/>
      <dgm:t>
        <a:bodyPr/>
        <a:lstStyle/>
        <a:p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 </a:t>
          </a:r>
          <a:r>
            <a:rPr lang="en-I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aims to provide actionable insights regarding investment, ROI, and financial risk to farmers through a data-driven approach</a:t>
          </a:r>
          <a:r>
            <a:rPr lang="en-IN" sz="1400" dirty="0"/>
            <a:t>.</a:t>
          </a:r>
          <a:endParaRPr lang="en-US" sz="1400" dirty="0"/>
        </a:p>
      </dgm:t>
    </dgm:pt>
    <dgm:pt modelId="{A7290D21-4A9E-4341-BCFC-5B9E612AEBF3}" type="parTrans" cxnId="{821E445B-DCE7-4AA5-B543-18EC3AE92B1F}">
      <dgm:prSet/>
      <dgm:spPr/>
      <dgm:t>
        <a:bodyPr/>
        <a:lstStyle/>
        <a:p>
          <a:endParaRPr lang="en-US"/>
        </a:p>
      </dgm:t>
    </dgm:pt>
    <dgm:pt modelId="{6DE93AB0-66D7-452F-A37B-0B5BA400FEC4}" type="sibTrans" cxnId="{821E445B-DCE7-4AA5-B543-18EC3AE92B1F}">
      <dgm:prSet/>
      <dgm:spPr/>
      <dgm:t>
        <a:bodyPr/>
        <a:lstStyle/>
        <a:p>
          <a:endParaRPr lang="en-US"/>
        </a:p>
      </dgm:t>
    </dgm:pt>
    <dgm:pt modelId="{864D8658-C4EB-430B-B326-D14E84BC4876}">
      <dgm:prSet custT="1"/>
      <dgm:spPr/>
      <dgm:t>
        <a:bodyPr/>
        <a:lstStyle/>
        <a:p>
          <a:r>
            <a:rPr lang="en-IN" sz="18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Target Audience</a:t>
          </a:r>
          <a:endParaRPr lang="en-US" sz="180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6FFEED-6FD9-4297-8595-F6121063187C}" type="parTrans" cxnId="{3A3B9D8A-77EA-4742-AD83-F9AC654E331F}">
      <dgm:prSet/>
      <dgm:spPr/>
      <dgm:t>
        <a:bodyPr/>
        <a:lstStyle/>
        <a:p>
          <a:endParaRPr lang="en-US"/>
        </a:p>
      </dgm:t>
    </dgm:pt>
    <dgm:pt modelId="{E460543A-D11B-44B8-9A77-A027CACE190E}" type="sibTrans" cxnId="{3A3B9D8A-77EA-4742-AD83-F9AC654E331F}">
      <dgm:prSet/>
      <dgm:spPr/>
      <dgm:t>
        <a:bodyPr/>
        <a:lstStyle/>
        <a:p>
          <a:endParaRPr lang="en-US"/>
        </a:p>
      </dgm:t>
    </dgm:pt>
    <dgm:pt modelId="{E5D2B91B-7472-47D3-B349-0F47885F3D85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I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New Farmers: Individuals starting their agricultural journey without prior cultivation experience.</a:t>
          </a:r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7C1423-0FDB-4133-B40B-25C4BCDBDBEC}" type="parTrans" cxnId="{584CDD8C-1FE4-4292-A997-D616F7308E2C}">
      <dgm:prSet/>
      <dgm:spPr/>
      <dgm:t>
        <a:bodyPr/>
        <a:lstStyle/>
        <a:p>
          <a:endParaRPr lang="en-US"/>
        </a:p>
      </dgm:t>
    </dgm:pt>
    <dgm:pt modelId="{777361CA-6D7A-4EC0-BF94-2E0BC357070A}" type="sibTrans" cxnId="{584CDD8C-1FE4-4292-A997-D616F7308E2C}">
      <dgm:prSet/>
      <dgm:spPr/>
      <dgm:t>
        <a:bodyPr/>
        <a:lstStyle/>
        <a:p>
          <a:endParaRPr lang="en-US"/>
        </a:p>
      </dgm:t>
    </dgm:pt>
    <dgm:pt modelId="{29821F81-8B1F-4F09-A462-239815905D6B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Experienced Farmers: Those with historical data from previous harvests, seeking to optimize their investment strategies.</a:t>
          </a:r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BC54D4-BE13-4443-9218-8FED9003B5BA}" type="parTrans" cxnId="{7DB0B272-3F1C-4117-A71F-1E55F2040BC8}">
      <dgm:prSet/>
      <dgm:spPr/>
      <dgm:t>
        <a:bodyPr/>
        <a:lstStyle/>
        <a:p>
          <a:endParaRPr lang="en-US"/>
        </a:p>
      </dgm:t>
    </dgm:pt>
    <dgm:pt modelId="{2C0D23AA-2949-4D10-837C-A85140C53AB8}" type="sibTrans" cxnId="{7DB0B272-3F1C-4117-A71F-1E55F2040BC8}">
      <dgm:prSet/>
      <dgm:spPr/>
      <dgm:t>
        <a:bodyPr/>
        <a:lstStyle/>
        <a:p>
          <a:endParaRPr lang="en-US"/>
        </a:p>
      </dgm:t>
    </dgm:pt>
    <dgm:pt modelId="{CEE9134C-05E5-4B76-BA0D-885CC55527E2}" type="pres">
      <dgm:prSet presAssocID="{45B35D33-2DD7-4EB0-B839-C6AA2EAE7AD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6CA917-4462-4DA7-8D38-FE01227CEF7A}" type="pres">
      <dgm:prSet presAssocID="{92ED3D16-0263-4D65-8DFB-2798EBA6F0ED}" presName="Accent1" presStyleCnt="0"/>
      <dgm:spPr/>
    </dgm:pt>
    <dgm:pt modelId="{D6E59812-7790-422B-AF76-E628D985A894}" type="pres">
      <dgm:prSet presAssocID="{92ED3D16-0263-4D65-8DFB-2798EBA6F0ED}" presName="Accent" presStyleLbl="node1" presStyleIdx="0" presStyleCnt="2"/>
      <dgm:spPr/>
    </dgm:pt>
    <dgm:pt modelId="{B3099FC3-6179-4D3E-8774-471A9ED42FCA}" type="pres">
      <dgm:prSet presAssocID="{92ED3D16-0263-4D65-8DFB-2798EBA6F0ED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EEA2219-8D8B-434F-84CB-20DBC52B989F}" type="pres">
      <dgm:prSet presAssocID="{5CF5F5A3-759F-4FE7-A932-A0CD3246229D}" presName="Accent2" presStyleCnt="0"/>
      <dgm:spPr/>
    </dgm:pt>
    <dgm:pt modelId="{BD6B6D53-2981-4118-B99E-8A15B103A5C7}" type="pres">
      <dgm:prSet presAssocID="{5CF5F5A3-759F-4FE7-A932-A0CD3246229D}" presName="Accent" presStyleLbl="node1" presStyleIdx="1" presStyleCnt="2"/>
      <dgm:spPr/>
    </dgm:pt>
    <dgm:pt modelId="{73AAA937-A833-4B40-B643-560BAD9ABC67}" type="pres">
      <dgm:prSet presAssocID="{5CF5F5A3-759F-4FE7-A932-A0CD3246229D}" presName="Child2" presStyleLbl="revTx" presStyleIdx="1" presStyleCnt="3" custScaleX="146943" custScaleY="197080" custLinFactNeighborX="31343" custLinFactNeighborY="7416">
        <dgm:presLayoutVars>
          <dgm:chMax val="0"/>
          <dgm:chPref val="0"/>
          <dgm:bulletEnabled val="1"/>
        </dgm:presLayoutVars>
      </dgm:prSet>
      <dgm:spPr/>
    </dgm:pt>
    <dgm:pt modelId="{EAC4C85F-AC5A-4D83-BA3F-7DA39C0ED525}" type="pres">
      <dgm:prSet presAssocID="{5CF5F5A3-759F-4FE7-A932-A0CD3246229D}" presName="Parent2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4CF0EB09-7895-4081-9119-73C4018BFCEB}" type="presOf" srcId="{45B35D33-2DD7-4EB0-B839-C6AA2EAE7AD5}" destId="{CEE9134C-05E5-4B76-BA0D-885CC55527E2}" srcOrd="0" destOrd="0" presId="urn:microsoft.com/office/officeart/2009/layout/CircleArrowProcess"/>
    <dgm:cxn modelId="{F6021B0C-6D9C-4DED-8788-1243FE4BFAAE}" type="presOf" srcId="{92ED3D16-0263-4D65-8DFB-2798EBA6F0ED}" destId="{B3099FC3-6179-4D3E-8774-471A9ED42FCA}" srcOrd="0" destOrd="0" presId="urn:microsoft.com/office/officeart/2009/layout/CircleArrowProcess"/>
    <dgm:cxn modelId="{821E445B-DCE7-4AA5-B543-18EC3AE92B1F}" srcId="{45B35D33-2DD7-4EB0-B839-C6AA2EAE7AD5}" destId="{5CF5F5A3-759F-4FE7-A932-A0CD3246229D}" srcOrd="1" destOrd="0" parTransId="{A7290D21-4A9E-4341-BCFC-5B9E612AEBF3}" sibTransId="{6DE93AB0-66D7-452F-A37B-0B5BA400FEC4}"/>
    <dgm:cxn modelId="{1AB32F68-7154-4426-8EBC-E54945B03C93}" type="presOf" srcId="{864D8658-C4EB-430B-B326-D14E84BC4876}" destId="{73AAA937-A833-4B40-B643-560BAD9ABC67}" srcOrd="0" destOrd="0" presId="urn:microsoft.com/office/officeart/2009/layout/CircleArrowProcess"/>
    <dgm:cxn modelId="{7DB0B272-3F1C-4117-A71F-1E55F2040BC8}" srcId="{5CF5F5A3-759F-4FE7-A932-A0CD3246229D}" destId="{29821F81-8B1F-4F09-A462-239815905D6B}" srcOrd="2" destOrd="0" parTransId="{57BC54D4-BE13-4443-9218-8FED9003B5BA}" sibTransId="{2C0D23AA-2949-4D10-837C-A85140C53AB8}"/>
    <dgm:cxn modelId="{3A3B9D8A-77EA-4742-AD83-F9AC654E331F}" srcId="{5CF5F5A3-759F-4FE7-A932-A0CD3246229D}" destId="{864D8658-C4EB-430B-B326-D14E84BC4876}" srcOrd="0" destOrd="0" parTransId="{3F6FFEED-6FD9-4297-8595-F6121063187C}" sibTransId="{E460543A-D11B-44B8-9A77-A027CACE190E}"/>
    <dgm:cxn modelId="{584CDD8C-1FE4-4292-A997-D616F7308E2C}" srcId="{5CF5F5A3-759F-4FE7-A932-A0CD3246229D}" destId="{E5D2B91B-7472-47D3-B349-0F47885F3D85}" srcOrd="1" destOrd="0" parTransId="{2A7C1423-0FDB-4133-B40B-25C4BCDBDBEC}" sibTransId="{777361CA-6D7A-4EC0-BF94-2E0BC357070A}"/>
    <dgm:cxn modelId="{469EB499-8FAA-4DE5-816E-4BE69C6C721A}" srcId="{45B35D33-2DD7-4EB0-B839-C6AA2EAE7AD5}" destId="{92ED3D16-0263-4D65-8DFB-2798EBA6F0ED}" srcOrd="0" destOrd="0" parTransId="{844C9B18-4394-48D3-8FCB-8147BB7B2609}" sibTransId="{6F4EFD73-D83E-4994-8743-A4B58DDB621C}"/>
    <dgm:cxn modelId="{BDAC53AE-FEC9-40DD-97EE-0B035DA134EE}" type="presOf" srcId="{E5D2B91B-7472-47D3-B349-0F47885F3D85}" destId="{73AAA937-A833-4B40-B643-560BAD9ABC67}" srcOrd="0" destOrd="1" presId="urn:microsoft.com/office/officeart/2009/layout/CircleArrowProcess"/>
    <dgm:cxn modelId="{FC04C0CE-633D-474F-8452-00B5E7239B8C}" type="presOf" srcId="{29821F81-8B1F-4F09-A462-239815905D6B}" destId="{73AAA937-A833-4B40-B643-560BAD9ABC67}" srcOrd="0" destOrd="2" presId="urn:microsoft.com/office/officeart/2009/layout/CircleArrowProcess"/>
    <dgm:cxn modelId="{59A6C8FF-E495-41B0-96D6-658B647B7D0C}" type="presOf" srcId="{5CF5F5A3-759F-4FE7-A932-A0CD3246229D}" destId="{EAC4C85F-AC5A-4D83-BA3F-7DA39C0ED525}" srcOrd="0" destOrd="0" presId="urn:microsoft.com/office/officeart/2009/layout/CircleArrowProcess"/>
    <dgm:cxn modelId="{339F2577-E79D-4EF2-BC4E-4445BE07F48D}" type="presParOf" srcId="{CEE9134C-05E5-4B76-BA0D-885CC55527E2}" destId="{326CA917-4462-4DA7-8D38-FE01227CEF7A}" srcOrd="0" destOrd="0" presId="urn:microsoft.com/office/officeart/2009/layout/CircleArrowProcess"/>
    <dgm:cxn modelId="{2EA1BE13-6850-4A50-9252-AF3A48216DA2}" type="presParOf" srcId="{326CA917-4462-4DA7-8D38-FE01227CEF7A}" destId="{D6E59812-7790-422B-AF76-E628D985A894}" srcOrd="0" destOrd="0" presId="urn:microsoft.com/office/officeart/2009/layout/CircleArrowProcess"/>
    <dgm:cxn modelId="{366AF787-AFAA-4EC0-9721-A9259F56C2D0}" type="presParOf" srcId="{CEE9134C-05E5-4B76-BA0D-885CC55527E2}" destId="{B3099FC3-6179-4D3E-8774-471A9ED42FCA}" srcOrd="1" destOrd="0" presId="urn:microsoft.com/office/officeart/2009/layout/CircleArrowProcess"/>
    <dgm:cxn modelId="{58B8FD23-B7F0-4062-939F-57596C4CB3C6}" type="presParOf" srcId="{CEE9134C-05E5-4B76-BA0D-885CC55527E2}" destId="{1EEA2219-8D8B-434F-84CB-20DBC52B989F}" srcOrd="2" destOrd="0" presId="urn:microsoft.com/office/officeart/2009/layout/CircleArrowProcess"/>
    <dgm:cxn modelId="{7097FDB8-1E72-430A-BFD3-C2DD3541A14C}" type="presParOf" srcId="{1EEA2219-8D8B-434F-84CB-20DBC52B989F}" destId="{BD6B6D53-2981-4118-B99E-8A15B103A5C7}" srcOrd="0" destOrd="0" presId="urn:microsoft.com/office/officeart/2009/layout/CircleArrowProcess"/>
    <dgm:cxn modelId="{0DAC5922-0F4A-4D03-9624-2E0B9F82DB1B}" type="presParOf" srcId="{CEE9134C-05E5-4B76-BA0D-885CC55527E2}" destId="{73AAA937-A833-4B40-B643-560BAD9ABC67}" srcOrd="3" destOrd="0" presId="urn:microsoft.com/office/officeart/2009/layout/CircleArrowProcess"/>
    <dgm:cxn modelId="{3DEE2733-E195-4646-A5F8-9DA3D4E5F9AA}" type="presParOf" srcId="{CEE9134C-05E5-4B76-BA0D-885CC55527E2}" destId="{EAC4C85F-AC5A-4D83-BA3F-7DA39C0ED525}" srcOrd="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E01363-96D2-4086-B72E-B9097A7578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7100BD-BA75-489D-AEF2-30B89FD2BA8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Ingestion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7AA0CC-62F3-4A37-9A86-936ACA08CDC7}" type="parTrans" cxnId="{2EDA12C3-A0FB-4851-9E0D-71AEB139F528}">
      <dgm:prSet/>
      <dgm:spPr/>
      <dgm:t>
        <a:bodyPr/>
        <a:lstStyle/>
        <a:p>
          <a:endParaRPr lang="en-US"/>
        </a:p>
      </dgm:t>
    </dgm:pt>
    <dgm:pt modelId="{04DD7C6B-EE9E-4FCB-87C0-1F57407443F2}" type="sibTrans" cxnId="{2EDA12C3-A0FB-4851-9E0D-71AEB139F528}">
      <dgm:prSet/>
      <dgm:spPr/>
      <dgm:t>
        <a:bodyPr/>
        <a:lstStyle/>
        <a:p>
          <a:endParaRPr lang="en-US"/>
        </a:p>
      </dgm:t>
    </dgm:pt>
    <dgm:pt modelId="{C1FBB5EE-1914-4CD1-AB43-E29AB82A317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8BC762-0956-4BDC-8AD9-34DC8E277209}" type="parTrans" cxnId="{D0CC5C1A-F10F-415E-BE3D-9C5B43EC857D}">
      <dgm:prSet/>
      <dgm:spPr/>
      <dgm:t>
        <a:bodyPr/>
        <a:lstStyle/>
        <a:p>
          <a:endParaRPr lang="en-US"/>
        </a:p>
      </dgm:t>
    </dgm:pt>
    <dgm:pt modelId="{7698BF5F-8AB3-4F5B-A878-A5B268A87E29}" type="sibTrans" cxnId="{D0CC5C1A-F10F-415E-BE3D-9C5B43EC857D}">
      <dgm:prSet/>
      <dgm:spPr/>
      <dgm:t>
        <a:bodyPr/>
        <a:lstStyle/>
        <a:p>
          <a:endParaRPr lang="en-US"/>
        </a:p>
      </dgm:t>
    </dgm:pt>
    <dgm:pt modelId="{77C16700-2ADC-405F-B1C2-F8D83A0D76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Transformation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3B61A3-6E0B-4213-976A-0F6FBEC1E851}" type="parTrans" cxnId="{35BB90B1-6ED3-4B52-9E3D-AFDFF964BF07}">
      <dgm:prSet/>
      <dgm:spPr/>
      <dgm:t>
        <a:bodyPr/>
        <a:lstStyle/>
        <a:p>
          <a:endParaRPr lang="en-US"/>
        </a:p>
      </dgm:t>
    </dgm:pt>
    <dgm:pt modelId="{48340132-8E87-4A61-9226-633F30214568}" type="sibTrans" cxnId="{35BB90B1-6ED3-4B52-9E3D-AFDFF964BF07}">
      <dgm:prSet/>
      <dgm:spPr/>
      <dgm:t>
        <a:bodyPr/>
        <a:lstStyle/>
        <a:p>
          <a:endParaRPr lang="en-US"/>
        </a:p>
      </dgm:t>
    </dgm:pt>
    <dgm:pt modelId="{0666C0DF-4F26-4A1D-AAB1-A72121F5D25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Modelling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63D2B3-0E19-4572-AB48-38ED7D91940B}" type="parTrans" cxnId="{338A3D8F-E6B3-437D-B96A-2DB32FB4AC92}">
      <dgm:prSet/>
      <dgm:spPr/>
      <dgm:t>
        <a:bodyPr/>
        <a:lstStyle/>
        <a:p>
          <a:endParaRPr lang="en-US"/>
        </a:p>
      </dgm:t>
    </dgm:pt>
    <dgm:pt modelId="{A5AE361F-8920-4D14-9A8A-EE1080E791ED}" type="sibTrans" cxnId="{338A3D8F-E6B3-437D-B96A-2DB32FB4AC92}">
      <dgm:prSet/>
      <dgm:spPr/>
      <dgm:t>
        <a:bodyPr/>
        <a:lstStyle/>
        <a:p>
          <a:endParaRPr lang="en-US"/>
        </a:p>
      </dgm:t>
    </dgm:pt>
    <dgm:pt modelId="{1D8B63D5-B35B-428F-A391-F9473AC1076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Insights And Recommendations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24DDAE-9314-493B-A254-529941427053}" type="parTrans" cxnId="{B155ADD1-DACC-4FF9-8C9B-FFA2E8EE9295}">
      <dgm:prSet/>
      <dgm:spPr/>
      <dgm:t>
        <a:bodyPr/>
        <a:lstStyle/>
        <a:p>
          <a:endParaRPr lang="en-US"/>
        </a:p>
      </dgm:t>
    </dgm:pt>
    <dgm:pt modelId="{F85E8544-1D99-4B24-95BC-563805725E0E}" type="sibTrans" cxnId="{B155ADD1-DACC-4FF9-8C9B-FFA2E8EE9295}">
      <dgm:prSet/>
      <dgm:spPr/>
      <dgm:t>
        <a:bodyPr/>
        <a:lstStyle/>
        <a:p>
          <a:endParaRPr lang="en-US"/>
        </a:p>
      </dgm:t>
    </dgm:pt>
    <dgm:pt modelId="{1B3099A4-05BF-4222-850B-FD67FD4E997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Output Visualization</a:t>
          </a:r>
          <a:endParaRPr lang="en-US" sz="1200" dirty="0"/>
        </a:p>
      </dgm:t>
    </dgm:pt>
    <dgm:pt modelId="{BAE06467-663F-4E8E-B03A-AC75C0A4A277}" type="parTrans" cxnId="{DCCCEB9A-19E8-41E2-B95E-C3AE7D575B11}">
      <dgm:prSet/>
      <dgm:spPr/>
      <dgm:t>
        <a:bodyPr/>
        <a:lstStyle/>
        <a:p>
          <a:endParaRPr lang="en-US"/>
        </a:p>
      </dgm:t>
    </dgm:pt>
    <dgm:pt modelId="{17115F71-4732-4133-AF9D-30E41A1A3D46}" type="sibTrans" cxnId="{DCCCEB9A-19E8-41E2-B95E-C3AE7D575B11}">
      <dgm:prSet/>
      <dgm:spPr/>
      <dgm:t>
        <a:bodyPr/>
        <a:lstStyle/>
        <a:p>
          <a:endParaRPr lang="en-US"/>
        </a:p>
      </dgm:t>
    </dgm:pt>
    <dgm:pt modelId="{59C589B8-13DA-4D9C-A43D-11EB0C4DB91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800" b="1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Feedback Loop</a:t>
          </a:r>
          <a:endParaRPr lang="en-US" sz="18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E96C93-0BC2-4D6A-8F3A-95B164F5619F}" type="parTrans" cxnId="{E0E3CD50-A0E3-4108-8647-ABBE681A3E32}">
      <dgm:prSet/>
      <dgm:spPr/>
      <dgm:t>
        <a:bodyPr/>
        <a:lstStyle/>
        <a:p>
          <a:endParaRPr lang="en-US"/>
        </a:p>
      </dgm:t>
    </dgm:pt>
    <dgm:pt modelId="{71784D57-6BB8-41C9-ACF3-54626A4FA4E1}" type="sibTrans" cxnId="{E0E3CD50-A0E3-4108-8647-ABBE681A3E32}">
      <dgm:prSet/>
      <dgm:spPr/>
      <dgm:t>
        <a:bodyPr/>
        <a:lstStyle/>
        <a:p>
          <a:endParaRPr lang="en-US"/>
        </a:p>
      </dgm:t>
    </dgm:pt>
    <dgm:pt modelId="{5C3A7B2C-8528-4304-824F-D54EFB0A5664}" type="pres">
      <dgm:prSet presAssocID="{ECE01363-96D2-4086-B72E-B9097A75782E}" presName="root" presStyleCnt="0">
        <dgm:presLayoutVars>
          <dgm:dir/>
          <dgm:resizeHandles val="exact"/>
        </dgm:presLayoutVars>
      </dgm:prSet>
      <dgm:spPr/>
    </dgm:pt>
    <dgm:pt modelId="{A8114976-1637-419E-B539-DED6B9083641}" type="pres">
      <dgm:prSet presAssocID="{3E7100BD-BA75-489D-AEF2-30B89FD2BA8C}" presName="compNode" presStyleCnt="0"/>
      <dgm:spPr/>
    </dgm:pt>
    <dgm:pt modelId="{54951718-6B5E-4EBE-A224-A7D6438799D9}" type="pres">
      <dgm:prSet presAssocID="{3E7100BD-BA75-489D-AEF2-30B89FD2BA8C}" presName="iconBgRect" presStyleLbl="bgShp" presStyleIdx="0" presStyleCnt="7"/>
      <dgm:spPr/>
    </dgm:pt>
    <dgm:pt modelId="{A2C472DD-AD0F-4B1C-8129-8F15F55FD495}" type="pres">
      <dgm:prSet presAssocID="{3E7100BD-BA75-489D-AEF2-30B89FD2BA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4BD54C-4E39-4668-B894-1161AC06B675}" type="pres">
      <dgm:prSet presAssocID="{3E7100BD-BA75-489D-AEF2-30B89FD2BA8C}" presName="spaceRect" presStyleCnt="0"/>
      <dgm:spPr/>
    </dgm:pt>
    <dgm:pt modelId="{5F5444E0-41C6-4F66-B084-3F916D2AFD33}" type="pres">
      <dgm:prSet presAssocID="{3E7100BD-BA75-489D-AEF2-30B89FD2BA8C}" presName="textRect" presStyleLbl="revTx" presStyleIdx="0" presStyleCnt="7">
        <dgm:presLayoutVars>
          <dgm:chMax val="1"/>
          <dgm:chPref val="1"/>
        </dgm:presLayoutVars>
      </dgm:prSet>
      <dgm:spPr/>
    </dgm:pt>
    <dgm:pt modelId="{8B82DBED-7A2E-4FB8-BDE5-13635E7A66AB}" type="pres">
      <dgm:prSet presAssocID="{04DD7C6B-EE9E-4FCB-87C0-1F57407443F2}" presName="sibTrans" presStyleCnt="0"/>
      <dgm:spPr/>
    </dgm:pt>
    <dgm:pt modelId="{2EECAFF7-C350-4FDD-A472-ABDBA8422706}" type="pres">
      <dgm:prSet presAssocID="{C1FBB5EE-1914-4CD1-AB43-E29AB82A317A}" presName="compNode" presStyleCnt="0"/>
      <dgm:spPr/>
    </dgm:pt>
    <dgm:pt modelId="{85490E98-664F-42FE-BF90-7C20094FA1C2}" type="pres">
      <dgm:prSet presAssocID="{C1FBB5EE-1914-4CD1-AB43-E29AB82A317A}" presName="iconBgRect" presStyleLbl="bgShp" presStyleIdx="1" presStyleCnt="7"/>
      <dgm:spPr/>
    </dgm:pt>
    <dgm:pt modelId="{3D8C658E-2156-4022-8279-86255DB3ECBA}" type="pres">
      <dgm:prSet presAssocID="{C1FBB5EE-1914-4CD1-AB43-E29AB82A317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651B033-282C-4CE6-AED8-657C0BCFB4A1}" type="pres">
      <dgm:prSet presAssocID="{C1FBB5EE-1914-4CD1-AB43-E29AB82A317A}" presName="spaceRect" presStyleCnt="0"/>
      <dgm:spPr/>
    </dgm:pt>
    <dgm:pt modelId="{F3791334-D2AD-40AA-9584-D94723696EE5}" type="pres">
      <dgm:prSet presAssocID="{C1FBB5EE-1914-4CD1-AB43-E29AB82A317A}" presName="textRect" presStyleLbl="revTx" presStyleIdx="1" presStyleCnt="7">
        <dgm:presLayoutVars>
          <dgm:chMax val="1"/>
          <dgm:chPref val="1"/>
        </dgm:presLayoutVars>
      </dgm:prSet>
      <dgm:spPr/>
    </dgm:pt>
    <dgm:pt modelId="{1E974718-D884-4421-AF4A-0838249AC78A}" type="pres">
      <dgm:prSet presAssocID="{7698BF5F-8AB3-4F5B-A878-A5B268A87E29}" presName="sibTrans" presStyleCnt="0"/>
      <dgm:spPr/>
    </dgm:pt>
    <dgm:pt modelId="{44B5AD3F-2EA5-442F-BC1E-F7C0985E87FE}" type="pres">
      <dgm:prSet presAssocID="{77C16700-2ADC-405F-B1C2-F8D83A0D7634}" presName="compNode" presStyleCnt="0"/>
      <dgm:spPr/>
    </dgm:pt>
    <dgm:pt modelId="{14D96FFA-E31A-44D6-95E8-2208B3E5FFE7}" type="pres">
      <dgm:prSet presAssocID="{77C16700-2ADC-405F-B1C2-F8D83A0D7634}" presName="iconBgRect" presStyleLbl="bgShp" presStyleIdx="2" presStyleCnt="7"/>
      <dgm:spPr/>
    </dgm:pt>
    <dgm:pt modelId="{81F8D9BD-9FC2-4045-962B-92C7AFAB1A03}" type="pres">
      <dgm:prSet presAssocID="{77C16700-2ADC-405F-B1C2-F8D83A0D763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82240C-317A-4568-B392-06700675C884}" type="pres">
      <dgm:prSet presAssocID="{77C16700-2ADC-405F-B1C2-F8D83A0D7634}" presName="spaceRect" presStyleCnt="0"/>
      <dgm:spPr/>
    </dgm:pt>
    <dgm:pt modelId="{B1E257C6-E089-47B8-AE08-D26449ED0A17}" type="pres">
      <dgm:prSet presAssocID="{77C16700-2ADC-405F-B1C2-F8D83A0D7634}" presName="textRect" presStyleLbl="revTx" presStyleIdx="2" presStyleCnt="7" custScaleX="134610">
        <dgm:presLayoutVars>
          <dgm:chMax val="1"/>
          <dgm:chPref val="1"/>
        </dgm:presLayoutVars>
      </dgm:prSet>
      <dgm:spPr/>
    </dgm:pt>
    <dgm:pt modelId="{09899205-19B1-449F-BC66-52C7AA7C746B}" type="pres">
      <dgm:prSet presAssocID="{48340132-8E87-4A61-9226-633F30214568}" presName="sibTrans" presStyleCnt="0"/>
      <dgm:spPr/>
    </dgm:pt>
    <dgm:pt modelId="{0CC0E3C2-6151-4D2B-8B8F-B864F58955F7}" type="pres">
      <dgm:prSet presAssocID="{0666C0DF-4F26-4A1D-AAB1-A72121F5D25A}" presName="compNode" presStyleCnt="0"/>
      <dgm:spPr/>
    </dgm:pt>
    <dgm:pt modelId="{B7E70674-5D54-49BE-B409-E7C13CA06091}" type="pres">
      <dgm:prSet presAssocID="{0666C0DF-4F26-4A1D-AAB1-A72121F5D25A}" presName="iconBgRect" presStyleLbl="bgShp" presStyleIdx="3" presStyleCnt="7"/>
      <dgm:spPr/>
    </dgm:pt>
    <dgm:pt modelId="{54B6C37D-AFE7-4F09-8704-016563F5F4EE}" type="pres">
      <dgm:prSet presAssocID="{0666C0DF-4F26-4A1D-AAB1-A72121F5D25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102B47-554A-48CB-B474-6509575A651F}" type="pres">
      <dgm:prSet presAssocID="{0666C0DF-4F26-4A1D-AAB1-A72121F5D25A}" presName="spaceRect" presStyleCnt="0"/>
      <dgm:spPr/>
    </dgm:pt>
    <dgm:pt modelId="{F0153332-96B8-48CC-AD36-AA81741CCDCF}" type="pres">
      <dgm:prSet presAssocID="{0666C0DF-4F26-4A1D-AAB1-A72121F5D25A}" presName="textRect" presStyleLbl="revTx" presStyleIdx="3" presStyleCnt="7">
        <dgm:presLayoutVars>
          <dgm:chMax val="1"/>
          <dgm:chPref val="1"/>
        </dgm:presLayoutVars>
      </dgm:prSet>
      <dgm:spPr/>
    </dgm:pt>
    <dgm:pt modelId="{90EBC4BB-81DE-4985-9C69-F59E1C37B060}" type="pres">
      <dgm:prSet presAssocID="{A5AE361F-8920-4D14-9A8A-EE1080E791ED}" presName="sibTrans" presStyleCnt="0"/>
      <dgm:spPr/>
    </dgm:pt>
    <dgm:pt modelId="{8944EF35-1A33-4F41-8067-6B862F36AD23}" type="pres">
      <dgm:prSet presAssocID="{1D8B63D5-B35B-428F-A391-F9473AC10764}" presName="compNode" presStyleCnt="0"/>
      <dgm:spPr/>
    </dgm:pt>
    <dgm:pt modelId="{6DB69CA5-0D5A-4F75-B77E-F67E44F551E0}" type="pres">
      <dgm:prSet presAssocID="{1D8B63D5-B35B-428F-A391-F9473AC10764}" presName="iconBgRect" presStyleLbl="bgShp" presStyleIdx="4" presStyleCnt="7"/>
      <dgm:spPr/>
    </dgm:pt>
    <dgm:pt modelId="{8EBD5275-6B0F-42C6-B6E5-F216D5D33244}" type="pres">
      <dgm:prSet presAssocID="{1D8B63D5-B35B-428F-A391-F9473AC10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6B6FD21-FA8E-499E-BDB6-5949AB719DA1}" type="pres">
      <dgm:prSet presAssocID="{1D8B63D5-B35B-428F-A391-F9473AC10764}" presName="spaceRect" presStyleCnt="0"/>
      <dgm:spPr/>
    </dgm:pt>
    <dgm:pt modelId="{6F34549B-54AC-4F2E-B67A-0936CBED37E9}" type="pres">
      <dgm:prSet presAssocID="{1D8B63D5-B35B-428F-A391-F9473AC10764}" presName="textRect" presStyleLbl="revTx" presStyleIdx="4" presStyleCnt="7" custScaleX="166331" custScaleY="94413">
        <dgm:presLayoutVars>
          <dgm:chMax val="1"/>
          <dgm:chPref val="1"/>
        </dgm:presLayoutVars>
      </dgm:prSet>
      <dgm:spPr/>
    </dgm:pt>
    <dgm:pt modelId="{CCC665E6-01E4-44C5-9D49-29E4EF4CA4D6}" type="pres">
      <dgm:prSet presAssocID="{F85E8544-1D99-4B24-95BC-563805725E0E}" presName="sibTrans" presStyleCnt="0"/>
      <dgm:spPr/>
    </dgm:pt>
    <dgm:pt modelId="{156CE504-FAA4-44D6-B502-69E430ADA0BB}" type="pres">
      <dgm:prSet presAssocID="{1B3099A4-05BF-4222-850B-FD67FD4E997D}" presName="compNode" presStyleCnt="0"/>
      <dgm:spPr/>
    </dgm:pt>
    <dgm:pt modelId="{CE0F87EB-EEDE-4DD4-AD9B-B0BE493F6B04}" type="pres">
      <dgm:prSet presAssocID="{1B3099A4-05BF-4222-850B-FD67FD4E997D}" presName="iconBgRect" presStyleLbl="bgShp" presStyleIdx="5" presStyleCnt="7" custLinFactNeighborX="102" custLinFactNeighborY="17445"/>
      <dgm:spPr/>
    </dgm:pt>
    <dgm:pt modelId="{D97F239A-219E-408C-96D7-BE5E1D8015FB}" type="pres">
      <dgm:prSet presAssocID="{1B3099A4-05BF-4222-850B-FD67FD4E99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7E95F3B-9C8A-48A5-AFAC-719C06EE2D48}" type="pres">
      <dgm:prSet presAssocID="{1B3099A4-05BF-4222-850B-FD67FD4E997D}" presName="spaceRect" presStyleCnt="0"/>
      <dgm:spPr/>
    </dgm:pt>
    <dgm:pt modelId="{ED6F70DD-C0E7-436D-82DD-F4680B31C189}" type="pres">
      <dgm:prSet presAssocID="{1B3099A4-05BF-4222-850B-FD67FD4E997D}" presName="textRect" presStyleLbl="revTx" presStyleIdx="5" presStyleCnt="7" custScaleX="134627" custScaleY="171391" custLinFactNeighborX="5819" custLinFactNeighborY="41289">
        <dgm:presLayoutVars>
          <dgm:chMax val="1"/>
          <dgm:chPref val="1"/>
        </dgm:presLayoutVars>
      </dgm:prSet>
      <dgm:spPr/>
    </dgm:pt>
    <dgm:pt modelId="{BF26E565-84FF-4FF8-9069-51A5F94DE22B}" type="pres">
      <dgm:prSet presAssocID="{17115F71-4732-4133-AF9D-30E41A1A3D46}" presName="sibTrans" presStyleCnt="0"/>
      <dgm:spPr/>
    </dgm:pt>
    <dgm:pt modelId="{2E6DA4D7-A733-4DB1-8AEF-B180DAE3C9DD}" type="pres">
      <dgm:prSet presAssocID="{59C589B8-13DA-4D9C-A43D-11EB0C4DB91B}" presName="compNode" presStyleCnt="0"/>
      <dgm:spPr/>
    </dgm:pt>
    <dgm:pt modelId="{906AFAA5-6D9C-47BB-A223-ADCF4376C9BF}" type="pres">
      <dgm:prSet presAssocID="{59C589B8-13DA-4D9C-A43D-11EB0C4DB91B}" presName="iconBgRect" presStyleLbl="bgShp" presStyleIdx="6" presStyleCnt="7"/>
      <dgm:spPr/>
    </dgm:pt>
    <dgm:pt modelId="{E4BEAC9A-5F52-4426-A23A-B7F1269522AB}" type="pres">
      <dgm:prSet presAssocID="{59C589B8-13DA-4D9C-A43D-11EB0C4DB91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DD9B40C2-3800-4A34-89A2-9278F71EEC11}" type="pres">
      <dgm:prSet presAssocID="{59C589B8-13DA-4D9C-A43D-11EB0C4DB91B}" presName="spaceRect" presStyleCnt="0"/>
      <dgm:spPr/>
    </dgm:pt>
    <dgm:pt modelId="{7FFE6400-35F0-44AE-A357-D4F66F44C43E}" type="pres">
      <dgm:prSet presAssocID="{59C589B8-13DA-4D9C-A43D-11EB0C4DB91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38A8C15-76CB-4799-8289-E4B62BE0C404}" type="presOf" srcId="{ECE01363-96D2-4086-B72E-B9097A75782E}" destId="{5C3A7B2C-8528-4304-824F-D54EFB0A5664}" srcOrd="0" destOrd="0" presId="urn:microsoft.com/office/officeart/2018/5/layout/IconCircleLabelList"/>
    <dgm:cxn modelId="{D0CC5C1A-F10F-415E-BE3D-9C5B43EC857D}" srcId="{ECE01363-96D2-4086-B72E-B9097A75782E}" destId="{C1FBB5EE-1914-4CD1-AB43-E29AB82A317A}" srcOrd="1" destOrd="0" parTransId="{158BC762-0956-4BDC-8AD9-34DC8E277209}" sibTransId="{7698BF5F-8AB3-4F5B-A878-A5B268A87E29}"/>
    <dgm:cxn modelId="{9E79201E-FDAB-40DE-855A-D5FBFCEBE02B}" type="presOf" srcId="{59C589B8-13DA-4D9C-A43D-11EB0C4DB91B}" destId="{7FFE6400-35F0-44AE-A357-D4F66F44C43E}" srcOrd="0" destOrd="0" presId="urn:microsoft.com/office/officeart/2018/5/layout/IconCircleLabelList"/>
    <dgm:cxn modelId="{AF1F9F3D-43C4-458C-A009-68D37FD634BB}" type="presOf" srcId="{C1FBB5EE-1914-4CD1-AB43-E29AB82A317A}" destId="{F3791334-D2AD-40AA-9584-D94723696EE5}" srcOrd="0" destOrd="0" presId="urn:microsoft.com/office/officeart/2018/5/layout/IconCircleLabelList"/>
    <dgm:cxn modelId="{5FA96B48-F3D1-4F3B-BEEE-635CEC013B43}" type="presOf" srcId="{1D8B63D5-B35B-428F-A391-F9473AC10764}" destId="{6F34549B-54AC-4F2E-B67A-0936CBED37E9}" srcOrd="0" destOrd="0" presId="urn:microsoft.com/office/officeart/2018/5/layout/IconCircleLabelList"/>
    <dgm:cxn modelId="{C1934F6B-EA88-41BD-90B4-F1BA46AC962D}" type="presOf" srcId="{3E7100BD-BA75-489D-AEF2-30B89FD2BA8C}" destId="{5F5444E0-41C6-4F66-B084-3F916D2AFD33}" srcOrd="0" destOrd="0" presId="urn:microsoft.com/office/officeart/2018/5/layout/IconCircleLabelList"/>
    <dgm:cxn modelId="{E0E3CD50-A0E3-4108-8647-ABBE681A3E32}" srcId="{ECE01363-96D2-4086-B72E-B9097A75782E}" destId="{59C589B8-13DA-4D9C-A43D-11EB0C4DB91B}" srcOrd="6" destOrd="0" parTransId="{B8E96C93-0BC2-4D6A-8F3A-95B164F5619F}" sibTransId="{71784D57-6BB8-41C9-ACF3-54626A4FA4E1}"/>
    <dgm:cxn modelId="{338A3D8F-E6B3-437D-B96A-2DB32FB4AC92}" srcId="{ECE01363-96D2-4086-B72E-B9097A75782E}" destId="{0666C0DF-4F26-4A1D-AAB1-A72121F5D25A}" srcOrd="3" destOrd="0" parTransId="{AE63D2B3-0E19-4572-AB48-38ED7D91940B}" sibTransId="{A5AE361F-8920-4D14-9A8A-EE1080E791ED}"/>
    <dgm:cxn modelId="{DCCCEB9A-19E8-41E2-B95E-C3AE7D575B11}" srcId="{ECE01363-96D2-4086-B72E-B9097A75782E}" destId="{1B3099A4-05BF-4222-850B-FD67FD4E997D}" srcOrd="5" destOrd="0" parTransId="{BAE06467-663F-4E8E-B03A-AC75C0A4A277}" sibTransId="{17115F71-4732-4133-AF9D-30E41A1A3D46}"/>
    <dgm:cxn modelId="{26B783B0-4BCA-412E-A870-85AC53A86CF6}" type="presOf" srcId="{1B3099A4-05BF-4222-850B-FD67FD4E997D}" destId="{ED6F70DD-C0E7-436D-82DD-F4680B31C189}" srcOrd="0" destOrd="0" presId="urn:microsoft.com/office/officeart/2018/5/layout/IconCircleLabelList"/>
    <dgm:cxn modelId="{35BB90B1-6ED3-4B52-9E3D-AFDFF964BF07}" srcId="{ECE01363-96D2-4086-B72E-B9097A75782E}" destId="{77C16700-2ADC-405F-B1C2-F8D83A0D7634}" srcOrd="2" destOrd="0" parTransId="{BE3B61A3-6E0B-4213-976A-0F6FBEC1E851}" sibTransId="{48340132-8E87-4A61-9226-633F30214568}"/>
    <dgm:cxn modelId="{6E6A2CB8-8131-4A9B-90B2-4349499CF1CB}" type="presOf" srcId="{0666C0DF-4F26-4A1D-AAB1-A72121F5D25A}" destId="{F0153332-96B8-48CC-AD36-AA81741CCDCF}" srcOrd="0" destOrd="0" presId="urn:microsoft.com/office/officeart/2018/5/layout/IconCircleLabelList"/>
    <dgm:cxn modelId="{2EDA12C3-A0FB-4851-9E0D-71AEB139F528}" srcId="{ECE01363-96D2-4086-B72E-B9097A75782E}" destId="{3E7100BD-BA75-489D-AEF2-30B89FD2BA8C}" srcOrd="0" destOrd="0" parTransId="{637AA0CC-62F3-4A37-9A86-936ACA08CDC7}" sibTransId="{04DD7C6B-EE9E-4FCB-87C0-1F57407443F2}"/>
    <dgm:cxn modelId="{B155ADD1-DACC-4FF9-8C9B-FFA2E8EE9295}" srcId="{ECE01363-96D2-4086-B72E-B9097A75782E}" destId="{1D8B63D5-B35B-428F-A391-F9473AC10764}" srcOrd="4" destOrd="0" parTransId="{5A24DDAE-9314-493B-A254-529941427053}" sibTransId="{F85E8544-1D99-4B24-95BC-563805725E0E}"/>
    <dgm:cxn modelId="{6F681FD7-3FBA-4FCF-9102-88F790CF7F5A}" type="presOf" srcId="{77C16700-2ADC-405F-B1C2-F8D83A0D7634}" destId="{B1E257C6-E089-47B8-AE08-D26449ED0A17}" srcOrd="0" destOrd="0" presId="urn:microsoft.com/office/officeart/2018/5/layout/IconCircleLabelList"/>
    <dgm:cxn modelId="{B10CF3CA-F990-47A1-A149-65DA5A2608B6}" type="presParOf" srcId="{5C3A7B2C-8528-4304-824F-D54EFB0A5664}" destId="{A8114976-1637-419E-B539-DED6B9083641}" srcOrd="0" destOrd="0" presId="urn:microsoft.com/office/officeart/2018/5/layout/IconCircleLabelList"/>
    <dgm:cxn modelId="{E194560E-57B8-430A-BD22-91D3214241D6}" type="presParOf" srcId="{A8114976-1637-419E-B539-DED6B9083641}" destId="{54951718-6B5E-4EBE-A224-A7D6438799D9}" srcOrd="0" destOrd="0" presId="urn:microsoft.com/office/officeart/2018/5/layout/IconCircleLabelList"/>
    <dgm:cxn modelId="{3F694D09-5655-4E97-B384-AB3A38D29AC3}" type="presParOf" srcId="{A8114976-1637-419E-B539-DED6B9083641}" destId="{A2C472DD-AD0F-4B1C-8129-8F15F55FD495}" srcOrd="1" destOrd="0" presId="urn:microsoft.com/office/officeart/2018/5/layout/IconCircleLabelList"/>
    <dgm:cxn modelId="{A014584C-19A5-488E-A5F7-C9520A0DC3B5}" type="presParOf" srcId="{A8114976-1637-419E-B539-DED6B9083641}" destId="{F64BD54C-4E39-4668-B894-1161AC06B675}" srcOrd="2" destOrd="0" presId="urn:microsoft.com/office/officeart/2018/5/layout/IconCircleLabelList"/>
    <dgm:cxn modelId="{1C9EB797-4F30-4BA9-8235-CBEB969020BA}" type="presParOf" srcId="{A8114976-1637-419E-B539-DED6B9083641}" destId="{5F5444E0-41C6-4F66-B084-3F916D2AFD33}" srcOrd="3" destOrd="0" presId="urn:microsoft.com/office/officeart/2018/5/layout/IconCircleLabelList"/>
    <dgm:cxn modelId="{82C88032-7483-4531-9347-2E3491C9AD41}" type="presParOf" srcId="{5C3A7B2C-8528-4304-824F-D54EFB0A5664}" destId="{8B82DBED-7A2E-4FB8-BDE5-13635E7A66AB}" srcOrd="1" destOrd="0" presId="urn:microsoft.com/office/officeart/2018/5/layout/IconCircleLabelList"/>
    <dgm:cxn modelId="{3571AD79-AB31-4E3F-9019-044C803D6527}" type="presParOf" srcId="{5C3A7B2C-8528-4304-824F-D54EFB0A5664}" destId="{2EECAFF7-C350-4FDD-A472-ABDBA8422706}" srcOrd="2" destOrd="0" presId="urn:microsoft.com/office/officeart/2018/5/layout/IconCircleLabelList"/>
    <dgm:cxn modelId="{A74CD6C1-5A86-4A1B-8B50-04DB1E994384}" type="presParOf" srcId="{2EECAFF7-C350-4FDD-A472-ABDBA8422706}" destId="{85490E98-664F-42FE-BF90-7C20094FA1C2}" srcOrd="0" destOrd="0" presId="urn:microsoft.com/office/officeart/2018/5/layout/IconCircleLabelList"/>
    <dgm:cxn modelId="{4196DABE-8070-4C76-AA2A-AF30F7764A99}" type="presParOf" srcId="{2EECAFF7-C350-4FDD-A472-ABDBA8422706}" destId="{3D8C658E-2156-4022-8279-86255DB3ECBA}" srcOrd="1" destOrd="0" presId="urn:microsoft.com/office/officeart/2018/5/layout/IconCircleLabelList"/>
    <dgm:cxn modelId="{7EBE7BF4-3FBA-4C93-AB29-E8778C3B7351}" type="presParOf" srcId="{2EECAFF7-C350-4FDD-A472-ABDBA8422706}" destId="{C651B033-282C-4CE6-AED8-657C0BCFB4A1}" srcOrd="2" destOrd="0" presId="urn:microsoft.com/office/officeart/2018/5/layout/IconCircleLabelList"/>
    <dgm:cxn modelId="{3E91F5EC-5EBE-4DD5-9259-D95B8B9D689B}" type="presParOf" srcId="{2EECAFF7-C350-4FDD-A472-ABDBA8422706}" destId="{F3791334-D2AD-40AA-9584-D94723696EE5}" srcOrd="3" destOrd="0" presId="urn:microsoft.com/office/officeart/2018/5/layout/IconCircleLabelList"/>
    <dgm:cxn modelId="{3B503313-888E-4DFE-8ACB-3AACDA6B1B96}" type="presParOf" srcId="{5C3A7B2C-8528-4304-824F-D54EFB0A5664}" destId="{1E974718-D884-4421-AF4A-0838249AC78A}" srcOrd="3" destOrd="0" presId="urn:microsoft.com/office/officeart/2018/5/layout/IconCircleLabelList"/>
    <dgm:cxn modelId="{E0DBF7DE-AEA1-4212-97AD-D9D5C211AC0C}" type="presParOf" srcId="{5C3A7B2C-8528-4304-824F-D54EFB0A5664}" destId="{44B5AD3F-2EA5-442F-BC1E-F7C0985E87FE}" srcOrd="4" destOrd="0" presId="urn:microsoft.com/office/officeart/2018/5/layout/IconCircleLabelList"/>
    <dgm:cxn modelId="{67C3EB4D-52D8-467D-81C3-93E62B6ECE9D}" type="presParOf" srcId="{44B5AD3F-2EA5-442F-BC1E-F7C0985E87FE}" destId="{14D96FFA-E31A-44D6-95E8-2208B3E5FFE7}" srcOrd="0" destOrd="0" presId="urn:microsoft.com/office/officeart/2018/5/layout/IconCircleLabelList"/>
    <dgm:cxn modelId="{5B6301ED-CD58-4013-893E-F838CCB52072}" type="presParOf" srcId="{44B5AD3F-2EA5-442F-BC1E-F7C0985E87FE}" destId="{81F8D9BD-9FC2-4045-962B-92C7AFAB1A03}" srcOrd="1" destOrd="0" presId="urn:microsoft.com/office/officeart/2018/5/layout/IconCircleLabelList"/>
    <dgm:cxn modelId="{66FDB577-D546-4582-854F-98EDECF7E6E0}" type="presParOf" srcId="{44B5AD3F-2EA5-442F-BC1E-F7C0985E87FE}" destId="{EC82240C-317A-4568-B392-06700675C884}" srcOrd="2" destOrd="0" presId="urn:microsoft.com/office/officeart/2018/5/layout/IconCircleLabelList"/>
    <dgm:cxn modelId="{6EAA5393-2B6E-4B15-8E06-A483D9EAD18E}" type="presParOf" srcId="{44B5AD3F-2EA5-442F-BC1E-F7C0985E87FE}" destId="{B1E257C6-E089-47B8-AE08-D26449ED0A17}" srcOrd="3" destOrd="0" presId="urn:microsoft.com/office/officeart/2018/5/layout/IconCircleLabelList"/>
    <dgm:cxn modelId="{30DF1D21-D3AA-4A87-9468-2D7ADA2D6C20}" type="presParOf" srcId="{5C3A7B2C-8528-4304-824F-D54EFB0A5664}" destId="{09899205-19B1-449F-BC66-52C7AA7C746B}" srcOrd="5" destOrd="0" presId="urn:microsoft.com/office/officeart/2018/5/layout/IconCircleLabelList"/>
    <dgm:cxn modelId="{ECF46A8C-05AF-4227-9E79-4BF1E2A4EDC8}" type="presParOf" srcId="{5C3A7B2C-8528-4304-824F-D54EFB0A5664}" destId="{0CC0E3C2-6151-4D2B-8B8F-B864F58955F7}" srcOrd="6" destOrd="0" presId="urn:microsoft.com/office/officeart/2018/5/layout/IconCircleLabelList"/>
    <dgm:cxn modelId="{6F080262-1F2A-499D-BFCD-3DB81DD0C2D0}" type="presParOf" srcId="{0CC0E3C2-6151-4D2B-8B8F-B864F58955F7}" destId="{B7E70674-5D54-49BE-B409-E7C13CA06091}" srcOrd="0" destOrd="0" presId="urn:microsoft.com/office/officeart/2018/5/layout/IconCircleLabelList"/>
    <dgm:cxn modelId="{E1C2536B-283B-476C-8206-C99ED7CD6651}" type="presParOf" srcId="{0CC0E3C2-6151-4D2B-8B8F-B864F58955F7}" destId="{54B6C37D-AFE7-4F09-8704-016563F5F4EE}" srcOrd="1" destOrd="0" presId="urn:microsoft.com/office/officeart/2018/5/layout/IconCircleLabelList"/>
    <dgm:cxn modelId="{44730B89-49E9-4B70-8432-03BB5C30AEF8}" type="presParOf" srcId="{0CC0E3C2-6151-4D2B-8B8F-B864F58955F7}" destId="{D7102B47-554A-48CB-B474-6509575A651F}" srcOrd="2" destOrd="0" presId="urn:microsoft.com/office/officeart/2018/5/layout/IconCircleLabelList"/>
    <dgm:cxn modelId="{3E544D34-3BE8-42BA-A060-C2255679D325}" type="presParOf" srcId="{0CC0E3C2-6151-4D2B-8B8F-B864F58955F7}" destId="{F0153332-96B8-48CC-AD36-AA81741CCDCF}" srcOrd="3" destOrd="0" presId="urn:microsoft.com/office/officeart/2018/5/layout/IconCircleLabelList"/>
    <dgm:cxn modelId="{46835961-45A0-484D-9C38-18F48ACF5CCB}" type="presParOf" srcId="{5C3A7B2C-8528-4304-824F-D54EFB0A5664}" destId="{90EBC4BB-81DE-4985-9C69-F59E1C37B060}" srcOrd="7" destOrd="0" presId="urn:microsoft.com/office/officeart/2018/5/layout/IconCircleLabelList"/>
    <dgm:cxn modelId="{31A9C172-89CA-4CEF-8749-EE2CD52BEA04}" type="presParOf" srcId="{5C3A7B2C-8528-4304-824F-D54EFB0A5664}" destId="{8944EF35-1A33-4F41-8067-6B862F36AD23}" srcOrd="8" destOrd="0" presId="urn:microsoft.com/office/officeart/2018/5/layout/IconCircleLabelList"/>
    <dgm:cxn modelId="{581EEA25-A7DF-4293-A7CB-D6A9534B9695}" type="presParOf" srcId="{8944EF35-1A33-4F41-8067-6B862F36AD23}" destId="{6DB69CA5-0D5A-4F75-B77E-F67E44F551E0}" srcOrd="0" destOrd="0" presId="urn:microsoft.com/office/officeart/2018/5/layout/IconCircleLabelList"/>
    <dgm:cxn modelId="{0C204EAF-66B5-47E4-A754-2BCE037EE8EF}" type="presParOf" srcId="{8944EF35-1A33-4F41-8067-6B862F36AD23}" destId="{8EBD5275-6B0F-42C6-B6E5-F216D5D33244}" srcOrd="1" destOrd="0" presId="urn:microsoft.com/office/officeart/2018/5/layout/IconCircleLabelList"/>
    <dgm:cxn modelId="{7D7872B9-73FC-41CF-B8F0-A6EA8E53B74B}" type="presParOf" srcId="{8944EF35-1A33-4F41-8067-6B862F36AD23}" destId="{A6B6FD21-FA8E-499E-BDB6-5949AB719DA1}" srcOrd="2" destOrd="0" presId="urn:microsoft.com/office/officeart/2018/5/layout/IconCircleLabelList"/>
    <dgm:cxn modelId="{BBEF8485-A1E3-45C9-BA74-1DFEEBA8694A}" type="presParOf" srcId="{8944EF35-1A33-4F41-8067-6B862F36AD23}" destId="{6F34549B-54AC-4F2E-B67A-0936CBED37E9}" srcOrd="3" destOrd="0" presId="urn:microsoft.com/office/officeart/2018/5/layout/IconCircleLabelList"/>
    <dgm:cxn modelId="{3CA4580A-F110-41DE-9123-BBF529F81E85}" type="presParOf" srcId="{5C3A7B2C-8528-4304-824F-D54EFB0A5664}" destId="{CCC665E6-01E4-44C5-9D49-29E4EF4CA4D6}" srcOrd="9" destOrd="0" presId="urn:microsoft.com/office/officeart/2018/5/layout/IconCircleLabelList"/>
    <dgm:cxn modelId="{F2D26EA4-C574-488A-8561-30D2029DC581}" type="presParOf" srcId="{5C3A7B2C-8528-4304-824F-D54EFB0A5664}" destId="{156CE504-FAA4-44D6-B502-69E430ADA0BB}" srcOrd="10" destOrd="0" presId="urn:microsoft.com/office/officeart/2018/5/layout/IconCircleLabelList"/>
    <dgm:cxn modelId="{F61DC9D4-0DEE-457B-885A-8DCC504A88FA}" type="presParOf" srcId="{156CE504-FAA4-44D6-B502-69E430ADA0BB}" destId="{CE0F87EB-EEDE-4DD4-AD9B-B0BE493F6B04}" srcOrd="0" destOrd="0" presId="urn:microsoft.com/office/officeart/2018/5/layout/IconCircleLabelList"/>
    <dgm:cxn modelId="{67B39CE0-4041-4E64-85CF-82046A8C07BB}" type="presParOf" srcId="{156CE504-FAA4-44D6-B502-69E430ADA0BB}" destId="{D97F239A-219E-408C-96D7-BE5E1D8015FB}" srcOrd="1" destOrd="0" presId="urn:microsoft.com/office/officeart/2018/5/layout/IconCircleLabelList"/>
    <dgm:cxn modelId="{ADC81777-246A-40F9-9948-1146FE4BAFA5}" type="presParOf" srcId="{156CE504-FAA4-44D6-B502-69E430ADA0BB}" destId="{27E95F3B-9C8A-48A5-AFAC-719C06EE2D48}" srcOrd="2" destOrd="0" presId="urn:microsoft.com/office/officeart/2018/5/layout/IconCircleLabelList"/>
    <dgm:cxn modelId="{864A5824-8585-450C-8B35-532DD2E174FB}" type="presParOf" srcId="{156CE504-FAA4-44D6-B502-69E430ADA0BB}" destId="{ED6F70DD-C0E7-436D-82DD-F4680B31C189}" srcOrd="3" destOrd="0" presId="urn:microsoft.com/office/officeart/2018/5/layout/IconCircleLabelList"/>
    <dgm:cxn modelId="{8A3F13AA-73F3-4119-9341-AB3418032438}" type="presParOf" srcId="{5C3A7B2C-8528-4304-824F-D54EFB0A5664}" destId="{BF26E565-84FF-4FF8-9069-51A5F94DE22B}" srcOrd="11" destOrd="0" presId="urn:microsoft.com/office/officeart/2018/5/layout/IconCircleLabelList"/>
    <dgm:cxn modelId="{1F70F1E1-C70A-4C42-B228-2417E807A384}" type="presParOf" srcId="{5C3A7B2C-8528-4304-824F-D54EFB0A5664}" destId="{2E6DA4D7-A733-4DB1-8AEF-B180DAE3C9DD}" srcOrd="12" destOrd="0" presId="urn:microsoft.com/office/officeart/2018/5/layout/IconCircleLabelList"/>
    <dgm:cxn modelId="{6C556420-3C9A-4245-A23B-7F0D3138CF38}" type="presParOf" srcId="{2E6DA4D7-A733-4DB1-8AEF-B180DAE3C9DD}" destId="{906AFAA5-6D9C-47BB-A223-ADCF4376C9BF}" srcOrd="0" destOrd="0" presId="urn:microsoft.com/office/officeart/2018/5/layout/IconCircleLabelList"/>
    <dgm:cxn modelId="{7DF6EB85-BD81-4B41-8C6E-B4AC3AD214E9}" type="presParOf" srcId="{2E6DA4D7-A733-4DB1-8AEF-B180DAE3C9DD}" destId="{E4BEAC9A-5F52-4426-A23A-B7F1269522AB}" srcOrd="1" destOrd="0" presId="urn:microsoft.com/office/officeart/2018/5/layout/IconCircleLabelList"/>
    <dgm:cxn modelId="{251E31C0-1054-4A0F-8D17-EC153616BE67}" type="presParOf" srcId="{2E6DA4D7-A733-4DB1-8AEF-B180DAE3C9DD}" destId="{DD9B40C2-3800-4A34-89A2-9278F71EEC11}" srcOrd="2" destOrd="0" presId="urn:microsoft.com/office/officeart/2018/5/layout/IconCircleLabelList"/>
    <dgm:cxn modelId="{5B287BA5-A710-41F2-AFE8-73BEBAD1C83C}" type="presParOf" srcId="{2E6DA4D7-A733-4DB1-8AEF-B180DAE3C9DD}" destId="{7FFE6400-35F0-44AE-A357-D4F66F44C4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E6A03-F891-4B9F-9707-64750D8EA984}">
      <dsp:nvSpPr>
        <dsp:cNvPr id="0" name=""/>
        <dsp:cNvSpPr/>
      </dsp:nvSpPr>
      <dsp:spPr>
        <a:xfrm>
          <a:off x="910936" y="281887"/>
          <a:ext cx="4356108" cy="4356108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Investment and financial management challenges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3960" y="932711"/>
        <a:ext cx="1477965" cy="1011239"/>
      </dsp:txXfrm>
    </dsp:sp>
    <dsp:sp modelId="{ED3AAEDD-792E-42E3-AE74-025EEB918BE9}">
      <dsp:nvSpPr>
        <dsp:cNvPr id="0" name=""/>
        <dsp:cNvSpPr/>
      </dsp:nvSpPr>
      <dsp:spPr>
        <a:xfrm>
          <a:off x="793714" y="519880"/>
          <a:ext cx="4356108" cy="4356108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Financial Planning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0741" y="2490501"/>
        <a:ext cx="1296460" cy="1094212"/>
      </dsp:txXfrm>
    </dsp:sp>
    <dsp:sp modelId="{31D20285-B876-4E2E-9CB2-32DEE5CD008E}">
      <dsp:nvSpPr>
        <dsp:cNvPr id="0" name=""/>
        <dsp:cNvSpPr/>
      </dsp:nvSpPr>
      <dsp:spPr>
        <a:xfrm>
          <a:off x="812706" y="551854"/>
          <a:ext cx="4356108" cy="4356108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Investment Awareness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12884" y="3818935"/>
        <a:ext cx="1555752" cy="933451"/>
      </dsp:txXfrm>
    </dsp:sp>
    <dsp:sp modelId="{CF86D0E8-E9BB-4F84-9829-1915A7A5670C}">
      <dsp:nvSpPr>
        <dsp:cNvPr id="0" name=""/>
        <dsp:cNvSpPr/>
      </dsp:nvSpPr>
      <dsp:spPr>
        <a:xfrm>
          <a:off x="792189" y="548848"/>
          <a:ext cx="4356108" cy="4356108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Uncertainty in ROI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623" y="2519469"/>
        <a:ext cx="1296460" cy="1094212"/>
      </dsp:txXfrm>
    </dsp:sp>
    <dsp:sp modelId="{E9011849-B483-4940-AA20-CA1DE953A80B}">
      <dsp:nvSpPr>
        <dsp:cNvPr id="0" name=""/>
        <dsp:cNvSpPr/>
      </dsp:nvSpPr>
      <dsp:spPr>
        <a:xfrm>
          <a:off x="793714" y="519880"/>
          <a:ext cx="4356108" cy="4356108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Assessment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28979" y="1183668"/>
        <a:ext cx="1477965" cy="1011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59812-7790-422B-AF76-E628D985A894}">
      <dsp:nvSpPr>
        <dsp:cNvPr id="0" name=""/>
        <dsp:cNvSpPr/>
      </dsp:nvSpPr>
      <dsp:spPr>
        <a:xfrm>
          <a:off x="2603516" y="0"/>
          <a:ext cx="4171694" cy="417181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099FC3-6179-4D3E-8774-471A9ED42FCA}">
      <dsp:nvSpPr>
        <dsp:cNvPr id="0" name=""/>
        <dsp:cNvSpPr/>
      </dsp:nvSpPr>
      <dsp:spPr>
        <a:xfrm>
          <a:off x="3524872" y="1510365"/>
          <a:ext cx="2327477" cy="116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Introduction:</a:t>
          </a:r>
        </a:p>
      </dsp:txBody>
      <dsp:txXfrm>
        <a:off x="3524872" y="1510365"/>
        <a:ext cx="2327477" cy="1163601"/>
      </dsp:txXfrm>
    </dsp:sp>
    <dsp:sp modelId="{BD6B6D53-2981-4118-B99E-8A15B103A5C7}">
      <dsp:nvSpPr>
        <dsp:cNvPr id="0" name=""/>
        <dsp:cNvSpPr/>
      </dsp:nvSpPr>
      <dsp:spPr>
        <a:xfrm>
          <a:off x="1742380" y="2673966"/>
          <a:ext cx="3583803" cy="358531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AAA937-A833-4B40-B643-560BAD9ABC67}">
      <dsp:nvSpPr>
        <dsp:cNvPr id="0" name=""/>
        <dsp:cNvSpPr/>
      </dsp:nvSpPr>
      <dsp:spPr>
        <a:xfrm>
          <a:off x="5826373" y="2982683"/>
          <a:ext cx="3674468" cy="3268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Audience</a:t>
          </a:r>
          <a:endParaRPr lang="en-US" sz="180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 Farmers: Individuals starting their agricultural journey without prior cultivation experience.</a:t>
          </a: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Experienced Farmers: Those with historical data from previous harvests, seeking to optimize their investment strategies.</a:t>
          </a: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373" y="2982683"/>
        <a:ext cx="3674468" cy="3268987"/>
      </dsp:txXfrm>
    </dsp:sp>
    <dsp:sp modelId="{EAC4C85F-AC5A-4D83-BA3F-7DA39C0ED525}">
      <dsp:nvSpPr>
        <dsp:cNvPr id="0" name=""/>
        <dsp:cNvSpPr/>
      </dsp:nvSpPr>
      <dsp:spPr>
        <a:xfrm>
          <a:off x="2361133" y="3912053"/>
          <a:ext cx="2327477" cy="116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 </a:t>
          </a:r>
          <a:r>
            <a:rPr lang="en-IN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aims to provide actionable insights regarding investment, ROI, and financial risk to farmers through a data-driven approach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2361133" y="3912053"/>
        <a:ext cx="2327477" cy="116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51718-6B5E-4EBE-A224-A7D6438799D9}">
      <dsp:nvSpPr>
        <dsp:cNvPr id="0" name=""/>
        <dsp:cNvSpPr/>
      </dsp:nvSpPr>
      <dsp:spPr>
        <a:xfrm>
          <a:off x="816670" y="421566"/>
          <a:ext cx="716273" cy="7162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472DD-AD0F-4B1C-8129-8F15F55FD495}">
      <dsp:nvSpPr>
        <dsp:cNvPr id="0" name=""/>
        <dsp:cNvSpPr/>
      </dsp:nvSpPr>
      <dsp:spPr>
        <a:xfrm>
          <a:off x="969318" y="574215"/>
          <a:ext cx="410976" cy="410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44E0-41C6-4F66-B084-3F916D2AFD33}">
      <dsp:nvSpPr>
        <dsp:cNvPr id="0" name=""/>
        <dsp:cNvSpPr/>
      </dsp:nvSpPr>
      <dsp:spPr>
        <a:xfrm>
          <a:off x="587697" y="1360941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Ingestion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697" y="1360941"/>
        <a:ext cx="1174218" cy="457303"/>
      </dsp:txXfrm>
    </dsp:sp>
    <dsp:sp modelId="{85490E98-664F-42FE-BF90-7C20094FA1C2}">
      <dsp:nvSpPr>
        <dsp:cNvPr id="0" name=""/>
        <dsp:cNvSpPr/>
      </dsp:nvSpPr>
      <dsp:spPr>
        <a:xfrm>
          <a:off x="2196377" y="421566"/>
          <a:ext cx="716273" cy="7162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658E-2156-4022-8279-86255DB3ECBA}">
      <dsp:nvSpPr>
        <dsp:cNvPr id="0" name=""/>
        <dsp:cNvSpPr/>
      </dsp:nvSpPr>
      <dsp:spPr>
        <a:xfrm>
          <a:off x="2349025" y="574215"/>
          <a:ext cx="410976" cy="410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91334-D2AD-40AA-9584-D94723696EE5}">
      <dsp:nvSpPr>
        <dsp:cNvPr id="0" name=""/>
        <dsp:cNvSpPr/>
      </dsp:nvSpPr>
      <dsp:spPr>
        <a:xfrm>
          <a:off x="1967404" y="1360941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7404" y="1360941"/>
        <a:ext cx="1174218" cy="457303"/>
      </dsp:txXfrm>
    </dsp:sp>
    <dsp:sp modelId="{14D96FFA-E31A-44D6-95E8-2208B3E5FFE7}">
      <dsp:nvSpPr>
        <dsp:cNvPr id="0" name=""/>
        <dsp:cNvSpPr/>
      </dsp:nvSpPr>
      <dsp:spPr>
        <a:xfrm>
          <a:off x="3779282" y="421566"/>
          <a:ext cx="716273" cy="7162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8D9BD-9FC2-4045-962B-92C7AFAB1A03}">
      <dsp:nvSpPr>
        <dsp:cNvPr id="0" name=""/>
        <dsp:cNvSpPr/>
      </dsp:nvSpPr>
      <dsp:spPr>
        <a:xfrm>
          <a:off x="3931931" y="574215"/>
          <a:ext cx="410976" cy="410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257C6-E089-47B8-AE08-D26449ED0A17}">
      <dsp:nvSpPr>
        <dsp:cNvPr id="0" name=""/>
        <dsp:cNvSpPr/>
      </dsp:nvSpPr>
      <dsp:spPr>
        <a:xfrm>
          <a:off x="3347111" y="1360941"/>
          <a:ext cx="1580615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Transformation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7111" y="1360941"/>
        <a:ext cx="1580615" cy="457303"/>
      </dsp:txXfrm>
    </dsp:sp>
    <dsp:sp modelId="{B7E70674-5D54-49BE-B409-E7C13CA06091}">
      <dsp:nvSpPr>
        <dsp:cNvPr id="0" name=""/>
        <dsp:cNvSpPr/>
      </dsp:nvSpPr>
      <dsp:spPr>
        <a:xfrm>
          <a:off x="427134" y="2193418"/>
          <a:ext cx="716273" cy="7162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6C37D-AFE7-4F09-8704-016563F5F4EE}">
      <dsp:nvSpPr>
        <dsp:cNvPr id="0" name=""/>
        <dsp:cNvSpPr/>
      </dsp:nvSpPr>
      <dsp:spPr>
        <a:xfrm>
          <a:off x="579783" y="2346067"/>
          <a:ext cx="410976" cy="4109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53332-96B8-48CC-AD36-AA81741CCDCF}">
      <dsp:nvSpPr>
        <dsp:cNvPr id="0" name=""/>
        <dsp:cNvSpPr/>
      </dsp:nvSpPr>
      <dsp:spPr>
        <a:xfrm>
          <a:off x="198162" y="3132793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Modelling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8162" y="3132793"/>
        <a:ext cx="1174218" cy="457303"/>
      </dsp:txXfrm>
    </dsp:sp>
    <dsp:sp modelId="{6DB69CA5-0D5A-4F75-B77E-F67E44F551E0}">
      <dsp:nvSpPr>
        <dsp:cNvPr id="0" name=""/>
        <dsp:cNvSpPr/>
      </dsp:nvSpPr>
      <dsp:spPr>
        <a:xfrm>
          <a:off x="2196277" y="2199806"/>
          <a:ext cx="716273" cy="7162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D5275-6B0F-42C6-B6E5-F216D5D33244}">
      <dsp:nvSpPr>
        <dsp:cNvPr id="0" name=""/>
        <dsp:cNvSpPr/>
      </dsp:nvSpPr>
      <dsp:spPr>
        <a:xfrm>
          <a:off x="2348925" y="2352454"/>
          <a:ext cx="410976" cy="4109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4549B-54AC-4F2E-B67A-0936CBED37E9}">
      <dsp:nvSpPr>
        <dsp:cNvPr id="0" name=""/>
        <dsp:cNvSpPr/>
      </dsp:nvSpPr>
      <dsp:spPr>
        <a:xfrm>
          <a:off x="1577869" y="3151955"/>
          <a:ext cx="1953089" cy="43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Insights And Recommendations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7869" y="3151955"/>
        <a:ext cx="1953089" cy="431754"/>
      </dsp:txXfrm>
    </dsp:sp>
    <dsp:sp modelId="{CE0F87EB-EEDE-4DD4-AD9B-B0BE493F6B04}">
      <dsp:nvSpPr>
        <dsp:cNvPr id="0" name=""/>
        <dsp:cNvSpPr/>
      </dsp:nvSpPr>
      <dsp:spPr>
        <a:xfrm>
          <a:off x="4169448" y="2236754"/>
          <a:ext cx="716273" cy="7162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F239A-219E-408C-96D7-BE5E1D8015FB}">
      <dsp:nvSpPr>
        <dsp:cNvPr id="0" name=""/>
        <dsp:cNvSpPr/>
      </dsp:nvSpPr>
      <dsp:spPr>
        <a:xfrm>
          <a:off x="4321366" y="2264448"/>
          <a:ext cx="410976" cy="4109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F70DD-C0E7-436D-82DD-F4680B31C189}">
      <dsp:nvSpPr>
        <dsp:cNvPr id="0" name=""/>
        <dsp:cNvSpPr/>
      </dsp:nvSpPr>
      <dsp:spPr>
        <a:xfrm>
          <a:off x="3804775" y="3076754"/>
          <a:ext cx="1580815" cy="783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Output Visualization</a:t>
          </a:r>
          <a:endParaRPr lang="en-US" sz="1200" kern="1200" dirty="0"/>
        </a:p>
      </dsp:txBody>
      <dsp:txXfrm>
        <a:off x="3804775" y="3076754"/>
        <a:ext cx="1580815" cy="783777"/>
      </dsp:txXfrm>
    </dsp:sp>
    <dsp:sp modelId="{906AFAA5-6D9C-47BB-A223-ADCF4376C9BF}">
      <dsp:nvSpPr>
        <dsp:cNvPr id="0" name=""/>
        <dsp:cNvSpPr/>
      </dsp:nvSpPr>
      <dsp:spPr>
        <a:xfrm>
          <a:off x="2399575" y="3965270"/>
          <a:ext cx="716273" cy="7162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EAC9A-5F52-4426-A23A-B7F1269522AB}">
      <dsp:nvSpPr>
        <dsp:cNvPr id="0" name=""/>
        <dsp:cNvSpPr/>
      </dsp:nvSpPr>
      <dsp:spPr>
        <a:xfrm>
          <a:off x="2552224" y="4117918"/>
          <a:ext cx="410976" cy="4109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E6400-35F0-44AE-A357-D4F66F44C43E}">
      <dsp:nvSpPr>
        <dsp:cNvPr id="0" name=""/>
        <dsp:cNvSpPr/>
      </dsp:nvSpPr>
      <dsp:spPr>
        <a:xfrm>
          <a:off x="2170603" y="4904645"/>
          <a:ext cx="1174218" cy="45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b="1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Feedback Loop</a:t>
          </a:r>
          <a:endParaRPr lang="en-US" sz="1800" kern="1200" cap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70603" y="4904645"/>
        <a:ext cx="1174218" cy="45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  <p:sldLayoutId id="2147483717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taehyeon-smilestudy.tistory.com/54" TargetMode="External"/><Relationship Id="rId7" Type="http://schemas.openxmlformats.org/officeDocument/2006/relationships/hyperlink" Target="https://iabac.org/blog/power-bi-component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hyperlink" Target="https://datalake.eas.cornell.edu/tutorial.html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en.wikipedia.org/wiki/Kagg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30" y="298564"/>
            <a:ext cx="6259284" cy="3838007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Predictive Analytics For Agricultural Investments: Enhancing ROI And Mitigating Financial Risks For Farmers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612F8-BED9-E0FB-3BDA-50C4D962573A}"/>
              </a:ext>
            </a:extLst>
          </p:cNvPr>
          <p:cNvSpPr txBox="1"/>
          <p:nvPr/>
        </p:nvSpPr>
        <p:spPr>
          <a:xfrm>
            <a:off x="3630385" y="4593772"/>
            <a:ext cx="5671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 Keladi Ganapathi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Kranthi Swapna Garapati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Sharath Chandra Kamuni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50" y="255526"/>
            <a:ext cx="7704650" cy="1346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                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578809-4F8C-4A9B-A59D-0D7BDA6B1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DADE07-3826-4857-9180-7DB77BCCE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5C21CC9E-9E93-47EE-B6BE-DAF0D163F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1">
                <a:extLst>
                  <a:ext uri="{FF2B5EF4-FFF2-40B4-BE49-F238E27FC236}">
                    <a16:creationId xmlns:a16="http://schemas.microsoft.com/office/drawing/2014/main" id="{F98634D8-7CA3-4C66-8CD8-4D6F24833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1">
                <a:extLst>
                  <a:ext uri="{FF2B5EF4-FFF2-40B4-BE49-F238E27FC236}">
                    <a16:creationId xmlns:a16="http://schemas.microsoft.com/office/drawing/2014/main" id="{579AC1E2-C2CF-4BA7-82B4-C8CCC73056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8">
                <a:extLst>
                  <a:ext uri="{FF2B5EF4-FFF2-40B4-BE49-F238E27FC236}">
                    <a16:creationId xmlns:a16="http://schemas.microsoft.com/office/drawing/2014/main" id="{FD089815-EEDF-4A19-B1A5-CD51F7D6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4">
                <a:extLst>
                  <a:ext uri="{FF2B5EF4-FFF2-40B4-BE49-F238E27FC236}">
                    <a16:creationId xmlns:a16="http://schemas.microsoft.com/office/drawing/2014/main" id="{3913B299-F5CE-4C72-A020-2AFCFFDB7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7">
                <a:extLst>
                  <a:ext uri="{FF2B5EF4-FFF2-40B4-BE49-F238E27FC236}">
                    <a16:creationId xmlns:a16="http://schemas.microsoft.com/office/drawing/2014/main" id="{38067600-ABBC-4D8F-B242-026D39DB9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0">
                <a:extLst>
                  <a:ext uri="{FF2B5EF4-FFF2-40B4-BE49-F238E27FC236}">
                    <a16:creationId xmlns:a16="http://schemas.microsoft.com/office/drawing/2014/main" id="{AF1082FE-D7C7-430A-B6DF-041CD1FBF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59">
                <a:extLst>
                  <a:ext uri="{FF2B5EF4-FFF2-40B4-BE49-F238E27FC236}">
                    <a16:creationId xmlns:a16="http://schemas.microsoft.com/office/drawing/2014/main" id="{D20DF48A-C1E5-483E-B21B-EDC96EC75D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2">
                <a:extLst>
                  <a:ext uri="{FF2B5EF4-FFF2-40B4-BE49-F238E27FC236}">
                    <a16:creationId xmlns:a16="http://schemas.microsoft.com/office/drawing/2014/main" id="{BE0F4360-2529-43AE-8AD9-1B7B3F903C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B1B8DE27-1A2A-48A2-A329-B0F4201A7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>
                <a:extLst>
                  <a:ext uri="{FF2B5EF4-FFF2-40B4-BE49-F238E27FC236}">
                    <a16:creationId xmlns:a16="http://schemas.microsoft.com/office/drawing/2014/main" id="{9BD6F64A-2862-4703-A7E6-6D3295621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2">
                <a:extLst>
                  <a:ext uri="{FF2B5EF4-FFF2-40B4-BE49-F238E27FC236}">
                    <a16:creationId xmlns:a16="http://schemas.microsoft.com/office/drawing/2014/main" id="{DA103B72-E0CF-45F0-A7D0-21ECD0175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5">
                <a:extLst>
                  <a:ext uri="{FF2B5EF4-FFF2-40B4-BE49-F238E27FC236}">
                    <a16:creationId xmlns:a16="http://schemas.microsoft.com/office/drawing/2014/main" id="{12BF02EE-B84D-4508-86AE-720FFD081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8">
                <a:extLst>
                  <a:ext uri="{FF2B5EF4-FFF2-40B4-BE49-F238E27FC236}">
                    <a16:creationId xmlns:a16="http://schemas.microsoft.com/office/drawing/2014/main" id="{63DEFA47-924F-47EC-8A1A-E8D4E1D286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E9EAB0-A7D4-43A2-BE0E-0285979BC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7" name="Line 63">
                  <a:extLst>
                    <a:ext uri="{FF2B5EF4-FFF2-40B4-BE49-F238E27FC236}">
                      <a16:creationId xmlns:a16="http://schemas.microsoft.com/office/drawing/2014/main" id="{0918A230-E769-4D1D-BAD9-E5835E2C8D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66">
                  <a:extLst>
                    <a:ext uri="{FF2B5EF4-FFF2-40B4-BE49-F238E27FC236}">
                      <a16:creationId xmlns:a16="http://schemas.microsoft.com/office/drawing/2014/main" id="{8387A7CE-102C-40EE-9CF5-025C3DD8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67">
                  <a:extLst>
                    <a:ext uri="{FF2B5EF4-FFF2-40B4-BE49-F238E27FC236}">
                      <a16:creationId xmlns:a16="http://schemas.microsoft.com/office/drawing/2014/main" id="{04D252BC-127A-412D-BC8A-003132AE7C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80">
                  <a:extLst>
                    <a:ext uri="{FF2B5EF4-FFF2-40B4-BE49-F238E27FC236}">
                      <a16:creationId xmlns:a16="http://schemas.microsoft.com/office/drawing/2014/main" id="{DBF98D9E-95AE-499D-90A5-B46B881160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83">
                  <a:extLst>
                    <a:ext uri="{FF2B5EF4-FFF2-40B4-BE49-F238E27FC236}">
                      <a16:creationId xmlns:a16="http://schemas.microsoft.com/office/drawing/2014/main" id="{DF93481C-D4B8-49D1-8DB5-0DDFD0A975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86">
                  <a:extLst>
                    <a:ext uri="{FF2B5EF4-FFF2-40B4-BE49-F238E27FC236}">
                      <a16:creationId xmlns:a16="http://schemas.microsoft.com/office/drawing/2014/main" id="{E08AF258-8D62-4B36-9315-8652E31710E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89">
                  <a:extLst>
                    <a:ext uri="{FF2B5EF4-FFF2-40B4-BE49-F238E27FC236}">
                      <a16:creationId xmlns:a16="http://schemas.microsoft.com/office/drawing/2014/main" id="{DCAC5381-7C87-4FB1-922C-72424F35D4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D131BB-56BB-4799-9DE1-95E397FA6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D75D3A2-6328-49F4-A5C7-BDBEBE87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B386BFB-69FD-4CED-89B4-6E45CD3340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0292B6-9C83-4545-9DB9-6D216C6491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0">
                  <a:extLst>
                    <a:ext uri="{FF2B5EF4-FFF2-40B4-BE49-F238E27FC236}">
                      <a16:creationId xmlns:a16="http://schemas.microsoft.com/office/drawing/2014/main" id="{218E320A-887F-4DBF-8CCC-A0E849F364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30">
                  <a:extLst>
                    <a:ext uri="{FF2B5EF4-FFF2-40B4-BE49-F238E27FC236}">
                      <a16:creationId xmlns:a16="http://schemas.microsoft.com/office/drawing/2014/main" id="{70456DE9-EFE8-480B-904C-C4E4521BA8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FAC87AC-6F0D-41C3-A96D-583587DBD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BBBB3529-7770-48BD-9A2D-61CB322B48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B4D2F05B-BBCD-4783-BDE0-43D73C2675E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54BFAD-42ED-48A4-AA55-3BE394C44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B341D07-45D8-4F3A-B413-FD2B278A24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1" name="Freeform 68">
                  <a:extLst>
                    <a:ext uri="{FF2B5EF4-FFF2-40B4-BE49-F238E27FC236}">
                      <a16:creationId xmlns:a16="http://schemas.microsoft.com/office/drawing/2014/main" id="{872DAC2D-6CA9-4BA0-9831-D9BCA4630F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9">
                  <a:extLst>
                    <a:ext uri="{FF2B5EF4-FFF2-40B4-BE49-F238E27FC236}">
                      <a16:creationId xmlns:a16="http://schemas.microsoft.com/office/drawing/2014/main" id="{79883F04-2F99-488F-B3C5-0B29E181A1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0">
                  <a:extLst>
                    <a:ext uri="{FF2B5EF4-FFF2-40B4-BE49-F238E27FC236}">
                      <a16:creationId xmlns:a16="http://schemas.microsoft.com/office/drawing/2014/main" id="{588E0A03-E6DB-4D96-82A1-39AAB99850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032D250-40F2-4BE1-9E51-51D612431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CFF6B335-FCBC-4111-B6E0-010A0CCF6A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F3A4A21F-DBFE-4F02-A66E-C6F0ECB698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3A5E5CE1-528A-4B41-A739-BFE450F1F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FC08C-C419-4B3F-B3C4-074AE7045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9E4645-4CFC-4C14-9639-295E67859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75D1D75-29EC-4168-9B74-DD31796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7" name="Freeform 64">
                <a:extLst>
                  <a:ext uri="{FF2B5EF4-FFF2-40B4-BE49-F238E27FC236}">
                    <a16:creationId xmlns:a16="http://schemas.microsoft.com/office/drawing/2014/main" id="{5C244629-4F62-4555-8576-76E450C71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1">
                <a:extLst>
                  <a:ext uri="{FF2B5EF4-FFF2-40B4-BE49-F238E27FC236}">
                    <a16:creationId xmlns:a16="http://schemas.microsoft.com/office/drawing/2014/main" id="{33FE7FD6-ED0C-4A85-BB37-50D5DEFE5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1">
                <a:extLst>
                  <a:ext uri="{FF2B5EF4-FFF2-40B4-BE49-F238E27FC236}">
                    <a16:creationId xmlns:a16="http://schemas.microsoft.com/office/drawing/2014/main" id="{E321CBA3-94D7-498A-AA58-32E5E21DA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8">
                <a:extLst>
                  <a:ext uri="{FF2B5EF4-FFF2-40B4-BE49-F238E27FC236}">
                    <a16:creationId xmlns:a16="http://schemas.microsoft.com/office/drawing/2014/main" id="{A483E481-9A4F-433D-83BF-BE219AE92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4">
                <a:extLst>
                  <a:ext uri="{FF2B5EF4-FFF2-40B4-BE49-F238E27FC236}">
                    <a16:creationId xmlns:a16="http://schemas.microsoft.com/office/drawing/2014/main" id="{3BD25EE3-866C-4F95-87D6-3539B174A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7">
                <a:extLst>
                  <a:ext uri="{FF2B5EF4-FFF2-40B4-BE49-F238E27FC236}">
                    <a16:creationId xmlns:a16="http://schemas.microsoft.com/office/drawing/2014/main" id="{7C4C4F76-8DA9-47EA-94F9-1D400388FA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0">
                <a:extLst>
                  <a:ext uri="{FF2B5EF4-FFF2-40B4-BE49-F238E27FC236}">
                    <a16:creationId xmlns:a16="http://schemas.microsoft.com/office/drawing/2014/main" id="{025FE981-874E-47FE-81B8-F025D2BF9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9">
                <a:extLst>
                  <a:ext uri="{FF2B5EF4-FFF2-40B4-BE49-F238E27FC236}">
                    <a16:creationId xmlns:a16="http://schemas.microsoft.com/office/drawing/2014/main" id="{5680B73A-298E-4BDA-AB07-ACC8314E4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2">
                <a:extLst>
                  <a:ext uri="{FF2B5EF4-FFF2-40B4-BE49-F238E27FC236}">
                    <a16:creationId xmlns:a16="http://schemas.microsoft.com/office/drawing/2014/main" id="{01AFB333-D097-4235-A165-C9D3CDC2F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65">
                <a:extLst>
                  <a:ext uri="{FF2B5EF4-FFF2-40B4-BE49-F238E27FC236}">
                    <a16:creationId xmlns:a16="http://schemas.microsoft.com/office/drawing/2014/main" id="{66C11AEB-D3F2-45AA-9C41-CA142A02E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9">
                <a:extLst>
                  <a:ext uri="{FF2B5EF4-FFF2-40B4-BE49-F238E27FC236}">
                    <a16:creationId xmlns:a16="http://schemas.microsoft.com/office/drawing/2014/main" id="{2EAA79E5-B4EE-4477-A9D7-38234A19D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2">
                <a:extLst>
                  <a:ext uri="{FF2B5EF4-FFF2-40B4-BE49-F238E27FC236}">
                    <a16:creationId xmlns:a16="http://schemas.microsoft.com/office/drawing/2014/main" id="{A2EB3CA6-CF43-44E7-A82B-C86FF6A75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5">
                <a:extLst>
                  <a:ext uri="{FF2B5EF4-FFF2-40B4-BE49-F238E27FC236}">
                    <a16:creationId xmlns:a16="http://schemas.microsoft.com/office/drawing/2014/main" id="{635B3B6D-8A83-4CF1-AE24-D872BCE07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8">
                <a:extLst>
                  <a:ext uri="{FF2B5EF4-FFF2-40B4-BE49-F238E27FC236}">
                    <a16:creationId xmlns:a16="http://schemas.microsoft.com/office/drawing/2014/main" id="{67274B73-EB7F-4885-8375-DCC193DE8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0EE02B4-8ECF-4636-B55D-11A3869E6E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02" name="Line 63">
                  <a:extLst>
                    <a:ext uri="{FF2B5EF4-FFF2-40B4-BE49-F238E27FC236}">
                      <a16:creationId xmlns:a16="http://schemas.microsoft.com/office/drawing/2014/main" id="{97860271-66A3-4C76-9A50-EF7ADA1D95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66">
                  <a:extLst>
                    <a:ext uri="{FF2B5EF4-FFF2-40B4-BE49-F238E27FC236}">
                      <a16:creationId xmlns:a16="http://schemas.microsoft.com/office/drawing/2014/main" id="{CD0262E2-572E-453D-8FE4-46EDF0C75C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67">
                  <a:extLst>
                    <a:ext uri="{FF2B5EF4-FFF2-40B4-BE49-F238E27FC236}">
                      <a16:creationId xmlns:a16="http://schemas.microsoft.com/office/drawing/2014/main" id="{504EAB1B-BE08-49A3-91E4-2F59777FF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1BA1BFEB-5D6B-4011-8814-75FDF39A8C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83">
                  <a:extLst>
                    <a:ext uri="{FF2B5EF4-FFF2-40B4-BE49-F238E27FC236}">
                      <a16:creationId xmlns:a16="http://schemas.microsoft.com/office/drawing/2014/main" id="{58D635F3-CD70-43D2-9FAE-690BB6A8C0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86">
                  <a:extLst>
                    <a:ext uri="{FF2B5EF4-FFF2-40B4-BE49-F238E27FC236}">
                      <a16:creationId xmlns:a16="http://schemas.microsoft.com/office/drawing/2014/main" id="{7D4A71ED-4313-45E2-9078-0A2179F6096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89">
                  <a:extLst>
                    <a:ext uri="{FF2B5EF4-FFF2-40B4-BE49-F238E27FC236}">
                      <a16:creationId xmlns:a16="http://schemas.microsoft.com/office/drawing/2014/main" id="{F71A8BF4-8580-4405-93CC-68682C9EFB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03EA70C-259E-4844-83FD-A8152374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2D8DEFBA-3794-41DB-BA53-A168E4B02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74D1351-C939-4ABA-A2D0-F13C1F3BF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672A249-195A-4DAD-984C-AC6C894A6F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30">
                  <a:extLst>
                    <a:ext uri="{FF2B5EF4-FFF2-40B4-BE49-F238E27FC236}">
                      <a16:creationId xmlns:a16="http://schemas.microsoft.com/office/drawing/2014/main" id="{B2751033-92CC-43C5-B09D-BEAC921297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0">
                  <a:extLst>
                    <a:ext uri="{FF2B5EF4-FFF2-40B4-BE49-F238E27FC236}">
                      <a16:creationId xmlns:a16="http://schemas.microsoft.com/office/drawing/2014/main" id="{810A9024-F6AE-46E1-AF5B-23C1BAF52A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148CDE3-7E34-46A7-A2A1-B2418BA6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DFB487FA-CAC6-469F-8D07-227D88323A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4B6721C-6379-4342-B632-2288DDDD12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8C06E09-320E-44ED-8B43-2BB2CE74A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F42D42C-CE47-479C-A563-298CD9035F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76" name="Freeform 68">
                  <a:extLst>
                    <a:ext uri="{FF2B5EF4-FFF2-40B4-BE49-F238E27FC236}">
                      <a16:creationId xmlns:a16="http://schemas.microsoft.com/office/drawing/2014/main" id="{65202664-9154-4377-8C3E-9BA25B78A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69">
                  <a:extLst>
                    <a:ext uri="{FF2B5EF4-FFF2-40B4-BE49-F238E27FC236}">
                      <a16:creationId xmlns:a16="http://schemas.microsoft.com/office/drawing/2014/main" id="{F0361EFD-383F-40DA-936A-1EC55BBA67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70">
                  <a:extLst>
                    <a:ext uri="{FF2B5EF4-FFF2-40B4-BE49-F238E27FC236}">
                      <a16:creationId xmlns:a16="http://schemas.microsoft.com/office/drawing/2014/main" id="{0899FE39-C088-493A-A9ED-9C70D9427F5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4A185DA-EED5-4241-BCE2-7DFF9775B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73" name="Freeform 68">
                  <a:extLst>
                    <a:ext uri="{FF2B5EF4-FFF2-40B4-BE49-F238E27FC236}">
                      <a16:creationId xmlns:a16="http://schemas.microsoft.com/office/drawing/2014/main" id="{1D1D1F03-0895-4603-B54A-30778D288D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69">
                  <a:extLst>
                    <a:ext uri="{FF2B5EF4-FFF2-40B4-BE49-F238E27FC236}">
                      <a16:creationId xmlns:a16="http://schemas.microsoft.com/office/drawing/2014/main" id="{4205B00F-0C22-4C32-B408-130BD2BCA2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Line 70">
                  <a:extLst>
                    <a:ext uri="{FF2B5EF4-FFF2-40B4-BE49-F238E27FC236}">
                      <a16:creationId xmlns:a16="http://schemas.microsoft.com/office/drawing/2014/main" id="{0307197D-6DFE-4C69-95F1-42678413BA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113" name="TextBox 5">
            <a:extLst>
              <a:ext uri="{FF2B5EF4-FFF2-40B4-BE49-F238E27FC236}">
                <a16:creationId xmlns:a16="http://schemas.microsoft.com/office/drawing/2014/main" id="{5E6FC658-A093-DDF9-7F08-04F963337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76744"/>
              </p:ext>
            </p:extLst>
          </p:nvPr>
        </p:nvGraphicFramePr>
        <p:xfrm>
          <a:off x="3048000" y="1500108"/>
          <a:ext cx="6096000" cy="518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extBox 3">
            <a:extLst>
              <a:ext uri="{FF2B5EF4-FFF2-40B4-BE49-F238E27FC236}">
                <a16:creationId xmlns:a16="http://schemas.microsoft.com/office/drawing/2014/main" id="{9FF24F61-C227-1BFB-4CF2-E7E6C9DFF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618607"/>
              </p:ext>
            </p:extLst>
          </p:nvPr>
        </p:nvGraphicFramePr>
        <p:xfrm>
          <a:off x="1286227" y="446314"/>
          <a:ext cx="10459457" cy="625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7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3CE8C-1316-3A10-7A64-C448D810D472}"/>
              </a:ext>
            </a:extLst>
          </p:cNvPr>
          <p:cNvSpPr txBox="1"/>
          <p:nvPr/>
        </p:nvSpPr>
        <p:spPr>
          <a:xfrm>
            <a:off x="1013553" y="322111"/>
            <a:ext cx="851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CRISP-DM with Agile Framework Flowchart 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31880A38-3085-985A-B9F7-F80826F6CE5B}"/>
              </a:ext>
            </a:extLst>
          </p:cNvPr>
          <p:cNvSpPr/>
          <p:nvPr/>
        </p:nvSpPr>
        <p:spPr>
          <a:xfrm>
            <a:off x="572386" y="1174896"/>
            <a:ext cx="2286000" cy="1264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</a:t>
            </a: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(Define Objectives &amp; Team)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E7D4C42D-3B74-F27F-83A6-ED08A757892D}"/>
              </a:ext>
            </a:extLst>
          </p:cNvPr>
          <p:cNvSpPr/>
          <p:nvPr/>
        </p:nvSpPr>
        <p:spPr>
          <a:xfrm>
            <a:off x="3326219" y="1174897"/>
            <a:ext cx="2286000" cy="12939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(Identify Farmer Needs &amp; Risks)</a:t>
            </a: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59094E4-6636-FE47-98FE-87F950782542}"/>
              </a:ext>
            </a:extLst>
          </p:cNvPr>
          <p:cNvSpPr/>
          <p:nvPr/>
        </p:nvSpPr>
        <p:spPr>
          <a:xfrm>
            <a:off x="6239539" y="1174896"/>
            <a:ext cx="2286000" cy="12939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(Gather Data Sources, Exploratory)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72850F1A-11AC-E450-B65E-DA61A414F0E8}"/>
              </a:ext>
            </a:extLst>
          </p:cNvPr>
          <p:cNvSpPr/>
          <p:nvPr/>
        </p:nvSpPr>
        <p:spPr>
          <a:xfrm>
            <a:off x="9333614" y="1174897"/>
            <a:ext cx="2286000" cy="12939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(Clean, Transform, &amp; Integrate)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673CB1-BE3A-7820-6E38-47076122A058}"/>
              </a:ext>
            </a:extLst>
          </p:cNvPr>
          <p:cNvSpPr/>
          <p:nvPr/>
        </p:nvSpPr>
        <p:spPr>
          <a:xfrm>
            <a:off x="8525539" y="3617116"/>
            <a:ext cx="2596223" cy="1671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en-US" sz="1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Reporting        </a:t>
            </a:r>
          </a:p>
          <a:p>
            <a:pPr defTabSz="457200"/>
            <a:r>
              <a:rPr lang="en-US" altLang="en-US" sz="1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(Deliver Actionable Insights to Farmers)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9CB03E-AAEB-222A-582C-DD655AB502A2}"/>
              </a:ext>
            </a:extLst>
          </p:cNvPr>
          <p:cNvSpPr/>
          <p:nvPr/>
        </p:nvSpPr>
        <p:spPr>
          <a:xfrm>
            <a:off x="3079523" y="3553186"/>
            <a:ext cx="3016477" cy="1841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Validation (Assess) Performance &amp; Risk)     </a:t>
            </a:r>
          </a:p>
          <a:p>
            <a:pPr defTabSz="457200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&amp; Validation (Assess) Performance &amp; Risk)   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BCABA3-2514-F7E9-DA15-D3585027537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70643" y="1821888"/>
            <a:ext cx="455576" cy="3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EAC9C-B985-9F93-39B5-BF08783E588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612219" y="1821887"/>
            <a:ext cx="6273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A19EAF-C523-1A32-42C3-098C88BD72E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525539" y="1821887"/>
            <a:ext cx="808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D1D7C1-5B27-331E-20A7-D6CCD048C7CA}"/>
              </a:ext>
            </a:extLst>
          </p:cNvPr>
          <p:cNvCxnSpPr>
            <a:cxnSpLocks/>
          </p:cNvCxnSpPr>
          <p:nvPr/>
        </p:nvCxnSpPr>
        <p:spPr>
          <a:xfrm rot="5400000">
            <a:off x="6086221" y="-1558548"/>
            <a:ext cx="437318" cy="855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487426-39E2-B04B-A75C-D9EE901F4544}"/>
              </a:ext>
            </a:extLst>
          </p:cNvPr>
          <p:cNvCxnSpPr>
            <a:cxnSpLocks/>
          </p:cNvCxnSpPr>
          <p:nvPr/>
        </p:nvCxnSpPr>
        <p:spPr>
          <a:xfrm>
            <a:off x="2076223" y="2914168"/>
            <a:ext cx="0" cy="124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DABA24-BCFC-F370-19D3-36D7FA8D801B}"/>
              </a:ext>
            </a:extLst>
          </p:cNvPr>
          <p:cNvCxnSpPr/>
          <p:nvPr/>
        </p:nvCxnSpPr>
        <p:spPr>
          <a:xfrm>
            <a:off x="2076223" y="415855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4CA9D9-BFE6-EA21-97E6-E24C0E01B7C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96000" y="4474170"/>
            <a:ext cx="242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1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C6564-A6E5-3060-80A0-F13687E8FCAA}"/>
              </a:ext>
            </a:extLst>
          </p:cNvPr>
          <p:cNvSpPr txBox="1"/>
          <p:nvPr/>
        </p:nvSpPr>
        <p:spPr>
          <a:xfrm>
            <a:off x="1095625" y="898746"/>
            <a:ext cx="3904750" cy="46894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algn="ctr">
              <a:spcBef>
                <a:spcPct val="0"/>
              </a:spcBef>
              <a:spcAft>
                <a:spcPts val="800"/>
              </a:spcAft>
            </a:pPr>
            <a:r>
              <a:rPr lang="en-US" sz="4800" b="1" u="sng" kern="1200" cap="none" spc="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u="sng" kern="1200" cap="none" spc="0" baseline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Methodolgy</a:t>
            </a:r>
            <a:endParaRPr lang="en-US" sz="4800" u="sng" kern="1200" cap="none" spc="0" baseline="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5E31D9BD-1AE9-873A-99B8-372E2693F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510941"/>
              </p:ext>
            </p:extLst>
          </p:nvPr>
        </p:nvGraphicFramePr>
        <p:xfrm>
          <a:off x="6415313" y="629785"/>
          <a:ext cx="5515425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25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EC4EA-F526-24AD-C799-28EC5CB3DA92}"/>
              </a:ext>
            </a:extLst>
          </p:cNvPr>
          <p:cNvSpPr txBox="1"/>
          <p:nvPr/>
        </p:nvSpPr>
        <p:spPr>
          <a:xfrm>
            <a:off x="990000" y="1089025"/>
            <a:ext cx="4075200" cy="153295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1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data processing">
            <a:extLst>
              <a:ext uri="{FF2B5EF4-FFF2-40B4-BE49-F238E27FC236}">
                <a16:creationId xmlns:a16="http://schemas.microsoft.com/office/drawing/2014/main" id="{3146DC26-1DF0-605D-9682-ACC1B198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99" y="929566"/>
            <a:ext cx="4996213" cy="49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7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E2507296-1E8F-BF49-C1E6-CA9A1A5B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7"/>
          <a:stretch/>
        </p:blipFill>
        <p:spPr>
          <a:xfrm>
            <a:off x="561860" y="239486"/>
            <a:ext cx="11038901" cy="60903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94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26235-8CF3-323E-5574-9BDDD0861D99}"/>
              </a:ext>
            </a:extLst>
          </p:cNvPr>
          <p:cNvSpPr txBox="1"/>
          <p:nvPr/>
        </p:nvSpPr>
        <p:spPr>
          <a:xfrm>
            <a:off x="326571" y="207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Technologies planning 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FCE66-D7E9-E8F2-25A4-03DA7DA4B903}"/>
              </a:ext>
            </a:extLst>
          </p:cNvPr>
          <p:cNvSpPr txBox="1"/>
          <p:nvPr/>
        </p:nvSpPr>
        <p:spPr>
          <a:xfrm>
            <a:off x="1616809" y="2700383"/>
            <a:ext cx="2076169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endParaRPr lang="en-US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C478A-B1E8-7644-E099-11A1DF3147BD}"/>
              </a:ext>
            </a:extLst>
          </p:cNvPr>
          <p:cNvSpPr txBox="1"/>
          <p:nvPr/>
        </p:nvSpPr>
        <p:spPr>
          <a:xfrm>
            <a:off x="6614900" y="2820737"/>
            <a:ext cx="2732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74A2A-F1C1-562F-7ED1-45DEECC90ABB}"/>
              </a:ext>
            </a:extLst>
          </p:cNvPr>
          <p:cNvSpPr txBox="1"/>
          <p:nvPr/>
        </p:nvSpPr>
        <p:spPr>
          <a:xfrm>
            <a:off x="1004746" y="5368838"/>
            <a:ext cx="384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&amp; Transformation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B65661-5D2A-70A1-8A5A-7E32E6CDD4F3}"/>
              </a:ext>
            </a:extLst>
          </p:cNvPr>
          <p:cNvSpPr txBox="1"/>
          <p:nvPr/>
        </p:nvSpPr>
        <p:spPr>
          <a:xfrm>
            <a:off x="7031602" y="5405094"/>
            <a:ext cx="6732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dirty="0"/>
          </a:p>
        </p:txBody>
      </p:sp>
      <p:pic>
        <p:nvPicPr>
          <p:cNvPr id="4" name="Picture 3" descr="A logo of a company">
            <a:extLst>
              <a:ext uri="{FF2B5EF4-FFF2-40B4-BE49-F238E27FC236}">
                <a16:creationId xmlns:a16="http://schemas.microsoft.com/office/drawing/2014/main" id="{23417282-F25C-F39F-3F68-E5929581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55682" y="1159712"/>
            <a:ext cx="3215723" cy="165758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41B4E147-5962-FC1F-AA99-16C55BB2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09928" y="3592529"/>
            <a:ext cx="2542764" cy="1622250"/>
          </a:xfrm>
          <a:prstGeom prst="rect">
            <a:avLst/>
          </a:prstGeom>
        </p:spPr>
      </p:pic>
      <p:pic>
        <p:nvPicPr>
          <p:cNvPr id="19" name="Picture 18" descr="A colorful circle with text&#10;&#10;Description automatically generated">
            <a:extLst>
              <a:ext uri="{FF2B5EF4-FFF2-40B4-BE49-F238E27FC236}">
                <a16:creationId xmlns:a16="http://schemas.microsoft.com/office/drawing/2014/main" id="{05404390-8A92-8B3B-DD44-47F56F479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14900" y="3592529"/>
            <a:ext cx="2895790" cy="16575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521AD0-447C-1B47-CDC0-1797F91C6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51980" y="1294919"/>
            <a:ext cx="2833040" cy="10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6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7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0" y="1508125"/>
            <a:ext cx="5568950" cy="208082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5FF50-3F8A-A23C-47BF-7075E98B052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37201" y="3757973"/>
            <a:ext cx="5568949" cy="22729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F0C541EB-D8F4-257B-3166-AD29993FB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989" y="1764000"/>
            <a:ext cx="3330000" cy="3330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32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C77934-BCF6-49A4-98FA-A9BD93340B35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{133A1242-9CCF-4042-AB7A-BD56B9D0C48A}tf11158769_win32</Template>
  <TotalTime>323</TotalTime>
  <Words>222</Words>
  <Application>Microsoft Office PowerPoint</Application>
  <PresentationFormat>Widescreen</PresentationFormat>
  <Paragraphs>50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Predictive Analytics For Agricultural Investments: Enhancing ROI And Mitigating Financial Risks For Farmers</vt:lpstr>
      <vt:lpstr>                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Kranthi swapna Garapati</dc:creator>
  <cp:lastModifiedBy>Kranthi swapna Garapati</cp:lastModifiedBy>
  <cp:revision>3</cp:revision>
  <dcterms:created xsi:type="dcterms:W3CDTF">2024-10-07T18:08:53Z</dcterms:created>
  <dcterms:modified xsi:type="dcterms:W3CDTF">2024-12-08T06:04:37Z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