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Lst>
  <p:sldSz cy="6858000" cx="9144000"/>
  <p:notesSz cx="6858000" cy="9144000"/>
  <p:embeddedFontLst>
    <p:embeddedFont>
      <p:font typeface="Constantia"/>
      <p:regular r:id="rId76"/>
      <p:bold r:id="rId77"/>
      <p:italic r:id="rId78"/>
      <p:boldItalic r:id="rId7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font" Target="fonts/Constantia-bold.fntdata"/><Relationship Id="rId32" Type="http://schemas.openxmlformats.org/officeDocument/2006/relationships/slide" Target="slides/slide27.xml"/><Relationship Id="rId76" Type="http://schemas.openxmlformats.org/officeDocument/2006/relationships/font" Target="fonts/Constantia-regular.fntdata"/><Relationship Id="rId35" Type="http://schemas.openxmlformats.org/officeDocument/2006/relationships/slide" Target="slides/slide30.xml"/><Relationship Id="rId79" Type="http://schemas.openxmlformats.org/officeDocument/2006/relationships/font" Target="fonts/Constantia-boldItalic.fntdata"/><Relationship Id="rId34" Type="http://schemas.openxmlformats.org/officeDocument/2006/relationships/slide" Target="slides/slide29.xml"/><Relationship Id="rId78" Type="http://schemas.openxmlformats.org/officeDocument/2006/relationships/font" Target="fonts/Constantia-italic.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8" name="Shape 10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3" name="Shape 16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9" name="Shape 16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4" name="Shape 17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31" name="Shape 23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Shape 29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96" name="Shape 2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Shape 30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01" name="Shape 30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06" name="Shape 30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12" name="Shape 31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18" name="Shape 31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23" name="Shape 32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3" name="Shape 11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Shape 32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29" name="Shape 32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1" name="Shape 3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7" name="Shape 3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Shape 3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54" name="Shape 3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Shape 36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61" name="Shape 3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Shape 36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67" name="Shape 3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73" name="Shape 3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Shape 3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85" name="Shape 3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9" name="Shape 11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92" name="Shape 3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Shape 39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98" name="Shape 3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Shape 40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03" name="Shape 4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Shape 40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09" name="Shape 4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520"/>
              </a:spcBef>
              <a:buClr>
                <a:schemeClr val="dk1"/>
              </a:buClr>
              <a:buSzPct val="100000"/>
              <a:buFont typeface="Arial"/>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22" name="Shape 4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Shape 43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34" name="Shape 4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Shape 43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40" name="Shape 4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Shape 44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45" name="Shape 44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5" name="Shape 12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Shape 44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50" name="Shape 4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Shape 45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57" name="Shape 4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Shape 46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64" name="Shape 4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Shape 47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71" name="Shape 4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Shape 47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77" name="Shape 4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Shape 48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83" name="Shape 4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Shape 4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89" name="Shape 4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Shape 4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95" name="Shape 4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Shape 5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01" name="Shape 5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Shape 50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07" name="Shape 5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1" name="Shape 13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1" name="Shape 511"/>
        <p:cNvGrpSpPr/>
        <p:nvPr/>
      </p:nvGrpSpPr>
      <p:grpSpPr>
        <a:xfrm>
          <a:off x="0" y="0"/>
          <a:ext cx="0" cy="0"/>
          <a:chOff x="0" y="0"/>
          <a:chExt cx="0" cy="0"/>
        </a:xfrm>
      </p:grpSpPr>
      <p:sp>
        <p:nvSpPr>
          <p:cNvPr id="512" name="Shape 51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13" name="Shape 5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Shape 51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20" name="Shape 5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Shape 52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27" name="Shape 5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Shape 53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34" name="Shape 5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120000"/>
              </a:lnSpc>
              <a:spcBef>
                <a:spcPts val="1500"/>
              </a:spcBef>
              <a:spcAft>
                <a:spcPts val="1100"/>
              </a:spcAft>
              <a:buClr>
                <a:schemeClr val="dk1"/>
              </a:buClr>
              <a:buSzPct val="42307"/>
              <a:buFont typeface="Arial"/>
              <a:buNone/>
            </a:pPr>
            <a:r>
              <a:rPr b="1" lang="en-US" sz="2550">
                <a:solidFill>
                  <a:srgbClr val="00A69A"/>
                </a:solidFill>
                <a:highlight>
                  <a:srgbClr val="FCFCFC"/>
                </a:highlight>
              </a:rPr>
              <a:t>Who is what?</a:t>
            </a:r>
          </a:p>
          <a:p>
            <a:pPr lvl="0" rtl="0" algn="just">
              <a:lnSpc>
                <a:spcPct val="115000"/>
              </a:lnSpc>
              <a:spcBef>
                <a:spcPts val="0"/>
              </a:spcBef>
              <a:buClr>
                <a:schemeClr val="dk1"/>
              </a:buClr>
              <a:buSzPct val="91666"/>
              <a:buFont typeface="Arial"/>
              <a:buNone/>
            </a:pPr>
            <a:r>
              <a:rPr lang="en-US" sz="1200">
                <a:solidFill>
                  <a:srgbClr val="161616"/>
                </a:solidFill>
                <a:highlight>
                  <a:srgbClr val="FCFCFC"/>
                </a:highlight>
              </a:rPr>
              <a:t>The classes, interfaces and objects in the above class diagram can be identified as follows:</a:t>
            </a:r>
          </a:p>
          <a:p>
            <a:pPr indent="-314325" lvl="0" marL="762000" rtl="0" algn="just">
              <a:lnSpc>
                <a:spcPct val="115000"/>
              </a:lnSpc>
              <a:spcBef>
                <a:spcPts val="0"/>
              </a:spcBef>
              <a:spcAft>
                <a:spcPts val="800"/>
              </a:spcAft>
              <a:buClr>
                <a:srgbClr val="161616"/>
              </a:buClr>
              <a:buSzPct val="112500"/>
            </a:pPr>
            <a:r>
              <a:rPr b="1" lang="en-US" sz="1200">
                <a:solidFill>
                  <a:srgbClr val="161616"/>
                </a:solidFill>
                <a:highlight>
                  <a:srgbClr val="FCFCFC"/>
                </a:highlight>
              </a:rPr>
              <a:t>Vehicle</a:t>
            </a:r>
            <a:r>
              <a:rPr lang="en-US" sz="1200">
                <a:solidFill>
                  <a:srgbClr val="161616"/>
                </a:solidFill>
                <a:highlight>
                  <a:srgbClr val="FCFCFC"/>
                </a:highlight>
              </a:rPr>
              <a:t> - Component Interface.</a:t>
            </a:r>
          </a:p>
          <a:p>
            <a:pPr indent="-314325" lvl="0" marL="762000" rtl="0" algn="just">
              <a:lnSpc>
                <a:spcPct val="115000"/>
              </a:lnSpc>
              <a:spcBef>
                <a:spcPts val="0"/>
              </a:spcBef>
              <a:spcAft>
                <a:spcPts val="800"/>
              </a:spcAft>
              <a:buClr>
                <a:srgbClr val="161616"/>
              </a:buClr>
              <a:buSzPct val="112500"/>
            </a:pPr>
            <a:r>
              <a:rPr b="1" lang="en-US" sz="1200">
                <a:solidFill>
                  <a:srgbClr val="161616"/>
                </a:solidFill>
                <a:highlight>
                  <a:srgbClr val="FCFCFC"/>
                </a:highlight>
              </a:rPr>
              <a:t>HondaCity</a:t>
            </a:r>
            <a:r>
              <a:rPr lang="en-US" sz="1200">
                <a:solidFill>
                  <a:srgbClr val="161616"/>
                </a:solidFill>
                <a:highlight>
                  <a:srgbClr val="FCFCFC"/>
                </a:highlight>
              </a:rPr>
              <a:t>- ConcreteComponent class.</a:t>
            </a:r>
          </a:p>
          <a:p>
            <a:pPr indent="-314325" lvl="0" marL="762000" rtl="0" algn="just">
              <a:lnSpc>
                <a:spcPct val="115000"/>
              </a:lnSpc>
              <a:spcBef>
                <a:spcPts val="0"/>
              </a:spcBef>
              <a:spcAft>
                <a:spcPts val="800"/>
              </a:spcAft>
              <a:buClr>
                <a:srgbClr val="161616"/>
              </a:buClr>
              <a:buSzPct val="112500"/>
            </a:pPr>
            <a:r>
              <a:rPr b="1" lang="en-US" sz="1200">
                <a:solidFill>
                  <a:srgbClr val="161616"/>
                </a:solidFill>
                <a:highlight>
                  <a:srgbClr val="FCFCFC"/>
                </a:highlight>
              </a:rPr>
              <a:t>VehicleDecorator</a:t>
            </a:r>
            <a:r>
              <a:rPr lang="en-US" sz="1200">
                <a:solidFill>
                  <a:srgbClr val="161616"/>
                </a:solidFill>
                <a:highlight>
                  <a:srgbClr val="FCFCFC"/>
                </a:highlight>
              </a:rPr>
              <a:t>- Decorator Class.</a:t>
            </a:r>
          </a:p>
          <a:p>
            <a:pPr indent="-314325" lvl="0" marL="762000" rtl="0" algn="just">
              <a:lnSpc>
                <a:spcPct val="115000"/>
              </a:lnSpc>
              <a:spcBef>
                <a:spcPts val="0"/>
              </a:spcBef>
              <a:spcAft>
                <a:spcPts val="800"/>
              </a:spcAft>
              <a:buClr>
                <a:srgbClr val="161616"/>
              </a:buClr>
              <a:buSzPct val="112500"/>
            </a:pPr>
            <a:r>
              <a:rPr b="1" lang="en-US" sz="1200">
                <a:solidFill>
                  <a:srgbClr val="161616"/>
                </a:solidFill>
                <a:highlight>
                  <a:srgbClr val="FCFCFC"/>
                </a:highlight>
              </a:rPr>
              <a:t>Special Offer</a:t>
            </a:r>
            <a:r>
              <a:rPr lang="en-US" sz="1200">
                <a:solidFill>
                  <a:srgbClr val="161616"/>
                </a:solidFill>
                <a:highlight>
                  <a:srgbClr val="FCFCFC"/>
                </a:highlight>
              </a:rPr>
              <a:t>- ConcreteDecorator class.</a:t>
            </a:r>
          </a:p>
          <a:p>
            <a:pPr lv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9" name="Shape 539"/>
        <p:cNvGrpSpPr/>
        <p:nvPr/>
      </p:nvGrpSpPr>
      <p:grpSpPr>
        <a:xfrm>
          <a:off x="0" y="0"/>
          <a:ext cx="0" cy="0"/>
          <a:chOff x="0" y="0"/>
          <a:chExt cx="0" cy="0"/>
        </a:xfrm>
      </p:grpSpPr>
      <p:sp>
        <p:nvSpPr>
          <p:cNvPr id="540" name="Shape 54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41" name="Shape 5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Shape 54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47" name="Shape 5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Shape 55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53" name="Shape 5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7" name="Shape 557"/>
        <p:cNvGrpSpPr/>
        <p:nvPr/>
      </p:nvGrpSpPr>
      <p:grpSpPr>
        <a:xfrm>
          <a:off x="0" y="0"/>
          <a:ext cx="0" cy="0"/>
          <a:chOff x="0" y="0"/>
          <a:chExt cx="0" cy="0"/>
        </a:xfrm>
      </p:grpSpPr>
      <p:sp>
        <p:nvSpPr>
          <p:cNvPr id="558" name="Shape 55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59" name="Shape 5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Shape 56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65" name="Shape 5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9" name="Shape 569"/>
        <p:cNvGrpSpPr/>
        <p:nvPr/>
      </p:nvGrpSpPr>
      <p:grpSpPr>
        <a:xfrm>
          <a:off x="0" y="0"/>
          <a:ext cx="0" cy="0"/>
          <a:chOff x="0" y="0"/>
          <a:chExt cx="0" cy="0"/>
        </a:xfrm>
      </p:grpSpPr>
      <p:sp>
        <p:nvSpPr>
          <p:cNvPr id="570" name="Shape 57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71" name="Shape 5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7" name="Shape 13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5" name="Shape 575"/>
        <p:cNvGrpSpPr/>
        <p:nvPr/>
      </p:nvGrpSpPr>
      <p:grpSpPr>
        <a:xfrm>
          <a:off x="0" y="0"/>
          <a:ext cx="0" cy="0"/>
          <a:chOff x="0" y="0"/>
          <a:chExt cx="0" cy="0"/>
        </a:xfrm>
      </p:grpSpPr>
      <p:sp>
        <p:nvSpPr>
          <p:cNvPr id="576" name="Shape 57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77" name="Shape 5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1" name="Shape 581"/>
        <p:cNvGrpSpPr/>
        <p:nvPr/>
      </p:nvGrpSpPr>
      <p:grpSpPr>
        <a:xfrm>
          <a:off x="0" y="0"/>
          <a:ext cx="0" cy="0"/>
          <a:chOff x="0" y="0"/>
          <a:chExt cx="0" cy="0"/>
        </a:xfrm>
      </p:grpSpPr>
      <p:sp>
        <p:nvSpPr>
          <p:cNvPr id="582" name="Shape 58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83" name="Shape 5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7" name="Shape 587"/>
        <p:cNvGrpSpPr/>
        <p:nvPr/>
      </p:nvGrpSpPr>
      <p:grpSpPr>
        <a:xfrm>
          <a:off x="0" y="0"/>
          <a:ext cx="0" cy="0"/>
          <a:chOff x="0" y="0"/>
          <a:chExt cx="0" cy="0"/>
        </a:xfrm>
      </p:grpSpPr>
      <p:sp>
        <p:nvSpPr>
          <p:cNvPr id="588" name="Shape 5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89" name="Shape 5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3" name="Shape 593"/>
        <p:cNvGrpSpPr/>
        <p:nvPr/>
      </p:nvGrpSpPr>
      <p:grpSpPr>
        <a:xfrm>
          <a:off x="0" y="0"/>
          <a:ext cx="0" cy="0"/>
          <a:chOff x="0" y="0"/>
          <a:chExt cx="0" cy="0"/>
        </a:xfrm>
      </p:grpSpPr>
      <p:sp>
        <p:nvSpPr>
          <p:cNvPr id="594" name="Shape 5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95" name="Shape 5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9" name="Shape 599"/>
        <p:cNvGrpSpPr/>
        <p:nvPr/>
      </p:nvGrpSpPr>
      <p:grpSpPr>
        <a:xfrm>
          <a:off x="0" y="0"/>
          <a:ext cx="0" cy="0"/>
          <a:chOff x="0" y="0"/>
          <a:chExt cx="0" cy="0"/>
        </a:xfrm>
      </p:grpSpPr>
      <p:sp>
        <p:nvSpPr>
          <p:cNvPr id="600" name="Shape 6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01" name="Shape 6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4" name="Shape 604"/>
        <p:cNvGrpSpPr/>
        <p:nvPr/>
      </p:nvGrpSpPr>
      <p:grpSpPr>
        <a:xfrm>
          <a:off x="0" y="0"/>
          <a:ext cx="0" cy="0"/>
          <a:chOff x="0" y="0"/>
          <a:chExt cx="0" cy="0"/>
        </a:xfrm>
      </p:grpSpPr>
      <p:sp>
        <p:nvSpPr>
          <p:cNvPr id="605" name="Shape 6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06" name="Shape 6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0" name="Shape 610"/>
        <p:cNvGrpSpPr/>
        <p:nvPr/>
      </p:nvGrpSpPr>
      <p:grpSpPr>
        <a:xfrm>
          <a:off x="0" y="0"/>
          <a:ext cx="0" cy="0"/>
          <a:chOff x="0" y="0"/>
          <a:chExt cx="0" cy="0"/>
        </a:xfrm>
      </p:grpSpPr>
      <p:sp>
        <p:nvSpPr>
          <p:cNvPr id="611" name="Shape 61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12" name="Shape 6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6" name="Shape 616"/>
        <p:cNvGrpSpPr/>
        <p:nvPr/>
      </p:nvGrpSpPr>
      <p:grpSpPr>
        <a:xfrm>
          <a:off x="0" y="0"/>
          <a:ext cx="0" cy="0"/>
          <a:chOff x="0" y="0"/>
          <a:chExt cx="0" cy="0"/>
        </a:xfrm>
      </p:grpSpPr>
      <p:sp>
        <p:nvSpPr>
          <p:cNvPr id="617" name="Shape 6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18" name="Shape 6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2" name="Shape 622"/>
        <p:cNvGrpSpPr/>
        <p:nvPr/>
      </p:nvGrpSpPr>
      <p:grpSpPr>
        <a:xfrm>
          <a:off x="0" y="0"/>
          <a:ext cx="0" cy="0"/>
          <a:chOff x="0" y="0"/>
          <a:chExt cx="0" cy="0"/>
        </a:xfrm>
      </p:grpSpPr>
      <p:sp>
        <p:nvSpPr>
          <p:cNvPr id="623" name="Shape 62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24" name="Shape 6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9" name="Shape 629"/>
        <p:cNvGrpSpPr/>
        <p:nvPr/>
      </p:nvGrpSpPr>
      <p:grpSpPr>
        <a:xfrm>
          <a:off x="0" y="0"/>
          <a:ext cx="0" cy="0"/>
          <a:chOff x="0" y="0"/>
          <a:chExt cx="0" cy="0"/>
        </a:xfrm>
      </p:grpSpPr>
      <p:sp>
        <p:nvSpPr>
          <p:cNvPr id="630" name="Shape 63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31" name="Shape 6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3" name="Shape 14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6" name="Shape 636"/>
        <p:cNvGrpSpPr/>
        <p:nvPr/>
      </p:nvGrpSpPr>
      <p:grpSpPr>
        <a:xfrm>
          <a:off x="0" y="0"/>
          <a:ext cx="0" cy="0"/>
          <a:chOff x="0" y="0"/>
          <a:chExt cx="0" cy="0"/>
        </a:xfrm>
      </p:grpSpPr>
      <p:sp>
        <p:nvSpPr>
          <p:cNvPr id="637" name="Shape 63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38" name="Shape 6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7" name="Shape 15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gradFill>
          <a:gsLst>
            <a:gs pos="0">
              <a:srgbClr val="439FD7"/>
            </a:gs>
            <a:gs pos="25000">
              <a:srgbClr val="4397CA"/>
            </a:gs>
            <a:gs pos="100000">
              <a:srgbClr val="00466A"/>
            </a:gs>
          </a:gsLst>
          <a:path path="circle">
            <a:fillToRect b="50%" l="50%" r="50%" t="50%"/>
          </a:path>
          <a:tileRect/>
        </a:gradFill>
      </p:bgPr>
    </p:bg>
    <p:spTree>
      <p:nvGrpSpPr>
        <p:cNvPr id="16" name="Shape 16"/>
        <p:cNvGrpSpPr/>
        <p:nvPr/>
      </p:nvGrpSpPr>
      <p:grpSpPr>
        <a:xfrm>
          <a:off x="0" y="0"/>
          <a:ext cx="0" cy="0"/>
          <a:chOff x="0" y="0"/>
          <a:chExt cx="0" cy="0"/>
        </a:xfrm>
      </p:grpSpPr>
      <p:sp>
        <p:nvSpPr>
          <p:cNvPr id="17" name="Shape 17"/>
          <p:cNvSpPr txBox="1"/>
          <p:nvPr>
            <p:ph type="ctrTitle"/>
          </p:nvPr>
        </p:nvSpPr>
        <p:spPr>
          <a:xfrm>
            <a:off x="533400" y="1371600"/>
            <a:ext cx="7851648" cy="1828800"/>
          </a:xfrm>
          <a:prstGeom prst="rect">
            <a:avLst/>
          </a:prstGeom>
          <a:noFill/>
          <a:ln>
            <a:noFill/>
          </a:ln>
        </p:spPr>
        <p:txBody>
          <a:bodyPr anchorCtr="0" anchor="b" bIns="91425" lIns="91425" rIns="91425" tIns="91425"/>
          <a:lstStyle>
            <a:lvl1pPr indent="0" lvl="0" marL="0" marR="0" rtl="0" algn="r">
              <a:spcBef>
                <a:spcPts val="0"/>
              </a:spcBef>
              <a:buClr>
                <a:srgbClr val="4CE0EA"/>
              </a:buClr>
              <a:buFont typeface="Calibri"/>
              <a:buNone/>
              <a:defRPr b="1" i="0" sz="5600" u="none" cap="none" strike="noStrike">
                <a:solidFill>
                  <a:srgbClr val="4CE0EA"/>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8" name="Shape 18"/>
          <p:cNvSpPr txBox="1"/>
          <p:nvPr>
            <p:ph idx="1" type="subTitle"/>
          </p:nvPr>
        </p:nvSpPr>
        <p:spPr>
          <a:xfrm>
            <a:off x="533400" y="3228535"/>
            <a:ext cx="7854696" cy="1752600"/>
          </a:xfrm>
          <a:prstGeom prst="rect">
            <a:avLst/>
          </a:prstGeom>
          <a:noFill/>
          <a:ln>
            <a:noFill/>
          </a:ln>
        </p:spPr>
        <p:txBody>
          <a:bodyPr anchorCtr="0" anchor="t" bIns="91425" lIns="91425" rIns="91425" tIns="91425"/>
          <a:lstStyle>
            <a:lvl1pPr indent="0" lvl="0" marL="0" marR="45720" rtl="0" algn="r">
              <a:spcBef>
                <a:spcPts val="520"/>
              </a:spcBef>
              <a:buClr>
                <a:schemeClr val="accent3"/>
              </a:buClr>
              <a:buFont typeface="Noto Sans Symbols"/>
              <a:buNone/>
              <a:defRPr b="0" i="0" sz="2600" u="none" cap="none" strike="noStrike">
                <a:solidFill>
                  <a:schemeClr val="lt1"/>
                </a:solidFill>
                <a:latin typeface="Constantia"/>
                <a:ea typeface="Constantia"/>
                <a:cs typeface="Constantia"/>
                <a:sym typeface="Constantia"/>
              </a:defRPr>
            </a:lvl1pPr>
            <a:lvl2pPr indent="0" lvl="1" marL="457200" marR="0" rtl="0" algn="ctr">
              <a:spcBef>
                <a:spcPts val="480"/>
              </a:spcBef>
              <a:buClr>
                <a:schemeClr val="accent1"/>
              </a:buClr>
              <a:buFont typeface="Noto Sans Symbols"/>
              <a:buNone/>
              <a:defRPr b="0" i="0" sz="2400" u="none" cap="none" strike="noStrike">
                <a:solidFill>
                  <a:schemeClr val="lt1"/>
                </a:solidFill>
                <a:latin typeface="Constantia"/>
                <a:ea typeface="Constantia"/>
                <a:cs typeface="Constantia"/>
                <a:sym typeface="Constantia"/>
              </a:defRPr>
            </a:lvl2pPr>
            <a:lvl3pPr indent="0" lvl="2" marL="914400" marR="0" rtl="0" algn="ctr">
              <a:spcBef>
                <a:spcPts val="420"/>
              </a:spcBef>
              <a:buClr>
                <a:schemeClr val="accent2"/>
              </a:buClr>
              <a:buFont typeface="Noto Sans Symbols"/>
              <a:buNone/>
              <a:defRPr b="0" i="0" sz="2100" u="none" cap="none" strike="noStrike">
                <a:solidFill>
                  <a:schemeClr val="lt1"/>
                </a:solidFill>
                <a:latin typeface="Constantia"/>
                <a:ea typeface="Constantia"/>
                <a:cs typeface="Constantia"/>
                <a:sym typeface="Constantia"/>
              </a:defRPr>
            </a:lvl3pPr>
            <a:lvl4pPr indent="0" lvl="3" marL="1371600" marR="0" rtl="0" algn="ctr">
              <a:spcBef>
                <a:spcPts val="400"/>
              </a:spcBef>
              <a:buClr>
                <a:schemeClr val="accent3"/>
              </a:buClr>
              <a:buFont typeface="Noto Sans Symbols"/>
              <a:buNone/>
              <a:defRPr b="0" i="0" sz="2000" u="none" cap="none" strike="noStrike">
                <a:solidFill>
                  <a:schemeClr val="lt1"/>
                </a:solidFill>
                <a:latin typeface="Constantia"/>
                <a:ea typeface="Constantia"/>
                <a:cs typeface="Constantia"/>
                <a:sym typeface="Constantia"/>
              </a:defRPr>
            </a:lvl4pPr>
            <a:lvl5pPr indent="0" lvl="4" marL="1828800" marR="0" rtl="0" algn="ctr">
              <a:spcBef>
                <a:spcPts val="400"/>
              </a:spcBef>
              <a:buClr>
                <a:schemeClr val="accent4"/>
              </a:buClr>
              <a:buFont typeface="Noto Sans Symbols"/>
              <a:buNone/>
              <a:defRPr b="0" i="0" sz="2000" u="none" cap="none" strike="noStrike">
                <a:solidFill>
                  <a:schemeClr val="lt1"/>
                </a:solidFill>
                <a:latin typeface="Constantia"/>
                <a:ea typeface="Constantia"/>
                <a:cs typeface="Constantia"/>
                <a:sym typeface="Constantia"/>
              </a:defRPr>
            </a:lvl5pPr>
            <a:lvl6pPr indent="0" lvl="5" marL="2286000" marR="0" rtl="0" algn="ctr">
              <a:spcBef>
                <a:spcPts val="360"/>
              </a:spcBef>
              <a:buClr>
                <a:schemeClr val="accent5"/>
              </a:buClr>
              <a:buFont typeface="Noto Sans Symbols"/>
              <a:buNone/>
              <a:defRPr b="0" i="0" sz="1800" u="none" cap="none" strike="noStrike">
                <a:solidFill>
                  <a:schemeClr val="lt1"/>
                </a:solidFill>
                <a:latin typeface="Constantia"/>
                <a:ea typeface="Constantia"/>
                <a:cs typeface="Constantia"/>
                <a:sym typeface="Constantia"/>
              </a:defRPr>
            </a:lvl6pPr>
            <a:lvl7pPr indent="0" lvl="6" marL="2743200" marR="0" rtl="0" algn="ctr">
              <a:spcBef>
                <a:spcPts val="320"/>
              </a:spcBef>
              <a:buClr>
                <a:schemeClr val="accent6"/>
              </a:buClr>
              <a:buFont typeface="Noto Sans Symbols"/>
              <a:buNone/>
              <a:defRPr b="0" i="0" sz="1600" u="none" cap="none" strike="noStrike">
                <a:solidFill>
                  <a:schemeClr val="lt1"/>
                </a:solidFill>
                <a:latin typeface="Constantia"/>
                <a:ea typeface="Constantia"/>
                <a:cs typeface="Constantia"/>
                <a:sym typeface="Constantia"/>
              </a:defRPr>
            </a:lvl7pPr>
            <a:lvl8pPr indent="0" lvl="7" marL="3200400" marR="0" rtl="0" algn="ctr">
              <a:spcBef>
                <a:spcPts val="320"/>
              </a:spcBef>
              <a:buClr>
                <a:schemeClr val="lt2"/>
              </a:buClr>
              <a:buFont typeface="Constantia"/>
              <a:buNone/>
              <a:defRPr b="0" i="0" sz="1600" u="none" cap="none" strike="noStrike">
                <a:solidFill>
                  <a:schemeClr val="lt1"/>
                </a:solidFill>
                <a:latin typeface="Constantia"/>
                <a:ea typeface="Constantia"/>
                <a:cs typeface="Constantia"/>
                <a:sym typeface="Constantia"/>
              </a:defRPr>
            </a:lvl8pPr>
            <a:lvl9pPr indent="0" lvl="8" marL="3657600" marR="0" rtl="0" algn="ctr">
              <a:spcBef>
                <a:spcPts val="280"/>
              </a:spcBef>
              <a:buClr>
                <a:schemeClr val="lt2"/>
              </a:buClr>
              <a:buFont typeface="Constantia"/>
              <a:buNone/>
              <a:defRPr b="0" i="0" sz="1400" u="none" cap="none" strike="noStrike">
                <a:solidFill>
                  <a:schemeClr val="lt1"/>
                </a:solidFill>
                <a:latin typeface="Constantia"/>
                <a:ea typeface="Constantia"/>
                <a:cs typeface="Constantia"/>
                <a:sym typeface="Constantia"/>
              </a:defRPr>
            </a:lvl9pPr>
          </a:lstStyle>
          <a:p/>
        </p:txBody>
      </p:sp>
      <p:sp>
        <p:nvSpPr>
          <p:cNvPr id="19" name="Shape 19"/>
          <p:cNvSpPr txBox="1"/>
          <p:nvPr>
            <p:ph idx="10" type="dt"/>
          </p:nvPr>
        </p:nvSpPr>
        <p:spPr>
          <a:xfrm>
            <a:off x="457200" y="6356350"/>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rgbClr val="D0E9ED"/>
                </a:solidFill>
                <a:latin typeface="Constantia"/>
                <a:ea typeface="Constantia"/>
                <a:cs typeface="Constantia"/>
                <a:sym typeface="Constantia"/>
              </a:defRPr>
            </a:lvl1pPr>
            <a:lvl2pPr indent="0" lvl="1" marL="457200" marR="0" rtl="0" algn="l">
              <a:spcBef>
                <a:spcPts val="0"/>
              </a:spcBef>
              <a:buNone/>
              <a:defRPr b="0" i="0" sz="1800" u="none" cap="none" strike="noStrike">
                <a:solidFill>
                  <a:schemeClr val="lt1"/>
                </a:solidFill>
                <a:latin typeface="Constantia"/>
                <a:ea typeface="Constantia"/>
                <a:cs typeface="Constantia"/>
                <a:sym typeface="Constantia"/>
              </a:defRPr>
            </a:lvl2pPr>
            <a:lvl3pPr indent="0" lvl="2" marL="914400" marR="0" rtl="0" algn="l">
              <a:spcBef>
                <a:spcPts val="0"/>
              </a:spcBef>
              <a:buNone/>
              <a:defRPr b="0" i="0" sz="1800" u="none" cap="none" strike="noStrike">
                <a:solidFill>
                  <a:schemeClr val="lt1"/>
                </a:solidFill>
                <a:latin typeface="Constantia"/>
                <a:ea typeface="Constantia"/>
                <a:cs typeface="Constantia"/>
                <a:sym typeface="Constantia"/>
              </a:defRPr>
            </a:lvl3pPr>
            <a:lvl4pPr indent="0" lvl="3" marL="1371600" marR="0" rtl="0" algn="l">
              <a:spcBef>
                <a:spcPts val="0"/>
              </a:spcBef>
              <a:buNone/>
              <a:defRPr b="0" i="0" sz="1800" u="none" cap="none" strike="noStrike">
                <a:solidFill>
                  <a:schemeClr val="lt1"/>
                </a:solidFill>
                <a:latin typeface="Constantia"/>
                <a:ea typeface="Constantia"/>
                <a:cs typeface="Constantia"/>
                <a:sym typeface="Constantia"/>
              </a:defRPr>
            </a:lvl4pPr>
            <a:lvl5pPr indent="0" lvl="4" marL="1828800" marR="0" rtl="0" algn="l">
              <a:spcBef>
                <a:spcPts val="0"/>
              </a:spcBef>
              <a:buNone/>
              <a:defRPr b="0" i="0" sz="1800" u="none" cap="none" strike="noStrike">
                <a:solidFill>
                  <a:schemeClr val="lt1"/>
                </a:solidFill>
                <a:latin typeface="Constantia"/>
                <a:ea typeface="Constantia"/>
                <a:cs typeface="Constantia"/>
                <a:sym typeface="Constantia"/>
              </a:defRPr>
            </a:lvl5pPr>
            <a:lvl6pPr indent="0" lvl="5" marL="2286000" marR="0" rtl="0" algn="l">
              <a:spcBef>
                <a:spcPts val="0"/>
              </a:spcBef>
              <a:buNone/>
              <a:defRPr b="0" i="0" sz="1800" u="none" cap="none" strike="noStrike">
                <a:solidFill>
                  <a:schemeClr val="lt1"/>
                </a:solidFill>
                <a:latin typeface="Constantia"/>
                <a:ea typeface="Constantia"/>
                <a:cs typeface="Constantia"/>
                <a:sym typeface="Constantia"/>
              </a:defRPr>
            </a:lvl6pPr>
            <a:lvl7pPr indent="0" lvl="6" marL="2743200" marR="0" rtl="0" algn="l">
              <a:spcBef>
                <a:spcPts val="0"/>
              </a:spcBef>
              <a:buNone/>
              <a:defRPr b="0" i="0" sz="1800" u="none" cap="none" strike="noStrike">
                <a:solidFill>
                  <a:schemeClr val="lt1"/>
                </a:solidFill>
                <a:latin typeface="Constantia"/>
                <a:ea typeface="Constantia"/>
                <a:cs typeface="Constantia"/>
                <a:sym typeface="Constantia"/>
              </a:defRPr>
            </a:lvl7pPr>
            <a:lvl8pPr indent="0" lvl="7" marL="3200400" marR="0" rtl="0" algn="l">
              <a:spcBef>
                <a:spcPts val="0"/>
              </a:spcBef>
              <a:buNone/>
              <a:defRPr b="0" i="0" sz="1800" u="none" cap="none" strike="noStrike">
                <a:solidFill>
                  <a:schemeClr val="lt1"/>
                </a:solidFill>
                <a:latin typeface="Constantia"/>
                <a:ea typeface="Constantia"/>
                <a:cs typeface="Constantia"/>
                <a:sym typeface="Constantia"/>
              </a:defRPr>
            </a:lvl8pPr>
            <a:lvl9pPr indent="0" lvl="8" marL="3657600" marR="0" rtl="0" algn="l">
              <a:spcBef>
                <a:spcPts val="0"/>
              </a:spcBef>
              <a:buNone/>
              <a:defRPr b="0" i="0" sz="1800" u="none" cap="none" strike="noStrike">
                <a:solidFill>
                  <a:schemeClr val="lt1"/>
                </a:solidFill>
                <a:latin typeface="Constantia"/>
                <a:ea typeface="Constantia"/>
                <a:cs typeface="Constantia"/>
                <a:sym typeface="Constantia"/>
              </a:defRPr>
            </a:lvl9pPr>
          </a:lstStyle>
          <a:p/>
        </p:txBody>
      </p:sp>
      <p:sp>
        <p:nvSpPr>
          <p:cNvPr id="20" name="Shape 20"/>
          <p:cNvSpPr txBox="1"/>
          <p:nvPr>
            <p:ph idx="11" type="ftr"/>
          </p:nvPr>
        </p:nvSpPr>
        <p:spPr>
          <a:xfrm>
            <a:off x="2667000" y="6356350"/>
            <a:ext cx="3352799" cy="365125"/>
          </a:xfrm>
          <a:prstGeom prst="rect">
            <a:avLst/>
          </a:prstGeom>
          <a:noFill/>
          <a:ln>
            <a:noFill/>
          </a:ln>
        </p:spPr>
        <p:txBody>
          <a:bodyPr anchorCtr="0" anchor="b" bIns="91425" lIns="91425" rIns="91425" tIns="91425"/>
          <a:lstStyle>
            <a:lvl1pPr indent="0" lvl="0" marL="0" marR="0" rtl="0" algn="l">
              <a:spcBef>
                <a:spcPts val="0"/>
              </a:spcBef>
              <a:buNone/>
              <a:defRPr sz="1200">
                <a:solidFill>
                  <a:srgbClr val="D0E9ED"/>
                </a:solidFill>
                <a:latin typeface="Constantia"/>
                <a:ea typeface="Constantia"/>
                <a:cs typeface="Constantia"/>
                <a:sym typeface="Constantia"/>
              </a:defRPr>
            </a:lvl1pPr>
            <a:lvl2pPr indent="0" lvl="1" marL="457200" marR="0" rtl="0" algn="l">
              <a:spcBef>
                <a:spcPts val="0"/>
              </a:spcBef>
              <a:buNone/>
              <a:defRPr b="0" i="0" sz="1800" u="none" cap="none" strike="noStrike">
                <a:solidFill>
                  <a:schemeClr val="lt1"/>
                </a:solidFill>
                <a:latin typeface="Constantia"/>
                <a:ea typeface="Constantia"/>
                <a:cs typeface="Constantia"/>
                <a:sym typeface="Constantia"/>
              </a:defRPr>
            </a:lvl2pPr>
            <a:lvl3pPr indent="0" lvl="2" marL="914400" marR="0" rtl="0" algn="l">
              <a:spcBef>
                <a:spcPts val="0"/>
              </a:spcBef>
              <a:buNone/>
              <a:defRPr b="0" i="0" sz="1800" u="none" cap="none" strike="noStrike">
                <a:solidFill>
                  <a:schemeClr val="lt1"/>
                </a:solidFill>
                <a:latin typeface="Constantia"/>
                <a:ea typeface="Constantia"/>
                <a:cs typeface="Constantia"/>
                <a:sym typeface="Constantia"/>
              </a:defRPr>
            </a:lvl3pPr>
            <a:lvl4pPr indent="0" lvl="3" marL="1371600" marR="0" rtl="0" algn="l">
              <a:spcBef>
                <a:spcPts val="0"/>
              </a:spcBef>
              <a:buNone/>
              <a:defRPr b="0" i="0" sz="1800" u="none" cap="none" strike="noStrike">
                <a:solidFill>
                  <a:schemeClr val="lt1"/>
                </a:solidFill>
                <a:latin typeface="Constantia"/>
                <a:ea typeface="Constantia"/>
                <a:cs typeface="Constantia"/>
                <a:sym typeface="Constantia"/>
              </a:defRPr>
            </a:lvl4pPr>
            <a:lvl5pPr indent="0" lvl="4" marL="1828800" marR="0" rtl="0" algn="l">
              <a:spcBef>
                <a:spcPts val="0"/>
              </a:spcBef>
              <a:buNone/>
              <a:defRPr b="0" i="0" sz="1800" u="none" cap="none" strike="noStrike">
                <a:solidFill>
                  <a:schemeClr val="lt1"/>
                </a:solidFill>
                <a:latin typeface="Constantia"/>
                <a:ea typeface="Constantia"/>
                <a:cs typeface="Constantia"/>
                <a:sym typeface="Constantia"/>
              </a:defRPr>
            </a:lvl5pPr>
            <a:lvl6pPr indent="0" lvl="5" marL="2286000" marR="0" rtl="0" algn="l">
              <a:spcBef>
                <a:spcPts val="0"/>
              </a:spcBef>
              <a:buNone/>
              <a:defRPr b="0" i="0" sz="1800" u="none" cap="none" strike="noStrike">
                <a:solidFill>
                  <a:schemeClr val="lt1"/>
                </a:solidFill>
                <a:latin typeface="Constantia"/>
                <a:ea typeface="Constantia"/>
                <a:cs typeface="Constantia"/>
                <a:sym typeface="Constantia"/>
              </a:defRPr>
            </a:lvl6pPr>
            <a:lvl7pPr indent="0" lvl="6" marL="2743200" marR="0" rtl="0" algn="l">
              <a:spcBef>
                <a:spcPts val="0"/>
              </a:spcBef>
              <a:buNone/>
              <a:defRPr b="0" i="0" sz="1800" u="none" cap="none" strike="noStrike">
                <a:solidFill>
                  <a:schemeClr val="lt1"/>
                </a:solidFill>
                <a:latin typeface="Constantia"/>
                <a:ea typeface="Constantia"/>
                <a:cs typeface="Constantia"/>
                <a:sym typeface="Constantia"/>
              </a:defRPr>
            </a:lvl7pPr>
            <a:lvl8pPr indent="0" lvl="7" marL="3200400" marR="0" rtl="0" algn="l">
              <a:spcBef>
                <a:spcPts val="0"/>
              </a:spcBef>
              <a:buNone/>
              <a:defRPr b="0" i="0" sz="1800" u="none" cap="none" strike="noStrike">
                <a:solidFill>
                  <a:schemeClr val="lt1"/>
                </a:solidFill>
                <a:latin typeface="Constantia"/>
                <a:ea typeface="Constantia"/>
                <a:cs typeface="Constantia"/>
                <a:sym typeface="Constantia"/>
              </a:defRPr>
            </a:lvl8pPr>
            <a:lvl9pPr indent="0" lvl="8" marL="3657600" marR="0" rtl="0" algn="l">
              <a:spcBef>
                <a:spcPts val="0"/>
              </a:spcBef>
              <a:buNone/>
              <a:defRPr b="0" i="0" sz="1800" u="none" cap="none" strike="noStrike">
                <a:solidFill>
                  <a:schemeClr val="lt1"/>
                </a:solidFill>
                <a:latin typeface="Constantia"/>
                <a:ea typeface="Constantia"/>
                <a:cs typeface="Constantia"/>
                <a:sym typeface="Constantia"/>
              </a:defRPr>
            </a:lvl9pPr>
          </a:lstStyle>
          <a:p/>
        </p:txBody>
      </p:sp>
      <p:sp>
        <p:nvSpPr>
          <p:cNvPr id="21" name="Shape 21"/>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1200">
                <a:solidFill>
                  <a:srgbClr val="D0E9ED"/>
                </a:solidFill>
                <a:latin typeface="Constantia"/>
                <a:ea typeface="Constantia"/>
                <a:cs typeface="Constantia"/>
                <a:sym typeface="Constantia"/>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83" name="Shape 83"/>
        <p:cNvGrpSpPr/>
        <p:nvPr/>
      </p:nvGrpSpPr>
      <p:grpSpPr>
        <a:xfrm>
          <a:off x="0" y="0"/>
          <a:ext cx="0" cy="0"/>
          <a:chOff x="0" y="0"/>
          <a:chExt cx="0" cy="0"/>
        </a:xfrm>
      </p:grpSpPr>
      <p:sp>
        <p:nvSpPr>
          <p:cNvPr id="84" name="Shape 84"/>
          <p:cNvSpPr/>
          <p:nvPr/>
        </p:nvSpPr>
        <p:spPr>
          <a:xfrm flipH="1" rot="-10379968">
            <a:off x="3165816" y="1108015"/>
            <a:ext cx="5257695" cy="4114886"/>
          </a:xfrm>
          <a:prstGeom prst="snipRoundRect">
            <a:avLst>
              <a:gd fmla="val 0" name="adj1"/>
              <a:gd fmla="val 3646" name="adj2"/>
            </a:avLst>
          </a:prstGeom>
          <a:solidFill>
            <a:srgbClr val="FFFFFF"/>
          </a:solidFill>
          <a:ln cap="rnd" cmpd="sng" w="9525">
            <a:solidFill>
              <a:srgbClr val="C0C0C0"/>
            </a:solidFill>
            <a:prstDash val="solid"/>
            <a:round/>
            <a:headEnd len="med" w="med" type="none"/>
            <a:tailEnd len="med" w="med" type="none"/>
          </a:ln>
          <a:effectLst>
            <a:outerShdw blurRad="63500" sx="98500" kx="100010" rotWithShape="0" algn="tl" dir="7500000" dist="38500" sy="100080" ky="100010">
              <a:srgbClr val="000000">
                <a:alpha val="24710"/>
              </a:srgbClr>
            </a:outerShdw>
          </a:effectLst>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nstantia"/>
              <a:ea typeface="Constantia"/>
              <a:cs typeface="Constantia"/>
              <a:sym typeface="Constantia"/>
            </a:endParaRPr>
          </a:p>
        </p:txBody>
      </p:sp>
      <p:sp>
        <p:nvSpPr>
          <p:cNvPr id="85" name="Shape 85"/>
          <p:cNvSpPr/>
          <p:nvPr/>
        </p:nvSpPr>
        <p:spPr>
          <a:xfrm flipH="1" rot="-10380733">
            <a:off x="8004114" y="5359838"/>
            <a:ext cx="155353" cy="155353"/>
          </a:xfrm>
          <a:prstGeom prst="rtTriangle">
            <a:avLst/>
          </a:prstGeom>
          <a:solidFill>
            <a:srgbClr val="FFFFFF"/>
          </a:solidFill>
          <a:ln cap="flat" cmpd="sng" w="12700">
            <a:solidFill>
              <a:srgbClr val="FFFFFF"/>
            </a:solidFill>
            <a:prstDash val="solid"/>
            <a:bevel/>
            <a:headEnd len="med" w="med" type="none"/>
            <a:tailEnd len="med" w="med" type="none"/>
          </a:ln>
          <a:effectLst>
            <a:outerShdw blurRad="19685" rotWithShape="0" algn="tl" dir="12900000" dist="6349">
              <a:srgbClr val="000000">
                <a:alpha val="46670"/>
              </a:srgbClr>
            </a:outerShdw>
          </a:effectLst>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nstantia"/>
              <a:ea typeface="Constantia"/>
              <a:cs typeface="Constantia"/>
              <a:sym typeface="Constantia"/>
            </a:endParaRPr>
          </a:p>
        </p:txBody>
      </p:sp>
      <p:sp>
        <p:nvSpPr>
          <p:cNvPr id="86" name="Shape 86"/>
          <p:cNvSpPr txBox="1"/>
          <p:nvPr>
            <p:ph type="title"/>
          </p:nvPr>
        </p:nvSpPr>
        <p:spPr>
          <a:xfrm>
            <a:off x="609600" y="1176995"/>
            <a:ext cx="2212800" cy="1582499"/>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Calibri"/>
              <a:buNone/>
              <a:defRPr b="1" i="0" sz="2000" u="none" cap="none" strike="noStrike">
                <a:solidFill>
                  <a:schemeClr val="dk2"/>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87" name="Shape 87"/>
          <p:cNvSpPr txBox="1"/>
          <p:nvPr>
            <p:ph idx="1" type="body"/>
          </p:nvPr>
        </p:nvSpPr>
        <p:spPr>
          <a:xfrm>
            <a:off x="609600" y="2828784"/>
            <a:ext cx="2209800" cy="2179200"/>
          </a:xfrm>
          <a:prstGeom prst="rect">
            <a:avLst/>
          </a:prstGeom>
          <a:noFill/>
          <a:ln>
            <a:noFill/>
          </a:ln>
        </p:spPr>
        <p:txBody>
          <a:bodyPr anchorCtr="0" anchor="t" bIns="91425" lIns="91425" rIns="91425" tIns="91425"/>
          <a:lstStyle>
            <a:lvl1pPr indent="0" lvl="0" marL="0" marR="0" rtl="0" algn="l">
              <a:spcBef>
                <a:spcPts val="250"/>
              </a:spcBef>
              <a:buClr>
                <a:schemeClr val="accent3"/>
              </a:buClr>
              <a:buFont typeface="Noto Sans Symbols"/>
              <a:buNone/>
              <a:defRPr b="0" i="0" sz="1300" u="none" cap="none" strike="noStrike">
                <a:solidFill>
                  <a:schemeClr val="dk1"/>
                </a:solidFill>
                <a:latin typeface="Constantia"/>
                <a:ea typeface="Constantia"/>
                <a:cs typeface="Constantia"/>
                <a:sym typeface="Constantia"/>
              </a:defRPr>
            </a:lvl1pPr>
            <a:lvl2pPr indent="-194310" lvl="1" marL="640080" marR="0" rtl="0" algn="l">
              <a:spcBef>
                <a:spcPts val="240"/>
              </a:spcBef>
              <a:buClr>
                <a:schemeClr val="accent1"/>
              </a:buClr>
              <a:buSzPct val="85000"/>
              <a:buFont typeface="Noto Sans Symbols"/>
              <a:buChar char="●"/>
              <a:defRPr b="0" i="0" sz="1200" u="none" cap="none" strike="noStrike">
                <a:solidFill>
                  <a:schemeClr val="dk1"/>
                </a:solidFill>
                <a:latin typeface="Constantia"/>
                <a:ea typeface="Constantia"/>
                <a:cs typeface="Constantia"/>
                <a:sym typeface="Constantia"/>
              </a:defRPr>
            </a:lvl2pPr>
            <a:lvl3pPr indent="-209550" lvl="2" marL="914400" marR="0" rtl="0" algn="l">
              <a:spcBef>
                <a:spcPts val="200"/>
              </a:spcBef>
              <a:buClr>
                <a:schemeClr val="accent2"/>
              </a:buClr>
              <a:buSzPct val="70000"/>
              <a:buFont typeface="Noto Sans Symbols"/>
              <a:buChar char="●"/>
              <a:defRPr b="0" i="0" sz="1000" u="none" cap="none" strike="noStrike">
                <a:solidFill>
                  <a:schemeClr val="dk1"/>
                </a:solidFill>
                <a:latin typeface="Constantia"/>
                <a:ea typeface="Constantia"/>
                <a:cs typeface="Constantia"/>
                <a:sym typeface="Constantia"/>
              </a:defRPr>
            </a:lvl3pPr>
            <a:lvl4pPr indent="-173672" lvl="3" marL="1188720" marR="0" rtl="0" algn="l">
              <a:spcBef>
                <a:spcPts val="180"/>
              </a:spcBef>
              <a:buClr>
                <a:schemeClr val="accent3"/>
              </a:buClr>
              <a:buSzPct val="64999"/>
              <a:buFont typeface="Noto Sans Symbols"/>
              <a:buChar char="●"/>
              <a:defRPr b="0" i="0" sz="900" u="none" cap="none" strike="noStrike">
                <a:solidFill>
                  <a:schemeClr val="dk1"/>
                </a:solidFill>
                <a:latin typeface="Constantia"/>
                <a:ea typeface="Constantia"/>
                <a:cs typeface="Constantia"/>
                <a:sym typeface="Constantia"/>
              </a:defRPr>
            </a:lvl4pPr>
            <a:lvl5pPr indent="-181292" lvl="4" marL="1463040" marR="0" rtl="0" algn="l">
              <a:spcBef>
                <a:spcPts val="180"/>
              </a:spcBef>
              <a:buClr>
                <a:schemeClr val="accent4"/>
              </a:buClr>
              <a:buSzPct val="64999"/>
              <a:buFont typeface="Noto Sans Symbols"/>
              <a:buChar char="●"/>
              <a:defRPr b="0" i="0" sz="900" u="none" cap="none" strike="noStrike">
                <a:solidFill>
                  <a:schemeClr val="dk1"/>
                </a:solidFill>
                <a:latin typeface="Constantia"/>
                <a:ea typeface="Constantia"/>
                <a:cs typeface="Constantia"/>
                <a:sym typeface="Constantia"/>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Constantia"/>
                <a:ea typeface="Constantia"/>
                <a:cs typeface="Constantia"/>
                <a:sym typeface="Constantia"/>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Constantia"/>
                <a:ea typeface="Constantia"/>
                <a:cs typeface="Constantia"/>
                <a:sym typeface="Constantia"/>
              </a:defRPr>
            </a:lvl7pPr>
            <a:lvl8pPr indent="-86360" lvl="7" marL="2194560" marR="0" rtl="0" algn="l">
              <a:spcBef>
                <a:spcPts val="320"/>
              </a:spcBef>
              <a:buClr>
                <a:schemeClr val="dk2"/>
              </a:buClr>
              <a:buSzPct val="100000"/>
              <a:buFont typeface="Constantia"/>
              <a:buChar char="•"/>
              <a:defRPr b="0" i="0" sz="1600" u="none" cap="none" strike="noStrike">
                <a:solidFill>
                  <a:schemeClr val="dk1"/>
                </a:solidFill>
                <a:latin typeface="Constantia"/>
                <a:ea typeface="Constantia"/>
                <a:cs typeface="Constantia"/>
                <a:sym typeface="Constantia"/>
              </a:defRPr>
            </a:lvl8pPr>
            <a:lvl9pPr indent="-93979" lvl="8" marL="2468880" marR="0" rtl="0" algn="l">
              <a:spcBef>
                <a:spcPts val="280"/>
              </a:spcBef>
              <a:buClr>
                <a:schemeClr val="dk2"/>
              </a:buClr>
              <a:buSzPct val="1000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88" name="Shape 88"/>
          <p:cNvSpPr txBox="1"/>
          <p:nvPr>
            <p:ph idx="10" type="dt"/>
          </p:nvPr>
        </p:nvSpPr>
        <p:spPr>
          <a:xfrm>
            <a:off x="457200" y="6356350"/>
            <a:ext cx="2133600" cy="365100"/>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Constantia"/>
                <a:ea typeface="Constantia"/>
                <a:cs typeface="Constantia"/>
                <a:sym typeface="Constantia"/>
              </a:defRPr>
            </a:lvl1pPr>
            <a:lvl2pPr indent="0" lvl="1" marL="457200" marR="0" rtl="0" algn="l">
              <a:spcBef>
                <a:spcPts val="0"/>
              </a:spcBef>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buNone/>
              <a:defRPr b="0" i="0" sz="1800" u="none" cap="none" strike="noStrike">
                <a:solidFill>
                  <a:schemeClr val="dk1"/>
                </a:solidFill>
                <a:latin typeface="Constantia"/>
                <a:ea typeface="Constantia"/>
                <a:cs typeface="Constantia"/>
                <a:sym typeface="Constantia"/>
              </a:defRPr>
            </a:lvl9pPr>
          </a:lstStyle>
          <a:p/>
        </p:txBody>
      </p:sp>
      <p:sp>
        <p:nvSpPr>
          <p:cNvPr id="89" name="Shape 89"/>
          <p:cNvSpPr txBox="1"/>
          <p:nvPr>
            <p:ph idx="11" type="ftr"/>
          </p:nvPr>
        </p:nvSpPr>
        <p:spPr>
          <a:xfrm>
            <a:off x="2667000" y="6356350"/>
            <a:ext cx="3352800" cy="365100"/>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Constantia"/>
                <a:ea typeface="Constantia"/>
                <a:cs typeface="Constantia"/>
                <a:sym typeface="Constantia"/>
              </a:defRPr>
            </a:lvl1pPr>
            <a:lvl2pPr indent="0" lvl="1" marL="457200" marR="0" rtl="0" algn="l">
              <a:spcBef>
                <a:spcPts val="0"/>
              </a:spcBef>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buNone/>
              <a:defRPr b="0" i="0" sz="1800" u="none" cap="none" strike="noStrike">
                <a:solidFill>
                  <a:schemeClr val="dk1"/>
                </a:solidFill>
                <a:latin typeface="Constantia"/>
                <a:ea typeface="Constantia"/>
                <a:cs typeface="Constantia"/>
                <a:sym typeface="Constantia"/>
              </a:defRPr>
            </a:lvl9pPr>
          </a:lstStyle>
          <a:p/>
        </p:txBody>
      </p:sp>
      <p:sp>
        <p:nvSpPr>
          <p:cNvPr id="90" name="Shape 90"/>
          <p:cNvSpPr txBox="1"/>
          <p:nvPr>
            <p:ph idx="12" type="sldNum"/>
          </p:nvPr>
        </p:nvSpPr>
        <p:spPr>
          <a:xfrm>
            <a:off x="8077200" y="6356350"/>
            <a:ext cx="609600" cy="365100"/>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1200">
                <a:solidFill>
                  <a:srgbClr val="035C75"/>
                </a:solidFill>
                <a:latin typeface="Constantia"/>
                <a:ea typeface="Constantia"/>
                <a:cs typeface="Constantia"/>
                <a:sym typeface="Constantia"/>
              </a:rPr>
              <a:t>‹#›</a:t>
            </a:fld>
          </a:p>
        </p:txBody>
      </p:sp>
      <p:sp>
        <p:nvSpPr>
          <p:cNvPr id="91" name="Shape 91"/>
          <p:cNvSpPr/>
          <p:nvPr>
            <p:ph idx="2" type="pic"/>
          </p:nvPr>
        </p:nvSpPr>
        <p:spPr>
          <a:xfrm rot="420022">
            <a:off x="3485830" y="1199542"/>
            <a:ext cx="4617824" cy="3931997"/>
          </a:xfrm>
          <a:prstGeom prst="rect">
            <a:avLst/>
          </a:prstGeom>
          <a:solidFill>
            <a:schemeClr val="lt2"/>
          </a:solidFill>
          <a:ln cap="rnd" cmpd="sng" w="9525">
            <a:solidFill>
              <a:srgbClr val="C0C0C0"/>
            </a:solidFill>
            <a:prstDash val="solid"/>
            <a:round/>
            <a:headEnd len="med" w="med" type="none"/>
            <a:tailEnd len="med" w="med" type="none"/>
          </a:ln>
        </p:spPr>
        <p:txBody>
          <a:bodyPr anchorCtr="0" anchor="t" bIns="91425" lIns="91425" rIns="91425" tIns="91425"/>
          <a:lstStyle>
            <a:lvl1pPr indent="0" lvl="0" marL="0" marR="0" rtl="0" algn="l">
              <a:spcBef>
                <a:spcPts val="640"/>
              </a:spcBef>
              <a:buClr>
                <a:schemeClr val="accent3"/>
              </a:buClr>
              <a:buFont typeface="Noto Sans Symbols"/>
              <a:buNone/>
              <a:defRPr b="0" i="0" sz="3200" u="none" cap="none" strike="noStrike">
                <a:solidFill>
                  <a:schemeClr val="dk1"/>
                </a:solidFill>
                <a:latin typeface="Constantia"/>
                <a:ea typeface="Constantia"/>
                <a:cs typeface="Constantia"/>
                <a:sym typeface="Constantia"/>
              </a:defRPr>
            </a:lvl1pPr>
            <a:lvl2pPr indent="-129540" lvl="1" marL="640080" marR="0" rtl="0" algn="l">
              <a:spcBef>
                <a:spcPts val="480"/>
              </a:spcBef>
              <a:buClr>
                <a:schemeClr val="accent1"/>
              </a:buClr>
              <a:buSzPct val="85000"/>
              <a:buFont typeface="Noto Sans Symbols"/>
              <a:buChar char="●"/>
              <a:defRPr b="0" i="0" sz="2400" u="none" cap="none" strike="noStrike">
                <a:solidFill>
                  <a:schemeClr val="dk1"/>
                </a:solidFill>
                <a:latin typeface="Constantia"/>
                <a:ea typeface="Constantia"/>
                <a:cs typeface="Constantia"/>
                <a:sym typeface="Constantia"/>
              </a:defRPr>
            </a:lvl2pPr>
            <a:lvl3pPr indent="-160655" lvl="2" marL="914400" marR="0" rtl="0" algn="l">
              <a:spcBef>
                <a:spcPts val="420"/>
              </a:spcBef>
              <a:buClr>
                <a:schemeClr val="accent2"/>
              </a:buClr>
              <a:buSzPct val="70000"/>
              <a:buFont typeface="Noto Sans Symbols"/>
              <a:buChar char="●"/>
              <a:defRPr b="0" i="0" sz="2100" u="none" cap="none" strike="noStrike">
                <a:solidFill>
                  <a:schemeClr val="dk1"/>
                </a:solidFill>
                <a:latin typeface="Constantia"/>
                <a:ea typeface="Constantia"/>
                <a:cs typeface="Constantia"/>
                <a:sym typeface="Constantia"/>
              </a:defRPr>
            </a:lvl3pPr>
            <a:lvl4pPr indent="-128269" lvl="3" marL="1188720" marR="0" rtl="0" algn="l">
              <a:spcBef>
                <a:spcPts val="400"/>
              </a:spcBef>
              <a:buClr>
                <a:schemeClr val="accent3"/>
              </a:buClr>
              <a:buSzPct val="64999"/>
              <a:buFont typeface="Noto Sans Symbols"/>
              <a:buChar char="●"/>
              <a:defRPr b="0" i="0" sz="2000" u="none" cap="none" strike="noStrike">
                <a:solidFill>
                  <a:schemeClr val="dk1"/>
                </a:solidFill>
                <a:latin typeface="Constantia"/>
                <a:ea typeface="Constantia"/>
                <a:cs typeface="Constantia"/>
                <a:sym typeface="Constantia"/>
              </a:defRPr>
            </a:lvl4pPr>
            <a:lvl5pPr indent="-135889" lvl="4" marL="1463040" marR="0" rtl="0" algn="l">
              <a:spcBef>
                <a:spcPts val="400"/>
              </a:spcBef>
              <a:buClr>
                <a:schemeClr val="accent4"/>
              </a:buClr>
              <a:buSzPct val="64999"/>
              <a:buFont typeface="Noto Sans Symbols"/>
              <a:buChar char="●"/>
              <a:defRPr b="0" i="0" sz="2000" u="none" cap="none" strike="noStrike">
                <a:solidFill>
                  <a:schemeClr val="dk1"/>
                </a:solidFill>
                <a:latin typeface="Constantia"/>
                <a:ea typeface="Constantia"/>
                <a:cs typeface="Constantia"/>
                <a:sym typeface="Constantia"/>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Constantia"/>
                <a:ea typeface="Constantia"/>
                <a:cs typeface="Constantia"/>
                <a:sym typeface="Constantia"/>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Constantia"/>
                <a:ea typeface="Constantia"/>
                <a:cs typeface="Constantia"/>
                <a:sym typeface="Constantia"/>
              </a:defRPr>
            </a:lvl7pPr>
            <a:lvl8pPr indent="-86360" lvl="7" marL="2194560" marR="0" rtl="0" algn="l">
              <a:spcBef>
                <a:spcPts val="320"/>
              </a:spcBef>
              <a:buClr>
                <a:schemeClr val="dk2"/>
              </a:buClr>
              <a:buSzPct val="100000"/>
              <a:buFont typeface="Constantia"/>
              <a:buChar char="•"/>
              <a:defRPr b="0" i="0" sz="1600" u="none" cap="none" strike="noStrike">
                <a:solidFill>
                  <a:schemeClr val="dk1"/>
                </a:solidFill>
                <a:latin typeface="Constantia"/>
                <a:ea typeface="Constantia"/>
                <a:cs typeface="Constantia"/>
                <a:sym typeface="Constantia"/>
              </a:defRPr>
            </a:lvl8pPr>
            <a:lvl9pPr indent="-93979" lvl="8" marL="2468880" marR="0" rtl="0" algn="l">
              <a:spcBef>
                <a:spcPts val="280"/>
              </a:spcBef>
              <a:buClr>
                <a:schemeClr val="dk2"/>
              </a:buClr>
              <a:buSzPct val="1000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92" name="Shape 92"/>
          <p:cNvSpPr/>
          <p:nvPr/>
        </p:nvSpPr>
        <p:spPr>
          <a:xfrm flipH="1" rot="10800000">
            <a:off x="-9525" y="5816700"/>
            <a:ext cx="9162900" cy="1041300"/>
          </a:xfrm>
          <a:custGeom>
            <a:pathLst>
              <a:path extrusionOk="0" h="120000" w="120000">
                <a:moveTo>
                  <a:pt x="124" y="365"/>
                </a:moveTo>
                <a:lnTo>
                  <a:pt x="52848" y="0"/>
                </a:lnTo>
                <a:cubicBezTo>
                  <a:pt x="57089" y="18475"/>
                  <a:pt x="79584" y="67134"/>
                  <a:pt x="90935" y="67134"/>
                </a:cubicBezTo>
                <a:cubicBezTo>
                  <a:pt x="102286" y="67134"/>
                  <a:pt x="114885" y="27804"/>
                  <a:pt x="119875" y="10060"/>
                </a:cubicBezTo>
                <a:lnTo>
                  <a:pt x="120000" y="38963"/>
                </a:lnTo>
                <a:cubicBezTo>
                  <a:pt x="117879" y="47012"/>
                  <a:pt x="104282" y="80670"/>
                  <a:pt x="89438" y="80304"/>
                </a:cubicBezTo>
                <a:cubicBezTo>
                  <a:pt x="74594" y="79939"/>
                  <a:pt x="45841" y="30182"/>
                  <a:pt x="30935" y="36768"/>
                </a:cubicBezTo>
                <a:cubicBezTo>
                  <a:pt x="15592" y="38231"/>
                  <a:pt x="5613" y="88170"/>
                  <a:pt x="0" y="120000"/>
                </a:cubicBezTo>
                <a:lnTo>
                  <a:pt x="124" y="365"/>
                </a:lnTo>
                <a:close/>
              </a:path>
            </a:pathLst>
          </a:custGeom>
          <a:gradFill>
            <a:gsLst>
              <a:gs pos="0">
                <a:srgbClr val="0079AD">
                  <a:alpha val="44705"/>
                </a:srgbClr>
              </a:gs>
              <a:gs pos="100000">
                <a:srgbClr val="00E9F7">
                  <a:alpha val="54901"/>
                </a:srgbClr>
              </a:gs>
            </a:gsLst>
            <a:lin ang="5400012" scaled="0"/>
          </a:gra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onstantia"/>
              <a:ea typeface="Constantia"/>
              <a:cs typeface="Constantia"/>
              <a:sym typeface="Constantia"/>
            </a:endParaRPr>
          </a:p>
        </p:txBody>
      </p:sp>
      <p:sp>
        <p:nvSpPr>
          <p:cNvPr id="93" name="Shape 93"/>
          <p:cNvSpPr/>
          <p:nvPr/>
        </p:nvSpPr>
        <p:spPr>
          <a:xfrm flipH="1" rot="10800000">
            <a:off x="4381500" y="6219900"/>
            <a:ext cx="4762500" cy="638100"/>
          </a:xfrm>
          <a:custGeom>
            <a:pathLst>
              <a:path extrusionOk="0" h="120000" w="120000">
                <a:moveTo>
                  <a:pt x="0" y="0"/>
                </a:moveTo>
                <a:cubicBezTo>
                  <a:pt x="6960" y="20571"/>
                  <a:pt x="46720" y="107495"/>
                  <a:pt x="66720" y="113747"/>
                </a:cubicBezTo>
                <a:cubicBezTo>
                  <a:pt x="86720" y="120000"/>
                  <a:pt x="111120" y="56268"/>
                  <a:pt x="120000" y="37512"/>
                </a:cubicBezTo>
                <a:lnTo>
                  <a:pt x="120000" y="1210"/>
                </a:lnTo>
                <a:lnTo>
                  <a:pt x="0" y="0"/>
                </a:lnTo>
                <a:close/>
              </a:path>
            </a:pathLst>
          </a:custGeom>
          <a:gradFill>
            <a:gsLst>
              <a:gs pos="0">
                <a:srgbClr val="00ABB4">
                  <a:alpha val="29803"/>
                </a:srgbClr>
              </a:gs>
              <a:gs pos="80000">
                <a:srgbClr val="0099E4">
                  <a:alpha val="44705"/>
                </a:srgbClr>
              </a:gs>
              <a:gs pos="100000">
                <a:srgbClr val="0099E4">
                  <a:alpha val="44705"/>
                </a:srgbClr>
              </a:gs>
            </a:gsLst>
            <a:lin ang="5400012" scaled="0"/>
          </a:gra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onstantia"/>
              <a:ea typeface="Constantia"/>
              <a:cs typeface="Constantia"/>
              <a:sym typeface="Constant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94" name="Shape 94"/>
        <p:cNvGrpSpPr/>
        <p:nvPr/>
      </p:nvGrpSpPr>
      <p:grpSpPr>
        <a:xfrm>
          <a:off x="0" y="0"/>
          <a:ext cx="0" cy="0"/>
          <a:chOff x="0" y="0"/>
          <a:chExt cx="0" cy="0"/>
        </a:xfrm>
      </p:grpSpPr>
      <p:sp>
        <p:nvSpPr>
          <p:cNvPr id="95" name="Shape 95"/>
          <p:cNvSpPr txBox="1"/>
          <p:nvPr>
            <p:ph type="title"/>
          </p:nvPr>
        </p:nvSpPr>
        <p:spPr>
          <a:xfrm>
            <a:off x="457200" y="704087"/>
            <a:ext cx="8229600" cy="114300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Calibri"/>
              <a:buNone/>
              <a:defRPr b="0" i="0" sz="5000" u="none" cap="none" strike="noStrike">
                <a:solidFill>
                  <a:schemeClr val="dk2"/>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96" name="Shape 96"/>
          <p:cNvSpPr txBox="1"/>
          <p:nvPr>
            <p:ph idx="1" type="body"/>
          </p:nvPr>
        </p:nvSpPr>
        <p:spPr>
          <a:xfrm rot="5400000">
            <a:off x="2377500" y="15180"/>
            <a:ext cx="4389000" cy="8229600"/>
          </a:xfrm>
          <a:prstGeom prst="rect">
            <a:avLst/>
          </a:prstGeom>
          <a:noFill/>
          <a:ln>
            <a:noFill/>
          </a:ln>
        </p:spPr>
        <p:txBody>
          <a:bodyPr anchorCtr="0" anchor="t" bIns="91425" lIns="91425" rIns="91425" tIns="91425"/>
          <a:lstStyle>
            <a:lvl1pPr indent="-117475" lvl="0" marL="274320" marR="0" rtl="0" algn="l">
              <a:spcBef>
                <a:spcPts val="520"/>
              </a:spcBef>
              <a:buClr>
                <a:schemeClr val="accent3"/>
              </a:buClr>
              <a:buSzPct val="95000"/>
              <a:buFont typeface="Noto Sans Symbols"/>
              <a:buChar char="●"/>
              <a:defRPr b="0" i="0" sz="2600" u="none" cap="none" strike="noStrike">
                <a:solidFill>
                  <a:schemeClr val="dk1"/>
                </a:solidFill>
                <a:latin typeface="Constantia"/>
                <a:ea typeface="Constantia"/>
                <a:cs typeface="Constantia"/>
                <a:sym typeface="Constantia"/>
              </a:defRPr>
            </a:lvl1pPr>
            <a:lvl2pPr indent="-129540" lvl="1" marL="640080" marR="0" rtl="0" algn="l">
              <a:spcBef>
                <a:spcPts val="480"/>
              </a:spcBef>
              <a:buClr>
                <a:schemeClr val="accent1"/>
              </a:buClr>
              <a:buSzPct val="85000"/>
              <a:buFont typeface="Noto Sans Symbols"/>
              <a:buChar char="●"/>
              <a:defRPr b="0" i="0" sz="2400" u="none" cap="none" strike="noStrike">
                <a:solidFill>
                  <a:schemeClr val="dk1"/>
                </a:solidFill>
                <a:latin typeface="Constantia"/>
                <a:ea typeface="Constantia"/>
                <a:cs typeface="Constantia"/>
                <a:sym typeface="Constantia"/>
              </a:defRPr>
            </a:lvl2pPr>
            <a:lvl3pPr indent="-160655" lvl="2" marL="914400" marR="0" rtl="0" algn="l">
              <a:spcBef>
                <a:spcPts val="420"/>
              </a:spcBef>
              <a:buClr>
                <a:schemeClr val="accent2"/>
              </a:buClr>
              <a:buSzPct val="70000"/>
              <a:buFont typeface="Noto Sans Symbols"/>
              <a:buChar char="●"/>
              <a:defRPr b="0" i="0" sz="2100" u="none" cap="none" strike="noStrike">
                <a:solidFill>
                  <a:schemeClr val="dk1"/>
                </a:solidFill>
                <a:latin typeface="Constantia"/>
                <a:ea typeface="Constantia"/>
                <a:cs typeface="Constantia"/>
                <a:sym typeface="Constantia"/>
              </a:defRPr>
            </a:lvl3pPr>
            <a:lvl4pPr indent="-128269" lvl="3" marL="1188720" marR="0" rtl="0" algn="l">
              <a:spcBef>
                <a:spcPts val="400"/>
              </a:spcBef>
              <a:buClr>
                <a:schemeClr val="accent3"/>
              </a:buClr>
              <a:buSzPct val="64999"/>
              <a:buFont typeface="Noto Sans Symbols"/>
              <a:buChar char="●"/>
              <a:defRPr b="0" i="0" sz="2000" u="none" cap="none" strike="noStrike">
                <a:solidFill>
                  <a:schemeClr val="dk1"/>
                </a:solidFill>
                <a:latin typeface="Constantia"/>
                <a:ea typeface="Constantia"/>
                <a:cs typeface="Constantia"/>
                <a:sym typeface="Constantia"/>
              </a:defRPr>
            </a:lvl4pPr>
            <a:lvl5pPr indent="-135889" lvl="4" marL="1463040" marR="0" rtl="0" algn="l">
              <a:spcBef>
                <a:spcPts val="400"/>
              </a:spcBef>
              <a:buClr>
                <a:schemeClr val="accent4"/>
              </a:buClr>
              <a:buSzPct val="64999"/>
              <a:buFont typeface="Noto Sans Symbols"/>
              <a:buChar char="●"/>
              <a:defRPr b="0" i="0" sz="2000" u="none" cap="none" strike="noStrike">
                <a:solidFill>
                  <a:schemeClr val="dk1"/>
                </a:solidFill>
                <a:latin typeface="Constantia"/>
                <a:ea typeface="Constantia"/>
                <a:cs typeface="Constantia"/>
                <a:sym typeface="Constantia"/>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Constantia"/>
                <a:ea typeface="Constantia"/>
                <a:cs typeface="Constantia"/>
                <a:sym typeface="Constantia"/>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Constantia"/>
                <a:ea typeface="Constantia"/>
                <a:cs typeface="Constantia"/>
                <a:sym typeface="Constantia"/>
              </a:defRPr>
            </a:lvl7pPr>
            <a:lvl8pPr indent="-86360" lvl="7" marL="2194560" marR="0" rtl="0" algn="l">
              <a:spcBef>
                <a:spcPts val="320"/>
              </a:spcBef>
              <a:buClr>
                <a:schemeClr val="dk2"/>
              </a:buClr>
              <a:buSzPct val="100000"/>
              <a:buFont typeface="Constantia"/>
              <a:buChar char="•"/>
              <a:defRPr b="0" i="0" sz="1600" u="none" cap="none" strike="noStrike">
                <a:solidFill>
                  <a:schemeClr val="dk1"/>
                </a:solidFill>
                <a:latin typeface="Constantia"/>
                <a:ea typeface="Constantia"/>
                <a:cs typeface="Constantia"/>
                <a:sym typeface="Constantia"/>
              </a:defRPr>
            </a:lvl8pPr>
            <a:lvl9pPr indent="-93979" lvl="8" marL="2468880" marR="0" rtl="0" algn="l">
              <a:spcBef>
                <a:spcPts val="280"/>
              </a:spcBef>
              <a:buClr>
                <a:schemeClr val="dk2"/>
              </a:buClr>
              <a:buSzPct val="1000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97" name="Shape 97"/>
          <p:cNvSpPr txBox="1"/>
          <p:nvPr>
            <p:ph idx="10" type="dt"/>
          </p:nvPr>
        </p:nvSpPr>
        <p:spPr>
          <a:xfrm>
            <a:off x="457200" y="6356350"/>
            <a:ext cx="2133600" cy="365100"/>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Constantia"/>
                <a:ea typeface="Constantia"/>
                <a:cs typeface="Constantia"/>
                <a:sym typeface="Constantia"/>
              </a:defRPr>
            </a:lvl1pPr>
            <a:lvl2pPr indent="0" lvl="1" marL="457200" marR="0" rtl="0" algn="l">
              <a:spcBef>
                <a:spcPts val="0"/>
              </a:spcBef>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buNone/>
              <a:defRPr b="0" i="0" sz="1800" u="none" cap="none" strike="noStrike">
                <a:solidFill>
                  <a:schemeClr val="dk1"/>
                </a:solidFill>
                <a:latin typeface="Constantia"/>
                <a:ea typeface="Constantia"/>
                <a:cs typeface="Constantia"/>
                <a:sym typeface="Constantia"/>
              </a:defRPr>
            </a:lvl9pPr>
          </a:lstStyle>
          <a:p/>
        </p:txBody>
      </p:sp>
      <p:sp>
        <p:nvSpPr>
          <p:cNvPr id="98" name="Shape 98"/>
          <p:cNvSpPr txBox="1"/>
          <p:nvPr>
            <p:ph idx="11" type="ftr"/>
          </p:nvPr>
        </p:nvSpPr>
        <p:spPr>
          <a:xfrm>
            <a:off x="2667000" y="6356350"/>
            <a:ext cx="3352800" cy="365100"/>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Constantia"/>
                <a:ea typeface="Constantia"/>
                <a:cs typeface="Constantia"/>
                <a:sym typeface="Constantia"/>
              </a:defRPr>
            </a:lvl1pPr>
            <a:lvl2pPr indent="0" lvl="1" marL="457200" marR="0" rtl="0" algn="l">
              <a:spcBef>
                <a:spcPts val="0"/>
              </a:spcBef>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buNone/>
              <a:defRPr b="0" i="0" sz="1800" u="none" cap="none" strike="noStrike">
                <a:solidFill>
                  <a:schemeClr val="dk1"/>
                </a:solidFill>
                <a:latin typeface="Constantia"/>
                <a:ea typeface="Constantia"/>
                <a:cs typeface="Constantia"/>
                <a:sym typeface="Constantia"/>
              </a:defRPr>
            </a:lvl9pPr>
          </a:lstStyle>
          <a:p/>
        </p:txBody>
      </p:sp>
      <p:sp>
        <p:nvSpPr>
          <p:cNvPr id="99" name="Shape 99"/>
          <p:cNvSpPr txBox="1"/>
          <p:nvPr>
            <p:ph idx="12" type="sldNum"/>
          </p:nvPr>
        </p:nvSpPr>
        <p:spPr>
          <a:xfrm>
            <a:off x="7924800" y="6356350"/>
            <a:ext cx="762000" cy="365100"/>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1200">
                <a:solidFill>
                  <a:srgbClr val="035C75"/>
                </a:solidFill>
                <a:latin typeface="Constantia"/>
                <a:ea typeface="Constantia"/>
                <a:cs typeface="Constantia"/>
                <a:sym typeface="Constantia"/>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00" name="Shape 100"/>
        <p:cNvGrpSpPr/>
        <p:nvPr/>
      </p:nvGrpSpPr>
      <p:grpSpPr>
        <a:xfrm>
          <a:off x="0" y="0"/>
          <a:ext cx="0" cy="0"/>
          <a:chOff x="0" y="0"/>
          <a:chExt cx="0" cy="0"/>
        </a:xfrm>
      </p:grpSpPr>
      <p:sp>
        <p:nvSpPr>
          <p:cNvPr id="101" name="Shape 101"/>
          <p:cNvSpPr txBox="1"/>
          <p:nvPr>
            <p:ph type="title"/>
          </p:nvPr>
        </p:nvSpPr>
        <p:spPr>
          <a:xfrm rot="5400000">
            <a:off x="5052150" y="2491650"/>
            <a:ext cx="5211900" cy="205740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Calibri"/>
              <a:buNone/>
              <a:defRPr b="0" i="0" sz="5000" u="none" cap="none" strike="noStrike">
                <a:solidFill>
                  <a:schemeClr val="dk2"/>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02" name="Shape 102"/>
          <p:cNvSpPr txBox="1"/>
          <p:nvPr>
            <p:ph idx="1" type="body"/>
          </p:nvPr>
        </p:nvSpPr>
        <p:spPr>
          <a:xfrm rot="5400000">
            <a:off x="861150" y="510450"/>
            <a:ext cx="5211900" cy="6019800"/>
          </a:xfrm>
          <a:prstGeom prst="rect">
            <a:avLst/>
          </a:prstGeom>
          <a:noFill/>
          <a:ln>
            <a:noFill/>
          </a:ln>
        </p:spPr>
        <p:txBody>
          <a:bodyPr anchorCtr="0" anchor="t" bIns="91425" lIns="91425" rIns="91425" tIns="91425"/>
          <a:lstStyle>
            <a:lvl1pPr indent="-117475" lvl="0" marL="274320" marR="0" rtl="0" algn="l">
              <a:spcBef>
                <a:spcPts val="520"/>
              </a:spcBef>
              <a:buClr>
                <a:schemeClr val="accent3"/>
              </a:buClr>
              <a:buSzPct val="95000"/>
              <a:buFont typeface="Noto Sans Symbols"/>
              <a:buChar char="●"/>
              <a:defRPr b="0" i="0" sz="2600" u="none" cap="none" strike="noStrike">
                <a:solidFill>
                  <a:schemeClr val="dk1"/>
                </a:solidFill>
                <a:latin typeface="Constantia"/>
                <a:ea typeface="Constantia"/>
                <a:cs typeface="Constantia"/>
                <a:sym typeface="Constantia"/>
              </a:defRPr>
            </a:lvl1pPr>
            <a:lvl2pPr indent="-129540" lvl="1" marL="640080" marR="0" rtl="0" algn="l">
              <a:spcBef>
                <a:spcPts val="480"/>
              </a:spcBef>
              <a:buClr>
                <a:schemeClr val="accent1"/>
              </a:buClr>
              <a:buSzPct val="85000"/>
              <a:buFont typeface="Noto Sans Symbols"/>
              <a:buChar char="●"/>
              <a:defRPr b="0" i="0" sz="2400" u="none" cap="none" strike="noStrike">
                <a:solidFill>
                  <a:schemeClr val="dk1"/>
                </a:solidFill>
                <a:latin typeface="Constantia"/>
                <a:ea typeface="Constantia"/>
                <a:cs typeface="Constantia"/>
                <a:sym typeface="Constantia"/>
              </a:defRPr>
            </a:lvl2pPr>
            <a:lvl3pPr indent="-160655" lvl="2" marL="914400" marR="0" rtl="0" algn="l">
              <a:spcBef>
                <a:spcPts val="420"/>
              </a:spcBef>
              <a:buClr>
                <a:schemeClr val="accent2"/>
              </a:buClr>
              <a:buSzPct val="70000"/>
              <a:buFont typeface="Noto Sans Symbols"/>
              <a:buChar char="●"/>
              <a:defRPr b="0" i="0" sz="2100" u="none" cap="none" strike="noStrike">
                <a:solidFill>
                  <a:schemeClr val="dk1"/>
                </a:solidFill>
                <a:latin typeface="Constantia"/>
                <a:ea typeface="Constantia"/>
                <a:cs typeface="Constantia"/>
                <a:sym typeface="Constantia"/>
              </a:defRPr>
            </a:lvl3pPr>
            <a:lvl4pPr indent="-128269" lvl="3" marL="1188720" marR="0" rtl="0" algn="l">
              <a:spcBef>
                <a:spcPts val="400"/>
              </a:spcBef>
              <a:buClr>
                <a:schemeClr val="accent3"/>
              </a:buClr>
              <a:buSzPct val="64999"/>
              <a:buFont typeface="Noto Sans Symbols"/>
              <a:buChar char="●"/>
              <a:defRPr b="0" i="0" sz="2000" u="none" cap="none" strike="noStrike">
                <a:solidFill>
                  <a:schemeClr val="dk1"/>
                </a:solidFill>
                <a:latin typeface="Constantia"/>
                <a:ea typeface="Constantia"/>
                <a:cs typeface="Constantia"/>
                <a:sym typeface="Constantia"/>
              </a:defRPr>
            </a:lvl4pPr>
            <a:lvl5pPr indent="-135889" lvl="4" marL="1463040" marR="0" rtl="0" algn="l">
              <a:spcBef>
                <a:spcPts val="400"/>
              </a:spcBef>
              <a:buClr>
                <a:schemeClr val="accent4"/>
              </a:buClr>
              <a:buSzPct val="64999"/>
              <a:buFont typeface="Noto Sans Symbols"/>
              <a:buChar char="●"/>
              <a:defRPr b="0" i="0" sz="2000" u="none" cap="none" strike="noStrike">
                <a:solidFill>
                  <a:schemeClr val="dk1"/>
                </a:solidFill>
                <a:latin typeface="Constantia"/>
                <a:ea typeface="Constantia"/>
                <a:cs typeface="Constantia"/>
                <a:sym typeface="Constantia"/>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Constantia"/>
                <a:ea typeface="Constantia"/>
                <a:cs typeface="Constantia"/>
                <a:sym typeface="Constantia"/>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Constantia"/>
                <a:ea typeface="Constantia"/>
                <a:cs typeface="Constantia"/>
                <a:sym typeface="Constantia"/>
              </a:defRPr>
            </a:lvl7pPr>
            <a:lvl8pPr indent="-86360" lvl="7" marL="2194560" marR="0" rtl="0" algn="l">
              <a:spcBef>
                <a:spcPts val="320"/>
              </a:spcBef>
              <a:buClr>
                <a:schemeClr val="dk2"/>
              </a:buClr>
              <a:buSzPct val="100000"/>
              <a:buFont typeface="Constantia"/>
              <a:buChar char="•"/>
              <a:defRPr b="0" i="0" sz="1600" u="none" cap="none" strike="noStrike">
                <a:solidFill>
                  <a:schemeClr val="dk1"/>
                </a:solidFill>
                <a:latin typeface="Constantia"/>
                <a:ea typeface="Constantia"/>
                <a:cs typeface="Constantia"/>
                <a:sym typeface="Constantia"/>
              </a:defRPr>
            </a:lvl8pPr>
            <a:lvl9pPr indent="-93979" lvl="8" marL="2468880" marR="0" rtl="0" algn="l">
              <a:spcBef>
                <a:spcPts val="280"/>
              </a:spcBef>
              <a:buClr>
                <a:schemeClr val="dk2"/>
              </a:buClr>
              <a:buSzPct val="1000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103" name="Shape 103"/>
          <p:cNvSpPr txBox="1"/>
          <p:nvPr>
            <p:ph idx="10" type="dt"/>
          </p:nvPr>
        </p:nvSpPr>
        <p:spPr>
          <a:xfrm>
            <a:off x="457200" y="6356350"/>
            <a:ext cx="2133600" cy="365100"/>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Constantia"/>
                <a:ea typeface="Constantia"/>
                <a:cs typeface="Constantia"/>
                <a:sym typeface="Constantia"/>
              </a:defRPr>
            </a:lvl1pPr>
            <a:lvl2pPr indent="0" lvl="1" marL="457200" marR="0" rtl="0" algn="l">
              <a:spcBef>
                <a:spcPts val="0"/>
              </a:spcBef>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buNone/>
              <a:defRPr b="0" i="0" sz="1800" u="none" cap="none" strike="noStrike">
                <a:solidFill>
                  <a:schemeClr val="dk1"/>
                </a:solidFill>
                <a:latin typeface="Constantia"/>
                <a:ea typeface="Constantia"/>
                <a:cs typeface="Constantia"/>
                <a:sym typeface="Constantia"/>
              </a:defRPr>
            </a:lvl9pPr>
          </a:lstStyle>
          <a:p/>
        </p:txBody>
      </p:sp>
      <p:sp>
        <p:nvSpPr>
          <p:cNvPr id="104" name="Shape 104"/>
          <p:cNvSpPr txBox="1"/>
          <p:nvPr>
            <p:ph idx="11" type="ftr"/>
          </p:nvPr>
        </p:nvSpPr>
        <p:spPr>
          <a:xfrm>
            <a:off x="2667000" y="6356350"/>
            <a:ext cx="3352800" cy="365100"/>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Constantia"/>
                <a:ea typeface="Constantia"/>
                <a:cs typeface="Constantia"/>
                <a:sym typeface="Constantia"/>
              </a:defRPr>
            </a:lvl1pPr>
            <a:lvl2pPr indent="0" lvl="1" marL="457200" marR="0" rtl="0" algn="l">
              <a:spcBef>
                <a:spcPts val="0"/>
              </a:spcBef>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buNone/>
              <a:defRPr b="0" i="0" sz="1800" u="none" cap="none" strike="noStrike">
                <a:solidFill>
                  <a:schemeClr val="dk1"/>
                </a:solidFill>
                <a:latin typeface="Constantia"/>
                <a:ea typeface="Constantia"/>
                <a:cs typeface="Constantia"/>
                <a:sym typeface="Constantia"/>
              </a:defRPr>
            </a:lvl9pPr>
          </a:lstStyle>
          <a:p/>
        </p:txBody>
      </p:sp>
      <p:sp>
        <p:nvSpPr>
          <p:cNvPr id="105" name="Shape 105"/>
          <p:cNvSpPr txBox="1"/>
          <p:nvPr>
            <p:ph idx="12" type="sldNum"/>
          </p:nvPr>
        </p:nvSpPr>
        <p:spPr>
          <a:xfrm>
            <a:off x="7924800" y="6356350"/>
            <a:ext cx="762000" cy="365100"/>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1200">
                <a:solidFill>
                  <a:srgbClr val="035C75"/>
                </a:solidFill>
                <a:latin typeface="Constantia"/>
                <a:ea typeface="Constantia"/>
                <a:cs typeface="Constantia"/>
                <a:sym typeface="Constantia"/>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33" name="Shape 33"/>
        <p:cNvGrpSpPr/>
        <p:nvPr/>
      </p:nvGrpSpPr>
      <p:grpSpPr>
        <a:xfrm>
          <a:off x="0" y="0"/>
          <a:ext cx="0" cy="0"/>
          <a:chOff x="0" y="0"/>
          <a:chExt cx="0" cy="0"/>
        </a:xfrm>
      </p:grpSpPr>
      <p:sp>
        <p:nvSpPr>
          <p:cNvPr id="34" name="Shape 34"/>
          <p:cNvSpPr txBox="1"/>
          <p:nvPr>
            <p:ph type="title"/>
          </p:nvPr>
        </p:nvSpPr>
        <p:spPr>
          <a:xfrm>
            <a:off x="457200" y="704087"/>
            <a:ext cx="8229600" cy="114300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Calibri"/>
              <a:buNone/>
              <a:defRPr b="0" i="0" sz="5000" u="none" cap="none" strike="noStrike">
                <a:solidFill>
                  <a:schemeClr val="dk2"/>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35" name="Shape 35"/>
          <p:cNvSpPr txBox="1"/>
          <p:nvPr>
            <p:ph idx="1" type="body"/>
          </p:nvPr>
        </p:nvSpPr>
        <p:spPr>
          <a:xfrm>
            <a:off x="457200" y="1935480"/>
            <a:ext cx="8229600" cy="4389000"/>
          </a:xfrm>
          <a:prstGeom prst="rect">
            <a:avLst/>
          </a:prstGeom>
          <a:noFill/>
          <a:ln>
            <a:noFill/>
          </a:ln>
        </p:spPr>
        <p:txBody>
          <a:bodyPr anchorCtr="0" anchor="t" bIns="91425" lIns="91425" rIns="91425" tIns="91425"/>
          <a:lstStyle>
            <a:lvl1pPr indent="-117475" lvl="0" marL="274320" marR="0" rtl="0" algn="l">
              <a:spcBef>
                <a:spcPts val="520"/>
              </a:spcBef>
              <a:buClr>
                <a:schemeClr val="accent3"/>
              </a:buClr>
              <a:buSzPct val="95000"/>
              <a:buFont typeface="Noto Sans Symbols"/>
              <a:buChar char="●"/>
              <a:defRPr b="0" i="0" sz="2600" u="none" cap="none" strike="noStrike">
                <a:solidFill>
                  <a:schemeClr val="dk1"/>
                </a:solidFill>
                <a:latin typeface="Constantia"/>
                <a:ea typeface="Constantia"/>
                <a:cs typeface="Constantia"/>
                <a:sym typeface="Constantia"/>
              </a:defRPr>
            </a:lvl1pPr>
            <a:lvl2pPr indent="-129540" lvl="1" marL="640080" marR="0" rtl="0" algn="l">
              <a:spcBef>
                <a:spcPts val="480"/>
              </a:spcBef>
              <a:buClr>
                <a:schemeClr val="accent1"/>
              </a:buClr>
              <a:buSzPct val="85000"/>
              <a:buFont typeface="Noto Sans Symbols"/>
              <a:buChar char="●"/>
              <a:defRPr b="0" i="0" sz="2400" u="none" cap="none" strike="noStrike">
                <a:solidFill>
                  <a:schemeClr val="dk1"/>
                </a:solidFill>
                <a:latin typeface="Constantia"/>
                <a:ea typeface="Constantia"/>
                <a:cs typeface="Constantia"/>
                <a:sym typeface="Constantia"/>
              </a:defRPr>
            </a:lvl2pPr>
            <a:lvl3pPr indent="-160655" lvl="2" marL="914400" marR="0" rtl="0" algn="l">
              <a:spcBef>
                <a:spcPts val="420"/>
              </a:spcBef>
              <a:buClr>
                <a:schemeClr val="accent2"/>
              </a:buClr>
              <a:buSzPct val="70000"/>
              <a:buFont typeface="Noto Sans Symbols"/>
              <a:buChar char="●"/>
              <a:defRPr b="0" i="0" sz="2100" u="none" cap="none" strike="noStrike">
                <a:solidFill>
                  <a:schemeClr val="dk1"/>
                </a:solidFill>
                <a:latin typeface="Constantia"/>
                <a:ea typeface="Constantia"/>
                <a:cs typeface="Constantia"/>
                <a:sym typeface="Constantia"/>
              </a:defRPr>
            </a:lvl3pPr>
            <a:lvl4pPr indent="-128269" lvl="3" marL="1188720" marR="0" rtl="0" algn="l">
              <a:spcBef>
                <a:spcPts val="400"/>
              </a:spcBef>
              <a:buClr>
                <a:schemeClr val="accent3"/>
              </a:buClr>
              <a:buSzPct val="64999"/>
              <a:buFont typeface="Noto Sans Symbols"/>
              <a:buChar char="●"/>
              <a:defRPr b="0" i="0" sz="2000" u="none" cap="none" strike="noStrike">
                <a:solidFill>
                  <a:schemeClr val="dk1"/>
                </a:solidFill>
                <a:latin typeface="Constantia"/>
                <a:ea typeface="Constantia"/>
                <a:cs typeface="Constantia"/>
                <a:sym typeface="Constantia"/>
              </a:defRPr>
            </a:lvl4pPr>
            <a:lvl5pPr indent="-135889" lvl="4" marL="1463040" marR="0" rtl="0" algn="l">
              <a:spcBef>
                <a:spcPts val="400"/>
              </a:spcBef>
              <a:buClr>
                <a:schemeClr val="accent4"/>
              </a:buClr>
              <a:buSzPct val="64999"/>
              <a:buFont typeface="Noto Sans Symbols"/>
              <a:buChar char="●"/>
              <a:defRPr b="0" i="0" sz="2000" u="none" cap="none" strike="noStrike">
                <a:solidFill>
                  <a:schemeClr val="dk1"/>
                </a:solidFill>
                <a:latin typeface="Constantia"/>
                <a:ea typeface="Constantia"/>
                <a:cs typeface="Constantia"/>
                <a:sym typeface="Constantia"/>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Constantia"/>
                <a:ea typeface="Constantia"/>
                <a:cs typeface="Constantia"/>
                <a:sym typeface="Constantia"/>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Constantia"/>
                <a:ea typeface="Constantia"/>
                <a:cs typeface="Constantia"/>
                <a:sym typeface="Constantia"/>
              </a:defRPr>
            </a:lvl7pPr>
            <a:lvl8pPr indent="-86360" lvl="7" marL="2194560" marR="0" rtl="0" algn="l">
              <a:spcBef>
                <a:spcPts val="320"/>
              </a:spcBef>
              <a:buClr>
                <a:schemeClr val="dk2"/>
              </a:buClr>
              <a:buSzPct val="100000"/>
              <a:buFont typeface="Constantia"/>
              <a:buChar char="•"/>
              <a:defRPr b="0" i="0" sz="1600" u="none" cap="none" strike="noStrike">
                <a:solidFill>
                  <a:schemeClr val="dk1"/>
                </a:solidFill>
                <a:latin typeface="Constantia"/>
                <a:ea typeface="Constantia"/>
                <a:cs typeface="Constantia"/>
                <a:sym typeface="Constantia"/>
              </a:defRPr>
            </a:lvl8pPr>
            <a:lvl9pPr indent="-93979" lvl="8" marL="2468880" marR="0" rtl="0" algn="l">
              <a:spcBef>
                <a:spcPts val="280"/>
              </a:spcBef>
              <a:buClr>
                <a:schemeClr val="dk2"/>
              </a:buClr>
              <a:buSzPct val="1000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36" name="Shape 36"/>
          <p:cNvSpPr txBox="1"/>
          <p:nvPr>
            <p:ph idx="10" type="dt"/>
          </p:nvPr>
        </p:nvSpPr>
        <p:spPr>
          <a:xfrm>
            <a:off x="457200" y="6356350"/>
            <a:ext cx="2133600" cy="365100"/>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Constantia"/>
                <a:ea typeface="Constantia"/>
                <a:cs typeface="Constantia"/>
                <a:sym typeface="Constantia"/>
              </a:defRPr>
            </a:lvl1pPr>
            <a:lvl2pPr indent="0" lvl="1" marL="457200" marR="0" rtl="0" algn="l">
              <a:spcBef>
                <a:spcPts val="0"/>
              </a:spcBef>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buNone/>
              <a:defRPr b="0" i="0" sz="1800" u="none" cap="none" strike="noStrike">
                <a:solidFill>
                  <a:schemeClr val="dk1"/>
                </a:solidFill>
                <a:latin typeface="Constantia"/>
                <a:ea typeface="Constantia"/>
                <a:cs typeface="Constantia"/>
                <a:sym typeface="Constantia"/>
              </a:defRPr>
            </a:lvl9pPr>
          </a:lstStyle>
          <a:p/>
        </p:txBody>
      </p:sp>
      <p:sp>
        <p:nvSpPr>
          <p:cNvPr id="37" name="Shape 37"/>
          <p:cNvSpPr txBox="1"/>
          <p:nvPr>
            <p:ph idx="11" type="ftr"/>
          </p:nvPr>
        </p:nvSpPr>
        <p:spPr>
          <a:xfrm>
            <a:off x="2667000" y="6356350"/>
            <a:ext cx="3352800" cy="365100"/>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Constantia"/>
                <a:ea typeface="Constantia"/>
                <a:cs typeface="Constantia"/>
                <a:sym typeface="Constantia"/>
              </a:defRPr>
            </a:lvl1pPr>
            <a:lvl2pPr indent="0" lvl="1" marL="457200" marR="0" rtl="0" algn="l">
              <a:spcBef>
                <a:spcPts val="0"/>
              </a:spcBef>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buNone/>
              <a:defRPr b="0" i="0" sz="1800" u="none" cap="none" strike="noStrike">
                <a:solidFill>
                  <a:schemeClr val="dk1"/>
                </a:solidFill>
                <a:latin typeface="Constantia"/>
                <a:ea typeface="Constantia"/>
                <a:cs typeface="Constantia"/>
                <a:sym typeface="Constantia"/>
              </a:defRPr>
            </a:lvl9pPr>
          </a:lstStyle>
          <a:p/>
        </p:txBody>
      </p:sp>
      <p:sp>
        <p:nvSpPr>
          <p:cNvPr id="38" name="Shape 38"/>
          <p:cNvSpPr txBox="1"/>
          <p:nvPr>
            <p:ph idx="12" type="sldNum"/>
          </p:nvPr>
        </p:nvSpPr>
        <p:spPr>
          <a:xfrm>
            <a:off x="7924800" y="6356350"/>
            <a:ext cx="762000" cy="365100"/>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1200">
                <a:solidFill>
                  <a:srgbClr val="035C75"/>
                </a:solidFill>
                <a:latin typeface="Constantia"/>
                <a:ea typeface="Constantia"/>
                <a:cs typeface="Constantia"/>
                <a:sym typeface="Constantia"/>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gradFill>
          <a:gsLst>
            <a:gs pos="0">
              <a:srgbClr val="439FD7"/>
            </a:gs>
            <a:gs pos="25000">
              <a:srgbClr val="4397CA"/>
            </a:gs>
            <a:gs pos="100000">
              <a:srgbClr val="00466A"/>
            </a:gs>
          </a:gsLst>
          <a:path path="circle">
            <a:fillToRect b="50%" l="50%" r="50%" t="50%"/>
          </a:path>
          <a:tileRect/>
        </a:gradFill>
      </p:bgPr>
    </p:bg>
    <p:spTree>
      <p:nvGrpSpPr>
        <p:cNvPr id="39" name="Shape 39"/>
        <p:cNvGrpSpPr/>
        <p:nvPr/>
      </p:nvGrpSpPr>
      <p:grpSpPr>
        <a:xfrm>
          <a:off x="0" y="0"/>
          <a:ext cx="0" cy="0"/>
          <a:chOff x="0" y="0"/>
          <a:chExt cx="0" cy="0"/>
        </a:xfrm>
      </p:grpSpPr>
      <p:sp>
        <p:nvSpPr>
          <p:cNvPr id="40" name="Shape 40"/>
          <p:cNvSpPr txBox="1"/>
          <p:nvPr>
            <p:ph type="ctrTitle"/>
          </p:nvPr>
        </p:nvSpPr>
        <p:spPr>
          <a:xfrm>
            <a:off x="533400" y="1371600"/>
            <a:ext cx="7851600" cy="1828800"/>
          </a:xfrm>
          <a:prstGeom prst="rect">
            <a:avLst/>
          </a:prstGeom>
          <a:noFill/>
          <a:ln>
            <a:noFill/>
          </a:ln>
        </p:spPr>
        <p:txBody>
          <a:bodyPr anchorCtr="0" anchor="b" bIns="91425" lIns="91425" rIns="91425" tIns="91425"/>
          <a:lstStyle>
            <a:lvl1pPr indent="0" lvl="0" marL="0" marR="0" rtl="0" algn="r">
              <a:spcBef>
                <a:spcPts val="0"/>
              </a:spcBef>
              <a:buClr>
                <a:srgbClr val="4CE0EA"/>
              </a:buClr>
              <a:buFont typeface="Calibri"/>
              <a:buNone/>
              <a:defRPr b="1" i="0" sz="5600" u="none" cap="none" strike="noStrike">
                <a:solidFill>
                  <a:srgbClr val="4CE0EA"/>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41" name="Shape 41"/>
          <p:cNvSpPr txBox="1"/>
          <p:nvPr>
            <p:ph idx="1" type="subTitle"/>
          </p:nvPr>
        </p:nvSpPr>
        <p:spPr>
          <a:xfrm>
            <a:off x="533400" y="3228535"/>
            <a:ext cx="7854600" cy="1752600"/>
          </a:xfrm>
          <a:prstGeom prst="rect">
            <a:avLst/>
          </a:prstGeom>
          <a:noFill/>
          <a:ln>
            <a:noFill/>
          </a:ln>
        </p:spPr>
        <p:txBody>
          <a:bodyPr anchorCtr="0" anchor="t" bIns="91425" lIns="91425" rIns="91425" tIns="91425"/>
          <a:lstStyle>
            <a:lvl1pPr indent="0" lvl="0" marL="0" marR="45720" rtl="0" algn="r">
              <a:spcBef>
                <a:spcPts val="520"/>
              </a:spcBef>
              <a:buClr>
                <a:schemeClr val="accent3"/>
              </a:buClr>
              <a:buFont typeface="Noto Sans Symbols"/>
              <a:buNone/>
              <a:defRPr b="0" i="0" sz="2600" u="none" cap="none" strike="noStrike">
                <a:solidFill>
                  <a:schemeClr val="lt1"/>
                </a:solidFill>
                <a:latin typeface="Constantia"/>
                <a:ea typeface="Constantia"/>
                <a:cs typeface="Constantia"/>
                <a:sym typeface="Constantia"/>
              </a:defRPr>
            </a:lvl1pPr>
            <a:lvl2pPr indent="0" lvl="1" marL="457200" marR="0" rtl="0" algn="ctr">
              <a:spcBef>
                <a:spcPts val="480"/>
              </a:spcBef>
              <a:buClr>
                <a:schemeClr val="accent1"/>
              </a:buClr>
              <a:buFont typeface="Noto Sans Symbols"/>
              <a:buNone/>
              <a:defRPr b="0" i="0" sz="2400" u="none" cap="none" strike="noStrike">
                <a:solidFill>
                  <a:schemeClr val="lt1"/>
                </a:solidFill>
                <a:latin typeface="Constantia"/>
                <a:ea typeface="Constantia"/>
                <a:cs typeface="Constantia"/>
                <a:sym typeface="Constantia"/>
              </a:defRPr>
            </a:lvl2pPr>
            <a:lvl3pPr indent="0" lvl="2" marL="914400" marR="0" rtl="0" algn="ctr">
              <a:spcBef>
                <a:spcPts val="420"/>
              </a:spcBef>
              <a:buClr>
                <a:schemeClr val="accent2"/>
              </a:buClr>
              <a:buFont typeface="Noto Sans Symbols"/>
              <a:buNone/>
              <a:defRPr b="0" i="0" sz="2100" u="none" cap="none" strike="noStrike">
                <a:solidFill>
                  <a:schemeClr val="lt1"/>
                </a:solidFill>
                <a:latin typeface="Constantia"/>
                <a:ea typeface="Constantia"/>
                <a:cs typeface="Constantia"/>
                <a:sym typeface="Constantia"/>
              </a:defRPr>
            </a:lvl3pPr>
            <a:lvl4pPr indent="0" lvl="3" marL="1371600" marR="0" rtl="0" algn="ctr">
              <a:spcBef>
                <a:spcPts val="400"/>
              </a:spcBef>
              <a:buClr>
                <a:schemeClr val="accent3"/>
              </a:buClr>
              <a:buFont typeface="Noto Sans Symbols"/>
              <a:buNone/>
              <a:defRPr b="0" i="0" sz="2000" u="none" cap="none" strike="noStrike">
                <a:solidFill>
                  <a:schemeClr val="lt1"/>
                </a:solidFill>
                <a:latin typeface="Constantia"/>
                <a:ea typeface="Constantia"/>
                <a:cs typeface="Constantia"/>
                <a:sym typeface="Constantia"/>
              </a:defRPr>
            </a:lvl4pPr>
            <a:lvl5pPr indent="0" lvl="4" marL="1828800" marR="0" rtl="0" algn="ctr">
              <a:spcBef>
                <a:spcPts val="400"/>
              </a:spcBef>
              <a:buClr>
                <a:schemeClr val="accent4"/>
              </a:buClr>
              <a:buFont typeface="Noto Sans Symbols"/>
              <a:buNone/>
              <a:defRPr b="0" i="0" sz="2000" u="none" cap="none" strike="noStrike">
                <a:solidFill>
                  <a:schemeClr val="lt1"/>
                </a:solidFill>
                <a:latin typeface="Constantia"/>
                <a:ea typeface="Constantia"/>
                <a:cs typeface="Constantia"/>
                <a:sym typeface="Constantia"/>
              </a:defRPr>
            </a:lvl5pPr>
            <a:lvl6pPr indent="0" lvl="5" marL="2286000" marR="0" rtl="0" algn="ctr">
              <a:spcBef>
                <a:spcPts val="360"/>
              </a:spcBef>
              <a:buClr>
                <a:schemeClr val="accent5"/>
              </a:buClr>
              <a:buFont typeface="Noto Sans Symbols"/>
              <a:buNone/>
              <a:defRPr b="0" i="0" sz="1800" u="none" cap="none" strike="noStrike">
                <a:solidFill>
                  <a:schemeClr val="lt1"/>
                </a:solidFill>
                <a:latin typeface="Constantia"/>
                <a:ea typeface="Constantia"/>
                <a:cs typeface="Constantia"/>
                <a:sym typeface="Constantia"/>
              </a:defRPr>
            </a:lvl6pPr>
            <a:lvl7pPr indent="0" lvl="6" marL="2743200" marR="0" rtl="0" algn="ctr">
              <a:spcBef>
                <a:spcPts val="320"/>
              </a:spcBef>
              <a:buClr>
                <a:schemeClr val="accent6"/>
              </a:buClr>
              <a:buFont typeface="Noto Sans Symbols"/>
              <a:buNone/>
              <a:defRPr b="0" i="0" sz="1600" u="none" cap="none" strike="noStrike">
                <a:solidFill>
                  <a:schemeClr val="lt1"/>
                </a:solidFill>
                <a:latin typeface="Constantia"/>
                <a:ea typeface="Constantia"/>
                <a:cs typeface="Constantia"/>
                <a:sym typeface="Constantia"/>
              </a:defRPr>
            </a:lvl7pPr>
            <a:lvl8pPr indent="0" lvl="7" marL="3200400" marR="0" rtl="0" algn="ctr">
              <a:spcBef>
                <a:spcPts val="320"/>
              </a:spcBef>
              <a:buClr>
                <a:schemeClr val="lt2"/>
              </a:buClr>
              <a:buFont typeface="Constantia"/>
              <a:buNone/>
              <a:defRPr b="0" i="0" sz="1600" u="none" cap="none" strike="noStrike">
                <a:solidFill>
                  <a:schemeClr val="lt1"/>
                </a:solidFill>
                <a:latin typeface="Constantia"/>
                <a:ea typeface="Constantia"/>
                <a:cs typeface="Constantia"/>
                <a:sym typeface="Constantia"/>
              </a:defRPr>
            </a:lvl8pPr>
            <a:lvl9pPr indent="0" lvl="8" marL="3657600" marR="0" rtl="0" algn="ctr">
              <a:spcBef>
                <a:spcPts val="280"/>
              </a:spcBef>
              <a:buClr>
                <a:schemeClr val="lt2"/>
              </a:buClr>
              <a:buFont typeface="Constantia"/>
              <a:buNone/>
              <a:defRPr b="0" i="0" sz="1400" u="none" cap="none" strike="noStrike">
                <a:solidFill>
                  <a:schemeClr val="lt1"/>
                </a:solidFill>
                <a:latin typeface="Constantia"/>
                <a:ea typeface="Constantia"/>
                <a:cs typeface="Constantia"/>
                <a:sym typeface="Constantia"/>
              </a:defRPr>
            </a:lvl9pPr>
          </a:lstStyle>
          <a:p/>
        </p:txBody>
      </p:sp>
      <p:sp>
        <p:nvSpPr>
          <p:cNvPr id="42" name="Shape 42"/>
          <p:cNvSpPr txBox="1"/>
          <p:nvPr>
            <p:ph idx="10" type="dt"/>
          </p:nvPr>
        </p:nvSpPr>
        <p:spPr>
          <a:xfrm>
            <a:off x="457200" y="6356350"/>
            <a:ext cx="2133600" cy="365100"/>
          </a:xfrm>
          <a:prstGeom prst="rect">
            <a:avLst/>
          </a:prstGeom>
          <a:noFill/>
          <a:ln>
            <a:noFill/>
          </a:ln>
        </p:spPr>
        <p:txBody>
          <a:bodyPr anchorCtr="0" anchor="b" bIns="91425" lIns="91425" rIns="91425" tIns="91425"/>
          <a:lstStyle>
            <a:lvl1pPr indent="0" lvl="0" marL="0" marR="0" rtl="0" algn="l">
              <a:spcBef>
                <a:spcPts val="0"/>
              </a:spcBef>
              <a:buNone/>
              <a:defRPr sz="1200">
                <a:solidFill>
                  <a:srgbClr val="D0E9ED"/>
                </a:solidFill>
                <a:latin typeface="Constantia"/>
                <a:ea typeface="Constantia"/>
                <a:cs typeface="Constantia"/>
                <a:sym typeface="Constantia"/>
              </a:defRPr>
            </a:lvl1pPr>
            <a:lvl2pPr indent="0" lvl="1" marL="457200" marR="0" rtl="0" algn="l">
              <a:spcBef>
                <a:spcPts val="0"/>
              </a:spcBef>
              <a:buNone/>
              <a:defRPr b="0" i="0" sz="1800" u="none" cap="none" strike="noStrike">
                <a:solidFill>
                  <a:schemeClr val="lt1"/>
                </a:solidFill>
                <a:latin typeface="Constantia"/>
                <a:ea typeface="Constantia"/>
                <a:cs typeface="Constantia"/>
                <a:sym typeface="Constantia"/>
              </a:defRPr>
            </a:lvl2pPr>
            <a:lvl3pPr indent="0" lvl="2" marL="914400" marR="0" rtl="0" algn="l">
              <a:spcBef>
                <a:spcPts val="0"/>
              </a:spcBef>
              <a:buNone/>
              <a:defRPr b="0" i="0" sz="1800" u="none" cap="none" strike="noStrike">
                <a:solidFill>
                  <a:schemeClr val="lt1"/>
                </a:solidFill>
                <a:latin typeface="Constantia"/>
                <a:ea typeface="Constantia"/>
                <a:cs typeface="Constantia"/>
                <a:sym typeface="Constantia"/>
              </a:defRPr>
            </a:lvl3pPr>
            <a:lvl4pPr indent="0" lvl="3" marL="1371600" marR="0" rtl="0" algn="l">
              <a:spcBef>
                <a:spcPts val="0"/>
              </a:spcBef>
              <a:buNone/>
              <a:defRPr b="0" i="0" sz="1800" u="none" cap="none" strike="noStrike">
                <a:solidFill>
                  <a:schemeClr val="lt1"/>
                </a:solidFill>
                <a:latin typeface="Constantia"/>
                <a:ea typeface="Constantia"/>
                <a:cs typeface="Constantia"/>
                <a:sym typeface="Constantia"/>
              </a:defRPr>
            </a:lvl4pPr>
            <a:lvl5pPr indent="0" lvl="4" marL="1828800" marR="0" rtl="0" algn="l">
              <a:spcBef>
                <a:spcPts val="0"/>
              </a:spcBef>
              <a:buNone/>
              <a:defRPr b="0" i="0" sz="1800" u="none" cap="none" strike="noStrike">
                <a:solidFill>
                  <a:schemeClr val="lt1"/>
                </a:solidFill>
                <a:latin typeface="Constantia"/>
                <a:ea typeface="Constantia"/>
                <a:cs typeface="Constantia"/>
                <a:sym typeface="Constantia"/>
              </a:defRPr>
            </a:lvl5pPr>
            <a:lvl6pPr indent="0" lvl="5" marL="2286000" marR="0" rtl="0" algn="l">
              <a:spcBef>
                <a:spcPts val="0"/>
              </a:spcBef>
              <a:buNone/>
              <a:defRPr b="0" i="0" sz="1800" u="none" cap="none" strike="noStrike">
                <a:solidFill>
                  <a:schemeClr val="lt1"/>
                </a:solidFill>
                <a:latin typeface="Constantia"/>
                <a:ea typeface="Constantia"/>
                <a:cs typeface="Constantia"/>
                <a:sym typeface="Constantia"/>
              </a:defRPr>
            </a:lvl6pPr>
            <a:lvl7pPr indent="0" lvl="6" marL="2743200" marR="0" rtl="0" algn="l">
              <a:spcBef>
                <a:spcPts val="0"/>
              </a:spcBef>
              <a:buNone/>
              <a:defRPr b="0" i="0" sz="1800" u="none" cap="none" strike="noStrike">
                <a:solidFill>
                  <a:schemeClr val="lt1"/>
                </a:solidFill>
                <a:latin typeface="Constantia"/>
                <a:ea typeface="Constantia"/>
                <a:cs typeface="Constantia"/>
                <a:sym typeface="Constantia"/>
              </a:defRPr>
            </a:lvl7pPr>
            <a:lvl8pPr indent="0" lvl="7" marL="3200400" marR="0" rtl="0" algn="l">
              <a:spcBef>
                <a:spcPts val="0"/>
              </a:spcBef>
              <a:buNone/>
              <a:defRPr b="0" i="0" sz="1800" u="none" cap="none" strike="noStrike">
                <a:solidFill>
                  <a:schemeClr val="lt1"/>
                </a:solidFill>
                <a:latin typeface="Constantia"/>
                <a:ea typeface="Constantia"/>
                <a:cs typeface="Constantia"/>
                <a:sym typeface="Constantia"/>
              </a:defRPr>
            </a:lvl8pPr>
            <a:lvl9pPr indent="0" lvl="8" marL="3657600" marR="0" rtl="0" algn="l">
              <a:spcBef>
                <a:spcPts val="0"/>
              </a:spcBef>
              <a:buNone/>
              <a:defRPr b="0" i="0" sz="1800" u="none" cap="none" strike="noStrike">
                <a:solidFill>
                  <a:schemeClr val="lt1"/>
                </a:solidFill>
                <a:latin typeface="Constantia"/>
                <a:ea typeface="Constantia"/>
                <a:cs typeface="Constantia"/>
                <a:sym typeface="Constantia"/>
              </a:defRPr>
            </a:lvl9pPr>
          </a:lstStyle>
          <a:p/>
        </p:txBody>
      </p:sp>
      <p:sp>
        <p:nvSpPr>
          <p:cNvPr id="43" name="Shape 43"/>
          <p:cNvSpPr txBox="1"/>
          <p:nvPr>
            <p:ph idx="11" type="ftr"/>
          </p:nvPr>
        </p:nvSpPr>
        <p:spPr>
          <a:xfrm>
            <a:off x="2667000" y="6356350"/>
            <a:ext cx="3352800" cy="365100"/>
          </a:xfrm>
          <a:prstGeom prst="rect">
            <a:avLst/>
          </a:prstGeom>
          <a:noFill/>
          <a:ln>
            <a:noFill/>
          </a:ln>
        </p:spPr>
        <p:txBody>
          <a:bodyPr anchorCtr="0" anchor="b" bIns="91425" lIns="91425" rIns="91425" tIns="91425"/>
          <a:lstStyle>
            <a:lvl1pPr indent="0" lvl="0" marL="0" marR="0" rtl="0" algn="l">
              <a:spcBef>
                <a:spcPts val="0"/>
              </a:spcBef>
              <a:buNone/>
              <a:defRPr sz="1200">
                <a:solidFill>
                  <a:srgbClr val="D0E9ED"/>
                </a:solidFill>
                <a:latin typeface="Constantia"/>
                <a:ea typeface="Constantia"/>
                <a:cs typeface="Constantia"/>
                <a:sym typeface="Constantia"/>
              </a:defRPr>
            </a:lvl1pPr>
            <a:lvl2pPr indent="0" lvl="1" marL="457200" marR="0" rtl="0" algn="l">
              <a:spcBef>
                <a:spcPts val="0"/>
              </a:spcBef>
              <a:buNone/>
              <a:defRPr b="0" i="0" sz="1800" u="none" cap="none" strike="noStrike">
                <a:solidFill>
                  <a:schemeClr val="lt1"/>
                </a:solidFill>
                <a:latin typeface="Constantia"/>
                <a:ea typeface="Constantia"/>
                <a:cs typeface="Constantia"/>
                <a:sym typeface="Constantia"/>
              </a:defRPr>
            </a:lvl2pPr>
            <a:lvl3pPr indent="0" lvl="2" marL="914400" marR="0" rtl="0" algn="l">
              <a:spcBef>
                <a:spcPts val="0"/>
              </a:spcBef>
              <a:buNone/>
              <a:defRPr b="0" i="0" sz="1800" u="none" cap="none" strike="noStrike">
                <a:solidFill>
                  <a:schemeClr val="lt1"/>
                </a:solidFill>
                <a:latin typeface="Constantia"/>
                <a:ea typeface="Constantia"/>
                <a:cs typeface="Constantia"/>
                <a:sym typeface="Constantia"/>
              </a:defRPr>
            </a:lvl3pPr>
            <a:lvl4pPr indent="0" lvl="3" marL="1371600" marR="0" rtl="0" algn="l">
              <a:spcBef>
                <a:spcPts val="0"/>
              </a:spcBef>
              <a:buNone/>
              <a:defRPr b="0" i="0" sz="1800" u="none" cap="none" strike="noStrike">
                <a:solidFill>
                  <a:schemeClr val="lt1"/>
                </a:solidFill>
                <a:latin typeface="Constantia"/>
                <a:ea typeface="Constantia"/>
                <a:cs typeface="Constantia"/>
                <a:sym typeface="Constantia"/>
              </a:defRPr>
            </a:lvl4pPr>
            <a:lvl5pPr indent="0" lvl="4" marL="1828800" marR="0" rtl="0" algn="l">
              <a:spcBef>
                <a:spcPts val="0"/>
              </a:spcBef>
              <a:buNone/>
              <a:defRPr b="0" i="0" sz="1800" u="none" cap="none" strike="noStrike">
                <a:solidFill>
                  <a:schemeClr val="lt1"/>
                </a:solidFill>
                <a:latin typeface="Constantia"/>
                <a:ea typeface="Constantia"/>
                <a:cs typeface="Constantia"/>
                <a:sym typeface="Constantia"/>
              </a:defRPr>
            </a:lvl5pPr>
            <a:lvl6pPr indent="0" lvl="5" marL="2286000" marR="0" rtl="0" algn="l">
              <a:spcBef>
                <a:spcPts val="0"/>
              </a:spcBef>
              <a:buNone/>
              <a:defRPr b="0" i="0" sz="1800" u="none" cap="none" strike="noStrike">
                <a:solidFill>
                  <a:schemeClr val="lt1"/>
                </a:solidFill>
                <a:latin typeface="Constantia"/>
                <a:ea typeface="Constantia"/>
                <a:cs typeface="Constantia"/>
                <a:sym typeface="Constantia"/>
              </a:defRPr>
            </a:lvl6pPr>
            <a:lvl7pPr indent="0" lvl="6" marL="2743200" marR="0" rtl="0" algn="l">
              <a:spcBef>
                <a:spcPts val="0"/>
              </a:spcBef>
              <a:buNone/>
              <a:defRPr b="0" i="0" sz="1800" u="none" cap="none" strike="noStrike">
                <a:solidFill>
                  <a:schemeClr val="lt1"/>
                </a:solidFill>
                <a:latin typeface="Constantia"/>
                <a:ea typeface="Constantia"/>
                <a:cs typeface="Constantia"/>
                <a:sym typeface="Constantia"/>
              </a:defRPr>
            </a:lvl7pPr>
            <a:lvl8pPr indent="0" lvl="7" marL="3200400" marR="0" rtl="0" algn="l">
              <a:spcBef>
                <a:spcPts val="0"/>
              </a:spcBef>
              <a:buNone/>
              <a:defRPr b="0" i="0" sz="1800" u="none" cap="none" strike="noStrike">
                <a:solidFill>
                  <a:schemeClr val="lt1"/>
                </a:solidFill>
                <a:latin typeface="Constantia"/>
                <a:ea typeface="Constantia"/>
                <a:cs typeface="Constantia"/>
                <a:sym typeface="Constantia"/>
              </a:defRPr>
            </a:lvl8pPr>
            <a:lvl9pPr indent="0" lvl="8" marL="3657600" marR="0" rtl="0" algn="l">
              <a:spcBef>
                <a:spcPts val="0"/>
              </a:spcBef>
              <a:buNone/>
              <a:defRPr b="0" i="0" sz="1800" u="none" cap="none" strike="noStrike">
                <a:solidFill>
                  <a:schemeClr val="lt1"/>
                </a:solidFill>
                <a:latin typeface="Constantia"/>
                <a:ea typeface="Constantia"/>
                <a:cs typeface="Constantia"/>
                <a:sym typeface="Constantia"/>
              </a:defRPr>
            </a:lvl9pPr>
          </a:lstStyle>
          <a:p/>
        </p:txBody>
      </p:sp>
      <p:sp>
        <p:nvSpPr>
          <p:cNvPr id="44" name="Shape 44"/>
          <p:cNvSpPr txBox="1"/>
          <p:nvPr>
            <p:ph idx="12" type="sldNum"/>
          </p:nvPr>
        </p:nvSpPr>
        <p:spPr>
          <a:xfrm>
            <a:off x="7924800" y="6356350"/>
            <a:ext cx="762000" cy="365100"/>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1200">
                <a:solidFill>
                  <a:srgbClr val="D0E9ED"/>
                </a:solidFill>
                <a:latin typeface="Constantia"/>
                <a:ea typeface="Constantia"/>
                <a:cs typeface="Constantia"/>
                <a:sym typeface="Constantia"/>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gradFill>
          <a:gsLst>
            <a:gs pos="0">
              <a:srgbClr val="439FD7"/>
            </a:gs>
            <a:gs pos="25000">
              <a:srgbClr val="4397CA"/>
            </a:gs>
            <a:gs pos="100000">
              <a:srgbClr val="00466A"/>
            </a:gs>
          </a:gsLst>
          <a:path path="circle">
            <a:fillToRect b="50%" l="50%" r="50%" t="50%"/>
          </a:path>
          <a:tileRect/>
        </a:gradFill>
      </p:bgPr>
    </p:bg>
    <p:spTree>
      <p:nvGrpSpPr>
        <p:cNvPr id="45" name="Shape 45"/>
        <p:cNvGrpSpPr/>
        <p:nvPr/>
      </p:nvGrpSpPr>
      <p:grpSpPr>
        <a:xfrm>
          <a:off x="0" y="0"/>
          <a:ext cx="0" cy="0"/>
          <a:chOff x="0" y="0"/>
          <a:chExt cx="0" cy="0"/>
        </a:xfrm>
      </p:grpSpPr>
      <p:sp>
        <p:nvSpPr>
          <p:cNvPr id="46" name="Shape 46"/>
          <p:cNvSpPr txBox="1"/>
          <p:nvPr>
            <p:ph type="title"/>
          </p:nvPr>
        </p:nvSpPr>
        <p:spPr>
          <a:xfrm>
            <a:off x="530352" y="1316736"/>
            <a:ext cx="7772400" cy="1362600"/>
          </a:xfrm>
          <a:prstGeom prst="rect">
            <a:avLst/>
          </a:prstGeom>
          <a:noFill/>
          <a:ln>
            <a:noFill/>
          </a:ln>
        </p:spPr>
        <p:txBody>
          <a:bodyPr anchorCtr="0" anchor="b" bIns="91425" lIns="91425" rIns="91425" tIns="91425"/>
          <a:lstStyle>
            <a:lvl1pPr indent="0" lvl="0" marL="0" marR="0" rtl="0" algn="l">
              <a:spcBef>
                <a:spcPts val="0"/>
              </a:spcBef>
              <a:buClr>
                <a:srgbClr val="4AE3AC"/>
              </a:buClr>
              <a:buFont typeface="Calibri"/>
              <a:buNone/>
              <a:defRPr b="1" i="0" sz="5600" u="none" cap="none" strike="noStrike">
                <a:solidFill>
                  <a:srgbClr val="4AE3AC"/>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47" name="Shape 47"/>
          <p:cNvSpPr txBox="1"/>
          <p:nvPr>
            <p:ph idx="1" type="body"/>
          </p:nvPr>
        </p:nvSpPr>
        <p:spPr>
          <a:xfrm>
            <a:off x="530352" y="2704664"/>
            <a:ext cx="7772400" cy="1509600"/>
          </a:xfrm>
          <a:prstGeom prst="rect">
            <a:avLst/>
          </a:prstGeom>
          <a:noFill/>
          <a:ln>
            <a:noFill/>
          </a:ln>
        </p:spPr>
        <p:txBody>
          <a:bodyPr anchorCtr="0" anchor="t" bIns="91425" lIns="91425" rIns="91425" tIns="91425"/>
          <a:lstStyle>
            <a:lvl1pPr indent="0" lvl="0" marL="0" marR="0" rtl="0" algn="l">
              <a:spcBef>
                <a:spcPts val="440"/>
              </a:spcBef>
              <a:buClr>
                <a:schemeClr val="accent3"/>
              </a:buClr>
              <a:buFont typeface="Noto Sans Symbols"/>
              <a:buNone/>
              <a:defRPr b="0" i="0" sz="2200" u="none" cap="none" strike="noStrike">
                <a:solidFill>
                  <a:schemeClr val="lt1"/>
                </a:solidFill>
                <a:latin typeface="Constantia"/>
                <a:ea typeface="Constantia"/>
                <a:cs typeface="Constantia"/>
                <a:sym typeface="Constantia"/>
              </a:defRPr>
            </a:lvl1pPr>
            <a:lvl2pPr indent="-259080" lvl="1" marL="640080" marR="0" rtl="0" algn="l">
              <a:spcBef>
                <a:spcPts val="360"/>
              </a:spcBef>
              <a:buClr>
                <a:schemeClr val="accent1"/>
              </a:buClr>
              <a:buFont typeface="Noto Sans Symbols"/>
              <a:buNone/>
              <a:defRPr b="0" i="0" sz="1800" u="none" cap="none" strike="noStrike">
                <a:solidFill>
                  <a:schemeClr val="lt1"/>
                </a:solidFill>
                <a:latin typeface="Constantia"/>
                <a:ea typeface="Constantia"/>
                <a:cs typeface="Constantia"/>
                <a:sym typeface="Constantia"/>
              </a:defRPr>
            </a:lvl2pPr>
            <a:lvl3pPr indent="-254000" lvl="2" marL="914400" marR="0" rtl="0" algn="l">
              <a:spcBef>
                <a:spcPts val="320"/>
              </a:spcBef>
              <a:buClr>
                <a:schemeClr val="accent2"/>
              </a:buClr>
              <a:buFont typeface="Noto Sans Symbols"/>
              <a:buNone/>
              <a:defRPr b="0" i="0" sz="1600" u="none" cap="none" strike="noStrike">
                <a:solidFill>
                  <a:schemeClr val="lt1"/>
                </a:solidFill>
                <a:latin typeface="Constantia"/>
                <a:ea typeface="Constantia"/>
                <a:cs typeface="Constantia"/>
                <a:sym typeface="Constantia"/>
              </a:defRPr>
            </a:lvl3pPr>
            <a:lvl4pPr indent="-210819" lvl="3" marL="1188720" marR="0" rtl="0" algn="l">
              <a:spcBef>
                <a:spcPts val="280"/>
              </a:spcBef>
              <a:buClr>
                <a:schemeClr val="accent3"/>
              </a:buClr>
              <a:buFont typeface="Noto Sans Symbols"/>
              <a:buNone/>
              <a:defRPr b="0" i="0" sz="1400" u="none" cap="none" strike="noStrike">
                <a:solidFill>
                  <a:schemeClr val="lt1"/>
                </a:solidFill>
                <a:latin typeface="Constantia"/>
                <a:ea typeface="Constantia"/>
                <a:cs typeface="Constantia"/>
                <a:sym typeface="Constantia"/>
              </a:defRPr>
            </a:lvl4pPr>
            <a:lvl5pPr indent="-218439" lvl="4" marL="1463040" marR="0" rtl="0" algn="l">
              <a:spcBef>
                <a:spcPts val="280"/>
              </a:spcBef>
              <a:buClr>
                <a:schemeClr val="accent4"/>
              </a:buClr>
              <a:buFont typeface="Noto Sans Symbols"/>
              <a:buNone/>
              <a:defRPr b="0" i="0" sz="1400" u="none" cap="none" strike="noStrike">
                <a:solidFill>
                  <a:schemeClr val="lt1"/>
                </a:solidFill>
                <a:latin typeface="Constantia"/>
                <a:ea typeface="Constantia"/>
                <a:cs typeface="Constantia"/>
                <a:sym typeface="Constantia"/>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lt1"/>
                </a:solidFill>
                <a:latin typeface="Constantia"/>
                <a:ea typeface="Constantia"/>
                <a:cs typeface="Constantia"/>
                <a:sym typeface="Constantia"/>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lt1"/>
                </a:solidFill>
                <a:latin typeface="Constantia"/>
                <a:ea typeface="Constantia"/>
                <a:cs typeface="Constantia"/>
                <a:sym typeface="Constantia"/>
              </a:defRPr>
            </a:lvl7pPr>
            <a:lvl8pPr indent="-86360" lvl="7" marL="2194560" marR="0" rtl="0" algn="l">
              <a:spcBef>
                <a:spcPts val="320"/>
              </a:spcBef>
              <a:buClr>
                <a:schemeClr val="lt2"/>
              </a:buClr>
              <a:buSzPct val="100000"/>
              <a:buFont typeface="Constantia"/>
              <a:buChar char="•"/>
              <a:defRPr b="0" i="0" sz="1600" u="none" cap="none" strike="noStrike">
                <a:solidFill>
                  <a:schemeClr val="lt1"/>
                </a:solidFill>
                <a:latin typeface="Constantia"/>
                <a:ea typeface="Constantia"/>
                <a:cs typeface="Constantia"/>
                <a:sym typeface="Constantia"/>
              </a:defRPr>
            </a:lvl8pPr>
            <a:lvl9pPr indent="-93979" lvl="8" marL="2468880" marR="0" rtl="0" algn="l">
              <a:spcBef>
                <a:spcPts val="280"/>
              </a:spcBef>
              <a:buClr>
                <a:schemeClr val="lt2"/>
              </a:buClr>
              <a:buSzPct val="100000"/>
              <a:buFont typeface="Constantia"/>
              <a:buChar char="•"/>
              <a:defRPr b="0" i="0" sz="1400" u="none" cap="none" strike="noStrike">
                <a:solidFill>
                  <a:schemeClr val="lt1"/>
                </a:solidFill>
                <a:latin typeface="Constantia"/>
                <a:ea typeface="Constantia"/>
                <a:cs typeface="Constantia"/>
                <a:sym typeface="Constantia"/>
              </a:defRPr>
            </a:lvl9pPr>
          </a:lstStyle>
          <a:p/>
        </p:txBody>
      </p:sp>
      <p:sp>
        <p:nvSpPr>
          <p:cNvPr id="48" name="Shape 48"/>
          <p:cNvSpPr txBox="1"/>
          <p:nvPr>
            <p:ph idx="10" type="dt"/>
          </p:nvPr>
        </p:nvSpPr>
        <p:spPr>
          <a:xfrm>
            <a:off x="457200" y="6356350"/>
            <a:ext cx="2133600" cy="365100"/>
          </a:xfrm>
          <a:prstGeom prst="rect">
            <a:avLst/>
          </a:prstGeom>
          <a:noFill/>
          <a:ln>
            <a:noFill/>
          </a:ln>
        </p:spPr>
        <p:txBody>
          <a:bodyPr anchorCtr="0" anchor="b" bIns="91425" lIns="91425" rIns="91425" tIns="91425"/>
          <a:lstStyle>
            <a:lvl1pPr indent="0" lvl="0" marL="0" marR="0" rtl="0" algn="l">
              <a:spcBef>
                <a:spcPts val="0"/>
              </a:spcBef>
              <a:buNone/>
              <a:defRPr sz="1200">
                <a:solidFill>
                  <a:srgbClr val="D0E9ED"/>
                </a:solidFill>
                <a:latin typeface="Constantia"/>
                <a:ea typeface="Constantia"/>
                <a:cs typeface="Constantia"/>
                <a:sym typeface="Constantia"/>
              </a:defRPr>
            </a:lvl1pPr>
            <a:lvl2pPr indent="0" lvl="1" marL="457200" marR="0" rtl="0" algn="l">
              <a:spcBef>
                <a:spcPts val="0"/>
              </a:spcBef>
              <a:buNone/>
              <a:defRPr b="0" i="0" sz="1800" u="none" cap="none" strike="noStrike">
                <a:solidFill>
                  <a:schemeClr val="lt1"/>
                </a:solidFill>
                <a:latin typeface="Constantia"/>
                <a:ea typeface="Constantia"/>
                <a:cs typeface="Constantia"/>
                <a:sym typeface="Constantia"/>
              </a:defRPr>
            </a:lvl2pPr>
            <a:lvl3pPr indent="0" lvl="2" marL="914400" marR="0" rtl="0" algn="l">
              <a:spcBef>
                <a:spcPts val="0"/>
              </a:spcBef>
              <a:buNone/>
              <a:defRPr b="0" i="0" sz="1800" u="none" cap="none" strike="noStrike">
                <a:solidFill>
                  <a:schemeClr val="lt1"/>
                </a:solidFill>
                <a:latin typeface="Constantia"/>
                <a:ea typeface="Constantia"/>
                <a:cs typeface="Constantia"/>
                <a:sym typeface="Constantia"/>
              </a:defRPr>
            </a:lvl3pPr>
            <a:lvl4pPr indent="0" lvl="3" marL="1371600" marR="0" rtl="0" algn="l">
              <a:spcBef>
                <a:spcPts val="0"/>
              </a:spcBef>
              <a:buNone/>
              <a:defRPr b="0" i="0" sz="1800" u="none" cap="none" strike="noStrike">
                <a:solidFill>
                  <a:schemeClr val="lt1"/>
                </a:solidFill>
                <a:latin typeface="Constantia"/>
                <a:ea typeface="Constantia"/>
                <a:cs typeface="Constantia"/>
                <a:sym typeface="Constantia"/>
              </a:defRPr>
            </a:lvl4pPr>
            <a:lvl5pPr indent="0" lvl="4" marL="1828800" marR="0" rtl="0" algn="l">
              <a:spcBef>
                <a:spcPts val="0"/>
              </a:spcBef>
              <a:buNone/>
              <a:defRPr b="0" i="0" sz="1800" u="none" cap="none" strike="noStrike">
                <a:solidFill>
                  <a:schemeClr val="lt1"/>
                </a:solidFill>
                <a:latin typeface="Constantia"/>
                <a:ea typeface="Constantia"/>
                <a:cs typeface="Constantia"/>
                <a:sym typeface="Constantia"/>
              </a:defRPr>
            </a:lvl5pPr>
            <a:lvl6pPr indent="0" lvl="5" marL="2286000" marR="0" rtl="0" algn="l">
              <a:spcBef>
                <a:spcPts val="0"/>
              </a:spcBef>
              <a:buNone/>
              <a:defRPr b="0" i="0" sz="1800" u="none" cap="none" strike="noStrike">
                <a:solidFill>
                  <a:schemeClr val="lt1"/>
                </a:solidFill>
                <a:latin typeface="Constantia"/>
                <a:ea typeface="Constantia"/>
                <a:cs typeface="Constantia"/>
                <a:sym typeface="Constantia"/>
              </a:defRPr>
            </a:lvl6pPr>
            <a:lvl7pPr indent="0" lvl="6" marL="2743200" marR="0" rtl="0" algn="l">
              <a:spcBef>
                <a:spcPts val="0"/>
              </a:spcBef>
              <a:buNone/>
              <a:defRPr b="0" i="0" sz="1800" u="none" cap="none" strike="noStrike">
                <a:solidFill>
                  <a:schemeClr val="lt1"/>
                </a:solidFill>
                <a:latin typeface="Constantia"/>
                <a:ea typeface="Constantia"/>
                <a:cs typeface="Constantia"/>
                <a:sym typeface="Constantia"/>
              </a:defRPr>
            </a:lvl7pPr>
            <a:lvl8pPr indent="0" lvl="7" marL="3200400" marR="0" rtl="0" algn="l">
              <a:spcBef>
                <a:spcPts val="0"/>
              </a:spcBef>
              <a:buNone/>
              <a:defRPr b="0" i="0" sz="1800" u="none" cap="none" strike="noStrike">
                <a:solidFill>
                  <a:schemeClr val="lt1"/>
                </a:solidFill>
                <a:latin typeface="Constantia"/>
                <a:ea typeface="Constantia"/>
                <a:cs typeface="Constantia"/>
                <a:sym typeface="Constantia"/>
              </a:defRPr>
            </a:lvl8pPr>
            <a:lvl9pPr indent="0" lvl="8" marL="3657600" marR="0" rtl="0" algn="l">
              <a:spcBef>
                <a:spcPts val="0"/>
              </a:spcBef>
              <a:buNone/>
              <a:defRPr b="0" i="0" sz="1800" u="none" cap="none" strike="noStrike">
                <a:solidFill>
                  <a:schemeClr val="lt1"/>
                </a:solidFill>
                <a:latin typeface="Constantia"/>
                <a:ea typeface="Constantia"/>
                <a:cs typeface="Constantia"/>
                <a:sym typeface="Constantia"/>
              </a:defRPr>
            </a:lvl9pPr>
          </a:lstStyle>
          <a:p/>
        </p:txBody>
      </p:sp>
      <p:sp>
        <p:nvSpPr>
          <p:cNvPr id="49" name="Shape 49"/>
          <p:cNvSpPr txBox="1"/>
          <p:nvPr>
            <p:ph idx="11" type="ftr"/>
          </p:nvPr>
        </p:nvSpPr>
        <p:spPr>
          <a:xfrm>
            <a:off x="2667000" y="6356350"/>
            <a:ext cx="3352800" cy="365100"/>
          </a:xfrm>
          <a:prstGeom prst="rect">
            <a:avLst/>
          </a:prstGeom>
          <a:noFill/>
          <a:ln>
            <a:noFill/>
          </a:ln>
        </p:spPr>
        <p:txBody>
          <a:bodyPr anchorCtr="0" anchor="b" bIns="91425" lIns="91425" rIns="91425" tIns="91425"/>
          <a:lstStyle>
            <a:lvl1pPr indent="0" lvl="0" marL="0" marR="0" rtl="0" algn="l">
              <a:spcBef>
                <a:spcPts val="0"/>
              </a:spcBef>
              <a:buNone/>
              <a:defRPr sz="1200">
                <a:solidFill>
                  <a:srgbClr val="D0E9ED"/>
                </a:solidFill>
                <a:latin typeface="Constantia"/>
                <a:ea typeface="Constantia"/>
                <a:cs typeface="Constantia"/>
                <a:sym typeface="Constantia"/>
              </a:defRPr>
            </a:lvl1pPr>
            <a:lvl2pPr indent="0" lvl="1" marL="457200" marR="0" rtl="0" algn="l">
              <a:spcBef>
                <a:spcPts val="0"/>
              </a:spcBef>
              <a:buNone/>
              <a:defRPr b="0" i="0" sz="1800" u="none" cap="none" strike="noStrike">
                <a:solidFill>
                  <a:schemeClr val="lt1"/>
                </a:solidFill>
                <a:latin typeface="Constantia"/>
                <a:ea typeface="Constantia"/>
                <a:cs typeface="Constantia"/>
                <a:sym typeface="Constantia"/>
              </a:defRPr>
            </a:lvl2pPr>
            <a:lvl3pPr indent="0" lvl="2" marL="914400" marR="0" rtl="0" algn="l">
              <a:spcBef>
                <a:spcPts val="0"/>
              </a:spcBef>
              <a:buNone/>
              <a:defRPr b="0" i="0" sz="1800" u="none" cap="none" strike="noStrike">
                <a:solidFill>
                  <a:schemeClr val="lt1"/>
                </a:solidFill>
                <a:latin typeface="Constantia"/>
                <a:ea typeface="Constantia"/>
                <a:cs typeface="Constantia"/>
                <a:sym typeface="Constantia"/>
              </a:defRPr>
            </a:lvl3pPr>
            <a:lvl4pPr indent="0" lvl="3" marL="1371600" marR="0" rtl="0" algn="l">
              <a:spcBef>
                <a:spcPts val="0"/>
              </a:spcBef>
              <a:buNone/>
              <a:defRPr b="0" i="0" sz="1800" u="none" cap="none" strike="noStrike">
                <a:solidFill>
                  <a:schemeClr val="lt1"/>
                </a:solidFill>
                <a:latin typeface="Constantia"/>
                <a:ea typeface="Constantia"/>
                <a:cs typeface="Constantia"/>
                <a:sym typeface="Constantia"/>
              </a:defRPr>
            </a:lvl4pPr>
            <a:lvl5pPr indent="0" lvl="4" marL="1828800" marR="0" rtl="0" algn="l">
              <a:spcBef>
                <a:spcPts val="0"/>
              </a:spcBef>
              <a:buNone/>
              <a:defRPr b="0" i="0" sz="1800" u="none" cap="none" strike="noStrike">
                <a:solidFill>
                  <a:schemeClr val="lt1"/>
                </a:solidFill>
                <a:latin typeface="Constantia"/>
                <a:ea typeface="Constantia"/>
                <a:cs typeface="Constantia"/>
                <a:sym typeface="Constantia"/>
              </a:defRPr>
            </a:lvl5pPr>
            <a:lvl6pPr indent="0" lvl="5" marL="2286000" marR="0" rtl="0" algn="l">
              <a:spcBef>
                <a:spcPts val="0"/>
              </a:spcBef>
              <a:buNone/>
              <a:defRPr b="0" i="0" sz="1800" u="none" cap="none" strike="noStrike">
                <a:solidFill>
                  <a:schemeClr val="lt1"/>
                </a:solidFill>
                <a:latin typeface="Constantia"/>
                <a:ea typeface="Constantia"/>
                <a:cs typeface="Constantia"/>
                <a:sym typeface="Constantia"/>
              </a:defRPr>
            </a:lvl6pPr>
            <a:lvl7pPr indent="0" lvl="6" marL="2743200" marR="0" rtl="0" algn="l">
              <a:spcBef>
                <a:spcPts val="0"/>
              </a:spcBef>
              <a:buNone/>
              <a:defRPr b="0" i="0" sz="1800" u="none" cap="none" strike="noStrike">
                <a:solidFill>
                  <a:schemeClr val="lt1"/>
                </a:solidFill>
                <a:latin typeface="Constantia"/>
                <a:ea typeface="Constantia"/>
                <a:cs typeface="Constantia"/>
                <a:sym typeface="Constantia"/>
              </a:defRPr>
            </a:lvl7pPr>
            <a:lvl8pPr indent="0" lvl="7" marL="3200400" marR="0" rtl="0" algn="l">
              <a:spcBef>
                <a:spcPts val="0"/>
              </a:spcBef>
              <a:buNone/>
              <a:defRPr b="0" i="0" sz="1800" u="none" cap="none" strike="noStrike">
                <a:solidFill>
                  <a:schemeClr val="lt1"/>
                </a:solidFill>
                <a:latin typeface="Constantia"/>
                <a:ea typeface="Constantia"/>
                <a:cs typeface="Constantia"/>
                <a:sym typeface="Constantia"/>
              </a:defRPr>
            </a:lvl8pPr>
            <a:lvl9pPr indent="0" lvl="8" marL="3657600" marR="0" rtl="0" algn="l">
              <a:spcBef>
                <a:spcPts val="0"/>
              </a:spcBef>
              <a:buNone/>
              <a:defRPr b="0" i="0" sz="1800" u="none" cap="none" strike="noStrike">
                <a:solidFill>
                  <a:schemeClr val="lt1"/>
                </a:solidFill>
                <a:latin typeface="Constantia"/>
                <a:ea typeface="Constantia"/>
                <a:cs typeface="Constantia"/>
                <a:sym typeface="Constantia"/>
              </a:defRPr>
            </a:lvl9pPr>
          </a:lstStyle>
          <a:p/>
        </p:txBody>
      </p:sp>
      <p:sp>
        <p:nvSpPr>
          <p:cNvPr id="50" name="Shape 50"/>
          <p:cNvSpPr txBox="1"/>
          <p:nvPr>
            <p:ph idx="12" type="sldNum"/>
          </p:nvPr>
        </p:nvSpPr>
        <p:spPr>
          <a:xfrm>
            <a:off x="7924800" y="6356350"/>
            <a:ext cx="762000" cy="365100"/>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1200">
                <a:solidFill>
                  <a:srgbClr val="D0E9ED"/>
                </a:solidFill>
                <a:latin typeface="Constantia"/>
                <a:ea typeface="Constantia"/>
                <a:cs typeface="Constantia"/>
                <a:sym typeface="Constantia"/>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51" name="Shape 51"/>
        <p:cNvGrpSpPr/>
        <p:nvPr/>
      </p:nvGrpSpPr>
      <p:grpSpPr>
        <a:xfrm>
          <a:off x="0" y="0"/>
          <a:ext cx="0" cy="0"/>
          <a:chOff x="0" y="0"/>
          <a:chExt cx="0" cy="0"/>
        </a:xfrm>
      </p:grpSpPr>
      <p:sp>
        <p:nvSpPr>
          <p:cNvPr id="52" name="Shape 52"/>
          <p:cNvSpPr txBox="1"/>
          <p:nvPr>
            <p:ph type="title"/>
          </p:nvPr>
        </p:nvSpPr>
        <p:spPr>
          <a:xfrm>
            <a:off x="457200" y="704087"/>
            <a:ext cx="8229600" cy="114300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Calibri"/>
              <a:buNone/>
              <a:defRPr b="0" i="0" sz="5000" u="none" cap="none" strike="noStrike">
                <a:solidFill>
                  <a:schemeClr val="dk2"/>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53" name="Shape 53"/>
          <p:cNvSpPr txBox="1"/>
          <p:nvPr>
            <p:ph idx="1" type="body"/>
          </p:nvPr>
        </p:nvSpPr>
        <p:spPr>
          <a:xfrm>
            <a:off x="457200" y="1920084"/>
            <a:ext cx="4038600" cy="4434900"/>
          </a:xfrm>
          <a:prstGeom prst="rect">
            <a:avLst/>
          </a:prstGeom>
          <a:noFill/>
          <a:ln>
            <a:noFill/>
          </a:ln>
        </p:spPr>
        <p:txBody>
          <a:bodyPr anchorCtr="0" anchor="t" bIns="91425" lIns="91425" rIns="91425" tIns="91425"/>
          <a:lstStyle>
            <a:lvl1pPr indent="-117475" lvl="0" marL="274320" marR="0" rtl="0" algn="l">
              <a:spcBef>
                <a:spcPts val="520"/>
              </a:spcBef>
              <a:buClr>
                <a:schemeClr val="accent3"/>
              </a:buClr>
              <a:buSzPct val="95000"/>
              <a:buFont typeface="Noto Sans Symbols"/>
              <a:buChar char="●"/>
              <a:defRPr b="0" i="0" sz="2600" u="none" cap="none" strike="noStrike">
                <a:solidFill>
                  <a:schemeClr val="dk1"/>
                </a:solidFill>
                <a:latin typeface="Constantia"/>
                <a:ea typeface="Constantia"/>
                <a:cs typeface="Constantia"/>
                <a:sym typeface="Constantia"/>
              </a:defRPr>
            </a:lvl1pPr>
            <a:lvl2pPr indent="-129540" lvl="1" marL="640080" marR="0" rtl="0" algn="l">
              <a:spcBef>
                <a:spcPts val="480"/>
              </a:spcBef>
              <a:buClr>
                <a:schemeClr val="accent1"/>
              </a:buClr>
              <a:buSzPct val="85000"/>
              <a:buFont typeface="Noto Sans Symbols"/>
              <a:buChar char="●"/>
              <a:defRPr b="0" i="0" sz="2400" u="none" cap="none" strike="noStrike">
                <a:solidFill>
                  <a:schemeClr val="dk1"/>
                </a:solidFill>
                <a:latin typeface="Constantia"/>
                <a:ea typeface="Constantia"/>
                <a:cs typeface="Constantia"/>
                <a:sym typeface="Constantia"/>
              </a:defRPr>
            </a:lvl2pPr>
            <a:lvl3pPr indent="-165100" lvl="2" marL="914400" marR="0" rtl="0" algn="l">
              <a:spcBef>
                <a:spcPts val="400"/>
              </a:spcBef>
              <a:buClr>
                <a:schemeClr val="accent2"/>
              </a:buClr>
              <a:buSzPct val="70000"/>
              <a:buFont typeface="Noto Sans Symbols"/>
              <a:buChar char="●"/>
              <a:defRPr b="0" i="0" sz="2000" u="none" cap="none" strike="noStrike">
                <a:solidFill>
                  <a:schemeClr val="dk1"/>
                </a:solidFill>
                <a:latin typeface="Constantia"/>
                <a:ea typeface="Constantia"/>
                <a:cs typeface="Constantia"/>
                <a:sym typeface="Constantia"/>
              </a:defRPr>
            </a:lvl3pPr>
            <a:lvl4pPr indent="-136525" lvl="3" marL="1188720" marR="0" rtl="0" algn="l">
              <a:spcBef>
                <a:spcPts val="360"/>
              </a:spcBef>
              <a:buClr>
                <a:schemeClr val="accent3"/>
              </a:buClr>
              <a:buSzPct val="64999"/>
              <a:buFont typeface="Noto Sans Symbols"/>
              <a:buChar char="●"/>
              <a:defRPr b="0" i="0" sz="1800" u="none" cap="none" strike="noStrike">
                <a:solidFill>
                  <a:schemeClr val="dk1"/>
                </a:solidFill>
                <a:latin typeface="Constantia"/>
                <a:ea typeface="Constantia"/>
                <a:cs typeface="Constantia"/>
                <a:sym typeface="Constantia"/>
              </a:defRPr>
            </a:lvl4pPr>
            <a:lvl5pPr indent="-144144" lvl="4" marL="1463040" marR="0" rtl="0" algn="l">
              <a:spcBef>
                <a:spcPts val="360"/>
              </a:spcBef>
              <a:buClr>
                <a:schemeClr val="accent4"/>
              </a:buClr>
              <a:buSzPct val="64999"/>
              <a:buFont typeface="Noto Sans Symbols"/>
              <a:buChar char="●"/>
              <a:defRPr b="0" i="0" sz="1800" u="none" cap="none" strike="noStrike">
                <a:solidFill>
                  <a:schemeClr val="dk1"/>
                </a:solidFill>
                <a:latin typeface="Constantia"/>
                <a:ea typeface="Constantia"/>
                <a:cs typeface="Constantia"/>
                <a:sym typeface="Constantia"/>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Constantia"/>
                <a:ea typeface="Constantia"/>
                <a:cs typeface="Constantia"/>
                <a:sym typeface="Constantia"/>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Constantia"/>
                <a:ea typeface="Constantia"/>
                <a:cs typeface="Constantia"/>
                <a:sym typeface="Constantia"/>
              </a:defRPr>
            </a:lvl7pPr>
            <a:lvl8pPr indent="-86360" lvl="7" marL="2194560" marR="0" rtl="0" algn="l">
              <a:spcBef>
                <a:spcPts val="320"/>
              </a:spcBef>
              <a:buClr>
                <a:schemeClr val="dk2"/>
              </a:buClr>
              <a:buSzPct val="100000"/>
              <a:buFont typeface="Constantia"/>
              <a:buChar char="•"/>
              <a:defRPr b="0" i="0" sz="1600" u="none" cap="none" strike="noStrike">
                <a:solidFill>
                  <a:schemeClr val="dk1"/>
                </a:solidFill>
                <a:latin typeface="Constantia"/>
                <a:ea typeface="Constantia"/>
                <a:cs typeface="Constantia"/>
                <a:sym typeface="Constantia"/>
              </a:defRPr>
            </a:lvl8pPr>
            <a:lvl9pPr indent="-93979" lvl="8" marL="2468880" marR="0" rtl="0" algn="l">
              <a:spcBef>
                <a:spcPts val="280"/>
              </a:spcBef>
              <a:buClr>
                <a:schemeClr val="dk2"/>
              </a:buClr>
              <a:buSzPct val="1000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54" name="Shape 54"/>
          <p:cNvSpPr txBox="1"/>
          <p:nvPr>
            <p:ph idx="2" type="body"/>
          </p:nvPr>
        </p:nvSpPr>
        <p:spPr>
          <a:xfrm>
            <a:off x="4648200" y="1920084"/>
            <a:ext cx="4038600" cy="4434900"/>
          </a:xfrm>
          <a:prstGeom prst="rect">
            <a:avLst/>
          </a:prstGeom>
          <a:noFill/>
          <a:ln>
            <a:noFill/>
          </a:ln>
        </p:spPr>
        <p:txBody>
          <a:bodyPr anchorCtr="0" anchor="t" bIns="91425" lIns="91425" rIns="91425" tIns="91425"/>
          <a:lstStyle>
            <a:lvl1pPr indent="-117475" lvl="0" marL="274320" marR="0" rtl="0" algn="l">
              <a:spcBef>
                <a:spcPts val="520"/>
              </a:spcBef>
              <a:buClr>
                <a:schemeClr val="accent3"/>
              </a:buClr>
              <a:buSzPct val="95000"/>
              <a:buFont typeface="Noto Sans Symbols"/>
              <a:buChar char="●"/>
              <a:defRPr b="0" i="0" sz="2600" u="none" cap="none" strike="noStrike">
                <a:solidFill>
                  <a:schemeClr val="dk1"/>
                </a:solidFill>
                <a:latin typeface="Constantia"/>
                <a:ea typeface="Constantia"/>
                <a:cs typeface="Constantia"/>
                <a:sym typeface="Constantia"/>
              </a:defRPr>
            </a:lvl1pPr>
            <a:lvl2pPr indent="-129540" lvl="1" marL="640080" marR="0" rtl="0" algn="l">
              <a:spcBef>
                <a:spcPts val="480"/>
              </a:spcBef>
              <a:buClr>
                <a:schemeClr val="accent1"/>
              </a:buClr>
              <a:buSzPct val="85000"/>
              <a:buFont typeface="Noto Sans Symbols"/>
              <a:buChar char="●"/>
              <a:defRPr b="0" i="0" sz="2400" u="none" cap="none" strike="noStrike">
                <a:solidFill>
                  <a:schemeClr val="dk1"/>
                </a:solidFill>
                <a:latin typeface="Constantia"/>
                <a:ea typeface="Constantia"/>
                <a:cs typeface="Constantia"/>
                <a:sym typeface="Constantia"/>
              </a:defRPr>
            </a:lvl2pPr>
            <a:lvl3pPr indent="-165100" lvl="2" marL="914400" marR="0" rtl="0" algn="l">
              <a:spcBef>
                <a:spcPts val="400"/>
              </a:spcBef>
              <a:buClr>
                <a:schemeClr val="accent2"/>
              </a:buClr>
              <a:buSzPct val="70000"/>
              <a:buFont typeface="Noto Sans Symbols"/>
              <a:buChar char="●"/>
              <a:defRPr b="0" i="0" sz="2000" u="none" cap="none" strike="noStrike">
                <a:solidFill>
                  <a:schemeClr val="dk1"/>
                </a:solidFill>
                <a:latin typeface="Constantia"/>
                <a:ea typeface="Constantia"/>
                <a:cs typeface="Constantia"/>
                <a:sym typeface="Constantia"/>
              </a:defRPr>
            </a:lvl3pPr>
            <a:lvl4pPr indent="-136525" lvl="3" marL="1188720" marR="0" rtl="0" algn="l">
              <a:spcBef>
                <a:spcPts val="360"/>
              </a:spcBef>
              <a:buClr>
                <a:schemeClr val="accent3"/>
              </a:buClr>
              <a:buSzPct val="64999"/>
              <a:buFont typeface="Noto Sans Symbols"/>
              <a:buChar char="●"/>
              <a:defRPr b="0" i="0" sz="1800" u="none" cap="none" strike="noStrike">
                <a:solidFill>
                  <a:schemeClr val="dk1"/>
                </a:solidFill>
                <a:latin typeface="Constantia"/>
                <a:ea typeface="Constantia"/>
                <a:cs typeface="Constantia"/>
                <a:sym typeface="Constantia"/>
              </a:defRPr>
            </a:lvl4pPr>
            <a:lvl5pPr indent="-144144" lvl="4" marL="1463040" marR="0" rtl="0" algn="l">
              <a:spcBef>
                <a:spcPts val="360"/>
              </a:spcBef>
              <a:buClr>
                <a:schemeClr val="accent4"/>
              </a:buClr>
              <a:buSzPct val="64999"/>
              <a:buFont typeface="Noto Sans Symbols"/>
              <a:buChar char="●"/>
              <a:defRPr b="0" i="0" sz="1800" u="none" cap="none" strike="noStrike">
                <a:solidFill>
                  <a:schemeClr val="dk1"/>
                </a:solidFill>
                <a:latin typeface="Constantia"/>
                <a:ea typeface="Constantia"/>
                <a:cs typeface="Constantia"/>
                <a:sym typeface="Constantia"/>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Constantia"/>
                <a:ea typeface="Constantia"/>
                <a:cs typeface="Constantia"/>
                <a:sym typeface="Constantia"/>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Constantia"/>
                <a:ea typeface="Constantia"/>
                <a:cs typeface="Constantia"/>
                <a:sym typeface="Constantia"/>
              </a:defRPr>
            </a:lvl7pPr>
            <a:lvl8pPr indent="-86360" lvl="7" marL="2194560" marR="0" rtl="0" algn="l">
              <a:spcBef>
                <a:spcPts val="320"/>
              </a:spcBef>
              <a:buClr>
                <a:schemeClr val="dk2"/>
              </a:buClr>
              <a:buSzPct val="100000"/>
              <a:buFont typeface="Constantia"/>
              <a:buChar char="•"/>
              <a:defRPr b="0" i="0" sz="1600" u="none" cap="none" strike="noStrike">
                <a:solidFill>
                  <a:schemeClr val="dk1"/>
                </a:solidFill>
                <a:latin typeface="Constantia"/>
                <a:ea typeface="Constantia"/>
                <a:cs typeface="Constantia"/>
                <a:sym typeface="Constantia"/>
              </a:defRPr>
            </a:lvl8pPr>
            <a:lvl9pPr indent="-93979" lvl="8" marL="2468880" marR="0" rtl="0" algn="l">
              <a:spcBef>
                <a:spcPts val="280"/>
              </a:spcBef>
              <a:buClr>
                <a:schemeClr val="dk2"/>
              </a:buClr>
              <a:buSzPct val="1000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55" name="Shape 55"/>
          <p:cNvSpPr txBox="1"/>
          <p:nvPr>
            <p:ph idx="10" type="dt"/>
          </p:nvPr>
        </p:nvSpPr>
        <p:spPr>
          <a:xfrm>
            <a:off x="457200" y="6356350"/>
            <a:ext cx="2133600" cy="365100"/>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Constantia"/>
                <a:ea typeface="Constantia"/>
                <a:cs typeface="Constantia"/>
                <a:sym typeface="Constantia"/>
              </a:defRPr>
            </a:lvl1pPr>
            <a:lvl2pPr indent="0" lvl="1" marL="457200" marR="0" rtl="0" algn="l">
              <a:spcBef>
                <a:spcPts val="0"/>
              </a:spcBef>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buNone/>
              <a:defRPr b="0" i="0" sz="1800" u="none" cap="none" strike="noStrike">
                <a:solidFill>
                  <a:schemeClr val="dk1"/>
                </a:solidFill>
                <a:latin typeface="Constantia"/>
                <a:ea typeface="Constantia"/>
                <a:cs typeface="Constantia"/>
                <a:sym typeface="Constantia"/>
              </a:defRPr>
            </a:lvl9pPr>
          </a:lstStyle>
          <a:p/>
        </p:txBody>
      </p:sp>
      <p:sp>
        <p:nvSpPr>
          <p:cNvPr id="56" name="Shape 56"/>
          <p:cNvSpPr txBox="1"/>
          <p:nvPr>
            <p:ph idx="11" type="ftr"/>
          </p:nvPr>
        </p:nvSpPr>
        <p:spPr>
          <a:xfrm>
            <a:off x="2667000" y="6356350"/>
            <a:ext cx="3352800" cy="365100"/>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Constantia"/>
                <a:ea typeface="Constantia"/>
                <a:cs typeface="Constantia"/>
                <a:sym typeface="Constantia"/>
              </a:defRPr>
            </a:lvl1pPr>
            <a:lvl2pPr indent="0" lvl="1" marL="457200" marR="0" rtl="0" algn="l">
              <a:spcBef>
                <a:spcPts val="0"/>
              </a:spcBef>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buNone/>
              <a:defRPr b="0" i="0" sz="1800" u="none" cap="none" strike="noStrike">
                <a:solidFill>
                  <a:schemeClr val="dk1"/>
                </a:solidFill>
                <a:latin typeface="Constantia"/>
                <a:ea typeface="Constantia"/>
                <a:cs typeface="Constantia"/>
                <a:sym typeface="Constantia"/>
              </a:defRPr>
            </a:lvl9pPr>
          </a:lstStyle>
          <a:p/>
        </p:txBody>
      </p:sp>
      <p:sp>
        <p:nvSpPr>
          <p:cNvPr id="57" name="Shape 57"/>
          <p:cNvSpPr txBox="1"/>
          <p:nvPr>
            <p:ph idx="12" type="sldNum"/>
          </p:nvPr>
        </p:nvSpPr>
        <p:spPr>
          <a:xfrm>
            <a:off x="7924800" y="6356350"/>
            <a:ext cx="762000" cy="365100"/>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1200">
                <a:solidFill>
                  <a:srgbClr val="035C75"/>
                </a:solidFill>
                <a:latin typeface="Constantia"/>
                <a:ea typeface="Constantia"/>
                <a:cs typeface="Constantia"/>
                <a:sym typeface="Constantia"/>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58" name="Shape 58"/>
        <p:cNvGrpSpPr/>
        <p:nvPr/>
      </p:nvGrpSpPr>
      <p:grpSpPr>
        <a:xfrm>
          <a:off x="0" y="0"/>
          <a:ext cx="0" cy="0"/>
          <a:chOff x="0" y="0"/>
          <a:chExt cx="0" cy="0"/>
        </a:xfrm>
      </p:grpSpPr>
      <p:sp>
        <p:nvSpPr>
          <p:cNvPr id="59" name="Shape 59"/>
          <p:cNvSpPr txBox="1"/>
          <p:nvPr>
            <p:ph type="title"/>
          </p:nvPr>
        </p:nvSpPr>
        <p:spPr>
          <a:xfrm>
            <a:off x="457200" y="704087"/>
            <a:ext cx="8229600" cy="114300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Calibri"/>
              <a:buNone/>
              <a:defRPr b="0" i="0" sz="5000" u="none" cap="none" strike="noStrike">
                <a:solidFill>
                  <a:schemeClr val="dk2"/>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60" name="Shape 60"/>
          <p:cNvSpPr txBox="1"/>
          <p:nvPr>
            <p:ph idx="1" type="body"/>
          </p:nvPr>
        </p:nvSpPr>
        <p:spPr>
          <a:xfrm>
            <a:off x="457200" y="1855248"/>
            <a:ext cx="4040100" cy="659400"/>
          </a:xfrm>
          <a:prstGeom prst="rect">
            <a:avLst/>
          </a:prstGeom>
          <a:noFill/>
          <a:ln>
            <a:noFill/>
          </a:ln>
        </p:spPr>
        <p:txBody>
          <a:bodyPr anchorCtr="0" anchor="ctr" bIns="91425" lIns="91425" rIns="91425" tIns="91425"/>
          <a:lstStyle>
            <a:lvl1pPr indent="0" lvl="0" marL="0" marR="0" rtl="0" algn="l">
              <a:spcBef>
                <a:spcPts val="480"/>
              </a:spcBef>
              <a:buClr>
                <a:schemeClr val="accent3"/>
              </a:buClr>
              <a:buFont typeface="Noto Sans Symbols"/>
              <a:buNone/>
              <a:defRPr b="1" i="0" sz="2400" u="none" cap="none" strike="noStrike">
                <a:solidFill>
                  <a:schemeClr val="dk2"/>
                </a:solidFill>
                <a:latin typeface="Constantia"/>
                <a:ea typeface="Constantia"/>
                <a:cs typeface="Constantia"/>
                <a:sym typeface="Constantia"/>
              </a:defRPr>
            </a:lvl1pPr>
            <a:lvl2pPr indent="-259080" lvl="1" marL="640080" marR="0" rtl="0" algn="l">
              <a:spcBef>
                <a:spcPts val="400"/>
              </a:spcBef>
              <a:buClr>
                <a:schemeClr val="accent1"/>
              </a:buClr>
              <a:buFont typeface="Noto Sans Symbols"/>
              <a:buNone/>
              <a:defRPr b="1" i="0" sz="2000" u="none" cap="none" strike="noStrike">
                <a:solidFill>
                  <a:schemeClr val="dk1"/>
                </a:solidFill>
                <a:latin typeface="Constantia"/>
                <a:ea typeface="Constantia"/>
                <a:cs typeface="Constantia"/>
                <a:sym typeface="Constantia"/>
              </a:defRPr>
            </a:lvl2pPr>
            <a:lvl3pPr indent="-254000" lvl="2" marL="914400" marR="0" rtl="0" algn="l">
              <a:spcBef>
                <a:spcPts val="360"/>
              </a:spcBef>
              <a:buClr>
                <a:schemeClr val="accent2"/>
              </a:buClr>
              <a:buFont typeface="Noto Sans Symbols"/>
              <a:buNone/>
              <a:defRPr b="1" i="0" sz="1800" u="none" cap="none" strike="noStrike">
                <a:solidFill>
                  <a:schemeClr val="dk1"/>
                </a:solidFill>
                <a:latin typeface="Constantia"/>
                <a:ea typeface="Constantia"/>
                <a:cs typeface="Constantia"/>
                <a:sym typeface="Constantia"/>
              </a:defRPr>
            </a:lvl3pPr>
            <a:lvl4pPr indent="-210819" lvl="3" marL="1188720" marR="0" rtl="0" algn="l">
              <a:spcBef>
                <a:spcPts val="320"/>
              </a:spcBef>
              <a:buClr>
                <a:schemeClr val="accent3"/>
              </a:buClr>
              <a:buFont typeface="Noto Sans Symbols"/>
              <a:buNone/>
              <a:defRPr b="1" i="0" sz="1600" u="none" cap="none" strike="noStrike">
                <a:solidFill>
                  <a:schemeClr val="dk1"/>
                </a:solidFill>
                <a:latin typeface="Constantia"/>
                <a:ea typeface="Constantia"/>
                <a:cs typeface="Constantia"/>
                <a:sym typeface="Constantia"/>
              </a:defRPr>
            </a:lvl4pPr>
            <a:lvl5pPr indent="-218439" lvl="4" marL="1463040" marR="0" rtl="0" algn="l">
              <a:spcBef>
                <a:spcPts val="320"/>
              </a:spcBef>
              <a:buClr>
                <a:schemeClr val="accent4"/>
              </a:buClr>
              <a:buFont typeface="Noto Sans Symbols"/>
              <a:buNone/>
              <a:defRPr b="1" i="0" sz="1600" u="none" cap="none" strike="noStrike">
                <a:solidFill>
                  <a:schemeClr val="dk1"/>
                </a:solidFill>
                <a:latin typeface="Constantia"/>
                <a:ea typeface="Constantia"/>
                <a:cs typeface="Constantia"/>
                <a:sym typeface="Constantia"/>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Constantia"/>
                <a:ea typeface="Constantia"/>
                <a:cs typeface="Constantia"/>
                <a:sym typeface="Constantia"/>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Constantia"/>
                <a:ea typeface="Constantia"/>
                <a:cs typeface="Constantia"/>
                <a:sym typeface="Constantia"/>
              </a:defRPr>
            </a:lvl7pPr>
            <a:lvl8pPr indent="-86360" lvl="7" marL="2194560" marR="0" rtl="0" algn="l">
              <a:spcBef>
                <a:spcPts val="320"/>
              </a:spcBef>
              <a:buClr>
                <a:schemeClr val="dk2"/>
              </a:buClr>
              <a:buSzPct val="100000"/>
              <a:buFont typeface="Constantia"/>
              <a:buChar char="•"/>
              <a:defRPr b="0" i="0" sz="1600" u="none" cap="none" strike="noStrike">
                <a:solidFill>
                  <a:schemeClr val="dk1"/>
                </a:solidFill>
                <a:latin typeface="Constantia"/>
                <a:ea typeface="Constantia"/>
                <a:cs typeface="Constantia"/>
                <a:sym typeface="Constantia"/>
              </a:defRPr>
            </a:lvl8pPr>
            <a:lvl9pPr indent="-93979" lvl="8" marL="2468880" marR="0" rtl="0" algn="l">
              <a:spcBef>
                <a:spcPts val="280"/>
              </a:spcBef>
              <a:buClr>
                <a:schemeClr val="dk2"/>
              </a:buClr>
              <a:buSzPct val="1000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61" name="Shape 61"/>
          <p:cNvSpPr txBox="1"/>
          <p:nvPr>
            <p:ph idx="2" type="body"/>
          </p:nvPr>
        </p:nvSpPr>
        <p:spPr>
          <a:xfrm>
            <a:off x="4645025" y="1859757"/>
            <a:ext cx="4041900" cy="654900"/>
          </a:xfrm>
          <a:prstGeom prst="rect">
            <a:avLst/>
          </a:prstGeom>
          <a:noFill/>
          <a:ln>
            <a:noFill/>
          </a:ln>
        </p:spPr>
        <p:txBody>
          <a:bodyPr anchorCtr="0" anchor="ctr" bIns="91425" lIns="91425" rIns="91425" tIns="91425"/>
          <a:lstStyle>
            <a:lvl1pPr indent="0" lvl="0" marL="0" marR="0" rtl="0" algn="l">
              <a:spcBef>
                <a:spcPts val="480"/>
              </a:spcBef>
              <a:buClr>
                <a:schemeClr val="accent3"/>
              </a:buClr>
              <a:buFont typeface="Noto Sans Symbols"/>
              <a:buNone/>
              <a:defRPr b="1" i="0" sz="2400" u="none" cap="none" strike="noStrike">
                <a:solidFill>
                  <a:schemeClr val="dk2"/>
                </a:solidFill>
                <a:latin typeface="Constantia"/>
                <a:ea typeface="Constantia"/>
                <a:cs typeface="Constantia"/>
                <a:sym typeface="Constantia"/>
              </a:defRPr>
            </a:lvl1pPr>
            <a:lvl2pPr indent="-259080" lvl="1" marL="640080" marR="0" rtl="0" algn="l">
              <a:spcBef>
                <a:spcPts val="400"/>
              </a:spcBef>
              <a:buClr>
                <a:schemeClr val="accent1"/>
              </a:buClr>
              <a:buFont typeface="Noto Sans Symbols"/>
              <a:buNone/>
              <a:defRPr b="1" i="0" sz="2000" u="none" cap="none" strike="noStrike">
                <a:solidFill>
                  <a:schemeClr val="dk1"/>
                </a:solidFill>
                <a:latin typeface="Constantia"/>
                <a:ea typeface="Constantia"/>
                <a:cs typeface="Constantia"/>
                <a:sym typeface="Constantia"/>
              </a:defRPr>
            </a:lvl2pPr>
            <a:lvl3pPr indent="-254000" lvl="2" marL="914400" marR="0" rtl="0" algn="l">
              <a:spcBef>
                <a:spcPts val="360"/>
              </a:spcBef>
              <a:buClr>
                <a:schemeClr val="accent2"/>
              </a:buClr>
              <a:buFont typeface="Noto Sans Symbols"/>
              <a:buNone/>
              <a:defRPr b="1" i="0" sz="1800" u="none" cap="none" strike="noStrike">
                <a:solidFill>
                  <a:schemeClr val="dk1"/>
                </a:solidFill>
                <a:latin typeface="Constantia"/>
                <a:ea typeface="Constantia"/>
                <a:cs typeface="Constantia"/>
                <a:sym typeface="Constantia"/>
              </a:defRPr>
            </a:lvl3pPr>
            <a:lvl4pPr indent="-210819" lvl="3" marL="1188720" marR="0" rtl="0" algn="l">
              <a:spcBef>
                <a:spcPts val="320"/>
              </a:spcBef>
              <a:buClr>
                <a:schemeClr val="accent3"/>
              </a:buClr>
              <a:buFont typeface="Noto Sans Symbols"/>
              <a:buNone/>
              <a:defRPr b="1" i="0" sz="1600" u="none" cap="none" strike="noStrike">
                <a:solidFill>
                  <a:schemeClr val="dk1"/>
                </a:solidFill>
                <a:latin typeface="Constantia"/>
                <a:ea typeface="Constantia"/>
                <a:cs typeface="Constantia"/>
                <a:sym typeface="Constantia"/>
              </a:defRPr>
            </a:lvl4pPr>
            <a:lvl5pPr indent="-218439" lvl="4" marL="1463040" marR="0" rtl="0" algn="l">
              <a:spcBef>
                <a:spcPts val="320"/>
              </a:spcBef>
              <a:buClr>
                <a:schemeClr val="accent4"/>
              </a:buClr>
              <a:buFont typeface="Noto Sans Symbols"/>
              <a:buNone/>
              <a:defRPr b="1" i="0" sz="1600" u="none" cap="none" strike="noStrike">
                <a:solidFill>
                  <a:schemeClr val="dk1"/>
                </a:solidFill>
                <a:latin typeface="Constantia"/>
                <a:ea typeface="Constantia"/>
                <a:cs typeface="Constantia"/>
                <a:sym typeface="Constantia"/>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Constantia"/>
                <a:ea typeface="Constantia"/>
                <a:cs typeface="Constantia"/>
                <a:sym typeface="Constantia"/>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Constantia"/>
                <a:ea typeface="Constantia"/>
                <a:cs typeface="Constantia"/>
                <a:sym typeface="Constantia"/>
              </a:defRPr>
            </a:lvl7pPr>
            <a:lvl8pPr indent="-86360" lvl="7" marL="2194560" marR="0" rtl="0" algn="l">
              <a:spcBef>
                <a:spcPts val="320"/>
              </a:spcBef>
              <a:buClr>
                <a:schemeClr val="dk2"/>
              </a:buClr>
              <a:buSzPct val="100000"/>
              <a:buFont typeface="Constantia"/>
              <a:buChar char="•"/>
              <a:defRPr b="0" i="0" sz="1600" u="none" cap="none" strike="noStrike">
                <a:solidFill>
                  <a:schemeClr val="dk1"/>
                </a:solidFill>
                <a:latin typeface="Constantia"/>
                <a:ea typeface="Constantia"/>
                <a:cs typeface="Constantia"/>
                <a:sym typeface="Constantia"/>
              </a:defRPr>
            </a:lvl8pPr>
            <a:lvl9pPr indent="-93979" lvl="8" marL="2468880" marR="0" rtl="0" algn="l">
              <a:spcBef>
                <a:spcPts val="280"/>
              </a:spcBef>
              <a:buClr>
                <a:schemeClr val="dk2"/>
              </a:buClr>
              <a:buSzPct val="1000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62" name="Shape 62"/>
          <p:cNvSpPr txBox="1"/>
          <p:nvPr>
            <p:ph idx="3" type="body"/>
          </p:nvPr>
        </p:nvSpPr>
        <p:spPr>
          <a:xfrm>
            <a:off x="457200" y="2514600"/>
            <a:ext cx="4040100" cy="3845700"/>
          </a:xfrm>
          <a:prstGeom prst="rect">
            <a:avLst/>
          </a:prstGeom>
          <a:noFill/>
          <a:ln>
            <a:noFill/>
          </a:ln>
        </p:spPr>
        <p:txBody>
          <a:bodyPr anchorCtr="0" anchor="t" bIns="91425" lIns="91425" rIns="91425" tIns="91425"/>
          <a:lstStyle>
            <a:lvl1pPr indent="-141605" lvl="0" marL="274320" marR="0" rtl="0" algn="l">
              <a:spcBef>
                <a:spcPts val="440"/>
              </a:spcBef>
              <a:buClr>
                <a:schemeClr val="accent3"/>
              </a:buClr>
              <a:buSzPct val="95000"/>
              <a:buFont typeface="Noto Sans Symbols"/>
              <a:buChar char="●"/>
              <a:defRPr b="0" i="0" sz="2200" u="none" cap="none" strike="noStrike">
                <a:solidFill>
                  <a:schemeClr val="dk1"/>
                </a:solidFill>
                <a:latin typeface="Constantia"/>
                <a:ea typeface="Constantia"/>
                <a:cs typeface="Constantia"/>
                <a:sym typeface="Constantia"/>
              </a:defRPr>
            </a:lvl1pPr>
            <a:lvl2pPr indent="-151130" lvl="1" marL="640080" marR="0" rtl="0" algn="l">
              <a:spcBef>
                <a:spcPts val="400"/>
              </a:spcBef>
              <a:buClr>
                <a:schemeClr val="accent1"/>
              </a:buClr>
              <a:buSzPct val="85000"/>
              <a:buFont typeface="Noto Sans Symbols"/>
              <a:buChar char="●"/>
              <a:defRPr b="0" i="0" sz="2000" u="none" cap="none" strike="noStrike">
                <a:solidFill>
                  <a:schemeClr val="dk1"/>
                </a:solidFill>
                <a:latin typeface="Constantia"/>
                <a:ea typeface="Constantia"/>
                <a:cs typeface="Constantia"/>
                <a:sym typeface="Constantia"/>
              </a:defRPr>
            </a:lvl2pPr>
            <a:lvl3pPr indent="-173990" lvl="2" marL="914400" marR="0" rtl="0" algn="l">
              <a:spcBef>
                <a:spcPts val="360"/>
              </a:spcBef>
              <a:buClr>
                <a:schemeClr val="accent2"/>
              </a:buClr>
              <a:buSzPct val="70000"/>
              <a:buFont typeface="Noto Sans Symbols"/>
              <a:buChar char="●"/>
              <a:defRPr b="0" i="0" sz="1800" u="none" cap="none" strike="noStrike">
                <a:solidFill>
                  <a:schemeClr val="dk1"/>
                </a:solidFill>
                <a:latin typeface="Constantia"/>
                <a:ea typeface="Constantia"/>
                <a:cs typeface="Constantia"/>
                <a:sym typeface="Constantia"/>
              </a:defRPr>
            </a:lvl3pPr>
            <a:lvl4pPr indent="-144780" lvl="3" marL="1188720" marR="0" rtl="0" algn="l">
              <a:spcBef>
                <a:spcPts val="320"/>
              </a:spcBef>
              <a:buClr>
                <a:schemeClr val="accent3"/>
              </a:buClr>
              <a:buSzPct val="64999"/>
              <a:buFont typeface="Noto Sans Symbols"/>
              <a:buChar char="●"/>
              <a:defRPr b="0" i="0" sz="1600" u="none" cap="none" strike="noStrike">
                <a:solidFill>
                  <a:schemeClr val="dk1"/>
                </a:solidFill>
                <a:latin typeface="Constantia"/>
                <a:ea typeface="Constantia"/>
                <a:cs typeface="Constantia"/>
                <a:sym typeface="Constantia"/>
              </a:defRPr>
            </a:lvl4pPr>
            <a:lvl5pPr indent="-152400" lvl="4" marL="1463040" marR="0" rtl="0" algn="l">
              <a:spcBef>
                <a:spcPts val="320"/>
              </a:spcBef>
              <a:buClr>
                <a:schemeClr val="accent4"/>
              </a:buClr>
              <a:buSzPct val="64999"/>
              <a:buFont typeface="Noto Sans Symbols"/>
              <a:buChar char="●"/>
              <a:defRPr b="0" i="0" sz="1600" u="none" cap="none" strike="noStrike">
                <a:solidFill>
                  <a:schemeClr val="dk1"/>
                </a:solidFill>
                <a:latin typeface="Constantia"/>
                <a:ea typeface="Constantia"/>
                <a:cs typeface="Constantia"/>
                <a:sym typeface="Constantia"/>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Constantia"/>
                <a:ea typeface="Constantia"/>
                <a:cs typeface="Constantia"/>
                <a:sym typeface="Constantia"/>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Constantia"/>
                <a:ea typeface="Constantia"/>
                <a:cs typeface="Constantia"/>
                <a:sym typeface="Constantia"/>
              </a:defRPr>
            </a:lvl7pPr>
            <a:lvl8pPr indent="-86360" lvl="7" marL="2194560" marR="0" rtl="0" algn="l">
              <a:spcBef>
                <a:spcPts val="320"/>
              </a:spcBef>
              <a:buClr>
                <a:schemeClr val="dk2"/>
              </a:buClr>
              <a:buSzPct val="100000"/>
              <a:buFont typeface="Constantia"/>
              <a:buChar char="•"/>
              <a:defRPr b="0" i="0" sz="1600" u="none" cap="none" strike="noStrike">
                <a:solidFill>
                  <a:schemeClr val="dk1"/>
                </a:solidFill>
                <a:latin typeface="Constantia"/>
                <a:ea typeface="Constantia"/>
                <a:cs typeface="Constantia"/>
                <a:sym typeface="Constantia"/>
              </a:defRPr>
            </a:lvl8pPr>
            <a:lvl9pPr indent="-93979" lvl="8" marL="2468880" marR="0" rtl="0" algn="l">
              <a:spcBef>
                <a:spcPts val="280"/>
              </a:spcBef>
              <a:buClr>
                <a:schemeClr val="dk2"/>
              </a:buClr>
              <a:buSzPct val="1000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63" name="Shape 63"/>
          <p:cNvSpPr txBox="1"/>
          <p:nvPr>
            <p:ph idx="4" type="body"/>
          </p:nvPr>
        </p:nvSpPr>
        <p:spPr>
          <a:xfrm>
            <a:off x="4645025" y="2514600"/>
            <a:ext cx="4041900" cy="3845700"/>
          </a:xfrm>
          <a:prstGeom prst="rect">
            <a:avLst/>
          </a:prstGeom>
          <a:noFill/>
          <a:ln>
            <a:noFill/>
          </a:ln>
        </p:spPr>
        <p:txBody>
          <a:bodyPr anchorCtr="0" anchor="t" bIns="91425" lIns="91425" rIns="91425" tIns="91425"/>
          <a:lstStyle>
            <a:lvl1pPr indent="-141605" lvl="0" marL="274320" marR="0" rtl="0" algn="l">
              <a:spcBef>
                <a:spcPts val="440"/>
              </a:spcBef>
              <a:buClr>
                <a:schemeClr val="accent3"/>
              </a:buClr>
              <a:buSzPct val="95000"/>
              <a:buFont typeface="Noto Sans Symbols"/>
              <a:buChar char="●"/>
              <a:defRPr b="0" i="0" sz="2200" u="none" cap="none" strike="noStrike">
                <a:solidFill>
                  <a:schemeClr val="dk1"/>
                </a:solidFill>
                <a:latin typeface="Constantia"/>
                <a:ea typeface="Constantia"/>
                <a:cs typeface="Constantia"/>
                <a:sym typeface="Constantia"/>
              </a:defRPr>
            </a:lvl1pPr>
            <a:lvl2pPr indent="-151130" lvl="1" marL="640080" marR="0" rtl="0" algn="l">
              <a:spcBef>
                <a:spcPts val="400"/>
              </a:spcBef>
              <a:buClr>
                <a:schemeClr val="accent1"/>
              </a:buClr>
              <a:buSzPct val="85000"/>
              <a:buFont typeface="Noto Sans Symbols"/>
              <a:buChar char="●"/>
              <a:defRPr b="0" i="0" sz="2000" u="none" cap="none" strike="noStrike">
                <a:solidFill>
                  <a:schemeClr val="dk1"/>
                </a:solidFill>
                <a:latin typeface="Constantia"/>
                <a:ea typeface="Constantia"/>
                <a:cs typeface="Constantia"/>
                <a:sym typeface="Constantia"/>
              </a:defRPr>
            </a:lvl2pPr>
            <a:lvl3pPr indent="-173990" lvl="2" marL="914400" marR="0" rtl="0" algn="l">
              <a:spcBef>
                <a:spcPts val="360"/>
              </a:spcBef>
              <a:buClr>
                <a:schemeClr val="accent2"/>
              </a:buClr>
              <a:buSzPct val="70000"/>
              <a:buFont typeface="Noto Sans Symbols"/>
              <a:buChar char="●"/>
              <a:defRPr b="0" i="0" sz="1800" u="none" cap="none" strike="noStrike">
                <a:solidFill>
                  <a:schemeClr val="dk1"/>
                </a:solidFill>
                <a:latin typeface="Constantia"/>
                <a:ea typeface="Constantia"/>
                <a:cs typeface="Constantia"/>
                <a:sym typeface="Constantia"/>
              </a:defRPr>
            </a:lvl3pPr>
            <a:lvl4pPr indent="-144780" lvl="3" marL="1188720" marR="0" rtl="0" algn="l">
              <a:spcBef>
                <a:spcPts val="320"/>
              </a:spcBef>
              <a:buClr>
                <a:schemeClr val="accent3"/>
              </a:buClr>
              <a:buSzPct val="64999"/>
              <a:buFont typeface="Noto Sans Symbols"/>
              <a:buChar char="●"/>
              <a:defRPr b="0" i="0" sz="1600" u="none" cap="none" strike="noStrike">
                <a:solidFill>
                  <a:schemeClr val="dk1"/>
                </a:solidFill>
                <a:latin typeface="Constantia"/>
                <a:ea typeface="Constantia"/>
                <a:cs typeface="Constantia"/>
                <a:sym typeface="Constantia"/>
              </a:defRPr>
            </a:lvl4pPr>
            <a:lvl5pPr indent="-152400" lvl="4" marL="1463040" marR="0" rtl="0" algn="l">
              <a:spcBef>
                <a:spcPts val="320"/>
              </a:spcBef>
              <a:buClr>
                <a:schemeClr val="accent4"/>
              </a:buClr>
              <a:buSzPct val="64999"/>
              <a:buFont typeface="Noto Sans Symbols"/>
              <a:buChar char="●"/>
              <a:defRPr b="0" i="0" sz="1600" u="none" cap="none" strike="noStrike">
                <a:solidFill>
                  <a:schemeClr val="dk1"/>
                </a:solidFill>
                <a:latin typeface="Constantia"/>
                <a:ea typeface="Constantia"/>
                <a:cs typeface="Constantia"/>
                <a:sym typeface="Constantia"/>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Constantia"/>
                <a:ea typeface="Constantia"/>
                <a:cs typeface="Constantia"/>
                <a:sym typeface="Constantia"/>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Constantia"/>
                <a:ea typeface="Constantia"/>
                <a:cs typeface="Constantia"/>
                <a:sym typeface="Constantia"/>
              </a:defRPr>
            </a:lvl7pPr>
            <a:lvl8pPr indent="-86360" lvl="7" marL="2194560" marR="0" rtl="0" algn="l">
              <a:spcBef>
                <a:spcPts val="320"/>
              </a:spcBef>
              <a:buClr>
                <a:schemeClr val="dk2"/>
              </a:buClr>
              <a:buSzPct val="100000"/>
              <a:buFont typeface="Constantia"/>
              <a:buChar char="•"/>
              <a:defRPr b="0" i="0" sz="1600" u="none" cap="none" strike="noStrike">
                <a:solidFill>
                  <a:schemeClr val="dk1"/>
                </a:solidFill>
                <a:latin typeface="Constantia"/>
                <a:ea typeface="Constantia"/>
                <a:cs typeface="Constantia"/>
                <a:sym typeface="Constantia"/>
              </a:defRPr>
            </a:lvl8pPr>
            <a:lvl9pPr indent="-93979" lvl="8" marL="2468880" marR="0" rtl="0" algn="l">
              <a:spcBef>
                <a:spcPts val="280"/>
              </a:spcBef>
              <a:buClr>
                <a:schemeClr val="dk2"/>
              </a:buClr>
              <a:buSzPct val="1000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64" name="Shape 64"/>
          <p:cNvSpPr txBox="1"/>
          <p:nvPr>
            <p:ph idx="10" type="dt"/>
          </p:nvPr>
        </p:nvSpPr>
        <p:spPr>
          <a:xfrm>
            <a:off x="457200" y="6356350"/>
            <a:ext cx="2133600" cy="365100"/>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Constantia"/>
                <a:ea typeface="Constantia"/>
                <a:cs typeface="Constantia"/>
                <a:sym typeface="Constantia"/>
              </a:defRPr>
            </a:lvl1pPr>
            <a:lvl2pPr indent="0" lvl="1" marL="457200" marR="0" rtl="0" algn="l">
              <a:spcBef>
                <a:spcPts val="0"/>
              </a:spcBef>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buNone/>
              <a:defRPr b="0" i="0" sz="1800" u="none" cap="none" strike="noStrike">
                <a:solidFill>
                  <a:schemeClr val="dk1"/>
                </a:solidFill>
                <a:latin typeface="Constantia"/>
                <a:ea typeface="Constantia"/>
                <a:cs typeface="Constantia"/>
                <a:sym typeface="Constantia"/>
              </a:defRPr>
            </a:lvl9pPr>
          </a:lstStyle>
          <a:p/>
        </p:txBody>
      </p:sp>
      <p:sp>
        <p:nvSpPr>
          <p:cNvPr id="65" name="Shape 65"/>
          <p:cNvSpPr txBox="1"/>
          <p:nvPr>
            <p:ph idx="11" type="ftr"/>
          </p:nvPr>
        </p:nvSpPr>
        <p:spPr>
          <a:xfrm>
            <a:off x="2667000" y="6356350"/>
            <a:ext cx="3352800" cy="365100"/>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Constantia"/>
                <a:ea typeface="Constantia"/>
                <a:cs typeface="Constantia"/>
                <a:sym typeface="Constantia"/>
              </a:defRPr>
            </a:lvl1pPr>
            <a:lvl2pPr indent="0" lvl="1" marL="457200" marR="0" rtl="0" algn="l">
              <a:spcBef>
                <a:spcPts val="0"/>
              </a:spcBef>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buNone/>
              <a:defRPr b="0" i="0" sz="1800" u="none" cap="none" strike="noStrike">
                <a:solidFill>
                  <a:schemeClr val="dk1"/>
                </a:solidFill>
                <a:latin typeface="Constantia"/>
                <a:ea typeface="Constantia"/>
                <a:cs typeface="Constantia"/>
                <a:sym typeface="Constantia"/>
              </a:defRPr>
            </a:lvl9pPr>
          </a:lstStyle>
          <a:p/>
        </p:txBody>
      </p:sp>
      <p:sp>
        <p:nvSpPr>
          <p:cNvPr id="66" name="Shape 66"/>
          <p:cNvSpPr txBox="1"/>
          <p:nvPr>
            <p:ph idx="12" type="sldNum"/>
          </p:nvPr>
        </p:nvSpPr>
        <p:spPr>
          <a:xfrm>
            <a:off x="7924800" y="6356350"/>
            <a:ext cx="762000" cy="365100"/>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1200">
                <a:solidFill>
                  <a:srgbClr val="035C75"/>
                </a:solidFill>
                <a:latin typeface="Constantia"/>
                <a:ea typeface="Constantia"/>
                <a:cs typeface="Constantia"/>
                <a:sym typeface="Constantia"/>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67" name="Shape 67"/>
        <p:cNvGrpSpPr/>
        <p:nvPr/>
      </p:nvGrpSpPr>
      <p:grpSpPr>
        <a:xfrm>
          <a:off x="0" y="0"/>
          <a:ext cx="0" cy="0"/>
          <a:chOff x="0" y="0"/>
          <a:chExt cx="0" cy="0"/>
        </a:xfrm>
      </p:grpSpPr>
      <p:sp>
        <p:nvSpPr>
          <p:cNvPr id="68" name="Shape 68"/>
          <p:cNvSpPr txBox="1"/>
          <p:nvPr>
            <p:ph type="title"/>
          </p:nvPr>
        </p:nvSpPr>
        <p:spPr>
          <a:xfrm>
            <a:off x="457200" y="704087"/>
            <a:ext cx="8305800" cy="114300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Calibri"/>
              <a:buNone/>
              <a:defRPr b="0" i="0" sz="5000" u="none" cap="none" strike="noStrike">
                <a:solidFill>
                  <a:schemeClr val="dk2"/>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69" name="Shape 69"/>
          <p:cNvSpPr txBox="1"/>
          <p:nvPr>
            <p:ph idx="10" type="dt"/>
          </p:nvPr>
        </p:nvSpPr>
        <p:spPr>
          <a:xfrm>
            <a:off x="457200" y="6356350"/>
            <a:ext cx="2133600" cy="365100"/>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Constantia"/>
                <a:ea typeface="Constantia"/>
                <a:cs typeface="Constantia"/>
                <a:sym typeface="Constantia"/>
              </a:defRPr>
            </a:lvl1pPr>
            <a:lvl2pPr indent="0" lvl="1" marL="457200" marR="0" rtl="0" algn="l">
              <a:spcBef>
                <a:spcPts val="0"/>
              </a:spcBef>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buNone/>
              <a:defRPr b="0" i="0" sz="1800" u="none" cap="none" strike="noStrike">
                <a:solidFill>
                  <a:schemeClr val="dk1"/>
                </a:solidFill>
                <a:latin typeface="Constantia"/>
                <a:ea typeface="Constantia"/>
                <a:cs typeface="Constantia"/>
                <a:sym typeface="Constantia"/>
              </a:defRPr>
            </a:lvl9pPr>
          </a:lstStyle>
          <a:p/>
        </p:txBody>
      </p:sp>
      <p:sp>
        <p:nvSpPr>
          <p:cNvPr id="70" name="Shape 70"/>
          <p:cNvSpPr txBox="1"/>
          <p:nvPr>
            <p:ph idx="11" type="ftr"/>
          </p:nvPr>
        </p:nvSpPr>
        <p:spPr>
          <a:xfrm>
            <a:off x="2667000" y="6356350"/>
            <a:ext cx="3352800" cy="365100"/>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Constantia"/>
                <a:ea typeface="Constantia"/>
                <a:cs typeface="Constantia"/>
                <a:sym typeface="Constantia"/>
              </a:defRPr>
            </a:lvl1pPr>
            <a:lvl2pPr indent="0" lvl="1" marL="457200" marR="0" rtl="0" algn="l">
              <a:spcBef>
                <a:spcPts val="0"/>
              </a:spcBef>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buNone/>
              <a:defRPr b="0" i="0" sz="1800" u="none" cap="none" strike="noStrike">
                <a:solidFill>
                  <a:schemeClr val="dk1"/>
                </a:solidFill>
                <a:latin typeface="Constantia"/>
                <a:ea typeface="Constantia"/>
                <a:cs typeface="Constantia"/>
                <a:sym typeface="Constantia"/>
              </a:defRPr>
            </a:lvl9pPr>
          </a:lstStyle>
          <a:p/>
        </p:txBody>
      </p:sp>
      <p:sp>
        <p:nvSpPr>
          <p:cNvPr id="71" name="Shape 71"/>
          <p:cNvSpPr txBox="1"/>
          <p:nvPr>
            <p:ph idx="12" type="sldNum"/>
          </p:nvPr>
        </p:nvSpPr>
        <p:spPr>
          <a:xfrm>
            <a:off x="7924800" y="6356350"/>
            <a:ext cx="762000" cy="365100"/>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1200">
                <a:solidFill>
                  <a:srgbClr val="035C75"/>
                </a:solidFill>
                <a:latin typeface="Constantia"/>
                <a:ea typeface="Constantia"/>
                <a:cs typeface="Constantia"/>
                <a:sym typeface="Constantia"/>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72" name="Shape 72"/>
        <p:cNvGrpSpPr/>
        <p:nvPr/>
      </p:nvGrpSpPr>
      <p:grpSpPr>
        <a:xfrm>
          <a:off x="0" y="0"/>
          <a:ext cx="0" cy="0"/>
          <a:chOff x="0" y="0"/>
          <a:chExt cx="0" cy="0"/>
        </a:xfrm>
      </p:grpSpPr>
      <p:sp>
        <p:nvSpPr>
          <p:cNvPr id="73" name="Shape 73"/>
          <p:cNvSpPr txBox="1"/>
          <p:nvPr>
            <p:ph idx="10" type="dt"/>
          </p:nvPr>
        </p:nvSpPr>
        <p:spPr>
          <a:xfrm>
            <a:off x="457200" y="6356350"/>
            <a:ext cx="2133600" cy="365100"/>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Constantia"/>
                <a:ea typeface="Constantia"/>
                <a:cs typeface="Constantia"/>
                <a:sym typeface="Constantia"/>
              </a:defRPr>
            </a:lvl1pPr>
            <a:lvl2pPr indent="0" lvl="1" marL="457200" marR="0" rtl="0" algn="l">
              <a:spcBef>
                <a:spcPts val="0"/>
              </a:spcBef>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buNone/>
              <a:defRPr b="0" i="0" sz="1800" u="none" cap="none" strike="noStrike">
                <a:solidFill>
                  <a:schemeClr val="dk1"/>
                </a:solidFill>
                <a:latin typeface="Constantia"/>
                <a:ea typeface="Constantia"/>
                <a:cs typeface="Constantia"/>
                <a:sym typeface="Constantia"/>
              </a:defRPr>
            </a:lvl9pPr>
          </a:lstStyle>
          <a:p/>
        </p:txBody>
      </p:sp>
      <p:sp>
        <p:nvSpPr>
          <p:cNvPr id="74" name="Shape 74"/>
          <p:cNvSpPr txBox="1"/>
          <p:nvPr>
            <p:ph idx="11" type="ftr"/>
          </p:nvPr>
        </p:nvSpPr>
        <p:spPr>
          <a:xfrm>
            <a:off x="2667000" y="6356350"/>
            <a:ext cx="3352800" cy="365100"/>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Constantia"/>
                <a:ea typeface="Constantia"/>
                <a:cs typeface="Constantia"/>
                <a:sym typeface="Constantia"/>
              </a:defRPr>
            </a:lvl1pPr>
            <a:lvl2pPr indent="0" lvl="1" marL="457200" marR="0" rtl="0" algn="l">
              <a:spcBef>
                <a:spcPts val="0"/>
              </a:spcBef>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buNone/>
              <a:defRPr b="0" i="0" sz="1800" u="none" cap="none" strike="noStrike">
                <a:solidFill>
                  <a:schemeClr val="dk1"/>
                </a:solidFill>
                <a:latin typeface="Constantia"/>
                <a:ea typeface="Constantia"/>
                <a:cs typeface="Constantia"/>
                <a:sym typeface="Constantia"/>
              </a:defRPr>
            </a:lvl9pPr>
          </a:lstStyle>
          <a:p/>
        </p:txBody>
      </p:sp>
      <p:sp>
        <p:nvSpPr>
          <p:cNvPr id="75" name="Shape 75"/>
          <p:cNvSpPr txBox="1"/>
          <p:nvPr>
            <p:ph idx="12" type="sldNum"/>
          </p:nvPr>
        </p:nvSpPr>
        <p:spPr>
          <a:xfrm>
            <a:off x="7924800" y="6356350"/>
            <a:ext cx="762000" cy="365100"/>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1200">
                <a:solidFill>
                  <a:srgbClr val="035C75"/>
                </a:solidFill>
                <a:latin typeface="Constantia"/>
                <a:ea typeface="Constantia"/>
                <a:cs typeface="Constantia"/>
                <a:sym typeface="Constantia"/>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76" name="Shape 76"/>
        <p:cNvGrpSpPr/>
        <p:nvPr/>
      </p:nvGrpSpPr>
      <p:grpSpPr>
        <a:xfrm>
          <a:off x="0" y="0"/>
          <a:ext cx="0" cy="0"/>
          <a:chOff x="0" y="0"/>
          <a:chExt cx="0" cy="0"/>
        </a:xfrm>
      </p:grpSpPr>
      <p:sp>
        <p:nvSpPr>
          <p:cNvPr id="77" name="Shape 77"/>
          <p:cNvSpPr txBox="1"/>
          <p:nvPr>
            <p:ph type="title"/>
          </p:nvPr>
        </p:nvSpPr>
        <p:spPr>
          <a:xfrm>
            <a:off x="685800" y="514352"/>
            <a:ext cx="2743200" cy="1161899"/>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Calibri"/>
              <a:buNone/>
              <a:defRPr b="0" i="0" sz="2600" u="none" cap="none" strike="noStrike">
                <a:solidFill>
                  <a:schemeClr val="dk2"/>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78" name="Shape 78"/>
          <p:cNvSpPr txBox="1"/>
          <p:nvPr>
            <p:ph idx="1" type="body"/>
          </p:nvPr>
        </p:nvSpPr>
        <p:spPr>
          <a:xfrm>
            <a:off x="685800" y="1676400"/>
            <a:ext cx="2743200" cy="4572000"/>
          </a:xfrm>
          <a:prstGeom prst="rect">
            <a:avLst/>
          </a:prstGeom>
          <a:noFill/>
          <a:ln>
            <a:noFill/>
          </a:ln>
        </p:spPr>
        <p:txBody>
          <a:bodyPr anchorCtr="0" anchor="t" bIns="91425" lIns="91425" rIns="91425" tIns="91425"/>
          <a:lstStyle>
            <a:lvl1pPr indent="0" lvl="0" marL="0" marR="0" rtl="0" algn="l">
              <a:spcBef>
                <a:spcPts val="280"/>
              </a:spcBef>
              <a:buClr>
                <a:schemeClr val="accent3"/>
              </a:buClr>
              <a:buFont typeface="Noto Sans Symbols"/>
              <a:buNone/>
              <a:defRPr b="0" i="0" sz="1400" u="none" cap="none" strike="noStrike">
                <a:solidFill>
                  <a:schemeClr val="dk1"/>
                </a:solidFill>
                <a:latin typeface="Constantia"/>
                <a:ea typeface="Constantia"/>
                <a:cs typeface="Constantia"/>
                <a:sym typeface="Constantia"/>
              </a:defRPr>
            </a:lvl1pPr>
            <a:lvl2pPr indent="-5080" lvl="1" marL="640080" marR="0" rtl="0" algn="l">
              <a:spcBef>
                <a:spcPts val="240"/>
              </a:spcBef>
              <a:buClr>
                <a:schemeClr val="accent1"/>
              </a:buClr>
              <a:buFont typeface="Noto Sans Symbols"/>
              <a:buNone/>
              <a:defRPr b="0" i="0" sz="1200" u="none" cap="none" strike="noStrike">
                <a:solidFill>
                  <a:schemeClr val="dk1"/>
                </a:solidFill>
                <a:latin typeface="Constantia"/>
                <a:ea typeface="Constantia"/>
                <a:cs typeface="Constantia"/>
                <a:sym typeface="Constantia"/>
              </a:defRPr>
            </a:lvl2pPr>
            <a:lvl3pPr indent="0" lvl="2" marL="914400" marR="0" rtl="0" algn="l">
              <a:spcBef>
                <a:spcPts val="200"/>
              </a:spcBef>
              <a:buClr>
                <a:schemeClr val="accent2"/>
              </a:buClr>
              <a:buFont typeface="Noto Sans Symbols"/>
              <a:buNone/>
              <a:defRPr b="0" i="0" sz="1000" u="none" cap="none" strike="noStrike">
                <a:solidFill>
                  <a:schemeClr val="dk1"/>
                </a:solidFill>
                <a:latin typeface="Constantia"/>
                <a:ea typeface="Constantia"/>
                <a:cs typeface="Constantia"/>
                <a:sym typeface="Constantia"/>
              </a:defRPr>
            </a:lvl3pPr>
            <a:lvl4pPr indent="-7619" lvl="3" marL="1188720" marR="0" rtl="0" algn="l">
              <a:spcBef>
                <a:spcPts val="180"/>
              </a:spcBef>
              <a:buClr>
                <a:schemeClr val="accent3"/>
              </a:buClr>
              <a:buFont typeface="Noto Sans Symbols"/>
              <a:buNone/>
              <a:defRPr b="0" i="0" sz="900" u="none" cap="none" strike="noStrike">
                <a:solidFill>
                  <a:schemeClr val="dk1"/>
                </a:solidFill>
                <a:latin typeface="Constantia"/>
                <a:ea typeface="Constantia"/>
                <a:cs typeface="Constantia"/>
                <a:sym typeface="Constantia"/>
              </a:defRPr>
            </a:lvl4pPr>
            <a:lvl5pPr indent="-2539" lvl="4" marL="1463040" marR="0" rtl="0" algn="l">
              <a:spcBef>
                <a:spcPts val="180"/>
              </a:spcBef>
              <a:buClr>
                <a:schemeClr val="accent4"/>
              </a:buClr>
              <a:buFont typeface="Noto Sans Symbols"/>
              <a:buNone/>
              <a:defRPr b="0" i="0" sz="900" u="none" cap="none" strike="noStrike">
                <a:solidFill>
                  <a:schemeClr val="dk1"/>
                </a:solidFill>
                <a:latin typeface="Constantia"/>
                <a:ea typeface="Constantia"/>
                <a:cs typeface="Constantia"/>
                <a:sym typeface="Constantia"/>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Constantia"/>
                <a:ea typeface="Constantia"/>
                <a:cs typeface="Constantia"/>
                <a:sym typeface="Constantia"/>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Constantia"/>
                <a:ea typeface="Constantia"/>
                <a:cs typeface="Constantia"/>
                <a:sym typeface="Constantia"/>
              </a:defRPr>
            </a:lvl7pPr>
            <a:lvl8pPr indent="-86360" lvl="7" marL="2194560" marR="0" rtl="0" algn="l">
              <a:spcBef>
                <a:spcPts val="320"/>
              </a:spcBef>
              <a:buClr>
                <a:schemeClr val="dk2"/>
              </a:buClr>
              <a:buSzPct val="100000"/>
              <a:buFont typeface="Constantia"/>
              <a:buChar char="•"/>
              <a:defRPr b="0" i="0" sz="1600" u="none" cap="none" strike="noStrike">
                <a:solidFill>
                  <a:schemeClr val="dk1"/>
                </a:solidFill>
                <a:latin typeface="Constantia"/>
                <a:ea typeface="Constantia"/>
                <a:cs typeface="Constantia"/>
                <a:sym typeface="Constantia"/>
              </a:defRPr>
            </a:lvl8pPr>
            <a:lvl9pPr indent="-93979" lvl="8" marL="2468880" marR="0" rtl="0" algn="l">
              <a:spcBef>
                <a:spcPts val="280"/>
              </a:spcBef>
              <a:buClr>
                <a:schemeClr val="dk2"/>
              </a:buClr>
              <a:buSzPct val="1000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79" name="Shape 79"/>
          <p:cNvSpPr txBox="1"/>
          <p:nvPr>
            <p:ph idx="2" type="body"/>
          </p:nvPr>
        </p:nvSpPr>
        <p:spPr>
          <a:xfrm>
            <a:off x="3575050" y="1676400"/>
            <a:ext cx="5111700" cy="4572000"/>
          </a:xfrm>
          <a:prstGeom prst="rect">
            <a:avLst/>
          </a:prstGeom>
          <a:noFill/>
          <a:ln>
            <a:noFill/>
          </a:ln>
        </p:spPr>
        <p:txBody>
          <a:bodyPr anchorCtr="0" anchor="t" bIns="91425" lIns="91425" rIns="91425" tIns="91425"/>
          <a:lstStyle>
            <a:lvl1pPr indent="-105410" lvl="0" marL="274320" marR="0" rtl="0" algn="l">
              <a:spcBef>
                <a:spcPts val="560"/>
              </a:spcBef>
              <a:buClr>
                <a:schemeClr val="accent3"/>
              </a:buClr>
              <a:buSzPct val="95000"/>
              <a:buFont typeface="Noto Sans Symbols"/>
              <a:buChar char="●"/>
              <a:defRPr b="0" i="0" sz="2800" u="none" cap="none" strike="noStrike">
                <a:solidFill>
                  <a:schemeClr val="dk1"/>
                </a:solidFill>
                <a:latin typeface="Constantia"/>
                <a:ea typeface="Constantia"/>
                <a:cs typeface="Constantia"/>
                <a:sym typeface="Constantia"/>
              </a:defRPr>
            </a:lvl1pPr>
            <a:lvl2pPr indent="-118745" lvl="1" marL="640080" marR="0" rtl="0" algn="l">
              <a:spcBef>
                <a:spcPts val="520"/>
              </a:spcBef>
              <a:buClr>
                <a:schemeClr val="accent1"/>
              </a:buClr>
              <a:buSzPct val="85000"/>
              <a:buFont typeface="Noto Sans Symbols"/>
              <a:buChar char="●"/>
              <a:defRPr b="0" i="0" sz="2600" u="none" cap="none" strike="noStrike">
                <a:solidFill>
                  <a:schemeClr val="dk1"/>
                </a:solidFill>
                <a:latin typeface="Constantia"/>
                <a:ea typeface="Constantia"/>
                <a:cs typeface="Constantia"/>
                <a:sym typeface="Constantia"/>
              </a:defRPr>
            </a:lvl2pPr>
            <a:lvl3pPr indent="-147319" lvl="2" marL="914400" marR="0" rtl="0" algn="l">
              <a:spcBef>
                <a:spcPts val="480"/>
              </a:spcBef>
              <a:buClr>
                <a:schemeClr val="accent2"/>
              </a:buClr>
              <a:buSzPct val="70000"/>
              <a:buFont typeface="Noto Sans Symbols"/>
              <a:buChar char="●"/>
              <a:defRPr b="0" i="0" sz="2400" u="none" cap="none" strike="noStrike">
                <a:solidFill>
                  <a:schemeClr val="dk1"/>
                </a:solidFill>
                <a:latin typeface="Constantia"/>
                <a:ea typeface="Constantia"/>
                <a:cs typeface="Constantia"/>
                <a:sym typeface="Constantia"/>
              </a:defRPr>
            </a:lvl3pPr>
            <a:lvl4pPr indent="-128269" lvl="3" marL="1188720" marR="0" rtl="0" algn="l">
              <a:spcBef>
                <a:spcPts val="400"/>
              </a:spcBef>
              <a:buClr>
                <a:schemeClr val="accent3"/>
              </a:buClr>
              <a:buSzPct val="64999"/>
              <a:buFont typeface="Noto Sans Symbols"/>
              <a:buChar char="●"/>
              <a:defRPr b="0" i="0" sz="2000" u="none" cap="none" strike="noStrike">
                <a:solidFill>
                  <a:schemeClr val="dk1"/>
                </a:solidFill>
                <a:latin typeface="Constantia"/>
                <a:ea typeface="Constantia"/>
                <a:cs typeface="Constantia"/>
                <a:sym typeface="Constantia"/>
              </a:defRPr>
            </a:lvl4pPr>
            <a:lvl5pPr indent="-144144" lvl="4" marL="1463040" marR="0" rtl="0" algn="l">
              <a:spcBef>
                <a:spcPts val="360"/>
              </a:spcBef>
              <a:buClr>
                <a:schemeClr val="accent4"/>
              </a:buClr>
              <a:buSzPct val="64999"/>
              <a:buFont typeface="Noto Sans Symbols"/>
              <a:buChar char="●"/>
              <a:defRPr b="0" i="0" sz="1800" u="none" cap="none" strike="noStrike">
                <a:solidFill>
                  <a:schemeClr val="dk1"/>
                </a:solidFill>
                <a:latin typeface="Constantia"/>
                <a:ea typeface="Constantia"/>
                <a:cs typeface="Constantia"/>
                <a:sym typeface="Constantia"/>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Constantia"/>
                <a:ea typeface="Constantia"/>
                <a:cs typeface="Constantia"/>
                <a:sym typeface="Constantia"/>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Constantia"/>
                <a:ea typeface="Constantia"/>
                <a:cs typeface="Constantia"/>
                <a:sym typeface="Constantia"/>
              </a:defRPr>
            </a:lvl7pPr>
            <a:lvl8pPr indent="-86360" lvl="7" marL="2194560" marR="0" rtl="0" algn="l">
              <a:spcBef>
                <a:spcPts val="320"/>
              </a:spcBef>
              <a:buClr>
                <a:schemeClr val="dk2"/>
              </a:buClr>
              <a:buSzPct val="100000"/>
              <a:buFont typeface="Constantia"/>
              <a:buChar char="•"/>
              <a:defRPr b="0" i="0" sz="1600" u="none" cap="none" strike="noStrike">
                <a:solidFill>
                  <a:schemeClr val="dk1"/>
                </a:solidFill>
                <a:latin typeface="Constantia"/>
                <a:ea typeface="Constantia"/>
                <a:cs typeface="Constantia"/>
                <a:sym typeface="Constantia"/>
              </a:defRPr>
            </a:lvl8pPr>
            <a:lvl9pPr indent="-93979" lvl="8" marL="2468880" marR="0" rtl="0" algn="l">
              <a:spcBef>
                <a:spcPts val="280"/>
              </a:spcBef>
              <a:buClr>
                <a:schemeClr val="dk2"/>
              </a:buClr>
              <a:buSzPct val="1000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80" name="Shape 80"/>
          <p:cNvSpPr txBox="1"/>
          <p:nvPr>
            <p:ph idx="10" type="dt"/>
          </p:nvPr>
        </p:nvSpPr>
        <p:spPr>
          <a:xfrm>
            <a:off x="457200" y="6356350"/>
            <a:ext cx="2133600" cy="365100"/>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Constantia"/>
                <a:ea typeface="Constantia"/>
                <a:cs typeface="Constantia"/>
                <a:sym typeface="Constantia"/>
              </a:defRPr>
            </a:lvl1pPr>
            <a:lvl2pPr indent="0" lvl="1" marL="457200" marR="0" rtl="0" algn="l">
              <a:spcBef>
                <a:spcPts val="0"/>
              </a:spcBef>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buNone/>
              <a:defRPr b="0" i="0" sz="1800" u="none" cap="none" strike="noStrike">
                <a:solidFill>
                  <a:schemeClr val="dk1"/>
                </a:solidFill>
                <a:latin typeface="Constantia"/>
                <a:ea typeface="Constantia"/>
                <a:cs typeface="Constantia"/>
                <a:sym typeface="Constantia"/>
              </a:defRPr>
            </a:lvl9pPr>
          </a:lstStyle>
          <a:p/>
        </p:txBody>
      </p:sp>
      <p:sp>
        <p:nvSpPr>
          <p:cNvPr id="81" name="Shape 81"/>
          <p:cNvSpPr txBox="1"/>
          <p:nvPr>
            <p:ph idx="11" type="ftr"/>
          </p:nvPr>
        </p:nvSpPr>
        <p:spPr>
          <a:xfrm>
            <a:off x="2667000" y="6356350"/>
            <a:ext cx="3352800" cy="365100"/>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Constantia"/>
                <a:ea typeface="Constantia"/>
                <a:cs typeface="Constantia"/>
                <a:sym typeface="Constantia"/>
              </a:defRPr>
            </a:lvl1pPr>
            <a:lvl2pPr indent="0" lvl="1" marL="457200" marR="0" rtl="0" algn="l">
              <a:spcBef>
                <a:spcPts val="0"/>
              </a:spcBef>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buNone/>
              <a:defRPr b="0" i="0" sz="1800" u="none" cap="none" strike="noStrike">
                <a:solidFill>
                  <a:schemeClr val="dk1"/>
                </a:solidFill>
                <a:latin typeface="Constantia"/>
                <a:ea typeface="Constantia"/>
                <a:cs typeface="Constantia"/>
                <a:sym typeface="Constantia"/>
              </a:defRPr>
            </a:lvl9pPr>
          </a:lstStyle>
          <a:p/>
        </p:txBody>
      </p:sp>
      <p:sp>
        <p:nvSpPr>
          <p:cNvPr id="82" name="Shape 82"/>
          <p:cNvSpPr txBox="1"/>
          <p:nvPr>
            <p:ph idx="12" type="sldNum"/>
          </p:nvPr>
        </p:nvSpPr>
        <p:spPr>
          <a:xfrm>
            <a:off x="7924800" y="6356350"/>
            <a:ext cx="762000" cy="365100"/>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1200">
                <a:solidFill>
                  <a:srgbClr val="035C75"/>
                </a:solidFill>
                <a:latin typeface="Constantia"/>
                <a:ea typeface="Constantia"/>
                <a:cs typeface="Constantia"/>
                <a:sym typeface="Constantia"/>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tile algn="tl" flip="none" tx="0" sx="65000" ty="0" sy="65000"/>
        </a:blipFill>
      </p:bgPr>
    </p:bg>
    <p:spTree>
      <p:nvGrpSpPr>
        <p:cNvPr id="5" name="Shape 5"/>
        <p:cNvGrpSpPr/>
        <p:nvPr/>
      </p:nvGrpSpPr>
      <p:grpSpPr>
        <a:xfrm>
          <a:off x="0" y="0"/>
          <a:ext cx="0" cy="0"/>
          <a:chOff x="0" y="0"/>
          <a:chExt cx="0" cy="0"/>
        </a:xfrm>
      </p:grpSpPr>
      <p:sp>
        <p:nvSpPr>
          <p:cNvPr id="6" name="Shape 6"/>
          <p:cNvSpPr/>
          <p:nvPr/>
        </p:nvSpPr>
        <p:spPr>
          <a:xfrm>
            <a:off x="-9525" y="-7144"/>
            <a:ext cx="9163049" cy="1041400"/>
          </a:xfrm>
          <a:custGeom>
            <a:pathLst>
              <a:path extrusionOk="0" h="120000" w="120000">
                <a:moveTo>
                  <a:pt x="124" y="365"/>
                </a:moveTo>
                <a:lnTo>
                  <a:pt x="52848" y="0"/>
                </a:lnTo>
                <a:cubicBezTo>
                  <a:pt x="57089" y="18475"/>
                  <a:pt x="79584" y="67134"/>
                  <a:pt x="90935" y="67134"/>
                </a:cubicBezTo>
                <a:cubicBezTo>
                  <a:pt x="102286" y="67134"/>
                  <a:pt x="114885" y="27804"/>
                  <a:pt x="119875" y="10060"/>
                </a:cubicBezTo>
                <a:lnTo>
                  <a:pt x="120000" y="38963"/>
                </a:lnTo>
                <a:cubicBezTo>
                  <a:pt x="117879" y="47012"/>
                  <a:pt x="104282" y="80670"/>
                  <a:pt x="89438" y="80304"/>
                </a:cubicBezTo>
                <a:cubicBezTo>
                  <a:pt x="74594" y="79939"/>
                  <a:pt x="45841" y="30182"/>
                  <a:pt x="30935" y="36768"/>
                </a:cubicBezTo>
                <a:cubicBezTo>
                  <a:pt x="15592" y="38231"/>
                  <a:pt x="5613" y="88170"/>
                  <a:pt x="0" y="120000"/>
                </a:cubicBezTo>
                <a:lnTo>
                  <a:pt x="124" y="365"/>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lt1"/>
              </a:solidFill>
              <a:latin typeface="Constantia"/>
              <a:ea typeface="Constantia"/>
              <a:cs typeface="Constantia"/>
              <a:sym typeface="Constantia"/>
            </a:endParaRPr>
          </a:p>
        </p:txBody>
      </p:sp>
      <p:sp>
        <p:nvSpPr>
          <p:cNvPr id="7" name="Shape 7"/>
          <p:cNvSpPr/>
          <p:nvPr/>
        </p:nvSpPr>
        <p:spPr>
          <a:xfrm>
            <a:off x="4381500" y="-7144"/>
            <a:ext cx="4762499" cy="638174"/>
          </a:xfrm>
          <a:custGeom>
            <a:pathLst>
              <a:path extrusionOk="0" h="120000" w="120000">
                <a:moveTo>
                  <a:pt x="0" y="0"/>
                </a:moveTo>
                <a:cubicBezTo>
                  <a:pt x="6960" y="20571"/>
                  <a:pt x="46720" y="107495"/>
                  <a:pt x="66720" y="113747"/>
                </a:cubicBezTo>
                <a:cubicBezTo>
                  <a:pt x="86720" y="120000"/>
                  <a:pt x="111120" y="56268"/>
                  <a:pt x="120000" y="37512"/>
                </a:cubicBezTo>
                <a:lnTo>
                  <a:pt x="120000" y="1210"/>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lt1"/>
              </a:solidFill>
              <a:latin typeface="Constantia"/>
              <a:ea typeface="Constantia"/>
              <a:cs typeface="Constantia"/>
              <a:sym typeface="Constantia"/>
            </a:endParaRPr>
          </a:p>
        </p:txBody>
      </p:sp>
      <p:sp>
        <p:nvSpPr>
          <p:cNvPr id="8" name="Shape 8"/>
          <p:cNvSpPr txBox="1"/>
          <p:nvPr>
            <p:ph type="title"/>
          </p:nvPr>
        </p:nvSpPr>
        <p:spPr>
          <a:xfrm>
            <a:off x="457200" y="704087"/>
            <a:ext cx="8229600" cy="1143000"/>
          </a:xfrm>
          <a:prstGeom prst="rect">
            <a:avLst/>
          </a:prstGeom>
          <a:noFill/>
          <a:ln>
            <a:noFill/>
          </a:ln>
        </p:spPr>
        <p:txBody>
          <a:bodyPr anchorCtr="0" anchor="b" bIns="91425" lIns="91425" rIns="91425" tIns="91425"/>
          <a:lstStyle>
            <a:lvl1pPr indent="0" lvl="0" marL="0" marR="0" rtl="0" algn="l">
              <a:spcBef>
                <a:spcPts val="0"/>
              </a:spcBef>
              <a:buClr>
                <a:schemeClr val="lt2"/>
              </a:buClr>
              <a:buFont typeface="Calibri"/>
              <a:buNone/>
              <a:defRPr b="0" i="0" sz="5000" u="none" cap="none" strike="noStrike">
                <a:solidFill>
                  <a:schemeClr val="lt2"/>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 name="Shape 9"/>
          <p:cNvSpPr txBox="1"/>
          <p:nvPr>
            <p:ph idx="1" type="body"/>
          </p:nvPr>
        </p:nvSpPr>
        <p:spPr>
          <a:xfrm>
            <a:off x="457200" y="1935480"/>
            <a:ext cx="8229600" cy="4389119"/>
          </a:xfrm>
          <a:prstGeom prst="rect">
            <a:avLst/>
          </a:prstGeom>
          <a:noFill/>
          <a:ln>
            <a:noFill/>
          </a:ln>
        </p:spPr>
        <p:txBody>
          <a:bodyPr anchorCtr="0" anchor="t" bIns="91425" lIns="91425" rIns="91425" tIns="91425"/>
          <a:lstStyle>
            <a:lvl1pPr indent="-117475" lvl="0" marL="274320" marR="0" rtl="0" algn="l">
              <a:spcBef>
                <a:spcPts val="520"/>
              </a:spcBef>
              <a:buClr>
                <a:schemeClr val="accent3"/>
              </a:buClr>
              <a:buSzPct val="95000"/>
              <a:buFont typeface="Noto Sans Symbols"/>
              <a:buChar char="●"/>
              <a:defRPr b="0" i="0" sz="2600" u="none" cap="none" strike="noStrike">
                <a:solidFill>
                  <a:schemeClr val="lt1"/>
                </a:solidFill>
                <a:latin typeface="Constantia"/>
                <a:ea typeface="Constantia"/>
                <a:cs typeface="Constantia"/>
                <a:sym typeface="Constantia"/>
              </a:defRPr>
            </a:lvl1pPr>
            <a:lvl2pPr indent="-129540" lvl="1" marL="640080" marR="0" rtl="0" algn="l">
              <a:spcBef>
                <a:spcPts val="480"/>
              </a:spcBef>
              <a:buClr>
                <a:schemeClr val="accent1"/>
              </a:buClr>
              <a:buSzPct val="85000"/>
              <a:buFont typeface="Noto Sans Symbols"/>
              <a:buChar char="●"/>
              <a:defRPr b="0" i="0" sz="2400" u="none" cap="none" strike="noStrike">
                <a:solidFill>
                  <a:schemeClr val="lt1"/>
                </a:solidFill>
                <a:latin typeface="Constantia"/>
                <a:ea typeface="Constantia"/>
                <a:cs typeface="Constantia"/>
                <a:sym typeface="Constantia"/>
              </a:defRPr>
            </a:lvl2pPr>
            <a:lvl3pPr indent="-160655" lvl="2" marL="914400" marR="0" rtl="0" algn="l">
              <a:spcBef>
                <a:spcPts val="420"/>
              </a:spcBef>
              <a:buClr>
                <a:schemeClr val="accent2"/>
              </a:buClr>
              <a:buSzPct val="70000"/>
              <a:buFont typeface="Noto Sans Symbols"/>
              <a:buChar char="●"/>
              <a:defRPr b="0" i="0" sz="2100" u="none" cap="none" strike="noStrike">
                <a:solidFill>
                  <a:schemeClr val="lt1"/>
                </a:solidFill>
                <a:latin typeface="Constantia"/>
                <a:ea typeface="Constantia"/>
                <a:cs typeface="Constantia"/>
                <a:sym typeface="Constantia"/>
              </a:defRPr>
            </a:lvl3pPr>
            <a:lvl4pPr indent="-128269" lvl="3" marL="1188720" marR="0" rtl="0" algn="l">
              <a:spcBef>
                <a:spcPts val="400"/>
              </a:spcBef>
              <a:buClr>
                <a:schemeClr val="accent3"/>
              </a:buClr>
              <a:buSzPct val="64999"/>
              <a:buFont typeface="Noto Sans Symbols"/>
              <a:buChar char="●"/>
              <a:defRPr b="0" i="0" sz="2000" u="none" cap="none" strike="noStrike">
                <a:solidFill>
                  <a:schemeClr val="lt1"/>
                </a:solidFill>
                <a:latin typeface="Constantia"/>
                <a:ea typeface="Constantia"/>
                <a:cs typeface="Constantia"/>
                <a:sym typeface="Constantia"/>
              </a:defRPr>
            </a:lvl4pPr>
            <a:lvl5pPr indent="-135889" lvl="4" marL="1463040" marR="0" rtl="0" algn="l">
              <a:spcBef>
                <a:spcPts val="400"/>
              </a:spcBef>
              <a:buClr>
                <a:schemeClr val="accent4"/>
              </a:buClr>
              <a:buSzPct val="64999"/>
              <a:buFont typeface="Noto Sans Symbols"/>
              <a:buChar char="●"/>
              <a:defRPr b="0" i="0" sz="2000" u="none" cap="none" strike="noStrike">
                <a:solidFill>
                  <a:schemeClr val="lt1"/>
                </a:solidFill>
                <a:latin typeface="Constantia"/>
                <a:ea typeface="Constantia"/>
                <a:cs typeface="Constantia"/>
                <a:sym typeface="Constantia"/>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lt1"/>
                </a:solidFill>
                <a:latin typeface="Constantia"/>
                <a:ea typeface="Constantia"/>
                <a:cs typeface="Constantia"/>
                <a:sym typeface="Constantia"/>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lt1"/>
                </a:solidFill>
                <a:latin typeface="Constantia"/>
                <a:ea typeface="Constantia"/>
                <a:cs typeface="Constantia"/>
                <a:sym typeface="Constantia"/>
              </a:defRPr>
            </a:lvl7pPr>
            <a:lvl8pPr indent="-86360" lvl="7" marL="2194560" marR="0" rtl="0" algn="l">
              <a:spcBef>
                <a:spcPts val="320"/>
              </a:spcBef>
              <a:buClr>
                <a:schemeClr val="lt2"/>
              </a:buClr>
              <a:buSzPct val="100000"/>
              <a:buFont typeface="Constantia"/>
              <a:buChar char="•"/>
              <a:defRPr b="0" i="0" sz="1600" u="none" cap="none" strike="noStrike">
                <a:solidFill>
                  <a:schemeClr val="lt1"/>
                </a:solidFill>
                <a:latin typeface="Constantia"/>
                <a:ea typeface="Constantia"/>
                <a:cs typeface="Constantia"/>
                <a:sym typeface="Constantia"/>
              </a:defRPr>
            </a:lvl8pPr>
            <a:lvl9pPr indent="-93979" lvl="8" marL="2468880" marR="0" rtl="0" algn="l">
              <a:spcBef>
                <a:spcPts val="280"/>
              </a:spcBef>
              <a:buClr>
                <a:schemeClr val="lt2"/>
              </a:buClr>
              <a:buSzPct val="100000"/>
              <a:buFont typeface="Constantia"/>
              <a:buChar char="•"/>
              <a:defRPr b="0" i="0" sz="1400" u="none" cap="none" strike="noStrike">
                <a:solidFill>
                  <a:schemeClr val="lt1"/>
                </a:solidFill>
                <a:latin typeface="Constantia"/>
                <a:ea typeface="Constantia"/>
                <a:cs typeface="Constantia"/>
                <a:sym typeface="Constantia"/>
              </a:defRPr>
            </a:lvl9pPr>
          </a:lstStyle>
          <a:p/>
        </p:txBody>
      </p:sp>
      <p:sp>
        <p:nvSpPr>
          <p:cNvPr id="10" name="Shape 10"/>
          <p:cNvSpPr txBox="1"/>
          <p:nvPr>
            <p:ph idx="10" type="dt"/>
          </p:nvPr>
        </p:nvSpPr>
        <p:spPr>
          <a:xfrm>
            <a:off x="457200" y="6356350"/>
            <a:ext cx="2133599" cy="365125"/>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rgbClr val="D0E9ED"/>
                </a:solidFill>
                <a:latin typeface="Constantia"/>
                <a:ea typeface="Constantia"/>
                <a:cs typeface="Constantia"/>
                <a:sym typeface="Constantia"/>
              </a:defRPr>
            </a:lvl1pPr>
            <a:lvl2pPr indent="0" lvl="1" marL="457200" marR="0" rtl="0" algn="l">
              <a:spcBef>
                <a:spcPts val="0"/>
              </a:spcBef>
              <a:buNone/>
              <a:defRPr b="0" i="0" sz="1800" u="none" cap="none" strike="noStrike">
                <a:solidFill>
                  <a:schemeClr val="lt1"/>
                </a:solidFill>
                <a:latin typeface="Constantia"/>
                <a:ea typeface="Constantia"/>
                <a:cs typeface="Constantia"/>
                <a:sym typeface="Constantia"/>
              </a:defRPr>
            </a:lvl2pPr>
            <a:lvl3pPr indent="0" lvl="2" marL="914400" marR="0" rtl="0" algn="l">
              <a:spcBef>
                <a:spcPts val="0"/>
              </a:spcBef>
              <a:buNone/>
              <a:defRPr b="0" i="0" sz="1800" u="none" cap="none" strike="noStrike">
                <a:solidFill>
                  <a:schemeClr val="lt1"/>
                </a:solidFill>
                <a:latin typeface="Constantia"/>
                <a:ea typeface="Constantia"/>
                <a:cs typeface="Constantia"/>
                <a:sym typeface="Constantia"/>
              </a:defRPr>
            </a:lvl3pPr>
            <a:lvl4pPr indent="0" lvl="3" marL="1371600" marR="0" rtl="0" algn="l">
              <a:spcBef>
                <a:spcPts val="0"/>
              </a:spcBef>
              <a:buNone/>
              <a:defRPr b="0" i="0" sz="1800" u="none" cap="none" strike="noStrike">
                <a:solidFill>
                  <a:schemeClr val="lt1"/>
                </a:solidFill>
                <a:latin typeface="Constantia"/>
                <a:ea typeface="Constantia"/>
                <a:cs typeface="Constantia"/>
                <a:sym typeface="Constantia"/>
              </a:defRPr>
            </a:lvl4pPr>
            <a:lvl5pPr indent="0" lvl="4" marL="1828800" marR="0" rtl="0" algn="l">
              <a:spcBef>
                <a:spcPts val="0"/>
              </a:spcBef>
              <a:buNone/>
              <a:defRPr b="0" i="0" sz="1800" u="none" cap="none" strike="noStrike">
                <a:solidFill>
                  <a:schemeClr val="lt1"/>
                </a:solidFill>
                <a:latin typeface="Constantia"/>
                <a:ea typeface="Constantia"/>
                <a:cs typeface="Constantia"/>
                <a:sym typeface="Constantia"/>
              </a:defRPr>
            </a:lvl5pPr>
            <a:lvl6pPr indent="0" lvl="5" marL="2286000" marR="0" rtl="0" algn="l">
              <a:spcBef>
                <a:spcPts val="0"/>
              </a:spcBef>
              <a:buNone/>
              <a:defRPr b="0" i="0" sz="1800" u="none" cap="none" strike="noStrike">
                <a:solidFill>
                  <a:schemeClr val="lt1"/>
                </a:solidFill>
                <a:latin typeface="Constantia"/>
                <a:ea typeface="Constantia"/>
                <a:cs typeface="Constantia"/>
                <a:sym typeface="Constantia"/>
              </a:defRPr>
            </a:lvl6pPr>
            <a:lvl7pPr indent="0" lvl="6" marL="2743200" marR="0" rtl="0" algn="l">
              <a:spcBef>
                <a:spcPts val="0"/>
              </a:spcBef>
              <a:buNone/>
              <a:defRPr b="0" i="0" sz="1800" u="none" cap="none" strike="noStrike">
                <a:solidFill>
                  <a:schemeClr val="lt1"/>
                </a:solidFill>
                <a:latin typeface="Constantia"/>
                <a:ea typeface="Constantia"/>
                <a:cs typeface="Constantia"/>
                <a:sym typeface="Constantia"/>
              </a:defRPr>
            </a:lvl7pPr>
            <a:lvl8pPr indent="0" lvl="7" marL="3200400" marR="0" rtl="0" algn="l">
              <a:spcBef>
                <a:spcPts val="0"/>
              </a:spcBef>
              <a:buNone/>
              <a:defRPr b="0" i="0" sz="1800" u="none" cap="none" strike="noStrike">
                <a:solidFill>
                  <a:schemeClr val="lt1"/>
                </a:solidFill>
                <a:latin typeface="Constantia"/>
                <a:ea typeface="Constantia"/>
                <a:cs typeface="Constantia"/>
                <a:sym typeface="Constantia"/>
              </a:defRPr>
            </a:lvl8pPr>
            <a:lvl9pPr indent="0" lvl="8" marL="3657600" marR="0" rtl="0" algn="l">
              <a:spcBef>
                <a:spcPts val="0"/>
              </a:spcBef>
              <a:buNone/>
              <a:defRPr b="0" i="0" sz="1800" u="none" cap="none" strike="noStrike">
                <a:solidFill>
                  <a:schemeClr val="lt1"/>
                </a:solidFill>
                <a:latin typeface="Constantia"/>
                <a:ea typeface="Constantia"/>
                <a:cs typeface="Constantia"/>
                <a:sym typeface="Constantia"/>
              </a:defRPr>
            </a:lvl9pPr>
          </a:lstStyle>
          <a:p/>
        </p:txBody>
      </p:sp>
      <p:sp>
        <p:nvSpPr>
          <p:cNvPr id="11" name="Shape 11"/>
          <p:cNvSpPr txBox="1"/>
          <p:nvPr>
            <p:ph idx="11" type="ftr"/>
          </p:nvPr>
        </p:nvSpPr>
        <p:spPr>
          <a:xfrm>
            <a:off x="2667000" y="6356350"/>
            <a:ext cx="3352799" cy="365125"/>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rgbClr val="D0E9ED"/>
                </a:solidFill>
                <a:latin typeface="Constantia"/>
                <a:ea typeface="Constantia"/>
                <a:cs typeface="Constantia"/>
                <a:sym typeface="Constantia"/>
              </a:defRPr>
            </a:lvl1pPr>
            <a:lvl2pPr indent="0" lvl="1" marL="457200" marR="0" rtl="0" algn="l">
              <a:spcBef>
                <a:spcPts val="0"/>
              </a:spcBef>
              <a:buNone/>
              <a:defRPr b="0" i="0" sz="1800" u="none" cap="none" strike="noStrike">
                <a:solidFill>
                  <a:schemeClr val="lt1"/>
                </a:solidFill>
                <a:latin typeface="Constantia"/>
                <a:ea typeface="Constantia"/>
                <a:cs typeface="Constantia"/>
                <a:sym typeface="Constantia"/>
              </a:defRPr>
            </a:lvl2pPr>
            <a:lvl3pPr indent="0" lvl="2" marL="914400" marR="0" rtl="0" algn="l">
              <a:spcBef>
                <a:spcPts val="0"/>
              </a:spcBef>
              <a:buNone/>
              <a:defRPr b="0" i="0" sz="1800" u="none" cap="none" strike="noStrike">
                <a:solidFill>
                  <a:schemeClr val="lt1"/>
                </a:solidFill>
                <a:latin typeface="Constantia"/>
                <a:ea typeface="Constantia"/>
                <a:cs typeface="Constantia"/>
                <a:sym typeface="Constantia"/>
              </a:defRPr>
            </a:lvl3pPr>
            <a:lvl4pPr indent="0" lvl="3" marL="1371600" marR="0" rtl="0" algn="l">
              <a:spcBef>
                <a:spcPts val="0"/>
              </a:spcBef>
              <a:buNone/>
              <a:defRPr b="0" i="0" sz="1800" u="none" cap="none" strike="noStrike">
                <a:solidFill>
                  <a:schemeClr val="lt1"/>
                </a:solidFill>
                <a:latin typeface="Constantia"/>
                <a:ea typeface="Constantia"/>
                <a:cs typeface="Constantia"/>
                <a:sym typeface="Constantia"/>
              </a:defRPr>
            </a:lvl4pPr>
            <a:lvl5pPr indent="0" lvl="4" marL="1828800" marR="0" rtl="0" algn="l">
              <a:spcBef>
                <a:spcPts val="0"/>
              </a:spcBef>
              <a:buNone/>
              <a:defRPr b="0" i="0" sz="1800" u="none" cap="none" strike="noStrike">
                <a:solidFill>
                  <a:schemeClr val="lt1"/>
                </a:solidFill>
                <a:latin typeface="Constantia"/>
                <a:ea typeface="Constantia"/>
                <a:cs typeface="Constantia"/>
                <a:sym typeface="Constantia"/>
              </a:defRPr>
            </a:lvl5pPr>
            <a:lvl6pPr indent="0" lvl="5" marL="2286000" marR="0" rtl="0" algn="l">
              <a:spcBef>
                <a:spcPts val="0"/>
              </a:spcBef>
              <a:buNone/>
              <a:defRPr b="0" i="0" sz="1800" u="none" cap="none" strike="noStrike">
                <a:solidFill>
                  <a:schemeClr val="lt1"/>
                </a:solidFill>
                <a:latin typeface="Constantia"/>
                <a:ea typeface="Constantia"/>
                <a:cs typeface="Constantia"/>
                <a:sym typeface="Constantia"/>
              </a:defRPr>
            </a:lvl6pPr>
            <a:lvl7pPr indent="0" lvl="6" marL="2743200" marR="0" rtl="0" algn="l">
              <a:spcBef>
                <a:spcPts val="0"/>
              </a:spcBef>
              <a:buNone/>
              <a:defRPr b="0" i="0" sz="1800" u="none" cap="none" strike="noStrike">
                <a:solidFill>
                  <a:schemeClr val="lt1"/>
                </a:solidFill>
                <a:latin typeface="Constantia"/>
                <a:ea typeface="Constantia"/>
                <a:cs typeface="Constantia"/>
                <a:sym typeface="Constantia"/>
              </a:defRPr>
            </a:lvl7pPr>
            <a:lvl8pPr indent="0" lvl="7" marL="3200400" marR="0" rtl="0" algn="l">
              <a:spcBef>
                <a:spcPts val="0"/>
              </a:spcBef>
              <a:buNone/>
              <a:defRPr b="0" i="0" sz="1800" u="none" cap="none" strike="noStrike">
                <a:solidFill>
                  <a:schemeClr val="lt1"/>
                </a:solidFill>
                <a:latin typeface="Constantia"/>
                <a:ea typeface="Constantia"/>
                <a:cs typeface="Constantia"/>
                <a:sym typeface="Constantia"/>
              </a:defRPr>
            </a:lvl8pPr>
            <a:lvl9pPr indent="0" lvl="8" marL="3657600" marR="0" rtl="0" algn="l">
              <a:spcBef>
                <a:spcPts val="0"/>
              </a:spcBef>
              <a:buNone/>
              <a:defRPr b="0" i="0" sz="1800" u="none" cap="none" strike="noStrike">
                <a:solidFill>
                  <a:schemeClr val="lt1"/>
                </a:solidFill>
                <a:latin typeface="Constantia"/>
                <a:ea typeface="Constantia"/>
                <a:cs typeface="Constantia"/>
                <a:sym typeface="Constantia"/>
              </a:defRPr>
            </a:lvl9pPr>
          </a:lstStyle>
          <a:p/>
        </p:txBody>
      </p:sp>
      <p:sp>
        <p:nvSpPr>
          <p:cNvPr id="12" name="Shape 12"/>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b="0" i="0" lang="en-US" sz="1200" u="none" cap="none" strike="noStrike">
                <a:solidFill>
                  <a:srgbClr val="D0E9ED"/>
                </a:solidFill>
                <a:latin typeface="Constantia"/>
                <a:ea typeface="Constantia"/>
                <a:cs typeface="Constantia"/>
                <a:sym typeface="Constantia"/>
              </a:rPr>
              <a:t>‹#›</a:t>
            </a:fld>
          </a:p>
        </p:txBody>
      </p:sp>
      <p:grpSp>
        <p:nvGrpSpPr>
          <p:cNvPr id="13" name="Shape 13"/>
          <p:cNvGrpSpPr/>
          <p:nvPr/>
        </p:nvGrpSpPr>
        <p:grpSpPr>
          <a:xfrm>
            <a:off x="-29294" y="-16113"/>
            <a:ext cx="9198255" cy="1086266"/>
            <a:chOff x="-29322" y="-1971"/>
            <a:chExt cx="9198255" cy="1086266"/>
          </a:xfrm>
        </p:grpSpPr>
        <p:sp>
          <p:nvSpPr>
            <p:cNvPr id="14" name="Shape 14"/>
            <p:cNvSpPr/>
            <p:nvPr/>
          </p:nvSpPr>
          <p:spPr>
            <a:xfrm rot="-164308">
              <a:off x="-19044" y="216549"/>
              <a:ext cx="9163050" cy="649223"/>
            </a:xfrm>
            <a:custGeom>
              <a:pathLst>
                <a:path extrusionOk="0" h="120000" w="120000">
                  <a:moveTo>
                    <a:pt x="0" y="109876"/>
                  </a:moveTo>
                  <a:cubicBezTo>
                    <a:pt x="5862" y="83943"/>
                    <a:pt x="19189" y="31279"/>
                    <a:pt x="33430" y="32075"/>
                  </a:cubicBezTo>
                  <a:cubicBezTo>
                    <a:pt x="47671" y="32872"/>
                    <a:pt x="71018" y="120000"/>
                    <a:pt x="85446" y="114654"/>
                  </a:cubicBezTo>
                  <a:cubicBezTo>
                    <a:pt x="99875" y="109308"/>
                    <a:pt x="112806" y="23886"/>
                    <a:pt x="120000" y="0"/>
                  </a:cubicBezTo>
                </a:path>
              </a:pathLst>
            </a:custGeom>
            <a:noFill/>
            <a:ln cap="flat" cmpd="sng" w="10775">
              <a:solidFill>
                <a:srgbClr val="09B6BE"/>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lt1"/>
                </a:solidFill>
                <a:latin typeface="Constantia"/>
                <a:ea typeface="Constantia"/>
                <a:cs typeface="Constantia"/>
                <a:sym typeface="Constantia"/>
              </a:endParaRPr>
            </a:p>
          </p:txBody>
        </p:sp>
        <p:sp>
          <p:nvSpPr>
            <p:cNvPr id="15" name="Shape 15"/>
            <p:cNvSpPr/>
            <p:nvPr/>
          </p:nvSpPr>
          <p:spPr>
            <a:xfrm rot="-164308">
              <a:off x="-14309" y="290002"/>
              <a:ext cx="9175812" cy="530351"/>
            </a:xfrm>
            <a:custGeom>
              <a:pathLst>
                <a:path extrusionOk="0" h="120000" w="120000">
                  <a:moveTo>
                    <a:pt x="0" y="102857"/>
                  </a:moveTo>
                  <a:cubicBezTo>
                    <a:pt x="5681" y="90913"/>
                    <a:pt x="19791" y="30070"/>
                    <a:pt x="34089" y="32037"/>
                  </a:cubicBezTo>
                  <a:cubicBezTo>
                    <a:pt x="48387" y="34004"/>
                    <a:pt x="71467" y="120000"/>
                    <a:pt x="85785" y="114660"/>
                  </a:cubicBezTo>
                  <a:cubicBezTo>
                    <a:pt x="100104" y="109320"/>
                    <a:pt x="112882" y="23887"/>
                    <a:pt x="120000" y="0"/>
                  </a:cubicBezTo>
                </a:path>
              </a:pathLst>
            </a:custGeom>
            <a:noFill/>
            <a:ln cap="flat" cmpd="sng" w="9525">
              <a:solidFill>
                <a:schemeClr val="accent4"/>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lt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tile algn="tl" flip="none" tx="0" sx="65002" ty="0" sy="65002"/>
        </a:blipFill>
      </p:bgPr>
    </p:bg>
    <p:spTree>
      <p:nvGrpSpPr>
        <p:cNvPr id="22" name="Shape 22"/>
        <p:cNvGrpSpPr/>
        <p:nvPr/>
      </p:nvGrpSpPr>
      <p:grpSpPr>
        <a:xfrm>
          <a:off x="0" y="0"/>
          <a:ext cx="0" cy="0"/>
          <a:chOff x="0" y="0"/>
          <a:chExt cx="0" cy="0"/>
        </a:xfrm>
      </p:grpSpPr>
      <p:sp>
        <p:nvSpPr>
          <p:cNvPr id="23" name="Shape 23"/>
          <p:cNvSpPr/>
          <p:nvPr/>
        </p:nvSpPr>
        <p:spPr>
          <a:xfrm>
            <a:off x="-9525" y="-7143"/>
            <a:ext cx="9162900" cy="1041300"/>
          </a:xfrm>
          <a:custGeom>
            <a:pathLst>
              <a:path extrusionOk="0" h="120000" w="120000">
                <a:moveTo>
                  <a:pt x="124" y="365"/>
                </a:moveTo>
                <a:lnTo>
                  <a:pt x="52848" y="0"/>
                </a:lnTo>
                <a:cubicBezTo>
                  <a:pt x="57089" y="18475"/>
                  <a:pt x="79584" y="67134"/>
                  <a:pt x="90935" y="67134"/>
                </a:cubicBezTo>
                <a:cubicBezTo>
                  <a:pt x="102286" y="67134"/>
                  <a:pt x="114885" y="27804"/>
                  <a:pt x="119875" y="10060"/>
                </a:cubicBezTo>
                <a:lnTo>
                  <a:pt x="120000" y="38963"/>
                </a:lnTo>
                <a:cubicBezTo>
                  <a:pt x="117879" y="47012"/>
                  <a:pt x="104282" y="80670"/>
                  <a:pt x="89438" y="80304"/>
                </a:cubicBezTo>
                <a:cubicBezTo>
                  <a:pt x="74594" y="79939"/>
                  <a:pt x="45841" y="30182"/>
                  <a:pt x="30935" y="36768"/>
                </a:cubicBezTo>
                <a:cubicBezTo>
                  <a:pt x="15592" y="38231"/>
                  <a:pt x="5613" y="88170"/>
                  <a:pt x="0" y="120000"/>
                </a:cubicBezTo>
                <a:lnTo>
                  <a:pt x="124" y="365"/>
                </a:lnTo>
                <a:close/>
              </a:path>
            </a:pathLst>
          </a:custGeom>
          <a:gradFill>
            <a:gsLst>
              <a:gs pos="0">
                <a:srgbClr val="0079AD">
                  <a:alpha val="44705"/>
                </a:srgbClr>
              </a:gs>
              <a:gs pos="100000">
                <a:srgbClr val="00E9F7">
                  <a:alpha val="54901"/>
                </a:srgbClr>
              </a:gs>
            </a:gsLst>
            <a:lin ang="5400012" scaled="0"/>
          </a:gra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onstantia"/>
              <a:ea typeface="Constantia"/>
              <a:cs typeface="Constantia"/>
              <a:sym typeface="Constantia"/>
            </a:endParaRPr>
          </a:p>
        </p:txBody>
      </p:sp>
      <p:sp>
        <p:nvSpPr>
          <p:cNvPr id="24" name="Shape 24"/>
          <p:cNvSpPr/>
          <p:nvPr/>
        </p:nvSpPr>
        <p:spPr>
          <a:xfrm>
            <a:off x="4381500" y="-7144"/>
            <a:ext cx="4762500" cy="638100"/>
          </a:xfrm>
          <a:custGeom>
            <a:pathLst>
              <a:path extrusionOk="0" h="120000" w="120000">
                <a:moveTo>
                  <a:pt x="0" y="0"/>
                </a:moveTo>
                <a:cubicBezTo>
                  <a:pt x="6960" y="20571"/>
                  <a:pt x="46720" y="107495"/>
                  <a:pt x="66720" y="113747"/>
                </a:cubicBezTo>
                <a:cubicBezTo>
                  <a:pt x="86720" y="120000"/>
                  <a:pt x="111120" y="56268"/>
                  <a:pt x="120000" y="37512"/>
                </a:cubicBezTo>
                <a:lnTo>
                  <a:pt x="120000" y="1210"/>
                </a:lnTo>
                <a:lnTo>
                  <a:pt x="0" y="0"/>
                </a:lnTo>
                <a:close/>
              </a:path>
            </a:pathLst>
          </a:custGeom>
          <a:gradFill>
            <a:gsLst>
              <a:gs pos="0">
                <a:srgbClr val="00ABB4">
                  <a:alpha val="29803"/>
                </a:srgbClr>
              </a:gs>
              <a:gs pos="80000">
                <a:srgbClr val="0099E4">
                  <a:alpha val="44705"/>
                </a:srgbClr>
              </a:gs>
              <a:gs pos="100000">
                <a:srgbClr val="0099E4">
                  <a:alpha val="44705"/>
                </a:srgbClr>
              </a:gs>
            </a:gsLst>
            <a:lin ang="5400012" scaled="0"/>
          </a:gra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onstantia"/>
              <a:ea typeface="Constantia"/>
              <a:cs typeface="Constantia"/>
              <a:sym typeface="Constantia"/>
            </a:endParaRPr>
          </a:p>
        </p:txBody>
      </p:sp>
      <p:sp>
        <p:nvSpPr>
          <p:cNvPr id="25" name="Shape 25"/>
          <p:cNvSpPr txBox="1"/>
          <p:nvPr>
            <p:ph type="title"/>
          </p:nvPr>
        </p:nvSpPr>
        <p:spPr>
          <a:xfrm>
            <a:off x="457200" y="704087"/>
            <a:ext cx="8229600" cy="114300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Calibri"/>
              <a:buNone/>
              <a:defRPr b="0" i="0" sz="5000" u="none" cap="none" strike="noStrike">
                <a:solidFill>
                  <a:schemeClr val="dk2"/>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26" name="Shape 26"/>
          <p:cNvSpPr txBox="1"/>
          <p:nvPr>
            <p:ph idx="1" type="body"/>
          </p:nvPr>
        </p:nvSpPr>
        <p:spPr>
          <a:xfrm>
            <a:off x="457200" y="1935480"/>
            <a:ext cx="8229600" cy="4389000"/>
          </a:xfrm>
          <a:prstGeom prst="rect">
            <a:avLst/>
          </a:prstGeom>
          <a:noFill/>
          <a:ln>
            <a:noFill/>
          </a:ln>
        </p:spPr>
        <p:txBody>
          <a:bodyPr anchorCtr="0" anchor="t" bIns="91425" lIns="91425" rIns="91425" tIns="91425"/>
          <a:lstStyle>
            <a:lvl1pPr indent="-117475" lvl="0" marL="274320" marR="0" rtl="0" algn="l">
              <a:spcBef>
                <a:spcPts val="520"/>
              </a:spcBef>
              <a:buClr>
                <a:schemeClr val="accent3"/>
              </a:buClr>
              <a:buSzPct val="95000"/>
              <a:buFont typeface="Noto Sans Symbols"/>
              <a:buChar char="●"/>
              <a:defRPr b="0" i="0" sz="2600" u="none" cap="none" strike="noStrike">
                <a:solidFill>
                  <a:schemeClr val="dk1"/>
                </a:solidFill>
                <a:latin typeface="Constantia"/>
                <a:ea typeface="Constantia"/>
                <a:cs typeface="Constantia"/>
                <a:sym typeface="Constantia"/>
              </a:defRPr>
            </a:lvl1pPr>
            <a:lvl2pPr indent="-129540" lvl="1" marL="640080" marR="0" rtl="0" algn="l">
              <a:spcBef>
                <a:spcPts val="480"/>
              </a:spcBef>
              <a:buClr>
                <a:schemeClr val="accent1"/>
              </a:buClr>
              <a:buSzPct val="85000"/>
              <a:buFont typeface="Noto Sans Symbols"/>
              <a:buChar char="●"/>
              <a:defRPr b="0" i="0" sz="2400" u="none" cap="none" strike="noStrike">
                <a:solidFill>
                  <a:schemeClr val="dk1"/>
                </a:solidFill>
                <a:latin typeface="Constantia"/>
                <a:ea typeface="Constantia"/>
                <a:cs typeface="Constantia"/>
                <a:sym typeface="Constantia"/>
              </a:defRPr>
            </a:lvl2pPr>
            <a:lvl3pPr indent="-160655" lvl="2" marL="914400" marR="0" rtl="0" algn="l">
              <a:spcBef>
                <a:spcPts val="420"/>
              </a:spcBef>
              <a:buClr>
                <a:schemeClr val="accent2"/>
              </a:buClr>
              <a:buSzPct val="70000"/>
              <a:buFont typeface="Noto Sans Symbols"/>
              <a:buChar char="●"/>
              <a:defRPr b="0" i="0" sz="2100" u="none" cap="none" strike="noStrike">
                <a:solidFill>
                  <a:schemeClr val="dk1"/>
                </a:solidFill>
                <a:latin typeface="Constantia"/>
                <a:ea typeface="Constantia"/>
                <a:cs typeface="Constantia"/>
                <a:sym typeface="Constantia"/>
              </a:defRPr>
            </a:lvl3pPr>
            <a:lvl4pPr indent="-128269" lvl="3" marL="1188720" marR="0" rtl="0" algn="l">
              <a:spcBef>
                <a:spcPts val="400"/>
              </a:spcBef>
              <a:buClr>
                <a:schemeClr val="accent3"/>
              </a:buClr>
              <a:buSzPct val="64999"/>
              <a:buFont typeface="Noto Sans Symbols"/>
              <a:buChar char="●"/>
              <a:defRPr b="0" i="0" sz="2000" u="none" cap="none" strike="noStrike">
                <a:solidFill>
                  <a:schemeClr val="dk1"/>
                </a:solidFill>
                <a:latin typeface="Constantia"/>
                <a:ea typeface="Constantia"/>
                <a:cs typeface="Constantia"/>
                <a:sym typeface="Constantia"/>
              </a:defRPr>
            </a:lvl4pPr>
            <a:lvl5pPr indent="-135889" lvl="4" marL="1463040" marR="0" rtl="0" algn="l">
              <a:spcBef>
                <a:spcPts val="400"/>
              </a:spcBef>
              <a:buClr>
                <a:schemeClr val="accent4"/>
              </a:buClr>
              <a:buSzPct val="64999"/>
              <a:buFont typeface="Noto Sans Symbols"/>
              <a:buChar char="●"/>
              <a:defRPr b="0" i="0" sz="2000" u="none" cap="none" strike="noStrike">
                <a:solidFill>
                  <a:schemeClr val="dk1"/>
                </a:solidFill>
                <a:latin typeface="Constantia"/>
                <a:ea typeface="Constantia"/>
                <a:cs typeface="Constantia"/>
                <a:sym typeface="Constantia"/>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Constantia"/>
                <a:ea typeface="Constantia"/>
                <a:cs typeface="Constantia"/>
                <a:sym typeface="Constantia"/>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Constantia"/>
                <a:ea typeface="Constantia"/>
                <a:cs typeface="Constantia"/>
                <a:sym typeface="Constantia"/>
              </a:defRPr>
            </a:lvl7pPr>
            <a:lvl8pPr indent="-86360" lvl="7" marL="2194560" marR="0" rtl="0" algn="l">
              <a:spcBef>
                <a:spcPts val="320"/>
              </a:spcBef>
              <a:buClr>
                <a:schemeClr val="dk2"/>
              </a:buClr>
              <a:buSzPct val="100000"/>
              <a:buFont typeface="Constantia"/>
              <a:buChar char="•"/>
              <a:defRPr b="0" i="0" sz="1600" u="none" cap="none" strike="noStrike">
                <a:solidFill>
                  <a:schemeClr val="dk1"/>
                </a:solidFill>
                <a:latin typeface="Constantia"/>
                <a:ea typeface="Constantia"/>
                <a:cs typeface="Constantia"/>
                <a:sym typeface="Constantia"/>
              </a:defRPr>
            </a:lvl8pPr>
            <a:lvl9pPr indent="-93979" lvl="8" marL="2468880" marR="0" rtl="0" algn="l">
              <a:spcBef>
                <a:spcPts val="280"/>
              </a:spcBef>
              <a:buClr>
                <a:schemeClr val="dk2"/>
              </a:buClr>
              <a:buSzPct val="1000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27" name="Shape 27"/>
          <p:cNvSpPr txBox="1"/>
          <p:nvPr>
            <p:ph idx="10" type="dt"/>
          </p:nvPr>
        </p:nvSpPr>
        <p:spPr>
          <a:xfrm>
            <a:off x="457200" y="6356350"/>
            <a:ext cx="2133600" cy="365100"/>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Constantia"/>
                <a:ea typeface="Constantia"/>
                <a:cs typeface="Constantia"/>
                <a:sym typeface="Constantia"/>
              </a:defRPr>
            </a:lvl1pPr>
            <a:lvl2pPr indent="0" lvl="1" marL="457200" marR="0" rtl="0" algn="l">
              <a:spcBef>
                <a:spcPts val="0"/>
              </a:spcBef>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buNone/>
              <a:defRPr b="0" i="0" sz="1800" u="none" cap="none" strike="noStrike">
                <a:solidFill>
                  <a:schemeClr val="dk1"/>
                </a:solidFill>
                <a:latin typeface="Constantia"/>
                <a:ea typeface="Constantia"/>
                <a:cs typeface="Constantia"/>
                <a:sym typeface="Constantia"/>
              </a:defRPr>
            </a:lvl9pPr>
          </a:lstStyle>
          <a:p/>
        </p:txBody>
      </p:sp>
      <p:sp>
        <p:nvSpPr>
          <p:cNvPr id="28" name="Shape 28"/>
          <p:cNvSpPr txBox="1"/>
          <p:nvPr>
            <p:ph idx="11" type="ftr"/>
          </p:nvPr>
        </p:nvSpPr>
        <p:spPr>
          <a:xfrm>
            <a:off x="2667000" y="6356350"/>
            <a:ext cx="3352800" cy="365100"/>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Constantia"/>
                <a:ea typeface="Constantia"/>
                <a:cs typeface="Constantia"/>
                <a:sym typeface="Constantia"/>
              </a:defRPr>
            </a:lvl1pPr>
            <a:lvl2pPr indent="0" lvl="1" marL="457200" marR="0" rtl="0" algn="l">
              <a:spcBef>
                <a:spcPts val="0"/>
              </a:spcBef>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buNone/>
              <a:defRPr b="0" i="0" sz="1800" u="none" cap="none" strike="noStrike">
                <a:solidFill>
                  <a:schemeClr val="dk1"/>
                </a:solidFill>
                <a:latin typeface="Constantia"/>
                <a:ea typeface="Constantia"/>
                <a:cs typeface="Constantia"/>
                <a:sym typeface="Constantia"/>
              </a:defRPr>
            </a:lvl9pPr>
          </a:lstStyle>
          <a:p/>
        </p:txBody>
      </p:sp>
      <p:sp>
        <p:nvSpPr>
          <p:cNvPr id="29" name="Shape 29"/>
          <p:cNvSpPr txBox="1"/>
          <p:nvPr>
            <p:ph idx="12" type="sldNum"/>
          </p:nvPr>
        </p:nvSpPr>
        <p:spPr>
          <a:xfrm>
            <a:off x="7924800" y="6356350"/>
            <a:ext cx="762000" cy="365100"/>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b="0" lang="en-US" sz="1200" u="none">
                <a:solidFill>
                  <a:srgbClr val="035C75"/>
                </a:solidFill>
                <a:latin typeface="Constantia"/>
                <a:ea typeface="Constantia"/>
                <a:cs typeface="Constantia"/>
                <a:sym typeface="Constantia"/>
              </a:rPr>
              <a:t>‹#›</a:t>
            </a:fld>
          </a:p>
        </p:txBody>
      </p:sp>
      <p:grpSp>
        <p:nvGrpSpPr>
          <p:cNvPr id="30" name="Shape 30"/>
          <p:cNvGrpSpPr/>
          <p:nvPr/>
        </p:nvGrpSpPr>
        <p:grpSpPr>
          <a:xfrm>
            <a:off x="-29294" y="-16029"/>
            <a:ext cx="9198082" cy="1086300"/>
            <a:chOff x="-29322" y="-1887"/>
            <a:chExt cx="9198082" cy="1086300"/>
          </a:xfrm>
        </p:grpSpPr>
        <p:sp>
          <p:nvSpPr>
            <p:cNvPr id="31" name="Shape 31"/>
            <p:cNvSpPr/>
            <p:nvPr/>
          </p:nvSpPr>
          <p:spPr>
            <a:xfrm rot="-164275">
              <a:off x="-19101" y="216594"/>
              <a:ext cx="9163159" cy="649335"/>
            </a:xfrm>
            <a:custGeom>
              <a:pathLst>
                <a:path extrusionOk="0" h="120000" w="120000">
                  <a:moveTo>
                    <a:pt x="0" y="109876"/>
                  </a:moveTo>
                  <a:cubicBezTo>
                    <a:pt x="5862" y="83943"/>
                    <a:pt x="19189" y="31279"/>
                    <a:pt x="33430" y="32075"/>
                  </a:cubicBezTo>
                  <a:cubicBezTo>
                    <a:pt x="47671" y="32872"/>
                    <a:pt x="71018" y="120000"/>
                    <a:pt x="85446" y="114654"/>
                  </a:cubicBezTo>
                  <a:cubicBezTo>
                    <a:pt x="99875" y="109308"/>
                    <a:pt x="112806" y="23886"/>
                    <a:pt x="120000" y="0"/>
                  </a:cubicBezTo>
                </a:path>
              </a:pathLst>
            </a:custGeom>
            <a:noFill/>
            <a:ln cap="flat" cmpd="sng" w="10775">
              <a:solidFill>
                <a:srgbClr val="09B6BE"/>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onstantia"/>
                <a:ea typeface="Constantia"/>
                <a:cs typeface="Constantia"/>
                <a:sym typeface="Constantia"/>
              </a:endParaRPr>
            </a:p>
          </p:txBody>
        </p:sp>
        <p:sp>
          <p:nvSpPr>
            <p:cNvPr id="32" name="Shape 32"/>
            <p:cNvSpPr/>
            <p:nvPr/>
          </p:nvSpPr>
          <p:spPr>
            <a:xfrm rot="-164274">
              <a:off x="-14376" y="290052"/>
              <a:ext cx="9175774" cy="530398"/>
            </a:xfrm>
            <a:custGeom>
              <a:pathLst>
                <a:path extrusionOk="0" h="120000" w="120000">
                  <a:moveTo>
                    <a:pt x="0" y="102857"/>
                  </a:moveTo>
                  <a:cubicBezTo>
                    <a:pt x="5681" y="90913"/>
                    <a:pt x="19791" y="30070"/>
                    <a:pt x="34089" y="32037"/>
                  </a:cubicBezTo>
                  <a:cubicBezTo>
                    <a:pt x="48387" y="34004"/>
                    <a:pt x="71467" y="120000"/>
                    <a:pt x="85785" y="114660"/>
                  </a:cubicBezTo>
                  <a:cubicBezTo>
                    <a:pt x="100104" y="109320"/>
                    <a:pt x="112882" y="23887"/>
                    <a:pt x="120000" y="0"/>
                  </a:cubicBezTo>
                </a:path>
              </a:pathLst>
            </a:custGeom>
            <a:noFill/>
            <a:ln cap="flat" cmpd="sng" w="9525">
              <a:solidFill>
                <a:schemeClr val="accent4"/>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www.journaldev.com/1827/java-design-patterns-example-tutoria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www.journaldev.com/1827/java-design-patterns-example-tutoria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hyperlink" Target="http://www.journaldev.com/1827/java-design-patterns-example-tutorial"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1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2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1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18.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ctrTitle"/>
          </p:nvPr>
        </p:nvSpPr>
        <p:spPr>
          <a:xfrm>
            <a:off x="533400" y="1371600"/>
            <a:ext cx="7851648" cy="1828800"/>
          </a:xfrm>
          <a:prstGeom prst="rect">
            <a:avLst/>
          </a:prstGeom>
          <a:noFill/>
          <a:ln>
            <a:noFill/>
          </a:ln>
        </p:spPr>
        <p:txBody>
          <a:bodyPr anchorCtr="0" anchor="b" bIns="0" lIns="0" rIns="18275" tIns="0">
            <a:noAutofit/>
          </a:bodyPr>
          <a:lstStyle/>
          <a:p>
            <a:pPr indent="0" lvl="0" marL="0" marR="0" rtl="0" algn="r">
              <a:spcBef>
                <a:spcPts val="0"/>
              </a:spcBef>
              <a:buClr>
                <a:srgbClr val="4CE0EA"/>
              </a:buClr>
              <a:buSzPct val="25000"/>
              <a:buFont typeface="Calibri"/>
              <a:buNone/>
            </a:pPr>
            <a:r>
              <a:rPr b="1" i="0" lang="en-US" sz="5600" u="none" cap="none" strike="noStrike">
                <a:solidFill>
                  <a:srgbClr val="4CE0EA"/>
                </a:solidFill>
                <a:latin typeface="Calibri"/>
                <a:ea typeface="Calibri"/>
                <a:cs typeface="Calibri"/>
                <a:sym typeface="Calibri"/>
              </a:rPr>
              <a:t>Design patterns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Calibri"/>
              <a:buNone/>
            </a:pPr>
            <a:r>
              <a:rPr b="0" i="0" lang="en-US" sz="5000" u="none" cap="none" strike="noStrike">
                <a:solidFill>
                  <a:schemeClr val="dk2"/>
                </a:solidFill>
                <a:latin typeface="Calibri"/>
                <a:ea typeface="Calibri"/>
                <a:cs typeface="Calibri"/>
                <a:sym typeface="Calibri"/>
              </a:rPr>
              <a:t>Motivation</a:t>
            </a:r>
          </a:p>
        </p:txBody>
      </p:sp>
      <p:sp>
        <p:nvSpPr>
          <p:cNvPr id="166" name="Shape 166"/>
          <p:cNvSpPr txBox="1"/>
          <p:nvPr>
            <p:ph idx="1" type="body"/>
          </p:nvPr>
        </p:nvSpPr>
        <p:spPr>
          <a:xfrm>
            <a:off x="457200" y="1935480"/>
            <a:ext cx="8229600" cy="4389000"/>
          </a:xfrm>
          <a:prstGeom prst="rect">
            <a:avLst/>
          </a:prstGeom>
          <a:noFill/>
          <a:ln>
            <a:noFill/>
          </a:ln>
        </p:spPr>
        <p:txBody>
          <a:bodyPr anchorCtr="0" anchor="t" bIns="45700" lIns="91425" rIns="91425" tIns="45700">
            <a:noAutofit/>
          </a:bodyPr>
          <a:lstStyle/>
          <a:p>
            <a:pPr indent="-343265" lvl="0" marL="274320" marR="0" rtl="0" algn="l">
              <a:lnSpc>
                <a:spcPct val="80000"/>
              </a:lnSpc>
              <a:spcBef>
                <a:spcPts val="0"/>
              </a:spcBef>
              <a:spcAft>
                <a:spcPts val="0"/>
              </a:spcAft>
              <a:buClr>
                <a:schemeClr val="accent3"/>
              </a:buClr>
              <a:buSzPct val="100000"/>
              <a:buFont typeface="Noto Sans Symbols"/>
              <a:buChar char="●"/>
            </a:pPr>
            <a:r>
              <a:rPr b="0" i="0" lang="en-US" sz="3000" u="none" cap="none" strike="noStrike">
                <a:solidFill>
                  <a:schemeClr val="dk1"/>
                </a:solidFill>
                <a:latin typeface="Constantia"/>
                <a:ea typeface="Constantia"/>
                <a:cs typeface="Constantia"/>
                <a:sym typeface="Constantia"/>
              </a:rPr>
              <a:t>Calling “new” is certainly coding to an implementation</a:t>
            </a:r>
          </a:p>
          <a:p>
            <a:pPr indent="-343265" lvl="0" marL="274320" marR="0" rtl="0" algn="l">
              <a:lnSpc>
                <a:spcPct val="80000"/>
              </a:lnSpc>
              <a:spcBef>
                <a:spcPts val="403"/>
              </a:spcBef>
              <a:spcAft>
                <a:spcPts val="0"/>
              </a:spcAft>
              <a:buClr>
                <a:schemeClr val="accent3"/>
              </a:buClr>
              <a:buSzPct val="100000"/>
              <a:buFont typeface="Noto Sans Symbols"/>
              <a:buChar char="●"/>
            </a:pPr>
            <a:r>
              <a:rPr b="0" i="0" lang="en-US" sz="3000" u="none" cap="none" strike="noStrike">
                <a:solidFill>
                  <a:schemeClr val="dk1"/>
                </a:solidFill>
                <a:latin typeface="Constantia"/>
                <a:ea typeface="Constantia"/>
                <a:cs typeface="Constantia"/>
                <a:sym typeface="Constantia"/>
              </a:rPr>
              <a:t> In fact, it’s always related to a concrete class</a:t>
            </a:r>
          </a:p>
          <a:p>
            <a:pPr indent="-343265" lvl="0" marL="274320" marR="0" rtl="0" algn="l">
              <a:lnSpc>
                <a:spcPct val="80000"/>
              </a:lnSpc>
              <a:spcBef>
                <a:spcPts val="403"/>
              </a:spcBef>
              <a:spcAft>
                <a:spcPts val="0"/>
              </a:spcAft>
              <a:buClr>
                <a:schemeClr val="accent3"/>
              </a:buClr>
              <a:buSzPct val="100000"/>
              <a:buFont typeface="Noto Sans Symbols"/>
              <a:buChar char="●"/>
            </a:pPr>
            <a:r>
              <a:rPr b="0" i="0" lang="en-US" sz="3000" u="none" cap="none" strike="noStrike">
                <a:solidFill>
                  <a:schemeClr val="dk1"/>
                </a:solidFill>
                <a:latin typeface="Constantia"/>
                <a:ea typeface="Constantia"/>
                <a:cs typeface="Constantia"/>
                <a:sym typeface="Constantia"/>
              </a:rPr>
              <a:t> That’s fine when things are simple, but…</a:t>
            </a:r>
          </a:p>
          <a:p>
            <a:pPr indent="-343265" lvl="0" marL="274320" marR="0" rtl="0" algn="l">
              <a:lnSpc>
                <a:spcPct val="80000"/>
              </a:lnSpc>
              <a:spcBef>
                <a:spcPts val="403"/>
              </a:spcBef>
              <a:spcAft>
                <a:spcPts val="0"/>
              </a:spcAft>
              <a:buClr>
                <a:schemeClr val="accent3"/>
              </a:buClr>
              <a:buSzPct val="100000"/>
              <a:buFont typeface="Noto Sans Symbols"/>
              <a:buChar char="●"/>
            </a:pPr>
            <a:r>
              <a:rPr b="0" i="0" lang="en-US" sz="3000" u="none" cap="none" strike="noStrike">
                <a:solidFill>
                  <a:schemeClr val="dk1"/>
                </a:solidFill>
                <a:latin typeface="Constantia"/>
                <a:ea typeface="Constantia"/>
                <a:cs typeface="Constantia"/>
                <a:sym typeface="Constantia"/>
              </a:rPr>
              <a:t>When you have several related classes, that’s  probably a good sign that they might change in the future</a:t>
            </a:r>
          </a:p>
          <a:p>
            <a:pPr indent="-274320" lvl="0" marL="274320" marR="0" rtl="0" algn="l">
              <a:lnSpc>
                <a:spcPct val="80000"/>
              </a:lnSpc>
              <a:spcBef>
                <a:spcPts val="403"/>
              </a:spcBef>
              <a:spcAft>
                <a:spcPts val="0"/>
              </a:spcAft>
              <a:buClr>
                <a:schemeClr val="accent3"/>
              </a:buClr>
              <a:buSzPct val="25000"/>
              <a:buFont typeface="Noto Sans Symbols"/>
              <a:buNone/>
            </a:pPr>
            <a:r>
              <a:t/>
            </a:r>
            <a:endParaRPr b="0" i="0" sz="2015" u="none" cap="none" strike="noStrike">
              <a:solidFill>
                <a:schemeClr val="dk1"/>
              </a:solidFill>
              <a:latin typeface="Constantia"/>
              <a:ea typeface="Constantia"/>
              <a:cs typeface="Constantia"/>
              <a:sym typeface="Constantia"/>
            </a:endParaRPr>
          </a:p>
          <a:p>
            <a:pPr indent="0" lvl="0" marL="0" marR="0" rtl="0" algn="l">
              <a:lnSpc>
                <a:spcPct val="80000"/>
              </a:lnSpc>
              <a:spcBef>
                <a:spcPts val="403"/>
              </a:spcBef>
              <a:buClr>
                <a:schemeClr val="accent3"/>
              </a:buClr>
              <a:buSzPct val="25000"/>
              <a:buFont typeface="Noto Sans Symbols"/>
              <a:buNone/>
            </a:pPr>
            <a:r>
              <a:t/>
            </a:r>
            <a:endParaRPr b="0" i="0" sz="2015"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idx="1" type="body"/>
          </p:nvPr>
        </p:nvSpPr>
        <p:spPr>
          <a:xfrm>
            <a:off x="457200" y="914400"/>
            <a:ext cx="8229600" cy="5410200"/>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3"/>
              </a:buClr>
              <a:buSzPct val="95000"/>
              <a:buFont typeface="Noto Sans Symbols"/>
              <a:buChar char="●"/>
            </a:pPr>
            <a:r>
              <a:rPr b="0" i="0" lang="en-US" sz="2600" u="none" cap="none" strike="noStrike">
                <a:solidFill>
                  <a:schemeClr val="dk1"/>
                </a:solidFill>
                <a:latin typeface="Constantia"/>
                <a:ea typeface="Constantia"/>
                <a:cs typeface="Constantia"/>
                <a:sym typeface="Constantia"/>
              </a:rPr>
              <a:t>This is programming to implementation instead of interface.</a:t>
            </a:r>
          </a:p>
          <a:p>
            <a:pPr indent="-274320" lvl="0" marL="274320" marR="0" rtl="0" algn="l">
              <a:spcBef>
                <a:spcPts val="520"/>
              </a:spcBef>
              <a:spcAft>
                <a:spcPts val="0"/>
              </a:spcAft>
              <a:buClr>
                <a:schemeClr val="accent3"/>
              </a:buClr>
              <a:buSzPct val="95000"/>
              <a:buFont typeface="Noto Sans Symbols"/>
              <a:buChar char="●"/>
            </a:pPr>
            <a:r>
              <a:rPr b="0" i="0" lang="en-US" sz="2600" u="none" cap="none" strike="noStrike">
                <a:solidFill>
                  <a:schemeClr val="dk1"/>
                </a:solidFill>
                <a:latin typeface="Constantia"/>
                <a:ea typeface="Constantia"/>
                <a:cs typeface="Constantia"/>
                <a:sym typeface="Constantia"/>
              </a:rPr>
              <a:t>Concrete classes are instantiated in more than one place.</a:t>
            </a:r>
          </a:p>
          <a:p>
            <a:pPr indent="-274320" lvl="0" marL="274320" marR="0" rtl="0" algn="l">
              <a:spcBef>
                <a:spcPts val="520"/>
              </a:spcBef>
              <a:buClr>
                <a:schemeClr val="accent3"/>
              </a:buClr>
              <a:buSzPct val="95000"/>
              <a:buFont typeface="Noto Sans Symbols"/>
              <a:buChar char="●"/>
            </a:pPr>
            <a:r>
              <a:rPr b="0" i="0" lang="en-US" sz="2600" u="none" cap="none" strike="noStrike">
                <a:solidFill>
                  <a:schemeClr val="dk1"/>
                </a:solidFill>
                <a:latin typeface="Constantia"/>
                <a:ea typeface="Constantia"/>
                <a:cs typeface="Constantia"/>
                <a:sym typeface="Constantia"/>
              </a:rPr>
              <a:t>Thus, when changes or extensions are made all the instantiations will have to be changed. Such extensions can result in updates being more difficult and error-prone.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p:nvPr/>
        </p:nvSpPr>
        <p:spPr>
          <a:xfrm>
            <a:off x="2957188" y="3614240"/>
            <a:ext cx="1365300" cy="13428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grpSp>
        <p:nvGrpSpPr>
          <p:cNvPr id="177" name="Shape 177"/>
          <p:cNvGrpSpPr/>
          <p:nvPr/>
        </p:nvGrpSpPr>
        <p:grpSpPr>
          <a:xfrm>
            <a:off x="4308260" y="1473971"/>
            <a:ext cx="1394051" cy="1342887"/>
            <a:chOff x="1657275" y="600075"/>
            <a:chExt cx="933600" cy="914400"/>
          </a:xfrm>
        </p:grpSpPr>
        <p:sp>
          <p:nvSpPr>
            <p:cNvPr id="178" name="Shape 178"/>
            <p:cNvSpPr/>
            <p:nvPr/>
          </p:nvSpPr>
          <p:spPr>
            <a:xfrm>
              <a:off x="1666875" y="600075"/>
              <a:ext cx="914400" cy="9144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9" name="Shape 179"/>
            <p:cNvSpPr txBox="1"/>
            <p:nvPr/>
          </p:nvSpPr>
          <p:spPr>
            <a:xfrm>
              <a:off x="1666875" y="600075"/>
              <a:ext cx="914400" cy="342900"/>
            </a:xfrm>
            <a:prstGeom prst="rect">
              <a:avLst/>
            </a:prstGeom>
            <a:noFill/>
            <a:ln>
              <a:noFill/>
            </a:ln>
          </p:spPr>
          <p:txBody>
            <a:bodyPr anchorCtr="0" anchor="t" bIns="91425" lIns="91425" rIns="91425" tIns="91425">
              <a:noAutofit/>
            </a:bodyPr>
            <a:lstStyle/>
            <a:p>
              <a:pPr lvl="0" rtl="0" algn="l">
                <a:spcBef>
                  <a:spcPts val="0"/>
                </a:spcBef>
                <a:buNone/>
              </a:pPr>
              <a:r>
                <a:rPr lang="en-US"/>
                <a:t>Expense</a:t>
              </a:r>
            </a:p>
          </p:txBody>
        </p:sp>
        <p:cxnSp>
          <p:nvCxnSpPr>
            <p:cNvPr id="180" name="Shape 180"/>
            <p:cNvCxnSpPr/>
            <p:nvPr/>
          </p:nvCxnSpPr>
          <p:spPr>
            <a:xfrm>
              <a:off x="1657275" y="942975"/>
              <a:ext cx="933600" cy="0"/>
            </a:xfrm>
            <a:prstGeom prst="straightConnector1">
              <a:avLst/>
            </a:prstGeom>
            <a:noFill/>
            <a:ln cap="flat" cmpd="sng" w="9525">
              <a:solidFill>
                <a:srgbClr val="000000"/>
              </a:solidFill>
              <a:prstDash val="solid"/>
              <a:round/>
              <a:headEnd len="lg" w="lg" type="none"/>
              <a:tailEnd len="lg" w="lg" type="none"/>
            </a:ln>
          </p:spPr>
        </p:cxnSp>
      </p:grpSp>
      <p:sp>
        <p:nvSpPr>
          <p:cNvPr id="181" name="Shape 181"/>
          <p:cNvSpPr txBox="1"/>
          <p:nvPr/>
        </p:nvSpPr>
        <p:spPr>
          <a:xfrm>
            <a:off x="2957188" y="3614240"/>
            <a:ext cx="1166400" cy="685500"/>
          </a:xfrm>
          <a:prstGeom prst="rect">
            <a:avLst/>
          </a:prstGeom>
          <a:noFill/>
          <a:ln>
            <a:noFill/>
          </a:ln>
        </p:spPr>
        <p:txBody>
          <a:bodyPr anchorCtr="0" anchor="t" bIns="91425" lIns="91425" rIns="91425" tIns="91425">
            <a:noAutofit/>
          </a:bodyPr>
          <a:lstStyle/>
          <a:p>
            <a:pPr lvl="0" rtl="0" algn="l">
              <a:spcBef>
                <a:spcPts val="0"/>
              </a:spcBef>
              <a:buNone/>
            </a:pPr>
            <a:r>
              <a:rPr lang="en-US"/>
              <a:t>Travel</a:t>
            </a:r>
          </a:p>
        </p:txBody>
      </p:sp>
      <p:cxnSp>
        <p:nvCxnSpPr>
          <p:cNvPr id="182" name="Shape 182"/>
          <p:cNvCxnSpPr/>
          <p:nvPr/>
        </p:nvCxnSpPr>
        <p:spPr>
          <a:xfrm>
            <a:off x="2942854" y="4124880"/>
            <a:ext cx="1394100" cy="0"/>
          </a:xfrm>
          <a:prstGeom prst="straightConnector1">
            <a:avLst/>
          </a:prstGeom>
          <a:noFill/>
          <a:ln cap="flat" cmpd="sng" w="9525">
            <a:solidFill>
              <a:srgbClr val="000000"/>
            </a:solidFill>
            <a:prstDash val="solid"/>
            <a:round/>
            <a:headEnd len="lg" w="lg" type="none"/>
            <a:tailEnd len="lg" w="lg" type="none"/>
          </a:ln>
        </p:spPr>
      </p:cxnSp>
      <p:grpSp>
        <p:nvGrpSpPr>
          <p:cNvPr id="183" name="Shape 183"/>
          <p:cNvGrpSpPr/>
          <p:nvPr/>
        </p:nvGrpSpPr>
        <p:grpSpPr>
          <a:xfrm>
            <a:off x="6271096" y="3614199"/>
            <a:ext cx="1365382" cy="1342887"/>
            <a:chOff x="2581275" y="2057400"/>
            <a:chExt cx="914400" cy="914400"/>
          </a:xfrm>
        </p:grpSpPr>
        <p:sp>
          <p:nvSpPr>
            <p:cNvPr id="184" name="Shape 184"/>
            <p:cNvSpPr/>
            <p:nvPr/>
          </p:nvSpPr>
          <p:spPr>
            <a:xfrm>
              <a:off x="2581275" y="2057400"/>
              <a:ext cx="914400" cy="9144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85" name="Shape 185"/>
            <p:cNvSpPr txBox="1"/>
            <p:nvPr/>
          </p:nvSpPr>
          <p:spPr>
            <a:xfrm>
              <a:off x="2600175" y="2057400"/>
              <a:ext cx="876600" cy="362100"/>
            </a:xfrm>
            <a:prstGeom prst="rect">
              <a:avLst/>
            </a:prstGeom>
            <a:noFill/>
            <a:ln>
              <a:noFill/>
            </a:ln>
          </p:spPr>
          <p:txBody>
            <a:bodyPr anchorCtr="0" anchor="t" bIns="91425" lIns="91425" rIns="91425" tIns="91425">
              <a:noAutofit/>
            </a:bodyPr>
            <a:lstStyle/>
            <a:p>
              <a:pPr lvl="0" rtl="0" algn="l">
                <a:spcBef>
                  <a:spcPts val="0"/>
                </a:spcBef>
                <a:buNone/>
              </a:pPr>
              <a:r>
                <a:rPr lang="en-US"/>
                <a:t>Food</a:t>
              </a:r>
            </a:p>
          </p:txBody>
        </p:sp>
      </p:grpSp>
      <p:grpSp>
        <p:nvGrpSpPr>
          <p:cNvPr id="186" name="Shape 186"/>
          <p:cNvGrpSpPr/>
          <p:nvPr/>
        </p:nvGrpSpPr>
        <p:grpSpPr>
          <a:xfrm>
            <a:off x="4614155" y="3600213"/>
            <a:ext cx="1429496" cy="1342887"/>
            <a:chOff x="1709737" y="1895475"/>
            <a:chExt cx="957337" cy="914400"/>
          </a:xfrm>
        </p:grpSpPr>
        <p:sp>
          <p:nvSpPr>
            <p:cNvPr id="187" name="Shape 187"/>
            <p:cNvSpPr/>
            <p:nvPr/>
          </p:nvSpPr>
          <p:spPr>
            <a:xfrm>
              <a:off x="1743075" y="1895475"/>
              <a:ext cx="914400" cy="9144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88" name="Shape 188"/>
            <p:cNvSpPr txBox="1"/>
            <p:nvPr/>
          </p:nvSpPr>
          <p:spPr>
            <a:xfrm>
              <a:off x="1709737" y="1905000"/>
              <a:ext cx="914400" cy="342900"/>
            </a:xfrm>
            <a:prstGeom prst="rect">
              <a:avLst/>
            </a:prstGeom>
            <a:noFill/>
            <a:ln>
              <a:noFill/>
            </a:ln>
          </p:spPr>
          <p:txBody>
            <a:bodyPr anchorCtr="0" anchor="t" bIns="91425" lIns="91425" rIns="91425" tIns="91425">
              <a:noAutofit/>
            </a:bodyPr>
            <a:lstStyle/>
            <a:p>
              <a:pPr lvl="0" rtl="0" algn="l">
                <a:spcBef>
                  <a:spcPts val="0"/>
                </a:spcBef>
                <a:buNone/>
              </a:pPr>
              <a:r>
                <a:rPr lang="en-US" sz="1100"/>
                <a:t>OnDemand</a:t>
              </a:r>
            </a:p>
          </p:txBody>
        </p:sp>
        <p:cxnSp>
          <p:nvCxnSpPr>
            <p:cNvPr id="189" name="Shape 189"/>
            <p:cNvCxnSpPr/>
            <p:nvPr/>
          </p:nvCxnSpPr>
          <p:spPr>
            <a:xfrm>
              <a:off x="1733475" y="2252700"/>
              <a:ext cx="933600" cy="0"/>
            </a:xfrm>
            <a:prstGeom prst="straightConnector1">
              <a:avLst/>
            </a:prstGeom>
            <a:noFill/>
            <a:ln cap="flat" cmpd="sng" w="9525">
              <a:solidFill>
                <a:srgbClr val="000000"/>
              </a:solidFill>
              <a:prstDash val="solid"/>
              <a:round/>
              <a:headEnd len="lg" w="lg" type="none"/>
              <a:tailEnd len="lg" w="lg" type="none"/>
            </a:ln>
          </p:spPr>
        </p:cxnSp>
      </p:grpSp>
      <p:cxnSp>
        <p:nvCxnSpPr>
          <p:cNvPr id="190" name="Shape 190"/>
          <p:cNvCxnSpPr/>
          <p:nvPr/>
        </p:nvCxnSpPr>
        <p:spPr>
          <a:xfrm>
            <a:off x="6256679" y="4124880"/>
            <a:ext cx="1394100" cy="0"/>
          </a:xfrm>
          <a:prstGeom prst="straightConnector1">
            <a:avLst/>
          </a:prstGeom>
          <a:noFill/>
          <a:ln cap="flat" cmpd="sng" w="9525">
            <a:solidFill>
              <a:srgbClr val="000000"/>
            </a:solidFill>
            <a:prstDash val="solid"/>
            <a:round/>
            <a:headEnd len="lg" w="lg" type="none"/>
            <a:tailEnd len="lg" w="lg" type="none"/>
          </a:ln>
        </p:spPr>
      </p:cxnSp>
      <p:cxnSp>
        <p:nvCxnSpPr>
          <p:cNvPr id="191" name="Shape 191"/>
          <p:cNvCxnSpPr/>
          <p:nvPr/>
        </p:nvCxnSpPr>
        <p:spPr>
          <a:xfrm flipH="1" rot="10800000">
            <a:off x="3682532" y="3194548"/>
            <a:ext cx="3370800" cy="42000"/>
          </a:xfrm>
          <a:prstGeom prst="straightConnector1">
            <a:avLst/>
          </a:prstGeom>
          <a:noFill/>
          <a:ln cap="flat" cmpd="sng" w="9525">
            <a:solidFill>
              <a:srgbClr val="000000"/>
            </a:solidFill>
            <a:prstDash val="solid"/>
            <a:round/>
            <a:headEnd len="lg" w="lg" type="none"/>
            <a:tailEnd len="lg" w="lg" type="none"/>
          </a:ln>
        </p:spPr>
      </p:cxnSp>
      <p:cxnSp>
        <p:nvCxnSpPr>
          <p:cNvPr id="192" name="Shape 192"/>
          <p:cNvCxnSpPr>
            <a:endCxn id="185" idx="0"/>
          </p:cNvCxnSpPr>
          <p:nvPr/>
        </p:nvCxnSpPr>
        <p:spPr>
          <a:xfrm flipH="1">
            <a:off x="6953787" y="3180699"/>
            <a:ext cx="28800" cy="433500"/>
          </a:xfrm>
          <a:prstGeom prst="straightConnector1">
            <a:avLst/>
          </a:prstGeom>
          <a:noFill/>
          <a:ln cap="flat" cmpd="sng" w="9525">
            <a:solidFill>
              <a:srgbClr val="000000"/>
            </a:solidFill>
            <a:prstDash val="solid"/>
            <a:round/>
            <a:headEnd len="lg" w="lg" type="none"/>
            <a:tailEnd len="lg" w="lg" type="none"/>
          </a:ln>
        </p:spPr>
      </p:cxnSp>
      <p:cxnSp>
        <p:nvCxnSpPr>
          <p:cNvPr id="193" name="Shape 193"/>
          <p:cNvCxnSpPr/>
          <p:nvPr/>
        </p:nvCxnSpPr>
        <p:spPr>
          <a:xfrm flipH="1">
            <a:off x="3654021" y="3222780"/>
            <a:ext cx="14400" cy="391199"/>
          </a:xfrm>
          <a:prstGeom prst="straightConnector1">
            <a:avLst/>
          </a:prstGeom>
          <a:noFill/>
          <a:ln cap="flat" cmpd="sng" w="9525">
            <a:solidFill>
              <a:srgbClr val="000000"/>
            </a:solidFill>
            <a:prstDash val="solid"/>
            <a:round/>
            <a:headEnd len="lg" w="lg" type="none"/>
            <a:tailEnd len="lg" w="lg" type="none"/>
          </a:ln>
        </p:spPr>
      </p:cxnSp>
      <p:cxnSp>
        <p:nvCxnSpPr>
          <p:cNvPr id="194" name="Shape 194"/>
          <p:cNvCxnSpPr/>
          <p:nvPr/>
        </p:nvCxnSpPr>
        <p:spPr>
          <a:xfrm flipH="1">
            <a:off x="5360713" y="3222780"/>
            <a:ext cx="14400" cy="391199"/>
          </a:xfrm>
          <a:prstGeom prst="straightConnector1">
            <a:avLst/>
          </a:prstGeom>
          <a:noFill/>
          <a:ln cap="flat" cmpd="sng" w="9525">
            <a:solidFill>
              <a:srgbClr val="000000"/>
            </a:solidFill>
            <a:prstDash val="solid"/>
            <a:round/>
            <a:headEnd len="lg" w="lg" type="none"/>
            <a:tailEnd len="lg" w="lg" type="none"/>
          </a:ln>
        </p:spPr>
      </p:cxnSp>
      <p:sp>
        <p:nvSpPr>
          <p:cNvPr id="195" name="Shape 195"/>
          <p:cNvSpPr/>
          <p:nvPr/>
        </p:nvSpPr>
        <p:spPr>
          <a:xfrm>
            <a:off x="4748990" y="2816890"/>
            <a:ext cx="512700" cy="182100"/>
          </a:xfrm>
          <a:prstGeom prst="triangle">
            <a:avLst>
              <a:gd fmla="val 50000" name="adj"/>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96" name="Shape 196"/>
          <p:cNvCxnSpPr/>
          <p:nvPr/>
        </p:nvCxnSpPr>
        <p:spPr>
          <a:xfrm>
            <a:off x="5019440" y="2998742"/>
            <a:ext cx="28800" cy="251700"/>
          </a:xfrm>
          <a:prstGeom prst="straightConnector1">
            <a:avLst/>
          </a:prstGeom>
          <a:noFill/>
          <a:ln cap="flat" cmpd="sng" w="9525">
            <a:solidFill>
              <a:srgbClr val="000000"/>
            </a:solidFill>
            <a:prstDash val="solid"/>
            <a:round/>
            <a:headEnd len="lg" w="lg" type="none"/>
            <a:tailEnd len="lg" w="lg" type="none"/>
          </a:ln>
        </p:spPr>
      </p:cxnSp>
      <p:sp>
        <p:nvSpPr>
          <p:cNvPr id="197" name="Shape 197"/>
          <p:cNvSpPr txBox="1"/>
          <p:nvPr/>
        </p:nvSpPr>
        <p:spPr>
          <a:xfrm>
            <a:off x="4308095" y="2095100"/>
            <a:ext cx="1394100" cy="940200"/>
          </a:xfrm>
          <a:prstGeom prst="rect">
            <a:avLst/>
          </a:prstGeom>
          <a:noFill/>
          <a:ln>
            <a:noFill/>
          </a:ln>
        </p:spPr>
        <p:txBody>
          <a:bodyPr anchorCtr="0" anchor="t" bIns="91425" lIns="91425" rIns="91425" tIns="91425">
            <a:noAutofit/>
          </a:bodyPr>
          <a:lstStyle/>
          <a:p>
            <a:pPr lvl="0" rtl="0">
              <a:spcBef>
                <a:spcPts val="0"/>
              </a:spcBef>
              <a:buNone/>
            </a:pPr>
            <a:r>
              <a:rPr lang="en-US" sz="1000"/>
              <a:t>+getExpense():decimal</a:t>
            </a:r>
          </a:p>
          <a:p>
            <a:pPr lvl="0" rtl="0" algn="l">
              <a:spcBef>
                <a:spcPts val="0"/>
              </a:spcBef>
              <a:buNone/>
            </a:pPr>
            <a:r>
              <a:t/>
            </a:r>
            <a:endParaRPr sz="1000"/>
          </a:p>
        </p:txBody>
      </p:sp>
      <p:cxnSp>
        <p:nvCxnSpPr>
          <p:cNvPr id="198" name="Shape 198"/>
          <p:cNvCxnSpPr/>
          <p:nvPr/>
        </p:nvCxnSpPr>
        <p:spPr>
          <a:xfrm flipH="1">
            <a:off x="7636301" y="3894233"/>
            <a:ext cx="14400" cy="391200"/>
          </a:xfrm>
          <a:prstGeom prst="straightConnector1">
            <a:avLst/>
          </a:prstGeom>
          <a:noFill/>
          <a:ln cap="flat" cmpd="sng" w="9525">
            <a:solidFill>
              <a:srgbClr val="000000"/>
            </a:solidFill>
            <a:prstDash val="solid"/>
            <a:round/>
            <a:headEnd len="lg" w="lg" type="none"/>
            <a:tailEnd len="lg" w="lg" type="none"/>
          </a:ln>
        </p:spPr>
      </p:cxnSp>
      <p:sp>
        <p:nvSpPr>
          <p:cNvPr id="199" name="Shape 199"/>
          <p:cNvSpPr txBox="1"/>
          <p:nvPr/>
        </p:nvSpPr>
        <p:spPr>
          <a:xfrm>
            <a:off x="2942854" y="4124880"/>
            <a:ext cx="1635300" cy="587700"/>
          </a:xfrm>
          <a:prstGeom prst="rect">
            <a:avLst/>
          </a:prstGeom>
          <a:noFill/>
          <a:ln>
            <a:noFill/>
          </a:ln>
        </p:spPr>
        <p:txBody>
          <a:bodyPr anchorCtr="0" anchor="t" bIns="91425" lIns="91425" rIns="91425" tIns="91425">
            <a:noAutofit/>
          </a:bodyPr>
          <a:lstStyle/>
          <a:p>
            <a:pPr lvl="0" rtl="0">
              <a:spcBef>
                <a:spcPts val="0"/>
              </a:spcBef>
              <a:buNone/>
            </a:pPr>
            <a:r>
              <a:rPr lang="en-US" sz="1000"/>
              <a:t>+getExpense():decimal</a:t>
            </a:r>
          </a:p>
          <a:p>
            <a:pPr lvl="0" rtl="0">
              <a:spcBef>
                <a:spcPts val="0"/>
              </a:spcBef>
              <a:buNone/>
            </a:pPr>
            <a:r>
              <a:t/>
            </a:r>
            <a:endParaRPr sz="1000"/>
          </a:p>
          <a:p>
            <a:pPr lvl="0" rtl="0" algn="l">
              <a:spcBef>
                <a:spcPts val="0"/>
              </a:spcBef>
              <a:buNone/>
            </a:pPr>
            <a:r>
              <a:t/>
            </a:r>
            <a:endParaRPr/>
          </a:p>
        </p:txBody>
      </p:sp>
      <p:sp>
        <p:nvSpPr>
          <p:cNvPr id="200" name="Shape 200"/>
          <p:cNvSpPr txBox="1"/>
          <p:nvPr/>
        </p:nvSpPr>
        <p:spPr>
          <a:xfrm>
            <a:off x="4614119" y="4124880"/>
            <a:ext cx="1635300" cy="685500"/>
          </a:xfrm>
          <a:prstGeom prst="rect">
            <a:avLst/>
          </a:prstGeom>
          <a:noFill/>
          <a:ln>
            <a:noFill/>
          </a:ln>
        </p:spPr>
        <p:txBody>
          <a:bodyPr anchorCtr="0" anchor="t" bIns="91425" lIns="91425" rIns="91425" tIns="91425">
            <a:noAutofit/>
          </a:bodyPr>
          <a:lstStyle/>
          <a:p>
            <a:pPr lvl="0" rtl="0">
              <a:spcBef>
                <a:spcPts val="0"/>
              </a:spcBef>
              <a:buNone/>
            </a:pPr>
            <a:r>
              <a:rPr lang="en-US" sz="1000"/>
              <a:t>+getExpense():decimal</a:t>
            </a:r>
          </a:p>
          <a:p>
            <a:pPr lvl="0" rtl="0">
              <a:spcBef>
                <a:spcPts val="0"/>
              </a:spcBef>
              <a:buNone/>
            </a:pPr>
            <a:r>
              <a:t/>
            </a:r>
            <a:endParaRPr sz="1000"/>
          </a:p>
          <a:p>
            <a:pPr lvl="0" rtl="0">
              <a:spcBef>
                <a:spcPts val="0"/>
              </a:spcBef>
              <a:buNone/>
            </a:pPr>
            <a:r>
              <a:t/>
            </a:r>
            <a:endParaRPr/>
          </a:p>
          <a:p>
            <a:pPr lvl="0" rtl="0" algn="l">
              <a:spcBef>
                <a:spcPts val="0"/>
              </a:spcBef>
              <a:buNone/>
            </a:pPr>
            <a:r>
              <a:t/>
            </a:r>
            <a:endParaRPr/>
          </a:p>
        </p:txBody>
      </p:sp>
      <p:sp>
        <p:nvSpPr>
          <p:cNvPr id="201" name="Shape 201"/>
          <p:cNvSpPr txBox="1"/>
          <p:nvPr/>
        </p:nvSpPr>
        <p:spPr>
          <a:xfrm>
            <a:off x="6256679" y="4124880"/>
            <a:ext cx="1635300" cy="940200"/>
          </a:xfrm>
          <a:prstGeom prst="rect">
            <a:avLst/>
          </a:prstGeom>
          <a:noFill/>
          <a:ln>
            <a:noFill/>
          </a:ln>
        </p:spPr>
        <p:txBody>
          <a:bodyPr anchorCtr="0" anchor="t" bIns="91425" lIns="91425" rIns="91425" tIns="91425">
            <a:noAutofit/>
          </a:bodyPr>
          <a:lstStyle/>
          <a:p>
            <a:pPr lvl="0" rtl="0">
              <a:spcBef>
                <a:spcPts val="0"/>
              </a:spcBef>
              <a:buNone/>
            </a:pPr>
            <a:r>
              <a:rPr lang="en-US" sz="1000"/>
              <a:t>+getExpense():decimal</a:t>
            </a:r>
          </a:p>
          <a:p>
            <a:pPr lvl="0" rtl="0">
              <a:spcBef>
                <a:spcPts val="0"/>
              </a:spcBef>
              <a:buNone/>
            </a:pPr>
            <a:r>
              <a:t/>
            </a:r>
            <a:endParaRPr sz="1000"/>
          </a:p>
          <a:p>
            <a:pPr lvl="0" rtl="0">
              <a:spcBef>
                <a:spcPts val="0"/>
              </a:spcBef>
              <a:buNone/>
            </a:pPr>
            <a:r>
              <a:t/>
            </a:r>
            <a:endParaRPr/>
          </a:p>
          <a:p>
            <a:pPr lvl="0" rtl="0" algn="l">
              <a:spcBef>
                <a:spcPts val="0"/>
              </a:spcBef>
              <a:buNone/>
            </a:pPr>
            <a:r>
              <a:t/>
            </a:r>
            <a:endParaRPr/>
          </a:p>
        </p:txBody>
      </p:sp>
      <p:cxnSp>
        <p:nvCxnSpPr>
          <p:cNvPr id="202" name="Shape 202"/>
          <p:cNvCxnSpPr>
            <a:endCxn id="179" idx="1"/>
          </p:cNvCxnSpPr>
          <p:nvPr/>
        </p:nvCxnSpPr>
        <p:spPr>
          <a:xfrm>
            <a:off x="3312794" y="1697563"/>
            <a:ext cx="1009800" cy="28200"/>
          </a:xfrm>
          <a:prstGeom prst="straightConnector1">
            <a:avLst/>
          </a:prstGeom>
          <a:noFill/>
          <a:ln cap="flat" cmpd="sng" w="9525">
            <a:solidFill>
              <a:srgbClr val="000000"/>
            </a:solidFill>
            <a:prstDash val="solid"/>
            <a:round/>
            <a:headEnd len="lg" w="lg" type="none"/>
            <a:tailEnd len="lg" w="lg" type="none"/>
          </a:ln>
        </p:spPr>
      </p:cxnSp>
      <p:grpSp>
        <p:nvGrpSpPr>
          <p:cNvPr id="203" name="Shape 203"/>
          <p:cNvGrpSpPr/>
          <p:nvPr/>
        </p:nvGrpSpPr>
        <p:grpSpPr>
          <a:xfrm>
            <a:off x="4123729" y="1571741"/>
            <a:ext cx="199342" cy="279768"/>
            <a:chOff x="2447775" y="2562225"/>
            <a:chExt cx="133500" cy="190500"/>
          </a:xfrm>
        </p:grpSpPr>
        <p:cxnSp>
          <p:nvCxnSpPr>
            <p:cNvPr id="204" name="Shape 204"/>
            <p:cNvCxnSpPr/>
            <p:nvPr/>
          </p:nvCxnSpPr>
          <p:spPr>
            <a:xfrm>
              <a:off x="2447925" y="2562225"/>
              <a:ext cx="123900" cy="123900"/>
            </a:xfrm>
            <a:prstGeom prst="straightConnector1">
              <a:avLst/>
            </a:prstGeom>
            <a:noFill/>
            <a:ln cap="flat" cmpd="sng" w="9525">
              <a:solidFill>
                <a:srgbClr val="000000"/>
              </a:solidFill>
              <a:prstDash val="solid"/>
              <a:round/>
              <a:headEnd len="lg" w="lg" type="none"/>
              <a:tailEnd len="lg" w="lg" type="none"/>
            </a:ln>
          </p:spPr>
        </p:cxnSp>
        <p:cxnSp>
          <p:nvCxnSpPr>
            <p:cNvPr id="205" name="Shape 205"/>
            <p:cNvCxnSpPr/>
            <p:nvPr/>
          </p:nvCxnSpPr>
          <p:spPr>
            <a:xfrm flipH="1">
              <a:off x="2447775" y="2676525"/>
              <a:ext cx="133500" cy="76200"/>
            </a:xfrm>
            <a:prstGeom prst="straightConnector1">
              <a:avLst/>
            </a:prstGeom>
            <a:noFill/>
            <a:ln cap="flat" cmpd="sng" w="9525">
              <a:solidFill>
                <a:srgbClr val="000000"/>
              </a:solidFill>
              <a:prstDash val="solid"/>
              <a:round/>
              <a:headEnd len="lg" w="lg" type="none"/>
              <a:tailEnd len="lg" w="lg" type="none"/>
            </a:ln>
          </p:spPr>
        </p:cxnSp>
      </p:grpSp>
      <p:cxnSp>
        <p:nvCxnSpPr>
          <p:cNvPr id="206" name="Shape 206"/>
          <p:cNvCxnSpPr>
            <a:stCxn id="176" idx="2"/>
          </p:cNvCxnSpPr>
          <p:nvPr/>
        </p:nvCxnSpPr>
        <p:spPr>
          <a:xfrm>
            <a:off x="3639838" y="4957040"/>
            <a:ext cx="0" cy="461700"/>
          </a:xfrm>
          <a:prstGeom prst="straightConnector1">
            <a:avLst/>
          </a:prstGeom>
          <a:noFill/>
          <a:ln cap="flat" cmpd="sng" w="9525">
            <a:solidFill>
              <a:srgbClr val="000000"/>
            </a:solidFill>
            <a:prstDash val="solid"/>
            <a:round/>
            <a:headEnd len="lg" w="lg" type="none"/>
            <a:tailEnd len="lg" w="lg" type="none"/>
          </a:ln>
        </p:spPr>
      </p:cxnSp>
      <p:cxnSp>
        <p:nvCxnSpPr>
          <p:cNvPr id="207" name="Shape 207"/>
          <p:cNvCxnSpPr/>
          <p:nvPr/>
        </p:nvCxnSpPr>
        <p:spPr>
          <a:xfrm flipH="1">
            <a:off x="2416465" y="5418771"/>
            <a:ext cx="1223400" cy="14100"/>
          </a:xfrm>
          <a:prstGeom prst="straightConnector1">
            <a:avLst/>
          </a:prstGeom>
          <a:noFill/>
          <a:ln cap="flat" cmpd="sng" w="9525">
            <a:solidFill>
              <a:srgbClr val="000000"/>
            </a:solidFill>
            <a:prstDash val="solid"/>
            <a:round/>
            <a:headEnd len="lg" w="lg" type="none"/>
            <a:tailEnd len="lg" w="lg" type="none"/>
          </a:ln>
        </p:spPr>
      </p:cxnSp>
      <p:cxnSp>
        <p:nvCxnSpPr>
          <p:cNvPr id="208" name="Shape 208"/>
          <p:cNvCxnSpPr/>
          <p:nvPr/>
        </p:nvCxnSpPr>
        <p:spPr>
          <a:xfrm flipH="1" rot="10800000">
            <a:off x="2402626" y="2741380"/>
            <a:ext cx="21000" cy="2691600"/>
          </a:xfrm>
          <a:prstGeom prst="straightConnector1">
            <a:avLst/>
          </a:prstGeom>
          <a:noFill/>
          <a:ln cap="flat" cmpd="sng" w="9525">
            <a:solidFill>
              <a:srgbClr val="000000"/>
            </a:solidFill>
            <a:prstDash val="solid"/>
            <a:round/>
            <a:headEnd len="lg" w="lg" type="none"/>
            <a:tailEnd len="lg" w="lg" type="none"/>
          </a:ln>
        </p:spPr>
      </p:cxnSp>
      <p:grpSp>
        <p:nvGrpSpPr>
          <p:cNvPr id="209" name="Shape 209"/>
          <p:cNvGrpSpPr/>
          <p:nvPr/>
        </p:nvGrpSpPr>
        <p:grpSpPr>
          <a:xfrm rot="-5400000">
            <a:off x="2315088" y="2627364"/>
            <a:ext cx="196058" cy="284454"/>
            <a:chOff x="2447775" y="2562225"/>
            <a:chExt cx="133500" cy="190500"/>
          </a:xfrm>
        </p:grpSpPr>
        <p:cxnSp>
          <p:nvCxnSpPr>
            <p:cNvPr id="210" name="Shape 210"/>
            <p:cNvCxnSpPr/>
            <p:nvPr/>
          </p:nvCxnSpPr>
          <p:spPr>
            <a:xfrm>
              <a:off x="2447925" y="2562225"/>
              <a:ext cx="123900" cy="123900"/>
            </a:xfrm>
            <a:prstGeom prst="straightConnector1">
              <a:avLst/>
            </a:prstGeom>
            <a:noFill/>
            <a:ln cap="flat" cmpd="sng" w="9525">
              <a:solidFill>
                <a:srgbClr val="000000"/>
              </a:solidFill>
              <a:prstDash val="solid"/>
              <a:round/>
              <a:headEnd len="lg" w="lg" type="none"/>
              <a:tailEnd len="lg" w="lg" type="none"/>
            </a:ln>
          </p:spPr>
        </p:cxnSp>
        <p:cxnSp>
          <p:nvCxnSpPr>
            <p:cNvPr id="211" name="Shape 211"/>
            <p:cNvCxnSpPr/>
            <p:nvPr/>
          </p:nvCxnSpPr>
          <p:spPr>
            <a:xfrm flipH="1">
              <a:off x="2447775" y="2676525"/>
              <a:ext cx="133500" cy="76200"/>
            </a:xfrm>
            <a:prstGeom prst="straightConnector1">
              <a:avLst/>
            </a:prstGeom>
            <a:noFill/>
            <a:ln cap="flat" cmpd="sng" w="9525">
              <a:solidFill>
                <a:srgbClr val="000000"/>
              </a:solidFill>
              <a:prstDash val="solid"/>
              <a:round/>
              <a:headEnd len="lg" w="lg" type="none"/>
              <a:tailEnd len="lg" w="lg" type="none"/>
            </a:ln>
          </p:spPr>
        </p:cxnSp>
      </p:grpSp>
      <p:cxnSp>
        <p:nvCxnSpPr>
          <p:cNvPr id="212" name="Shape 212"/>
          <p:cNvCxnSpPr/>
          <p:nvPr/>
        </p:nvCxnSpPr>
        <p:spPr>
          <a:xfrm flipH="1">
            <a:off x="5346645" y="4957147"/>
            <a:ext cx="21300" cy="699600"/>
          </a:xfrm>
          <a:prstGeom prst="straightConnector1">
            <a:avLst/>
          </a:prstGeom>
          <a:noFill/>
          <a:ln cap="flat" cmpd="sng" w="9525">
            <a:solidFill>
              <a:srgbClr val="000000"/>
            </a:solidFill>
            <a:prstDash val="solid"/>
            <a:round/>
            <a:headEnd len="lg" w="lg" type="none"/>
            <a:tailEnd len="lg" w="lg" type="none"/>
          </a:ln>
        </p:spPr>
      </p:cxnSp>
      <p:cxnSp>
        <p:nvCxnSpPr>
          <p:cNvPr id="213" name="Shape 213"/>
          <p:cNvCxnSpPr/>
          <p:nvPr/>
        </p:nvCxnSpPr>
        <p:spPr>
          <a:xfrm>
            <a:off x="6953690" y="4957147"/>
            <a:ext cx="0" cy="923400"/>
          </a:xfrm>
          <a:prstGeom prst="straightConnector1">
            <a:avLst/>
          </a:prstGeom>
          <a:noFill/>
          <a:ln cap="flat" cmpd="sng" w="9525">
            <a:solidFill>
              <a:srgbClr val="000000"/>
            </a:solidFill>
            <a:prstDash val="solid"/>
            <a:round/>
            <a:headEnd len="lg" w="lg" type="none"/>
            <a:tailEnd len="lg" w="lg" type="none"/>
          </a:ln>
        </p:spPr>
      </p:cxnSp>
      <p:cxnSp>
        <p:nvCxnSpPr>
          <p:cNvPr id="214" name="Shape 214"/>
          <p:cNvCxnSpPr/>
          <p:nvPr/>
        </p:nvCxnSpPr>
        <p:spPr>
          <a:xfrm rot="10800000">
            <a:off x="2089278" y="5628489"/>
            <a:ext cx="3271500" cy="14100"/>
          </a:xfrm>
          <a:prstGeom prst="straightConnector1">
            <a:avLst/>
          </a:prstGeom>
          <a:noFill/>
          <a:ln cap="flat" cmpd="sng" w="9525">
            <a:solidFill>
              <a:srgbClr val="000000"/>
            </a:solidFill>
            <a:prstDash val="solid"/>
            <a:round/>
            <a:headEnd len="lg" w="lg" type="none"/>
            <a:tailEnd len="lg" w="lg" type="none"/>
          </a:ln>
        </p:spPr>
      </p:cxnSp>
      <p:cxnSp>
        <p:nvCxnSpPr>
          <p:cNvPr id="215" name="Shape 215"/>
          <p:cNvCxnSpPr/>
          <p:nvPr/>
        </p:nvCxnSpPr>
        <p:spPr>
          <a:xfrm rot="10800000">
            <a:off x="1719412" y="5880284"/>
            <a:ext cx="5248500" cy="14100"/>
          </a:xfrm>
          <a:prstGeom prst="straightConnector1">
            <a:avLst/>
          </a:prstGeom>
          <a:noFill/>
          <a:ln cap="flat" cmpd="sng" w="9525">
            <a:solidFill>
              <a:srgbClr val="000000"/>
            </a:solidFill>
            <a:prstDash val="solid"/>
            <a:round/>
            <a:headEnd len="lg" w="lg" type="none"/>
            <a:tailEnd len="lg" w="lg" type="none"/>
          </a:ln>
        </p:spPr>
      </p:cxnSp>
      <p:cxnSp>
        <p:nvCxnSpPr>
          <p:cNvPr id="216" name="Shape 216"/>
          <p:cNvCxnSpPr/>
          <p:nvPr/>
        </p:nvCxnSpPr>
        <p:spPr>
          <a:xfrm rot="10800000">
            <a:off x="2082720" y="2741323"/>
            <a:ext cx="6900" cy="2859300"/>
          </a:xfrm>
          <a:prstGeom prst="straightConnector1">
            <a:avLst/>
          </a:prstGeom>
          <a:noFill/>
          <a:ln cap="flat" cmpd="sng" w="9525">
            <a:solidFill>
              <a:srgbClr val="000000"/>
            </a:solidFill>
            <a:prstDash val="solid"/>
            <a:round/>
            <a:headEnd len="lg" w="lg" type="none"/>
            <a:tailEnd len="lg" w="lg" type="none"/>
          </a:ln>
        </p:spPr>
      </p:cxnSp>
      <p:grpSp>
        <p:nvGrpSpPr>
          <p:cNvPr id="217" name="Shape 217"/>
          <p:cNvGrpSpPr/>
          <p:nvPr/>
        </p:nvGrpSpPr>
        <p:grpSpPr>
          <a:xfrm rot="-5400000">
            <a:off x="1973750" y="2627364"/>
            <a:ext cx="196058" cy="284454"/>
            <a:chOff x="2447775" y="2562225"/>
            <a:chExt cx="133500" cy="190500"/>
          </a:xfrm>
        </p:grpSpPr>
        <p:cxnSp>
          <p:nvCxnSpPr>
            <p:cNvPr id="218" name="Shape 218"/>
            <p:cNvCxnSpPr/>
            <p:nvPr/>
          </p:nvCxnSpPr>
          <p:spPr>
            <a:xfrm>
              <a:off x="2447925" y="2562225"/>
              <a:ext cx="123900" cy="123900"/>
            </a:xfrm>
            <a:prstGeom prst="straightConnector1">
              <a:avLst/>
            </a:prstGeom>
            <a:noFill/>
            <a:ln cap="flat" cmpd="sng" w="9525">
              <a:solidFill>
                <a:srgbClr val="000000"/>
              </a:solidFill>
              <a:prstDash val="solid"/>
              <a:round/>
              <a:headEnd len="lg" w="lg" type="none"/>
              <a:tailEnd len="lg" w="lg" type="none"/>
            </a:ln>
          </p:spPr>
        </p:cxnSp>
        <p:cxnSp>
          <p:nvCxnSpPr>
            <p:cNvPr id="219" name="Shape 219"/>
            <p:cNvCxnSpPr/>
            <p:nvPr/>
          </p:nvCxnSpPr>
          <p:spPr>
            <a:xfrm flipH="1">
              <a:off x="2447775" y="2676525"/>
              <a:ext cx="133500" cy="76200"/>
            </a:xfrm>
            <a:prstGeom prst="straightConnector1">
              <a:avLst/>
            </a:prstGeom>
            <a:noFill/>
            <a:ln cap="flat" cmpd="sng" w="9525">
              <a:solidFill>
                <a:srgbClr val="000000"/>
              </a:solidFill>
              <a:prstDash val="solid"/>
              <a:round/>
              <a:headEnd len="lg" w="lg" type="none"/>
              <a:tailEnd len="lg" w="lg" type="none"/>
            </a:ln>
          </p:spPr>
        </p:cxnSp>
      </p:grpSp>
      <p:cxnSp>
        <p:nvCxnSpPr>
          <p:cNvPr id="220" name="Shape 220"/>
          <p:cNvCxnSpPr/>
          <p:nvPr/>
        </p:nvCxnSpPr>
        <p:spPr>
          <a:xfrm flipH="1" rot="10800000">
            <a:off x="1719837" y="2741350"/>
            <a:ext cx="21000" cy="3195000"/>
          </a:xfrm>
          <a:prstGeom prst="straightConnector1">
            <a:avLst/>
          </a:prstGeom>
          <a:noFill/>
          <a:ln cap="flat" cmpd="sng" w="9525">
            <a:solidFill>
              <a:srgbClr val="000000"/>
            </a:solidFill>
            <a:prstDash val="solid"/>
            <a:round/>
            <a:headEnd len="lg" w="lg" type="none"/>
            <a:tailEnd len="lg" w="lg" type="none"/>
          </a:ln>
        </p:spPr>
      </p:cxnSp>
      <p:grpSp>
        <p:nvGrpSpPr>
          <p:cNvPr id="221" name="Shape 221"/>
          <p:cNvGrpSpPr/>
          <p:nvPr/>
        </p:nvGrpSpPr>
        <p:grpSpPr>
          <a:xfrm rot="-5400000">
            <a:off x="1632412" y="2627364"/>
            <a:ext cx="196058" cy="284454"/>
            <a:chOff x="2447775" y="2562225"/>
            <a:chExt cx="133500" cy="190500"/>
          </a:xfrm>
        </p:grpSpPr>
        <p:cxnSp>
          <p:nvCxnSpPr>
            <p:cNvPr id="222" name="Shape 222"/>
            <p:cNvCxnSpPr/>
            <p:nvPr/>
          </p:nvCxnSpPr>
          <p:spPr>
            <a:xfrm>
              <a:off x="2447925" y="2562225"/>
              <a:ext cx="123900" cy="123900"/>
            </a:xfrm>
            <a:prstGeom prst="straightConnector1">
              <a:avLst/>
            </a:prstGeom>
            <a:noFill/>
            <a:ln cap="flat" cmpd="sng" w="9525">
              <a:solidFill>
                <a:srgbClr val="000000"/>
              </a:solidFill>
              <a:prstDash val="solid"/>
              <a:round/>
              <a:headEnd len="lg" w="lg" type="none"/>
              <a:tailEnd len="lg" w="lg" type="none"/>
            </a:ln>
          </p:spPr>
        </p:cxnSp>
        <p:cxnSp>
          <p:nvCxnSpPr>
            <p:cNvPr id="223" name="Shape 223"/>
            <p:cNvCxnSpPr/>
            <p:nvPr/>
          </p:nvCxnSpPr>
          <p:spPr>
            <a:xfrm flipH="1">
              <a:off x="2447775" y="2676525"/>
              <a:ext cx="133500" cy="76200"/>
            </a:xfrm>
            <a:prstGeom prst="straightConnector1">
              <a:avLst/>
            </a:prstGeom>
            <a:noFill/>
            <a:ln cap="flat" cmpd="sng" w="9525">
              <a:solidFill>
                <a:srgbClr val="000000"/>
              </a:solidFill>
              <a:prstDash val="solid"/>
              <a:round/>
              <a:headEnd len="lg" w="lg" type="none"/>
              <a:tailEnd len="lg" w="lg" type="none"/>
            </a:ln>
          </p:spPr>
        </p:cxnSp>
      </p:grpSp>
      <p:sp>
        <p:nvSpPr>
          <p:cNvPr id="224" name="Shape 224"/>
          <p:cNvSpPr/>
          <p:nvPr/>
        </p:nvSpPr>
        <p:spPr>
          <a:xfrm>
            <a:off x="1193607" y="1362075"/>
            <a:ext cx="2133600" cy="13428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cxnSp>
        <p:nvCxnSpPr>
          <p:cNvPr id="225" name="Shape 225"/>
          <p:cNvCxnSpPr/>
          <p:nvPr/>
        </p:nvCxnSpPr>
        <p:spPr>
          <a:xfrm>
            <a:off x="1179273" y="1795721"/>
            <a:ext cx="2205000" cy="0"/>
          </a:xfrm>
          <a:prstGeom prst="straightConnector1">
            <a:avLst/>
          </a:prstGeom>
          <a:noFill/>
          <a:ln cap="flat" cmpd="sng" w="9525">
            <a:solidFill>
              <a:srgbClr val="000000"/>
            </a:solidFill>
            <a:prstDash val="solid"/>
            <a:round/>
            <a:headEnd len="lg" w="lg" type="none"/>
            <a:tailEnd len="lg" w="lg" type="none"/>
          </a:ln>
        </p:spPr>
      </p:cxnSp>
      <p:sp>
        <p:nvSpPr>
          <p:cNvPr id="226" name="Shape 226"/>
          <p:cNvSpPr txBox="1"/>
          <p:nvPr/>
        </p:nvSpPr>
        <p:spPr>
          <a:xfrm>
            <a:off x="1257664" y="1362075"/>
            <a:ext cx="2005500" cy="391800"/>
          </a:xfrm>
          <a:prstGeom prst="rect">
            <a:avLst/>
          </a:prstGeom>
          <a:noFill/>
          <a:ln>
            <a:noFill/>
          </a:ln>
        </p:spPr>
        <p:txBody>
          <a:bodyPr anchorCtr="0" anchor="t" bIns="91425" lIns="91425" rIns="91425" tIns="91425">
            <a:noAutofit/>
          </a:bodyPr>
          <a:lstStyle/>
          <a:p>
            <a:pPr lvl="0" rtl="0" algn="l">
              <a:spcBef>
                <a:spcPts val="0"/>
              </a:spcBef>
              <a:buNone/>
            </a:pPr>
            <a:r>
              <a:rPr lang="en-US" sz="1100"/>
              <a:t>Client</a:t>
            </a:r>
          </a:p>
        </p:txBody>
      </p:sp>
      <p:sp>
        <p:nvSpPr>
          <p:cNvPr id="227" name="Shape 227"/>
          <p:cNvSpPr txBox="1"/>
          <p:nvPr/>
        </p:nvSpPr>
        <p:spPr>
          <a:xfrm>
            <a:off x="1179273" y="1837687"/>
            <a:ext cx="2545500" cy="940200"/>
          </a:xfrm>
          <a:prstGeom prst="rect">
            <a:avLst/>
          </a:prstGeom>
          <a:noFill/>
          <a:ln>
            <a:noFill/>
          </a:ln>
        </p:spPr>
        <p:txBody>
          <a:bodyPr anchorCtr="0" anchor="t" bIns="91425" lIns="91425" rIns="91425" tIns="91425">
            <a:noAutofit/>
          </a:bodyPr>
          <a:lstStyle/>
          <a:p>
            <a:pPr lvl="0" rtl="0" algn="l">
              <a:spcBef>
                <a:spcPts val="0"/>
              </a:spcBef>
              <a:buNone/>
            </a:pPr>
            <a:r>
              <a:rPr lang="en-US" sz="1000"/>
              <a:t>+ Choose Expense(): Expense</a:t>
            </a:r>
          </a:p>
        </p:txBody>
      </p:sp>
      <p:cxnSp>
        <p:nvCxnSpPr>
          <p:cNvPr id="228" name="Shape 228"/>
          <p:cNvCxnSpPr/>
          <p:nvPr/>
        </p:nvCxnSpPr>
        <p:spPr>
          <a:xfrm>
            <a:off x="1179273" y="1795721"/>
            <a:ext cx="1394100" cy="0"/>
          </a:xfrm>
          <a:prstGeom prst="straightConnector1">
            <a:avLst/>
          </a:prstGeom>
          <a:noFill/>
          <a:ln cap="flat" cmpd="sng" w="9525">
            <a:solidFill>
              <a:srgbClr val="000000"/>
            </a:solidFill>
            <a:prstDash val="solid"/>
            <a:round/>
            <a:headEnd len="lg" w="lg" type="none"/>
            <a:tailEnd len="lg" w="lg"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p:nvPr/>
        </p:nvSpPr>
        <p:spPr>
          <a:xfrm>
            <a:off x="4498556" y="3694203"/>
            <a:ext cx="1109700" cy="12840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34" name="Shape 234"/>
          <p:cNvSpPr/>
          <p:nvPr/>
        </p:nvSpPr>
        <p:spPr>
          <a:xfrm>
            <a:off x="846224" y="1540711"/>
            <a:ext cx="1734000" cy="12840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grpSp>
        <p:nvGrpSpPr>
          <p:cNvPr id="235" name="Shape 235"/>
          <p:cNvGrpSpPr/>
          <p:nvPr/>
        </p:nvGrpSpPr>
        <p:grpSpPr>
          <a:xfrm>
            <a:off x="5596410" y="1647731"/>
            <a:ext cx="1132830" cy="1284091"/>
            <a:chOff x="1657275" y="600075"/>
            <a:chExt cx="933600" cy="914400"/>
          </a:xfrm>
        </p:grpSpPr>
        <p:sp>
          <p:nvSpPr>
            <p:cNvPr id="236" name="Shape 236"/>
            <p:cNvSpPr/>
            <p:nvPr/>
          </p:nvSpPr>
          <p:spPr>
            <a:xfrm>
              <a:off x="1666875" y="600075"/>
              <a:ext cx="914400" cy="9144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7" name="Shape 237"/>
            <p:cNvSpPr txBox="1"/>
            <p:nvPr/>
          </p:nvSpPr>
          <p:spPr>
            <a:xfrm>
              <a:off x="1666875" y="600075"/>
              <a:ext cx="914400" cy="342900"/>
            </a:xfrm>
            <a:prstGeom prst="rect">
              <a:avLst/>
            </a:prstGeom>
            <a:noFill/>
            <a:ln>
              <a:noFill/>
            </a:ln>
          </p:spPr>
          <p:txBody>
            <a:bodyPr anchorCtr="0" anchor="t" bIns="91425" lIns="91425" rIns="91425" tIns="91425">
              <a:noAutofit/>
            </a:bodyPr>
            <a:lstStyle/>
            <a:p>
              <a:pPr lvl="0" rtl="0" algn="l">
                <a:spcBef>
                  <a:spcPts val="0"/>
                </a:spcBef>
                <a:buNone/>
              </a:pPr>
              <a:r>
                <a:rPr lang="en-US"/>
                <a:t>Expense</a:t>
              </a:r>
            </a:p>
          </p:txBody>
        </p:sp>
        <p:cxnSp>
          <p:nvCxnSpPr>
            <p:cNvPr id="238" name="Shape 238"/>
            <p:cNvCxnSpPr/>
            <p:nvPr/>
          </p:nvCxnSpPr>
          <p:spPr>
            <a:xfrm>
              <a:off x="1657275" y="942975"/>
              <a:ext cx="933600" cy="0"/>
            </a:xfrm>
            <a:prstGeom prst="straightConnector1">
              <a:avLst/>
            </a:prstGeom>
            <a:noFill/>
            <a:ln cap="flat" cmpd="sng" w="9525">
              <a:solidFill>
                <a:srgbClr val="000000"/>
              </a:solidFill>
              <a:prstDash val="solid"/>
              <a:round/>
              <a:headEnd len="lg" w="lg" type="none"/>
              <a:tailEnd len="lg" w="lg" type="none"/>
            </a:ln>
          </p:spPr>
        </p:cxnSp>
      </p:grpSp>
      <p:sp>
        <p:nvSpPr>
          <p:cNvPr id="239" name="Shape 239"/>
          <p:cNvSpPr txBox="1"/>
          <p:nvPr/>
        </p:nvSpPr>
        <p:spPr>
          <a:xfrm>
            <a:off x="4498556" y="3694203"/>
            <a:ext cx="948000" cy="655500"/>
          </a:xfrm>
          <a:prstGeom prst="rect">
            <a:avLst/>
          </a:prstGeom>
          <a:noFill/>
          <a:ln>
            <a:noFill/>
          </a:ln>
        </p:spPr>
        <p:txBody>
          <a:bodyPr anchorCtr="0" anchor="t" bIns="91425" lIns="91425" rIns="91425" tIns="91425">
            <a:noAutofit/>
          </a:bodyPr>
          <a:lstStyle/>
          <a:p>
            <a:pPr lvl="0" rtl="0" algn="l">
              <a:spcBef>
                <a:spcPts val="0"/>
              </a:spcBef>
              <a:buNone/>
            </a:pPr>
            <a:r>
              <a:rPr lang="en-US"/>
              <a:t>Travel</a:t>
            </a:r>
          </a:p>
        </p:txBody>
      </p:sp>
      <p:cxnSp>
        <p:nvCxnSpPr>
          <p:cNvPr id="240" name="Shape 240"/>
          <p:cNvCxnSpPr/>
          <p:nvPr/>
        </p:nvCxnSpPr>
        <p:spPr>
          <a:xfrm>
            <a:off x="4486907" y="4182470"/>
            <a:ext cx="1133100" cy="0"/>
          </a:xfrm>
          <a:prstGeom prst="straightConnector1">
            <a:avLst/>
          </a:prstGeom>
          <a:noFill/>
          <a:ln cap="flat" cmpd="sng" w="9525">
            <a:solidFill>
              <a:srgbClr val="000000"/>
            </a:solidFill>
            <a:prstDash val="solid"/>
            <a:round/>
            <a:headEnd len="lg" w="lg" type="none"/>
            <a:tailEnd len="lg" w="lg" type="none"/>
          </a:ln>
        </p:spPr>
      </p:cxnSp>
      <p:cxnSp>
        <p:nvCxnSpPr>
          <p:cNvPr id="241" name="Shape 241"/>
          <p:cNvCxnSpPr/>
          <p:nvPr/>
        </p:nvCxnSpPr>
        <p:spPr>
          <a:xfrm>
            <a:off x="834575" y="1955358"/>
            <a:ext cx="1791900" cy="0"/>
          </a:xfrm>
          <a:prstGeom prst="straightConnector1">
            <a:avLst/>
          </a:prstGeom>
          <a:noFill/>
          <a:ln cap="flat" cmpd="sng" w="9525">
            <a:solidFill>
              <a:srgbClr val="000000"/>
            </a:solidFill>
            <a:prstDash val="solid"/>
            <a:round/>
            <a:headEnd len="lg" w="lg" type="none"/>
            <a:tailEnd len="lg" w="lg" type="none"/>
          </a:ln>
        </p:spPr>
      </p:cxnSp>
      <p:grpSp>
        <p:nvGrpSpPr>
          <p:cNvPr id="242" name="Shape 242"/>
          <p:cNvGrpSpPr/>
          <p:nvPr/>
        </p:nvGrpSpPr>
        <p:grpSpPr>
          <a:xfrm>
            <a:off x="7191471" y="3694252"/>
            <a:ext cx="1109532" cy="1284091"/>
            <a:chOff x="2581275" y="2057400"/>
            <a:chExt cx="914400" cy="914400"/>
          </a:xfrm>
        </p:grpSpPr>
        <p:sp>
          <p:nvSpPr>
            <p:cNvPr id="243" name="Shape 243"/>
            <p:cNvSpPr/>
            <p:nvPr/>
          </p:nvSpPr>
          <p:spPr>
            <a:xfrm>
              <a:off x="2581275" y="2057400"/>
              <a:ext cx="914400" cy="9144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44" name="Shape 244"/>
            <p:cNvSpPr txBox="1"/>
            <p:nvPr/>
          </p:nvSpPr>
          <p:spPr>
            <a:xfrm>
              <a:off x="2600175" y="2057400"/>
              <a:ext cx="876600" cy="362100"/>
            </a:xfrm>
            <a:prstGeom prst="rect">
              <a:avLst/>
            </a:prstGeom>
            <a:noFill/>
            <a:ln>
              <a:noFill/>
            </a:ln>
          </p:spPr>
          <p:txBody>
            <a:bodyPr anchorCtr="0" anchor="t" bIns="91425" lIns="91425" rIns="91425" tIns="91425">
              <a:noAutofit/>
            </a:bodyPr>
            <a:lstStyle/>
            <a:p>
              <a:pPr lvl="0" rtl="0" algn="l">
                <a:spcBef>
                  <a:spcPts val="0"/>
                </a:spcBef>
                <a:buNone/>
              </a:pPr>
              <a:r>
                <a:rPr lang="en-US"/>
                <a:t>Food</a:t>
              </a:r>
            </a:p>
          </p:txBody>
        </p:sp>
      </p:grpSp>
      <p:grpSp>
        <p:nvGrpSpPr>
          <p:cNvPr id="245" name="Shape 245"/>
          <p:cNvGrpSpPr/>
          <p:nvPr/>
        </p:nvGrpSpPr>
        <p:grpSpPr>
          <a:xfrm>
            <a:off x="5844997" y="3680873"/>
            <a:ext cx="1161633" cy="1284091"/>
            <a:chOff x="1709737" y="1895475"/>
            <a:chExt cx="957337" cy="914400"/>
          </a:xfrm>
        </p:grpSpPr>
        <p:sp>
          <p:nvSpPr>
            <p:cNvPr id="246" name="Shape 246"/>
            <p:cNvSpPr/>
            <p:nvPr/>
          </p:nvSpPr>
          <p:spPr>
            <a:xfrm>
              <a:off x="1743075" y="1895475"/>
              <a:ext cx="914400" cy="9144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47" name="Shape 247"/>
            <p:cNvSpPr txBox="1"/>
            <p:nvPr/>
          </p:nvSpPr>
          <p:spPr>
            <a:xfrm>
              <a:off x="1709737" y="1905000"/>
              <a:ext cx="914400" cy="342900"/>
            </a:xfrm>
            <a:prstGeom prst="rect">
              <a:avLst/>
            </a:prstGeom>
            <a:noFill/>
            <a:ln>
              <a:noFill/>
            </a:ln>
          </p:spPr>
          <p:txBody>
            <a:bodyPr anchorCtr="0" anchor="t" bIns="91425" lIns="91425" rIns="91425" tIns="91425">
              <a:noAutofit/>
            </a:bodyPr>
            <a:lstStyle/>
            <a:p>
              <a:pPr lvl="0" rtl="0" algn="l">
                <a:spcBef>
                  <a:spcPts val="0"/>
                </a:spcBef>
                <a:buNone/>
              </a:pPr>
              <a:r>
                <a:rPr lang="en-US" sz="1100"/>
                <a:t>OnDemand</a:t>
              </a:r>
            </a:p>
          </p:txBody>
        </p:sp>
        <p:cxnSp>
          <p:nvCxnSpPr>
            <p:cNvPr id="248" name="Shape 248"/>
            <p:cNvCxnSpPr/>
            <p:nvPr/>
          </p:nvCxnSpPr>
          <p:spPr>
            <a:xfrm>
              <a:off x="1733475" y="2252700"/>
              <a:ext cx="933600" cy="0"/>
            </a:xfrm>
            <a:prstGeom prst="straightConnector1">
              <a:avLst/>
            </a:prstGeom>
            <a:noFill/>
            <a:ln cap="flat" cmpd="sng" w="9525">
              <a:solidFill>
                <a:srgbClr val="000000"/>
              </a:solidFill>
              <a:prstDash val="solid"/>
              <a:round/>
              <a:headEnd len="lg" w="lg" type="none"/>
              <a:tailEnd len="lg" w="lg" type="none"/>
            </a:ln>
          </p:spPr>
        </p:cxnSp>
      </p:grpSp>
      <p:cxnSp>
        <p:nvCxnSpPr>
          <p:cNvPr id="249" name="Shape 249"/>
          <p:cNvCxnSpPr/>
          <p:nvPr/>
        </p:nvCxnSpPr>
        <p:spPr>
          <a:xfrm>
            <a:off x="7179924" y="4182470"/>
            <a:ext cx="1133100" cy="0"/>
          </a:xfrm>
          <a:prstGeom prst="straightConnector1">
            <a:avLst/>
          </a:prstGeom>
          <a:noFill/>
          <a:ln cap="flat" cmpd="sng" w="9525">
            <a:solidFill>
              <a:srgbClr val="000000"/>
            </a:solidFill>
            <a:prstDash val="solid"/>
            <a:round/>
            <a:headEnd len="lg" w="lg" type="none"/>
            <a:tailEnd len="lg" w="lg" type="none"/>
          </a:ln>
        </p:spPr>
      </p:cxnSp>
      <p:sp>
        <p:nvSpPr>
          <p:cNvPr id="250" name="Shape 250"/>
          <p:cNvSpPr txBox="1"/>
          <p:nvPr/>
        </p:nvSpPr>
        <p:spPr>
          <a:xfrm>
            <a:off x="898280" y="1540711"/>
            <a:ext cx="1629900" cy="374400"/>
          </a:xfrm>
          <a:prstGeom prst="rect">
            <a:avLst/>
          </a:prstGeom>
          <a:noFill/>
          <a:ln>
            <a:noFill/>
          </a:ln>
        </p:spPr>
        <p:txBody>
          <a:bodyPr anchorCtr="0" anchor="t" bIns="91425" lIns="91425" rIns="91425" tIns="91425">
            <a:noAutofit/>
          </a:bodyPr>
          <a:lstStyle/>
          <a:p>
            <a:pPr lvl="0" rtl="0" algn="l">
              <a:spcBef>
                <a:spcPts val="0"/>
              </a:spcBef>
              <a:buNone/>
            </a:pPr>
            <a:r>
              <a:rPr lang="en-US" sz="1100"/>
              <a:t>Client</a:t>
            </a:r>
          </a:p>
        </p:txBody>
      </p:sp>
      <p:sp>
        <p:nvSpPr>
          <p:cNvPr id="251" name="Shape 251"/>
          <p:cNvSpPr txBox="1"/>
          <p:nvPr/>
        </p:nvSpPr>
        <p:spPr>
          <a:xfrm>
            <a:off x="834575" y="1995475"/>
            <a:ext cx="1629900" cy="898800"/>
          </a:xfrm>
          <a:prstGeom prst="rect">
            <a:avLst/>
          </a:prstGeom>
          <a:noFill/>
          <a:ln>
            <a:noFill/>
          </a:ln>
        </p:spPr>
        <p:txBody>
          <a:bodyPr anchorCtr="0" anchor="t" bIns="91425" lIns="91425" rIns="91425" tIns="91425">
            <a:noAutofit/>
          </a:bodyPr>
          <a:lstStyle/>
          <a:p>
            <a:pPr lvl="0" rtl="0" algn="l">
              <a:spcBef>
                <a:spcPts val="0"/>
              </a:spcBef>
              <a:buNone/>
            </a:pPr>
            <a:r>
              <a:rPr lang="en-US" sz="1000"/>
              <a:t>+ Choose Expense(): Expense</a:t>
            </a:r>
          </a:p>
        </p:txBody>
      </p:sp>
      <p:cxnSp>
        <p:nvCxnSpPr>
          <p:cNvPr id="252" name="Shape 252"/>
          <p:cNvCxnSpPr/>
          <p:nvPr/>
        </p:nvCxnSpPr>
        <p:spPr>
          <a:xfrm>
            <a:off x="834575" y="1955358"/>
            <a:ext cx="1133100" cy="0"/>
          </a:xfrm>
          <a:prstGeom prst="straightConnector1">
            <a:avLst/>
          </a:prstGeom>
          <a:noFill/>
          <a:ln cap="flat" cmpd="sng" w="9525">
            <a:solidFill>
              <a:srgbClr val="000000"/>
            </a:solidFill>
            <a:prstDash val="solid"/>
            <a:round/>
            <a:headEnd len="lg" w="lg" type="none"/>
            <a:tailEnd len="lg" w="lg" type="none"/>
          </a:ln>
        </p:spPr>
      </p:cxnSp>
      <p:cxnSp>
        <p:nvCxnSpPr>
          <p:cNvPr id="253" name="Shape 253"/>
          <p:cNvCxnSpPr/>
          <p:nvPr/>
        </p:nvCxnSpPr>
        <p:spPr>
          <a:xfrm flipH="1" rot="10800000">
            <a:off x="5088015" y="3293159"/>
            <a:ext cx="2739600" cy="39900"/>
          </a:xfrm>
          <a:prstGeom prst="straightConnector1">
            <a:avLst/>
          </a:prstGeom>
          <a:noFill/>
          <a:ln cap="flat" cmpd="sng" w="9525">
            <a:solidFill>
              <a:srgbClr val="000000"/>
            </a:solidFill>
            <a:prstDash val="solid"/>
            <a:round/>
            <a:headEnd len="lg" w="lg" type="none"/>
            <a:tailEnd len="lg" w="lg" type="none"/>
          </a:ln>
        </p:spPr>
      </p:cxnSp>
      <p:cxnSp>
        <p:nvCxnSpPr>
          <p:cNvPr id="254" name="Shape 254"/>
          <p:cNvCxnSpPr>
            <a:endCxn id="244" idx="0"/>
          </p:cNvCxnSpPr>
          <p:nvPr/>
        </p:nvCxnSpPr>
        <p:spPr>
          <a:xfrm flipH="1">
            <a:off x="7746237" y="3279652"/>
            <a:ext cx="23400" cy="414600"/>
          </a:xfrm>
          <a:prstGeom prst="straightConnector1">
            <a:avLst/>
          </a:prstGeom>
          <a:noFill/>
          <a:ln cap="flat" cmpd="sng" w="9525">
            <a:solidFill>
              <a:srgbClr val="000000"/>
            </a:solidFill>
            <a:prstDash val="solid"/>
            <a:round/>
            <a:headEnd len="lg" w="lg" type="none"/>
            <a:tailEnd len="lg" w="lg" type="none"/>
          </a:ln>
        </p:spPr>
      </p:cxnSp>
      <p:cxnSp>
        <p:nvCxnSpPr>
          <p:cNvPr id="255" name="Shape 255"/>
          <p:cNvCxnSpPr/>
          <p:nvPr/>
        </p:nvCxnSpPr>
        <p:spPr>
          <a:xfrm flipH="1">
            <a:off x="5064848" y="3319893"/>
            <a:ext cx="11700" cy="374100"/>
          </a:xfrm>
          <a:prstGeom prst="straightConnector1">
            <a:avLst/>
          </a:prstGeom>
          <a:noFill/>
          <a:ln cap="flat" cmpd="sng" w="9525">
            <a:solidFill>
              <a:srgbClr val="000000"/>
            </a:solidFill>
            <a:prstDash val="solid"/>
            <a:round/>
            <a:headEnd len="lg" w="lg" type="none"/>
            <a:tailEnd len="lg" w="lg" type="none"/>
          </a:ln>
        </p:spPr>
      </p:cxnSp>
      <p:cxnSp>
        <p:nvCxnSpPr>
          <p:cNvPr id="256" name="Shape 256"/>
          <p:cNvCxnSpPr/>
          <p:nvPr/>
        </p:nvCxnSpPr>
        <p:spPr>
          <a:xfrm flipH="1">
            <a:off x="6451809" y="3319893"/>
            <a:ext cx="11700" cy="374100"/>
          </a:xfrm>
          <a:prstGeom prst="straightConnector1">
            <a:avLst/>
          </a:prstGeom>
          <a:noFill/>
          <a:ln cap="flat" cmpd="sng" w="9525">
            <a:solidFill>
              <a:srgbClr val="000000"/>
            </a:solidFill>
            <a:prstDash val="solid"/>
            <a:round/>
            <a:headEnd len="lg" w="lg" type="none"/>
            <a:tailEnd len="lg" w="lg" type="none"/>
          </a:ln>
        </p:spPr>
      </p:cxnSp>
      <p:sp>
        <p:nvSpPr>
          <p:cNvPr id="257" name="Shape 257"/>
          <p:cNvSpPr/>
          <p:nvPr/>
        </p:nvSpPr>
        <p:spPr>
          <a:xfrm>
            <a:off x="5954684" y="2931787"/>
            <a:ext cx="416700" cy="174000"/>
          </a:xfrm>
          <a:prstGeom prst="triangle">
            <a:avLst>
              <a:gd fmla="val 50000" name="adj"/>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58" name="Shape 258"/>
          <p:cNvCxnSpPr/>
          <p:nvPr/>
        </p:nvCxnSpPr>
        <p:spPr>
          <a:xfrm>
            <a:off x="6174468" y="3105671"/>
            <a:ext cx="23400" cy="240600"/>
          </a:xfrm>
          <a:prstGeom prst="straightConnector1">
            <a:avLst/>
          </a:prstGeom>
          <a:noFill/>
          <a:ln cap="flat" cmpd="sng" w="9525">
            <a:solidFill>
              <a:srgbClr val="000000"/>
            </a:solidFill>
            <a:prstDash val="solid"/>
            <a:round/>
            <a:headEnd len="lg" w="lg" type="none"/>
            <a:tailEnd len="lg" w="lg" type="none"/>
          </a:ln>
        </p:spPr>
      </p:cxnSp>
      <p:sp>
        <p:nvSpPr>
          <p:cNvPr id="259" name="Shape 259"/>
          <p:cNvSpPr txBox="1"/>
          <p:nvPr/>
        </p:nvSpPr>
        <p:spPr>
          <a:xfrm>
            <a:off x="5596385" y="2241620"/>
            <a:ext cx="1133100" cy="898800"/>
          </a:xfrm>
          <a:prstGeom prst="rect">
            <a:avLst/>
          </a:prstGeom>
          <a:noFill/>
          <a:ln>
            <a:noFill/>
          </a:ln>
        </p:spPr>
        <p:txBody>
          <a:bodyPr anchorCtr="0" anchor="t" bIns="91425" lIns="91425" rIns="91425" tIns="91425">
            <a:noAutofit/>
          </a:bodyPr>
          <a:lstStyle/>
          <a:p>
            <a:pPr lvl="0" rtl="0">
              <a:spcBef>
                <a:spcPts val="0"/>
              </a:spcBef>
              <a:buNone/>
            </a:pPr>
            <a:r>
              <a:rPr lang="en-US" sz="1000"/>
              <a:t>+getExpense():decimal</a:t>
            </a:r>
          </a:p>
          <a:p>
            <a:pPr lvl="0" rtl="0" algn="l">
              <a:spcBef>
                <a:spcPts val="0"/>
              </a:spcBef>
              <a:buNone/>
            </a:pPr>
            <a:r>
              <a:t/>
            </a:r>
            <a:endParaRPr sz="1000"/>
          </a:p>
        </p:txBody>
      </p:sp>
      <p:cxnSp>
        <p:nvCxnSpPr>
          <p:cNvPr id="260" name="Shape 260"/>
          <p:cNvCxnSpPr/>
          <p:nvPr/>
        </p:nvCxnSpPr>
        <p:spPr>
          <a:xfrm flipH="1">
            <a:off x="8301092" y="3961929"/>
            <a:ext cx="11700" cy="374100"/>
          </a:xfrm>
          <a:prstGeom prst="straightConnector1">
            <a:avLst/>
          </a:prstGeom>
          <a:noFill/>
          <a:ln cap="flat" cmpd="sng" w="9525">
            <a:solidFill>
              <a:srgbClr val="000000"/>
            </a:solidFill>
            <a:prstDash val="solid"/>
            <a:round/>
            <a:headEnd len="lg" w="lg" type="none"/>
            <a:tailEnd len="lg" w="lg" type="none"/>
          </a:ln>
        </p:spPr>
      </p:cxnSp>
      <p:sp>
        <p:nvSpPr>
          <p:cNvPr id="261" name="Shape 261"/>
          <p:cNvSpPr txBox="1"/>
          <p:nvPr/>
        </p:nvSpPr>
        <p:spPr>
          <a:xfrm>
            <a:off x="4486900" y="4182475"/>
            <a:ext cx="1161600" cy="561900"/>
          </a:xfrm>
          <a:prstGeom prst="rect">
            <a:avLst/>
          </a:prstGeom>
          <a:noFill/>
          <a:ln>
            <a:noFill/>
          </a:ln>
        </p:spPr>
        <p:txBody>
          <a:bodyPr anchorCtr="0" anchor="t" bIns="91425" lIns="91425" rIns="91425" tIns="91425">
            <a:noAutofit/>
          </a:bodyPr>
          <a:lstStyle/>
          <a:p>
            <a:pPr lvl="0" rtl="0">
              <a:spcBef>
                <a:spcPts val="0"/>
              </a:spcBef>
              <a:buNone/>
            </a:pPr>
            <a:r>
              <a:rPr lang="en-US" sz="1000"/>
              <a:t>+getExpense():decimal</a:t>
            </a:r>
          </a:p>
          <a:p>
            <a:pPr lvl="0" rtl="0">
              <a:spcBef>
                <a:spcPts val="0"/>
              </a:spcBef>
              <a:buNone/>
            </a:pPr>
            <a:r>
              <a:t/>
            </a:r>
            <a:endParaRPr sz="1000"/>
          </a:p>
          <a:p>
            <a:pPr lvl="0" rtl="0" algn="l">
              <a:spcBef>
                <a:spcPts val="0"/>
              </a:spcBef>
              <a:buNone/>
            </a:pPr>
            <a:r>
              <a:t/>
            </a:r>
            <a:endParaRPr/>
          </a:p>
        </p:txBody>
      </p:sp>
      <p:sp>
        <p:nvSpPr>
          <p:cNvPr id="262" name="Shape 262"/>
          <p:cNvSpPr txBox="1"/>
          <p:nvPr/>
        </p:nvSpPr>
        <p:spPr>
          <a:xfrm>
            <a:off x="5845080" y="4182470"/>
            <a:ext cx="1329000" cy="655500"/>
          </a:xfrm>
          <a:prstGeom prst="rect">
            <a:avLst/>
          </a:prstGeom>
          <a:noFill/>
          <a:ln>
            <a:noFill/>
          </a:ln>
        </p:spPr>
        <p:txBody>
          <a:bodyPr anchorCtr="0" anchor="t" bIns="91425" lIns="91425" rIns="91425" tIns="91425">
            <a:noAutofit/>
          </a:bodyPr>
          <a:lstStyle/>
          <a:p>
            <a:pPr lvl="0" rtl="0">
              <a:spcBef>
                <a:spcPts val="0"/>
              </a:spcBef>
              <a:buNone/>
            </a:pPr>
            <a:r>
              <a:rPr lang="en-US" sz="1000"/>
              <a:t>+getExpense():decimal</a:t>
            </a:r>
          </a:p>
          <a:p>
            <a:pPr lvl="0" rtl="0">
              <a:spcBef>
                <a:spcPts val="0"/>
              </a:spcBef>
              <a:buNone/>
            </a:pPr>
            <a:r>
              <a:t/>
            </a:r>
            <a:endParaRPr sz="1000"/>
          </a:p>
          <a:p>
            <a:pPr lvl="0" rtl="0">
              <a:spcBef>
                <a:spcPts val="0"/>
              </a:spcBef>
              <a:buNone/>
            </a:pPr>
            <a:r>
              <a:t/>
            </a:r>
            <a:endParaRPr/>
          </a:p>
          <a:p>
            <a:pPr lvl="0" rtl="0" algn="l">
              <a:spcBef>
                <a:spcPts val="0"/>
              </a:spcBef>
              <a:buNone/>
            </a:pPr>
            <a:r>
              <a:t/>
            </a:r>
            <a:endParaRPr/>
          </a:p>
        </p:txBody>
      </p:sp>
      <p:sp>
        <p:nvSpPr>
          <p:cNvPr id="263" name="Shape 263"/>
          <p:cNvSpPr txBox="1"/>
          <p:nvPr/>
        </p:nvSpPr>
        <p:spPr>
          <a:xfrm>
            <a:off x="7179924" y="4182475"/>
            <a:ext cx="1161600" cy="898800"/>
          </a:xfrm>
          <a:prstGeom prst="rect">
            <a:avLst/>
          </a:prstGeom>
          <a:noFill/>
          <a:ln>
            <a:noFill/>
          </a:ln>
        </p:spPr>
        <p:txBody>
          <a:bodyPr anchorCtr="0" anchor="t" bIns="91425" lIns="91425" rIns="91425" tIns="91425">
            <a:noAutofit/>
          </a:bodyPr>
          <a:lstStyle/>
          <a:p>
            <a:pPr lvl="0" rtl="0">
              <a:spcBef>
                <a:spcPts val="0"/>
              </a:spcBef>
              <a:buNone/>
            </a:pPr>
            <a:r>
              <a:rPr lang="en-US" sz="1000"/>
              <a:t>+getExpense():decimal</a:t>
            </a:r>
          </a:p>
          <a:p>
            <a:pPr lvl="0" rtl="0">
              <a:spcBef>
                <a:spcPts val="0"/>
              </a:spcBef>
              <a:buNone/>
            </a:pPr>
            <a:r>
              <a:t/>
            </a:r>
            <a:endParaRPr sz="1000"/>
          </a:p>
          <a:p>
            <a:pPr lvl="0" rtl="0">
              <a:spcBef>
                <a:spcPts val="0"/>
              </a:spcBef>
              <a:buNone/>
            </a:pPr>
            <a:r>
              <a:t/>
            </a:r>
            <a:endParaRPr/>
          </a:p>
          <a:p>
            <a:pPr lvl="0" rtl="0" algn="l">
              <a:spcBef>
                <a:spcPts val="0"/>
              </a:spcBef>
              <a:buNone/>
            </a:pPr>
            <a:r>
              <a:t/>
            </a:r>
            <a:endParaRPr/>
          </a:p>
        </p:txBody>
      </p:sp>
      <p:sp>
        <p:nvSpPr>
          <p:cNvPr id="264" name="Shape 264"/>
          <p:cNvSpPr/>
          <p:nvPr/>
        </p:nvSpPr>
        <p:spPr>
          <a:xfrm>
            <a:off x="3042246" y="1505850"/>
            <a:ext cx="1733999" cy="12840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cxnSp>
        <p:nvCxnSpPr>
          <p:cNvPr id="265" name="Shape 265"/>
          <p:cNvCxnSpPr/>
          <p:nvPr/>
        </p:nvCxnSpPr>
        <p:spPr>
          <a:xfrm>
            <a:off x="3030597" y="1920497"/>
            <a:ext cx="1791899" cy="0"/>
          </a:xfrm>
          <a:prstGeom prst="straightConnector1">
            <a:avLst/>
          </a:prstGeom>
          <a:noFill/>
          <a:ln cap="flat" cmpd="sng" w="9525">
            <a:solidFill>
              <a:srgbClr val="000000"/>
            </a:solidFill>
            <a:prstDash val="solid"/>
            <a:round/>
            <a:headEnd len="lg" w="lg" type="none"/>
            <a:tailEnd len="lg" w="lg" type="none"/>
          </a:ln>
        </p:spPr>
      </p:cxnSp>
      <p:sp>
        <p:nvSpPr>
          <p:cNvPr id="266" name="Shape 266"/>
          <p:cNvSpPr txBox="1"/>
          <p:nvPr/>
        </p:nvSpPr>
        <p:spPr>
          <a:xfrm>
            <a:off x="3094303" y="1505850"/>
            <a:ext cx="1629900" cy="374400"/>
          </a:xfrm>
          <a:prstGeom prst="rect">
            <a:avLst/>
          </a:prstGeom>
          <a:noFill/>
          <a:ln>
            <a:noFill/>
          </a:ln>
        </p:spPr>
        <p:txBody>
          <a:bodyPr anchorCtr="0" anchor="t" bIns="91425" lIns="91425" rIns="91425" tIns="91425">
            <a:noAutofit/>
          </a:bodyPr>
          <a:lstStyle/>
          <a:p>
            <a:pPr lvl="0" rtl="0" algn="l">
              <a:spcBef>
                <a:spcPts val="0"/>
              </a:spcBef>
              <a:buNone/>
            </a:pPr>
            <a:r>
              <a:rPr lang="en-US" sz="1100"/>
              <a:t>Simple Factory</a:t>
            </a:r>
          </a:p>
        </p:txBody>
      </p:sp>
      <p:sp>
        <p:nvSpPr>
          <p:cNvPr id="267" name="Shape 267"/>
          <p:cNvSpPr txBox="1"/>
          <p:nvPr/>
        </p:nvSpPr>
        <p:spPr>
          <a:xfrm>
            <a:off x="3030599" y="1960625"/>
            <a:ext cx="1734000" cy="898800"/>
          </a:xfrm>
          <a:prstGeom prst="rect">
            <a:avLst/>
          </a:prstGeom>
          <a:noFill/>
          <a:ln>
            <a:noFill/>
          </a:ln>
        </p:spPr>
        <p:txBody>
          <a:bodyPr anchorCtr="0" anchor="t" bIns="91425" lIns="91425" rIns="91425" tIns="91425">
            <a:noAutofit/>
          </a:bodyPr>
          <a:lstStyle/>
          <a:p>
            <a:pPr lvl="0" rtl="0" algn="l">
              <a:spcBef>
                <a:spcPts val="0"/>
              </a:spcBef>
              <a:buNone/>
            </a:pPr>
            <a:r>
              <a:rPr lang="en-US" sz="1000"/>
              <a:t>+ Choose Expense(): Expense</a:t>
            </a:r>
          </a:p>
        </p:txBody>
      </p:sp>
      <p:cxnSp>
        <p:nvCxnSpPr>
          <p:cNvPr id="268" name="Shape 268"/>
          <p:cNvCxnSpPr/>
          <p:nvPr/>
        </p:nvCxnSpPr>
        <p:spPr>
          <a:xfrm>
            <a:off x="2582929" y="1814913"/>
            <a:ext cx="404400" cy="0"/>
          </a:xfrm>
          <a:prstGeom prst="straightConnector1">
            <a:avLst/>
          </a:prstGeom>
          <a:noFill/>
          <a:ln cap="flat" cmpd="sng" w="9525">
            <a:solidFill>
              <a:srgbClr val="000000"/>
            </a:solidFill>
            <a:prstDash val="solid"/>
            <a:round/>
            <a:headEnd len="lg" w="lg" type="none"/>
            <a:tailEnd len="lg" w="lg" type="none"/>
          </a:ln>
        </p:spPr>
      </p:cxnSp>
      <p:cxnSp>
        <p:nvCxnSpPr>
          <p:cNvPr id="269" name="Shape 269"/>
          <p:cNvCxnSpPr>
            <a:endCxn id="237" idx="1"/>
          </p:cNvCxnSpPr>
          <p:nvPr/>
        </p:nvCxnSpPr>
        <p:spPr>
          <a:xfrm>
            <a:off x="4787559" y="1861498"/>
            <a:ext cx="820500" cy="27000"/>
          </a:xfrm>
          <a:prstGeom prst="straightConnector1">
            <a:avLst/>
          </a:prstGeom>
          <a:noFill/>
          <a:ln cap="flat" cmpd="sng" w="9525">
            <a:solidFill>
              <a:srgbClr val="000000"/>
            </a:solidFill>
            <a:prstDash val="solid"/>
            <a:round/>
            <a:headEnd len="lg" w="lg" type="none"/>
            <a:tailEnd len="lg" w="lg" type="none"/>
          </a:ln>
        </p:spPr>
      </p:cxnSp>
      <p:grpSp>
        <p:nvGrpSpPr>
          <p:cNvPr id="270" name="Shape 270"/>
          <p:cNvGrpSpPr/>
          <p:nvPr/>
        </p:nvGrpSpPr>
        <p:grpSpPr>
          <a:xfrm>
            <a:off x="2868694" y="1681231"/>
            <a:ext cx="161988" cy="267519"/>
            <a:chOff x="2295375" y="2409825"/>
            <a:chExt cx="133500" cy="190500"/>
          </a:xfrm>
        </p:grpSpPr>
        <p:cxnSp>
          <p:nvCxnSpPr>
            <p:cNvPr id="271" name="Shape 271"/>
            <p:cNvCxnSpPr/>
            <p:nvPr/>
          </p:nvCxnSpPr>
          <p:spPr>
            <a:xfrm>
              <a:off x="2295525" y="2409825"/>
              <a:ext cx="123900" cy="123900"/>
            </a:xfrm>
            <a:prstGeom prst="straightConnector1">
              <a:avLst/>
            </a:prstGeom>
            <a:noFill/>
            <a:ln cap="flat" cmpd="sng" w="9525">
              <a:solidFill>
                <a:srgbClr val="000000"/>
              </a:solidFill>
              <a:prstDash val="solid"/>
              <a:round/>
              <a:headEnd len="lg" w="lg" type="none"/>
              <a:tailEnd len="lg" w="lg" type="none"/>
            </a:ln>
          </p:spPr>
        </p:cxnSp>
        <p:cxnSp>
          <p:nvCxnSpPr>
            <p:cNvPr id="272" name="Shape 272"/>
            <p:cNvCxnSpPr/>
            <p:nvPr/>
          </p:nvCxnSpPr>
          <p:spPr>
            <a:xfrm flipH="1">
              <a:off x="2295375" y="2524125"/>
              <a:ext cx="133500" cy="76200"/>
            </a:xfrm>
            <a:prstGeom prst="straightConnector1">
              <a:avLst/>
            </a:prstGeom>
            <a:noFill/>
            <a:ln cap="flat" cmpd="sng" w="9525">
              <a:solidFill>
                <a:srgbClr val="000000"/>
              </a:solidFill>
              <a:prstDash val="solid"/>
              <a:round/>
              <a:headEnd len="lg" w="lg" type="none"/>
              <a:tailEnd len="lg" w="lg" type="none"/>
            </a:ln>
          </p:spPr>
        </p:cxnSp>
      </p:grpSp>
      <p:grpSp>
        <p:nvGrpSpPr>
          <p:cNvPr id="273" name="Shape 273"/>
          <p:cNvGrpSpPr/>
          <p:nvPr/>
        </p:nvGrpSpPr>
        <p:grpSpPr>
          <a:xfrm>
            <a:off x="5446398" y="1741302"/>
            <a:ext cx="161988" cy="267519"/>
            <a:chOff x="2447775" y="2562225"/>
            <a:chExt cx="133500" cy="190500"/>
          </a:xfrm>
        </p:grpSpPr>
        <p:cxnSp>
          <p:nvCxnSpPr>
            <p:cNvPr id="274" name="Shape 274"/>
            <p:cNvCxnSpPr/>
            <p:nvPr/>
          </p:nvCxnSpPr>
          <p:spPr>
            <a:xfrm>
              <a:off x="2447925" y="2562225"/>
              <a:ext cx="123900" cy="123900"/>
            </a:xfrm>
            <a:prstGeom prst="straightConnector1">
              <a:avLst/>
            </a:prstGeom>
            <a:noFill/>
            <a:ln cap="flat" cmpd="sng" w="9525">
              <a:solidFill>
                <a:srgbClr val="000000"/>
              </a:solidFill>
              <a:prstDash val="solid"/>
              <a:round/>
              <a:headEnd len="lg" w="lg" type="none"/>
              <a:tailEnd len="lg" w="lg" type="none"/>
            </a:ln>
          </p:spPr>
        </p:cxnSp>
        <p:cxnSp>
          <p:nvCxnSpPr>
            <p:cNvPr id="275" name="Shape 275"/>
            <p:cNvCxnSpPr/>
            <p:nvPr/>
          </p:nvCxnSpPr>
          <p:spPr>
            <a:xfrm flipH="1">
              <a:off x="2447775" y="2676525"/>
              <a:ext cx="133500" cy="76200"/>
            </a:xfrm>
            <a:prstGeom prst="straightConnector1">
              <a:avLst/>
            </a:prstGeom>
            <a:noFill/>
            <a:ln cap="flat" cmpd="sng" w="9525">
              <a:solidFill>
                <a:srgbClr val="000000"/>
              </a:solidFill>
              <a:prstDash val="solid"/>
              <a:round/>
              <a:headEnd len="lg" w="lg" type="none"/>
              <a:tailEnd len="lg" w="lg" type="none"/>
            </a:ln>
          </p:spPr>
        </p:cxnSp>
      </p:grpSp>
      <p:cxnSp>
        <p:nvCxnSpPr>
          <p:cNvPr id="276" name="Shape 276"/>
          <p:cNvCxnSpPr>
            <a:stCxn id="233" idx="2"/>
          </p:cNvCxnSpPr>
          <p:nvPr/>
        </p:nvCxnSpPr>
        <p:spPr>
          <a:xfrm>
            <a:off x="5053406" y="4978203"/>
            <a:ext cx="0" cy="441600"/>
          </a:xfrm>
          <a:prstGeom prst="straightConnector1">
            <a:avLst/>
          </a:prstGeom>
          <a:noFill/>
          <a:ln cap="flat" cmpd="sng" w="9525">
            <a:solidFill>
              <a:srgbClr val="000000"/>
            </a:solidFill>
            <a:prstDash val="solid"/>
            <a:round/>
            <a:headEnd len="lg" w="lg" type="none"/>
            <a:tailEnd len="lg" w="lg" type="none"/>
          </a:ln>
        </p:spPr>
      </p:cxnSp>
      <p:cxnSp>
        <p:nvCxnSpPr>
          <p:cNvPr id="277" name="Shape 277"/>
          <p:cNvCxnSpPr/>
          <p:nvPr/>
        </p:nvCxnSpPr>
        <p:spPr>
          <a:xfrm rot="10800000">
            <a:off x="4042641" y="5416372"/>
            <a:ext cx="1010700" cy="3300"/>
          </a:xfrm>
          <a:prstGeom prst="straightConnector1">
            <a:avLst/>
          </a:prstGeom>
          <a:noFill/>
          <a:ln cap="flat" cmpd="sng" w="9525">
            <a:solidFill>
              <a:srgbClr val="000000"/>
            </a:solidFill>
            <a:prstDash val="solid"/>
            <a:round/>
            <a:headEnd len="lg" w="lg" type="none"/>
            <a:tailEnd len="lg" w="lg" type="none"/>
          </a:ln>
        </p:spPr>
      </p:cxnSp>
      <p:cxnSp>
        <p:nvCxnSpPr>
          <p:cNvPr id="278" name="Shape 278"/>
          <p:cNvCxnSpPr/>
          <p:nvPr/>
        </p:nvCxnSpPr>
        <p:spPr>
          <a:xfrm flipH="1" rot="10800000">
            <a:off x="4049237" y="2862125"/>
            <a:ext cx="17100" cy="2573700"/>
          </a:xfrm>
          <a:prstGeom prst="straightConnector1">
            <a:avLst/>
          </a:prstGeom>
          <a:noFill/>
          <a:ln cap="flat" cmpd="sng" w="9525">
            <a:solidFill>
              <a:srgbClr val="000000"/>
            </a:solidFill>
            <a:prstDash val="solid"/>
            <a:round/>
            <a:headEnd len="lg" w="lg" type="none"/>
            <a:tailEnd len="lg" w="lg" type="none"/>
          </a:ln>
        </p:spPr>
      </p:cxnSp>
      <p:grpSp>
        <p:nvGrpSpPr>
          <p:cNvPr id="279" name="Shape 279"/>
          <p:cNvGrpSpPr/>
          <p:nvPr/>
        </p:nvGrpSpPr>
        <p:grpSpPr>
          <a:xfrm rot="-5400000">
            <a:off x="3962499" y="2770875"/>
            <a:ext cx="187474" cy="231152"/>
            <a:chOff x="2447775" y="2562225"/>
            <a:chExt cx="133500" cy="190500"/>
          </a:xfrm>
        </p:grpSpPr>
        <p:cxnSp>
          <p:nvCxnSpPr>
            <p:cNvPr id="280" name="Shape 280"/>
            <p:cNvCxnSpPr/>
            <p:nvPr/>
          </p:nvCxnSpPr>
          <p:spPr>
            <a:xfrm>
              <a:off x="2447925" y="2562225"/>
              <a:ext cx="123900" cy="123900"/>
            </a:xfrm>
            <a:prstGeom prst="straightConnector1">
              <a:avLst/>
            </a:prstGeom>
            <a:noFill/>
            <a:ln cap="flat" cmpd="sng" w="9525">
              <a:solidFill>
                <a:srgbClr val="000000"/>
              </a:solidFill>
              <a:prstDash val="solid"/>
              <a:round/>
              <a:headEnd len="lg" w="lg" type="none"/>
              <a:tailEnd len="lg" w="lg" type="none"/>
            </a:ln>
          </p:spPr>
        </p:cxnSp>
        <p:cxnSp>
          <p:nvCxnSpPr>
            <p:cNvPr id="281" name="Shape 281"/>
            <p:cNvCxnSpPr/>
            <p:nvPr/>
          </p:nvCxnSpPr>
          <p:spPr>
            <a:xfrm flipH="1">
              <a:off x="2447775" y="2676525"/>
              <a:ext cx="133500" cy="76200"/>
            </a:xfrm>
            <a:prstGeom prst="straightConnector1">
              <a:avLst/>
            </a:prstGeom>
            <a:noFill/>
            <a:ln cap="flat" cmpd="sng" w="9525">
              <a:solidFill>
                <a:srgbClr val="000000"/>
              </a:solidFill>
              <a:prstDash val="solid"/>
              <a:round/>
              <a:headEnd len="lg" w="lg" type="none"/>
              <a:tailEnd len="lg" w="lg" type="none"/>
            </a:ln>
          </p:spPr>
        </p:cxnSp>
      </p:grpSp>
      <p:cxnSp>
        <p:nvCxnSpPr>
          <p:cNvPr id="282" name="Shape 282"/>
          <p:cNvCxnSpPr/>
          <p:nvPr/>
        </p:nvCxnSpPr>
        <p:spPr>
          <a:xfrm flipH="1">
            <a:off x="6440285" y="4978273"/>
            <a:ext cx="17400" cy="669000"/>
          </a:xfrm>
          <a:prstGeom prst="straightConnector1">
            <a:avLst/>
          </a:prstGeom>
          <a:noFill/>
          <a:ln cap="flat" cmpd="sng" w="9525">
            <a:solidFill>
              <a:srgbClr val="000000"/>
            </a:solidFill>
            <a:prstDash val="solid"/>
            <a:round/>
            <a:headEnd len="lg" w="lg" type="none"/>
            <a:tailEnd len="lg" w="lg" type="none"/>
          </a:ln>
        </p:spPr>
      </p:cxnSp>
      <p:cxnSp>
        <p:nvCxnSpPr>
          <p:cNvPr id="283" name="Shape 283"/>
          <p:cNvCxnSpPr/>
          <p:nvPr/>
        </p:nvCxnSpPr>
        <p:spPr>
          <a:xfrm>
            <a:off x="7746358" y="4978273"/>
            <a:ext cx="0" cy="882900"/>
          </a:xfrm>
          <a:prstGeom prst="straightConnector1">
            <a:avLst/>
          </a:prstGeom>
          <a:noFill/>
          <a:ln cap="flat" cmpd="sng" w="9525">
            <a:solidFill>
              <a:srgbClr val="000000"/>
            </a:solidFill>
            <a:prstDash val="solid"/>
            <a:round/>
            <a:headEnd len="lg" w="lg" type="none"/>
            <a:tailEnd len="lg" w="lg" type="none"/>
          </a:ln>
        </p:spPr>
      </p:cxnSp>
      <p:cxnSp>
        <p:nvCxnSpPr>
          <p:cNvPr id="284" name="Shape 284"/>
          <p:cNvCxnSpPr/>
          <p:nvPr/>
        </p:nvCxnSpPr>
        <p:spPr>
          <a:xfrm rot="10800000">
            <a:off x="3750360" y="5611184"/>
            <a:ext cx="2701500" cy="22500"/>
          </a:xfrm>
          <a:prstGeom prst="straightConnector1">
            <a:avLst/>
          </a:prstGeom>
          <a:noFill/>
          <a:ln cap="flat" cmpd="sng" w="9525">
            <a:solidFill>
              <a:srgbClr val="000000"/>
            </a:solidFill>
            <a:prstDash val="solid"/>
            <a:round/>
            <a:headEnd len="lg" w="lg" type="none"/>
            <a:tailEnd len="lg" w="lg" type="none"/>
          </a:ln>
        </p:spPr>
      </p:cxnSp>
      <p:cxnSp>
        <p:nvCxnSpPr>
          <p:cNvPr id="285" name="Shape 285"/>
          <p:cNvCxnSpPr/>
          <p:nvPr/>
        </p:nvCxnSpPr>
        <p:spPr>
          <a:xfrm rot="10800000">
            <a:off x="3492816" y="5860947"/>
            <a:ext cx="4265100" cy="13500"/>
          </a:xfrm>
          <a:prstGeom prst="straightConnector1">
            <a:avLst/>
          </a:prstGeom>
          <a:noFill/>
          <a:ln cap="flat" cmpd="sng" w="9525">
            <a:solidFill>
              <a:srgbClr val="000000"/>
            </a:solidFill>
            <a:prstDash val="solid"/>
            <a:round/>
            <a:headEnd len="lg" w="lg" type="none"/>
            <a:tailEnd len="lg" w="lg" type="none"/>
          </a:ln>
        </p:spPr>
      </p:cxnSp>
      <p:cxnSp>
        <p:nvCxnSpPr>
          <p:cNvPr id="286" name="Shape 286"/>
          <p:cNvCxnSpPr/>
          <p:nvPr/>
        </p:nvCxnSpPr>
        <p:spPr>
          <a:xfrm rot="10800000">
            <a:off x="3787625" y="2859175"/>
            <a:ext cx="1800" cy="2771400"/>
          </a:xfrm>
          <a:prstGeom prst="straightConnector1">
            <a:avLst/>
          </a:prstGeom>
          <a:noFill/>
          <a:ln cap="flat" cmpd="sng" w="9525">
            <a:solidFill>
              <a:srgbClr val="000000"/>
            </a:solidFill>
            <a:prstDash val="solid"/>
            <a:round/>
            <a:headEnd len="lg" w="lg" type="none"/>
            <a:tailEnd len="lg" w="lg" type="none"/>
          </a:ln>
        </p:spPr>
      </p:cxnSp>
      <p:grpSp>
        <p:nvGrpSpPr>
          <p:cNvPr id="287" name="Shape 287"/>
          <p:cNvGrpSpPr/>
          <p:nvPr/>
        </p:nvGrpSpPr>
        <p:grpSpPr>
          <a:xfrm rot="-5400000">
            <a:off x="3685106" y="2770875"/>
            <a:ext cx="187474" cy="231152"/>
            <a:chOff x="2447775" y="2562225"/>
            <a:chExt cx="133500" cy="190500"/>
          </a:xfrm>
        </p:grpSpPr>
        <p:cxnSp>
          <p:nvCxnSpPr>
            <p:cNvPr id="288" name="Shape 288"/>
            <p:cNvCxnSpPr/>
            <p:nvPr/>
          </p:nvCxnSpPr>
          <p:spPr>
            <a:xfrm>
              <a:off x="2447925" y="2562225"/>
              <a:ext cx="123900" cy="123900"/>
            </a:xfrm>
            <a:prstGeom prst="straightConnector1">
              <a:avLst/>
            </a:prstGeom>
            <a:noFill/>
            <a:ln cap="flat" cmpd="sng" w="9525">
              <a:solidFill>
                <a:srgbClr val="000000"/>
              </a:solidFill>
              <a:prstDash val="solid"/>
              <a:round/>
              <a:headEnd len="lg" w="lg" type="none"/>
              <a:tailEnd len="lg" w="lg" type="none"/>
            </a:ln>
          </p:spPr>
        </p:cxnSp>
        <p:cxnSp>
          <p:nvCxnSpPr>
            <p:cNvPr id="289" name="Shape 289"/>
            <p:cNvCxnSpPr/>
            <p:nvPr/>
          </p:nvCxnSpPr>
          <p:spPr>
            <a:xfrm flipH="1">
              <a:off x="2447775" y="2676525"/>
              <a:ext cx="133500" cy="76200"/>
            </a:xfrm>
            <a:prstGeom prst="straightConnector1">
              <a:avLst/>
            </a:prstGeom>
            <a:noFill/>
            <a:ln cap="flat" cmpd="sng" w="9525">
              <a:solidFill>
                <a:srgbClr val="000000"/>
              </a:solidFill>
              <a:prstDash val="solid"/>
              <a:round/>
              <a:headEnd len="lg" w="lg" type="none"/>
              <a:tailEnd len="lg" w="lg" type="none"/>
            </a:ln>
          </p:spPr>
        </p:cxnSp>
      </p:grpSp>
      <p:cxnSp>
        <p:nvCxnSpPr>
          <p:cNvPr id="290" name="Shape 290"/>
          <p:cNvCxnSpPr/>
          <p:nvPr/>
        </p:nvCxnSpPr>
        <p:spPr>
          <a:xfrm flipH="1" rot="10800000">
            <a:off x="3493009" y="2859375"/>
            <a:ext cx="17100" cy="3055200"/>
          </a:xfrm>
          <a:prstGeom prst="straightConnector1">
            <a:avLst/>
          </a:prstGeom>
          <a:noFill/>
          <a:ln cap="flat" cmpd="sng" w="9525">
            <a:solidFill>
              <a:srgbClr val="000000"/>
            </a:solidFill>
            <a:prstDash val="solid"/>
            <a:round/>
            <a:headEnd len="lg" w="lg" type="none"/>
            <a:tailEnd len="lg" w="lg" type="none"/>
          </a:ln>
        </p:spPr>
      </p:cxnSp>
      <p:grpSp>
        <p:nvGrpSpPr>
          <p:cNvPr id="291" name="Shape 291"/>
          <p:cNvGrpSpPr/>
          <p:nvPr/>
        </p:nvGrpSpPr>
        <p:grpSpPr>
          <a:xfrm rot="-5400000">
            <a:off x="3407714" y="2770875"/>
            <a:ext cx="187474" cy="231152"/>
            <a:chOff x="2447775" y="2562225"/>
            <a:chExt cx="133500" cy="190500"/>
          </a:xfrm>
        </p:grpSpPr>
        <p:cxnSp>
          <p:nvCxnSpPr>
            <p:cNvPr id="292" name="Shape 292"/>
            <p:cNvCxnSpPr/>
            <p:nvPr/>
          </p:nvCxnSpPr>
          <p:spPr>
            <a:xfrm>
              <a:off x="2447925" y="2562225"/>
              <a:ext cx="123900" cy="123900"/>
            </a:xfrm>
            <a:prstGeom prst="straightConnector1">
              <a:avLst/>
            </a:prstGeom>
            <a:noFill/>
            <a:ln cap="flat" cmpd="sng" w="9525">
              <a:solidFill>
                <a:srgbClr val="000000"/>
              </a:solidFill>
              <a:prstDash val="solid"/>
              <a:round/>
              <a:headEnd len="lg" w="lg" type="none"/>
              <a:tailEnd len="lg" w="lg" type="none"/>
            </a:ln>
          </p:spPr>
        </p:cxnSp>
        <p:cxnSp>
          <p:nvCxnSpPr>
            <p:cNvPr id="293" name="Shape 293"/>
            <p:cNvCxnSpPr/>
            <p:nvPr/>
          </p:nvCxnSpPr>
          <p:spPr>
            <a:xfrm flipH="1">
              <a:off x="2447775" y="2676525"/>
              <a:ext cx="133500" cy="76200"/>
            </a:xfrm>
            <a:prstGeom prst="straightConnector1">
              <a:avLst/>
            </a:prstGeom>
            <a:noFill/>
            <a:ln cap="flat" cmpd="sng" w="9525">
              <a:solidFill>
                <a:srgbClr val="000000"/>
              </a:solidFill>
              <a:prstDash val="solid"/>
              <a:round/>
              <a:headEnd len="lg" w="lg" type="none"/>
              <a:tailEnd len="lg" w="lg" type="none"/>
            </a:ln>
          </p:spPr>
        </p:cxn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Shape 298"/>
          <p:cNvSpPr txBox="1"/>
          <p:nvPr>
            <p:ph idx="1" type="body"/>
          </p:nvPr>
        </p:nvSpPr>
        <p:spPr>
          <a:xfrm>
            <a:off x="457200" y="1935480"/>
            <a:ext cx="8229600" cy="4389000"/>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3"/>
              </a:buClr>
              <a:buSzPct val="95000"/>
              <a:buFont typeface="Noto Sans Symbols"/>
              <a:buChar char="●"/>
            </a:pPr>
            <a:r>
              <a:rPr b="0" i="0" lang="en-US" sz="2600" u="none" cap="none" strike="noStrike">
                <a:solidFill>
                  <a:schemeClr val="dk1"/>
                </a:solidFill>
                <a:latin typeface="Constantia"/>
                <a:ea typeface="Constantia"/>
                <a:cs typeface="Constantia"/>
                <a:sym typeface="Constantia"/>
              </a:rPr>
              <a:t>Pull the code that builds the instances out and put it into a separate class</a:t>
            </a:r>
          </a:p>
          <a:p>
            <a:pPr indent="-274320" lvl="0" marL="274320" marR="0" rtl="0" algn="l">
              <a:spcBef>
                <a:spcPts val="520"/>
              </a:spcBef>
              <a:spcAft>
                <a:spcPts val="0"/>
              </a:spcAft>
              <a:buClr>
                <a:schemeClr val="accent3"/>
              </a:buClr>
              <a:buSzPct val="25000"/>
              <a:buFont typeface="Noto Sans Symbols"/>
              <a:buNone/>
            </a:pPr>
            <a:r>
              <a:rPr b="1" i="0" lang="en-US" sz="2600" u="none" cap="none" strike="noStrike">
                <a:solidFill>
                  <a:schemeClr val="dk1"/>
                </a:solidFill>
                <a:latin typeface="Constantia"/>
                <a:ea typeface="Constantia"/>
                <a:cs typeface="Constantia"/>
                <a:sym typeface="Constantia"/>
              </a:rPr>
              <a:t>Why do we need this</a:t>
            </a:r>
          </a:p>
          <a:p>
            <a:pPr indent="-274320" lvl="0" marL="274320" marR="0" rtl="0" algn="l">
              <a:spcBef>
                <a:spcPts val="520"/>
              </a:spcBef>
              <a:spcAft>
                <a:spcPts val="0"/>
              </a:spcAft>
              <a:buClr>
                <a:schemeClr val="accent3"/>
              </a:buClr>
              <a:buSzPct val="95000"/>
              <a:buFont typeface="Noto Sans Symbols"/>
              <a:buChar char="●"/>
            </a:pPr>
            <a:r>
              <a:rPr b="0" i="0" lang="en-US" sz="2600" u="none" cap="none" strike="noStrike">
                <a:solidFill>
                  <a:schemeClr val="dk1"/>
                </a:solidFill>
                <a:latin typeface="Constantia"/>
                <a:ea typeface="Constantia"/>
                <a:cs typeface="Constantia"/>
                <a:sym typeface="Constantia"/>
              </a:rPr>
              <a:t>Multiple clients needing same types of object</a:t>
            </a:r>
          </a:p>
          <a:p>
            <a:pPr indent="-274320" lvl="0" marL="274320" marR="0" rtl="0" algn="l">
              <a:spcBef>
                <a:spcPts val="520"/>
              </a:spcBef>
              <a:buClr>
                <a:schemeClr val="accent3"/>
              </a:buClr>
              <a:buSzPct val="95000"/>
              <a:buFont typeface="Noto Sans Symbols"/>
              <a:buChar char="●"/>
            </a:pPr>
            <a:r>
              <a:rPr b="0" i="0" lang="en-US" sz="2600" u="none" cap="none" strike="noStrike">
                <a:solidFill>
                  <a:schemeClr val="dk1"/>
                </a:solidFill>
                <a:latin typeface="Constantia"/>
                <a:ea typeface="Constantia"/>
                <a:cs typeface="Constantia"/>
                <a:sym typeface="Constantia"/>
              </a:rPr>
              <a:t>Ensure consistent object initialization</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pic>
        <p:nvPicPr>
          <p:cNvPr id="303" name="Shape 303"/>
          <p:cNvPicPr preferRelativeResize="0"/>
          <p:nvPr/>
        </p:nvPicPr>
        <p:blipFill rotWithShape="1">
          <a:blip r:embed="rId3">
            <a:alphaModFix/>
          </a:blip>
          <a:srcRect b="0" l="0" r="0" t="0"/>
          <a:stretch/>
        </p:blipFill>
        <p:spPr>
          <a:xfrm>
            <a:off x="1066800" y="1495424"/>
            <a:ext cx="6610349" cy="46005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Calibri"/>
              <a:buNone/>
            </a:pPr>
            <a:r>
              <a:rPr b="0" i="0" lang="en-US" sz="5000" u="none" cap="none" strike="noStrike">
                <a:solidFill>
                  <a:schemeClr val="dk2"/>
                </a:solidFill>
                <a:latin typeface="Calibri"/>
                <a:ea typeface="Calibri"/>
                <a:cs typeface="Calibri"/>
                <a:sym typeface="Calibri"/>
              </a:rPr>
              <a:t>Factory Method Pattern</a:t>
            </a:r>
          </a:p>
        </p:txBody>
      </p:sp>
      <p:sp>
        <p:nvSpPr>
          <p:cNvPr id="309" name="Shape 309"/>
          <p:cNvSpPr txBox="1"/>
          <p:nvPr>
            <p:ph idx="1" type="body"/>
          </p:nvPr>
        </p:nvSpPr>
        <p:spPr>
          <a:xfrm>
            <a:off x="457200" y="1935480"/>
            <a:ext cx="8229600" cy="4389000"/>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3"/>
              </a:buClr>
              <a:buSzPct val="95000"/>
              <a:buFont typeface="Noto Sans Symbols"/>
              <a:buChar char="●"/>
            </a:pPr>
            <a:r>
              <a:rPr b="1" i="0" lang="en-US" sz="2600" u="none" cap="none" strike="noStrike">
                <a:solidFill>
                  <a:schemeClr val="dk1"/>
                </a:solidFill>
                <a:latin typeface="Constantia"/>
                <a:ea typeface="Constantia"/>
                <a:cs typeface="Constantia"/>
                <a:sym typeface="Constantia"/>
              </a:rPr>
              <a:t>Intent: </a:t>
            </a:r>
            <a:r>
              <a:rPr b="0" i="0" lang="en-US" sz="2600" u="none" cap="none" strike="noStrike">
                <a:solidFill>
                  <a:schemeClr val="dk1"/>
                </a:solidFill>
                <a:latin typeface="Constantia"/>
                <a:ea typeface="Constantia"/>
                <a:cs typeface="Constantia"/>
                <a:sym typeface="Constantia"/>
              </a:rPr>
              <a:t>Defines an interface for creating an object, but let's the Subclasses that implement the interface decide which class to instantiate. </a:t>
            </a:r>
          </a:p>
          <a:p>
            <a:pPr indent="-274320" lvl="0" marL="274320" marR="0" rtl="0" algn="l">
              <a:spcBef>
                <a:spcPts val="520"/>
              </a:spcBef>
              <a:buClr>
                <a:schemeClr val="accent3"/>
              </a:buClr>
              <a:buSzPct val="95000"/>
              <a:buFont typeface="Noto Sans Symbols"/>
              <a:buChar char="●"/>
            </a:pPr>
            <a:r>
              <a:rPr b="0" i="0" lang="en-US" sz="2600" u="none" cap="none" strike="noStrike">
                <a:solidFill>
                  <a:schemeClr val="dk1"/>
                </a:solidFill>
                <a:latin typeface="Constantia"/>
                <a:ea typeface="Constantia"/>
                <a:cs typeface="Constantia"/>
                <a:sym typeface="Constantia"/>
              </a:rPr>
              <a:t>The Factory method lets a class defer instantiation to subclasses.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Calibri"/>
              <a:buNone/>
            </a:pPr>
            <a:r>
              <a:rPr b="0" i="0" lang="en-US" sz="5000" u="none" cap="none" strike="noStrike">
                <a:solidFill>
                  <a:schemeClr val="dk2"/>
                </a:solidFill>
                <a:latin typeface="Calibri"/>
                <a:ea typeface="Calibri"/>
                <a:cs typeface="Calibri"/>
                <a:sym typeface="Calibri"/>
              </a:rPr>
              <a:t>Class diagram</a:t>
            </a:r>
          </a:p>
        </p:txBody>
      </p:sp>
      <p:pic>
        <p:nvPicPr>
          <p:cNvPr id="315" name="Shape 315"/>
          <p:cNvPicPr preferRelativeResize="0"/>
          <p:nvPr/>
        </p:nvPicPr>
        <p:blipFill rotWithShape="1">
          <a:blip r:embed="rId3">
            <a:alphaModFix/>
          </a:blip>
          <a:srcRect b="0" l="0" r="0" t="0"/>
          <a:stretch/>
        </p:blipFill>
        <p:spPr>
          <a:xfrm>
            <a:off x="1066800" y="2081213"/>
            <a:ext cx="6781800" cy="363378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pic>
        <p:nvPicPr>
          <p:cNvPr id="320" name="Shape 320"/>
          <p:cNvPicPr preferRelativeResize="0"/>
          <p:nvPr>
            <p:ph idx="1" type="body"/>
          </p:nvPr>
        </p:nvPicPr>
        <p:blipFill rotWithShape="1">
          <a:blip r:embed="rId3">
            <a:alphaModFix/>
          </a:blip>
          <a:srcRect b="0" l="0" r="0" t="0"/>
          <a:stretch/>
        </p:blipFill>
        <p:spPr>
          <a:xfrm>
            <a:off x="1219200" y="1295400"/>
            <a:ext cx="6343650" cy="464899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Shape 325"/>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Calibri"/>
              <a:buNone/>
            </a:pPr>
            <a:r>
              <a:rPr b="0" i="0" lang="en-US" sz="5000" u="none" cap="none" strike="noStrike">
                <a:solidFill>
                  <a:schemeClr val="dk2"/>
                </a:solidFill>
                <a:latin typeface="Calibri"/>
                <a:ea typeface="Calibri"/>
                <a:cs typeface="Calibri"/>
                <a:sym typeface="Calibri"/>
              </a:rPr>
              <a:t>Applicability</a:t>
            </a:r>
          </a:p>
        </p:txBody>
      </p:sp>
      <p:sp>
        <p:nvSpPr>
          <p:cNvPr id="326" name="Shape 326"/>
          <p:cNvSpPr txBox="1"/>
          <p:nvPr>
            <p:ph idx="1" type="body"/>
          </p:nvPr>
        </p:nvSpPr>
        <p:spPr>
          <a:xfrm>
            <a:off x="457200" y="1935480"/>
            <a:ext cx="8229600" cy="4389000"/>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3"/>
              </a:buClr>
              <a:buSzPct val="95000"/>
              <a:buFont typeface="Noto Sans Symbols"/>
              <a:buChar char="●"/>
            </a:pPr>
            <a:r>
              <a:rPr b="0" i="0" lang="en-US" sz="2600" u="none" cap="none" strike="noStrike">
                <a:solidFill>
                  <a:schemeClr val="dk1"/>
                </a:solidFill>
                <a:latin typeface="Constantia"/>
                <a:ea typeface="Constantia"/>
                <a:cs typeface="Constantia"/>
                <a:sym typeface="Constantia"/>
              </a:rPr>
              <a:t>Use Factory Method when A class can’t anticipate the class of objects it must create.</a:t>
            </a:r>
          </a:p>
          <a:p>
            <a:pPr indent="-274320" lvl="0" marL="274320" marR="0" rtl="0" algn="l">
              <a:spcBef>
                <a:spcPts val="520"/>
              </a:spcBef>
              <a:spcAft>
                <a:spcPts val="0"/>
              </a:spcAft>
              <a:buClr>
                <a:schemeClr val="accent3"/>
              </a:buClr>
              <a:buSzPct val="95000"/>
              <a:buFont typeface="Noto Sans Symbols"/>
              <a:buNone/>
            </a:pPr>
            <a:r>
              <a:t/>
            </a:r>
            <a:endParaRPr b="0" i="0" sz="2600" u="none" cap="none" strike="noStrike">
              <a:solidFill>
                <a:schemeClr val="dk1"/>
              </a:solidFill>
              <a:latin typeface="Constantia"/>
              <a:ea typeface="Constantia"/>
              <a:cs typeface="Constantia"/>
              <a:sym typeface="Constantia"/>
            </a:endParaRPr>
          </a:p>
          <a:p>
            <a:pPr indent="-274320" lvl="0" marL="274320" marR="0" rtl="0" algn="l">
              <a:spcBef>
                <a:spcPts val="520"/>
              </a:spcBef>
              <a:buClr>
                <a:schemeClr val="accent3"/>
              </a:buClr>
              <a:buSzPct val="95000"/>
              <a:buFont typeface="Noto Sans Symbols"/>
              <a:buChar char="●"/>
            </a:pPr>
            <a:r>
              <a:rPr b="0" i="0" lang="en-US" sz="2600" u="none" cap="none" strike="noStrike">
                <a:solidFill>
                  <a:schemeClr val="dk1"/>
                </a:solidFill>
                <a:latin typeface="Constantia"/>
                <a:ea typeface="Constantia"/>
                <a:cs typeface="Constantia"/>
                <a:sym typeface="Constantia"/>
              </a:rPr>
              <a:t> A class wants its subclasses to specify the objects  it creates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Calibri"/>
              <a:buNone/>
            </a:pPr>
            <a:r>
              <a:rPr b="0" i="0" lang="en-US" sz="5000" u="none" cap="none" strike="noStrike">
                <a:solidFill>
                  <a:schemeClr val="dk2"/>
                </a:solidFill>
                <a:latin typeface="Calibri"/>
                <a:ea typeface="Calibri"/>
                <a:cs typeface="Calibri"/>
                <a:sym typeface="Calibri"/>
              </a:rPr>
              <a:t>What are Design Patterns</a:t>
            </a:r>
          </a:p>
        </p:txBody>
      </p:sp>
      <p:sp>
        <p:nvSpPr>
          <p:cNvPr id="116" name="Shape 116"/>
          <p:cNvSpPr txBox="1"/>
          <p:nvPr>
            <p:ph idx="1" type="body"/>
          </p:nvPr>
        </p:nvSpPr>
        <p:spPr>
          <a:xfrm>
            <a:off x="457200" y="1935480"/>
            <a:ext cx="8229600" cy="4389000"/>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3"/>
              </a:buClr>
              <a:buSzPct val="95000"/>
              <a:buFont typeface="Noto Sans Symbols"/>
              <a:buChar char="●"/>
            </a:pPr>
            <a:r>
              <a:rPr b="0" i="0" lang="en-US" sz="2600" u="none" cap="none" strike="noStrike">
                <a:solidFill>
                  <a:schemeClr val="dk1"/>
                </a:solidFill>
                <a:latin typeface="Constantia"/>
                <a:ea typeface="Constantia"/>
                <a:cs typeface="Constantia"/>
                <a:sym typeface="Constantia"/>
              </a:rPr>
              <a:t>Design patterns are solutions to software design problems we find again and again in real-world application development. </a:t>
            </a:r>
          </a:p>
          <a:p>
            <a:pPr indent="-274320" lvl="0" marL="274320" marR="0" rtl="0" algn="l">
              <a:spcBef>
                <a:spcPts val="520"/>
              </a:spcBef>
              <a:spcAft>
                <a:spcPts val="0"/>
              </a:spcAft>
              <a:buClr>
                <a:schemeClr val="accent3"/>
              </a:buClr>
              <a:buSzPct val="95000"/>
              <a:buFont typeface="Noto Sans Symbols"/>
              <a:buChar char="●"/>
            </a:pPr>
            <a:r>
              <a:rPr b="0" i="0" lang="en-US" sz="2600" u="none" cap="none" strike="noStrike">
                <a:solidFill>
                  <a:schemeClr val="dk1"/>
                </a:solidFill>
                <a:latin typeface="Constantia"/>
                <a:ea typeface="Constantia"/>
                <a:cs typeface="Constantia"/>
                <a:sym typeface="Constantia"/>
              </a:rPr>
              <a:t>Patterns are about reusable designs and interactions of objects.</a:t>
            </a:r>
          </a:p>
          <a:p>
            <a:pPr indent="-274320" lvl="0" marL="274320" marR="0" rtl="0" algn="l">
              <a:spcBef>
                <a:spcPts val="520"/>
              </a:spcBef>
              <a:spcAft>
                <a:spcPts val="0"/>
              </a:spcAft>
              <a:buClr>
                <a:schemeClr val="accent3"/>
              </a:buClr>
              <a:buSzPct val="95000"/>
              <a:buFont typeface="Noto Sans Symbols"/>
              <a:buChar char="●"/>
            </a:pPr>
            <a:r>
              <a:rPr b="0" i="0" lang="en-US" sz="2600" u="none" cap="none" strike="noStrike">
                <a:solidFill>
                  <a:schemeClr val="dk1"/>
                </a:solidFill>
                <a:latin typeface="Constantia"/>
                <a:ea typeface="Constantia"/>
                <a:cs typeface="Constantia"/>
                <a:sym typeface="Constantia"/>
              </a:rPr>
              <a:t>A design pattern isn't a finished design that can be transformed directly into code. </a:t>
            </a:r>
          </a:p>
          <a:p>
            <a:pPr indent="-274320" lvl="0" marL="274320" marR="0" rtl="0" algn="l">
              <a:spcBef>
                <a:spcPts val="520"/>
              </a:spcBef>
              <a:buClr>
                <a:schemeClr val="accent3"/>
              </a:buClr>
              <a:buSzPct val="95000"/>
              <a:buFont typeface="Noto Sans Symbols"/>
              <a:buChar char="●"/>
            </a:pPr>
            <a:r>
              <a:rPr b="0" i="0" lang="en-US" sz="2600" u="none" cap="none" strike="noStrike">
                <a:solidFill>
                  <a:schemeClr val="dk1"/>
                </a:solidFill>
                <a:latin typeface="Constantia"/>
                <a:ea typeface="Constantia"/>
                <a:cs typeface="Constantia"/>
                <a:sym typeface="Constantia"/>
              </a:rPr>
              <a:t>It is a description or template for how to solve a problem that can be used in many different situations.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Shape 331"/>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Calibri"/>
              <a:buNone/>
            </a:pPr>
            <a:r>
              <a:rPr b="0" i="0" lang="en-US" sz="5000" u="none" cap="none" strike="noStrike">
                <a:solidFill>
                  <a:schemeClr val="dk2"/>
                </a:solidFill>
                <a:latin typeface="Calibri"/>
                <a:ea typeface="Calibri"/>
                <a:cs typeface="Calibri"/>
                <a:sym typeface="Calibri"/>
              </a:rPr>
              <a:t>Guidelines</a:t>
            </a:r>
          </a:p>
        </p:txBody>
      </p:sp>
      <p:sp>
        <p:nvSpPr>
          <p:cNvPr id="332" name="Shape 332"/>
          <p:cNvSpPr txBox="1"/>
          <p:nvPr>
            <p:ph idx="1" type="body"/>
          </p:nvPr>
        </p:nvSpPr>
        <p:spPr>
          <a:xfrm>
            <a:off x="457200" y="1935480"/>
            <a:ext cx="8229600" cy="4389000"/>
          </a:xfrm>
          <a:prstGeom prst="rect">
            <a:avLst/>
          </a:prstGeom>
          <a:noFill/>
          <a:ln>
            <a:noFill/>
          </a:ln>
        </p:spPr>
        <p:txBody>
          <a:bodyPr anchorCtr="0" anchor="t" bIns="45700" lIns="91425" rIns="91425" tIns="45700">
            <a:noAutofit/>
          </a:bodyPr>
          <a:lstStyle/>
          <a:p>
            <a:pPr indent="-274320" lvl="0" marL="274320" marR="0" rtl="0" algn="l">
              <a:spcBef>
                <a:spcPts val="520"/>
              </a:spcBef>
              <a:spcAft>
                <a:spcPts val="0"/>
              </a:spcAft>
              <a:buClr>
                <a:schemeClr val="accent3"/>
              </a:buClr>
              <a:buSzPct val="95000"/>
              <a:buFont typeface="Noto Sans Symbols"/>
              <a:buChar char="●"/>
            </a:pPr>
            <a:r>
              <a:rPr b="0" i="0" lang="en-US" sz="2600" u="none" cap="none" strike="noStrike">
                <a:solidFill>
                  <a:schemeClr val="dk1"/>
                </a:solidFill>
                <a:latin typeface="Constantia"/>
                <a:ea typeface="Constantia"/>
                <a:cs typeface="Constantia"/>
                <a:sym typeface="Constantia"/>
              </a:rPr>
              <a:t>- If the classes doesn't extend common base class or interface they can not be used in a factory design template.</a:t>
            </a:r>
          </a:p>
          <a:p>
            <a:pPr indent="-274320" lvl="0" marL="274320" marR="0" rtl="0" algn="l">
              <a:spcBef>
                <a:spcPts val="520"/>
              </a:spcBef>
              <a:buClr>
                <a:schemeClr val="accent3"/>
              </a:buClr>
              <a:buSzPct val="95000"/>
              <a:buFont typeface="Noto Sans Symbols"/>
              <a:buNone/>
            </a:pPr>
            <a:r>
              <a:t/>
            </a:r>
            <a:endParaRPr b="0" i="0" sz="26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Shape 337"/>
          <p:cNvSpPr txBox="1"/>
          <p:nvPr>
            <p:ph type="title"/>
          </p:nvPr>
        </p:nvSpPr>
        <p:spPr>
          <a:xfrm>
            <a:off x="457200" y="704087"/>
            <a:ext cx="8229600" cy="1143000"/>
          </a:xfrm>
          <a:prstGeom prst="rect">
            <a:avLst/>
          </a:prstGeom>
        </p:spPr>
        <p:txBody>
          <a:bodyPr anchorCtr="0" anchor="b" bIns="91425" lIns="91425" rIns="91425" tIns="91425">
            <a:noAutofit/>
          </a:bodyPr>
          <a:lstStyle/>
          <a:p>
            <a:pPr lvl="0" rtl="0">
              <a:spcBef>
                <a:spcPts val="0"/>
              </a:spcBef>
              <a:buNone/>
            </a:pPr>
            <a:r>
              <a:rPr lang="en-US"/>
              <a:t>Abstract Factory</a:t>
            </a:r>
          </a:p>
        </p:txBody>
      </p:sp>
      <p:sp>
        <p:nvSpPr>
          <p:cNvPr id="338" name="Shape 338"/>
          <p:cNvSpPr txBox="1"/>
          <p:nvPr>
            <p:ph idx="1" type="body"/>
          </p:nvPr>
        </p:nvSpPr>
        <p:spPr>
          <a:xfrm>
            <a:off x="457200" y="1935480"/>
            <a:ext cx="8229600" cy="4389000"/>
          </a:xfrm>
          <a:prstGeom prst="rect">
            <a:avLst/>
          </a:prstGeom>
        </p:spPr>
        <p:txBody>
          <a:bodyPr anchorCtr="0" anchor="t" bIns="91425" lIns="91425" rIns="91425" tIns="91425">
            <a:noAutofit/>
          </a:bodyPr>
          <a:lstStyle/>
          <a:p>
            <a:pPr lvl="0">
              <a:spcBef>
                <a:spcPts val="0"/>
              </a:spcBef>
              <a:buNone/>
            </a:pPr>
            <a:r>
              <a:rPr b="1" lang="en-US" sz="1800">
                <a:latin typeface="Trebuchet MS"/>
                <a:ea typeface="Trebuchet MS"/>
                <a:cs typeface="Trebuchet MS"/>
                <a:sym typeface="Trebuchet MS"/>
              </a:rPr>
              <a:t>Intent</a:t>
            </a:r>
            <a:r>
              <a:rPr lang="en-US"/>
              <a:t>: </a:t>
            </a:r>
          </a:p>
          <a:p>
            <a:pPr indent="-342900" lvl="0" marL="457200">
              <a:spcBef>
                <a:spcPts val="0"/>
              </a:spcBef>
              <a:buSzPct val="100000"/>
              <a:buFont typeface="Trebuchet MS"/>
            </a:pPr>
            <a:r>
              <a:rPr lang="en-US" sz="1800">
                <a:latin typeface="Trebuchet MS"/>
                <a:ea typeface="Trebuchet MS"/>
                <a:cs typeface="Trebuchet MS"/>
                <a:sym typeface="Trebuchet MS"/>
              </a:rPr>
              <a:t>Provide an interface for creating families of related or dependent    objects without specifying their concrete classes.</a:t>
            </a:r>
            <a:br>
              <a:rPr lang="en-US" sz="1800">
                <a:latin typeface="Trebuchet MS"/>
                <a:ea typeface="Trebuchet MS"/>
                <a:cs typeface="Trebuchet MS"/>
                <a:sym typeface="Trebuchet MS"/>
              </a:rPr>
            </a:br>
          </a:p>
          <a:p>
            <a:pPr indent="-342900" lvl="0" marL="457200">
              <a:spcBef>
                <a:spcPts val="0"/>
              </a:spcBef>
              <a:buSzPct val="100000"/>
              <a:buFont typeface="Trebuchet MS"/>
            </a:pPr>
            <a:r>
              <a:rPr lang="en-US" sz="1800">
                <a:latin typeface="Trebuchet MS"/>
                <a:ea typeface="Trebuchet MS"/>
                <a:cs typeface="Trebuchet MS"/>
                <a:sym typeface="Trebuchet MS"/>
              </a:rPr>
              <a:t>The new operator considered harmful.</a:t>
            </a:r>
          </a:p>
          <a:p>
            <a:pPr lvl="0" rtl="0">
              <a:spcBef>
                <a:spcPts val="0"/>
              </a:spcBef>
              <a:buNone/>
            </a:pPr>
            <a:r>
              <a:t/>
            </a:r>
            <a:endParaRPr sz="1800">
              <a:latin typeface="Trebuchet MS"/>
              <a:ea typeface="Trebuchet MS"/>
              <a:cs typeface="Trebuchet MS"/>
              <a:sym typeface="Trebuchet MS"/>
            </a:endParaRPr>
          </a:p>
          <a:p>
            <a:pPr indent="0" lvl="0" marL="0" rtl="0">
              <a:spcBef>
                <a:spcPts val="0"/>
              </a:spcBef>
              <a:buNone/>
            </a:pPr>
            <a:r>
              <a:rPr b="1" lang="en-US" sz="1800">
                <a:latin typeface="Trebuchet MS"/>
                <a:ea typeface="Trebuchet MS"/>
                <a:cs typeface="Trebuchet MS"/>
                <a:sym typeface="Trebuchet MS"/>
              </a:rPr>
              <a:t>Motivation</a:t>
            </a:r>
            <a:r>
              <a:rPr lang="en-US" sz="1800">
                <a:latin typeface="Trebuchet MS"/>
                <a:ea typeface="Trebuchet MS"/>
                <a:cs typeface="Trebuchet MS"/>
                <a:sym typeface="Trebuchet MS"/>
              </a:rPr>
              <a:t>: Abstract Factory Pattern says that just define an interface or abstract class for creating families of related (or dependent) objects but without specifying their concrete subclasses.That means Abstract Factory lets a class returns a factory of classes. So, this is the reason that Abstract Factory Pattern is one level higher than the Factory Pattern.</a:t>
            </a:r>
          </a:p>
          <a:p>
            <a:pPr lvl="0" rtl="0">
              <a:spcBef>
                <a:spcPts val="0"/>
              </a:spcBef>
              <a:buNone/>
            </a:pPr>
            <a:r>
              <a:t/>
            </a:r>
            <a:endParaRPr sz="1800">
              <a:latin typeface="Trebuchet MS"/>
              <a:ea typeface="Trebuchet MS"/>
              <a:cs typeface="Trebuchet MS"/>
              <a:sym typeface="Trebuchet MS"/>
            </a:endParaRPr>
          </a:p>
          <a:p>
            <a:pPr lvl="0" rtl="0">
              <a:spcBef>
                <a:spcPts val="0"/>
              </a:spcBef>
              <a:buNone/>
            </a:pPr>
            <a:r>
              <a:rPr lang="en-US" sz="1800">
                <a:latin typeface="Trebuchet MS"/>
                <a:ea typeface="Trebuchet MS"/>
                <a:cs typeface="Trebuchet MS"/>
                <a:sym typeface="Trebuchet MS"/>
              </a:rPr>
              <a:t>An Abstract Factory Pattern is also known as Kit.</a:t>
            </a:r>
          </a:p>
          <a:p>
            <a:pPr lvl="0" rtl="0">
              <a:spcBef>
                <a:spcPts val="0"/>
              </a:spcBef>
              <a:buNone/>
            </a:pPr>
            <a:r>
              <a:t/>
            </a:r>
            <a:endParaRPr sz="1800">
              <a:latin typeface="Trebuchet MS"/>
              <a:ea typeface="Trebuchet MS"/>
              <a:cs typeface="Trebuchet MS"/>
              <a:sym typeface="Trebuchet MS"/>
            </a:endParaRPr>
          </a:p>
          <a:p>
            <a:pPr lvl="0" rt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Shape 343"/>
          <p:cNvSpPr txBox="1"/>
          <p:nvPr>
            <p:ph type="title"/>
          </p:nvPr>
        </p:nvSpPr>
        <p:spPr>
          <a:xfrm>
            <a:off x="457200" y="704087"/>
            <a:ext cx="8229600" cy="1143000"/>
          </a:xfrm>
          <a:prstGeom prst="rect">
            <a:avLst/>
          </a:prstGeom>
        </p:spPr>
        <p:txBody>
          <a:bodyPr anchorCtr="0" anchor="b" bIns="91425" lIns="91425" rIns="91425" tIns="91425">
            <a:noAutofit/>
          </a:bodyPr>
          <a:lstStyle/>
          <a:p>
            <a:pPr lvl="0" rtl="0">
              <a:spcBef>
                <a:spcPts val="0"/>
              </a:spcBef>
              <a:buNone/>
            </a:pPr>
            <a:r>
              <a:rPr lang="en-US"/>
              <a:t> </a:t>
            </a:r>
          </a:p>
        </p:txBody>
      </p:sp>
      <p:sp>
        <p:nvSpPr>
          <p:cNvPr id="344" name="Shape 344"/>
          <p:cNvSpPr txBox="1"/>
          <p:nvPr>
            <p:ph idx="1" type="body"/>
          </p:nvPr>
        </p:nvSpPr>
        <p:spPr>
          <a:xfrm>
            <a:off x="457200" y="1935480"/>
            <a:ext cx="8229600" cy="4389000"/>
          </a:xfrm>
          <a:prstGeom prst="rect">
            <a:avLst/>
          </a:prstGeom>
        </p:spPr>
        <p:txBody>
          <a:bodyPr anchorCtr="0" anchor="t" bIns="91425" lIns="91425" rIns="91425" tIns="91425">
            <a:noAutofit/>
          </a:bodyPr>
          <a:lstStyle/>
          <a:p>
            <a:pPr lvl="0" rtl="0">
              <a:spcBef>
                <a:spcPts val="0"/>
              </a:spcBef>
              <a:buNone/>
            </a:pPr>
            <a:r>
              <a:rPr b="1" lang="en-US" sz="1800">
                <a:latin typeface="Trebuchet MS"/>
                <a:ea typeface="Trebuchet MS"/>
                <a:cs typeface="Trebuchet MS"/>
                <a:sym typeface="Trebuchet MS"/>
              </a:rPr>
              <a:t>Explanation</a:t>
            </a:r>
            <a:r>
              <a:rPr lang="en-US"/>
              <a:t>:</a:t>
            </a:r>
          </a:p>
          <a:p>
            <a:pPr indent="-342900" lvl="0" marL="457200" rtl="0">
              <a:spcBef>
                <a:spcPts val="0"/>
              </a:spcBef>
              <a:buSzPct val="100000"/>
              <a:buFont typeface="Trebuchet MS"/>
            </a:pPr>
            <a:r>
              <a:rPr lang="en-US" sz="1800">
                <a:latin typeface="Trebuchet MS"/>
                <a:ea typeface="Trebuchet MS"/>
                <a:cs typeface="Trebuchet MS"/>
                <a:sym typeface="Trebuchet MS"/>
              </a:rPr>
              <a:t>The abstract factory class defines the abstract methods that have to be implemented by concrete factory classes.</a:t>
            </a:r>
            <a:br>
              <a:rPr lang="en-US" sz="1800">
                <a:latin typeface="Trebuchet MS"/>
                <a:ea typeface="Trebuchet MS"/>
                <a:cs typeface="Trebuchet MS"/>
                <a:sym typeface="Trebuchet MS"/>
              </a:rPr>
            </a:br>
          </a:p>
          <a:p>
            <a:pPr indent="-342900" lvl="0" marL="457200" rtl="0">
              <a:spcBef>
                <a:spcPts val="0"/>
              </a:spcBef>
              <a:buSzPct val="100000"/>
              <a:buFont typeface="Trebuchet MS"/>
            </a:pPr>
            <a:r>
              <a:rPr lang="en-US" sz="1800">
                <a:latin typeface="Trebuchet MS"/>
                <a:ea typeface="Trebuchet MS"/>
                <a:cs typeface="Trebuchet MS"/>
                <a:sym typeface="Trebuchet MS"/>
              </a:rPr>
              <a:t>The concrete factory classes contain the real implementation that define which classes are created during run-time.</a:t>
            </a:r>
          </a:p>
          <a:p>
            <a:pPr lvl="0" rt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Shape 349"/>
          <p:cNvSpPr txBox="1"/>
          <p:nvPr>
            <p:ph type="title"/>
          </p:nvPr>
        </p:nvSpPr>
        <p:spPr>
          <a:xfrm>
            <a:off x="457200" y="704087"/>
            <a:ext cx="8229600" cy="1143000"/>
          </a:xfrm>
          <a:prstGeom prst="rect">
            <a:avLst/>
          </a:prstGeom>
        </p:spPr>
        <p:txBody>
          <a:bodyPr anchorCtr="0" anchor="b" bIns="91425" lIns="91425" rIns="91425" tIns="91425">
            <a:noAutofit/>
          </a:bodyPr>
          <a:lstStyle/>
          <a:p>
            <a:pPr lvl="0" rtl="0">
              <a:spcBef>
                <a:spcPts val="0"/>
              </a:spcBef>
              <a:buNone/>
            </a:pPr>
            <a:r>
              <a:rPr lang="en-US"/>
              <a:t>UML Diagram</a:t>
            </a:r>
          </a:p>
        </p:txBody>
      </p:sp>
      <p:sp>
        <p:nvSpPr>
          <p:cNvPr id="350" name="Shape 350"/>
          <p:cNvSpPr txBox="1"/>
          <p:nvPr>
            <p:ph idx="1" type="body"/>
          </p:nvPr>
        </p:nvSpPr>
        <p:spPr>
          <a:xfrm>
            <a:off x="457200" y="1935480"/>
            <a:ext cx="8229600" cy="4389000"/>
          </a:xfrm>
          <a:prstGeom prst="rect">
            <a:avLst/>
          </a:prstGeom>
        </p:spPr>
        <p:txBody>
          <a:bodyPr anchorCtr="0" anchor="t" bIns="91425" lIns="91425" rIns="91425" tIns="91425">
            <a:noAutofit/>
          </a:bodyPr>
          <a:lstStyle/>
          <a:p>
            <a:pPr lvl="0" rtl="0">
              <a:spcBef>
                <a:spcPts val="0"/>
              </a:spcBef>
              <a:buNone/>
            </a:pPr>
            <a:r>
              <a:rPr lang="en-US"/>
              <a:t> </a:t>
            </a:r>
          </a:p>
        </p:txBody>
      </p:sp>
      <p:pic>
        <p:nvPicPr>
          <p:cNvPr id="351" name="Shape 351"/>
          <p:cNvPicPr preferRelativeResize="0"/>
          <p:nvPr/>
        </p:nvPicPr>
        <p:blipFill>
          <a:blip r:embed="rId3">
            <a:alphaModFix/>
          </a:blip>
          <a:stretch>
            <a:fillRect/>
          </a:stretch>
        </p:blipFill>
        <p:spPr>
          <a:xfrm>
            <a:off x="1552250" y="2079050"/>
            <a:ext cx="6121275" cy="39338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Shape 356"/>
          <p:cNvSpPr txBox="1"/>
          <p:nvPr>
            <p:ph type="title"/>
          </p:nvPr>
        </p:nvSpPr>
        <p:spPr>
          <a:xfrm>
            <a:off x="457200" y="704087"/>
            <a:ext cx="8229600" cy="1143000"/>
          </a:xfrm>
          <a:prstGeom prst="rect">
            <a:avLst/>
          </a:prstGeom>
        </p:spPr>
        <p:txBody>
          <a:bodyPr anchorCtr="0" anchor="b" bIns="91425" lIns="91425" rIns="91425" tIns="91425">
            <a:noAutofit/>
          </a:bodyPr>
          <a:lstStyle/>
          <a:p>
            <a:pPr lvl="0">
              <a:spcBef>
                <a:spcPts val="0"/>
              </a:spcBef>
              <a:buNone/>
            </a:pPr>
            <a:r>
              <a:rPr lang="en-US"/>
              <a:t>Class Diagram</a:t>
            </a:r>
          </a:p>
        </p:txBody>
      </p:sp>
      <p:sp>
        <p:nvSpPr>
          <p:cNvPr id="357" name="Shape 357"/>
          <p:cNvSpPr txBox="1"/>
          <p:nvPr>
            <p:ph idx="1" type="body"/>
          </p:nvPr>
        </p:nvSpPr>
        <p:spPr>
          <a:xfrm>
            <a:off x="457200" y="1935480"/>
            <a:ext cx="8229600" cy="4389000"/>
          </a:xfrm>
          <a:prstGeom prst="rect">
            <a:avLst/>
          </a:prstGeom>
        </p:spPr>
        <p:txBody>
          <a:bodyPr anchorCtr="0" anchor="t" bIns="91425" lIns="91425" rIns="91425" tIns="91425">
            <a:noAutofit/>
          </a:bodyPr>
          <a:lstStyle/>
          <a:p>
            <a:pPr lvl="0">
              <a:spcBef>
                <a:spcPts val="0"/>
              </a:spcBef>
              <a:buNone/>
            </a:pPr>
            <a:r>
              <a:rPr lang="en-US"/>
              <a:t> </a:t>
            </a:r>
          </a:p>
        </p:txBody>
      </p:sp>
      <p:pic>
        <p:nvPicPr>
          <p:cNvPr descr="Image title" id="358" name="Shape 358"/>
          <p:cNvPicPr preferRelativeResize="0"/>
          <p:nvPr/>
        </p:nvPicPr>
        <p:blipFill>
          <a:blip r:embed="rId3">
            <a:alphaModFix/>
          </a:blip>
          <a:stretch>
            <a:fillRect/>
          </a:stretch>
        </p:blipFill>
        <p:spPr>
          <a:xfrm>
            <a:off x="876900" y="1966800"/>
            <a:ext cx="7390200" cy="4326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Shape 363"/>
          <p:cNvSpPr txBox="1"/>
          <p:nvPr>
            <p:ph type="title"/>
          </p:nvPr>
        </p:nvSpPr>
        <p:spPr>
          <a:xfrm>
            <a:off x="457200" y="704087"/>
            <a:ext cx="8229600" cy="1143000"/>
          </a:xfrm>
          <a:prstGeom prst="rect">
            <a:avLst/>
          </a:prstGeom>
        </p:spPr>
        <p:txBody>
          <a:bodyPr anchorCtr="0" anchor="b" bIns="91425" lIns="91425" rIns="91425" tIns="91425">
            <a:noAutofit/>
          </a:bodyPr>
          <a:lstStyle/>
          <a:p>
            <a:pPr lvl="0">
              <a:spcBef>
                <a:spcPts val="0"/>
              </a:spcBef>
              <a:buNone/>
            </a:pPr>
            <a:r>
              <a:rPr lang="en-US"/>
              <a:t>Example</a:t>
            </a:r>
          </a:p>
        </p:txBody>
      </p:sp>
      <p:sp>
        <p:nvSpPr>
          <p:cNvPr id="364" name="Shape 364"/>
          <p:cNvSpPr txBox="1"/>
          <p:nvPr>
            <p:ph idx="1" type="body"/>
          </p:nvPr>
        </p:nvSpPr>
        <p:spPr>
          <a:xfrm>
            <a:off x="457200" y="1935480"/>
            <a:ext cx="8229600" cy="4389000"/>
          </a:xfrm>
          <a:prstGeom prst="rect">
            <a:avLst/>
          </a:prstGeom>
        </p:spPr>
        <p:txBody>
          <a:bodyPr anchorCtr="0" anchor="t" bIns="91425" lIns="91425" rIns="91425" tIns="91425">
            <a:noAutofit/>
          </a:bodyPr>
          <a:lstStyle/>
          <a:p>
            <a:pPr lvl="0">
              <a:spcBef>
                <a:spcPts val="0"/>
              </a:spcBef>
              <a:buNone/>
            </a:pPr>
            <a:r>
              <a:rPr lang="en-US"/>
              <a:t>→ IComputer (Interface)</a:t>
            </a:r>
          </a:p>
          <a:p>
            <a:pPr lvl="0">
              <a:spcBef>
                <a:spcPts val="0"/>
              </a:spcBef>
              <a:buNone/>
            </a:pPr>
            <a:r>
              <a:rPr lang="en-US"/>
              <a:t>→ Lenovo,Hp,Dell (Families)</a:t>
            </a:r>
          </a:p>
          <a:p>
            <a:pPr lvl="0">
              <a:spcBef>
                <a:spcPts val="0"/>
              </a:spcBef>
              <a:buNone/>
            </a:pPr>
            <a:r>
              <a:rPr lang="en-US"/>
              <a:t>→ IRam, ICpu, IHardDisk (Related objects)</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Shape 369"/>
          <p:cNvSpPr txBox="1"/>
          <p:nvPr>
            <p:ph type="title"/>
          </p:nvPr>
        </p:nvSpPr>
        <p:spPr>
          <a:xfrm>
            <a:off x="457200" y="704087"/>
            <a:ext cx="8229600" cy="1143000"/>
          </a:xfrm>
          <a:prstGeom prst="rect">
            <a:avLst/>
          </a:prstGeom>
        </p:spPr>
        <p:txBody>
          <a:bodyPr anchorCtr="0" anchor="b" bIns="91425" lIns="91425" rIns="91425" tIns="91425">
            <a:noAutofit/>
          </a:bodyPr>
          <a:lstStyle/>
          <a:p>
            <a:pPr lvl="0" rtl="0">
              <a:spcBef>
                <a:spcPts val="0"/>
              </a:spcBef>
              <a:buNone/>
            </a:pPr>
            <a:r>
              <a:rPr lang="en-US"/>
              <a:t>When to use it?</a:t>
            </a:r>
          </a:p>
        </p:txBody>
      </p:sp>
      <p:sp>
        <p:nvSpPr>
          <p:cNvPr id="370" name="Shape 370"/>
          <p:cNvSpPr txBox="1"/>
          <p:nvPr>
            <p:ph idx="1" type="body"/>
          </p:nvPr>
        </p:nvSpPr>
        <p:spPr>
          <a:xfrm>
            <a:off x="457200" y="1935480"/>
            <a:ext cx="8229600" cy="4389000"/>
          </a:xfrm>
          <a:prstGeom prst="rect">
            <a:avLst/>
          </a:prstGeom>
        </p:spPr>
        <p:txBody>
          <a:bodyPr anchorCtr="0" anchor="t" bIns="91425" lIns="91425" rIns="91425" tIns="91425">
            <a:noAutofit/>
          </a:bodyPr>
          <a:lstStyle/>
          <a:p>
            <a:pPr indent="-342900" lvl="0" marL="457200" rtl="0">
              <a:spcBef>
                <a:spcPts val="0"/>
              </a:spcBef>
              <a:buSzPct val="100000"/>
              <a:buFont typeface="Trebuchet MS"/>
            </a:pPr>
            <a:r>
              <a:rPr lang="en-US" sz="1800">
                <a:latin typeface="Trebuchet MS"/>
                <a:ea typeface="Trebuchet MS"/>
                <a:cs typeface="Trebuchet MS"/>
                <a:sym typeface="Trebuchet MS"/>
              </a:rPr>
              <a:t>Create a set of related objects, or dependent objects which must be used together.</a:t>
            </a:r>
          </a:p>
          <a:p>
            <a:pPr indent="-342900" lvl="0" marL="457200" rtl="0">
              <a:spcBef>
                <a:spcPts val="0"/>
              </a:spcBef>
              <a:buSzPct val="100000"/>
              <a:buFont typeface="Trebuchet MS"/>
            </a:pPr>
            <a:r>
              <a:rPr lang="en-US" sz="1800">
                <a:latin typeface="Trebuchet MS"/>
                <a:ea typeface="Trebuchet MS"/>
                <a:cs typeface="Trebuchet MS"/>
                <a:sym typeface="Trebuchet MS"/>
              </a:rPr>
              <a:t>System should be configured to work with multiple families of products.</a:t>
            </a:r>
          </a:p>
          <a:p>
            <a:pPr indent="-342900" lvl="0" marL="457200" rtl="0">
              <a:spcBef>
                <a:spcPts val="0"/>
              </a:spcBef>
              <a:buSzPct val="100000"/>
              <a:buFont typeface="Trebuchet MS"/>
            </a:pPr>
            <a:r>
              <a:rPr lang="en-US" sz="1800">
                <a:latin typeface="Trebuchet MS"/>
                <a:ea typeface="Trebuchet MS"/>
                <a:cs typeface="Trebuchet MS"/>
                <a:sym typeface="Trebuchet MS"/>
              </a:rPr>
              <a:t>The creation of objects should be independent from the utilizing system.</a:t>
            </a:r>
          </a:p>
          <a:p>
            <a:pPr indent="-342900" lvl="0" marL="457200" rtl="0">
              <a:spcBef>
                <a:spcPts val="0"/>
              </a:spcBef>
              <a:buSzPct val="100000"/>
              <a:buFont typeface="Trebuchet MS"/>
            </a:pPr>
            <a:r>
              <a:rPr lang="en-US" sz="1800">
                <a:latin typeface="Trebuchet MS"/>
                <a:ea typeface="Trebuchet MS"/>
                <a:cs typeface="Trebuchet MS"/>
                <a:sym typeface="Trebuchet MS"/>
              </a:rPr>
              <a:t>Concrete classes should be decoupled from clients.</a:t>
            </a:r>
          </a:p>
          <a:p>
            <a:pPr indent="-342900" lvl="0" marL="457200" rtl="0">
              <a:spcBef>
                <a:spcPts val="0"/>
              </a:spcBef>
              <a:buSzPct val="100000"/>
              <a:buFont typeface="Trebuchet MS"/>
            </a:pPr>
            <a:r>
              <a:rPr lang="en-US" sz="1800">
                <a:latin typeface="Trebuchet MS"/>
                <a:ea typeface="Trebuchet MS"/>
                <a:cs typeface="Trebuchet MS"/>
                <a:sym typeface="Trebuchet MS"/>
              </a:rPr>
              <a:t>you want to provide a class library of products, and you want to reveal just their interfaces, not their implementations.</a:t>
            </a:r>
          </a:p>
          <a:p>
            <a:pPr lvl="0" rtl="0">
              <a:spcBef>
                <a:spcPts val="0"/>
              </a:spcBef>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Shape 375"/>
          <p:cNvSpPr txBox="1"/>
          <p:nvPr>
            <p:ph type="title"/>
          </p:nvPr>
        </p:nvSpPr>
        <p:spPr>
          <a:xfrm>
            <a:off x="457200" y="704087"/>
            <a:ext cx="8229600" cy="1143000"/>
          </a:xfrm>
          <a:prstGeom prst="rect">
            <a:avLst/>
          </a:prstGeom>
        </p:spPr>
        <p:txBody>
          <a:bodyPr anchorCtr="0" anchor="b" bIns="91425" lIns="91425" rIns="91425" tIns="91425">
            <a:noAutofit/>
          </a:bodyPr>
          <a:lstStyle/>
          <a:p>
            <a:pPr lvl="0">
              <a:spcBef>
                <a:spcPts val="0"/>
              </a:spcBef>
              <a:buNone/>
            </a:pPr>
            <a:r>
              <a:rPr lang="en-US"/>
              <a:t>Strategy pattern</a:t>
            </a:r>
          </a:p>
        </p:txBody>
      </p:sp>
      <p:sp>
        <p:nvSpPr>
          <p:cNvPr id="376" name="Shape 376"/>
          <p:cNvSpPr txBox="1"/>
          <p:nvPr>
            <p:ph idx="1" type="body"/>
          </p:nvPr>
        </p:nvSpPr>
        <p:spPr>
          <a:xfrm>
            <a:off x="457200" y="1935480"/>
            <a:ext cx="8229600" cy="4389000"/>
          </a:xfrm>
          <a:prstGeom prst="rect">
            <a:avLst/>
          </a:prstGeom>
        </p:spPr>
        <p:txBody>
          <a:bodyPr anchorCtr="0" anchor="t" bIns="91425" lIns="91425" rIns="91425" tIns="91425">
            <a:noAutofit/>
          </a:bodyPr>
          <a:lstStyle/>
          <a:p>
            <a:pPr indent="0" lvl="0" marL="0">
              <a:spcBef>
                <a:spcPts val="0"/>
              </a:spcBef>
              <a:buNone/>
            </a:pPr>
            <a:r>
              <a:rPr lang="en-US" sz="1200">
                <a:solidFill>
                  <a:srgbClr val="000000"/>
                </a:solidFill>
                <a:highlight>
                  <a:srgbClr val="FFFFFF"/>
                </a:highlight>
                <a:latin typeface="Trebuchet MS"/>
                <a:ea typeface="Trebuchet MS"/>
                <a:cs typeface="Trebuchet MS"/>
                <a:sym typeface="Trebuchet MS"/>
              </a:rPr>
              <a:t>Strategy </a:t>
            </a:r>
            <a:r>
              <a:rPr lang="en-US" sz="1200">
                <a:solidFill>
                  <a:srgbClr val="000000"/>
                </a:solidFill>
                <a:highlight>
                  <a:srgbClr val="FFFFFF"/>
                </a:highlight>
                <a:latin typeface="Trebuchet MS"/>
                <a:ea typeface="Trebuchet MS"/>
                <a:cs typeface="Trebuchet MS"/>
                <a:sym typeface="Trebuchet MS"/>
                <a:hlinkClick r:id="rId3"/>
              </a:rPr>
              <a:t>design pattern</a:t>
            </a:r>
            <a:r>
              <a:rPr lang="en-US" sz="1200">
                <a:solidFill>
                  <a:srgbClr val="000000"/>
                </a:solidFill>
                <a:highlight>
                  <a:srgbClr val="FFFFFF"/>
                </a:highlight>
                <a:latin typeface="Trebuchet MS"/>
                <a:ea typeface="Trebuchet MS"/>
                <a:cs typeface="Trebuchet MS"/>
                <a:sym typeface="Trebuchet MS"/>
              </a:rPr>
              <a:t> is one of the behavioral design pattern. </a:t>
            </a:r>
          </a:p>
          <a:p>
            <a:pPr indent="0" lvl="0" marL="0" rtl="0">
              <a:spcBef>
                <a:spcPts val="0"/>
              </a:spcBef>
              <a:buNone/>
            </a:pPr>
            <a:r>
              <a:t/>
            </a:r>
            <a:endParaRPr b="1" sz="1200">
              <a:solidFill>
                <a:srgbClr val="000000"/>
              </a:solidFill>
              <a:highlight>
                <a:srgbClr val="FFFFFF"/>
              </a:highlight>
              <a:latin typeface="Arial"/>
              <a:ea typeface="Arial"/>
              <a:cs typeface="Arial"/>
              <a:sym typeface="Arial"/>
            </a:endParaRPr>
          </a:p>
          <a:p>
            <a:pPr indent="0" lvl="0" marL="0">
              <a:spcBef>
                <a:spcPts val="0"/>
              </a:spcBef>
              <a:buNone/>
            </a:pPr>
            <a:r>
              <a:rPr b="1" lang="en-US" sz="1800">
                <a:solidFill>
                  <a:srgbClr val="000000"/>
                </a:solidFill>
                <a:highlight>
                  <a:srgbClr val="FFFFFF"/>
                </a:highlight>
                <a:latin typeface="Arial"/>
                <a:ea typeface="Arial"/>
                <a:cs typeface="Arial"/>
                <a:sym typeface="Arial"/>
              </a:rPr>
              <a:t>Intent:</a:t>
            </a:r>
          </a:p>
          <a:p>
            <a:pPr indent="0" lvl="0" marL="0">
              <a:spcBef>
                <a:spcPts val="0"/>
              </a:spcBef>
              <a:buNone/>
            </a:pPr>
            <a:r>
              <a:rPr lang="en-US" sz="1200">
                <a:solidFill>
                  <a:srgbClr val="000000"/>
                </a:solidFill>
                <a:highlight>
                  <a:srgbClr val="FFFFFF"/>
                </a:highlight>
                <a:latin typeface="Trebuchet MS"/>
                <a:ea typeface="Trebuchet MS"/>
                <a:cs typeface="Trebuchet MS"/>
                <a:sym typeface="Trebuchet MS"/>
              </a:rPr>
              <a:t>Define a family of algorithms, encapsulate each one, and make them interchangeable. Strategy lets the algorithm vary independently from clients that use it.</a:t>
            </a:r>
          </a:p>
          <a:p>
            <a:pPr lvl="0" rtl="0">
              <a:spcBef>
                <a:spcPts val="0"/>
              </a:spcBef>
              <a:buNone/>
            </a:pPr>
            <a:r>
              <a:t/>
            </a:r>
            <a:endParaRPr sz="1200">
              <a:solidFill>
                <a:srgbClr val="000000"/>
              </a:solidFill>
              <a:highlight>
                <a:srgbClr val="FFFFFF"/>
              </a:highlight>
              <a:latin typeface="Trebuchet MS"/>
              <a:ea typeface="Trebuchet MS"/>
              <a:cs typeface="Trebuchet MS"/>
              <a:sym typeface="Trebuchet MS"/>
            </a:endParaRPr>
          </a:p>
          <a:p>
            <a:pPr indent="0" lvl="0" marL="0" rtl="0">
              <a:lnSpc>
                <a:spcPct val="115000"/>
              </a:lnSpc>
              <a:spcBef>
                <a:spcPts val="0"/>
              </a:spcBef>
              <a:spcAft>
                <a:spcPts val="2000"/>
              </a:spcAft>
              <a:buNone/>
            </a:pPr>
            <a:r>
              <a:rPr lang="en-US" sz="1200">
                <a:solidFill>
                  <a:srgbClr val="000000"/>
                </a:solidFill>
                <a:highlight>
                  <a:srgbClr val="FFFFFF"/>
                </a:highlight>
                <a:latin typeface="Trebuchet MS"/>
                <a:ea typeface="Trebuchet MS"/>
                <a:cs typeface="Trebuchet MS"/>
                <a:sym typeface="Trebuchet MS"/>
              </a:rPr>
              <a:t>Strategy pattern is useful when we have multiple algorithms for specific task and we want our application to be flexible to chose any of the algorithm at runtime for specific task.</a:t>
            </a:r>
          </a:p>
          <a:p>
            <a:pPr indent="0" lvl="0" marL="0">
              <a:spcBef>
                <a:spcPts val="0"/>
              </a:spcBef>
              <a:buNone/>
            </a:pPr>
            <a:r>
              <a:rPr lang="en-US" sz="1200">
                <a:solidFill>
                  <a:srgbClr val="000000"/>
                </a:solidFill>
                <a:highlight>
                  <a:srgbClr val="FFFFFF"/>
                </a:highlight>
                <a:latin typeface="Trebuchet MS"/>
                <a:ea typeface="Trebuchet MS"/>
                <a:cs typeface="Trebuchet MS"/>
                <a:sym typeface="Trebuchet MS"/>
              </a:rPr>
              <a:t>The strategy pattern is one way that composition can be used as an alternative to subclassing.</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Shape 381"/>
          <p:cNvSpPr txBox="1"/>
          <p:nvPr>
            <p:ph type="title"/>
          </p:nvPr>
        </p:nvSpPr>
        <p:spPr>
          <a:xfrm>
            <a:off x="457200" y="704087"/>
            <a:ext cx="8229600" cy="1143000"/>
          </a:xfrm>
          <a:prstGeom prst="rect">
            <a:avLst/>
          </a:prstGeom>
        </p:spPr>
        <p:txBody>
          <a:bodyPr anchorCtr="0" anchor="b" bIns="91425" lIns="91425" rIns="91425" tIns="91425">
            <a:noAutofit/>
          </a:bodyPr>
          <a:lstStyle/>
          <a:p>
            <a:pPr lvl="0">
              <a:spcBef>
                <a:spcPts val="0"/>
              </a:spcBef>
              <a:buNone/>
            </a:pPr>
            <a:r>
              <a:rPr lang="en-US"/>
              <a:t>Motivation</a:t>
            </a:r>
          </a:p>
        </p:txBody>
      </p:sp>
      <p:sp>
        <p:nvSpPr>
          <p:cNvPr id="382" name="Shape 382"/>
          <p:cNvSpPr txBox="1"/>
          <p:nvPr>
            <p:ph idx="1" type="body"/>
          </p:nvPr>
        </p:nvSpPr>
        <p:spPr>
          <a:xfrm>
            <a:off x="457200" y="1935480"/>
            <a:ext cx="8229600" cy="4389000"/>
          </a:xfrm>
          <a:prstGeom prst="rect">
            <a:avLst/>
          </a:prstGeom>
        </p:spPr>
        <p:txBody>
          <a:bodyPr anchorCtr="0" anchor="t" bIns="91425" lIns="91425" rIns="91425" tIns="91425">
            <a:noAutofit/>
          </a:bodyPr>
          <a:lstStyle/>
          <a:p>
            <a:pPr indent="0" lvl="0" marL="0" rtl="0">
              <a:spcBef>
                <a:spcPts val="0"/>
              </a:spcBef>
              <a:buNone/>
            </a:pPr>
            <a:r>
              <a:rPr lang="en-US" sz="1200">
                <a:solidFill>
                  <a:srgbClr val="000000"/>
                </a:solidFill>
                <a:highlight>
                  <a:srgbClr val="FFFFFF"/>
                </a:highlight>
                <a:latin typeface="Trebuchet MS"/>
                <a:ea typeface="Trebuchet MS"/>
                <a:cs typeface="Trebuchet MS"/>
                <a:sym typeface="Trebuchet MS"/>
              </a:rPr>
              <a:t>There are common situations when classes differ only in their behavior. For this cases is a good idea to isolate the algorithms in separate classes in order to have the ability to select different algorithms at runtime. </a:t>
            </a:r>
          </a:p>
          <a:p>
            <a:pPr indent="0" lvl="0" marL="0" rtl="0">
              <a:spcBef>
                <a:spcPts val="0"/>
              </a:spcBef>
              <a:buNone/>
            </a:pPr>
            <a:r>
              <a:t/>
            </a:r>
            <a:endParaRPr sz="1200">
              <a:solidFill>
                <a:srgbClr val="000000"/>
              </a:solidFill>
              <a:highlight>
                <a:srgbClr val="FFFFFF"/>
              </a:highlight>
              <a:latin typeface="Trebuchet MS"/>
              <a:ea typeface="Trebuchet MS"/>
              <a:cs typeface="Trebuchet MS"/>
              <a:sym typeface="Trebuchet MS"/>
            </a:endParaRPr>
          </a:p>
          <a:p>
            <a:pPr indent="0" lvl="0" marL="0" rtl="0">
              <a:spcBef>
                <a:spcPts val="0"/>
              </a:spcBef>
              <a:buNone/>
            </a:pPr>
            <a:r>
              <a:t/>
            </a:r>
            <a:endParaRPr sz="1200">
              <a:solidFill>
                <a:srgbClr val="000000"/>
              </a:solidFill>
              <a:highlight>
                <a:srgbClr val="FFFFFF"/>
              </a:highlight>
              <a:latin typeface="Trebuchet MS"/>
              <a:ea typeface="Trebuchet MS"/>
              <a:cs typeface="Trebuchet MS"/>
              <a:sym typeface="Trebuchet MS"/>
            </a:endParaRPr>
          </a:p>
          <a:p>
            <a:pPr indent="0" lvl="0" marL="0">
              <a:spcBef>
                <a:spcPts val="0"/>
              </a:spcBef>
              <a:buNone/>
            </a:pPr>
            <a:r>
              <a:rPr lang="en-US" sz="1200">
                <a:solidFill>
                  <a:srgbClr val="000000"/>
                </a:solidFill>
                <a:highlight>
                  <a:srgbClr val="FFFFFF"/>
                </a:highlight>
                <a:latin typeface="Arial"/>
                <a:ea typeface="Arial"/>
                <a:cs typeface="Arial"/>
                <a:sym typeface="Arial"/>
              </a:rPr>
              <a:t>Strategy pattern is also known as Policy Pattern</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Shape 387"/>
          <p:cNvSpPr txBox="1"/>
          <p:nvPr>
            <p:ph type="title"/>
          </p:nvPr>
        </p:nvSpPr>
        <p:spPr>
          <a:xfrm>
            <a:off x="457200" y="704087"/>
            <a:ext cx="8229600" cy="1143000"/>
          </a:xfrm>
          <a:prstGeom prst="rect">
            <a:avLst/>
          </a:prstGeom>
        </p:spPr>
        <p:txBody>
          <a:bodyPr anchorCtr="0" anchor="b" bIns="91425" lIns="91425" rIns="91425" tIns="91425">
            <a:noAutofit/>
          </a:bodyPr>
          <a:lstStyle/>
          <a:p>
            <a:pPr lvl="0">
              <a:spcBef>
                <a:spcPts val="0"/>
              </a:spcBef>
              <a:buNone/>
            </a:pPr>
            <a:r>
              <a:rPr lang="en-US"/>
              <a:t>Class diagram</a:t>
            </a:r>
          </a:p>
        </p:txBody>
      </p:sp>
      <p:sp>
        <p:nvSpPr>
          <p:cNvPr id="388" name="Shape 388"/>
          <p:cNvSpPr txBox="1"/>
          <p:nvPr>
            <p:ph idx="1" type="body"/>
          </p:nvPr>
        </p:nvSpPr>
        <p:spPr>
          <a:xfrm>
            <a:off x="457200" y="1935480"/>
            <a:ext cx="8229600" cy="4389000"/>
          </a:xfrm>
          <a:prstGeom prst="rect">
            <a:avLst/>
          </a:prstGeom>
        </p:spPr>
        <p:txBody>
          <a:bodyPr anchorCtr="0" anchor="t" bIns="91425" lIns="91425" rIns="91425" tIns="91425">
            <a:noAutofit/>
          </a:bodyPr>
          <a:lstStyle/>
          <a:p>
            <a:pPr lvl="0">
              <a:spcBef>
                <a:spcPts val="0"/>
              </a:spcBef>
              <a:buNone/>
            </a:pPr>
            <a:r>
              <a:t/>
            </a:r>
            <a:endParaRPr/>
          </a:p>
        </p:txBody>
      </p:sp>
      <p:pic>
        <p:nvPicPr>
          <p:cNvPr id="389" name="Shape 389"/>
          <p:cNvPicPr preferRelativeResize="0"/>
          <p:nvPr/>
        </p:nvPicPr>
        <p:blipFill>
          <a:blip r:embed="rId3">
            <a:alphaModFix/>
          </a:blip>
          <a:stretch>
            <a:fillRect/>
          </a:stretch>
        </p:blipFill>
        <p:spPr>
          <a:xfrm>
            <a:off x="642950" y="2055449"/>
            <a:ext cx="7432724" cy="38673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Calibri"/>
              <a:buNone/>
            </a:pPr>
            <a:r>
              <a:rPr b="0" i="0" lang="en-US" sz="5000" u="none" cap="none" strike="noStrike">
                <a:solidFill>
                  <a:schemeClr val="dk2"/>
                </a:solidFill>
                <a:latin typeface="Calibri"/>
                <a:ea typeface="Calibri"/>
                <a:cs typeface="Calibri"/>
                <a:sym typeface="Calibri"/>
              </a:rPr>
              <a:t>Where do they come from</a:t>
            </a:r>
          </a:p>
        </p:txBody>
      </p:sp>
      <p:sp>
        <p:nvSpPr>
          <p:cNvPr id="122" name="Shape 122"/>
          <p:cNvSpPr txBox="1"/>
          <p:nvPr>
            <p:ph idx="1" type="body"/>
          </p:nvPr>
        </p:nvSpPr>
        <p:spPr>
          <a:xfrm>
            <a:off x="457200" y="1935480"/>
            <a:ext cx="8229600" cy="4389000"/>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3"/>
              </a:buClr>
              <a:buSzPct val="95000"/>
              <a:buFont typeface="Noto Sans Symbols"/>
              <a:buChar char="●"/>
            </a:pPr>
            <a:r>
              <a:rPr b="0" i="0" lang="en-US" sz="2600" u="none" cap="none" strike="noStrike">
                <a:solidFill>
                  <a:schemeClr val="dk1"/>
                </a:solidFill>
                <a:latin typeface="Constantia"/>
                <a:ea typeface="Constantia"/>
                <a:cs typeface="Constantia"/>
                <a:sym typeface="Constantia"/>
              </a:rPr>
              <a:t>Design patterns have their roots in the work of Christopher Alexander, a civil engineer.</a:t>
            </a:r>
          </a:p>
          <a:p>
            <a:pPr indent="-274320" lvl="0" marL="274320" marR="0" rtl="0" algn="l">
              <a:spcBef>
                <a:spcPts val="520"/>
              </a:spcBef>
              <a:spcAft>
                <a:spcPts val="0"/>
              </a:spcAft>
              <a:buClr>
                <a:schemeClr val="accent3"/>
              </a:buClr>
              <a:buSzPct val="95000"/>
              <a:buFont typeface="Noto Sans Symbols"/>
              <a:buChar char="●"/>
            </a:pPr>
            <a:r>
              <a:rPr b="0" i="0" lang="en-US" sz="2600" u="none" cap="none" strike="noStrike">
                <a:solidFill>
                  <a:schemeClr val="dk1"/>
                </a:solidFill>
                <a:latin typeface="Constantia"/>
                <a:ea typeface="Constantia"/>
                <a:cs typeface="Constantia"/>
                <a:sym typeface="Constantia"/>
              </a:rPr>
              <a:t>About 20 years ago, software professionals began to incorporate Alexander's principles into the creation of early design pattern documentation as a guide to novice developers.</a:t>
            </a:r>
          </a:p>
          <a:p>
            <a:pPr indent="-274320" lvl="0" marL="274320" marR="0" rtl="0" algn="l">
              <a:spcBef>
                <a:spcPts val="520"/>
              </a:spcBef>
              <a:buClr>
                <a:schemeClr val="accent3"/>
              </a:buClr>
              <a:buSzPct val="95000"/>
              <a:buFont typeface="Noto Sans Symbols"/>
              <a:buChar char="●"/>
            </a:pPr>
            <a:r>
              <a:rPr b="0" i="1" lang="en-US" sz="2600" u="none" cap="none" strike="noStrike">
                <a:solidFill>
                  <a:schemeClr val="dk1"/>
                </a:solidFill>
                <a:latin typeface="Constantia"/>
                <a:ea typeface="Constantia"/>
                <a:cs typeface="Constantia"/>
                <a:sym typeface="Constantia"/>
              </a:rPr>
              <a:t>Design Patterns: Elements of Reusable Object-Oriented Software</a:t>
            </a:r>
            <a:r>
              <a:rPr b="0" i="0" lang="en-US" sz="2600" u="none" cap="none" strike="noStrike">
                <a:solidFill>
                  <a:schemeClr val="dk1"/>
                </a:solidFill>
                <a:latin typeface="Constantia"/>
                <a:ea typeface="Constantia"/>
                <a:cs typeface="Constantia"/>
                <a:sym typeface="Constantia"/>
              </a:rPr>
              <a:t> in 1995 by Eric Gamma, Richard Helm, Ralph Johnson, and John Vlissides.</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Shape 394"/>
          <p:cNvSpPr txBox="1"/>
          <p:nvPr>
            <p:ph type="title"/>
          </p:nvPr>
        </p:nvSpPr>
        <p:spPr>
          <a:xfrm>
            <a:off x="457200" y="704087"/>
            <a:ext cx="8229600" cy="1143000"/>
          </a:xfrm>
          <a:prstGeom prst="rect">
            <a:avLst/>
          </a:prstGeom>
        </p:spPr>
        <p:txBody>
          <a:bodyPr anchorCtr="0" anchor="b" bIns="91425" lIns="91425" rIns="91425" tIns="91425">
            <a:noAutofit/>
          </a:bodyPr>
          <a:lstStyle/>
          <a:p>
            <a:pPr lvl="0">
              <a:spcBef>
                <a:spcPts val="0"/>
              </a:spcBef>
              <a:buNone/>
            </a:pPr>
            <a:r>
              <a:rPr lang="en-US"/>
              <a:t>Participants</a:t>
            </a:r>
          </a:p>
        </p:txBody>
      </p:sp>
      <p:sp>
        <p:nvSpPr>
          <p:cNvPr id="395" name="Shape 395"/>
          <p:cNvSpPr txBox="1"/>
          <p:nvPr>
            <p:ph idx="1" type="body"/>
          </p:nvPr>
        </p:nvSpPr>
        <p:spPr>
          <a:xfrm>
            <a:off x="457200" y="1935480"/>
            <a:ext cx="8229600" cy="4389000"/>
          </a:xfrm>
          <a:prstGeom prst="rect">
            <a:avLst/>
          </a:prstGeom>
        </p:spPr>
        <p:txBody>
          <a:bodyPr anchorCtr="0" anchor="t" bIns="91425" lIns="91425" rIns="91425" tIns="91425">
            <a:noAutofit/>
          </a:bodyPr>
          <a:lstStyle/>
          <a:p>
            <a:pPr indent="-69850" lvl="0" marL="0" rtl="0">
              <a:lnSpc>
                <a:spcPct val="115000"/>
              </a:lnSpc>
              <a:spcBef>
                <a:spcPts val="1000"/>
              </a:spcBef>
              <a:spcAft>
                <a:spcPts val="800"/>
              </a:spcAft>
              <a:buClr>
                <a:schemeClr val="dk1"/>
              </a:buClr>
              <a:buSzPct val="91666"/>
              <a:buFont typeface="Arial"/>
              <a:buNone/>
            </a:pPr>
            <a:r>
              <a:rPr lang="en-US" sz="1200">
                <a:solidFill>
                  <a:srgbClr val="333333"/>
                </a:solidFill>
                <a:highlight>
                  <a:srgbClr val="FFFFFF"/>
                </a:highlight>
                <a:latin typeface="Trebuchet MS"/>
                <a:ea typeface="Trebuchet MS"/>
                <a:cs typeface="Trebuchet MS"/>
                <a:sym typeface="Trebuchet MS"/>
              </a:rPr>
              <a:t>The classes participating in this pattern are:</a:t>
            </a:r>
          </a:p>
          <a:p>
            <a:pPr indent="-304800" lvl="0" marL="457200" rtl="0">
              <a:lnSpc>
                <a:spcPct val="115000"/>
              </a:lnSpc>
              <a:spcBef>
                <a:spcPts val="1000"/>
              </a:spcBef>
              <a:spcAft>
                <a:spcPts val="800"/>
              </a:spcAft>
              <a:buClr>
                <a:srgbClr val="333333"/>
              </a:buClr>
              <a:buSzPct val="100000"/>
              <a:buFont typeface="Arial"/>
              <a:buChar char="●"/>
            </a:pPr>
            <a:r>
              <a:rPr b="1" lang="en-US" sz="1200">
                <a:solidFill>
                  <a:srgbClr val="AA0000"/>
                </a:solidFill>
                <a:highlight>
                  <a:srgbClr val="FFFFFF"/>
                </a:highlight>
                <a:latin typeface="Trebuchet MS"/>
                <a:ea typeface="Trebuchet MS"/>
                <a:cs typeface="Trebuchet MS"/>
                <a:sym typeface="Trebuchet MS"/>
              </a:rPr>
              <a:t>Strategy</a:t>
            </a:r>
            <a:r>
              <a:rPr lang="en-US" sz="1200">
                <a:solidFill>
                  <a:srgbClr val="333333"/>
                </a:solidFill>
                <a:highlight>
                  <a:srgbClr val="FFFFFF"/>
                </a:highlight>
                <a:latin typeface="Trebuchet MS"/>
                <a:ea typeface="Trebuchet MS"/>
                <a:cs typeface="Trebuchet MS"/>
                <a:sym typeface="Trebuchet MS"/>
              </a:rPr>
              <a:t>  </a:t>
            </a:r>
          </a:p>
          <a:p>
            <a:pPr indent="-304800" lvl="1" marL="914400" rtl="0">
              <a:lnSpc>
                <a:spcPct val="115000"/>
              </a:lnSpc>
              <a:spcBef>
                <a:spcPts val="1000"/>
              </a:spcBef>
              <a:spcAft>
                <a:spcPts val="800"/>
              </a:spcAft>
              <a:buClr>
                <a:srgbClr val="333333"/>
              </a:buClr>
              <a:buSzPct val="100000"/>
              <a:buFont typeface="Courier New"/>
              <a:buChar char="o"/>
            </a:pPr>
            <a:r>
              <a:rPr lang="en-US" sz="1200">
                <a:solidFill>
                  <a:srgbClr val="333333"/>
                </a:solidFill>
                <a:highlight>
                  <a:srgbClr val="FFFFFF"/>
                </a:highlight>
                <a:latin typeface="Trebuchet MS"/>
                <a:ea typeface="Trebuchet MS"/>
                <a:cs typeface="Trebuchet MS"/>
                <a:sym typeface="Trebuchet MS"/>
              </a:rPr>
              <a:t>declares an interface common to all supported algorithms. Context uses this interface to call the algorithm defined by a ConcreteStrategy</a:t>
            </a:r>
          </a:p>
          <a:p>
            <a:pPr indent="-304800" lvl="0" marL="457200" rtl="0">
              <a:lnSpc>
                <a:spcPct val="115000"/>
              </a:lnSpc>
              <a:spcBef>
                <a:spcPts val="1000"/>
              </a:spcBef>
              <a:spcAft>
                <a:spcPts val="800"/>
              </a:spcAft>
              <a:buClr>
                <a:srgbClr val="333333"/>
              </a:buClr>
              <a:buSzPct val="100000"/>
              <a:buFont typeface="Arial"/>
              <a:buChar char="●"/>
            </a:pPr>
            <a:r>
              <a:rPr b="1" lang="en-US" sz="1200">
                <a:solidFill>
                  <a:srgbClr val="AA0000"/>
                </a:solidFill>
                <a:highlight>
                  <a:srgbClr val="FFFFFF"/>
                </a:highlight>
                <a:latin typeface="Trebuchet MS"/>
                <a:ea typeface="Trebuchet MS"/>
                <a:cs typeface="Trebuchet MS"/>
                <a:sym typeface="Trebuchet MS"/>
              </a:rPr>
              <a:t>ConcreteStrategy</a:t>
            </a:r>
            <a:r>
              <a:rPr lang="en-US" sz="1200">
                <a:solidFill>
                  <a:srgbClr val="333333"/>
                </a:solidFill>
                <a:highlight>
                  <a:srgbClr val="FFFFFF"/>
                </a:highlight>
                <a:latin typeface="Trebuchet MS"/>
                <a:ea typeface="Trebuchet MS"/>
                <a:cs typeface="Trebuchet MS"/>
                <a:sym typeface="Trebuchet MS"/>
              </a:rPr>
              <a:t>  </a:t>
            </a:r>
          </a:p>
          <a:p>
            <a:pPr indent="-304800" lvl="1" marL="914400" rtl="0">
              <a:lnSpc>
                <a:spcPct val="115000"/>
              </a:lnSpc>
              <a:spcBef>
                <a:spcPts val="1000"/>
              </a:spcBef>
              <a:spcAft>
                <a:spcPts val="800"/>
              </a:spcAft>
              <a:buClr>
                <a:srgbClr val="333333"/>
              </a:buClr>
              <a:buSzPct val="100000"/>
              <a:buFont typeface="Courier New"/>
              <a:buChar char="o"/>
            </a:pPr>
            <a:r>
              <a:rPr lang="en-US" sz="1200">
                <a:solidFill>
                  <a:srgbClr val="333333"/>
                </a:solidFill>
                <a:highlight>
                  <a:srgbClr val="FFFFFF"/>
                </a:highlight>
                <a:latin typeface="Trebuchet MS"/>
                <a:ea typeface="Trebuchet MS"/>
                <a:cs typeface="Trebuchet MS"/>
                <a:sym typeface="Trebuchet MS"/>
              </a:rPr>
              <a:t>implements the algorithm using the Strategy interface</a:t>
            </a:r>
          </a:p>
          <a:p>
            <a:pPr indent="-304800" lvl="0" marL="457200" rtl="0">
              <a:lnSpc>
                <a:spcPct val="115000"/>
              </a:lnSpc>
              <a:spcBef>
                <a:spcPts val="1000"/>
              </a:spcBef>
              <a:spcAft>
                <a:spcPts val="800"/>
              </a:spcAft>
              <a:buClr>
                <a:srgbClr val="333333"/>
              </a:buClr>
              <a:buSzPct val="100000"/>
              <a:buFont typeface="Arial"/>
              <a:buChar char="●"/>
            </a:pPr>
            <a:r>
              <a:rPr b="1" lang="en-US" sz="1200">
                <a:solidFill>
                  <a:srgbClr val="AA0000"/>
                </a:solidFill>
                <a:highlight>
                  <a:srgbClr val="FFFFFF"/>
                </a:highlight>
                <a:latin typeface="Trebuchet MS"/>
                <a:ea typeface="Trebuchet MS"/>
                <a:cs typeface="Trebuchet MS"/>
                <a:sym typeface="Trebuchet MS"/>
              </a:rPr>
              <a:t>Context</a:t>
            </a:r>
            <a:r>
              <a:rPr lang="en-US" sz="1200">
                <a:solidFill>
                  <a:srgbClr val="333333"/>
                </a:solidFill>
                <a:highlight>
                  <a:srgbClr val="FFFFFF"/>
                </a:highlight>
                <a:latin typeface="Trebuchet MS"/>
                <a:ea typeface="Trebuchet MS"/>
                <a:cs typeface="Trebuchet MS"/>
                <a:sym typeface="Trebuchet MS"/>
              </a:rPr>
              <a:t>  </a:t>
            </a:r>
          </a:p>
          <a:p>
            <a:pPr indent="-304800" lvl="1" marL="914400" rtl="0">
              <a:lnSpc>
                <a:spcPct val="115000"/>
              </a:lnSpc>
              <a:spcBef>
                <a:spcPts val="1000"/>
              </a:spcBef>
              <a:spcAft>
                <a:spcPts val="800"/>
              </a:spcAft>
              <a:buClr>
                <a:srgbClr val="333333"/>
              </a:buClr>
              <a:buSzPct val="100000"/>
              <a:buFont typeface="Courier New"/>
              <a:buChar char="o"/>
            </a:pPr>
            <a:r>
              <a:rPr lang="en-US" sz="1200">
                <a:solidFill>
                  <a:srgbClr val="333333"/>
                </a:solidFill>
                <a:highlight>
                  <a:srgbClr val="FFFFFF"/>
                </a:highlight>
                <a:latin typeface="Trebuchet MS"/>
                <a:ea typeface="Trebuchet MS"/>
                <a:cs typeface="Trebuchet MS"/>
                <a:sym typeface="Trebuchet MS"/>
              </a:rPr>
              <a:t>is configured with a ConcreteStrategy object</a:t>
            </a:r>
          </a:p>
          <a:p>
            <a:pPr indent="-304800" lvl="1" marL="914400" rtl="0">
              <a:lnSpc>
                <a:spcPct val="115000"/>
              </a:lnSpc>
              <a:spcBef>
                <a:spcPts val="1000"/>
              </a:spcBef>
              <a:spcAft>
                <a:spcPts val="800"/>
              </a:spcAft>
              <a:buClr>
                <a:srgbClr val="333333"/>
              </a:buClr>
              <a:buSzPct val="100000"/>
              <a:buFont typeface="Courier New"/>
              <a:buChar char="o"/>
            </a:pPr>
            <a:r>
              <a:rPr lang="en-US" sz="1200">
                <a:solidFill>
                  <a:srgbClr val="333333"/>
                </a:solidFill>
                <a:highlight>
                  <a:srgbClr val="FFFFFF"/>
                </a:highlight>
                <a:latin typeface="Trebuchet MS"/>
                <a:ea typeface="Trebuchet MS"/>
                <a:cs typeface="Trebuchet MS"/>
                <a:sym typeface="Trebuchet MS"/>
              </a:rPr>
              <a:t>maintains a reference to a Strategy object</a:t>
            </a:r>
          </a:p>
          <a:p>
            <a:pPr indent="-304800" lvl="1" marL="914400" rtl="0">
              <a:lnSpc>
                <a:spcPct val="115000"/>
              </a:lnSpc>
              <a:spcBef>
                <a:spcPts val="1000"/>
              </a:spcBef>
              <a:spcAft>
                <a:spcPts val="800"/>
              </a:spcAft>
              <a:buClr>
                <a:srgbClr val="333333"/>
              </a:buClr>
              <a:buSzPct val="100000"/>
              <a:buFont typeface="Courier New"/>
              <a:buChar char="o"/>
            </a:pPr>
            <a:r>
              <a:rPr lang="en-US" sz="1200">
                <a:solidFill>
                  <a:srgbClr val="333333"/>
                </a:solidFill>
                <a:highlight>
                  <a:srgbClr val="FFFFFF"/>
                </a:highlight>
                <a:latin typeface="Trebuchet MS"/>
                <a:ea typeface="Trebuchet MS"/>
                <a:cs typeface="Trebuchet MS"/>
                <a:sym typeface="Trebuchet MS"/>
              </a:rPr>
              <a:t>may define an interface that lets Strategy access its data.</a:t>
            </a:r>
          </a:p>
          <a:p>
            <a:pPr indent="0" lvl="0" marL="0" rtl="0">
              <a:lnSpc>
                <a:spcPct val="115000"/>
              </a:lnSpc>
              <a:spcBef>
                <a:spcPts val="1000"/>
              </a:spcBef>
              <a:spcAft>
                <a:spcPts val="800"/>
              </a:spcAft>
              <a:buNone/>
            </a:pPr>
            <a:r>
              <a:t/>
            </a:r>
            <a:endParaRPr sz="1200">
              <a:solidFill>
                <a:srgbClr val="333333"/>
              </a:solidFill>
              <a:highlight>
                <a:srgbClr val="FFFFFF"/>
              </a:highlight>
              <a:latin typeface="Trebuchet MS"/>
              <a:ea typeface="Trebuchet MS"/>
              <a:cs typeface="Trebuchet MS"/>
              <a:sym typeface="Trebuchet MS"/>
            </a:endParaRPr>
          </a:p>
          <a:p>
            <a:pPr indent="0" lvl="0" marL="457200" rtl="0">
              <a:lnSpc>
                <a:spcPct val="115000"/>
              </a:lnSpc>
              <a:spcBef>
                <a:spcPts val="0"/>
              </a:spcBef>
              <a:spcAft>
                <a:spcPts val="800"/>
              </a:spcAft>
              <a:buNone/>
            </a:pPr>
            <a:r>
              <a:t/>
            </a:r>
            <a:endParaRPr sz="1050">
              <a:solidFill>
                <a:srgbClr val="333333"/>
              </a:solidFill>
              <a:highlight>
                <a:srgbClr val="FFFFFF"/>
              </a:highlight>
              <a:latin typeface="Arial"/>
              <a:ea typeface="Arial"/>
              <a:cs typeface="Arial"/>
              <a:sym typeface="Arial"/>
            </a:endParaRPr>
          </a:p>
          <a:p>
            <a:pPr lvl="0">
              <a:spcBef>
                <a:spcPts val="0"/>
              </a:spcBef>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Shape 400"/>
          <p:cNvSpPr txBox="1"/>
          <p:nvPr>
            <p:ph idx="1" type="body"/>
          </p:nvPr>
        </p:nvSpPr>
        <p:spPr>
          <a:xfrm>
            <a:off x="457200" y="1935480"/>
            <a:ext cx="8229600" cy="4389000"/>
          </a:xfrm>
          <a:prstGeom prst="rect">
            <a:avLst/>
          </a:prstGeom>
        </p:spPr>
        <p:txBody>
          <a:bodyPr anchorCtr="0" anchor="t" bIns="91425" lIns="91425" rIns="91425" tIns="91425">
            <a:noAutofit/>
          </a:bodyPr>
          <a:lstStyle/>
          <a:p>
            <a:pPr lvl="0">
              <a:spcBef>
                <a:spcPts val="0"/>
              </a:spcBef>
              <a:buNone/>
            </a:pPr>
            <a:r>
              <a:rPr b="1" lang="en-US" sz="1800"/>
              <a:t>Examples:</a:t>
            </a:r>
          </a:p>
          <a:p>
            <a:pPr lvl="0">
              <a:spcBef>
                <a:spcPts val="0"/>
              </a:spcBef>
              <a:buNone/>
            </a:pPr>
            <a:r>
              <a:rPr lang="en-US" sz="1800"/>
              <a:t>compressing files</a:t>
            </a:r>
          </a:p>
          <a:p>
            <a:pPr lvl="0">
              <a:spcBef>
                <a:spcPts val="0"/>
              </a:spcBef>
              <a:buNone/>
            </a:pPr>
            <a:r>
              <a:rPr lang="en-US" sz="1800"/>
              <a:t>Storing Data</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Shape 405"/>
          <p:cNvSpPr txBox="1"/>
          <p:nvPr>
            <p:ph type="title"/>
          </p:nvPr>
        </p:nvSpPr>
        <p:spPr>
          <a:xfrm>
            <a:off x="457200" y="704097"/>
            <a:ext cx="8229600" cy="904500"/>
          </a:xfrm>
          <a:prstGeom prst="rect">
            <a:avLst/>
          </a:prstGeom>
        </p:spPr>
        <p:txBody>
          <a:bodyPr anchorCtr="0" anchor="b" bIns="91425" lIns="91425" rIns="91425" tIns="91425">
            <a:noAutofit/>
          </a:bodyPr>
          <a:lstStyle/>
          <a:p>
            <a:pPr lvl="0">
              <a:spcBef>
                <a:spcPts val="0"/>
              </a:spcBef>
              <a:buNone/>
            </a:pPr>
            <a:r>
              <a:rPr lang="en-US"/>
              <a:t>Template Pattern</a:t>
            </a:r>
          </a:p>
        </p:txBody>
      </p:sp>
      <p:sp>
        <p:nvSpPr>
          <p:cNvPr id="406" name="Shape 406"/>
          <p:cNvSpPr txBox="1"/>
          <p:nvPr>
            <p:ph idx="1" type="body"/>
          </p:nvPr>
        </p:nvSpPr>
        <p:spPr>
          <a:xfrm>
            <a:off x="457200" y="1709899"/>
            <a:ext cx="8229600" cy="4614600"/>
          </a:xfrm>
          <a:prstGeom prst="rect">
            <a:avLst/>
          </a:prstGeom>
        </p:spPr>
        <p:txBody>
          <a:bodyPr anchorCtr="0" anchor="t" bIns="91425" lIns="91425" rIns="91425" tIns="91425">
            <a:noAutofit/>
          </a:bodyPr>
          <a:lstStyle/>
          <a:p>
            <a:pPr indent="-69850" lvl="0" marL="0" rtl="0">
              <a:spcBef>
                <a:spcPts val="0"/>
              </a:spcBef>
              <a:buClr>
                <a:schemeClr val="dk1"/>
              </a:buClr>
              <a:buSzPct val="78571"/>
              <a:buFont typeface="Arial"/>
              <a:buNone/>
            </a:pPr>
            <a:r>
              <a:rPr lang="en-US" sz="1400">
                <a:latin typeface="Trebuchet MS"/>
                <a:ea typeface="Trebuchet MS"/>
                <a:cs typeface="Trebuchet MS"/>
                <a:sym typeface="Trebuchet MS"/>
              </a:rPr>
              <a:t>Template </a:t>
            </a:r>
            <a:r>
              <a:rPr lang="en-US" sz="1400">
                <a:latin typeface="Trebuchet MS"/>
                <a:ea typeface="Trebuchet MS"/>
                <a:cs typeface="Trebuchet MS"/>
                <a:sym typeface="Trebuchet MS"/>
                <a:hlinkClick r:id="rId3"/>
              </a:rPr>
              <a:t>design pattern</a:t>
            </a:r>
            <a:r>
              <a:rPr lang="en-US" sz="1400">
                <a:latin typeface="Trebuchet MS"/>
                <a:ea typeface="Trebuchet MS"/>
                <a:cs typeface="Trebuchet MS"/>
                <a:sym typeface="Trebuchet MS"/>
              </a:rPr>
              <a:t> is one of the behavioral design pattern.</a:t>
            </a:r>
          </a:p>
          <a:p>
            <a:pPr indent="0" lvl="0" marL="0" rtl="0">
              <a:spcBef>
                <a:spcPts val="0"/>
              </a:spcBef>
              <a:buNone/>
            </a:pPr>
            <a:br>
              <a:rPr b="1" lang="en-US" sz="1600">
                <a:solidFill>
                  <a:srgbClr val="AA0000"/>
                </a:solidFill>
                <a:highlight>
                  <a:srgbClr val="FFFFFF"/>
                </a:highlight>
                <a:latin typeface="Trebuchet MS"/>
                <a:ea typeface="Trebuchet MS"/>
                <a:cs typeface="Trebuchet MS"/>
                <a:sym typeface="Trebuchet MS"/>
              </a:rPr>
            </a:br>
            <a:r>
              <a:rPr b="1" lang="en-US" sz="1600">
                <a:solidFill>
                  <a:srgbClr val="AA0000"/>
                </a:solidFill>
                <a:highlight>
                  <a:srgbClr val="FFFFFF"/>
                </a:highlight>
                <a:latin typeface="Trebuchet MS"/>
                <a:ea typeface="Trebuchet MS"/>
                <a:cs typeface="Trebuchet MS"/>
                <a:sym typeface="Trebuchet MS"/>
              </a:rPr>
              <a:t>Intent:</a:t>
            </a:r>
            <a:r>
              <a:rPr lang="en-US"/>
              <a:t> </a:t>
            </a:r>
          </a:p>
          <a:p>
            <a:pPr indent="-304800" lvl="0" marL="457200" rtl="0">
              <a:spcBef>
                <a:spcPts val="0"/>
              </a:spcBef>
              <a:buClr>
                <a:srgbClr val="000000"/>
              </a:buClr>
              <a:buSzPct val="85714"/>
              <a:buFont typeface="Trebuchet MS"/>
            </a:pPr>
            <a:r>
              <a:rPr lang="en-US" sz="1400">
                <a:latin typeface="Trebuchet MS"/>
                <a:ea typeface="Trebuchet MS"/>
                <a:cs typeface="Trebuchet MS"/>
                <a:sym typeface="Trebuchet MS"/>
              </a:rPr>
              <a:t>Define the skeleton of an algorithm in an operation, deferring some steps to subclasses.</a:t>
            </a:r>
            <a:br>
              <a:rPr lang="en-US" sz="1400">
                <a:latin typeface="Trebuchet MS"/>
                <a:ea typeface="Trebuchet MS"/>
                <a:cs typeface="Trebuchet MS"/>
                <a:sym typeface="Trebuchet MS"/>
              </a:rPr>
            </a:br>
          </a:p>
          <a:p>
            <a:pPr indent="-304800" lvl="0" marL="457200" rtl="0">
              <a:spcBef>
                <a:spcPts val="0"/>
              </a:spcBef>
              <a:buClr>
                <a:srgbClr val="000000"/>
              </a:buClr>
              <a:buSzPct val="85714"/>
              <a:buFont typeface="Trebuchet MS"/>
            </a:pPr>
            <a:r>
              <a:rPr lang="en-US" sz="1400">
                <a:latin typeface="Trebuchet MS"/>
                <a:ea typeface="Trebuchet MS"/>
                <a:cs typeface="Trebuchet MS"/>
                <a:sym typeface="Trebuchet MS"/>
              </a:rPr>
              <a:t>Template Method lets subclasses redefine certain steps of an algorithm without changing the algorithm's structure.</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Shape 411"/>
          <p:cNvSpPr txBox="1"/>
          <p:nvPr>
            <p:ph type="title"/>
          </p:nvPr>
        </p:nvSpPr>
        <p:spPr>
          <a:xfrm>
            <a:off x="457200" y="704087"/>
            <a:ext cx="8229600" cy="1143000"/>
          </a:xfrm>
          <a:prstGeom prst="rect">
            <a:avLst/>
          </a:prstGeom>
        </p:spPr>
        <p:txBody>
          <a:bodyPr anchorCtr="0" anchor="b" bIns="91425" lIns="91425" rIns="91425" tIns="91425">
            <a:noAutofit/>
          </a:bodyPr>
          <a:lstStyle/>
          <a:p>
            <a:pPr lvl="0">
              <a:spcBef>
                <a:spcPts val="0"/>
              </a:spcBef>
              <a:buNone/>
            </a:pPr>
            <a:r>
              <a:rPr lang="en-US"/>
              <a:t>Class Diagram</a:t>
            </a:r>
          </a:p>
        </p:txBody>
      </p:sp>
      <p:sp>
        <p:nvSpPr>
          <p:cNvPr id="412" name="Shape 412"/>
          <p:cNvSpPr txBox="1"/>
          <p:nvPr>
            <p:ph idx="1" type="body"/>
          </p:nvPr>
        </p:nvSpPr>
        <p:spPr>
          <a:xfrm>
            <a:off x="457200" y="1935480"/>
            <a:ext cx="8229600" cy="4389000"/>
          </a:xfrm>
          <a:prstGeom prst="rect">
            <a:avLst/>
          </a:prstGeom>
        </p:spPr>
        <p:txBody>
          <a:bodyPr anchorCtr="0" anchor="t" bIns="91425" lIns="91425" rIns="91425" tIns="91425">
            <a:noAutofit/>
          </a:bodyPr>
          <a:lstStyle/>
          <a:p>
            <a:pPr lvl="0">
              <a:spcBef>
                <a:spcPts val="0"/>
              </a:spcBef>
              <a:buNone/>
            </a:pPr>
            <a:r>
              <a:rPr lang="en-US"/>
              <a:t> </a:t>
            </a:r>
          </a:p>
        </p:txBody>
      </p:sp>
      <p:pic>
        <p:nvPicPr>
          <p:cNvPr descr="Template Method Design Pattern C#" id="413" name="Shape 413"/>
          <p:cNvPicPr preferRelativeResize="0"/>
          <p:nvPr/>
        </p:nvPicPr>
        <p:blipFill>
          <a:blip r:embed="rId3">
            <a:alphaModFix/>
          </a:blip>
          <a:stretch>
            <a:fillRect/>
          </a:stretch>
        </p:blipFill>
        <p:spPr>
          <a:xfrm>
            <a:off x="2163699" y="2229550"/>
            <a:ext cx="4572000" cy="34861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Shape 418"/>
          <p:cNvSpPr txBox="1"/>
          <p:nvPr>
            <p:ph type="title"/>
          </p:nvPr>
        </p:nvSpPr>
        <p:spPr>
          <a:xfrm>
            <a:off x="457200" y="333300"/>
            <a:ext cx="8229600" cy="1090800"/>
          </a:xfrm>
          <a:prstGeom prst="rect">
            <a:avLst/>
          </a:prstGeom>
        </p:spPr>
        <p:txBody>
          <a:bodyPr anchorCtr="0" anchor="b" bIns="91425" lIns="91425" rIns="91425" tIns="91425">
            <a:noAutofit/>
          </a:bodyPr>
          <a:lstStyle/>
          <a:p>
            <a:pPr lvl="0">
              <a:spcBef>
                <a:spcPts val="0"/>
              </a:spcBef>
              <a:buNone/>
            </a:pPr>
            <a:r>
              <a:rPr lang="en-US"/>
              <a:t>Participants</a:t>
            </a:r>
            <a:r>
              <a:rPr lang="en-US"/>
              <a:t> </a:t>
            </a:r>
          </a:p>
        </p:txBody>
      </p:sp>
      <p:sp>
        <p:nvSpPr>
          <p:cNvPr id="419" name="Shape 419"/>
          <p:cNvSpPr txBox="1"/>
          <p:nvPr>
            <p:ph idx="1" type="body"/>
          </p:nvPr>
        </p:nvSpPr>
        <p:spPr>
          <a:xfrm>
            <a:off x="457200" y="1352525"/>
            <a:ext cx="8229600" cy="5110200"/>
          </a:xfrm>
          <a:prstGeom prst="rect">
            <a:avLst/>
          </a:prstGeom>
        </p:spPr>
        <p:txBody>
          <a:bodyPr anchorCtr="0" anchor="t" bIns="91425" lIns="91425" rIns="91425" tIns="91425">
            <a:noAutofit/>
          </a:bodyPr>
          <a:lstStyle/>
          <a:p>
            <a:pPr indent="-69850" lvl="0" marL="0" rtl="0" algn="just">
              <a:lnSpc>
                <a:spcPct val="120000"/>
              </a:lnSpc>
              <a:spcBef>
                <a:spcPts val="1500"/>
              </a:spcBef>
              <a:spcAft>
                <a:spcPts val="1100"/>
              </a:spcAft>
              <a:buClr>
                <a:schemeClr val="dk1"/>
              </a:buClr>
              <a:buSzPct val="68750"/>
              <a:buFont typeface="Arial"/>
              <a:buNone/>
            </a:pPr>
            <a:r>
              <a:rPr b="1" lang="en-US" sz="1600">
                <a:solidFill>
                  <a:srgbClr val="AA0000"/>
                </a:solidFill>
                <a:highlight>
                  <a:srgbClr val="FFFFFF"/>
                </a:highlight>
                <a:latin typeface="Trebuchet MS"/>
                <a:ea typeface="Trebuchet MS"/>
                <a:cs typeface="Trebuchet MS"/>
                <a:sym typeface="Trebuchet MS"/>
              </a:rPr>
              <a:t>Abstract Class</a:t>
            </a:r>
          </a:p>
          <a:p>
            <a:pPr indent="0" lvl="0" marL="0" rtl="0">
              <a:spcBef>
                <a:spcPts val="0"/>
              </a:spcBef>
              <a:buNone/>
            </a:pPr>
            <a:r>
              <a:rPr lang="en-US" sz="1400">
                <a:latin typeface="Trebuchet MS"/>
                <a:ea typeface="Trebuchet MS"/>
                <a:cs typeface="Trebuchet MS"/>
                <a:sym typeface="Trebuchet MS"/>
              </a:rPr>
              <a:t>This is an abstract class that contains template method and abstract operations for each of the steps that may be implemented by subclasses.</a:t>
            </a:r>
          </a:p>
          <a:p>
            <a:pPr indent="0" lvl="0" marL="0" rtl="0">
              <a:spcBef>
                <a:spcPts val="0"/>
              </a:spcBef>
              <a:buNone/>
            </a:pPr>
            <a:r>
              <a:t/>
            </a:r>
            <a:endParaRPr sz="1600">
              <a:latin typeface="Trebuchet MS"/>
              <a:ea typeface="Trebuchet MS"/>
              <a:cs typeface="Trebuchet MS"/>
              <a:sym typeface="Trebuchet MS"/>
            </a:endParaRPr>
          </a:p>
          <a:p>
            <a:pPr indent="0" lvl="0" marL="0" rtl="0">
              <a:spcBef>
                <a:spcPts val="0"/>
              </a:spcBef>
              <a:buNone/>
            </a:pPr>
            <a:r>
              <a:rPr lang="en-US" sz="1400">
                <a:latin typeface="Trebuchet MS"/>
                <a:ea typeface="Trebuchet MS"/>
                <a:cs typeface="Trebuchet MS"/>
                <a:sym typeface="Trebuchet MS"/>
              </a:rPr>
              <a:t>This class mainly contain 2 type of methods. First it contain methods for each step of the algorithm. Second method in this class is the Template method. Template method is the method which used all the individual methods and provides a skeleton for execution of the algorithm.</a:t>
            </a:r>
          </a:p>
          <a:p>
            <a:pPr indent="-69850" lvl="0" marL="0" rtl="0" algn="just">
              <a:lnSpc>
                <a:spcPct val="120000"/>
              </a:lnSpc>
              <a:spcBef>
                <a:spcPts val="1500"/>
              </a:spcBef>
              <a:spcAft>
                <a:spcPts val="1100"/>
              </a:spcAft>
              <a:buClr>
                <a:schemeClr val="dk1"/>
              </a:buClr>
              <a:buSzPct val="68750"/>
              <a:buFont typeface="Arial"/>
              <a:buNone/>
            </a:pPr>
            <a:r>
              <a:rPr b="1" lang="en-US" sz="1600">
                <a:solidFill>
                  <a:srgbClr val="AA0000"/>
                </a:solidFill>
                <a:highlight>
                  <a:srgbClr val="FFFFFF"/>
                </a:highlight>
                <a:latin typeface="Trebuchet MS"/>
                <a:ea typeface="Trebuchet MS"/>
                <a:cs typeface="Trebuchet MS"/>
                <a:sym typeface="Trebuchet MS"/>
              </a:rPr>
              <a:t>Concrete Class A/B</a:t>
            </a:r>
          </a:p>
          <a:p>
            <a:pPr indent="0" lvl="0" marL="0">
              <a:spcBef>
                <a:spcPts val="0"/>
              </a:spcBef>
              <a:buNone/>
            </a:pPr>
            <a:r>
              <a:rPr lang="en-US" sz="1400">
                <a:latin typeface="Trebuchet MS"/>
                <a:ea typeface="Trebuchet MS"/>
                <a:cs typeface="Trebuchet MS"/>
                <a:sym typeface="Trebuchet MS"/>
              </a:rPr>
              <a:t>These are subclasses which inherits the Abstract Class and override the abstract class operations.</a:t>
            </a:r>
          </a:p>
          <a:p>
            <a:pPr lvl="0">
              <a:spcBef>
                <a:spcPts val="0"/>
              </a:spcBef>
              <a:buNone/>
            </a:pPr>
            <a:r>
              <a:t/>
            </a:r>
            <a:endParaRPr sz="1400">
              <a:latin typeface="Trebuchet MS"/>
              <a:ea typeface="Trebuchet MS"/>
              <a:cs typeface="Trebuchet MS"/>
              <a:sym typeface="Trebuchet MS"/>
            </a:endParaRPr>
          </a:p>
          <a:p>
            <a:pPr indent="0" lvl="0" marL="0">
              <a:spcBef>
                <a:spcPts val="0"/>
              </a:spcBef>
              <a:buNone/>
            </a:pPr>
            <a:r>
              <a:rPr lang="en-US" sz="1400">
                <a:latin typeface="Trebuchet MS"/>
                <a:ea typeface="Trebuchet MS"/>
                <a:cs typeface="Trebuchet MS"/>
                <a:sym typeface="Trebuchet MS"/>
              </a:rPr>
              <a:t>This class contain override the methods Abstract class provides for each step of algorithm. </a:t>
            </a:r>
          </a:p>
          <a:p>
            <a:pPr indent="0" lvl="0" marL="0">
              <a:spcBef>
                <a:spcPts val="0"/>
              </a:spcBef>
              <a:buNone/>
            </a:pPr>
            <a:r>
              <a:rPr lang="en-US" sz="1400">
                <a:latin typeface="Trebuchet MS"/>
                <a:ea typeface="Trebuchet MS"/>
                <a:cs typeface="Trebuchet MS"/>
                <a:sym typeface="Trebuchet MS"/>
              </a:rPr>
              <a:t>They contain the custom implementation of these steps step. This class will contain the default implementation of these steps.</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Shape 424"/>
          <p:cNvSpPr txBox="1"/>
          <p:nvPr>
            <p:ph type="title"/>
          </p:nvPr>
        </p:nvSpPr>
        <p:spPr>
          <a:xfrm>
            <a:off x="457200" y="444400"/>
            <a:ext cx="8229600" cy="1070700"/>
          </a:xfrm>
          <a:prstGeom prst="rect">
            <a:avLst/>
          </a:prstGeom>
        </p:spPr>
        <p:txBody>
          <a:bodyPr anchorCtr="0" anchor="b" bIns="91425" lIns="91425" rIns="91425" tIns="91425">
            <a:noAutofit/>
          </a:bodyPr>
          <a:lstStyle/>
          <a:p>
            <a:pPr lvl="0">
              <a:spcBef>
                <a:spcPts val="0"/>
              </a:spcBef>
              <a:buNone/>
            </a:pPr>
            <a:r>
              <a:rPr lang="en-US"/>
              <a:t>Example</a:t>
            </a:r>
          </a:p>
        </p:txBody>
      </p:sp>
      <p:sp>
        <p:nvSpPr>
          <p:cNvPr id="425" name="Shape 425"/>
          <p:cNvSpPr txBox="1"/>
          <p:nvPr>
            <p:ph idx="1" type="body"/>
          </p:nvPr>
        </p:nvSpPr>
        <p:spPr>
          <a:xfrm>
            <a:off x="457200" y="1515099"/>
            <a:ext cx="8229600" cy="4809300"/>
          </a:xfrm>
          <a:prstGeom prst="rect">
            <a:avLst/>
          </a:prstGeom>
        </p:spPr>
        <p:txBody>
          <a:bodyPr anchorCtr="0" anchor="t" bIns="91425" lIns="91425" rIns="91425" tIns="91425">
            <a:noAutofit/>
          </a:bodyPr>
          <a:lstStyle/>
          <a:p>
            <a:pPr indent="0" lvl="0" marL="63500" marR="63500" rtl="0">
              <a:lnSpc>
                <a:spcPct val="115000"/>
              </a:lnSpc>
              <a:spcBef>
                <a:spcPts val="0"/>
              </a:spcBef>
              <a:buNone/>
            </a:pPr>
            <a:r>
              <a:rPr b="1" lang="en-US" sz="1200">
                <a:solidFill>
                  <a:srgbClr val="363636"/>
                </a:solidFill>
                <a:highlight>
                  <a:srgbClr val="FCFCFC"/>
                </a:highlight>
                <a:latin typeface="Arial"/>
                <a:ea typeface="Arial"/>
                <a:cs typeface="Arial"/>
                <a:sym typeface="Arial"/>
              </a:rPr>
              <a:t>Abstract Class with Template Method</a:t>
            </a:r>
          </a:p>
          <a:p>
            <a:pPr indent="0" lvl="0" marL="63500" marR="63500" rtl="0">
              <a:lnSpc>
                <a:spcPct val="115000"/>
              </a:lnSpc>
              <a:spcBef>
                <a:spcPts val="0"/>
              </a:spcBef>
              <a:buNone/>
            </a:pPr>
            <a:r>
              <a:t/>
            </a:r>
            <a:endParaRPr sz="1000">
              <a:solidFill>
                <a:srgbClr val="0000FF"/>
              </a:solidFill>
              <a:highlight>
                <a:srgbClr val="FBEDBB"/>
              </a:highlight>
              <a:latin typeface="Courier New"/>
              <a:ea typeface="Courier New"/>
              <a:cs typeface="Courier New"/>
              <a:sym typeface="Courier New"/>
            </a:endParaRPr>
          </a:p>
          <a:p>
            <a:pPr indent="-69850" lvl="0" marL="63500" marR="63500" rtl="0">
              <a:lnSpc>
                <a:spcPct val="115000"/>
              </a:lnSpc>
              <a:spcBef>
                <a:spcPts val="0"/>
              </a:spcBef>
              <a:buClr>
                <a:schemeClr val="dk1"/>
              </a:buClr>
              <a:buSzPct val="110000"/>
              <a:buFont typeface="Arial"/>
              <a:buNone/>
            </a:pPr>
            <a:r>
              <a:rPr lang="en-US" sz="1000">
                <a:solidFill>
                  <a:srgbClr val="0000FF"/>
                </a:solidFill>
                <a:highlight>
                  <a:srgbClr val="FBEDBB"/>
                </a:highlight>
                <a:latin typeface="Courier New"/>
                <a:ea typeface="Courier New"/>
                <a:cs typeface="Courier New"/>
                <a:sym typeface="Courier New"/>
              </a:rPr>
              <a:t>abstract</a:t>
            </a:r>
            <a:r>
              <a:rPr lang="en-US" sz="1000">
                <a:highlight>
                  <a:srgbClr val="FBEDBB"/>
                </a:highlight>
                <a:latin typeface="Courier New"/>
                <a:ea typeface="Courier New"/>
                <a:cs typeface="Courier New"/>
                <a:sym typeface="Courier New"/>
              </a:rPr>
              <a:t> </a:t>
            </a:r>
            <a:r>
              <a:rPr lang="en-US" sz="1000">
                <a:solidFill>
                  <a:srgbClr val="0000FF"/>
                </a:solidFill>
                <a:highlight>
                  <a:srgbClr val="FBEDBB"/>
                </a:highlight>
                <a:latin typeface="Courier New"/>
                <a:ea typeface="Courier New"/>
                <a:cs typeface="Courier New"/>
                <a:sym typeface="Courier New"/>
              </a:rPr>
              <a:t>class</a:t>
            </a:r>
            <a:r>
              <a:rPr lang="en-US" sz="1000">
                <a:highlight>
                  <a:srgbClr val="FBEDBB"/>
                </a:highlight>
                <a:latin typeface="Courier New"/>
                <a:ea typeface="Courier New"/>
                <a:cs typeface="Courier New"/>
                <a:sym typeface="Courier New"/>
              </a:rPr>
              <a:t> DataExporter</a:t>
            </a:r>
            <a:br>
              <a:rPr lang="en-US" sz="1000">
                <a:highlight>
                  <a:srgbClr val="FBEDBB"/>
                </a:highlight>
                <a:latin typeface="Courier New"/>
                <a:ea typeface="Courier New"/>
                <a:cs typeface="Courier New"/>
                <a:sym typeface="Courier New"/>
              </a:rPr>
            </a:br>
            <a:r>
              <a:rPr lang="en-US" sz="1000">
                <a:highlight>
                  <a:srgbClr val="FBEDBB"/>
                </a:highlight>
                <a:latin typeface="Courier New"/>
                <a:ea typeface="Courier New"/>
                <a:cs typeface="Courier New"/>
                <a:sym typeface="Courier New"/>
              </a:rPr>
              <a:t>{</a:t>
            </a:r>
            <a:br>
              <a:rPr lang="en-US" sz="1000">
                <a:highlight>
                  <a:srgbClr val="FBEDBB"/>
                </a:highlight>
                <a:latin typeface="Courier New"/>
                <a:ea typeface="Courier New"/>
                <a:cs typeface="Courier New"/>
                <a:sym typeface="Courier New"/>
              </a:rPr>
            </a:br>
            <a:r>
              <a:rPr lang="en-US" sz="1000">
                <a:highlight>
                  <a:srgbClr val="FBEDBB"/>
                </a:highlight>
                <a:latin typeface="Courier New"/>
                <a:ea typeface="Courier New"/>
                <a:cs typeface="Courier New"/>
                <a:sym typeface="Courier New"/>
              </a:rPr>
              <a:t>    </a:t>
            </a:r>
            <a:r>
              <a:rPr i="1" lang="en-US" sz="1000">
                <a:solidFill>
                  <a:srgbClr val="008000"/>
                </a:solidFill>
                <a:highlight>
                  <a:srgbClr val="FBEDBB"/>
                </a:highlight>
                <a:latin typeface="Courier New"/>
                <a:ea typeface="Courier New"/>
                <a:cs typeface="Courier New"/>
                <a:sym typeface="Courier New"/>
              </a:rPr>
              <a:t>// This will not vary as the data is read from sql only</a:t>
            </a:r>
            <a:br>
              <a:rPr lang="en-US" sz="1000">
                <a:highlight>
                  <a:srgbClr val="FBEDBB"/>
                </a:highlight>
                <a:latin typeface="Courier New"/>
                <a:ea typeface="Courier New"/>
                <a:cs typeface="Courier New"/>
                <a:sym typeface="Courier New"/>
              </a:rPr>
            </a:br>
            <a:r>
              <a:rPr lang="en-US" sz="1000">
                <a:highlight>
                  <a:srgbClr val="FBEDBB"/>
                </a:highlight>
                <a:latin typeface="Courier New"/>
                <a:ea typeface="Courier New"/>
                <a:cs typeface="Courier New"/>
                <a:sym typeface="Courier New"/>
              </a:rPr>
              <a:t>    </a:t>
            </a:r>
            <a:r>
              <a:rPr lang="en-US" sz="1000">
                <a:solidFill>
                  <a:srgbClr val="0000FF"/>
                </a:solidFill>
                <a:highlight>
                  <a:srgbClr val="FBEDBB"/>
                </a:highlight>
                <a:latin typeface="Courier New"/>
                <a:ea typeface="Courier New"/>
                <a:cs typeface="Courier New"/>
                <a:sym typeface="Courier New"/>
              </a:rPr>
              <a:t>public</a:t>
            </a:r>
            <a:r>
              <a:rPr lang="en-US" sz="1000">
                <a:highlight>
                  <a:srgbClr val="FBEDBB"/>
                </a:highlight>
                <a:latin typeface="Courier New"/>
                <a:ea typeface="Courier New"/>
                <a:cs typeface="Courier New"/>
                <a:sym typeface="Courier New"/>
              </a:rPr>
              <a:t> </a:t>
            </a:r>
            <a:r>
              <a:rPr lang="en-US" sz="1000">
                <a:solidFill>
                  <a:srgbClr val="0000FF"/>
                </a:solidFill>
                <a:highlight>
                  <a:srgbClr val="FBEDBB"/>
                </a:highlight>
                <a:latin typeface="Courier New"/>
                <a:ea typeface="Courier New"/>
                <a:cs typeface="Courier New"/>
                <a:sym typeface="Courier New"/>
              </a:rPr>
              <a:t>void</a:t>
            </a:r>
            <a:r>
              <a:rPr lang="en-US" sz="1000">
                <a:highlight>
                  <a:srgbClr val="FBEDBB"/>
                </a:highlight>
                <a:latin typeface="Courier New"/>
                <a:ea typeface="Courier New"/>
                <a:cs typeface="Courier New"/>
                <a:sym typeface="Courier New"/>
              </a:rPr>
              <a:t> ReadData()</a:t>
            </a:r>
            <a:br>
              <a:rPr lang="en-US" sz="1000">
                <a:highlight>
                  <a:srgbClr val="FBEDBB"/>
                </a:highlight>
                <a:latin typeface="Courier New"/>
                <a:ea typeface="Courier New"/>
                <a:cs typeface="Courier New"/>
                <a:sym typeface="Courier New"/>
              </a:rPr>
            </a:br>
            <a:r>
              <a:rPr lang="en-US" sz="1000">
                <a:highlight>
                  <a:srgbClr val="FBEDBB"/>
                </a:highlight>
                <a:latin typeface="Courier New"/>
                <a:ea typeface="Courier New"/>
                <a:cs typeface="Courier New"/>
                <a:sym typeface="Courier New"/>
              </a:rPr>
              <a:t>    {</a:t>
            </a:r>
            <a:br>
              <a:rPr lang="en-US" sz="1000">
                <a:highlight>
                  <a:srgbClr val="FBEDBB"/>
                </a:highlight>
                <a:latin typeface="Courier New"/>
                <a:ea typeface="Courier New"/>
                <a:cs typeface="Courier New"/>
                <a:sym typeface="Courier New"/>
              </a:rPr>
            </a:br>
            <a:r>
              <a:rPr lang="en-US" sz="1000">
                <a:highlight>
                  <a:srgbClr val="FBEDBB"/>
                </a:highlight>
                <a:latin typeface="Courier New"/>
                <a:ea typeface="Courier New"/>
                <a:cs typeface="Courier New"/>
                <a:sym typeface="Courier New"/>
              </a:rPr>
              <a:t>        Console.WriteLine(</a:t>
            </a:r>
            <a:r>
              <a:rPr lang="en-US" sz="1000">
                <a:solidFill>
                  <a:srgbClr val="800080"/>
                </a:solidFill>
                <a:highlight>
                  <a:srgbClr val="FBEDBB"/>
                </a:highlight>
                <a:latin typeface="Courier New"/>
                <a:ea typeface="Courier New"/>
                <a:cs typeface="Courier New"/>
                <a:sym typeface="Courier New"/>
              </a:rPr>
              <a:t>"Reading the data from SqlServer"</a:t>
            </a:r>
            <a:r>
              <a:rPr lang="en-US" sz="1000">
                <a:highlight>
                  <a:srgbClr val="FBEDBB"/>
                </a:highlight>
                <a:latin typeface="Courier New"/>
                <a:ea typeface="Courier New"/>
                <a:cs typeface="Courier New"/>
                <a:sym typeface="Courier New"/>
              </a:rPr>
              <a:t>);</a:t>
            </a:r>
            <a:br>
              <a:rPr lang="en-US" sz="1000">
                <a:highlight>
                  <a:srgbClr val="FBEDBB"/>
                </a:highlight>
                <a:latin typeface="Courier New"/>
                <a:ea typeface="Courier New"/>
                <a:cs typeface="Courier New"/>
                <a:sym typeface="Courier New"/>
              </a:rPr>
            </a:br>
            <a:r>
              <a:rPr lang="en-US" sz="1000">
                <a:highlight>
                  <a:srgbClr val="FBEDBB"/>
                </a:highlight>
                <a:latin typeface="Courier New"/>
                <a:ea typeface="Courier New"/>
                <a:cs typeface="Courier New"/>
                <a:sym typeface="Courier New"/>
              </a:rPr>
              <a:t>    }</a:t>
            </a:r>
            <a:br>
              <a:rPr lang="en-US" sz="1000">
                <a:highlight>
                  <a:srgbClr val="FBEDBB"/>
                </a:highlight>
                <a:latin typeface="Courier New"/>
                <a:ea typeface="Courier New"/>
                <a:cs typeface="Courier New"/>
                <a:sym typeface="Courier New"/>
              </a:rPr>
            </a:br>
            <a:br>
              <a:rPr lang="en-US" sz="1000">
                <a:highlight>
                  <a:srgbClr val="FBEDBB"/>
                </a:highlight>
                <a:latin typeface="Courier New"/>
                <a:ea typeface="Courier New"/>
                <a:cs typeface="Courier New"/>
                <a:sym typeface="Courier New"/>
              </a:rPr>
            </a:br>
            <a:r>
              <a:rPr lang="en-US" sz="1000">
                <a:highlight>
                  <a:srgbClr val="FBEDBB"/>
                </a:highlight>
                <a:latin typeface="Courier New"/>
                <a:ea typeface="Courier New"/>
                <a:cs typeface="Courier New"/>
                <a:sym typeface="Courier New"/>
              </a:rPr>
              <a:t>    </a:t>
            </a:r>
            <a:r>
              <a:rPr i="1" lang="en-US" sz="1000">
                <a:solidFill>
                  <a:srgbClr val="008000"/>
                </a:solidFill>
                <a:highlight>
                  <a:srgbClr val="FBEDBB"/>
                </a:highlight>
                <a:latin typeface="Courier New"/>
                <a:ea typeface="Courier New"/>
                <a:cs typeface="Courier New"/>
                <a:sym typeface="Courier New"/>
              </a:rPr>
              <a:t>// This will not vary as the format of report is fixed.</a:t>
            </a:r>
            <a:br>
              <a:rPr lang="en-US" sz="1000">
                <a:highlight>
                  <a:srgbClr val="FBEDBB"/>
                </a:highlight>
                <a:latin typeface="Courier New"/>
                <a:ea typeface="Courier New"/>
                <a:cs typeface="Courier New"/>
                <a:sym typeface="Courier New"/>
              </a:rPr>
            </a:br>
            <a:r>
              <a:rPr lang="en-US" sz="1000">
                <a:highlight>
                  <a:srgbClr val="FBEDBB"/>
                </a:highlight>
                <a:latin typeface="Courier New"/>
                <a:ea typeface="Courier New"/>
                <a:cs typeface="Courier New"/>
                <a:sym typeface="Courier New"/>
              </a:rPr>
              <a:t>    </a:t>
            </a:r>
            <a:r>
              <a:rPr lang="en-US" sz="1000">
                <a:solidFill>
                  <a:srgbClr val="0000FF"/>
                </a:solidFill>
                <a:highlight>
                  <a:srgbClr val="FBEDBB"/>
                </a:highlight>
                <a:latin typeface="Courier New"/>
                <a:ea typeface="Courier New"/>
                <a:cs typeface="Courier New"/>
                <a:sym typeface="Courier New"/>
              </a:rPr>
              <a:t>public</a:t>
            </a:r>
            <a:r>
              <a:rPr lang="en-US" sz="1000">
                <a:highlight>
                  <a:srgbClr val="FBEDBB"/>
                </a:highlight>
                <a:latin typeface="Courier New"/>
                <a:ea typeface="Courier New"/>
                <a:cs typeface="Courier New"/>
                <a:sym typeface="Courier New"/>
              </a:rPr>
              <a:t> </a:t>
            </a:r>
            <a:r>
              <a:rPr lang="en-US" sz="1000">
                <a:solidFill>
                  <a:srgbClr val="0000FF"/>
                </a:solidFill>
                <a:highlight>
                  <a:srgbClr val="FBEDBB"/>
                </a:highlight>
                <a:latin typeface="Courier New"/>
                <a:ea typeface="Courier New"/>
                <a:cs typeface="Courier New"/>
                <a:sym typeface="Courier New"/>
              </a:rPr>
              <a:t>void</a:t>
            </a:r>
            <a:r>
              <a:rPr lang="en-US" sz="1000">
                <a:highlight>
                  <a:srgbClr val="FBEDBB"/>
                </a:highlight>
                <a:latin typeface="Courier New"/>
                <a:ea typeface="Courier New"/>
                <a:cs typeface="Courier New"/>
                <a:sym typeface="Courier New"/>
              </a:rPr>
              <a:t> FormatData()</a:t>
            </a:r>
            <a:br>
              <a:rPr lang="en-US" sz="1000">
                <a:highlight>
                  <a:srgbClr val="FBEDBB"/>
                </a:highlight>
                <a:latin typeface="Courier New"/>
                <a:ea typeface="Courier New"/>
                <a:cs typeface="Courier New"/>
                <a:sym typeface="Courier New"/>
              </a:rPr>
            </a:br>
            <a:r>
              <a:rPr lang="en-US" sz="1000">
                <a:highlight>
                  <a:srgbClr val="FBEDBB"/>
                </a:highlight>
                <a:latin typeface="Courier New"/>
                <a:ea typeface="Courier New"/>
                <a:cs typeface="Courier New"/>
                <a:sym typeface="Courier New"/>
              </a:rPr>
              <a:t>    {</a:t>
            </a:r>
            <a:br>
              <a:rPr lang="en-US" sz="1000">
                <a:highlight>
                  <a:srgbClr val="FBEDBB"/>
                </a:highlight>
                <a:latin typeface="Courier New"/>
                <a:ea typeface="Courier New"/>
                <a:cs typeface="Courier New"/>
                <a:sym typeface="Courier New"/>
              </a:rPr>
            </a:br>
            <a:r>
              <a:rPr lang="en-US" sz="1000">
                <a:highlight>
                  <a:srgbClr val="FBEDBB"/>
                </a:highlight>
                <a:latin typeface="Courier New"/>
                <a:ea typeface="Courier New"/>
                <a:cs typeface="Courier New"/>
                <a:sym typeface="Courier New"/>
              </a:rPr>
              <a:t>        Console.WriteLine(</a:t>
            </a:r>
            <a:r>
              <a:rPr lang="en-US" sz="1000">
                <a:solidFill>
                  <a:srgbClr val="800080"/>
                </a:solidFill>
                <a:highlight>
                  <a:srgbClr val="FBEDBB"/>
                </a:highlight>
                <a:latin typeface="Courier New"/>
                <a:ea typeface="Courier New"/>
                <a:cs typeface="Courier New"/>
                <a:sym typeface="Courier New"/>
              </a:rPr>
              <a:t>"Formating the data as per requriements."</a:t>
            </a:r>
            <a:r>
              <a:rPr lang="en-US" sz="1000">
                <a:highlight>
                  <a:srgbClr val="FBEDBB"/>
                </a:highlight>
                <a:latin typeface="Courier New"/>
                <a:ea typeface="Courier New"/>
                <a:cs typeface="Courier New"/>
                <a:sym typeface="Courier New"/>
              </a:rPr>
              <a:t>);</a:t>
            </a:r>
            <a:br>
              <a:rPr lang="en-US" sz="1000">
                <a:highlight>
                  <a:srgbClr val="FBEDBB"/>
                </a:highlight>
                <a:latin typeface="Courier New"/>
                <a:ea typeface="Courier New"/>
                <a:cs typeface="Courier New"/>
                <a:sym typeface="Courier New"/>
              </a:rPr>
            </a:br>
            <a:r>
              <a:rPr lang="en-US" sz="1000">
                <a:highlight>
                  <a:srgbClr val="FBEDBB"/>
                </a:highlight>
                <a:latin typeface="Courier New"/>
                <a:ea typeface="Courier New"/>
                <a:cs typeface="Courier New"/>
                <a:sym typeface="Courier New"/>
              </a:rPr>
              <a:t>    }</a:t>
            </a:r>
            <a:br>
              <a:rPr lang="en-US" sz="1000">
                <a:highlight>
                  <a:srgbClr val="FBEDBB"/>
                </a:highlight>
                <a:latin typeface="Courier New"/>
                <a:ea typeface="Courier New"/>
                <a:cs typeface="Courier New"/>
                <a:sym typeface="Courier New"/>
              </a:rPr>
            </a:br>
            <a:br>
              <a:rPr lang="en-US" sz="1000">
                <a:highlight>
                  <a:srgbClr val="FBEDBB"/>
                </a:highlight>
                <a:latin typeface="Courier New"/>
                <a:ea typeface="Courier New"/>
                <a:cs typeface="Courier New"/>
                <a:sym typeface="Courier New"/>
              </a:rPr>
            </a:br>
            <a:r>
              <a:rPr lang="en-US" sz="1000">
                <a:highlight>
                  <a:srgbClr val="FBEDBB"/>
                </a:highlight>
                <a:latin typeface="Courier New"/>
                <a:ea typeface="Courier New"/>
                <a:cs typeface="Courier New"/>
                <a:sym typeface="Courier New"/>
              </a:rPr>
              <a:t>    </a:t>
            </a:r>
            <a:r>
              <a:rPr i="1" lang="en-US" sz="1000">
                <a:solidFill>
                  <a:srgbClr val="008000"/>
                </a:solidFill>
                <a:highlight>
                  <a:srgbClr val="FBEDBB"/>
                </a:highlight>
                <a:latin typeface="Courier New"/>
                <a:ea typeface="Courier New"/>
                <a:cs typeface="Courier New"/>
                <a:sym typeface="Courier New"/>
              </a:rPr>
              <a:t>// This may vary based on target file type choosen</a:t>
            </a:r>
            <a:br>
              <a:rPr lang="en-US" sz="1000">
                <a:highlight>
                  <a:srgbClr val="FBEDBB"/>
                </a:highlight>
                <a:latin typeface="Courier New"/>
                <a:ea typeface="Courier New"/>
                <a:cs typeface="Courier New"/>
                <a:sym typeface="Courier New"/>
              </a:rPr>
            </a:br>
            <a:r>
              <a:rPr lang="en-US" sz="1000">
                <a:highlight>
                  <a:srgbClr val="FBEDBB"/>
                </a:highlight>
                <a:latin typeface="Courier New"/>
                <a:ea typeface="Courier New"/>
                <a:cs typeface="Courier New"/>
                <a:sym typeface="Courier New"/>
              </a:rPr>
              <a:t>    </a:t>
            </a:r>
            <a:r>
              <a:rPr lang="en-US" sz="1000">
                <a:solidFill>
                  <a:srgbClr val="0000FF"/>
                </a:solidFill>
                <a:highlight>
                  <a:srgbClr val="FBEDBB"/>
                </a:highlight>
                <a:latin typeface="Courier New"/>
                <a:ea typeface="Courier New"/>
                <a:cs typeface="Courier New"/>
                <a:sym typeface="Courier New"/>
              </a:rPr>
              <a:t>public</a:t>
            </a:r>
            <a:r>
              <a:rPr lang="en-US" sz="1000">
                <a:highlight>
                  <a:srgbClr val="FBEDBB"/>
                </a:highlight>
                <a:latin typeface="Courier New"/>
                <a:ea typeface="Courier New"/>
                <a:cs typeface="Courier New"/>
                <a:sym typeface="Courier New"/>
              </a:rPr>
              <a:t> </a:t>
            </a:r>
            <a:r>
              <a:rPr lang="en-US" sz="1000">
                <a:solidFill>
                  <a:srgbClr val="0000FF"/>
                </a:solidFill>
                <a:highlight>
                  <a:srgbClr val="FBEDBB"/>
                </a:highlight>
                <a:latin typeface="Courier New"/>
                <a:ea typeface="Courier New"/>
                <a:cs typeface="Courier New"/>
                <a:sym typeface="Courier New"/>
              </a:rPr>
              <a:t>abstract</a:t>
            </a:r>
            <a:r>
              <a:rPr lang="en-US" sz="1000">
                <a:highlight>
                  <a:srgbClr val="FBEDBB"/>
                </a:highlight>
                <a:latin typeface="Courier New"/>
                <a:ea typeface="Courier New"/>
                <a:cs typeface="Courier New"/>
                <a:sym typeface="Courier New"/>
              </a:rPr>
              <a:t> </a:t>
            </a:r>
            <a:r>
              <a:rPr lang="en-US" sz="1000">
                <a:solidFill>
                  <a:srgbClr val="0000FF"/>
                </a:solidFill>
                <a:highlight>
                  <a:srgbClr val="FBEDBB"/>
                </a:highlight>
                <a:latin typeface="Courier New"/>
                <a:ea typeface="Courier New"/>
                <a:cs typeface="Courier New"/>
                <a:sym typeface="Courier New"/>
              </a:rPr>
              <a:t>void</a:t>
            </a:r>
            <a:r>
              <a:rPr lang="en-US" sz="1000">
                <a:highlight>
                  <a:srgbClr val="FBEDBB"/>
                </a:highlight>
                <a:latin typeface="Courier New"/>
                <a:ea typeface="Courier New"/>
                <a:cs typeface="Courier New"/>
                <a:sym typeface="Courier New"/>
              </a:rPr>
              <a:t> ExportData();        </a:t>
            </a:r>
            <a:br>
              <a:rPr lang="en-US" sz="1000">
                <a:highlight>
                  <a:srgbClr val="FBEDBB"/>
                </a:highlight>
                <a:latin typeface="Courier New"/>
                <a:ea typeface="Courier New"/>
                <a:cs typeface="Courier New"/>
                <a:sym typeface="Courier New"/>
              </a:rPr>
            </a:br>
            <a:br>
              <a:rPr lang="en-US" sz="1000">
                <a:highlight>
                  <a:srgbClr val="FBEDBB"/>
                </a:highlight>
                <a:latin typeface="Courier New"/>
                <a:ea typeface="Courier New"/>
                <a:cs typeface="Courier New"/>
                <a:sym typeface="Courier New"/>
              </a:rPr>
            </a:br>
            <a:r>
              <a:rPr lang="en-US" sz="1000">
                <a:highlight>
                  <a:srgbClr val="FBEDBB"/>
                </a:highlight>
                <a:latin typeface="Courier New"/>
                <a:ea typeface="Courier New"/>
                <a:cs typeface="Courier New"/>
                <a:sym typeface="Courier New"/>
              </a:rPr>
              <a:t>    </a:t>
            </a:r>
            <a:r>
              <a:rPr i="1" lang="en-US" sz="1000">
                <a:solidFill>
                  <a:srgbClr val="008000"/>
                </a:solidFill>
                <a:highlight>
                  <a:srgbClr val="FBEDBB"/>
                </a:highlight>
                <a:latin typeface="Courier New"/>
                <a:ea typeface="Courier New"/>
                <a:cs typeface="Courier New"/>
                <a:sym typeface="Courier New"/>
              </a:rPr>
              <a:t>// This is the template method that the client will use.</a:t>
            </a:r>
            <a:br>
              <a:rPr lang="en-US" sz="1000">
                <a:highlight>
                  <a:srgbClr val="FBEDBB"/>
                </a:highlight>
                <a:latin typeface="Courier New"/>
                <a:ea typeface="Courier New"/>
                <a:cs typeface="Courier New"/>
                <a:sym typeface="Courier New"/>
              </a:rPr>
            </a:br>
            <a:r>
              <a:rPr lang="en-US" sz="1000">
                <a:highlight>
                  <a:srgbClr val="FBEDBB"/>
                </a:highlight>
                <a:latin typeface="Courier New"/>
                <a:ea typeface="Courier New"/>
                <a:cs typeface="Courier New"/>
                <a:sym typeface="Courier New"/>
              </a:rPr>
              <a:t>    </a:t>
            </a:r>
            <a:r>
              <a:rPr lang="en-US" sz="1000">
                <a:solidFill>
                  <a:srgbClr val="0000FF"/>
                </a:solidFill>
                <a:highlight>
                  <a:srgbClr val="FBEDBB"/>
                </a:highlight>
                <a:latin typeface="Courier New"/>
                <a:ea typeface="Courier New"/>
                <a:cs typeface="Courier New"/>
                <a:sym typeface="Courier New"/>
              </a:rPr>
              <a:t>public</a:t>
            </a:r>
            <a:r>
              <a:rPr lang="en-US" sz="1000">
                <a:highlight>
                  <a:srgbClr val="FBEDBB"/>
                </a:highlight>
                <a:latin typeface="Courier New"/>
                <a:ea typeface="Courier New"/>
                <a:cs typeface="Courier New"/>
                <a:sym typeface="Courier New"/>
              </a:rPr>
              <a:t> </a:t>
            </a:r>
            <a:r>
              <a:rPr lang="en-US" sz="1000">
                <a:solidFill>
                  <a:srgbClr val="0000FF"/>
                </a:solidFill>
                <a:highlight>
                  <a:srgbClr val="FBEDBB"/>
                </a:highlight>
                <a:latin typeface="Courier New"/>
                <a:ea typeface="Courier New"/>
                <a:cs typeface="Courier New"/>
                <a:sym typeface="Courier New"/>
              </a:rPr>
              <a:t>void</a:t>
            </a:r>
            <a:r>
              <a:rPr lang="en-US" sz="1000">
                <a:highlight>
                  <a:srgbClr val="FBEDBB"/>
                </a:highlight>
                <a:latin typeface="Courier New"/>
                <a:ea typeface="Courier New"/>
                <a:cs typeface="Courier New"/>
                <a:sym typeface="Courier New"/>
              </a:rPr>
              <a:t> ExportFormatedData()</a:t>
            </a:r>
            <a:br>
              <a:rPr lang="en-US" sz="1000">
                <a:highlight>
                  <a:srgbClr val="FBEDBB"/>
                </a:highlight>
                <a:latin typeface="Courier New"/>
                <a:ea typeface="Courier New"/>
                <a:cs typeface="Courier New"/>
                <a:sym typeface="Courier New"/>
              </a:rPr>
            </a:br>
            <a:r>
              <a:rPr lang="en-US" sz="1000">
                <a:highlight>
                  <a:srgbClr val="FBEDBB"/>
                </a:highlight>
                <a:latin typeface="Courier New"/>
                <a:ea typeface="Courier New"/>
                <a:cs typeface="Courier New"/>
                <a:sym typeface="Courier New"/>
              </a:rPr>
              <a:t>    {</a:t>
            </a:r>
            <a:br>
              <a:rPr lang="en-US" sz="1000">
                <a:highlight>
                  <a:srgbClr val="FBEDBB"/>
                </a:highlight>
                <a:latin typeface="Courier New"/>
                <a:ea typeface="Courier New"/>
                <a:cs typeface="Courier New"/>
                <a:sym typeface="Courier New"/>
              </a:rPr>
            </a:br>
            <a:r>
              <a:rPr lang="en-US" sz="1000">
                <a:highlight>
                  <a:srgbClr val="FBEDBB"/>
                </a:highlight>
                <a:latin typeface="Courier New"/>
                <a:ea typeface="Courier New"/>
                <a:cs typeface="Courier New"/>
                <a:sym typeface="Courier New"/>
              </a:rPr>
              <a:t>        </a:t>
            </a:r>
            <a:r>
              <a:rPr lang="en-US" sz="1000">
                <a:solidFill>
                  <a:srgbClr val="0000FF"/>
                </a:solidFill>
                <a:highlight>
                  <a:srgbClr val="FBEDBB"/>
                </a:highlight>
                <a:latin typeface="Courier New"/>
                <a:ea typeface="Courier New"/>
                <a:cs typeface="Courier New"/>
                <a:sym typeface="Courier New"/>
              </a:rPr>
              <a:t>this</a:t>
            </a:r>
            <a:r>
              <a:rPr lang="en-US" sz="1000">
                <a:highlight>
                  <a:srgbClr val="FBEDBB"/>
                </a:highlight>
                <a:latin typeface="Courier New"/>
                <a:ea typeface="Courier New"/>
                <a:cs typeface="Courier New"/>
                <a:sym typeface="Courier New"/>
              </a:rPr>
              <a:t>.ReadData();</a:t>
            </a:r>
            <a:br>
              <a:rPr lang="en-US" sz="1000">
                <a:highlight>
                  <a:srgbClr val="FBEDBB"/>
                </a:highlight>
                <a:latin typeface="Courier New"/>
                <a:ea typeface="Courier New"/>
                <a:cs typeface="Courier New"/>
                <a:sym typeface="Courier New"/>
              </a:rPr>
            </a:br>
            <a:r>
              <a:rPr lang="en-US" sz="1000">
                <a:highlight>
                  <a:srgbClr val="FBEDBB"/>
                </a:highlight>
                <a:latin typeface="Courier New"/>
                <a:ea typeface="Courier New"/>
                <a:cs typeface="Courier New"/>
                <a:sym typeface="Courier New"/>
              </a:rPr>
              <a:t>        </a:t>
            </a:r>
            <a:r>
              <a:rPr lang="en-US" sz="1000">
                <a:solidFill>
                  <a:srgbClr val="0000FF"/>
                </a:solidFill>
                <a:highlight>
                  <a:srgbClr val="FBEDBB"/>
                </a:highlight>
                <a:latin typeface="Courier New"/>
                <a:ea typeface="Courier New"/>
                <a:cs typeface="Courier New"/>
                <a:sym typeface="Courier New"/>
              </a:rPr>
              <a:t>this</a:t>
            </a:r>
            <a:r>
              <a:rPr lang="en-US" sz="1000">
                <a:highlight>
                  <a:srgbClr val="FBEDBB"/>
                </a:highlight>
                <a:latin typeface="Courier New"/>
                <a:ea typeface="Courier New"/>
                <a:cs typeface="Courier New"/>
                <a:sym typeface="Courier New"/>
              </a:rPr>
              <a:t>.FormatData();</a:t>
            </a:r>
            <a:br>
              <a:rPr lang="en-US" sz="1000">
                <a:highlight>
                  <a:srgbClr val="FBEDBB"/>
                </a:highlight>
                <a:latin typeface="Courier New"/>
                <a:ea typeface="Courier New"/>
                <a:cs typeface="Courier New"/>
                <a:sym typeface="Courier New"/>
              </a:rPr>
            </a:br>
            <a:r>
              <a:rPr lang="en-US" sz="1000">
                <a:highlight>
                  <a:srgbClr val="FBEDBB"/>
                </a:highlight>
                <a:latin typeface="Courier New"/>
                <a:ea typeface="Courier New"/>
                <a:cs typeface="Courier New"/>
                <a:sym typeface="Courier New"/>
              </a:rPr>
              <a:t>        </a:t>
            </a:r>
            <a:r>
              <a:rPr lang="en-US" sz="1000">
                <a:solidFill>
                  <a:srgbClr val="0000FF"/>
                </a:solidFill>
                <a:highlight>
                  <a:srgbClr val="FBEDBB"/>
                </a:highlight>
                <a:latin typeface="Courier New"/>
                <a:ea typeface="Courier New"/>
                <a:cs typeface="Courier New"/>
                <a:sym typeface="Courier New"/>
              </a:rPr>
              <a:t>this</a:t>
            </a:r>
            <a:r>
              <a:rPr lang="en-US" sz="1000">
                <a:highlight>
                  <a:srgbClr val="FBEDBB"/>
                </a:highlight>
                <a:latin typeface="Courier New"/>
                <a:ea typeface="Courier New"/>
                <a:cs typeface="Courier New"/>
                <a:sym typeface="Courier New"/>
              </a:rPr>
              <a:t>.ExportData();</a:t>
            </a:r>
            <a:br>
              <a:rPr lang="en-US" sz="1000">
                <a:highlight>
                  <a:srgbClr val="FBEDBB"/>
                </a:highlight>
                <a:latin typeface="Courier New"/>
                <a:ea typeface="Courier New"/>
                <a:cs typeface="Courier New"/>
                <a:sym typeface="Courier New"/>
              </a:rPr>
            </a:br>
            <a:r>
              <a:rPr lang="en-US" sz="1000">
                <a:highlight>
                  <a:srgbClr val="FBEDBB"/>
                </a:highlight>
                <a:latin typeface="Courier New"/>
                <a:ea typeface="Courier New"/>
                <a:cs typeface="Courier New"/>
                <a:sym typeface="Courier New"/>
              </a:rPr>
              <a:t>    }</a:t>
            </a:r>
            <a:br>
              <a:rPr lang="en-US" sz="1000">
                <a:highlight>
                  <a:srgbClr val="FBEDBB"/>
                </a:highlight>
                <a:latin typeface="Courier New"/>
                <a:ea typeface="Courier New"/>
                <a:cs typeface="Courier New"/>
                <a:sym typeface="Courier New"/>
              </a:rPr>
            </a:br>
            <a:r>
              <a:rPr lang="en-US" sz="1000">
                <a:highlight>
                  <a:srgbClr val="FBEDBB"/>
                </a:highlight>
                <a:latin typeface="Courier New"/>
                <a:ea typeface="Courier New"/>
                <a:cs typeface="Courier New"/>
                <a:sym typeface="Courier New"/>
              </a:rPr>
              <a:t>}</a:t>
            </a:r>
          </a:p>
          <a:p>
            <a:pPr lvl="0">
              <a:spcBef>
                <a:spcPts val="0"/>
              </a:spcBef>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Shape 430"/>
          <p:cNvSpPr txBox="1"/>
          <p:nvPr>
            <p:ph type="title"/>
          </p:nvPr>
        </p:nvSpPr>
        <p:spPr>
          <a:xfrm>
            <a:off x="457200" y="704089"/>
            <a:ext cx="8229600" cy="144299"/>
          </a:xfrm>
          <a:prstGeom prst="rect">
            <a:avLst/>
          </a:prstGeom>
        </p:spPr>
        <p:txBody>
          <a:bodyPr anchorCtr="0" anchor="b" bIns="91425" lIns="91425" rIns="91425" tIns="91425">
            <a:noAutofit/>
          </a:bodyPr>
          <a:lstStyle/>
          <a:p>
            <a:pPr lvl="0">
              <a:spcBef>
                <a:spcPts val="0"/>
              </a:spcBef>
              <a:buNone/>
            </a:pPr>
            <a:r>
              <a:rPr lang="en-US"/>
              <a:t> </a:t>
            </a:r>
          </a:p>
        </p:txBody>
      </p:sp>
      <p:sp>
        <p:nvSpPr>
          <p:cNvPr id="431" name="Shape 431"/>
          <p:cNvSpPr txBox="1"/>
          <p:nvPr>
            <p:ph idx="1" type="body"/>
          </p:nvPr>
        </p:nvSpPr>
        <p:spPr>
          <a:xfrm>
            <a:off x="457200" y="959523"/>
            <a:ext cx="8229600" cy="5364900"/>
          </a:xfrm>
          <a:prstGeom prst="rect">
            <a:avLst/>
          </a:prstGeom>
        </p:spPr>
        <p:txBody>
          <a:bodyPr anchorCtr="0" anchor="t" bIns="91425" lIns="91425" rIns="91425" tIns="91425">
            <a:noAutofit/>
          </a:bodyPr>
          <a:lstStyle/>
          <a:p>
            <a:pPr indent="0" lvl="0" marL="63500" marR="63500" rtl="0">
              <a:lnSpc>
                <a:spcPct val="115000"/>
              </a:lnSpc>
              <a:spcBef>
                <a:spcPts val="0"/>
              </a:spcBef>
              <a:buNone/>
            </a:pPr>
            <a:r>
              <a:rPr lang="en-US" sz="900">
                <a:solidFill>
                  <a:srgbClr val="0000FF"/>
                </a:solidFill>
                <a:highlight>
                  <a:srgbClr val="FBEDBB"/>
                </a:highlight>
                <a:latin typeface="Courier New"/>
                <a:ea typeface="Courier New"/>
                <a:cs typeface="Courier New"/>
                <a:sym typeface="Courier New"/>
              </a:rPr>
              <a:t>class</a:t>
            </a:r>
            <a:r>
              <a:rPr lang="en-US" sz="900">
                <a:highlight>
                  <a:srgbClr val="FBEDBB"/>
                </a:highlight>
                <a:latin typeface="Courier New"/>
                <a:ea typeface="Courier New"/>
                <a:cs typeface="Courier New"/>
                <a:sym typeface="Courier New"/>
              </a:rPr>
              <a:t> ExcelExporter : DataExporter</a:t>
            </a:r>
            <a:br>
              <a:rPr lang="en-US" sz="900">
                <a:highlight>
                  <a:srgbClr val="FBEDBB"/>
                </a:highlight>
                <a:latin typeface="Courier New"/>
                <a:ea typeface="Courier New"/>
                <a:cs typeface="Courier New"/>
                <a:sym typeface="Courier New"/>
              </a:rPr>
            </a:br>
            <a:r>
              <a:rPr lang="en-US" sz="900">
                <a:highlight>
                  <a:srgbClr val="FBEDBB"/>
                </a:highlight>
                <a:latin typeface="Courier New"/>
                <a:ea typeface="Courier New"/>
                <a:cs typeface="Courier New"/>
                <a:sym typeface="Courier New"/>
              </a:rPr>
              <a:t>{</a:t>
            </a:r>
            <a:br>
              <a:rPr lang="en-US" sz="900">
                <a:highlight>
                  <a:srgbClr val="FBEDBB"/>
                </a:highlight>
                <a:latin typeface="Courier New"/>
                <a:ea typeface="Courier New"/>
                <a:cs typeface="Courier New"/>
                <a:sym typeface="Courier New"/>
              </a:rPr>
            </a:br>
            <a:r>
              <a:rPr lang="en-US" sz="900">
                <a:highlight>
                  <a:srgbClr val="FBEDBB"/>
                </a:highlight>
                <a:latin typeface="Courier New"/>
                <a:ea typeface="Courier New"/>
                <a:cs typeface="Courier New"/>
                <a:sym typeface="Courier New"/>
              </a:rPr>
              <a:t>    </a:t>
            </a:r>
            <a:r>
              <a:rPr lang="en-US" sz="900">
                <a:solidFill>
                  <a:srgbClr val="0000FF"/>
                </a:solidFill>
                <a:highlight>
                  <a:srgbClr val="FBEDBB"/>
                </a:highlight>
                <a:latin typeface="Courier New"/>
                <a:ea typeface="Courier New"/>
                <a:cs typeface="Courier New"/>
                <a:sym typeface="Courier New"/>
              </a:rPr>
              <a:t>public</a:t>
            </a:r>
            <a:r>
              <a:rPr lang="en-US" sz="900">
                <a:highlight>
                  <a:srgbClr val="FBEDBB"/>
                </a:highlight>
                <a:latin typeface="Courier New"/>
                <a:ea typeface="Courier New"/>
                <a:cs typeface="Courier New"/>
                <a:sym typeface="Courier New"/>
              </a:rPr>
              <a:t> </a:t>
            </a:r>
            <a:r>
              <a:rPr lang="en-US" sz="900">
                <a:solidFill>
                  <a:srgbClr val="0000FF"/>
                </a:solidFill>
                <a:highlight>
                  <a:srgbClr val="FBEDBB"/>
                </a:highlight>
                <a:latin typeface="Courier New"/>
                <a:ea typeface="Courier New"/>
                <a:cs typeface="Courier New"/>
                <a:sym typeface="Courier New"/>
              </a:rPr>
              <a:t>override</a:t>
            </a:r>
            <a:r>
              <a:rPr lang="en-US" sz="900">
                <a:highlight>
                  <a:srgbClr val="FBEDBB"/>
                </a:highlight>
                <a:latin typeface="Courier New"/>
                <a:ea typeface="Courier New"/>
                <a:cs typeface="Courier New"/>
                <a:sym typeface="Courier New"/>
              </a:rPr>
              <a:t> </a:t>
            </a:r>
            <a:r>
              <a:rPr lang="en-US" sz="900">
                <a:solidFill>
                  <a:srgbClr val="0000FF"/>
                </a:solidFill>
                <a:highlight>
                  <a:srgbClr val="FBEDBB"/>
                </a:highlight>
                <a:latin typeface="Courier New"/>
                <a:ea typeface="Courier New"/>
                <a:cs typeface="Courier New"/>
                <a:sym typeface="Courier New"/>
              </a:rPr>
              <a:t>void</a:t>
            </a:r>
            <a:r>
              <a:rPr lang="en-US" sz="900">
                <a:highlight>
                  <a:srgbClr val="FBEDBB"/>
                </a:highlight>
                <a:latin typeface="Courier New"/>
                <a:ea typeface="Courier New"/>
                <a:cs typeface="Courier New"/>
                <a:sym typeface="Courier New"/>
              </a:rPr>
              <a:t> ExportData()</a:t>
            </a:r>
            <a:br>
              <a:rPr lang="en-US" sz="900">
                <a:highlight>
                  <a:srgbClr val="FBEDBB"/>
                </a:highlight>
                <a:latin typeface="Courier New"/>
                <a:ea typeface="Courier New"/>
                <a:cs typeface="Courier New"/>
                <a:sym typeface="Courier New"/>
              </a:rPr>
            </a:br>
            <a:r>
              <a:rPr lang="en-US" sz="900">
                <a:highlight>
                  <a:srgbClr val="FBEDBB"/>
                </a:highlight>
                <a:latin typeface="Courier New"/>
                <a:ea typeface="Courier New"/>
                <a:cs typeface="Courier New"/>
                <a:sym typeface="Courier New"/>
              </a:rPr>
              <a:t>    {</a:t>
            </a:r>
            <a:br>
              <a:rPr lang="en-US" sz="900">
                <a:highlight>
                  <a:srgbClr val="FBEDBB"/>
                </a:highlight>
                <a:latin typeface="Courier New"/>
                <a:ea typeface="Courier New"/>
                <a:cs typeface="Courier New"/>
                <a:sym typeface="Courier New"/>
              </a:rPr>
            </a:br>
            <a:r>
              <a:rPr lang="en-US" sz="900">
                <a:highlight>
                  <a:srgbClr val="FBEDBB"/>
                </a:highlight>
                <a:latin typeface="Courier New"/>
                <a:ea typeface="Courier New"/>
                <a:cs typeface="Courier New"/>
                <a:sym typeface="Courier New"/>
              </a:rPr>
              <a:t>        Console.WriteLine(</a:t>
            </a:r>
            <a:r>
              <a:rPr lang="en-US" sz="900">
                <a:solidFill>
                  <a:srgbClr val="800080"/>
                </a:solidFill>
                <a:highlight>
                  <a:srgbClr val="FBEDBB"/>
                </a:highlight>
                <a:latin typeface="Courier New"/>
                <a:ea typeface="Courier New"/>
                <a:cs typeface="Courier New"/>
                <a:sym typeface="Courier New"/>
              </a:rPr>
              <a:t>"Exporting the data to an Excel file."</a:t>
            </a:r>
            <a:r>
              <a:rPr lang="en-US" sz="900">
                <a:highlight>
                  <a:srgbClr val="FBEDBB"/>
                </a:highlight>
                <a:latin typeface="Courier New"/>
                <a:ea typeface="Courier New"/>
                <a:cs typeface="Courier New"/>
                <a:sym typeface="Courier New"/>
              </a:rPr>
              <a:t>);</a:t>
            </a:r>
            <a:br>
              <a:rPr lang="en-US" sz="900">
                <a:highlight>
                  <a:srgbClr val="FBEDBB"/>
                </a:highlight>
                <a:latin typeface="Courier New"/>
                <a:ea typeface="Courier New"/>
                <a:cs typeface="Courier New"/>
                <a:sym typeface="Courier New"/>
              </a:rPr>
            </a:br>
            <a:r>
              <a:rPr lang="en-US" sz="900">
                <a:highlight>
                  <a:srgbClr val="FBEDBB"/>
                </a:highlight>
                <a:latin typeface="Courier New"/>
                <a:ea typeface="Courier New"/>
                <a:cs typeface="Courier New"/>
                <a:sym typeface="Courier New"/>
              </a:rPr>
              <a:t>    }</a:t>
            </a:r>
            <a:br>
              <a:rPr lang="en-US" sz="900">
                <a:highlight>
                  <a:srgbClr val="FBEDBB"/>
                </a:highlight>
                <a:latin typeface="Courier New"/>
                <a:ea typeface="Courier New"/>
                <a:cs typeface="Courier New"/>
                <a:sym typeface="Courier New"/>
              </a:rPr>
            </a:br>
            <a:r>
              <a:rPr lang="en-US" sz="900">
                <a:highlight>
                  <a:srgbClr val="FBEDBB"/>
                </a:highlight>
                <a:latin typeface="Courier New"/>
                <a:ea typeface="Courier New"/>
                <a:cs typeface="Courier New"/>
                <a:sym typeface="Courier New"/>
              </a:rPr>
              <a:t>}</a:t>
            </a:r>
          </a:p>
          <a:p>
            <a:pPr indent="0" lvl="0" marL="63500" marR="63500" rtl="0">
              <a:lnSpc>
                <a:spcPct val="115000"/>
              </a:lnSpc>
              <a:spcBef>
                <a:spcPts val="0"/>
              </a:spcBef>
              <a:buNone/>
            </a:pPr>
            <a:r>
              <a:t/>
            </a:r>
            <a:endParaRPr sz="900">
              <a:highlight>
                <a:srgbClr val="FBEDBB"/>
              </a:highlight>
              <a:latin typeface="Courier New"/>
              <a:ea typeface="Courier New"/>
              <a:cs typeface="Courier New"/>
              <a:sym typeface="Courier New"/>
            </a:endParaRPr>
          </a:p>
          <a:p>
            <a:pPr indent="-69850" lvl="0" marL="63500" marR="63500" rtl="0">
              <a:lnSpc>
                <a:spcPct val="115000"/>
              </a:lnSpc>
              <a:spcBef>
                <a:spcPts val="0"/>
              </a:spcBef>
              <a:buClr>
                <a:schemeClr val="dk1"/>
              </a:buClr>
              <a:buSzPct val="122222"/>
              <a:buFont typeface="Arial"/>
              <a:buNone/>
            </a:pPr>
            <a:r>
              <a:rPr lang="en-US" sz="900">
                <a:solidFill>
                  <a:srgbClr val="0000FF"/>
                </a:solidFill>
                <a:highlight>
                  <a:srgbClr val="FBEDBB"/>
                </a:highlight>
                <a:latin typeface="Courier New"/>
                <a:ea typeface="Courier New"/>
                <a:cs typeface="Courier New"/>
                <a:sym typeface="Courier New"/>
              </a:rPr>
              <a:t>class</a:t>
            </a:r>
            <a:r>
              <a:rPr lang="en-US" sz="900">
                <a:highlight>
                  <a:srgbClr val="FBEDBB"/>
                </a:highlight>
                <a:latin typeface="Courier New"/>
                <a:ea typeface="Courier New"/>
                <a:cs typeface="Courier New"/>
                <a:sym typeface="Courier New"/>
              </a:rPr>
              <a:t> PDFExporter : DataExporter</a:t>
            </a:r>
            <a:br>
              <a:rPr lang="en-US" sz="900">
                <a:highlight>
                  <a:srgbClr val="FBEDBB"/>
                </a:highlight>
                <a:latin typeface="Courier New"/>
                <a:ea typeface="Courier New"/>
                <a:cs typeface="Courier New"/>
                <a:sym typeface="Courier New"/>
              </a:rPr>
            </a:br>
            <a:r>
              <a:rPr lang="en-US" sz="900">
                <a:highlight>
                  <a:srgbClr val="FBEDBB"/>
                </a:highlight>
                <a:latin typeface="Courier New"/>
                <a:ea typeface="Courier New"/>
                <a:cs typeface="Courier New"/>
                <a:sym typeface="Courier New"/>
              </a:rPr>
              <a:t>{</a:t>
            </a:r>
            <a:br>
              <a:rPr lang="en-US" sz="900">
                <a:highlight>
                  <a:srgbClr val="FBEDBB"/>
                </a:highlight>
                <a:latin typeface="Courier New"/>
                <a:ea typeface="Courier New"/>
                <a:cs typeface="Courier New"/>
                <a:sym typeface="Courier New"/>
              </a:rPr>
            </a:br>
            <a:r>
              <a:rPr lang="en-US" sz="900">
                <a:highlight>
                  <a:srgbClr val="FBEDBB"/>
                </a:highlight>
                <a:latin typeface="Courier New"/>
                <a:ea typeface="Courier New"/>
                <a:cs typeface="Courier New"/>
                <a:sym typeface="Courier New"/>
              </a:rPr>
              <a:t>    </a:t>
            </a:r>
            <a:r>
              <a:rPr lang="en-US" sz="900">
                <a:solidFill>
                  <a:srgbClr val="0000FF"/>
                </a:solidFill>
                <a:highlight>
                  <a:srgbClr val="FBEDBB"/>
                </a:highlight>
                <a:latin typeface="Courier New"/>
                <a:ea typeface="Courier New"/>
                <a:cs typeface="Courier New"/>
                <a:sym typeface="Courier New"/>
              </a:rPr>
              <a:t>public</a:t>
            </a:r>
            <a:r>
              <a:rPr lang="en-US" sz="900">
                <a:highlight>
                  <a:srgbClr val="FBEDBB"/>
                </a:highlight>
                <a:latin typeface="Courier New"/>
                <a:ea typeface="Courier New"/>
                <a:cs typeface="Courier New"/>
                <a:sym typeface="Courier New"/>
              </a:rPr>
              <a:t> </a:t>
            </a:r>
            <a:r>
              <a:rPr lang="en-US" sz="900">
                <a:solidFill>
                  <a:srgbClr val="0000FF"/>
                </a:solidFill>
                <a:highlight>
                  <a:srgbClr val="FBEDBB"/>
                </a:highlight>
                <a:latin typeface="Courier New"/>
                <a:ea typeface="Courier New"/>
                <a:cs typeface="Courier New"/>
                <a:sym typeface="Courier New"/>
              </a:rPr>
              <a:t>override</a:t>
            </a:r>
            <a:r>
              <a:rPr lang="en-US" sz="900">
                <a:highlight>
                  <a:srgbClr val="FBEDBB"/>
                </a:highlight>
                <a:latin typeface="Courier New"/>
                <a:ea typeface="Courier New"/>
                <a:cs typeface="Courier New"/>
                <a:sym typeface="Courier New"/>
              </a:rPr>
              <a:t> </a:t>
            </a:r>
            <a:r>
              <a:rPr lang="en-US" sz="900">
                <a:solidFill>
                  <a:srgbClr val="0000FF"/>
                </a:solidFill>
                <a:highlight>
                  <a:srgbClr val="FBEDBB"/>
                </a:highlight>
                <a:latin typeface="Courier New"/>
                <a:ea typeface="Courier New"/>
                <a:cs typeface="Courier New"/>
                <a:sym typeface="Courier New"/>
              </a:rPr>
              <a:t>void</a:t>
            </a:r>
            <a:r>
              <a:rPr lang="en-US" sz="900">
                <a:highlight>
                  <a:srgbClr val="FBEDBB"/>
                </a:highlight>
                <a:latin typeface="Courier New"/>
                <a:ea typeface="Courier New"/>
                <a:cs typeface="Courier New"/>
                <a:sym typeface="Courier New"/>
              </a:rPr>
              <a:t> ExportData()</a:t>
            </a:r>
            <a:br>
              <a:rPr lang="en-US" sz="900">
                <a:highlight>
                  <a:srgbClr val="FBEDBB"/>
                </a:highlight>
                <a:latin typeface="Courier New"/>
                <a:ea typeface="Courier New"/>
                <a:cs typeface="Courier New"/>
                <a:sym typeface="Courier New"/>
              </a:rPr>
            </a:br>
            <a:r>
              <a:rPr lang="en-US" sz="900">
                <a:highlight>
                  <a:srgbClr val="FBEDBB"/>
                </a:highlight>
                <a:latin typeface="Courier New"/>
                <a:ea typeface="Courier New"/>
                <a:cs typeface="Courier New"/>
                <a:sym typeface="Courier New"/>
              </a:rPr>
              <a:t>    {</a:t>
            </a:r>
            <a:br>
              <a:rPr lang="en-US" sz="900">
                <a:highlight>
                  <a:srgbClr val="FBEDBB"/>
                </a:highlight>
                <a:latin typeface="Courier New"/>
                <a:ea typeface="Courier New"/>
                <a:cs typeface="Courier New"/>
                <a:sym typeface="Courier New"/>
              </a:rPr>
            </a:br>
            <a:r>
              <a:rPr lang="en-US" sz="900">
                <a:highlight>
                  <a:srgbClr val="FBEDBB"/>
                </a:highlight>
                <a:latin typeface="Courier New"/>
                <a:ea typeface="Courier New"/>
                <a:cs typeface="Courier New"/>
                <a:sym typeface="Courier New"/>
              </a:rPr>
              <a:t>        Console.WriteLine(</a:t>
            </a:r>
            <a:r>
              <a:rPr lang="en-US" sz="900">
                <a:solidFill>
                  <a:srgbClr val="800080"/>
                </a:solidFill>
                <a:highlight>
                  <a:srgbClr val="FBEDBB"/>
                </a:highlight>
                <a:latin typeface="Courier New"/>
                <a:ea typeface="Courier New"/>
                <a:cs typeface="Courier New"/>
                <a:sym typeface="Courier New"/>
              </a:rPr>
              <a:t>"Exporting the data to a PDF file."</a:t>
            </a:r>
            <a:r>
              <a:rPr lang="en-US" sz="900">
                <a:highlight>
                  <a:srgbClr val="FBEDBB"/>
                </a:highlight>
                <a:latin typeface="Courier New"/>
                <a:ea typeface="Courier New"/>
                <a:cs typeface="Courier New"/>
                <a:sym typeface="Courier New"/>
              </a:rPr>
              <a:t>);</a:t>
            </a:r>
            <a:br>
              <a:rPr lang="en-US" sz="900">
                <a:highlight>
                  <a:srgbClr val="FBEDBB"/>
                </a:highlight>
                <a:latin typeface="Courier New"/>
                <a:ea typeface="Courier New"/>
                <a:cs typeface="Courier New"/>
                <a:sym typeface="Courier New"/>
              </a:rPr>
            </a:br>
            <a:r>
              <a:rPr lang="en-US" sz="900">
                <a:highlight>
                  <a:srgbClr val="FBEDBB"/>
                </a:highlight>
                <a:latin typeface="Courier New"/>
                <a:ea typeface="Courier New"/>
                <a:cs typeface="Courier New"/>
                <a:sym typeface="Courier New"/>
              </a:rPr>
              <a:t>    }</a:t>
            </a:r>
            <a:br>
              <a:rPr lang="en-US" sz="900">
                <a:highlight>
                  <a:srgbClr val="FBEDBB"/>
                </a:highlight>
                <a:latin typeface="Courier New"/>
                <a:ea typeface="Courier New"/>
                <a:cs typeface="Courier New"/>
                <a:sym typeface="Courier New"/>
              </a:rPr>
            </a:br>
            <a:r>
              <a:rPr lang="en-US" sz="900">
                <a:highlight>
                  <a:srgbClr val="FBEDBB"/>
                </a:highlight>
                <a:latin typeface="Courier New"/>
                <a:ea typeface="Courier New"/>
                <a:cs typeface="Courier New"/>
                <a:sym typeface="Courier New"/>
              </a:rPr>
              <a:t>}</a:t>
            </a:r>
          </a:p>
          <a:p>
            <a:pPr lvl="0">
              <a:spcBef>
                <a:spcPts val="0"/>
              </a:spcBef>
              <a:buNone/>
            </a:pPr>
            <a:r>
              <a:t/>
            </a:r>
            <a:endParaRPr/>
          </a:p>
          <a:p>
            <a:pPr indent="-69850" lvl="0" marL="63500" marR="63500" rtl="0">
              <a:lnSpc>
                <a:spcPct val="115000"/>
              </a:lnSpc>
              <a:spcBef>
                <a:spcPts val="0"/>
              </a:spcBef>
              <a:buClr>
                <a:schemeClr val="dk1"/>
              </a:buClr>
              <a:buSzPct val="122222"/>
              <a:buFont typeface="Arial"/>
              <a:buNone/>
            </a:pPr>
            <a:r>
              <a:rPr lang="en-US" sz="900">
                <a:solidFill>
                  <a:srgbClr val="0000FF"/>
                </a:solidFill>
                <a:highlight>
                  <a:srgbClr val="FBEDBB"/>
                </a:highlight>
                <a:latin typeface="Courier New"/>
                <a:ea typeface="Courier New"/>
                <a:cs typeface="Courier New"/>
                <a:sym typeface="Courier New"/>
              </a:rPr>
              <a:t>static</a:t>
            </a:r>
            <a:r>
              <a:rPr lang="en-US" sz="900">
                <a:highlight>
                  <a:srgbClr val="FBEDBB"/>
                </a:highlight>
                <a:latin typeface="Courier New"/>
                <a:ea typeface="Courier New"/>
                <a:cs typeface="Courier New"/>
                <a:sym typeface="Courier New"/>
              </a:rPr>
              <a:t> </a:t>
            </a:r>
            <a:r>
              <a:rPr lang="en-US" sz="900">
                <a:solidFill>
                  <a:srgbClr val="0000FF"/>
                </a:solidFill>
                <a:highlight>
                  <a:srgbClr val="FBEDBB"/>
                </a:highlight>
                <a:latin typeface="Courier New"/>
                <a:ea typeface="Courier New"/>
                <a:cs typeface="Courier New"/>
                <a:sym typeface="Courier New"/>
              </a:rPr>
              <a:t>void</a:t>
            </a:r>
            <a:r>
              <a:rPr lang="en-US" sz="900">
                <a:highlight>
                  <a:srgbClr val="FBEDBB"/>
                </a:highlight>
                <a:latin typeface="Courier New"/>
                <a:ea typeface="Courier New"/>
                <a:cs typeface="Courier New"/>
                <a:sym typeface="Courier New"/>
              </a:rPr>
              <a:t> Main(string[] args)</a:t>
            </a:r>
            <a:br>
              <a:rPr lang="en-US" sz="900">
                <a:highlight>
                  <a:srgbClr val="FBEDBB"/>
                </a:highlight>
                <a:latin typeface="Courier New"/>
                <a:ea typeface="Courier New"/>
                <a:cs typeface="Courier New"/>
                <a:sym typeface="Courier New"/>
              </a:rPr>
            </a:br>
            <a:r>
              <a:rPr lang="en-US" sz="900">
                <a:highlight>
                  <a:srgbClr val="FBEDBB"/>
                </a:highlight>
                <a:latin typeface="Courier New"/>
                <a:ea typeface="Courier New"/>
                <a:cs typeface="Courier New"/>
                <a:sym typeface="Courier New"/>
              </a:rPr>
              <a:t>{</a:t>
            </a:r>
            <a:br>
              <a:rPr lang="en-US" sz="900">
                <a:highlight>
                  <a:srgbClr val="FBEDBB"/>
                </a:highlight>
                <a:latin typeface="Courier New"/>
                <a:ea typeface="Courier New"/>
                <a:cs typeface="Courier New"/>
                <a:sym typeface="Courier New"/>
              </a:rPr>
            </a:br>
            <a:r>
              <a:rPr lang="en-US" sz="900">
                <a:highlight>
                  <a:srgbClr val="FBEDBB"/>
                </a:highlight>
                <a:latin typeface="Courier New"/>
                <a:ea typeface="Courier New"/>
                <a:cs typeface="Courier New"/>
                <a:sym typeface="Courier New"/>
              </a:rPr>
              <a:t>    DataExporter exporter = </a:t>
            </a:r>
            <a:r>
              <a:rPr lang="en-US" sz="900">
                <a:solidFill>
                  <a:srgbClr val="0000FF"/>
                </a:solidFill>
                <a:highlight>
                  <a:srgbClr val="FBEDBB"/>
                </a:highlight>
                <a:latin typeface="Courier New"/>
                <a:ea typeface="Courier New"/>
                <a:cs typeface="Courier New"/>
                <a:sym typeface="Courier New"/>
              </a:rPr>
              <a:t>null</a:t>
            </a:r>
            <a:r>
              <a:rPr lang="en-US" sz="900">
                <a:highlight>
                  <a:srgbClr val="FBEDBB"/>
                </a:highlight>
                <a:latin typeface="Courier New"/>
                <a:ea typeface="Courier New"/>
                <a:cs typeface="Courier New"/>
                <a:sym typeface="Courier New"/>
              </a:rPr>
              <a:t>;</a:t>
            </a:r>
            <a:br>
              <a:rPr lang="en-US" sz="900">
                <a:highlight>
                  <a:srgbClr val="FBEDBB"/>
                </a:highlight>
                <a:latin typeface="Courier New"/>
                <a:ea typeface="Courier New"/>
                <a:cs typeface="Courier New"/>
                <a:sym typeface="Courier New"/>
              </a:rPr>
            </a:br>
            <a:br>
              <a:rPr lang="en-US" sz="900">
                <a:highlight>
                  <a:srgbClr val="FBEDBB"/>
                </a:highlight>
                <a:latin typeface="Courier New"/>
                <a:ea typeface="Courier New"/>
                <a:cs typeface="Courier New"/>
                <a:sym typeface="Courier New"/>
              </a:rPr>
            </a:br>
            <a:r>
              <a:rPr lang="en-US" sz="900">
                <a:highlight>
                  <a:srgbClr val="FBEDBB"/>
                </a:highlight>
                <a:latin typeface="Courier New"/>
                <a:ea typeface="Courier New"/>
                <a:cs typeface="Courier New"/>
                <a:sym typeface="Courier New"/>
              </a:rPr>
              <a:t>    </a:t>
            </a:r>
            <a:r>
              <a:rPr i="1" lang="en-US" sz="900">
                <a:solidFill>
                  <a:srgbClr val="008000"/>
                </a:solidFill>
                <a:highlight>
                  <a:srgbClr val="FBEDBB"/>
                </a:highlight>
                <a:latin typeface="Courier New"/>
                <a:ea typeface="Courier New"/>
                <a:cs typeface="Courier New"/>
                <a:sym typeface="Courier New"/>
              </a:rPr>
              <a:t>// Lets export the data to Excel file</a:t>
            </a:r>
            <a:br>
              <a:rPr lang="en-US" sz="900">
                <a:highlight>
                  <a:srgbClr val="FBEDBB"/>
                </a:highlight>
                <a:latin typeface="Courier New"/>
                <a:ea typeface="Courier New"/>
                <a:cs typeface="Courier New"/>
                <a:sym typeface="Courier New"/>
              </a:rPr>
            </a:br>
            <a:r>
              <a:rPr lang="en-US" sz="900">
                <a:highlight>
                  <a:srgbClr val="FBEDBB"/>
                </a:highlight>
                <a:latin typeface="Courier New"/>
                <a:ea typeface="Courier New"/>
                <a:cs typeface="Courier New"/>
                <a:sym typeface="Courier New"/>
              </a:rPr>
              <a:t>    exporter = </a:t>
            </a:r>
            <a:r>
              <a:rPr lang="en-US" sz="900">
                <a:solidFill>
                  <a:srgbClr val="0000FF"/>
                </a:solidFill>
                <a:highlight>
                  <a:srgbClr val="FBEDBB"/>
                </a:highlight>
                <a:latin typeface="Courier New"/>
                <a:ea typeface="Courier New"/>
                <a:cs typeface="Courier New"/>
                <a:sym typeface="Courier New"/>
              </a:rPr>
              <a:t>new</a:t>
            </a:r>
            <a:r>
              <a:rPr lang="en-US" sz="900">
                <a:highlight>
                  <a:srgbClr val="FBEDBB"/>
                </a:highlight>
                <a:latin typeface="Courier New"/>
                <a:ea typeface="Courier New"/>
                <a:cs typeface="Courier New"/>
                <a:sym typeface="Courier New"/>
              </a:rPr>
              <a:t> ExcelExporter();</a:t>
            </a:r>
            <a:br>
              <a:rPr lang="en-US" sz="900">
                <a:highlight>
                  <a:srgbClr val="FBEDBB"/>
                </a:highlight>
                <a:latin typeface="Courier New"/>
                <a:ea typeface="Courier New"/>
                <a:cs typeface="Courier New"/>
                <a:sym typeface="Courier New"/>
              </a:rPr>
            </a:br>
            <a:r>
              <a:rPr lang="en-US" sz="900">
                <a:highlight>
                  <a:srgbClr val="FBEDBB"/>
                </a:highlight>
                <a:latin typeface="Courier New"/>
                <a:ea typeface="Courier New"/>
                <a:cs typeface="Courier New"/>
                <a:sym typeface="Courier New"/>
              </a:rPr>
              <a:t>    exporter.ExportFormatedData();</a:t>
            </a:r>
            <a:br>
              <a:rPr lang="en-US" sz="900">
                <a:highlight>
                  <a:srgbClr val="FBEDBB"/>
                </a:highlight>
                <a:latin typeface="Courier New"/>
                <a:ea typeface="Courier New"/>
                <a:cs typeface="Courier New"/>
                <a:sym typeface="Courier New"/>
              </a:rPr>
            </a:br>
            <a:br>
              <a:rPr lang="en-US" sz="900">
                <a:highlight>
                  <a:srgbClr val="FBEDBB"/>
                </a:highlight>
                <a:latin typeface="Courier New"/>
                <a:ea typeface="Courier New"/>
                <a:cs typeface="Courier New"/>
                <a:sym typeface="Courier New"/>
              </a:rPr>
            </a:br>
            <a:r>
              <a:rPr lang="en-US" sz="900">
                <a:highlight>
                  <a:srgbClr val="FBEDBB"/>
                </a:highlight>
                <a:latin typeface="Courier New"/>
                <a:ea typeface="Courier New"/>
                <a:cs typeface="Courier New"/>
                <a:sym typeface="Courier New"/>
              </a:rPr>
              <a:t>    Console.WriteLine();</a:t>
            </a:r>
            <a:br>
              <a:rPr lang="en-US" sz="900">
                <a:highlight>
                  <a:srgbClr val="FBEDBB"/>
                </a:highlight>
                <a:latin typeface="Courier New"/>
                <a:ea typeface="Courier New"/>
                <a:cs typeface="Courier New"/>
                <a:sym typeface="Courier New"/>
              </a:rPr>
            </a:br>
            <a:br>
              <a:rPr lang="en-US" sz="900">
                <a:highlight>
                  <a:srgbClr val="FBEDBB"/>
                </a:highlight>
                <a:latin typeface="Courier New"/>
                <a:ea typeface="Courier New"/>
                <a:cs typeface="Courier New"/>
                <a:sym typeface="Courier New"/>
              </a:rPr>
            </a:br>
            <a:r>
              <a:rPr lang="en-US" sz="900">
                <a:highlight>
                  <a:srgbClr val="FBEDBB"/>
                </a:highlight>
                <a:latin typeface="Courier New"/>
                <a:ea typeface="Courier New"/>
                <a:cs typeface="Courier New"/>
                <a:sym typeface="Courier New"/>
              </a:rPr>
              <a:t>    </a:t>
            </a:r>
            <a:r>
              <a:rPr i="1" lang="en-US" sz="900">
                <a:solidFill>
                  <a:srgbClr val="008000"/>
                </a:solidFill>
                <a:highlight>
                  <a:srgbClr val="FBEDBB"/>
                </a:highlight>
                <a:latin typeface="Courier New"/>
                <a:ea typeface="Courier New"/>
                <a:cs typeface="Courier New"/>
                <a:sym typeface="Courier New"/>
              </a:rPr>
              <a:t>// Lets export the data to PDF file</a:t>
            </a:r>
            <a:br>
              <a:rPr lang="en-US" sz="900">
                <a:highlight>
                  <a:srgbClr val="FBEDBB"/>
                </a:highlight>
                <a:latin typeface="Courier New"/>
                <a:ea typeface="Courier New"/>
                <a:cs typeface="Courier New"/>
                <a:sym typeface="Courier New"/>
              </a:rPr>
            </a:br>
            <a:r>
              <a:rPr lang="en-US" sz="900">
                <a:highlight>
                  <a:srgbClr val="FBEDBB"/>
                </a:highlight>
                <a:latin typeface="Courier New"/>
                <a:ea typeface="Courier New"/>
                <a:cs typeface="Courier New"/>
                <a:sym typeface="Courier New"/>
              </a:rPr>
              <a:t>    exporter = </a:t>
            </a:r>
            <a:r>
              <a:rPr lang="en-US" sz="900">
                <a:solidFill>
                  <a:srgbClr val="0000FF"/>
                </a:solidFill>
                <a:highlight>
                  <a:srgbClr val="FBEDBB"/>
                </a:highlight>
                <a:latin typeface="Courier New"/>
                <a:ea typeface="Courier New"/>
                <a:cs typeface="Courier New"/>
                <a:sym typeface="Courier New"/>
              </a:rPr>
              <a:t>new</a:t>
            </a:r>
            <a:r>
              <a:rPr lang="en-US" sz="900">
                <a:highlight>
                  <a:srgbClr val="FBEDBB"/>
                </a:highlight>
                <a:latin typeface="Courier New"/>
                <a:ea typeface="Courier New"/>
                <a:cs typeface="Courier New"/>
                <a:sym typeface="Courier New"/>
              </a:rPr>
              <a:t> PDFExporter();</a:t>
            </a:r>
            <a:br>
              <a:rPr lang="en-US" sz="900">
                <a:highlight>
                  <a:srgbClr val="FBEDBB"/>
                </a:highlight>
                <a:latin typeface="Courier New"/>
                <a:ea typeface="Courier New"/>
                <a:cs typeface="Courier New"/>
                <a:sym typeface="Courier New"/>
              </a:rPr>
            </a:br>
            <a:r>
              <a:rPr lang="en-US" sz="900">
                <a:highlight>
                  <a:srgbClr val="FBEDBB"/>
                </a:highlight>
                <a:latin typeface="Courier New"/>
                <a:ea typeface="Courier New"/>
                <a:cs typeface="Courier New"/>
                <a:sym typeface="Courier New"/>
              </a:rPr>
              <a:t>    exporter.ExportFormatedData();</a:t>
            </a:r>
            <a:br>
              <a:rPr lang="en-US" sz="900">
                <a:highlight>
                  <a:srgbClr val="FBEDBB"/>
                </a:highlight>
                <a:latin typeface="Courier New"/>
                <a:ea typeface="Courier New"/>
                <a:cs typeface="Courier New"/>
                <a:sym typeface="Courier New"/>
              </a:rPr>
            </a:br>
            <a:r>
              <a:rPr lang="en-US" sz="900">
                <a:highlight>
                  <a:srgbClr val="FBEDBB"/>
                </a:highlight>
                <a:latin typeface="Courier New"/>
                <a:ea typeface="Courier New"/>
                <a:cs typeface="Courier New"/>
                <a:sym typeface="Courier New"/>
              </a:rPr>
              <a:t>}</a:t>
            </a:r>
          </a:p>
          <a:p>
            <a:pPr lvl="0">
              <a:spcBef>
                <a:spcPts val="0"/>
              </a:spcBef>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Shape 436"/>
          <p:cNvSpPr txBox="1"/>
          <p:nvPr>
            <p:ph type="title"/>
          </p:nvPr>
        </p:nvSpPr>
        <p:spPr>
          <a:xfrm>
            <a:off x="457200" y="704087"/>
            <a:ext cx="8229600" cy="1143000"/>
          </a:xfrm>
          <a:prstGeom prst="rect">
            <a:avLst/>
          </a:prstGeom>
        </p:spPr>
        <p:txBody>
          <a:bodyPr anchorCtr="0" anchor="b" bIns="91425" lIns="91425" rIns="91425" tIns="91425">
            <a:noAutofit/>
          </a:bodyPr>
          <a:lstStyle/>
          <a:p>
            <a:pPr lvl="0">
              <a:spcBef>
                <a:spcPts val="0"/>
              </a:spcBef>
              <a:buNone/>
            </a:pPr>
            <a:r>
              <a:rPr lang="en-US"/>
              <a:t> </a:t>
            </a:r>
          </a:p>
        </p:txBody>
      </p:sp>
      <p:sp>
        <p:nvSpPr>
          <p:cNvPr id="437" name="Shape 437"/>
          <p:cNvSpPr txBox="1"/>
          <p:nvPr>
            <p:ph idx="1" type="body"/>
          </p:nvPr>
        </p:nvSpPr>
        <p:spPr>
          <a:xfrm>
            <a:off x="457200" y="1935480"/>
            <a:ext cx="8229600" cy="4389000"/>
          </a:xfrm>
          <a:prstGeom prst="rect">
            <a:avLst/>
          </a:prstGeom>
        </p:spPr>
        <p:txBody>
          <a:bodyPr anchorCtr="0" anchor="t" bIns="91425" lIns="91425" rIns="91425" tIns="91425">
            <a:noAutofit/>
          </a:bodyPr>
          <a:lstStyle/>
          <a:p>
            <a:pPr indent="-69850" lvl="0" marL="0" rtl="0">
              <a:lnSpc>
                <a:spcPct val="110000"/>
              </a:lnSpc>
              <a:spcBef>
                <a:spcPts val="1900"/>
              </a:spcBef>
              <a:spcAft>
                <a:spcPts val="1500"/>
              </a:spcAft>
              <a:buClr>
                <a:schemeClr val="dk1"/>
              </a:buClr>
              <a:buSzPct val="61111"/>
              <a:buFont typeface="Arial"/>
              <a:buNone/>
            </a:pPr>
            <a:r>
              <a:rPr b="1" lang="en-US" sz="1800">
                <a:solidFill>
                  <a:srgbClr val="363636"/>
                </a:solidFill>
                <a:highlight>
                  <a:srgbClr val="FCFCFC"/>
                </a:highlight>
                <a:latin typeface="Arial"/>
                <a:ea typeface="Arial"/>
                <a:cs typeface="Arial"/>
                <a:sym typeface="Arial"/>
              </a:rPr>
              <a:t>Usage</a:t>
            </a:r>
            <a:r>
              <a:rPr lang="en-US" sz="1600">
                <a:latin typeface="Trebuchet MS"/>
                <a:ea typeface="Trebuchet MS"/>
                <a:cs typeface="Trebuchet MS"/>
                <a:sym typeface="Trebuchet MS"/>
              </a:rPr>
              <a:t>:</a:t>
            </a:r>
          </a:p>
          <a:p>
            <a:pPr indent="-69850" lvl="0" marL="0" rtl="0">
              <a:lnSpc>
                <a:spcPct val="115000"/>
              </a:lnSpc>
              <a:spcBef>
                <a:spcPts val="0"/>
              </a:spcBef>
              <a:spcAft>
                <a:spcPts val="800"/>
              </a:spcAft>
              <a:buClr>
                <a:schemeClr val="dk1"/>
              </a:buClr>
              <a:buSzPct val="68750"/>
              <a:buFont typeface="Arial"/>
              <a:buNone/>
            </a:pPr>
            <a:r>
              <a:rPr lang="en-US" sz="1600">
                <a:solidFill>
                  <a:srgbClr val="161616"/>
                </a:solidFill>
                <a:highlight>
                  <a:srgbClr val="FCFCFC"/>
                </a:highlight>
                <a:latin typeface="Trebuchet MS"/>
                <a:ea typeface="Trebuchet MS"/>
                <a:cs typeface="Trebuchet MS"/>
                <a:sym typeface="Trebuchet MS"/>
              </a:rPr>
              <a:t>When you are certain about the High Level steps involved in an Algorithm/Work flow you can use the Template Pattern which allows the Base Class to define the Sequence of the Steps but permits the Sub classes to alter the implementation of any/all steps.</a:t>
            </a:r>
          </a:p>
          <a:p>
            <a:pPr indent="0" lvl="0" marL="0" marR="0" rtl="0" algn="just">
              <a:lnSpc>
                <a:spcPct val="120000"/>
              </a:lnSpc>
              <a:spcBef>
                <a:spcPts val="1500"/>
              </a:spcBef>
              <a:spcAft>
                <a:spcPts val="1100"/>
              </a:spcAft>
              <a:buNone/>
            </a:pPr>
            <a:r>
              <a:t/>
            </a:r>
            <a:endParaRPr sz="1600">
              <a:latin typeface="Trebuchet MS"/>
              <a:ea typeface="Trebuchet MS"/>
              <a:cs typeface="Trebuchet MS"/>
              <a:sym typeface="Trebuchet M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Shape 442"/>
          <p:cNvSpPr txBox="1"/>
          <p:nvPr>
            <p:ph idx="1" type="body"/>
          </p:nvPr>
        </p:nvSpPr>
        <p:spPr>
          <a:xfrm>
            <a:off x="457200" y="1411099"/>
            <a:ext cx="8229600" cy="4913400"/>
          </a:xfrm>
          <a:prstGeom prst="rect">
            <a:avLst/>
          </a:prstGeom>
        </p:spPr>
        <p:txBody>
          <a:bodyPr anchorCtr="0" anchor="t" bIns="91425" lIns="91425" rIns="91425" tIns="91425">
            <a:noAutofit/>
          </a:bodyPr>
          <a:lstStyle/>
          <a:p>
            <a:pPr indent="-228600" lvl="0" marL="457200" rtl="0">
              <a:spcBef>
                <a:spcPts val="0"/>
              </a:spcBef>
            </a:pPr>
            <a:r>
              <a:rPr lang="en-US"/>
              <a:t>Why </a:t>
            </a:r>
            <a:r>
              <a:rPr lang="en-US"/>
              <a:t>design patterns</a:t>
            </a:r>
          </a:p>
          <a:p>
            <a:pPr indent="-228600" lvl="0" marL="457200">
              <a:spcBef>
                <a:spcPts val="0"/>
              </a:spcBef>
            </a:pPr>
            <a:r>
              <a:rPr lang="en-US"/>
              <a:t>Types of Design Patterns</a:t>
            </a:r>
          </a:p>
          <a:p>
            <a:pPr indent="-228600" lvl="0" marL="457200">
              <a:spcBef>
                <a:spcPts val="0"/>
              </a:spcBef>
            </a:pPr>
            <a:r>
              <a:rPr lang="en-US"/>
              <a:t>Design Patterns that we discussed</a:t>
            </a:r>
          </a:p>
          <a:p>
            <a:pPr indent="0" lvl="0" marL="0">
              <a:spcBef>
                <a:spcPts val="0"/>
              </a:spcBef>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pic>
        <p:nvPicPr>
          <p:cNvPr id="447" name="Shape 447"/>
          <p:cNvPicPr preferRelativeResize="0"/>
          <p:nvPr>
            <p:ph idx="1" type="body"/>
          </p:nvPr>
        </p:nvPicPr>
        <p:blipFill rotWithShape="1">
          <a:blip r:embed="rId3">
            <a:alphaModFix/>
          </a:blip>
          <a:srcRect b="0" l="0" r="0" t="0"/>
          <a:stretch/>
        </p:blipFill>
        <p:spPr>
          <a:xfrm>
            <a:off x="1128875" y="1104425"/>
            <a:ext cx="6725700" cy="4649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Calibri"/>
              <a:buNone/>
            </a:pPr>
            <a:r>
              <a:rPr b="0" i="0" lang="en-US" sz="5000" u="none" cap="none" strike="noStrike">
                <a:solidFill>
                  <a:schemeClr val="dk2"/>
                </a:solidFill>
                <a:latin typeface="Calibri"/>
                <a:ea typeface="Calibri"/>
                <a:cs typeface="Calibri"/>
                <a:sym typeface="Calibri"/>
              </a:rPr>
              <a:t>Benefits of Design patterns</a:t>
            </a:r>
          </a:p>
        </p:txBody>
      </p:sp>
      <p:sp>
        <p:nvSpPr>
          <p:cNvPr id="128" name="Shape 128"/>
          <p:cNvSpPr txBox="1"/>
          <p:nvPr>
            <p:ph idx="1" type="body"/>
          </p:nvPr>
        </p:nvSpPr>
        <p:spPr>
          <a:xfrm>
            <a:off x="457200" y="1935480"/>
            <a:ext cx="8229600" cy="4389000"/>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3"/>
              </a:buClr>
              <a:buSzPct val="95000"/>
              <a:buFont typeface="Noto Sans Symbols"/>
              <a:buChar char="●"/>
            </a:pPr>
            <a:r>
              <a:rPr b="0" i="0" lang="en-US" sz="2600" u="none" cap="none" strike="noStrike">
                <a:solidFill>
                  <a:schemeClr val="dk1"/>
                </a:solidFill>
                <a:latin typeface="Constantia"/>
                <a:ea typeface="Constantia"/>
                <a:cs typeface="Constantia"/>
                <a:sym typeface="Constantia"/>
              </a:rPr>
              <a:t>They are language neutral and so can be applied to any language that supports object-orientation</a:t>
            </a:r>
          </a:p>
          <a:p>
            <a:pPr indent="-274320" lvl="0" marL="274320" marR="0" rtl="0" algn="l">
              <a:spcBef>
                <a:spcPts val="520"/>
              </a:spcBef>
              <a:spcAft>
                <a:spcPts val="0"/>
              </a:spcAft>
              <a:buClr>
                <a:schemeClr val="accent3"/>
              </a:buClr>
              <a:buSzPct val="95000"/>
              <a:buFont typeface="Noto Sans Symbols"/>
              <a:buChar char="●"/>
            </a:pPr>
            <a:r>
              <a:rPr b="0" i="0" lang="en-US" sz="2600" u="none" cap="none" strike="noStrike">
                <a:solidFill>
                  <a:schemeClr val="dk1"/>
                </a:solidFill>
                <a:latin typeface="Constantia"/>
                <a:ea typeface="Constantia"/>
                <a:cs typeface="Constantia"/>
                <a:sym typeface="Constantia"/>
              </a:rPr>
              <a:t>They aid communication by the very fact that they are well documented and can be researched if that is not the case.</a:t>
            </a:r>
          </a:p>
          <a:p>
            <a:pPr indent="-274320" lvl="0" marL="274320" marR="0" rtl="0" algn="l">
              <a:spcBef>
                <a:spcPts val="520"/>
              </a:spcBef>
              <a:spcAft>
                <a:spcPts val="0"/>
              </a:spcAft>
              <a:buClr>
                <a:schemeClr val="accent3"/>
              </a:buClr>
              <a:buSzPct val="95000"/>
              <a:buFont typeface="Noto Sans Symbols"/>
              <a:buChar char="●"/>
            </a:pPr>
            <a:r>
              <a:rPr b="0" i="0" lang="en-US" sz="2600" u="none" cap="none" strike="noStrike">
                <a:solidFill>
                  <a:schemeClr val="dk1"/>
                </a:solidFill>
                <a:latin typeface="Constantia"/>
                <a:ea typeface="Constantia"/>
                <a:cs typeface="Constantia"/>
                <a:sym typeface="Constantia"/>
              </a:rPr>
              <a:t>They have a proven track record as they are already widely used and thus reduce the technical risk to the project</a:t>
            </a:r>
          </a:p>
          <a:p>
            <a:pPr indent="-274320" lvl="0" marL="274320" marR="0" rtl="0" algn="l">
              <a:spcBef>
                <a:spcPts val="520"/>
              </a:spcBef>
              <a:buClr>
                <a:schemeClr val="accent3"/>
              </a:buClr>
              <a:buSzPct val="95000"/>
              <a:buFont typeface="Noto Sans Symbols"/>
              <a:buChar char="●"/>
            </a:pPr>
            <a:r>
              <a:rPr b="0" i="0" lang="en-US" sz="2600" u="none" cap="none" strike="noStrike">
                <a:solidFill>
                  <a:schemeClr val="dk1"/>
                </a:solidFill>
                <a:latin typeface="Constantia"/>
                <a:ea typeface="Constantia"/>
                <a:cs typeface="Constantia"/>
                <a:sym typeface="Constantia"/>
              </a:rPr>
              <a:t>They are highly flexible and can be used in practically any type of application or domain</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Shape 452"/>
          <p:cNvSpPr txBox="1"/>
          <p:nvPr>
            <p:ph type="title"/>
          </p:nvPr>
        </p:nvSpPr>
        <p:spPr>
          <a:xfrm>
            <a:off x="457200" y="704087"/>
            <a:ext cx="8229600" cy="1143000"/>
          </a:xfrm>
          <a:prstGeom prst="rect">
            <a:avLst/>
          </a:prstGeom>
        </p:spPr>
        <p:txBody>
          <a:bodyPr anchorCtr="0" anchor="b" bIns="91425" lIns="91425" rIns="91425" tIns="91425">
            <a:noAutofit/>
          </a:bodyPr>
          <a:lstStyle/>
          <a:p>
            <a:pPr lvl="0" rtl="0">
              <a:spcBef>
                <a:spcPts val="0"/>
              </a:spcBef>
              <a:buNone/>
            </a:pPr>
            <a:r>
              <a:rPr lang="en-US"/>
              <a:t>Abstract Factory </a:t>
            </a:r>
            <a:r>
              <a:rPr lang="en-US"/>
              <a:t>Class Diagram</a:t>
            </a:r>
          </a:p>
        </p:txBody>
      </p:sp>
      <p:sp>
        <p:nvSpPr>
          <p:cNvPr id="453" name="Shape 453"/>
          <p:cNvSpPr txBox="1"/>
          <p:nvPr>
            <p:ph idx="1" type="body"/>
          </p:nvPr>
        </p:nvSpPr>
        <p:spPr>
          <a:xfrm>
            <a:off x="457200" y="1935480"/>
            <a:ext cx="8229600" cy="4389000"/>
          </a:xfrm>
          <a:prstGeom prst="rect">
            <a:avLst/>
          </a:prstGeom>
        </p:spPr>
        <p:txBody>
          <a:bodyPr anchorCtr="0" anchor="t" bIns="91425" lIns="91425" rIns="91425" tIns="91425">
            <a:noAutofit/>
          </a:bodyPr>
          <a:lstStyle/>
          <a:p>
            <a:pPr lvl="0" rtl="0">
              <a:spcBef>
                <a:spcPts val="0"/>
              </a:spcBef>
              <a:buNone/>
            </a:pPr>
            <a:r>
              <a:rPr lang="en-US"/>
              <a:t> </a:t>
            </a:r>
          </a:p>
        </p:txBody>
      </p:sp>
      <p:pic>
        <p:nvPicPr>
          <p:cNvPr descr="Image title" id="454" name="Shape 454"/>
          <p:cNvPicPr preferRelativeResize="0"/>
          <p:nvPr/>
        </p:nvPicPr>
        <p:blipFill>
          <a:blip r:embed="rId3">
            <a:alphaModFix/>
          </a:blip>
          <a:stretch>
            <a:fillRect/>
          </a:stretch>
        </p:blipFill>
        <p:spPr>
          <a:xfrm>
            <a:off x="876900" y="1847100"/>
            <a:ext cx="7390200" cy="43263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Shape 459"/>
          <p:cNvSpPr txBox="1"/>
          <p:nvPr>
            <p:ph type="title"/>
          </p:nvPr>
        </p:nvSpPr>
        <p:spPr>
          <a:xfrm>
            <a:off x="457200" y="704087"/>
            <a:ext cx="8229600" cy="1143000"/>
          </a:xfrm>
          <a:prstGeom prst="rect">
            <a:avLst/>
          </a:prstGeom>
        </p:spPr>
        <p:txBody>
          <a:bodyPr anchorCtr="0" anchor="b" bIns="91425" lIns="91425" rIns="91425" tIns="91425">
            <a:noAutofit/>
          </a:bodyPr>
          <a:lstStyle/>
          <a:p>
            <a:pPr lvl="0" rtl="0">
              <a:spcBef>
                <a:spcPts val="0"/>
              </a:spcBef>
              <a:buNone/>
            </a:pPr>
            <a:r>
              <a:rPr lang="en-US"/>
              <a:t>Strategy pattern </a:t>
            </a:r>
            <a:r>
              <a:rPr lang="en-US"/>
              <a:t>Class diagram</a:t>
            </a:r>
          </a:p>
        </p:txBody>
      </p:sp>
      <p:sp>
        <p:nvSpPr>
          <p:cNvPr id="460" name="Shape 460"/>
          <p:cNvSpPr txBox="1"/>
          <p:nvPr>
            <p:ph idx="1" type="body"/>
          </p:nvPr>
        </p:nvSpPr>
        <p:spPr>
          <a:xfrm>
            <a:off x="457200" y="1935480"/>
            <a:ext cx="8229600" cy="4389000"/>
          </a:xfrm>
          <a:prstGeom prst="rect">
            <a:avLst/>
          </a:prstGeom>
        </p:spPr>
        <p:txBody>
          <a:bodyPr anchorCtr="0" anchor="t" bIns="91425" lIns="91425" rIns="91425" tIns="91425">
            <a:noAutofit/>
          </a:bodyPr>
          <a:lstStyle/>
          <a:p>
            <a:pPr lvl="0" rtl="0">
              <a:spcBef>
                <a:spcPts val="0"/>
              </a:spcBef>
              <a:buNone/>
            </a:pPr>
            <a:r>
              <a:t/>
            </a:r>
            <a:endParaRPr/>
          </a:p>
        </p:txBody>
      </p:sp>
      <p:pic>
        <p:nvPicPr>
          <p:cNvPr id="461" name="Shape 461"/>
          <p:cNvPicPr preferRelativeResize="0"/>
          <p:nvPr/>
        </p:nvPicPr>
        <p:blipFill>
          <a:blip r:embed="rId3">
            <a:alphaModFix/>
          </a:blip>
          <a:stretch>
            <a:fillRect/>
          </a:stretch>
        </p:blipFill>
        <p:spPr>
          <a:xfrm>
            <a:off x="642950" y="2055449"/>
            <a:ext cx="7432724" cy="386737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Shape 466"/>
          <p:cNvSpPr txBox="1"/>
          <p:nvPr>
            <p:ph type="title"/>
          </p:nvPr>
        </p:nvSpPr>
        <p:spPr>
          <a:xfrm>
            <a:off x="457200" y="704087"/>
            <a:ext cx="8229600" cy="1143000"/>
          </a:xfrm>
          <a:prstGeom prst="rect">
            <a:avLst/>
          </a:prstGeom>
        </p:spPr>
        <p:txBody>
          <a:bodyPr anchorCtr="0" anchor="b" bIns="91425" lIns="91425" rIns="91425" tIns="91425">
            <a:noAutofit/>
          </a:bodyPr>
          <a:lstStyle/>
          <a:p>
            <a:pPr lvl="0" rtl="0">
              <a:spcBef>
                <a:spcPts val="0"/>
              </a:spcBef>
              <a:buNone/>
            </a:pPr>
            <a:r>
              <a:rPr lang="en-US"/>
              <a:t>Template pattern </a:t>
            </a:r>
            <a:r>
              <a:rPr lang="en-US"/>
              <a:t>Class Diagram</a:t>
            </a:r>
          </a:p>
        </p:txBody>
      </p:sp>
      <p:sp>
        <p:nvSpPr>
          <p:cNvPr id="467" name="Shape 467"/>
          <p:cNvSpPr txBox="1"/>
          <p:nvPr>
            <p:ph idx="1" type="body"/>
          </p:nvPr>
        </p:nvSpPr>
        <p:spPr>
          <a:xfrm>
            <a:off x="457200" y="1935480"/>
            <a:ext cx="8229600" cy="4389000"/>
          </a:xfrm>
          <a:prstGeom prst="rect">
            <a:avLst/>
          </a:prstGeom>
        </p:spPr>
        <p:txBody>
          <a:bodyPr anchorCtr="0" anchor="t" bIns="91425" lIns="91425" rIns="91425" tIns="91425">
            <a:noAutofit/>
          </a:bodyPr>
          <a:lstStyle/>
          <a:p>
            <a:pPr lvl="0" rtl="0">
              <a:spcBef>
                <a:spcPts val="0"/>
              </a:spcBef>
              <a:buNone/>
            </a:pPr>
            <a:r>
              <a:rPr lang="en-US"/>
              <a:t> </a:t>
            </a:r>
          </a:p>
        </p:txBody>
      </p:sp>
      <p:pic>
        <p:nvPicPr>
          <p:cNvPr descr="Template Method Design Pattern C#" id="468" name="Shape 468"/>
          <p:cNvPicPr preferRelativeResize="0"/>
          <p:nvPr/>
        </p:nvPicPr>
        <p:blipFill>
          <a:blip r:embed="rId3">
            <a:alphaModFix/>
          </a:blip>
          <a:stretch>
            <a:fillRect/>
          </a:stretch>
        </p:blipFill>
        <p:spPr>
          <a:xfrm>
            <a:off x="2163699" y="2229550"/>
            <a:ext cx="4572000" cy="34861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Shape 473"/>
          <p:cNvSpPr txBox="1"/>
          <p:nvPr>
            <p:ph type="title"/>
          </p:nvPr>
        </p:nvSpPr>
        <p:spPr>
          <a:xfrm>
            <a:off x="457200" y="704087"/>
            <a:ext cx="8229600" cy="1143000"/>
          </a:xfrm>
          <a:prstGeom prst="rect">
            <a:avLst/>
          </a:prstGeom>
        </p:spPr>
        <p:txBody>
          <a:bodyPr anchorCtr="0" anchor="b" bIns="91425" lIns="91425" rIns="91425" tIns="91425">
            <a:noAutofit/>
          </a:bodyPr>
          <a:lstStyle/>
          <a:p>
            <a:pPr lvl="0">
              <a:spcBef>
                <a:spcPts val="0"/>
              </a:spcBef>
              <a:buNone/>
            </a:pPr>
            <a:r>
              <a:rPr lang="en-US"/>
              <a:t>Scenario 1</a:t>
            </a:r>
          </a:p>
        </p:txBody>
      </p:sp>
      <p:sp>
        <p:nvSpPr>
          <p:cNvPr id="474" name="Shape 474"/>
          <p:cNvSpPr txBox="1"/>
          <p:nvPr>
            <p:ph idx="1" type="body"/>
          </p:nvPr>
        </p:nvSpPr>
        <p:spPr>
          <a:xfrm>
            <a:off x="457200" y="1935480"/>
            <a:ext cx="8229600" cy="4389000"/>
          </a:xfrm>
          <a:prstGeom prst="rect">
            <a:avLst/>
          </a:prstGeom>
        </p:spPr>
        <p:txBody>
          <a:bodyPr anchorCtr="0" anchor="t" bIns="91425" lIns="91425" rIns="91425" tIns="91425">
            <a:noAutofit/>
          </a:bodyPr>
          <a:lstStyle/>
          <a:p>
            <a:pPr lvl="0">
              <a:spcBef>
                <a:spcPts val="0"/>
              </a:spcBef>
              <a:buNone/>
            </a:pPr>
            <a:r>
              <a:rPr lang="en-US"/>
              <a:t>We have touch cooler Where we have 3 buttons</a:t>
            </a:r>
          </a:p>
          <a:p>
            <a:pPr lvl="0">
              <a:spcBef>
                <a:spcPts val="0"/>
              </a:spcBef>
              <a:buNone/>
            </a:pPr>
            <a:r>
              <a:rPr lang="en-US"/>
              <a:t>Cool</a:t>
            </a:r>
          </a:p>
          <a:p>
            <a:pPr lvl="0">
              <a:spcBef>
                <a:spcPts val="0"/>
              </a:spcBef>
              <a:buNone/>
            </a:pPr>
            <a:r>
              <a:rPr lang="en-US"/>
              <a:t>Swing</a:t>
            </a:r>
          </a:p>
          <a:p>
            <a:pPr lvl="0">
              <a:spcBef>
                <a:spcPts val="0"/>
              </a:spcBef>
              <a:buNone/>
            </a:pPr>
            <a:r>
              <a:rPr lang="en-US"/>
              <a:t>Cool+Swing</a:t>
            </a:r>
          </a:p>
          <a:p>
            <a:pPr lvl="0">
              <a:spcBef>
                <a:spcPts val="0"/>
              </a:spcBef>
              <a:buNone/>
            </a:pPr>
            <a:r>
              <a:rPr lang="en-US"/>
              <a:t>On clicking each has to do its own function</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Shape 479"/>
          <p:cNvSpPr txBox="1"/>
          <p:nvPr>
            <p:ph type="title"/>
          </p:nvPr>
        </p:nvSpPr>
        <p:spPr>
          <a:xfrm>
            <a:off x="457200" y="704087"/>
            <a:ext cx="8229600" cy="1143000"/>
          </a:xfrm>
          <a:prstGeom prst="rect">
            <a:avLst/>
          </a:prstGeom>
        </p:spPr>
        <p:txBody>
          <a:bodyPr anchorCtr="0" anchor="b" bIns="91425" lIns="91425" rIns="91425" tIns="91425">
            <a:noAutofit/>
          </a:bodyPr>
          <a:lstStyle/>
          <a:p>
            <a:pPr lvl="0">
              <a:spcBef>
                <a:spcPts val="0"/>
              </a:spcBef>
              <a:buNone/>
            </a:pPr>
            <a:r>
              <a:rPr lang="en-US"/>
              <a:t>Scenario 2</a:t>
            </a:r>
          </a:p>
        </p:txBody>
      </p:sp>
      <p:sp>
        <p:nvSpPr>
          <p:cNvPr id="480" name="Shape 480"/>
          <p:cNvSpPr txBox="1"/>
          <p:nvPr>
            <p:ph idx="1" type="body"/>
          </p:nvPr>
        </p:nvSpPr>
        <p:spPr>
          <a:xfrm>
            <a:off x="457200" y="1935480"/>
            <a:ext cx="8229600" cy="4389000"/>
          </a:xfrm>
          <a:prstGeom prst="rect">
            <a:avLst/>
          </a:prstGeom>
        </p:spPr>
        <p:txBody>
          <a:bodyPr anchorCtr="0" anchor="t" bIns="91425" lIns="91425" rIns="91425" tIns="91425">
            <a:noAutofit/>
          </a:bodyPr>
          <a:lstStyle/>
          <a:p>
            <a:pPr lvl="0">
              <a:spcBef>
                <a:spcPts val="0"/>
              </a:spcBef>
              <a:buNone/>
            </a:pPr>
            <a:r>
              <a:rPr lang="en-US"/>
              <a:t>We have UI containing rectangle, square, circle etc., On clicking any button, corresponding shape has to be drawn.</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Shape 485"/>
          <p:cNvSpPr txBox="1"/>
          <p:nvPr>
            <p:ph type="title"/>
          </p:nvPr>
        </p:nvSpPr>
        <p:spPr>
          <a:xfrm>
            <a:off x="457200" y="704087"/>
            <a:ext cx="8229600" cy="1143000"/>
          </a:xfrm>
          <a:prstGeom prst="rect">
            <a:avLst/>
          </a:prstGeom>
        </p:spPr>
        <p:txBody>
          <a:bodyPr anchorCtr="0" anchor="b" bIns="91425" lIns="91425" rIns="91425" tIns="91425">
            <a:noAutofit/>
          </a:bodyPr>
          <a:lstStyle/>
          <a:p>
            <a:pPr lvl="0">
              <a:spcBef>
                <a:spcPts val="0"/>
              </a:spcBef>
              <a:buNone/>
            </a:pPr>
            <a:r>
              <a:rPr lang="en-US"/>
              <a:t>Scenario 3</a:t>
            </a:r>
          </a:p>
        </p:txBody>
      </p:sp>
      <p:sp>
        <p:nvSpPr>
          <p:cNvPr id="486" name="Shape 486"/>
          <p:cNvSpPr txBox="1"/>
          <p:nvPr>
            <p:ph idx="1" type="body"/>
          </p:nvPr>
        </p:nvSpPr>
        <p:spPr>
          <a:xfrm>
            <a:off x="457200" y="1935480"/>
            <a:ext cx="8229600" cy="4389000"/>
          </a:xfrm>
          <a:prstGeom prst="rect">
            <a:avLst/>
          </a:prstGeom>
        </p:spPr>
        <p:txBody>
          <a:bodyPr anchorCtr="0" anchor="t" bIns="91425" lIns="91425" rIns="91425" tIns="91425">
            <a:noAutofit/>
          </a:bodyPr>
          <a:lstStyle/>
          <a:p>
            <a:pPr indent="-228600" lvl="0" marL="457200">
              <a:spcBef>
                <a:spcPts val="0"/>
              </a:spcBef>
            </a:pPr>
            <a:r>
              <a:rPr lang="en-US"/>
              <a:t>Database Manager that supports multiple database operations(Sql server, Oracle etc..)</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Shape 491"/>
          <p:cNvSpPr txBox="1"/>
          <p:nvPr>
            <p:ph type="title"/>
          </p:nvPr>
        </p:nvSpPr>
        <p:spPr>
          <a:xfrm>
            <a:off x="457200" y="704087"/>
            <a:ext cx="8229600" cy="1143000"/>
          </a:xfrm>
          <a:prstGeom prst="rect">
            <a:avLst/>
          </a:prstGeom>
        </p:spPr>
        <p:txBody>
          <a:bodyPr anchorCtr="0" anchor="b" bIns="91425" lIns="91425" rIns="91425" tIns="91425">
            <a:noAutofit/>
          </a:bodyPr>
          <a:lstStyle/>
          <a:p>
            <a:pPr lvl="0">
              <a:spcBef>
                <a:spcPts val="0"/>
              </a:spcBef>
              <a:buNone/>
            </a:pPr>
            <a:r>
              <a:rPr lang="en-US"/>
              <a:t>Scenario 4</a:t>
            </a:r>
          </a:p>
        </p:txBody>
      </p:sp>
      <p:sp>
        <p:nvSpPr>
          <p:cNvPr id="492" name="Shape 492"/>
          <p:cNvSpPr txBox="1"/>
          <p:nvPr>
            <p:ph idx="1" type="body"/>
          </p:nvPr>
        </p:nvSpPr>
        <p:spPr>
          <a:xfrm>
            <a:off x="457200" y="1935480"/>
            <a:ext cx="8229600" cy="4389000"/>
          </a:xfrm>
          <a:prstGeom prst="rect">
            <a:avLst/>
          </a:prstGeom>
        </p:spPr>
        <p:txBody>
          <a:bodyPr anchorCtr="0" anchor="t" bIns="91425" lIns="91425" rIns="91425" tIns="91425">
            <a:noAutofit/>
          </a:bodyPr>
          <a:lstStyle/>
          <a:p>
            <a:pPr indent="-228600" lvl="0" marL="457200">
              <a:spcBef>
                <a:spcPts val="0"/>
              </a:spcBef>
            </a:pPr>
            <a:r>
              <a:rPr lang="en-US"/>
              <a:t>vending machine which prepares Tea </a:t>
            </a:r>
            <a:r>
              <a:rPr lang="en-US"/>
              <a:t>coffee</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Shape 497"/>
          <p:cNvSpPr txBox="1"/>
          <p:nvPr>
            <p:ph type="title"/>
          </p:nvPr>
        </p:nvSpPr>
        <p:spPr>
          <a:xfrm>
            <a:off x="457200" y="704087"/>
            <a:ext cx="8229600" cy="1143000"/>
          </a:xfrm>
          <a:prstGeom prst="rect">
            <a:avLst/>
          </a:prstGeom>
        </p:spPr>
        <p:txBody>
          <a:bodyPr anchorCtr="0" anchor="b" bIns="91425" lIns="91425" rIns="91425" tIns="91425">
            <a:noAutofit/>
          </a:bodyPr>
          <a:lstStyle/>
          <a:p>
            <a:pPr lvl="0">
              <a:spcBef>
                <a:spcPts val="0"/>
              </a:spcBef>
              <a:buNone/>
            </a:pPr>
            <a:r>
              <a:rPr lang="en-US"/>
              <a:t>Structural Design pattern</a:t>
            </a:r>
          </a:p>
        </p:txBody>
      </p:sp>
      <p:sp>
        <p:nvSpPr>
          <p:cNvPr id="498" name="Shape 498"/>
          <p:cNvSpPr txBox="1"/>
          <p:nvPr>
            <p:ph idx="1" type="body"/>
          </p:nvPr>
        </p:nvSpPr>
        <p:spPr>
          <a:xfrm>
            <a:off x="457200" y="1935480"/>
            <a:ext cx="8229600" cy="4389000"/>
          </a:xfrm>
          <a:prstGeom prst="rect">
            <a:avLst/>
          </a:prstGeom>
        </p:spPr>
        <p:txBody>
          <a:bodyPr anchorCtr="0" anchor="t" bIns="91425" lIns="91425" rIns="91425" tIns="91425">
            <a:noAutofit/>
          </a:bodyPr>
          <a:lstStyle/>
          <a:p>
            <a:pPr lvl="0">
              <a:spcBef>
                <a:spcPts val="0"/>
              </a:spcBef>
              <a:buNone/>
            </a:pPr>
            <a:r>
              <a:rPr b="1" lang="en-US" sz="1800">
                <a:solidFill>
                  <a:srgbClr val="0B5394"/>
                </a:solidFill>
              </a:rPr>
              <a:t>Motiv </a:t>
            </a:r>
            <a:r>
              <a:rPr lang="en-US" sz="1800">
                <a:solidFill>
                  <a:srgbClr val="0B5394"/>
                </a:solidFill>
              </a:rPr>
              <a:t>:</a:t>
            </a:r>
            <a:r>
              <a:rPr lang="en-US">
                <a:solidFill>
                  <a:srgbClr val="0B5394"/>
                </a:solidFill>
              </a:rPr>
              <a:t> </a:t>
            </a:r>
            <a:r>
              <a:rPr lang="en-US" sz="1800">
                <a:solidFill>
                  <a:srgbClr val="0B5394"/>
                </a:solidFill>
              </a:rPr>
              <a:t>Program to an interface, not an implementation. </a:t>
            </a:r>
          </a:p>
          <a:p>
            <a:pPr lvl="0">
              <a:spcBef>
                <a:spcPts val="0"/>
              </a:spcBef>
              <a:buNone/>
            </a:pPr>
            <a:r>
              <a:t/>
            </a:r>
            <a:endParaRPr sz="1800">
              <a:solidFill>
                <a:srgbClr val="0B5394"/>
              </a:solidFill>
            </a:endParaRPr>
          </a:p>
          <a:p>
            <a:pPr lvl="0" rtl="0">
              <a:spcBef>
                <a:spcPts val="0"/>
              </a:spcBef>
              <a:buNone/>
            </a:pPr>
            <a:r>
              <a:t/>
            </a:r>
            <a:endParaRPr b="1" sz="1800">
              <a:solidFill>
                <a:srgbClr val="0B5394"/>
              </a:solidFill>
            </a:endParaRPr>
          </a:p>
          <a:p>
            <a:pPr lvl="0" rtl="0">
              <a:spcBef>
                <a:spcPts val="0"/>
              </a:spcBef>
              <a:buNone/>
            </a:pPr>
            <a:r>
              <a:rPr lang="en-US" sz="1200">
                <a:latin typeface="Arial"/>
                <a:ea typeface="Arial"/>
                <a:cs typeface="Arial"/>
                <a:sym typeface="Arial"/>
              </a:rPr>
              <a:t> </a:t>
            </a:r>
            <a:r>
              <a:rPr lang="en-US" sz="1800">
                <a:solidFill>
                  <a:srgbClr val="0B5394"/>
                </a:solidFill>
              </a:rPr>
              <a:t>These design patterns deal with class and object composition. The concept of inheritance is used to compose interfaces and define ways to compose objects to obtain new functionality.</a:t>
            </a:r>
          </a:p>
          <a:p>
            <a:pPr indent="0" lvl="0" marL="0" marR="25400" rtl="0">
              <a:lnSpc>
                <a:spcPct val="115000"/>
              </a:lnSpc>
              <a:spcBef>
                <a:spcPts val="100"/>
              </a:spcBef>
              <a:spcAft>
                <a:spcPts val="100"/>
              </a:spcAft>
              <a:buNone/>
            </a:pPr>
            <a:r>
              <a:t/>
            </a:r>
            <a:endParaRPr sz="1200">
              <a:latin typeface="Arial"/>
              <a:ea typeface="Arial"/>
              <a:cs typeface="Arial"/>
              <a:sym typeface="Arial"/>
            </a:endParaRPr>
          </a:p>
          <a:p>
            <a:pPr lvl="0">
              <a:spcBef>
                <a:spcPts val="0"/>
              </a:spcBef>
              <a:buNone/>
            </a:pPr>
            <a:r>
              <a:t/>
            </a:r>
            <a:endParaRPr sz="1800">
              <a:solidFill>
                <a:srgbClr val="0B5394"/>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Shape 503"/>
          <p:cNvSpPr txBox="1"/>
          <p:nvPr>
            <p:ph type="title"/>
          </p:nvPr>
        </p:nvSpPr>
        <p:spPr>
          <a:xfrm>
            <a:off x="457200" y="704087"/>
            <a:ext cx="8229600" cy="1143000"/>
          </a:xfrm>
          <a:prstGeom prst="rect">
            <a:avLst/>
          </a:prstGeom>
        </p:spPr>
        <p:txBody>
          <a:bodyPr anchorCtr="0" anchor="b" bIns="91425" lIns="91425" rIns="91425" tIns="91425">
            <a:noAutofit/>
          </a:bodyPr>
          <a:lstStyle/>
          <a:p>
            <a:pPr lvl="0">
              <a:spcBef>
                <a:spcPts val="0"/>
              </a:spcBef>
              <a:buNone/>
            </a:pPr>
            <a:r>
              <a:rPr lang="en-US"/>
              <a:t>Decorator </a:t>
            </a:r>
            <a:r>
              <a:rPr lang="en-US"/>
              <a:t>Pattern</a:t>
            </a:r>
          </a:p>
        </p:txBody>
      </p:sp>
      <p:sp>
        <p:nvSpPr>
          <p:cNvPr id="504" name="Shape 504"/>
          <p:cNvSpPr txBox="1"/>
          <p:nvPr>
            <p:ph idx="1" type="body"/>
          </p:nvPr>
        </p:nvSpPr>
        <p:spPr>
          <a:xfrm>
            <a:off x="457200" y="1935480"/>
            <a:ext cx="8229600" cy="43890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indent="-69850" lvl="0" marL="0" rtl="0">
              <a:spcBef>
                <a:spcPts val="0"/>
              </a:spcBef>
              <a:buClr>
                <a:schemeClr val="dk1"/>
              </a:buClr>
              <a:buSzPct val="78571"/>
              <a:buFont typeface="Arial"/>
              <a:buNone/>
            </a:pPr>
            <a:r>
              <a:rPr lang="en-US" sz="1400">
                <a:latin typeface="Trebuchet MS"/>
                <a:ea typeface="Trebuchet MS"/>
                <a:cs typeface="Trebuchet MS"/>
                <a:sym typeface="Trebuchet MS"/>
              </a:rPr>
              <a:t>Decorator </a:t>
            </a:r>
            <a:r>
              <a:rPr lang="en-US" sz="1400">
                <a:latin typeface="Trebuchet MS"/>
                <a:ea typeface="Trebuchet MS"/>
                <a:cs typeface="Trebuchet MS"/>
                <a:sym typeface="Trebuchet MS"/>
                <a:hlinkClick r:id="rId3"/>
              </a:rPr>
              <a:t>design pattern</a:t>
            </a:r>
            <a:r>
              <a:rPr lang="en-US" sz="1400">
                <a:latin typeface="Trebuchet MS"/>
                <a:ea typeface="Trebuchet MS"/>
                <a:cs typeface="Trebuchet MS"/>
                <a:sym typeface="Trebuchet MS"/>
              </a:rPr>
              <a:t> is one of the Structural design pattern. </a:t>
            </a:r>
          </a:p>
          <a:p>
            <a:pPr indent="-69850" lvl="0" marL="0" rtl="0">
              <a:spcBef>
                <a:spcPts val="0"/>
              </a:spcBef>
              <a:buClr>
                <a:schemeClr val="dk1"/>
              </a:buClr>
              <a:buSzPct val="91666"/>
              <a:buFont typeface="Arial"/>
              <a:buNone/>
            </a:pPr>
            <a:r>
              <a:t/>
            </a:r>
            <a:endParaRPr b="1" sz="1200">
              <a:latin typeface="Arial"/>
              <a:ea typeface="Arial"/>
              <a:cs typeface="Arial"/>
              <a:sym typeface="Arial"/>
            </a:endParaRPr>
          </a:p>
          <a:p>
            <a:pPr indent="-69850" lvl="0" marL="0" rtl="0">
              <a:spcBef>
                <a:spcPts val="0"/>
              </a:spcBef>
              <a:buClr>
                <a:schemeClr val="dk1"/>
              </a:buClr>
              <a:buSzPct val="61111"/>
              <a:buFont typeface="Arial"/>
              <a:buNone/>
            </a:pPr>
            <a:r>
              <a:rPr b="1" lang="en-US" sz="1800">
                <a:solidFill>
                  <a:srgbClr val="CC0000"/>
                </a:solidFill>
                <a:latin typeface="Arial"/>
                <a:ea typeface="Arial"/>
                <a:cs typeface="Arial"/>
                <a:sym typeface="Arial"/>
              </a:rPr>
              <a:t>Intent:</a:t>
            </a:r>
          </a:p>
          <a:p>
            <a:pPr indent="0" lvl="0" marL="0" rtl="0">
              <a:spcBef>
                <a:spcPts val="0"/>
              </a:spcBef>
              <a:buNone/>
            </a:pPr>
            <a:r>
              <a:rPr lang="en-US" sz="1400">
                <a:solidFill>
                  <a:srgbClr val="000000"/>
                </a:solidFill>
                <a:latin typeface="Trebuchet MS"/>
                <a:ea typeface="Trebuchet MS"/>
                <a:cs typeface="Trebuchet MS"/>
                <a:sym typeface="Trebuchet MS"/>
              </a:rPr>
              <a:t>Attach additional responsibilities to an object dynamically. Decorators provide a flexible alternative to subclassing for extending functionality</a:t>
            </a:r>
          </a:p>
          <a:p>
            <a:pPr indent="-69850" lvl="0" marL="0" rtl="0">
              <a:spcBef>
                <a:spcPts val="0"/>
              </a:spcBef>
              <a:buClr>
                <a:schemeClr val="dk1"/>
              </a:buClr>
              <a:buSzPct val="78571"/>
              <a:buFont typeface="Arial"/>
              <a:buNone/>
            </a:pPr>
            <a:r>
              <a:t/>
            </a:r>
            <a:endParaRPr sz="1400">
              <a:latin typeface="Trebuchet MS"/>
              <a:ea typeface="Trebuchet MS"/>
              <a:cs typeface="Trebuchet MS"/>
              <a:sym typeface="Trebuchet MS"/>
            </a:endParaRPr>
          </a:p>
          <a:p>
            <a:pPr indent="-69850" lvl="0" marL="0" rtl="0">
              <a:lnSpc>
                <a:spcPct val="115000"/>
              </a:lnSpc>
              <a:spcBef>
                <a:spcPts val="0"/>
              </a:spcBef>
              <a:spcAft>
                <a:spcPts val="2000"/>
              </a:spcAft>
              <a:buClr>
                <a:schemeClr val="dk1"/>
              </a:buClr>
              <a:buSzPct val="78571"/>
              <a:buFont typeface="Arial"/>
              <a:buNone/>
            </a:pPr>
            <a:r>
              <a:rPr lang="en-US" sz="1400">
                <a:latin typeface="Trebuchet MS"/>
                <a:ea typeface="Trebuchet MS"/>
                <a:cs typeface="Trebuchet MS"/>
                <a:sym typeface="Trebuchet MS"/>
              </a:rPr>
              <a:t>Decorator pattern is used to add new functionality to an existing object without changing its structure.</a:t>
            </a:r>
          </a:p>
          <a:p>
            <a:pPr indent="-69850" lvl="0" marL="0" rtl="0">
              <a:spcBef>
                <a:spcPts val="0"/>
              </a:spcBef>
              <a:buClr>
                <a:schemeClr val="dk1"/>
              </a:buClr>
              <a:buSzPct val="78571"/>
              <a:buFont typeface="Arial"/>
              <a:buNone/>
            </a:pPr>
            <a:r>
              <a:rPr lang="en-US" sz="1400">
                <a:latin typeface="Trebuchet MS"/>
                <a:ea typeface="Trebuchet MS"/>
                <a:cs typeface="Trebuchet MS"/>
                <a:sym typeface="Trebuchet MS"/>
              </a:rPr>
              <a:t>This pattern creates a decorator class which wraps the original class and add new behaviors/operations to an object at run-time.</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Shape 509"/>
          <p:cNvSpPr txBox="1"/>
          <p:nvPr>
            <p:ph type="title"/>
          </p:nvPr>
        </p:nvSpPr>
        <p:spPr>
          <a:xfrm>
            <a:off x="457200" y="704087"/>
            <a:ext cx="8229600" cy="1143000"/>
          </a:xfrm>
          <a:prstGeom prst="rect">
            <a:avLst/>
          </a:prstGeom>
        </p:spPr>
        <p:txBody>
          <a:bodyPr anchorCtr="0" anchor="b" bIns="91425" lIns="91425" rIns="91425" tIns="91425">
            <a:noAutofit/>
          </a:bodyPr>
          <a:lstStyle/>
          <a:p>
            <a:pPr lvl="0">
              <a:spcBef>
                <a:spcPts val="0"/>
              </a:spcBef>
              <a:buNone/>
            </a:pPr>
            <a:r>
              <a:rPr lang="en-US"/>
              <a:t>Participants</a:t>
            </a:r>
          </a:p>
        </p:txBody>
      </p:sp>
      <p:sp>
        <p:nvSpPr>
          <p:cNvPr id="510" name="Shape 510"/>
          <p:cNvSpPr txBox="1"/>
          <p:nvPr>
            <p:ph idx="1" type="body"/>
          </p:nvPr>
        </p:nvSpPr>
        <p:spPr>
          <a:xfrm>
            <a:off x="457200" y="1935480"/>
            <a:ext cx="8229600" cy="4389000"/>
          </a:xfrm>
          <a:prstGeom prst="rect">
            <a:avLst/>
          </a:prstGeom>
        </p:spPr>
        <p:txBody>
          <a:bodyPr anchorCtr="0" anchor="t" bIns="91425" lIns="91425" rIns="91425" tIns="91425">
            <a:noAutofit/>
          </a:bodyPr>
          <a:lstStyle/>
          <a:p>
            <a:pPr lvl="0">
              <a:spcBef>
                <a:spcPts val="0"/>
              </a:spcBef>
              <a:buNone/>
            </a:pPr>
            <a:r>
              <a:rPr b="1" lang="en-US" sz="1800">
                <a:solidFill>
                  <a:srgbClr val="CC0000"/>
                </a:solidFill>
                <a:latin typeface="Arial"/>
                <a:ea typeface="Arial"/>
                <a:cs typeface="Arial"/>
                <a:sym typeface="Arial"/>
              </a:rPr>
              <a:t>Component:</a:t>
            </a:r>
          </a:p>
          <a:p>
            <a:pPr lvl="0">
              <a:spcBef>
                <a:spcPts val="0"/>
              </a:spcBef>
              <a:buNone/>
            </a:pPr>
            <a:r>
              <a:rPr lang="en-US" sz="1400">
                <a:solidFill>
                  <a:srgbClr val="000000"/>
                </a:solidFill>
                <a:latin typeface="Trebuchet MS"/>
                <a:ea typeface="Trebuchet MS"/>
                <a:cs typeface="Trebuchet MS"/>
                <a:sym typeface="Trebuchet MS"/>
              </a:rPr>
              <a:t>Defines the interface for objects that can have responsibilities added to them dynamically.</a:t>
            </a:r>
          </a:p>
          <a:p>
            <a:pPr lvl="0" rtl="0">
              <a:spcBef>
                <a:spcPts val="0"/>
              </a:spcBef>
              <a:buClr>
                <a:schemeClr val="dk1"/>
              </a:buClr>
              <a:buSzPct val="78571"/>
              <a:buFont typeface="Arial"/>
              <a:buNone/>
            </a:pPr>
            <a:r>
              <a:t/>
            </a:r>
            <a:endParaRPr sz="1400">
              <a:solidFill>
                <a:srgbClr val="000000"/>
              </a:solidFill>
              <a:latin typeface="Trebuchet MS"/>
              <a:ea typeface="Trebuchet MS"/>
              <a:cs typeface="Trebuchet MS"/>
              <a:sym typeface="Trebuchet MS"/>
            </a:endParaRPr>
          </a:p>
          <a:p>
            <a:pPr lvl="0">
              <a:spcBef>
                <a:spcPts val="0"/>
              </a:spcBef>
              <a:buNone/>
            </a:pPr>
            <a:r>
              <a:rPr b="1" lang="en-US" sz="1800">
                <a:solidFill>
                  <a:srgbClr val="CC0000"/>
                </a:solidFill>
                <a:latin typeface="Arial"/>
                <a:ea typeface="Arial"/>
                <a:cs typeface="Arial"/>
                <a:sym typeface="Arial"/>
              </a:rPr>
              <a:t>Concrete Component:</a:t>
            </a:r>
          </a:p>
          <a:p>
            <a:pPr indent="-187325" lvl="0" marL="274320" marR="0" rtl="0" algn="l">
              <a:lnSpc>
                <a:spcPct val="100000"/>
              </a:lnSpc>
              <a:spcBef>
                <a:spcPts val="520"/>
              </a:spcBef>
              <a:spcAft>
                <a:spcPts val="0"/>
              </a:spcAft>
              <a:buClr>
                <a:srgbClr val="000000"/>
              </a:buClr>
              <a:buSzPct val="78571"/>
              <a:buFont typeface="Arial"/>
              <a:buNone/>
            </a:pPr>
            <a:r>
              <a:rPr lang="en-US" sz="1400">
                <a:solidFill>
                  <a:srgbClr val="000000"/>
                </a:solidFill>
                <a:latin typeface="Trebuchet MS"/>
                <a:ea typeface="Trebuchet MS"/>
                <a:cs typeface="Trebuchet MS"/>
                <a:sym typeface="Trebuchet MS"/>
              </a:rPr>
              <a:t>Defines an object to which additional responsibilities can be attached.</a:t>
            </a:r>
          </a:p>
          <a:p>
            <a:pPr lvl="0">
              <a:spcBef>
                <a:spcPts val="0"/>
              </a:spcBef>
              <a:buNone/>
            </a:pPr>
            <a:r>
              <a:t/>
            </a:r>
            <a:endParaRPr b="1" sz="1800">
              <a:solidFill>
                <a:srgbClr val="CC0000"/>
              </a:solidFill>
              <a:latin typeface="Arial"/>
              <a:ea typeface="Arial"/>
              <a:cs typeface="Arial"/>
              <a:sym typeface="Arial"/>
            </a:endParaRPr>
          </a:p>
          <a:p>
            <a:pPr lvl="0">
              <a:spcBef>
                <a:spcPts val="0"/>
              </a:spcBef>
              <a:buNone/>
            </a:pPr>
            <a:r>
              <a:rPr b="1" lang="en-US" sz="1800">
                <a:solidFill>
                  <a:srgbClr val="CC0000"/>
                </a:solidFill>
                <a:latin typeface="Arial"/>
                <a:ea typeface="Arial"/>
                <a:cs typeface="Arial"/>
                <a:sym typeface="Arial"/>
              </a:rPr>
              <a:t>Decorator:</a:t>
            </a:r>
          </a:p>
          <a:p>
            <a:pPr lvl="0">
              <a:spcBef>
                <a:spcPts val="0"/>
              </a:spcBef>
              <a:buNone/>
            </a:pPr>
            <a:r>
              <a:rPr lang="en-US" sz="1400">
                <a:solidFill>
                  <a:srgbClr val="000000"/>
                </a:solidFill>
                <a:latin typeface="Trebuchet MS"/>
                <a:ea typeface="Trebuchet MS"/>
                <a:cs typeface="Trebuchet MS"/>
                <a:sym typeface="Trebuchet MS"/>
              </a:rPr>
              <a:t>Maintains a reference to a Component object and defines an interface that conforms to Component's interface.</a:t>
            </a:r>
          </a:p>
          <a:p>
            <a:pPr lvl="0">
              <a:spcBef>
                <a:spcPts val="0"/>
              </a:spcBef>
              <a:buNone/>
            </a:pPr>
            <a:r>
              <a:t/>
            </a:r>
            <a:endParaRPr sz="1400">
              <a:solidFill>
                <a:srgbClr val="000000"/>
              </a:solidFill>
              <a:latin typeface="Trebuchet MS"/>
              <a:ea typeface="Trebuchet MS"/>
              <a:cs typeface="Trebuchet MS"/>
              <a:sym typeface="Trebuchet MS"/>
            </a:endParaRPr>
          </a:p>
          <a:p>
            <a:pPr lvl="0">
              <a:spcBef>
                <a:spcPts val="0"/>
              </a:spcBef>
              <a:buNone/>
            </a:pPr>
            <a:r>
              <a:rPr b="1" lang="en-US" sz="1800">
                <a:solidFill>
                  <a:srgbClr val="CC0000"/>
                </a:solidFill>
                <a:latin typeface="Arial"/>
                <a:ea typeface="Arial"/>
                <a:cs typeface="Arial"/>
                <a:sym typeface="Arial"/>
              </a:rPr>
              <a:t>Concrete Decorator:</a:t>
            </a:r>
          </a:p>
          <a:p>
            <a:pPr lvl="0">
              <a:spcBef>
                <a:spcPts val="0"/>
              </a:spcBef>
              <a:buClr>
                <a:schemeClr val="dk1"/>
              </a:buClr>
              <a:buSzPct val="78571"/>
              <a:buFont typeface="Arial"/>
              <a:buNone/>
            </a:pPr>
            <a:r>
              <a:rPr lang="en-US" sz="1400">
                <a:solidFill>
                  <a:srgbClr val="000000"/>
                </a:solidFill>
                <a:latin typeface="Trebuchet MS"/>
                <a:ea typeface="Trebuchet MS"/>
                <a:cs typeface="Trebuchet MS"/>
                <a:sym typeface="Trebuchet MS"/>
              </a:rPr>
              <a:t>Adds responsibilities to the component.</a:t>
            </a:r>
          </a:p>
          <a:p>
            <a:pPr lvl="0">
              <a:spcBef>
                <a:spcPts val="0"/>
              </a:spcBef>
              <a:buNone/>
            </a:pPr>
            <a:r>
              <a:t/>
            </a:r>
            <a:endParaRPr b="1" sz="1800">
              <a:solidFill>
                <a:srgbClr val="CC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Calibri"/>
              <a:buNone/>
            </a:pPr>
            <a:r>
              <a:rPr b="0" i="0" lang="en-US" sz="5000" u="none" cap="none" strike="noStrike">
                <a:solidFill>
                  <a:schemeClr val="dk2"/>
                </a:solidFill>
                <a:latin typeface="Calibri"/>
                <a:ea typeface="Calibri"/>
                <a:cs typeface="Calibri"/>
                <a:sym typeface="Calibri"/>
              </a:rPr>
              <a:t>Two main principles</a:t>
            </a:r>
          </a:p>
        </p:txBody>
      </p:sp>
      <p:sp>
        <p:nvSpPr>
          <p:cNvPr id="134" name="Shape 134"/>
          <p:cNvSpPr txBox="1"/>
          <p:nvPr>
            <p:ph idx="1" type="body"/>
          </p:nvPr>
        </p:nvSpPr>
        <p:spPr>
          <a:xfrm>
            <a:off x="457200" y="1935480"/>
            <a:ext cx="8229600" cy="4389000"/>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3"/>
              </a:buClr>
              <a:buSzPct val="95000"/>
              <a:buFont typeface="Noto Sans Symbols"/>
              <a:buChar char="●"/>
            </a:pPr>
            <a:r>
              <a:rPr lang="en-US"/>
              <a:t>Always prefer composition over inheritance</a:t>
            </a:r>
          </a:p>
          <a:p>
            <a:pPr indent="-274320" lvl="0" marL="274320" marR="0" rtl="0" algn="l">
              <a:spcBef>
                <a:spcPts val="520"/>
              </a:spcBef>
              <a:buClr>
                <a:schemeClr val="accent3"/>
              </a:buClr>
              <a:buSzPct val="95000"/>
              <a:buFont typeface="Noto Sans Symbols"/>
              <a:buChar char="●"/>
            </a:pPr>
            <a:r>
              <a:rPr lang="en-US"/>
              <a:t>Whenever you code, code for interface not for implementation</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4" name="Shape 514"/>
        <p:cNvGrpSpPr/>
        <p:nvPr/>
      </p:nvGrpSpPr>
      <p:grpSpPr>
        <a:xfrm>
          <a:off x="0" y="0"/>
          <a:ext cx="0" cy="0"/>
          <a:chOff x="0" y="0"/>
          <a:chExt cx="0" cy="0"/>
        </a:xfrm>
      </p:grpSpPr>
      <p:sp>
        <p:nvSpPr>
          <p:cNvPr id="515" name="Shape 515"/>
          <p:cNvSpPr txBox="1"/>
          <p:nvPr>
            <p:ph type="title"/>
          </p:nvPr>
        </p:nvSpPr>
        <p:spPr>
          <a:xfrm>
            <a:off x="457200" y="724371"/>
            <a:ext cx="8229600" cy="793500"/>
          </a:xfrm>
          <a:prstGeom prst="rect">
            <a:avLst/>
          </a:prstGeom>
        </p:spPr>
        <p:txBody>
          <a:bodyPr anchorCtr="0" anchor="b" bIns="91425" lIns="91425" rIns="91425" tIns="91425">
            <a:noAutofit/>
          </a:bodyPr>
          <a:lstStyle/>
          <a:p>
            <a:pPr lvl="0">
              <a:spcBef>
                <a:spcPts val="0"/>
              </a:spcBef>
              <a:buNone/>
            </a:pPr>
            <a:r>
              <a:rPr lang="en-US" sz="3000"/>
              <a:t>Scenario </a:t>
            </a:r>
          </a:p>
        </p:txBody>
      </p:sp>
      <p:sp>
        <p:nvSpPr>
          <p:cNvPr id="516" name="Shape 516"/>
          <p:cNvSpPr txBox="1"/>
          <p:nvPr>
            <p:ph idx="1" type="body"/>
          </p:nvPr>
        </p:nvSpPr>
        <p:spPr>
          <a:xfrm>
            <a:off x="457200" y="1636899"/>
            <a:ext cx="8229600" cy="4687500"/>
          </a:xfrm>
          <a:prstGeom prst="rect">
            <a:avLst/>
          </a:prstGeom>
        </p:spPr>
        <p:txBody>
          <a:bodyPr anchorCtr="0" anchor="t" bIns="91425" lIns="91425" rIns="91425" tIns="91425">
            <a:noAutofit/>
          </a:bodyPr>
          <a:lstStyle/>
          <a:p>
            <a:pPr lvl="0">
              <a:spcBef>
                <a:spcPts val="0"/>
              </a:spcBef>
              <a:buNone/>
            </a:pPr>
            <a:r>
              <a:rPr lang="en-US"/>
              <a:t> </a:t>
            </a:r>
          </a:p>
        </p:txBody>
      </p:sp>
      <p:pic>
        <p:nvPicPr>
          <p:cNvPr id="517" name="Shape 517"/>
          <p:cNvPicPr preferRelativeResize="0"/>
          <p:nvPr/>
        </p:nvPicPr>
        <p:blipFill>
          <a:blip r:embed="rId3">
            <a:alphaModFix/>
          </a:blip>
          <a:stretch>
            <a:fillRect/>
          </a:stretch>
        </p:blipFill>
        <p:spPr>
          <a:xfrm>
            <a:off x="2024050" y="1867525"/>
            <a:ext cx="5095875" cy="37814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Shape 522"/>
          <p:cNvSpPr txBox="1"/>
          <p:nvPr>
            <p:ph type="title"/>
          </p:nvPr>
        </p:nvSpPr>
        <p:spPr>
          <a:xfrm>
            <a:off x="457200" y="704095"/>
            <a:ext cx="8229600" cy="678900"/>
          </a:xfrm>
          <a:prstGeom prst="rect">
            <a:avLst/>
          </a:prstGeom>
        </p:spPr>
        <p:txBody>
          <a:bodyPr anchorCtr="0" anchor="b" bIns="91425" lIns="91425" rIns="91425" tIns="91425">
            <a:noAutofit/>
          </a:bodyPr>
          <a:lstStyle/>
          <a:p>
            <a:pPr lvl="0">
              <a:spcBef>
                <a:spcPts val="0"/>
              </a:spcBef>
              <a:buNone/>
            </a:pPr>
            <a:r>
              <a:rPr lang="en-US" sz="3600"/>
              <a:t>Solution</a:t>
            </a:r>
          </a:p>
        </p:txBody>
      </p:sp>
      <p:sp>
        <p:nvSpPr>
          <p:cNvPr id="523" name="Shape 523"/>
          <p:cNvSpPr txBox="1"/>
          <p:nvPr>
            <p:ph idx="1" type="body"/>
          </p:nvPr>
        </p:nvSpPr>
        <p:spPr>
          <a:xfrm>
            <a:off x="457200" y="1636899"/>
            <a:ext cx="8229600" cy="4687500"/>
          </a:xfrm>
          <a:prstGeom prst="rect">
            <a:avLst/>
          </a:prstGeom>
        </p:spPr>
        <p:txBody>
          <a:bodyPr anchorCtr="0" anchor="t" bIns="91425" lIns="91425" rIns="91425" tIns="91425">
            <a:noAutofit/>
          </a:bodyPr>
          <a:lstStyle/>
          <a:p>
            <a:pPr lvl="0">
              <a:spcBef>
                <a:spcPts val="0"/>
              </a:spcBef>
              <a:buNone/>
            </a:pPr>
            <a:r>
              <a:rPr lang="en-US"/>
              <a:t> </a:t>
            </a:r>
          </a:p>
        </p:txBody>
      </p:sp>
      <p:pic>
        <p:nvPicPr>
          <p:cNvPr id="524" name="Shape 524"/>
          <p:cNvPicPr preferRelativeResize="0"/>
          <p:nvPr/>
        </p:nvPicPr>
        <p:blipFill>
          <a:blip r:embed="rId3">
            <a:alphaModFix/>
          </a:blip>
          <a:stretch>
            <a:fillRect/>
          </a:stretch>
        </p:blipFill>
        <p:spPr>
          <a:xfrm>
            <a:off x="2114112" y="1917637"/>
            <a:ext cx="4219575" cy="25241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Shape 529"/>
          <p:cNvSpPr txBox="1"/>
          <p:nvPr>
            <p:ph type="title"/>
          </p:nvPr>
        </p:nvSpPr>
        <p:spPr>
          <a:xfrm>
            <a:off x="457200" y="704087"/>
            <a:ext cx="8229600" cy="1143000"/>
          </a:xfrm>
          <a:prstGeom prst="rect">
            <a:avLst/>
          </a:prstGeom>
        </p:spPr>
        <p:txBody>
          <a:bodyPr anchorCtr="0" anchor="b" bIns="91425" lIns="91425" rIns="91425" tIns="91425">
            <a:noAutofit/>
          </a:bodyPr>
          <a:lstStyle/>
          <a:p>
            <a:pPr lvl="0">
              <a:spcBef>
                <a:spcPts val="0"/>
              </a:spcBef>
              <a:buNone/>
            </a:pPr>
            <a:r>
              <a:rPr lang="en-US"/>
              <a:t>UML Diagram</a:t>
            </a:r>
          </a:p>
        </p:txBody>
      </p:sp>
      <p:sp>
        <p:nvSpPr>
          <p:cNvPr id="530" name="Shape 530"/>
          <p:cNvSpPr txBox="1"/>
          <p:nvPr>
            <p:ph idx="1" type="body"/>
          </p:nvPr>
        </p:nvSpPr>
        <p:spPr>
          <a:xfrm>
            <a:off x="457200" y="1935480"/>
            <a:ext cx="8229600" cy="4389000"/>
          </a:xfrm>
          <a:prstGeom prst="rect">
            <a:avLst/>
          </a:prstGeom>
        </p:spPr>
        <p:txBody>
          <a:bodyPr anchorCtr="0" anchor="t" bIns="91425" lIns="91425" rIns="91425" tIns="91425">
            <a:noAutofit/>
          </a:bodyPr>
          <a:lstStyle/>
          <a:p>
            <a:pPr lvl="0">
              <a:spcBef>
                <a:spcPts val="0"/>
              </a:spcBef>
              <a:buNone/>
            </a:pPr>
            <a:r>
              <a:rPr lang="en-US"/>
              <a:t> </a:t>
            </a:r>
          </a:p>
        </p:txBody>
      </p:sp>
      <p:pic>
        <p:nvPicPr>
          <p:cNvPr id="531" name="Shape 531"/>
          <p:cNvPicPr preferRelativeResize="0"/>
          <p:nvPr/>
        </p:nvPicPr>
        <p:blipFill>
          <a:blip r:embed="rId3">
            <a:alphaModFix/>
          </a:blip>
          <a:stretch>
            <a:fillRect/>
          </a:stretch>
        </p:blipFill>
        <p:spPr>
          <a:xfrm>
            <a:off x="1881862" y="2086000"/>
            <a:ext cx="5267325" cy="35623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Shape 536"/>
          <p:cNvSpPr txBox="1"/>
          <p:nvPr>
            <p:ph type="title"/>
          </p:nvPr>
        </p:nvSpPr>
        <p:spPr>
          <a:xfrm>
            <a:off x="457200" y="291632"/>
            <a:ext cx="8229600" cy="837300"/>
          </a:xfrm>
          <a:prstGeom prst="rect">
            <a:avLst/>
          </a:prstGeom>
        </p:spPr>
        <p:txBody>
          <a:bodyPr anchorCtr="0" anchor="b" bIns="91425" lIns="91425" rIns="91425" tIns="91425">
            <a:noAutofit/>
          </a:bodyPr>
          <a:lstStyle/>
          <a:p>
            <a:pPr lvl="0">
              <a:spcBef>
                <a:spcPts val="0"/>
              </a:spcBef>
              <a:buNone/>
            </a:pPr>
            <a:r>
              <a:rPr lang="en-US"/>
              <a:t>Example </a:t>
            </a:r>
          </a:p>
        </p:txBody>
      </p:sp>
      <p:sp>
        <p:nvSpPr>
          <p:cNvPr id="537" name="Shape 537"/>
          <p:cNvSpPr txBox="1"/>
          <p:nvPr>
            <p:ph idx="1" type="body"/>
          </p:nvPr>
        </p:nvSpPr>
        <p:spPr>
          <a:xfrm>
            <a:off x="457200" y="1016000"/>
            <a:ext cx="8229600" cy="5380200"/>
          </a:xfrm>
          <a:prstGeom prst="rect">
            <a:avLst/>
          </a:prstGeom>
        </p:spPr>
        <p:txBody>
          <a:bodyPr anchorCtr="0" anchor="t" bIns="91425" lIns="91425" rIns="91425" tIns="91425">
            <a:noAutofit/>
          </a:bodyPr>
          <a:lstStyle/>
          <a:p>
            <a:pPr lvl="0">
              <a:spcBef>
                <a:spcPts val="0"/>
              </a:spcBef>
              <a:buNone/>
            </a:pPr>
            <a:r>
              <a:rPr lang="en-US"/>
              <a:t> </a:t>
            </a:r>
          </a:p>
        </p:txBody>
      </p:sp>
      <p:pic>
        <p:nvPicPr>
          <p:cNvPr id="538" name="Shape 538"/>
          <p:cNvPicPr preferRelativeResize="0"/>
          <p:nvPr/>
        </p:nvPicPr>
        <p:blipFill>
          <a:blip r:embed="rId3">
            <a:alphaModFix/>
          </a:blip>
          <a:stretch>
            <a:fillRect/>
          </a:stretch>
        </p:blipFill>
        <p:spPr>
          <a:xfrm>
            <a:off x="2805687" y="1128912"/>
            <a:ext cx="3438525" cy="52673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2" name="Shape 542"/>
        <p:cNvGrpSpPr/>
        <p:nvPr/>
      </p:nvGrpSpPr>
      <p:grpSpPr>
        <a:xfrm>
          <a:off x="0" y="0"/>
          <a:ext cx="0" cy="0"/>
          <a:chOff x="0" y="0"/>
          <a:chExt cx="0" cy="0"/>
        </a:xfrm>
      </p:grpSpPr>
      <p:sp>
        <p:nvSpPr>
          <p:cNvPr id="543" name="Shape 543"/>
          <p:cNvSpPr txBox="1"/>
          <p:nvPr>
            <p:ph type="title"/>
          </p:nvPr>
        </p:nvSpPr>
        <p:spPr>
          <a:xfrm>
            <a:off x="457200" y="704087"/>
            <a:ext cx="8229600" cy="1143000"/>
          </a:xfrm>
          <a:prstGeom prst="rect">
            <a:avLst/>
          </a:prstGeom>
        </p:spPr>
        <p:txBody>
          <a:bodyPr anchorCtr="0" anchor="b" bIns="91425" lIns="91425" rIns="91425" tIns="91425">
            <a:noAutofit/>
          </a:bodyPr>
          <a:lstStyle/>
          <a:p>
            <a:pPr lvl="0">
              <a:spcBef>
                <a:spcPts val="0"/>
              </a:spcBef>
              <a:buNone/>
            </a:pPr>
            <a:r>
              <a:rPr lang="en-US"/>
              <a:t>Examples</a:t>
            </a:r>
          </a:p>
        </p:txBody>
      </p:sp>
      <p:sp>
        <p:nvSpPr>
          <p:cNvPr id="544" name="Shape 544"/>
          <p:cNvSpPr txBox="1"/>
          <p:nvPr>
            <p:ph idx="1" type="body"/>
          </p:nvPr>
        </p:nvSpPr>
        <p:spPr>
          <a:xfrm>
            <a:off x="457200" y="1935480"/>
            <a:ext cx="8229600" cy="4389000"/>
          </a:xfrm>
          <a:prstGeom prst="rect">
            <a:avLst/>
          </a:prstGeom>
        </p:spPr>
        <p:txBody>
          <a:bodyPr anchorCtr="0" anchor="t" bIns="91425" lIns="91425" rIns="91425" tIns="91425">
            <a:noAutofit/>
          </a:bodyPr>
          <a:lstStyle/>
          <a:p>
            <a:pPr indent="-342900" lvl="0" marL="457200" rtl="0">
              <a:spcBef>
                <a:spcPts val="0"/>
              </a:spcBef>
              <a:buClr>
                <a:srgbClr val="000000"/>
              </a:buClr>
              <a:buSzPct val="69230"/>
            </a:pPr>
            <a:r>
              <a:rPr lang="en-US"/>
              <a:t>Various Types of Pizza</a:t>
            </a:r>
          </a:p>
          <a:p>
            <a:pPr indent="0" lvl="0" marL="0">
              <a:spcBef>
                <a:spcPts val="0"/>
              </a:spcBef>
              <a:buNone/>
            </a:pPr>
            <a:br>
              <a:rPr lang="en-US"/>
            </a:b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8" name="Shape 548"/>
        <p:cNvGrpSpPr/>
        <p:nvPr/>
      </p:nvGrpSpPr>
      <p:grpSpPr>
        <a:xfrm>
          <a:off x="0" y="0"/>
          <a:ext cx="0" cy="0"/>
          <a:chOff x="0" y="0"/>
          <a:chExt cx="0" cy="0"/>
        </a:xfrm>
      </p:grpSpPr>
      <p:sp>
        <p:nvSpPr>
          <p:cNvPr id="549" name="Shape 549"/>
          <p:cNvSpPr txBox="1"/>
          <p:nvPr>
            <p:ph type="title"/>
          </p:nvPr>
        </p:nvSpPr>
        <p:spPr>
          <a:xfrm>
            <a:off x="457200" y="704087"/>
            <a:ext cx="8229600" cy="1143000"/>
          </a:xfrm>
          <a:prstGeom prst="rect">
            <a:avLst/>
          </a:prstGeom>
        </p:spPr>
        <p:txBody>
          <a:bodyPr anchorCtr="0" anchor="b" bIns="91425" lIns="91425" rIns="91425" tIns="91425">
            <a:noAutofit/>
          </a:bodyPr>
          <a:lstStyle/>
          <a:p>
            <a:pPr lvl="0" rtl="0">
              <a:spcBef>
                <a:spcPts val="0"/>
              </a:spcBef>
              <a:buClr>
                <a:srgbClr val="000000"/>
              </a:buClr>
              <a:buSzPct val="25000"/>
              <a:buFont typeface="Arial"/>
              <a:buNone/>
            </a:pPr>
            <a:r>
              <a:rPr lang="en-US"/>
              <a:t>When to use it?</a:t>
            </a:r>
          </a:p>
        </p:txBody>
      </p:sp>
      <p:sp>
        <p:nvSpPr>
          <p:cNvPr id="550" name="Shape 550"/>
          <p:cNvSpPr txBox="1"/>
          <p:nvPr>
            <p:ph idx="1" type="body"/>
          </p:nvPr>
        </p:nvSpPr>
        <p:spPr>
          <a:xfrm>
            <a:off x="457200" y="1935480"/>
            <a:ext cx="8229600" cy="4389000"/>
          </a:xfrm>
          <a:prstGeom prst="rect">
            <a:avLst/>
          </a:prstGeom>
        </p:spPr>
        <p:txBody>
          <a:bodyPr anchorCtr="0" anchor="t" bIns="91425" lIns="91425" rIns="91425" tIns="91425">
            <a:noAutofit/>
          </a:bodyPr>
          <a:lstStyle/>
          <a:p>
            <a:pPr indent="0" lvl="0" marL="0" rtl="0" algn="just">
              <a:lnSpc>
                <a:spcPct val="120000"/>
              </a:lnSpc>
              <a:spcBef>
                <a:spcPts val="1500"/>
              </a:spcBef>
              <a:spcAft>
                <a:spcPts val="1100"/>
              </a:spcAft>
              <a:buNone/>
            </a:pPr>
            <a:r>
              <a:t/>
            </a:r>
            <a:endParaRPr sz="1200">
              <a:solidFill>
                <a:srgbClr val="000000"/>
              </a:solidFill>
              <a:latin typeface="Trebuchet MS"/>
              <a:ea typeface="Trebuchet MS"/>
              <a:cs typeface="Trebuchet MS"/>
              <a:sym typeface="Trebuchet MS"/>
            </a:endParaRPr>
          </a:p>
          <a:p>
            <a:pPr indent="-304800" lvl="0" marL="457200" rtl="0" algn="just">
              <a:lnSpc>
                <a:spcPct val="120000"/>
              </a:lnSpc>
              <a:spcBef>
                <a:spcPts val="1500"/>
              </a:spcBef>
              <a:spcAft>
                <a:spcPts val="1100"/>
              </a:spcAft>
              <a:buClr>
                <a:srgbClr val="000000"/>
              </a:buClr>
              <a:buSzPct val="100000"/>
              <a:buFont typeface="Trebuchet MS"/>
            </a:pPr>
            <a:r>
              <a:rPr lang="en-US" sz="1200">
                <a:solidFill>
                  <a:srgbClr val="000000"/>
                </a:solidFill>
                <a:latin typeface="Trebuchet MS"/>
                <a:ea typeface="Trebuchet MS"/>
                <a:cs typeface="Trebuchet MS"/>
                <a:sym typeface="Trebuchet MS"/>
              </a:rPr>
              <a:t>Add additional state or behavior to an object dynamically</a:t>
            </a:r>
          </a:p>
          <a:p>
            <a:pPr indent="-304800" lvl="0" marL="457200" rtl="0" algn="just">
              <a:lnSpc>
                <a:spcPct val="120000"/>
              </a:lnSpc>
              <a:spcBef>
                <a:spcPts val="1500"/>
              </a:spcBef>
              <a:spcAft>
                <a:spcPts val="1100"/>
              </a:spcAft>
              <a:buClr>
                <a:srgbClr val="000000"/>
              </a:buClr>
              <a:buSzPct val="100000"/>
              <a:buFont typeface="Trebuchet MS"/>
            </a:pPr>
            <a:r>
              <a:rPr lang="en-US" sz="1200">
                <a:solidFill>
                  <a:srgbClr val="000000"/>
                </a:solidFill>
                <a:latin typeface="Trebuchet MS"/>
                <a:ea typeface="Trebuchet MS"/>
                <a:cs typeface="Trebuchet MS"/>
                <a:sym typeface="Trebuchet MS"/>
              </a:rPr>
              <a:t>To add responsibilities to individual objects dynamically and transparently, that is, without affecting other objects.</a:t>
            </a:r>
          </a:p>
          <a:p>
            <a:pPr indent="-304800" lvl="0" marL="457200" rtl="0" algn="just">
              <a:lnSpc>
                <a:spcPct val="120000"/>
              </a:lnSpc>
              <a:spcBef>
                <a:spcPts val="1500"/>
              </a:spcBef>
              <a:spcAft>
                <a:spcPts val="1100"/>
              </a:spcAft>
              <a:buClr>
                <a:srgbClr val="000000"/>
              </a:buClr>
              <a:buSzPct val="100000"/>
              <a:buFont typeface="Trebuchet MS"/>
            </a:pPr>
            <a:r>
              <a:rPr lang="en-US" sz="1200">
                <a:solidFill>
                  <a:srgbClr val="000000"/>
                </a:solidFill>
                <a:latin typeface="Trebuchet MS"/>
                <a:ea typeface="Trebuchet MS"/>
                <a:cs typeface="Trebuchet MS"/>
                <a:sym typeface="Trebuchet MS"/>
              </a:rPr>
              <a:t>For responsibilities that can be withdrawn.</a:t>
            </a:r>
          </a:p>
          <a:p>
            <a:pPr indent="0" lvl="0" marL="0" rtl="0" algn="just">
              <a:lnSpc>
                <a:spcPct val="120000"/>
              </a:lnSpc>
              <a:spcBef>
                <a:spcPts val="1500"/>
              </a:spcBef>
              <a:spcAft>
                <a:spcPts val="1100"/>
              </a:spcAft>
              <a:buNone/>
            </a:pPr>
            <a:r>
              <a:t/>
            </a:r>
            <a:endParaRPr sz="1200">
              <a:solidFill>
                <a:srgbClr val="000000"/>
              </a:solidFill>
              <a:latin typeface="Trebuchet MS"/>
              <a:ea typeface="Trebuchet MS"/>
              <a:cs typeface="Trebuchet MS"/>
              <a:sym typeface="Trebuchet MS"/>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4" name="Shape 554"/>
        <p:cNvGrpSpPr/>
        <p:nvPr/>
      </p:nvGrpSpPr>
      <p:grpSpPr>
        <a:xfrm>
          <a:off x="0" y="0"/>
          <a:ext cx="0" cy="0"/>
          <a:chOff x="0" y="0"/>
          <a:chExt cx="0" cy="0"/>
        </a:xfrm>
      </p:grpSpPr>
      <p:sp>
        <p:nvSpPr>
          <p:cNvPr id="555" name="Shape 555"/>
          <p:cNvSpPr txBox="1"/>
          <p:nvPr>
            <p:ph type="title"/>
          </p:nvPr>
        </p:nvSpPr>
        <p:spPr>
          <a:xfrm>
            <a:off x="457200" y="704087"/>
            <a:ext cx="8229600" cy="1143000"/>
          </a:xfrm>
          <a:prstGeom prst="rect">
            <a:avLst/>
          </a:prstGeom>
        </p:spPr>
        <p:txBody>
          <a:bodyPr anchorCtr="0" anchor="b" bIns="91425" lIns="91425" rIns="91425" tIns="91425">
            <a:noAutofit/>
          </a:bodyPr>
          <a:lstStyle/>
          <a:p>
            <a:pPr lvl="0">
              <a:spcBef>
                <a:spcPts val="0"/>
              </a:spcBef>
              <a:buNone/>
            </a:pPr>
            <a:r>
              <a:rPr lang="en-US"/>
              <a:t>Composite design pattern</a:t>
            </a:r>
          </a:p>
        </p:txBody>
      </p:sp>
      <p:sp>
        <p:nvSpPr>
          <p:cNvPr id="556" name="Shape 556"/>
          <p:cNvSpPr txBox="1"/>
          <p:nvPr>
            <p:ph idx="1" type="body"/>
          </p:nvPr>
        </p:nvSpPr>
        <p:spPr>
          <a:xfrm>
            <a:off x="457200" y="1935480"/>
            <a:ext cx="8229600" cy="4389000"/>
          </a:xfrm>
          <a:prstGeom prst="rect">
            <a:avLst/>
          </a:prstGeom>
        </p:spPr>
        <p:txBody>
          <a:bodyPr anchorCtr="0" anchor="t" bIns="91425" lIns="91425" rIns="91425" tIns="91425">
            <a:noAutofit/>
          </a:bodyPr>
          <a:lstStyle/>
          <a:p>
            <a:pPr lvl="0">
              <a:spcBef>
                <a:spcPts val="0"/>
              </a:spcBef>
              <a:buNone/>
            </a:pPr>
            <a:r>
              <a:rPr b="1" lang="en-US"/>
              <a:t>Intent</a:t>
            </a:r>
          </a:p>
          <a:p>
            <a:pPr lvl="0">
              <a:spcBef>
                <a:spcPts val="0"/>
              </a:spcBef>
              <a:buNone/>
            </a:pPr>
            <a:r>
              <a:rPr lang="en-US" sz="1300">
                <a:solidFill>
                  <a:srgbClr val="000000"/>
                </a:solidFill>
                <a:highlight>
                  <a:srgbClr val="FFFFFF"/>
                </a:highlight>
                <a:latin typeface="Arial"/>
                <a:ea typeface="Arial"/>
                <a:cs typeface="Arial"/>
                <a:sym typeface="Arial"/>
              </a:rPr>
              <a:t>Compose objects into tree structures to represent part-whole hierarchies. Composite lets clients treat</a:t>
            </a:r>
          </a:p>
          <a:p>
            <a:pPr lvl="0">
              <a:spcBef>
                <a:spcPts val="0"/>
              </a:spcBef>
              <a:buNone/>
            </a:pPr>
            <a:r>
              <a:rPr lang="en-US" sz="1300">
                <a:solidFill>
                  <a:srgbClr val="000000"/>
                </a:solidFill>
                <a:highlight>
                  <a:srgbClr val="FFFFFF"/>
                </a:highlight>
                <a:latin typeface="Arial"/>
                <a:ea typeface="Arial"/>
                <a:cs typeface="Arial"/>
                <a:sym typeface="Arial"/>
              </a:rPr>
              <a:t>individual objects and compositions of objects uniformly.</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0" name="Shape 560"/>
        <p:cNvGrpSpPr/>
        <p:nvPr/>
      </p:nvGrpSpPr>
      <p:grpSpPr>
        <a:xfrm>
          <a:off x="0" y="0"/>
          <a:ext cx="0" cy="0"/>
          <a:chOff x="0" y="0"/>
          <a:chExt cx="0" cy="0"/>
        </a:xfrm>
      </p:grpSpPr>
      <p:sp>
        <p:nvSpPr>
          <p:cNvPr id="561" name="Shape 561"/>
          <p:cNvSpPr txBox="1"/>
          <p:nvPr>
            <p:ph type="title"/>
          </p:nvPr>
        </p:nvSpPr>
        <p:spPr>
          <a:xfrm>
            <a:off x="457200" y="704087"/>
            <a:ext cx="8229600" cy="1143000"/>
          </a:xfrm>
          <a:prstGeom prst="rect">
            <a:avLst/>
          </a:prstGeom>
        </p:spPr>
        <p:txBody>
          <a:bodyPr anchorCtr="0" anchor="b" bIns="91425" lIns="91425" rIns="91425" tIns="91425">
            <a:noAutofit/>
          </a:bodyPr>
          <a:lstStyle/>
          <a:p>
            <a:pPr lvl="0">
              <a:spcBef>
                <a:spcPts val="0"/>
              </a:spcBef>
              <a:buNone/>
            </a:pPr>
            <a:r>
              <a:rPr lang="en-US"/>
              <a:t>class diagram</a:t>
            </a:r>
          </a:p>
        </p:txBody>
      </p:sp>
      <p:pic>
        <p:nvPicPr>
          <p:cNvPr id="562" name="Shape 562"/>
          <p:cNvPicPr preferRelativeResize="0"/>
          <p:nvPr/>
        </p:nvPicPr>
        <p:blipFill>
          <a:blip r:embed="rId3">
            <a:alphaModFix/>
          </a:blip>
          <a:stretch>
            <a:fillRect/>
          </a:stretch>
        </p:blipFill>
        <p:spPr>
          <a:xfrm>
            <a:off x="519125" y="2040100"/>
            <a:ext cx="7823400" cy="4134824"/>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Shape 567"/>
          <p:cNvSpPr txBox="1"/>
          <p:nvPr>
            <p:ph type="title"/>
          </p:nvPr>
        </p:nvSpPr>
        <p:spPr>
          <a:xfrm>
            <a:off x="457200" y="704087"/>
            <a:ext cx="8229600" cy="1143000"/>
          </a:xfrm>
          <a:prstGeom prst="rect">
            <a:avLst/>
          </a:prstGeom>
        </p:spPr>
        <p:txBody>
          <a:bodyPr anchorCtr="0" anchor="b" bIns="91425" lIns="91425" rIns="91425" tIns="91425">
            <a:noAutofit/>
          </a:bodyPr>
          <a:lstStyle/>
          <a:p>
            <a:pPr indent="-69850" lvl="0" marL="0" marR="0" rtl="0" algn="l">
              <a:lnSpc>
                <a:spcPct val="100000"/>
              </a:lnSpc>
              <a:spcBef>
                <a:spcPts val="0"/>
              </a:spcBef>
              <a:spcAft>
                <a:spcPts val="0"/>
              </a:spcAft>
              <a:buClr>
                <a:srgbClr val="000000"/>
              </a:buClr>
              <a:buSzPct val="25000"/>
              <a:buFont typeface="Arial"/>
              <a:buNone/>
            </a:pPr>
            <a:r>
              <a:rPr lang="en-US"/>
              <a:t>Participants </a:t>
            </a:r>
          </a:p>
        </p:txBody>
      </p:sp>
      <p:sp>
        <p:nvSpPr>
          <p:cNvPr id="568" name="Shape 568"/>
          <p:cNvSpPr txBox="1"/>
          <p:nvPr>
            <p:ph idx="1" type="body"/>
          </p:nvPr>
        </p:nvSpPr>
        <p:spPr>
          <a:xfrm>
            <a:off x="457200" y="1935480"/>
            <a:ext cx="8229600" cy="4389000"/>
          </a:xfrm>
          <a:prstGeom prst="rect">
            <a:avLst/>
          </a:prstGeom>
        </p:spPr>
        <p:txBody>
          <a:bodyPr anchorCtr="0" anchor="t" bIns="91425" lIns="91425" rIns="91425" tIns="91425">
            <a:noAutofit/>
          </a:bodyPr>
          <a:lstStyle/>
          <a:p>
            <a:pPr indent="-320675" lvl="0" marL="457200" rtl="0">
              <a:lnSpc>
                <a:spcPct val="115000"/>
              </a:lnSpc>
              <a:spcBef>
                <a:spcPts val="0"/>
              </a:spcBef>
              <a:spcAft>
                <a:spcPts val="800"/>
              </a:spcAft>
              <a:buClr>
                <a:srgbClr val="262626"/>
              </a:buClr>
              <a:buSzPct val="96666"/>
              <a:buFont typeface="Arial"/>
              <a:buChar char="●"/>
            </a:pPr>
            <a:r>
              <a:rPr b="1" lang="en-US" sz="1450">
                <a:solidFill>
                  <a:srgbClr val="262626"/>
                </a:solidFill>
                <a:highlight>
                  <a:srgbClr val="FFFFFF"/>
                </a:highlight>
                <a:latin typeface="Georgia"/>
                <a:ea typeface="Georgia"/>
                <a:cs typeface="Georgia"/>
                <a:sym typeface="Georgia"/>
              </a:rPr>
              <a:t>Component</a:t>
            </a:r>
          </a:p>
          <a:p>
            <a:pPr indent="-320675" lvl="1" marL="914400" rtl="0">
              <a:lnSpc>
                <a:spcPct val="115000"/>
              </a:lnSpc>
              <a:spcBef>
                <a:spcPts val="0"/>
              </a:spcBef>
              <a:spcAft>
                <a:spcPts val="800"/>
              </a:spcAft>
              <a:buClr>
                <a:srgbClr val="262626"/>
              </a:buClr>
              <a:buSzPct val="96666"/>
              <a:buFont typeface="Courier New"/>
              <a:buChar char="o"/>
            </a:pPr>
            <a:r>
              <a:rPr lang="en-US" sz="1450">
                <a:solidFill>
                  <a:srgbClr val="262626"/>
                </a:solidFill>
                <a:highlight>
                  <a:srgbClr val="FFFFFF"/>
                </a:highlight>
                <a:latin typeface="Georgia"/>
                <a:ea typeface="Georgia"/>
                <a:cs typeface="Georgia"/>
                <a:sym typeface="Georgia"/>
              </a:rPr>
              <a:t>declares interface for objects in composition.</a:t>
            </a:r>
          </a:p>
          <a:p>
            <a:pPr indent="-320675" lvl="1" marL="914400" rtl="0">
              <a:lnSpc>
                <a:spcPct val="115000"/>
              </a:lnSpc>
              <a:spcBef>
                <a:spcPts val="0"/>
              </a:spcBef>
              <a:spcAft>
                <a:spcPts val="800"/>
              </a:spcAft>
              <a:buClr>
                <a:srgbClr val="262626"/>
              </a:buClr>
              <a:buSzPct val="96666"/>
              <a:buFont typeface="Courier New"/>
              <a:buChar char="o"/>
            </a:pPr>
            <a:r>
              <a:rPr lang="en-US" sz="1450">
                <a:solidFill>
                  <a:srgbClr val="262626"/>
                </a:solidFill>
                <a:highlight>
                  <a:srgbClr val="FFFFFF"/>
                </a:highlight>
                <a:latin typeface="Georgia"/>
                <a:ea typeface="Georgia"/>
                <a:cs typeface="Georgia"/>
                <a:sym typeface="Georgia"/>
              </a:rPr>
              <a:t>implements default behaviour for the interface common to all classes as appropriate.</a:t>
            </a:r>
          </a:p>
          <a:p>
            <a:pPr indent="-320675" lvl="1" marL="914400" rtl="0">
              <a:lnSpc>
                <a:spcPct val="115000"/>
              </a:lnSpc>
              <a:spcBef>
                <a:spcPts val="0"/>
              </a:spcBef>
              <a:spcAft>
                <a:spcPts val="800"/>
              </a:spcAft>
              <a:buClr>
                <a:srgbClr val="262626"/>
              </a:buClr>
              <a:buSzPct val="96666"/>
              <a:buFont typeface="Courier New"/>
              <a:buChar char="o"/>
            </a:pPr>
            <a:r>
              <a:rPr lang="en-US" sz="1450">
                <a:solidFill>
                  <a:srgbClr val="262626"/>
                </a:solidFill>
                <a:highlight>
                  <a:srgbClr val="FFFFFF"/>
                </a:highlight>
                <a:latin typeface="Georgia"/>
                <a:ea typeface="Georgia"/>
                <a:cs typeface="Georgia"/>
                <a:sym typeface="Georgia"/>
              </a:rPr>
              <a:t>declares an interface for accessing and managing its child components.</a:t>
            </a:r>
          </a:p>
          <a:p>
            <a:pPr indent="-320675" lvl="0" marL="457200" rtl="0">
              <a:lnSpc>
                <a:spcPct val="115000"/>
              </a:lnSpc>
              <a:spcBef>
                <a:spcPts val="0"/>
              </a:spcBef>
              <a:spcAft>
                <a:spcPts val="800"/>
              </a:spcAft>
              <a:buClr>
                <a:srgbClr val="262626"/>
              </a:buClr>
              <a:buSzPct val="96666"/>
              <a:buFont typeface="Arial"/>
              <a:buChar char="●"/>
            </a:pPr>
            <a:r>
              <a:rPr b="1" lang="en-US" sz="1450">
                <a:solidFill>
                  <a:srgbClr val="262626"/>
                </a:solidFill>
                <a:highlight>
                  <a:srgbClr val="FFFFFF"/>
                </a:highlight>
                <a:latin typeface="Georgia"/>
                <a:ea typeface="Georgia"/>
                <a:cs typeface="Georgia"/>
                <a:sym typeface="Georgia"/>
              </a:rPr>
              <a:t>Leaf</a:t>
            </a:r>
          </a:p>
          <a:p>
            <a:pPr indent="-320675" lvl="1" marL="914400" rtl="0">
              <a:lnSpc>
                <a:spcPct val="115000"/>
              </a:lnSpc>
              <a:spcBef>
                <a:spcPts val="0"/>
              </a:spcBef>
              <a:spcAft>
                <a:spcPts val="800"/>
              </a:spcAft>
              <a:buClr>
                <a:srgbClr val="262626"/>
              </a:buClr>
              <a:buSzPct val="96666"/>
              <a:buFont typeface="Courier New"/>
              <a:buChar char="o"/>
            </a:pPr>
            <a:r>
              <a:rPr lang="en-US" sz="1450">
                <a:solidFill>
                  <a:srgbClr val="262626"/>
                </a:solidFill>
                <a:highlight>
                  <a:srgbClr val="FFFFFF"/>
                </a:highlight>
                <a:latin typeface="Georgia"/>
                <a:ea typeface="Georgia"/>
                <a:cs typeface="Georgia"/>
                <a:sym typeface="Georgia"/>
              </a:rPr>
              <a:t>represents leaf objects in the composition.A leaf has no children.</a:t>
            </a:r>
          </a:p>
          <a:p>
            <a:pPr indent="-320675" lvl="1" marL="914400" rtl="0">
              <a:lnSpc>
                <a:spcPct val="115000"/>
              </a:lnSpc>
              <a:spcBef>
                <a:spcPts val="0"/>
              </a:spcBef>
              <a:spcAft>
                <a:spcPts val="800"/>
              </a:spcAft>
              <a:buClr>
                <a:srgbClr val="262626"/>
              </a:buClr>
              <a:buSzPct val="96666"/>
              <a:buFont typeface="Courier New"/>
              <a:buChar char="o"/>
            </a:pPr>
            <a:r>
              <a:rPr lang="en-US" sz="1450">
                <a:solidFill>
                  <a:srgbClr val="262626"/>
                </a:solidFill>
                <a:highlight>
                  <a:srgbClr val="FFFFFF"/>
                </a:highlight>
                <a:latin typeface="Georgia"/>
                <a:ea typeface="Georgia"/>
                <a:cs typeface="Georgia"/>
                <a:sym typeface="Georgia"/>
              </a:rPr>
              <a:t>defines behaviour for primitive objects in the composition.</a:t>
            </a:r>
          </a:p>
          <a:p>
            <a:pPr indent="-320675" lvl="0" marL="457200" rtl="0">
              <a:lnSpc>
                <a:spcPct val="115000"/>
              </a:lnSpc>
              <a:spcBef>
                <a:spcPts val="0"/>
              </a:spcBef>
              <a:spcAft>
                <a:spcPts val="800"/>
              </a:spcAft>
              <a:buClr>
                <a:srgbClr val="262626"/>
              </a:buClr>
              <a:buSzPct val="96666"/>
              <a:buFont typeface="Arial"/>
              <a:buChar char="●"/>
            </a:pPr>
            <a:r>
              <a:rPr b="1" lang="en-US" sz="1450">
                <a:solidFill>
                  <a:srgbClr val="262626"/>
                </a:solidFill>
                <a:highlight>
                  <a:srgbClr val="FFFFFF"/>
                </a:highlight>
                <a:latin typeface="Georgia"/>
                <a:ea typeface="Georgia"/>
                <a:cs typeface="Georgia"/>
                <a:sym typeface="Georgia"/>
              </a:rPr>
              <a:t>Composite</a:t>
            </a:r>
          </a:p>
          <a:p>
            <a:pPr indent="-320675" lvl="1" marL="914400" rtl="0">
              <a:lnSpc>
                <a:spcPct val="115000"/>
              </a:lnSpc>
              <a:spcBef>
                <a:spcPts val="0"/>
              </a:spcBef>
              <a:spcAft>
                <a:spcPts val="800"/>
              </a:spcAft>
              <a:buClr>
                <a:srgbClr val="262626"/>
              </a:buClr>
              <a:buSzPct val="96666"/>
              <a:buFont typeface="Courier New"/>
              <a:buChar char="o"/>
            </a:pPr>
            <a:r>
              <a:rPr lang="en-US" sz="1450">
                <a:solidFill>
                  <a:srgbClr val="262626"/>
                </a:solidFill>
                <a:highlight>
                  <a:srgbClr val="FFFFFF"/>
                </a:highlight>
                <a:latin typeface="Georgia"/>
                <a:ea typeface="Georgia"/>
                <a:cs typeface="Georgia"/>
                <a:sym typeface="Georgia"/>
              </a:rPr>
              <a:t>defines behaviour for components having children.</a:t>
            </a:r>
          </a:p>
          <a:p>
            <a:pPr indent="-320675" lvl="1" marL="914400" rtl="0">
              <a:lnSpc>
                <a:spcPct val="115000"/>
              </a:lnSpc>
              <a:spcBef>
                <a:spcPts val="0"/>
              </a:spcBef>
              <a:spcAft>
                <a:spcPts val="800"/>
              </a:spcAft>
              <a:buClr>
                <a:srgbClr val="262626"/>
              </a:buClr>
              <a:buSzPct val="96666"/>
              <a:buFont typeface="Courier New"/>
              <a:buChar char="o"/>
            </a:pPr>
            <a:r>
              <a:rPr lang="en-US" sz="1450">
                <a:solidFill>
                  <a:srgbClr val="262626"/>
                </a:solidFill>
                <a:highlight>
                  <a:srgbClr val="FFFFFF"/>
                </a:highlight>
                <a:latin typeface="Georgia"/>
                <a:ea typeface="Georgia"/>
                <a:cs typeface="Georgia"/>
                <a:sym typeface="Georgia"/>
              </a:rPr>
              <a:t>stores child components.</a:t>
            </a:r>
          </a:p>
          <a:p>
            <a:pPr indent="-320675" lvl="1" marL="914400" rtl="0">
              <a:lnSpc>
                <a:spcPct val="115000"/>
              </a:lnSpc>
              <a:spcBef>
                <a:spcPts val="0"/>
              </a:spcBef>
              <a:spcAft>
                <a:spcPts val="800"/>
              </a:spcAft>
              <a:buClr>
                <a:srgbClr val="262626"/>
              </a:buClr>
              <a:buSzPct val="96666"/>
              <a:buFont typeface="Courier New"/>
              <a:buChar char="o"/>
            </a:pPr>
            <a:r>
              <a:rPr lang="en-US" sz="1450">
                <a:solidFill>
                  <a:srgbClr val="262626"/>
                </a:solidFill>
                <a:highlight>
                  <a:srgbClr val="FFFFFF"/>
                </a:highlight>
                <a:latin typeface="Georgia"/>
                <a:ea typeface="Georgia"/>
                <a:cs typeface="Georgia"/>
                <a:sym typeface="Georgia"/>
              </a:rPr>
              <a:t>implements child related operations in the component interface.</a:t>
            </a:r>
          </a:p>
          <a:p>
            <a:pPr indent="-320675" lvl="0" marL="457200" rtl="0">
              <a:lnSpc>
                <a:spcPct val="115000"/>
              </a:lnSpc>
              <a:spcBef>
                <a:spcPts val="0"/>
              </a:spcBef>
              <a:spcAft>
                <a:spcPts val="800"/>
              </a:spcAft>
              <a:buClr>
                <a:srgbClr val="262626"/>
              </a:buClr>
              <a:buSzPct val="96666"/>
              <a:buFont typeface="Arial"/>
              <a:buChar char="●"/>
            </a:pPr>
            <a:r>
              <a:rPr b="1" lang="en-US" sz="1450">
                <a:solidFill>
                  <a:srgbClr val="262626"/>
                </a:solidFill>
                <a:highlight>
                  <a:srgbClr val="FFFFFF"/>
                </a:highlight>
                <a:latin typeface="Georgia"/>
                <a:ea typeface="Georgia"/>
                <a:cs typeface="Georgia"/>
                <a:sym typeface="Georgia"/>
              </a:rPr>
              <a:t>Client</a:t>
            </a:r>
          </a:p>
          <a:p>
            <a:pPr indent="-320675" lvl="1" marL="914400" rtl="0">
              <a:lnSpc>
                <a:spcPct val="115000"/>
              </a:lnSpc>
              <a:spcBef>
                <a:spcPts val="0"/>
              </a:spcBef>
              <a:spcAft>
                <a:spcPts val="800"/>
              </a:spcAft>
              <a:buClr>
                <a:srgbClr val="262626"/>
              </a:buClr>
              <a:buSzPct val="96666"/>
              <a:buFont typeface="Courier New"/>
              <a:buChar char="o"/>
            </a:pPr>
            <a:r>
              <a:rPr lang="en-US" sz="1450">
                <a:solidFill>
                  <a:srgbClr val="262626"/>
                </a:solidFill>
                <a:highlight>
                  <a:srgbClr val="FFFFFF"/>
                </a:highlight>
                <a:latin typeface="Georgia"/>
                <a:ea typeface="Georgia"/>
                <a:cs typeface="Georgia"/>
                <a:sym typeface="Georgia"/>
              </a:rPr>
              <a:t>manipulates objects in the composition through the component interface.</a:t>
            </a:r>
          </a:p>
          <a:p>
            <a:pPr lvl="0">
              <a:spcBef>
                <a:spcPts val="0"/>
              </a:spcBef>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2" name="Shape 572"/>
        <p:cNvGrpSpPr/>
        <p:nvPr/>
      </p:nvGrpSpPr>
      <p:grpSpPr>
        <a:xfrm>
          <a:off x="0" y="0"/>
          <a:ext cx="0" cy="0"/>
          <a:chOff x="0" y="0"/>
          <a:chExt cx="0" cy="0"/>
        </a:xfrm>
      </p:grpSpPr>
      <p:sp>
        <p:nvSpPr>
          <p:cNvPr id="573" name="Shape 573"/>
          <p:cNvSpPr txBox="1"/>
          <p:nvPr>
            <p:ph type="title"/>
          </p:nvPr>
        </p:nvSpPr>
        <p:spPr>
          <a:xfrm>
            <a:off x="457200" y="704087"/>
            <a:ext cx="8229600" cy="1143000"/>
          </a:xfrm>
          <a:prstGeom prst="rect">
            <a:avLst/>
          </a:prstGeom>
        </p:spPr>
        <p:txBody>
          <a:bodyPr anchorCtr="0" anchor="b" bIns="91425" lIns="91425" rIns="91425" tIns="91425">
            <a:noAutofit/>
          </a:bodyPr>
          <a:lstStyle/>
          <a:p>
            <a:pPr indent="-69850" lvl="0" marL="0" marR="0" rtl="0" algn="l">
              <a:lnSpc>
                <a:spcPct val="100000"/>
              </a:lnSpc>
              <a:spcBef>
                <a:spcPts val="0"/>
              </a:spcBef>
              <a:spcAft>
                <a:spcPts val="0"/>
              </a:spcAft>
              <a:buClr>
                <a:srgbClr val="000000"/>
              </a:buClr>
              <a:buSzPct val="25000"/>
              <a:buFont typeface="Arial"/>
              <a:buNone/>
            </a:pPr>
            <a:r>
              <a:rPr lang="en-US"/>
              <a:t>When to use it</a:t>
            </a:r>
          </a:p>
        </p:txBody>
      </p:sp>
      <p:sp>
        <p:nvSpPr>
          <p:cNvPr id="574" name="Shape 574"/>
          <p:cNvSpPr txBox="1"/>
          <p:nvPr>
            <p:ph idx="1" type="body"/>
          </p:nvPr>
        </p:nvSpPr>
        <p:spPr>
          <a:xfrm>
            <a:off x="457200" y="1935480"/>
            <a:ext cx="8229600" cy="4389000"/>
          </a:xfrm>
          <a:prstGeom prst="rect">
            <a:avLst/>
          </a:prstGeom>
        </p:spPr>
        <p:txBody>
          <a:bodyPr anchorCtr="0" anchor="t" bIns="91425" lIns="91425" rIns="91425" tIns="91425">
            <a:noAutofit/>
          </a:bodyPr>
          <a:lstStyle/>
          <a:p>
            <a:pPr indent="-69850" lvl="0" marL="0" rtl="0">
              <a:lnSpc>
                <a:spcPct val="120000"/>
              </a:lnSpc>
              <a:spcBef>
                <a:spcPts val="1500"/>
              </a:spcBef>
              <a:spcAft>
                <a:spcPts val="400"/>
              </a:spcAft>
              <a:buClr>
                <a:schemeClr val="dk1"/>
              </a:buClr>
              <a:buSzPct val="57894"/>
              <a:buFont typeface="Arial"/>
              <a:buNone/>
            </a:pPr>
            <a:r>
              <a:t/>
            </a:r>
            <a:endParaRPr b="1" sz="1900">
              <a:solidFill>
                <a:srgbClr val="262626"/>
              </a:solidFill>
              <a:highlight>
                <a:srgbClr val="FFFFFF"/>
              </a:highlight>
              <a:latin typeface="Arial"/>
              <a:ea typeface="Arial"/>
              <a:cs typeface="Arial"/>
              <a:sym typeface="Arial"/>
            </a:endParaRPr>
          </a:p>
          <a:p>
            <a:pPr indent="-320675" lvl="0" marL="457200" rtl="0">
              <a:lnSpc>
                <a:spcPct val="115000"/>
              </a:lnSpc>
              <a:spcBef>
                <a:spcPts val="0"/>
              </a:spcBef>
              <a:spcAft>
                <a:spcPts val="800"/>
              </a:spcAft>
              <a:buClr>
                <a:srgbClr val="262626"/>
              </a:buClr>
              <a:buSzPct val="96666"/>
              <a:buFont typeface="Arial"/>
              <a:buChar char="●"/>
            </a:pPr>
            <a:r>
              <a:rPr lang="en-US" sz="1450">
                <a:solidFill>
                  <a:srgbClr val="262626"/>
                </a:solidFill>
                <a:highlight>
                  <a:srgbClr val="FFFFFF"/>
                </a:highlight>
                <a:latin typeface="Georgia"/>
                <a:ea typeface="Georgia"/>
                <a:cs typeface="Georgia"/>
                <a:sym typeface="Georgia"/>
              </a:rPr>
              <a:t>you want to represent part-whole hierarchies of objects.</a:t>
            </a:r>
          </a:p>
          <a:p>
            <a:pPr indent="-320675" lvl="0" marL="457200" rtl="0">
              <a:lnSpc>
                <a:spcPct val="115000"/>
              </a:lnSpc>
              <a:spcBef>
                <a:spcPts val="0"/>
              </a:spcBef>
              <a:spcAft>
                <a:spcPts val="800"/>
              </a:spcAft>
              <a:buClr>
                <a:srgbClr val="262626"/>
              </a:buClr>
              <a:buSzPct val="96666"/>
              <a:buFont typeface="Arial"/>
              <a:buChar char="●"/>
            </a:pPr>
            <a:r>
              <a:rPr lang="en-US" sz="1450">
                <a:solidFill>
                  <a:srgbClr val="262626"/>
                </a:solidFill>
                <a:highlight>
                  <a:srgbClr val="FFFFFF"/>
                </a:highlight>
                <a:latin typeface="Georgia"/>
                <a:ea typeface="Georgia"/>
                <a:cs typeface="Georgia"/>
                <a:sym typeface="Georgia"/>
              </a:rPr>
              <a:t>you want client to be able to ignore difference between compositions of objects and individual objects.Clients will treat all objects in the composite structure uniformly.</a:t>
            </a:r>
          </a:p>
          <a:p>
            <a:pPr indent="-69850" lvl="0" marL="0" rtl="0">
              <a:lnSpc>
                <a:spcPct val="120000"/>
              </a:lnSpc>
              <a:spcBef>
                <a:spcPts val="1500"/>
              </a:spcBef>
              <a:spcAft>
                <a:spcPts val="400"/>
              </a:spcAft>
              <a:buClr>
                <a:schemeClr val="dk1"/>
              </a:buClr>
              <a:buSzPct val="57894"/>
              <a:buFont typeface="Arial"/>
              <a:buNone/>
            </a:pPr>
            <a:r>
              <a:t/>
            </a:r>
            <a:endParaRPr b="1" sz="1900">
              <a:solidFill>
                <a:srgbClr val="262626"/>
              </a:solidFill>
              <a:highlight>
                <a:srgbClr val="FFFFFF"/>
              </a:highlight>
              <a:latin typeface="Arial"/>
              <a:ea typeface="Arial"/>
              <a:cs typeface="Arial"/>
              <a:sym typeface="Arial"/>
            </a:endParaRPr>
          </a:p>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Calibri"/>
              <a:buNone/>
            </a:pPr>
            <a:r>
              <a:rPr b="0" i="0" lang="en-US" sz="5000" u="none" cap="none" strike="noStrike">
                <a:solidFill>
                  <a:schemeClr val="dk2"/>
                </a:solidFill>
                <a:latin typeface="Calibri"/>
                <a:ea typeface="Calibri"/>
                <a:cs typeface="Calibri"/>
                <a:sym typeface="Calibri"/>
              </a:rPr>
              <a:t>Categories of design patterns</a:t>
            </a:r>
          </a:p>
        </p:txBody>
      </p:sp>
      <p:sp>
        <p:nvSpPr>
          <p:cNvPr id="140" name="Shape 140"/>
          <p:cNvSpPr txBox="1"/>
          <p:nvPr>
            <p:ph idx="1" type="body"/>
          </p:nvPr>
        </p:nvSpPr>
        <p:spPr>
          <a:xfrm>
            <a:off x="457200" y="1935480"/>
            <a:ext cx="8229600" cy="4389000"/>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3"/>
              </a:buClr>
              <a:buSzPct val="95000"/>
              <a:buFont typeface="Noto Sans Symbols"/>
              <a:buChar char="●"/>
            </a:pPr>
            <a:r>
              <a:rPr b="0" i="0" lang="en-US" sz="2600" u="none" cap="none" strike="noStrike">
                <a:solidFill>
                  <a:schemeClr val="dk1"/>
                </a:solidFill>
                <a:latin typeface="Constantia"/>
                <a:ea typeface="Constantia"/>
                <a:cs typeface="Constantia"/>
                <a:sym typeface="Constantia"/>
              </a:rPr>
              <a:t>Creational </a:t>
            </a:r>
          </a:p>
          <a:p>
            <a:pPr indent="-274320" lvl="0" marL="274320" marR="0" rtl="0" algn="l">
              <a:spcBef>
                <a:spcPts val="520"/>
              </a:spcBef>
              <a:spcAft>
                <a:spcPts val="0"/>
              </a:spcAft>
              <a:buClr>
                <a:schemeClr val="accent3"/>
              </a:buClr>
              <a:buSzPct val="95000"/>
              <a:buFont typeface="Noto Sans Symbols"/>
              <a:buChar char="●"/>
            </a:pPr>
            <a:r>
              <a:rPr b="0" i="0" lang="en-US" sz="2600" u="none" cap="none" strike="noStrike">
                <a:solidFill>
                  <a:schemeClr val="dk1"/>
                </a:solidFill>
                <a:latin typeface="Constantia"/>
                <a:ea typeface="Constantia"/>
                <a:cs typeface="Constantia"/>
                <a:sym typeface="Constantia"/>
              </a:rPr>
              <a:t>Structural </a:t>
            </a:r>
          </a:p>
          <a:p>
            <a:pPr indent="-274320" lvl="0" marL="274320" marR="0" rtl="0" algn="l">
              <a:spcBef>
                <a:spcPts val="520"/>
              </a:spcBef>
              <a:spcAft>
                <a:spcPts val="0"/>
              </a:spcAft>
              <a:buClr>
                <a:schemeClr val="accent3"/>
              </a:buClr>
              <a:buSzPct val="95000"/>
              <a:buFont typeface="Noto Sans Symbols"/>
              <a:buChar char="●"/>
            </a:pPr>
            <a:r>
              <a:rPr b="0" i="0" lang="en-US" sz="2600" u="none" cap="none" strike="noStrike">
                <a:solidFill>
                  <a:schemeClr val="dk1"/>
                </a:solidFill>
                <a:latin typeface="Constantia"/>
                <a:ea typeface="Constantia"/>
                <a:cs typeface="Constantia"/>
                <a:sym typeface="Constantia"/>
              </a:rPr>
              <a:t>Behavioral</a:t>
            </a:r>
          </a:p>
          <a:p>
            <a:pPr indent="-274320" lvl="0" marL="274320" marR="0" rtl="0" algn="l">
              <a:spcBef>
                <a:spcPts val="520"/>
              </a:spcBef>
              <a:buClr>
                <a:schemeClr val="accent3"/>
              </a:buClr>
              <a:buSzPct val="25000"/>
              <a:buFont typeface="Noto Sans Symbols"/>
              <a:buNone/>
            </a:pPr>
            <a:r>
              <a:t/>
            </a:r>
            <a:endParaRPr b="0" i="0" sz="26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8" name="Shape 578"/>
        <p:cNvGrpSpPr/>
        <p:nvPr/>
      </p:nvGrpSpPr>
      <p:grpSpPr>
        <a:xfrm>
          <a:off x="0" y="0"/>
          <a:ext cx="0" cy="0"/>
          <a:chOff x="0" y="0"/>
          <a:chExt cx="0" cy="0"/>
        </a:xfrm>
      </p:grpSpPr>
      <p:sp>
        <p:nvSpPr>
          <p:cNvPr id="579" name="Shape 579"/>
          <p:cNvSpPr txBox="1"/>
          <p:nvPr>
            <p:ph type="title"/>
          </p:nvPr>
        </p:nvSpPr>
        <p:spPr>
          <a:xfrm>
            <a:off x="457200" y="704087"/>
            <a:ext cx="8229600" cy="1143000"/>
          </a:xfrm>
          <a:prstGeom prst="rect">
            <a:avLst/>
          </a:prstGeom>
        </p:spPr>
        <p:txBody>
          <a:bodyPr anchorCtr="0" anchor="b" bIns="91425" lIns="91425" rIns="91425" tIns="91425">
            <a:noAutofit/>
          </a:bodyPr>
          <a:lstStyle/>
          <a:p>
            <a:pPr lvl="0">
              <a:spcBef>
                <a:spcPts val="0"/>
              </a:spcBef>
              <a:buNone/>
            </a:pPr>
            <a:r>
              <a:rPr lang="en-US"/>
              <a:t>Examples</a:t>
            </a:r>
          </a:p>
        </p:txBody>
      </p:sp>
      <p:sp>
        <p:nvSpPr>
          <p:cNvPr id="580" name="Shape 580"/>
          <p:cNvSpPr txBox="1"/>
          <p:nvPr>
            <p:ph idx="1" type="body"/>
          </p:nvPr>
        </p:nvSpPr>
        <p:spPr>
          <a:xfrm>
            <a:off x="457200" y="1935480"/>
            <a:ext cx="8229600" cy="4389000"/>
          </a:xfrm>
          <a:prstGeom prst="rect">
            <a:avLst/>
          </a:prstGeom>
        </p:spPr>
        <p:txBody>
          <a:bodyPr anchorCtr="0" anchor="t" bIns="91425" lIns="91425" rIns="91425" tIns="91425">
            <a:noAutofit/>
          </a:bodyPr>
          <a:lstStyle/>
          <a:p>
            <a:pPr indent="0" lvl="0" marL="0" rtl="0">
              <a:spcBef>
                <a:spcPts val="0"/>
              </a:spcBef>
              <a:buNone/>
            </a:pPr>
            <a:r>
              <a:rPr lang="en-US"/>
              <a:t>Organization employee chart</a:t>
            </a:r>
          </a:p>
          <a:p>
            <a:pPr indent="0" lvl="0" marL="0" rtl="0">
              <a:spcBef>
                <a:spcPts val="0"/>
              </a:spcBef>
              <a:buNone/>
            </a:pPr>
            <a:r>
              <a:rPr lang="en-US"/>
              <a:t>Drawing</a:t>
            </a:r>
          </a:p>
          <a:p>
            <a:pPr indent="0" lvl="0" marL="0" rtl="0">
              <a:spcBef>
                <a:spcPts val="0"/>
              </a:spcBef>
              <a:buNone/>
            </a:pPr>
            <a:r>
              <a:rPr lang="en-US"/>
              <a:t>Calculating component cost</a:t>
            </a:r>
          </a:p>
          <a:p>
            <a:pPr indent="0" lvl="0" marL="0">
              <a:spcBef>
                <a:spcPts val="0"/>
              </a:spcBef>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4" name="Shape 584"/>
        <p:cNvGrpSpPr/>
        <p:nvPr/>
      </p:nvGrpSpPr>
      <p:grpSpPr>
        <a:xfrm>
          <a:off x="0" y="0"/>
          <a:ext cx="0" cy="0"/>
          <a:chOff x="0" y="0"/>
          <a:chExt cx="0" cy="0"/>
        </a:xfrm>
      </p:grpSpPr>
      <p:sp>
        <p:nvSpPr>
          <p:cNvPr id="585" name="Shape 585"/>
          <p:cNvSpPr txBox="1"/>
          <p:nvPr>
            <p:ph type="title"/>
          </p:nvPr>
        </p:nvSpPr>
        <p:spPr>
          <a:xfrm>
            <a:off x="457200" y="704087"/>
            <a:ext cx="8229600" cy="1143000"/>
          </a:xfrm>
          <a:prstGeom prst="rect">
            <a:avLst/>
          </a:prstGeom>
        </p:spPr>
        <p:txBody>
          <a:bodyPr anchorCtr="0" anchor="b" bIns="91425" lIns="91425" rIns="91425" tIns="91425">
            <a:noAutofit/>
          </a:bodyPr>
          <a:lstStyle/>
          <a:p>
            <a:pPr lvl="0" rtl="0">
              <a:spcBef>
                <a:spcPts val="0"/>
              </a:spcBef>
              <a:buNone/>
            </a:pPr>
            <a:r>
              <a:rPr lang="en-US"/>
              <a:t>Chain of responsibility</a:t>
            </a:r>
          </a:p>
        </p:txBody>
      </p:sp>
      <p:sp>
        <p:nvSpPr>
          <p:cNvPr id="586" name="Shape 586"/>
          <p:cNvSpPr txBox="1"/>
          <p:nvPr>
            <p:ph idx="1" type="body"/>
          </p:nvPr>
        </p:nvSpPr>
        <p:spPr>
          <a:xfrm>
            <a:off x="457200" y="1935480"/>
            <a:ext cx="8229600" cy="4389000"/>
          </a:xfrm>
          <a:prstGeom prst="rect">
            <a:avLst/>
          </a:prstGeom>
        </p:spPr>
        <p:txBody>
          <a:bodyPr anchorCtr="0" anchor="t" bIns="91425" lIns="91425" rIns="91425" tIns="91425">
            <a:noAutofit/>
          </a:bodyPr>
          <a:lstStyle/>
          <a:p>
            <a:pPr indent="0" lvl="0" marL="0" rtl="0">
              <a:spcBef>
                <a:spcPts val="0"/>
              </a:spcBef>
              <a:buNone/>
            </a:pPr>
            <a:r>
              <a:rPr b="1" lang="en-US" sz="1800">
                <a:solidFill>
                  <a:srgbClr val="CC0000"/>
                </a:solidFill>
                <a:latin typeface="Arial"/>
                <a:ea typeface="Arial"/>
                <a:cs typeface="Arial"/>
                <a:sym typeface="Arial"/>
              </a:rPr>
              <a:t>Intent:</a:t>
            </a:r>
          </a:p>
          <a:p>
            <a:pPr indent="0" lvl="0" marL="0" marR="0" rtl="0" algn="l">
              <a:lnSpc>
                <a:spcPct val="100000"/>
              </a:lnSpc>
              <a:spcBef>
                <a:spcPts val="520"/>
              </a:spcBef>
              <a:spcAft>
                <a:spcPts val="0"/>
              </a:spcAft>
              <a:buNone/>
            </a:pPr>
            <a:r>
              <a:rPr lang="en-US" sz="1400">
                <a:latin typeface="Trebuchet MS"/>
                <a:ea typeface="Trebuchet MS"/>
                <a:cs typeface="Trebuchet MS"/>
                <a:sym typeface="Trebuchet MS"/>
              </a:rPr>
              <a:t>Avoid coupling the sender of a request to its receiver by giving more than one object a chance to handle the request.</a:t>
            </a:r>
          </a:p>
          <a:p>
            <a:pPr indent="0" lvl="0" marL="0" marR="0" rtl="0" algn="l">
              <a:lnSpc>
                <a:spcPct val="100000"/>
              </a:lnSpc>
              <a:spcBef>
                <a:spcPts val="520"/>
              </a:spcBef>
              <a:spcAft>
                <a:spcPts val="0"/>
              </a:spcAft>
              <a:buNone/>
            </a:pPr>
            <a:r>
              <a:rPr lang="en-US" sz="1400">
                <a:latin typeface="Trebuchet MS"/>
                <a:ea typeface="Trebuchet MS"/>
                <a:cs typeface="Trebuchet MS"/>
                <a:sym typeface="Trebuchet MS"/>
              </a:rPr>
              <a:t>Chain the receiving objects and pass the request along the chain until an object handles it. </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0" name="Shape 590"/>
        <p:cNvGrpSpPr/>
        <p:nvPr/>
      </p:nvGrpSpPr>
      <p:grpSpPr>
        <a:xfrm>
          <a:off x="0" y="0"/>
          <a:ext cx="0" cy="0"/>
          <a:chOff x="0" y="0"/>
          <a:chExt cx="0" cy="0"/>
        </a:xfrm>
      </p:grpSpPr>
      <p:sp>
        <p:nvSpPr>
          <p:cNvPr id="591" name="Shape 591"/>
          <p:cNvSpPr txBox="1"/>
          <p:nvPr>
            <p:ph type="title"/>
          </p:nvPr>
        </p:nvSpPr>
        <p:spPr>
          <a:xfrm>
            <a:off x="457200" y="704087"/>
            <a:ext cx="8229600" cy="1143000"/>
          </a:xfrm>
          <a:prstGeom prst="rect">
            <a:avLst/>
          </a:prstGeom>
        </p:spPr>
        <p:txBody>
          <a:bodyPr anchorCtr="0" anchor="b" bIns="91425" lIns="91425" rIns="91425" tIns="91425">
            <a:noAutofit/>
          </a:bodyPr>
          <a:lstStyle/>
          <a:p>
            <a:pPr lvl="0" rtl="0">
              <a:spcBef>
                <a:spcPts val="0"/>
              </a:spcBef>
              <a:buNone/>
            </a:pPr>
            <a:r>
              <a:rPr lang="en-US"/>
              <a:t>Class diagram</a:t>
            </a:r>
          </a:p>
        </p:txBody>
      </p:sp>
      <p:pic>
        <p:nvPicPr>
          <p:cNvPr id="592" name="Shape 592"/>
          <p:cNvPicPr preferRelativeResize="0"/>
          <p:nvPr/>
        </p:nvPicPr>
        <p:blipFill>
          <a:blip r:embed="rId3">
            <a:alphaModFix/>
          </a:blip>
          <a:stretch>
            <a:fillRect/>
          </a:stretch>
        </p:blipFill>
        <p:spPr>
          <a:xfrm>
            <a:off x="1324850" y="2133374"/>
            <a:ext cx="5123999" cy="3136774"/>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6" name="Shape 596"/>
        <p:cNvGrpSpPr/>
        <p:nvPr/>
      </p:nvGrpSpPr>
      <p:grpSpPr>
        <a:xfrm>
          <a:off x="0" y="0"/>
          <a:ext cx="0" cy="0"/>
          <a:chOff x="0" y="0"/>
          <a:chExt cx="0" cy="0"/>
        </a:xfrm>
      </p:grpSpPr>
      <p:sp>
        <p:nvSpPr>
          <p:cNvPr id="597" name="Shape 597"/>
          <p:cNvSpPr txBox="1"/>
          <p:nvPr>
            <p:ph type="title"/>
          </p:nvPr>
        </p:nvSpPr>
        <p:spPr>
          <a:xfrm>
            <a:off x="457200" y="704087"/>
            <a:ext cx="8229600" cy="1143000"/>
          </a:xfrm>
          <a:prstGeom prst="rect">
            <a:avLst/>
          </a:prstGeom>
        </p:spPr>
        <p:txBody>
          <a:bodyPr anchorCtr="0" anchor="b" bIns="91425" lIns="91425" rIns="91425" tIns="91425">
            <a:noAutofit/>
          </a:bodyPr>
          <a:lstStyle/>
          <a:p>
            <a:pPr lvl="0" rtl="0">
              <a:spcBef>
                <a:spcPts val="0"/>
              </a:spcBef>
              <a:buNone/>
            </a:pPr>
            <a:r>
              <a:rPr lang="en-US"/>
              <a:t>Participants</a:t>
            </a:r>
          </a:p>
        </p:txBody>
      </p:sp>
      <p:sp>
        <p:nvSpPr>
          <p:cNvPr id="598" name="Shape 598"/>
          <p:cNvSpPr txBox="1"/>
          <p:nvPr>
            <p:ph idx="1" type="body"/>
          </p:nvPr>
        </p:nvSpPr>
        <p:spPr>
          <a:xfrm>
            <a:off x="457200" y="1935480"/>
            <a:ext cx="8229600" cy="4389000"/>
          </a:xfrm>
          <a:prstGeom prst="rect">
            <a:avLst/>
          </a:prstGeom>
        </p:spPr>
        <p:txBody>
          <a:bodyPr anchorCtr="0" anchor="t" bIns="91425" lIns="91425" rIns="91425" tIns="91425">
            <a:noAutofit/>
          </a:bodyPr>
          <a:lstStyle/>
          <a:p>
            <a:pPr indent="0" lvl="0" marL="0" rtl="0">
              <a:lnSpc>
                <a:spcPct val="115000"/>
              </a:lnSpc>
              <a:spcBef>
                <a:spcPts val="0"/>
              </a:spcBef>
              <a:spcAft>
                <a:spcPts val="800"/>
              </a:spcAft>
              <a:buNone/>
            </a:pPr>
            <a:r>
              <a:rPr lang="en-US" sz="1400">
                <a:latin typeface="Trebuchet MS"/>
                <a:ea typeface="Trebuchet MS"/>
                <a:cs typeface="Trebuchet MS"/>
                <a:sym typeface="Trebuchet MS"/>
              </a:rPr>
              <a:t>The classes and objects participating in this pattern are:</a:t>
            </a:r>
          </a:p>
          <a:p>
            <a:pPr indent="-69850" lvl="0" marL="0" marR="0" rtl="0" algn="l">
              <a:lnSpc>
                <a:spcPct val="115000"/>
              </a:lnSpc>
              <a:spcBef>
                <a:spcPts val="0"/>
              </a:spcBef>
              <a:spcAft>
                <a:spcPts val="800"/>
              </a:spcAft>
              <a:buClr>
                <a:srgbClr val="000000"/>
              </a:buClr>
              <a:buSzPct val="100000"/>
              <a:buNone/>
            </a:pPr>
            <a:r>
              <a:rPr b="1" lang="en-US" sz="1050">
                <a:solidFill>
                  <a:srgbClr val="AA0000"/>
                </a:solidFill>
                <a:highlight>
                  <a:srgbClr val="FFFFFF"/>
                </a:highlight>
                <a:latin typeface="Arial"/>
                <a:ea typeface="Arial"/>
                <a:cs typeface="Arial"/>
                <a:sym typeface="Arial"/>
              </a:rPr>
              <a:t>Handler </a:t>
            </a:r>
            <a:r>
              <a:rPr lang="en-US" sz="1050">
                <a:solidFill>
                  <a:srgbClr val="333333"/>
                </a:solidFill>
                <a:highlight>
                  <a:srgbClr val="FFFFFF"/>
                </a:highlight>
                <a:latin typeface="Arial"/>
                <a:ea typeface="Arial"/>
                <a:cs typeface="Arial"/>
                <a:sym typeface="Arial"/>
              </a:rPr>
              <a:t> </a:t>
            </a:r>
            <a:r>
              <a:rPr lang="en-US" sz="1400">
                <a:latin typeface="Trebuchet MS"/>
                <a:ea typeface="Trebuchet MS"/>
                <a:cs typeface="Trebuchet MS"/>
                <a:sym typeface="Trebuchet MS"/>
              </a:rPr>
              <a:t> defines an interface for handling the requests</a:t>
            </a:r>
          </a:p>
          <a:p>
            <a:pPr indent="-69850" lvl="0" marL="0" marR="0" rtl="0" algn="l">
              <a:lnSpc>
                <a:spcPct val="115000"/>
              </a:lnSpc>
              <a:spcBef>
                <a:spcPts val="0"/>
              </a:spcBef>
              <a:spcAft>
                <a:spcPts val="800"/>
              </a:spcAft>
              <a:buClr>
                <a:srgbClr val="000000"/>
              </a:buClr>
              <a:buSzPct val="78571"/>
              <a:buNone/>
            </a:pPr>
            <a:r>
              <a:rPr lang="en-US" sz="1400">
                <a:latin typeface="Trebuchet MS"/>
                <a:ea typeface="Trebuchet MS"/>
                <a:cs typeface="Trebuchet MS"/>
                <a:sym typeface="Trebuchet MS"/>
              </a:rPr>
              <a:t>(optional) implements the successor link</a:t>
            </a:r>
          </a:p>
          <a:p>
            <a:pPr indent="0" lvl="0" marL="457200" rtl="0">
              <a:lnSpc>
                <a:spcPct val="115000"/>
              </a:lnSpc>
              <a:spcBef>
                <a:spcPts val="0"/>
              </a:spcBef>
              <a:spcAft>
                <a:spcPts val="800"/>
              </a:spcAft>
              <a:buNone/>
            </a:pPr>
            <a:r>
              <a:t/>
            </a:r>
            <a:endParaRPr sz="1050">
              <a:solidFill>
                <a:srgbClr val="333333"/>
              </a:solidFill>
              <a:highlight>
                <a:srgbClr val="FFFFFF"/>
              </a:highlight>
              <a:latin typeface="Arial"/>
              <a:ea typeface="Arial"/>
              <a:cs typeface="Arial"/>
              <a:sym typeface="Arial"/>
            </a:endParaRPr>
          </a:p>
          <a:p>
            <a:pPr indent="0" lvl="0" marL="0" marR="0" rtl="0" algn="l">
              <a:lnSpc>
                <a:spcPct val="115000"/>
              </a:lnSpc>
              <a:spcBef>
                <a:spcPts val="0"/>
              </a:spcBef>
              <a:spcAft>
                <a:spcPts val="800"/>
              </a:spcAft>
              <a:buNone/>
            </a:pPr>
            <a:r>
              <a:rPr b="1" lang="en-US" sz="1050">
                <a:solidFill>
                  <a:srgbClr val="AA0000"/>
                </a:solidFill>
                <a:highlight>
                  <a:srgbClr val="FFFFFF"/>
                </a:highlight>
                <a:latin typeface="Arial"/>
                <a:ea typeface="Arial"/>
                <a:cs typeface="Arial"/>
                <a:sym typeface="Arial"/>
              </a:rPr>
              <a:t> ConcreteHandler </a:t>
            </a:r>
            <a:r>
              <a:rPr lang="en-US" sz="1400">
                <a:latin typeface="Trebuchet MS"/>
                <a:ea typeface="Trebuchet MS"/>
                <a:cs typeface="Trebuchet MS"/>
                <a:sym typeface="Trebuchet MS"/>
              </a:rPr>
              <a:t> handles requests it is responsible for</a:t>
            </a:r>
          </a:p>
          <a:p>
            <a:pPr indent="-295275" lvl="0" marL="457200" marR="0" rtl="0" algn="l">
              <a:lnSpc>
                <a:spcPct val="115000"/>
              </a:lnSpc>
              <a:spcBef>
                <a:spcPts val="0"/>
              </a:spcBef>
              <a:spcAft>
                <a:spcPts val="800"/>
              </a:spcAft>
              <a:buClr>
                <a:srgbClr val="333333"/>
              </a:buClr>
              <a:buSzPct val="75000"/>
              <a:buFont typeface="Arial"/>
              <a:buChar char="●"/>
            </a:pPr>
            <a:r>
              <a:rPr lang="en-US" sz="1400">
                <a:latin typeface="Trebuchet MS"/>
                <a:ea typeface="Trebuchet MS"/>
                <a:cs typeface="Trebuchet MS"/>
                <a:sym typeface="Trebuchet MS"/>
              </a:rPr>
              <a:t>can access its successor</a:t>
            </a:r>
          </a:p>
          <a:p>
            <a:pPr indent="-295275" lvl="0" marL="457200" marR="0" rtl="0" algn="l">
              <a:lnSpc>
                <a:spcPct val="115000"/>
              </a:lnSpc>
              <a:spcBef>
                <a:spcPts val="0"/>
              </a:spcBef>
              <a:spcAft>
                <a:spcPts val="800"/>
              </a:spcAft>
              <a:buClr>
                <a:srgbClr val="333333"/>
              </a:buClr>
              <a:buSzPct val="75000"/>
              <a:buFont typeface="Arial"/>
              <a:buChar char="●"/>
            </a:pPr>
            <a:r>
              <a:rPr lang="en-US" sz="1400">
                <a:latin typeface="Trebuchet MS"/>
                <a:ea typeface="Trebuchet MS"/>
                <a:cs typeface="Trebuchet MS"/>
                <a:sym typeface="Trebuchet MS"/>
              </a:rPr>
              <a:t>if the ConcreteHandler can handle the request, it does so; otherwise it forwards the request to its successor</a:t>
            </a:r>
          </a:p>
          <a:p>
            <a:pPr indent="0" lvl="0" marL="457200" rtl="0">
              <a:lnSpc>
                <a:spcPct val="115000"/>
              </a:lnSpc>
              <a:spcBef>
                <a:spcPts val="0"/>
              </a:spcBef>
              <a:spcAft>
                <a:spcPts val="800"/>
              </a:spcAft>
              <a:buNone/>
            </a:pPr>
            <a:r>
              <a:t/>
            </a:r>
            <a:endParaRPr sz="1050">
              <a:solidFill>
                <a:srgbClr val="333333"/>
              </a:solidFill>
              <a:highlight>
                <a:srgbClr val="FFFFFF"/>
              </a:highlight>
              <a:latin typeface="Arial"/>
              <a:ea typeface="Arial"/>
              <a:cs typeface="Arial"/>
              <a:sym typeface="Arial"/>
            </a:endParaRPr>
          </a:p>
          <a:p>
            <a:pPr indent="0" lvl="0" marL="0" rtl="0">
              <a:lnSpc>
                <a:spcPct val="115000"/>
              </a:lnSpc>
              <a:spcBef>
                <a:spcPts val="0"/>
              </a:spcBef>
              <a:spcAft>
                <a:spcPts val="800"/>
              </a:spcAft>
              <a:buNone/>
            </a:pPr>
            <a:r>
              <a:rPr b="1" lang="en-US" sz="1050">
                <a:solidFill>
                  <a:srgbClr val="AA0000"/>
                </a:solidFill>
                <a:highlight>
                  <a:srgbClr val="FFFFFF"/>
                </a:highlight>
                <a:latin typeface="Arial"/>
                <a:ea typeface="Arial"/>
                <a:cs typeface="Arial"/>
                <a:sym typeface="Arial"/>
              </a:rPr>
              <a:t> Client </a:t>
            </a:r>
            <a:r>
              <a:rPr lang="en-US" sz="1400">
                <a:latin typeface="Trebuchet MS"/>
                <a:ea typeface="Trebuchet MS"/>
                <a:cs typeface="Trebuchet MS"/>
                <a:sym typeface="Trebuchet MS"/>
              </a:rPr>
              <a:t> initiates the request to a ConcreteHandler object on the chain</a:t>
            </a:r>
          </a:p>
          <a:p>
            <a:pPr indent="0" lvl="0" marL="0" rtl="0">
              <a:lnSpc>
                <a:spcPct val="115000"/>
              </a:lnSpc>
              <a:spcBef>
                <a:spcPts val="0"/>
              </a:spcBef>
              <a:buNone/>
            </a:pPr>
            <a:r>
              <a:t/>
            </a:r>
            <a:endParaRPr sz="1050">
              <a:solidFill>
                <a:srgbClr val="333333"/>
              </a:solidFill>
              <a:highlight>
                <a:srgbClr val="FFFFFF"/>
              </a:highlight>
              <a:latin typeface="Arial"/>
              <a:ea typeface="Arial"/>
              <a:cs typeface="Arial"/>
              <a:sym typeface="Arial"/>
            </a:endParaRPr>
          </a:p>
          <a:p>
            <a:pPr lvl="0" rtl="0">
              <a:spcBef>
                <a:spcPts val="0"/>
              </a:spcBef>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pic>
        <p:nvPicPr>
          <p:cNvPr id="603" name="Shape 603"/>
          <p:cNvPicPr preferRelativeResize="0"/>
          <p:nvPr/>
        </p:nvPicPr>
        <p:blipFill>
          <a:blip r:embed="rId3">
            <a:alphaModFix/>
          </a:blip>
          <a:stretch>
            <a:fillRect/>
          </a:stretch>
        </p:blipFill>
        <p:spPr>
          <a:xfrm>
            <a:off x="3039350" y="1175274"/>
            <a:ext cx="3136749" cy="4835224"/>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7" name="Shape 607"/>
        <p:cNvGrpSpPr/>
        <p:nvPr/>
      </p:nvGrpSpPr>
      <p:grpSpPr>
        <a:xfrm>
          <a:off x="0" y="0"/>
          <a:ext cx="0" cy="0"/>
          <a:chOff x="0" y="0"/>
          <a:chExt cx="0" cy="0"/>
        </a:xfrm>
      </p:grpSpPr>
      <p:sp>
        <p:nvSpPr>
          <p:cNvPr id="608" name="Shape 608"/>
          <p:cNvSpPr txBox="1"/>
          <p:nvPr>
            <p:ph type="title"/>
          </p:nvPr>
        </p:nvSpPr>
        <p:spPr>
          <a:xfrm>
            <a:off x="457200" y="704087"/>
            <a:ext cx="8229600" cy="1143000"/>
          </a:xfrm>
          <a:prstGeom prst="rect">
            <a:avLst/>
          </a:prstGeom>
        </p:spPr>
        <p:txBody>
          <a:bodyPr anchorCtr="0" anchor="b" bIns="91425" lIns="91425" rIns="91425" tIns="91425">
            <a:noAutofit/>
          </a:bodyPr>
          <a:lstStyle/>
          <a:p>
            <a:pPr lvl="0" rtl="0">
              <a:spcBef>
                <a:spcPts val="0"/>
              </a:spcBef>
              <a:buNone/>
            </a:pPr>
            <a:r>
              <a:rPr lang="en-US"/>
              <a:t>Important Points</a:t>
            </a:r>
          </a:p>
        </p:txBody>
      </p:sp>
      <p:sp>
        <p:nvSpPr>
          <p:cNvPr id="609" name="Shape 609"/>
          <p:cNvSpPr txBox="1"/>
          <p:nvPr>
            <p:ph idx="1" type="body"/>
          </p:nvPr>
        </p:nvSpPr>
        <p:spPr>
          <a:xfrm>
            <a:off x="457200" y="1935480"/>
            <a:ext cx="8229600" cy="4389000"/>
          </a:xfrm>
          <a:prstGeom prst="rect">
            <a:avLst/>
          </a:prstGeom>
        </p:spPr>
        <p:txBody>
          <a:bodyPr anchorCtr="0" anchor="t" bIns="91425" lIns="91425" rIns="91425" tIns="91425">
            <a:noAutofit/>
          </a:bodyPr>
          <a:lstStyle/>
          <a:p>
            <a:pPr indent="-317500" lvl="0" marL="457200" marR="0" rtl="0" algn="l">
              <a:lnSpc>
                <a:spcPct val="100000"/>
              </a:lnSpc>
              <a:spcBef>
                <a:spcPts val="520"/>
              </a:spcBef>
              <a:spcAft>
                <a:spcPts val="0"/>
              </a:spcAft>
              <a:buSzPct val="100000"/>
              <a:buFont typeface="Trebuchet MS"/>
            </a:pPr>
            <a:r>
              <a:rPr lang="en-US" sz="1400">
                <a:latin typeface="Trebuchet MS"/>
                <a:ea typeface="Trebuchet MS"/>
                <a:cs typeface="Trebuchet MS"/>
                <a:sym typeface="Trebuchet MS"/>
              </a:rPr>
              <a:t>Client doesn’t know which part of the chain will be processing the request and it will send the request to the first object in the chain. </a:t>
            </a:r>
          </a:p>
          <a:p>
            <a:pPr indent="0" lvl="0" marL="0" marR="0" rtl="0" algn="l">
              <a:lnSpc>
                <a:spcPct val="100000"/>
              </a:lnSpc>
              <a:spcBef>
                <a:spcPts val="520"/>
              </a:spcBef>
              <a:spcAft>
                <a:spcPts val="0"/>
              </a:spcAft>
              <a:buNone/>
            </a:pPr>
            <a:r>
              <a:t/>
            </a:r>
            <a:endParaRPr sz="1400">
              <a:latin typeface="Trebuchet MS"/>
              <a:ea typeface="Trebuchet MS"/>
              <a:cs typeface="Trebuchet MS"/>
              <a:sym typeface="Trebuchet MS"/>
            </a:endParaRPr>
          </a:p>
          <a:p>
            <a:pPr indent="-317500" lvl="0" marL="457200" marR="0" rtl="0" algn="l">
              <a:lnSpc>
                <a:spcPct val="100000"/>
              </a:lnSpc>
              <a:spcBef>
                <a:spcPts val="520"/>
              </a:spcBef>
              <a:spcAft>
                <a:spcPts val="0"/>
              </a:spcAft>
              <a:buSzPct val="100000"/>
              <a:buFont typeface="Trebuchet MS"/>
            </a:pPr>
            <a:r>
              <a:rPr lang="en-US" sz="1400">
                <a:latin typeface="Trebuchet MS"/>
                <a:ea typeface="Trebuchet MS"/>
                <a:cs typeface="Trebuchet MS"/>
                <a:sym typeface="Trebuchet MS"/>
              </a:rPr>
              <a:t>Each object in the chain will have it’s own implementation to process the request, either full or partial or to send it to the next object in the chain.</a:t>
            </a:r>
          </a:p>
          <a:p>
            <a:pPr indent="0" lvl="0" marL="0" marR="0" rtl="0" algn="l">
              <a:lnSpc>
                <a:spcPct val="100000"/>
              </a:lnSpc>
              <a:spcBef>
                <a:spcPts val="520"/>
              </a:spcBef>
              <a:spcAft>
                <a:spcPts val="0"/>
              </a:spcAft>
              <a:buNone/>
            </a:pPr>
            <a:r>
              <a:t/>
            </a:r>
            <a:endParaRPr sz="1400">
              <a:latin typeface="Trebuchet MS"/>
              <a:ea typeface="Trebuchet MS"/>
              <a:cs typeface="Trebuchet MS"/>
              <a:sym typeface="Trebuchet MS"/>
            </a:endParaRPr>
          </a:p>
          <a:p>
            <a:pPr indent="-317500" lvl="0" marL="457200" marR="0" rtl="0" algn="l">
              <a:lnSpc>
                <a:spcPct val="100000"/>
              </a:lnSpc>
              <a:spcBef>
                <a:spcPts val="520"/>
              </a:spcBef>
              <a:spcAft>
                <a:spcPts val="0"/>
              </a:spcAft>
              <a:buSzPct val="100000"/>
              <a:buFont typeface="Trebuchet MS"/>
            </a:pPr>
            <a:r>
              <a:rPr lang="en-US" sz="1400">
                <a:latin typeface="Trebuchet MS"/>
                <a:ea typeface="Trebuchet MS"/>
                <a:cs typeface="Trebuchet MS"/>
                <a:sym typeface="Trebuchet MS"/>
              </a:rPr>
              <a:t>Every object in the chain should have reference to the next object in chain to forward the request.</a:t>
            </a:r>
          </a:p>
          <a:p>
            <a:pPr indent="0" lvl="0" marL="0" marR="0" rtl="0" algn="l">
              <a:lnSpc>
                <a:spcPct val="100000"/>
              </a:lnSpc>
              <a:spcBef>
                <a:spcPts val="520"/>
              </a:spcBef>
              <a:spcAft>
                <a:spcPts val="0"/>
              </a:spcAft>
              <a:buNone/>
            </a:pPr>
            <a:r>
              <a:t/>
            </a:r>
            <a:endParaRPr sz="1400">
              <a:latin typeface="Trebuchet MS"/>
              <a:ea typeface="Trebuchet MS"/>
              <a:cs typeface="Trebuchet MS"/>
              <a:sym typeface="Trebuchet MS"/>
            </a:endParaRPr>
          </a:p>
          <a:p>
            <a:pPr indent="-317500" lvl="0" marL="457200" marR="0" rtl="0" algn="l">
              <a:lnSpc>
                <a:spcPct val="100000"/>
              </a:lnSpc>
              <a:spcBef>
                <a:spcPts val="520"/>
              </a:spcBef>
              <a:spcAft>
                <a:spcPts val="0"/>
              </a:spcAft>
              <a:buSzPct val="100000"/>
              <a:buFont typeface="Trebuchet MS"/>
            </a:pPr>
            <a:r>
              <a:rPr lang="en-US" sz="1400">
                <a:latin typeface="Trebuchet MS"/>
                <a:ea typeface="Trebuchet MS"/>
                <a:cs typeface="Trebuchet MS"/>
                <a:sym typeface="Trebuchet MS"/>
              </a:rPr>
              <a:t>Creating the chain carefully is very important otherwise there might be a case that the request will never be forwarded to a particular processor or there are no objects in the chain who are able to handle the request.This is a design decision.</a:t>
            </a:r>
          </a:p>
          <a:p>
            <a:pPr indent="0" lvl="0" marL="0" marR="0" rtl="0" algn="l">
              <a:lnSpc>
                <a:spcPct val="100000"/>
              </a:lnSpc>
              <a:spcBef>
                <a:spcPts val="520"/>
              </a:spcBef>
              <a:spcAft>
                <a:spcPts val="0"/>
              </a:spcAft>
              <a:buNone/>
            </a:pPr>
            <a:r>
              <a:t/>
            </a:r>
            <a:endParaRPr sz="1400">
              <a:latin typeface="Trebuchet MS"/>
              <a:ea typeface="Trebuchet MS"/>
              <a:cs typeface="Trebuchet MS"/>
              <a:sym typeface="Trebuchet MS"/>
            </a:endParaRPr>
          </a:p>
          <a:p>
            <a:pPr indent="-317500" lvl="0" marL="457200" marR="0" rtl="0" algn="l">
              <a:lnSpc>
                <a:spcPct val="100000"/>
              </a:lnSpc>
              <a:spcBef>
                <a:spcPts val="520"/>
              </a:spcBef>
              <a:spcAft>
                <a:spcPts val="0"/>
              </a:spcAft>
              <a:buSzPct val="100000"/>
              <a:buFont typeface="Trebuchet MS"/>
            </a:pPr>
            <a:r>
              <a:rPr lang="en-US" sz="1400">
                <a:latin typeface="Trebuchet MS"/>
                <a:ea typeface="Trebuchet MS"/>
                <a:cs typeface="Trebuchet MS"/>
                <a:sym typeface="Trebuchet MS"/>
              </a:rPr>
              <a:t>Chain of Responsibility design pattern is good to achieve loose coupling but it comes with the tradeoff of having a lot of implementation classes and maintenance problems if most of the code is common in all the implementations.</a:t>
            </a:r>
          </a:p>
          <a:p>
            <a:pPr lvl="0" rtl="0">
              <a:spcBef>
                <a:spcPts val="0"/>
              </a:spcBef>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3" name="Shape 613"/>
        <p:cNvGrpSpPr/>
        <p:nvPr/>
      </p:nvGrpSpPr>
      <p:grpSpPr>
        <a:xfrm>
          <a:off x="0" y="0"/>
          <a:ext cx="0" cy="0"/>
          <a:chOff x="0" y="0"/>
          <a:chExt cx="0" cy="0"/>
        </a:xfrm>
      </p:grpSpPr>
      <p:sp>
        <p:nvSpPr>
          <p:cNvPr id="614" name="Shape 614"/>
          <p:cNvSpPr txBox="1"/>
          <p:nvPr>
            <p:ph type="title"/>
          </p:nvPr>
        </p:nvSpPr>
        <p:spPr>
          <a:xfrm>
            <a:off x="457200" y="704087"/>
            <a:ext cx="8229600" cy="1143000"/>
          </a:xfrm>
          <a:prstGeom prst="rect">
            <a:avLst/>
          </a:prstGeom>
        </p:spPr>
        <p:txBody>
          <a:bodyPr anchorCtr="0" anchor="b" bIns="91425" lIns="91425" rIns="91425" tIns="91425">
            <a:noAutofit/>
          </a:bodyPr>
          <a:lstStyle/>
          <a:p>
            <a:pPr lvl="0">
              <a:spcBef>
                <a:spcPts val="0"/>
              </a:spcBef>
              <a:buNone/>
            </a:pPr>
            <a:r>
              <a:rPr lang="en-US"/>
              <a:t>Adapter design pattern</a:t>
            </a:r>
          </a:p>
        </p:txBody>
      </p:sp>
      <p:sp>
        <p:nvSpPr>
          <p:cNvPr id="615" name="Shape 615"/>
          <p:cNvSpPr txBox="1"/>
          <p:nvPr>
            <p:ph idx="1" type="body"/>
          </p:nvPr>
        </p:nvSpPr>
        <p:spPr>
          <a:xfrm>
            <a:off x="457200" y="1935480"/>
            <a:ext cx="8229600" cy="4389000"/>
          </a:xfrm>
          <a:prstGeom prst="rect">
            <a:avLst/>
          </a:prstGeom>
        </p:spPr>
        <p:txBody>
          <a:bodyPr anchorCtr="0" anchor="t" bIns="91425" lIns="91425" rIns="91425" tIns="91425">
            <a:noAutofit/>
          </a:bodyPr>
          <a:lstStyle/>
          <a:p>
            <a:pPr indent="-69850" lvl="0" marL="0" rtl="0">
              <a:spcBef>
                <a:spcPts val="0"/>
              </a:spcBef>
              <a:buClr>
                <a:schemeClr val="dk1"/>
              </a:buClr>
              <a:buSzPct val="78571"/>
              <a:buFont typeface="Arial"/>
              <a:buNone/>
            </a:pPr>
            <a:r>
              <a:rPr lang="en-US" sz="1400">
                <a:latin typeface="Trebuchet MS"/>
                <a:ea typeface="Trebuchet MS"/>
                <a:cs typeface="Trebuchet MS"/>
                <a:sym typeface="Trebuchet MS"/>
              </a:rPr>
              <a:t>Adapter design pattern is one of the Structural design pattern. </a:t>
            </a:r>
          </a:p>
          <a:p>
            <a:pPr indent="-69850" lvl="0" marL="0" rtl="0">
              <a:spcBef>
                <a:spcPts val="0"/>
              </a:spcBef>
              <a:buClr>
                <a:schemeClr val="dk1"/>
              </a:buClr>
              <a:buSzPct val="78571"/>
              <a:buFont typeface="Arial"/>
              <a:buNone/>
            </a:pPr>
            <a:r>
              <a:t/>
            </a:r>
            <a:endParaRPr sz="1400">
              <a:latin typeface="Trebuchet MS"/>
              <a:ea typeface="Trebuchet MS"/>
              <a:cs typeface="Trebuchet MS"/>
              <a:sym typeface="Trebuchet MS"/>
            </a:endParaRPr>
          </a:p>
          <a:p>
            <a:pPr indent="-69850" lvl="0" marL="0" rtl="0">
              <a:spcBef>
                <a:spcPts val="0"/>
              </a:spcBef>
              <a:buClr>
                <a:schemeClr val="dk1"/>
              </a:buClr>
              <a:buSzPct val="78571"/>
              <a:buFont typeface="Arial"/>
              <a:buNone/>
            </a:pPr>
            <a:r>
              <a:rPr lang="en-US" sz="1400">
                <a:latin typeface="Trebuchet MS"/>
                <a:ea typeface="Trebuchet MS"/>
                <a:cs typeface="Trebuchet MS"/>
                <a:sym typeface="Trebuchet MS"/>
              </a:rPr>
              <a:t>It's used to identifying a simple way to realize relationships between entities.</a:t>
            </a:r>
          </a:p>
          <a:p>
            <a:pPr indent="-69850" lvl="0" marL="0" rtl="0">
              <a:spcBef>
                <a:spcPts val="0"/>
              </a:spcBef>
              <a:buClr>
                <a:schemeClr val="dk1"/>
              </a:buClr>
              <a:buSzPct val="42307"/>
              <a:buFont typeface="Arial"/>
              <a:buNone/>
            </a:pPr>
            <a:r>
              <a:t/>
            </a:r>
            <a:endParaRPr b="1"/>
          </a:p>
          <a:p>
            <a:pPr indent="-69850" lvl="0" marL="0">
              <a:spcBef>
                <a:spcPts val="0"/>
              </a:spcBef>
              <a:buClr>
                <a:schemeClr val="dk1"/>
              </a:buClr>
              <a:buSzPct val="61111"/>
              <a:buFont typeface="Arial"/>
              <a:buNone/>
            </a:pPr>
            <a:r>
              <a:rPr b="1" lang="en-US" sz="1800">
                <a:solidFill>
                  <a:srgbClr val="CC0000"/>
                </a:solidFill>
                <a:latin typeface="Arial"/>
                <a:ea typeface="Arial"/>
                <a:cs typeface="Arial"/>
                <a:sym typeface="Arial"/>
              </a:rPr>
              <a:t>Intent</a:t>
            </a:r>
          </a:p>
          <a:p>
            <a:pPr indent="-69850" lvl="0" marL="0" marR="0" rtl="0" algn="l">
              <a:lnSpc>
                <a:spcPct val="100000"/>
              </a:lnSpc>
              <a:spcBef>
                <a:spcPts val="520"/>
              </a:spcBef>
              <a:spcAft>
                <a:spcPts val="0"/>
              </a:spcAft>
              <a:buClr>
                <a:schemeClr val="dk1"/>
              </a:buClr>
              <a:buSzPct val="78571"/>
              <a:buFont typeface="Arial"/>
              <a:buNone/>
            </a:pPr>
            <a:r>
              <a:rPr lang="en-US" sz="1400">
                <a:latin typeface="Trebuchet MS"/>
                <a:ea typeface="Trebuchet MS"/>
                <a:cs typeface="Trebuchet MS"/>
                <a:sym typeface="Trebuchet MS"/>
              </a:rPr>
              <a:t>Convert the interface of a class into another interface clients expect. Adapter lets classes work together that couldn't otherwise because of incompatible interfaces.</a:t>
            </a:r>
          </a:p>
          <a:p>
            <a:pPr lvl="0">
              <a:spcBef>
                <a:spcPts val="0"/>
              </a:spcBef>
              <a:buClr>
                <a:schemeClr val="dk1"/>
              </a:buClr>
              <a:buSzPct val="84615"/>
              <a:buFont typeface="Arial"/>
              <a:buNone/>
            </a:pPr>
            <a:r>
              <a:t/>
            </a:r>
            <a:endParaRPr sz="1300">
              <a:latin typeface="Arial"/>
              <a:ea typeface="Arial"/>
              <a:cs typeface="Arial"/>
              <a:sym typeface="Arial"/>
            </a:endParaRPr>
          </a:p>
          <a:p>
            <a:pPr lvl="0">
              <a:spcBef>
                <a:spcPts val="0"/>
              </a:spcBef>
              <a:buClr>
                <a:schemeClr val="dk1"/>
              </a:buClr>
              <a:buSzPct val="84615"/>
              <a:buFont typeface="Arial"/>
              <a:buNone/>
            </a:pPr>
            <a:r>
              <a:t/>
            </a:r>
            <a:endParaRPr sz="1300">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9" name="Shape 619"/>
        <p:cNvGrpSpPr/>
        <p:nvPr/>
      </p:nvGrpSpPr>
      <p:grpSpPr>
        <a:xfrm>
          <a:off x="0" y="0"/>
          <a:ext cx="0" cy="0"/>
          <a:chOff x="0" y="0"/>
          <a:chExt cx="0" cy="0"/>
        </a:xfrm>
      </p:grpSpPr>
      <p:sp>
        <p:nvSpPr>
          <p:cNvPr id="620" name="Shape 620"/>
          <p:cNvSpPr txBox="1"/>
          <p:nvPr>
            <p:ph type="title"/>
          </p:nvPr>
        </p:nvSpPr>
        <p:spPr>
          <a:xfrm>
            <a:off x="457200" y="704087"/>
            <a:ext cx="8229600" cy="1143000"/>
          </a:xfrm>
          <a:prstGeom prst="rect">
            <a:avLst/>
          </a:prstGeom>
        </p:spPr>
        <p:txBody>
          <a:bodyPr anchorCtr="0" anchor="b" bIns="91425" lIns="91425" rIns="91425" tIns="91425">
            <a:noAutofit/>
          </a:bodyPr>
          <a:lstStyle/>
          <a:p>
            <a:pPr lvl="0" rtl="0">
              <a:spcBef>
                <a:spcPts val="0"/>
              </a:spcBef>
              <a:buNone/>
            </a:pPr>
            <a:r>
              <a:rPr lang="en-US"/>
              <a:t>Participants</a:t>
            </a:r>
          </a:p>
        </p:txBody>
      </p:sp>
      <p:sp>
        <p:nvSpPr>
          <p:cNvPr id="621" name="Shape 621"/>
          <p:cNvSpPr txBox="1"/>
          <p:nvPr>
            <p:ph idx="1" type="body"/>
          </p:nvPr>
        </p:nvSpPr>
        <p:spPr>
          <a:xfrm>
            <a:off x="457200" y="1935480"/>
            <a:ext cx="8229600" cy="4389000"/>
          </a:xfrm>
          <a:prstGeom prst="rect">
            <a:avLst/>
          </a:prstGeom>
        </p:spPr>
        <p:txBody>
          <a:bodyPr anchorCtr="0" anchor="t" bIns="91425" lIns="91425" rIns="91425" tIns="91425">
            <a:noAutofit/>
          </a:bodyPr>
          <a:lstStyle/>
          <a:p>
            <a:pPr lvl="0" rtl="0">
              <a:spcBef>
                <a:spcPts val="0"/>
              </a:spcBef>
              <a:buNone/>
            </a:pPr>
            <a:r>
              <a:rPr b="1" lang="en-US" sz="1800">
                <a:solidFill>
                  <a:srgbClr val="CC0000"/>
                </a:solidFill>
                <a:latin typeface="Arial"/>
                <a:ea typeface="Arial"/>
                <a:cs typeface="Arial"/>
                <a:sym typeface="Arial"/>
              </a:rPr>
              <a:t>Target</a:t>
            </a:r>
            <a:r>
              <a:rPr b="1" lang="en-US" sz="1800">
                <a:solidFill>
                  <a:srgbClr val="CC0000"/>
                </a:solidFill>
                <a:latin typeface="Arial"/>
                <a:ea typeface="Arial"/>
                <a:cs typeface="Arial"/>
                <a:sym typeface="Arial"/>
              </a:rPr>
              <a:t>:</a:t>
            </a:r>
          </a:p>
          <a:p>
            <a:pPr lvl="0" rtl="0">
              <a:spcBef>
                <a:spcPts val="0"/>
              </a:spcBef>
              <a:buNone/>
            </a:pPr>
            <a:r>
              <a:rPr lang="en-US" sz="1400">
                <a:solidFill>
                  <a:srgbClr val="000000"/>
                </a:solidFill>
                <a:latin typeface="Trebuchet MS"/>
                <a:ea typeface="Trebuchet MS"/>
                <a:cs typeface="Trebuchet MS"/>
                <a:sym typeface="Trebuchet MS"/>
              </a:rPr>
              <a:t>Defines the domain specific interface that Client uses.</a:t>
            </a:r>
          </a:p>
          <a:p>
            <a:pPr lvl="0" rtl="0">
              <a:spcBef>
                <a:spcPts val="0"/>
              </a:spcBef>
              <a:buClr>
                <a:schemeClr val="dk1"/>
              </a:buClr>
              <a:buSzPct val="78571"/>
              <a:buFont typeface="Arial"/>
              <a:buNone/>
            </a:pPr>
            <a:r>
              <a:t/>
            </a:r>
            <a:endParaRPr sz="1400">
              <a:solidFill>
                <a:srgbClr val="000000"/>
              </a:solidFill>
              <a:latin typeface="Trebuchet MS"/>
              <a:ea typeface="Trebuchet MS"/>
              <a:cs typeface="Trebuchet MS"/>
              <a:sym typeface="Trebuchet MS"/>
            </a:endParaRPr>
          </a:p>
          <a:p>
            <a:pPr lvl="0" rtl="0">
              <a:spcBef>
                <a:spcPts val="0"/>
              </a:spcBef>
              <a:buNone/>
            </a:pPr>
            <a:r>
              <a:rPr b="1" lang="en-US" sz="1800">
                <a:solidFill>
                  <a:srgbClr val="CC0000"/>
                </a:solidFill>
                <a:latin typeface="Arial"/>
                <a:ea typeface="Arial"/>
                <a:cs typeface="Arial"/>
                <a:sym typeface="Arial"/>
              </a:rPr>
              <a:t>Adapter</a:t>
            </a:r>
            <a:r>
              <a:rPr b="1" lang="en-US" sz="1800">
                <a:solidFill>
                  <a:srgbClr val="CC0000"/>
                </a:solidFill>
                <a:latin typeface="Arial"/>
                <a:ea typeface="Arial"/>
                <a:cs typeface="Arial"/>
                <a:sym typeface="Arial"/>
              </a:rPr>
              <a:t>:</a:t>
            </a:r>
          </a:p>
          <a:p>
            <a:pPr indent="-187325" lvl="0" marL="274320" marR="0" rtl="0" algn="l">
              <a:lnSpc>
                <a:spcPct val="100000"/>
              </a:lnSpc>
              <a:spcBef>
                <a:spcPts val="520"/>
              </a:spcBef>
              <a:spcAft>
                <a:spcPts val="0"/>
              </a:spcAft>
              <a:buClr>
                <a:srgbClr val="000000"/>
              </a:buClr>
              <a:buSzPct val="78571"/>
              <a:buFont typeface="Arial"/>
              <a:buNone/>
            </a:pPr>
            <a:r>
              <a:rPr lang="en-US" sz="1400">
                <a:solidFill>
                  <a:srgbClr val="000000"/>
                </a:solidFill>
                <a:latin typeface="Trebuchet MS"/>
                <a:ea typeface="Trebuchet MS"/>
                <a:cs typeface="Trebuchet MS"/>
                <a:sym typeface="Trebuchet MS"/>
              </a:rPr>
              <a:t>Adapts the interface Adapter to Target interface</a:t>
            </a:r>
            <a:r>
              <a:rPr lang="en-US" sz="1400">
                <a:solidFill>
                  <a:srgbClr val="000000"/>
                </a:solidFill>
                <a:latin typeface="Trebuchet MS"/>
                <a:ea typeface="Trebuchet MS"/>
                <a:cs typeface="Trebuchet MS"/>
                <a:sym typeface="Trebuchet MS"/>
              </a:rPr>
              <a:t>.</a:t>
            </a:r>
          </a:p>
          <a:p>
            <a:pPr lvl="0" rtl="0">
              <a:spcBef>
                <a:spcPts val="0"/>
              </a:spcBef>
              <a:buNone/>
            </a:pPr>
            <a:r>
              <a:t/>
            </a:r>
            <a:endParaRPr b="1" sz="1800">
              <a:solidFill>
                <a:srgbClr val="CC0000"/>
              </a:solidFill>
              <a:latin typeface="Arial"/>
              <a:ea typeface="Arial"/>
              <a:cs typeface="Arial"/>
              <a:sym typeface="Arial"/>
            </a:endParaRPr>
          </a:p>
          <a:p>
            <a:pPr lvl="0" rtl="0">
              <a:spcBef>
                <a:spcPts val="0"/>
              </a:spcBef>
              <a:buNone/>
            </a:pPr>
            <a:r>
              <a:rPr b="1" lang="en-US" sz="1800">
                <a:solidFill>
                  <a:srgbClr val="CC0000"/>
                </a:solidFill>
                <a:latin typeface="Arial"/>
                <a:ea typeface="Arial"/>
                <a:cs typeface="Arial"/>
                <a:sym typeface="Arial"/>
              </a:rPr>
              <a:t>Adaptee</a:t>
            </a:r>
            <a:r>
              <a:rPr b="1" lang="en-US" sz="1100">
                <a:solidFill>
                  <a:srgbClr val="AA0000"/>
                </a:solidFill>
                <a:latin typeface="Arial"/>
                <a:ea typeface="Arial"/>
                <a:cs typeface="Arial"/>
                <a:sym typeface="Arial"/>
              </a:rPr>
              <a:t> </a:t>
            </a:r>
            <a:r>
              <a:rPr lang="en-US" sz="1100">
                <a:latin typeface="Arial"/>
                <a:ea typeface="Arial"/>
                <a:cs typeface="Arial"/>
                <a:sym typeface="Arial"/>
              </a:rPr>
              <a:t>  </a:t>
            </a:r>
            <a:r>
              <a:rPr b="1" lang="en-US" sz="1800">
                <a:solidFill>
                  <a:srgbClr val="CC0000"/>
                </a:solidFill>
                <a:latin typeface="Arial"/>
                <a:ea typeface="Arial"/>
                <a:cs typeface="Arial"/>
                <a:sym typeface="Arial"/>
              </a:rPr>
              <a:t>:</a:t>
            </a:r>
          </a:p>
          <a:p>
            <a:pPr lvl="0" rtl="0">
              <a:spcBef>
                <a:spcPts val="0"/>
              </a:spcBef>
              <a:buNone/>
            </a:pPr>
            <a:r>
              <a:rPr lang="en-US" sz="1400">
                <a:solidFill>
                  <a:srgbClr val="000000"/>
                </a:solidFill>
                <a:latin typeface="Trebuchet MS"/>
                <a:ea typeface="Trebuchet MS"/>
                <a:cs typeface="Trebuchet MS"/>
                <a:sym typeface="Trebuchet MS"/>
              </a:rPr>
              <a:t>Defines the an existing interface that needs adapting</a:t>
            </a:r>
          </a:p>
          <a:p>
            <a:pPr lvl="0" rtl="0">
              <a:spcBef>
                <a:spcPts val="0"/>
              </a:spcBef>
              <a:buNone/>
            </a:pPr>
            <a:r>
              <a:t/>
            </a:r>
            <a:endParaRPr sz="1400">
              <a:solidFill>
                <a:srgbClr val="000000"/>
              </a:solidFill>
              <a:latin typeface="Trebuchet MS"/>
              <a:ea typeface="Trebuchet MS"/>
              <a:cs typeface="Trebuchet MS"/>
              <a:sym typeface="Trebuchet MS"/>
            </a:endParaRPr>
          </a:p>
          <a:p>
            <a:pPr lvl="0" rtl="0">
              <a:spcBef>
                <a:spcPts val="0"/>
              </a:spcBef>
              <a:buNone/>
            </a:pPr>
            <a:r>
              <a:rPr b="1" lang="en-US" sz="1800">
                <a:solidFill>
                  <a:srgbClr val="CC0000"/>
                </a:solidFill>
                <a:latin typeface="Arial"/>
                <a:ea typeface="Arial"/>
                <a:cs typeface="Arial"/>
                <a:sym typeface="Arial"/>
              </a:rPr>
              <a:t>Client</a:t>
            </a:r>
            <a:r>
              <a:rPr b="1" lang="en-US" sz="1100">
                <a:solidFill>
                  <a:srgbClr val="AA0000"/>
                </a:solidFill>
                <a:latin typeface="Arial"/>
                <a:ea typeface="Arial"/>
                <a:cs typeface="Arial"/>
                <a:sym typeface="Arial"/>
              </a:rPr>
              <a:t> </a:t>
            </a:r>
            <a:r>
              <a:rPr lang="en-US" sz="1100">
                <a:latin typeface="Arial"/>
                <a:ea typeface="Arial"/>
                <a:cs typeface="Arial"/>
                <a:sym typeface="Arial"/>
              </a:rPr>
              <a:t>  </a:t>
            </a:r>
            <a:r>
              <a:rPr b="1" lang="en-US" sz="1800">
                <a:solidFill>
                  <a:srgbClr val="CC0000"/>
                </a:solidFill>
                <a:latin typeface="Arial"/>
                <a:ea typeface="Arial"/>
                <a:cs typeface="Arial"/>
                <a:sym typeface="Arial"/>
              </a:rPr>
              <a:t>:</a:t>
            </a:r>
          </a:p>
          <a:p>
            <a:pPr lvl="0" rtl="0">
              <a:spcBef>
                <a:spcPts val="0"/>
              </a:spcBef>
              <a:buClr>
                <a:schemeClr val="dk1"/>
              </a:buClr>
              <a:buSzPct val="78571"/>
              <a:buFont typeface="Arial"/>
              <a:buNone/>
            </a:pPr>
            <a:r>
              <a:rPr lang="en-US" sz="1400">
                <a:solidFill>
                  <a:srgbClr val="000000"/>
                </a:solidFill>
                <a:latin typeface="Trebuchet MS"/>
                <a:ea typeface="Trebuchet MS"/>
                <a:cs typeface="Trebuchet MS"/>
                <a:sym typeface="Trebuchet MS"/>
              </a:rPr>
              <a:t>Collaborates with the objects conforming to the Target interface.</a:t>
            </a:r>
          </a:p>
          <a:p>
            <a:pPr lvl="0" rtl="0">
              <a:spcBef>
                <a:spcPts val="0"/>
              </a:spcBef>
              <a:buNone/>
            </a:pPr>
            <a:r>
              <a:t/>
            </a:r>
            <a:endParaRPr b="1" sz="1800">
              <a:solidFill>
                <a:srgbClr val="CC0000"/>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5" name="Shape 625"/>
        <p:cNvGrpSpPr/>
        <p:nvPr/>
      </p:nvGrpSpPr>
      <p:grpSpPr>
        <a:xfrm>
          <a:off x="0" y="0"/>
          <a:ext cx="0" cy="0"/>
          <a:chOff x="0" y="0"/>
          <a:chExt cx="0" cy="0"/>
        </a:xfrm>
      </p:grpSpPr>
      <p:sp>
        <p:nvSpPr>
          <p:cNvPr id="626" name="Shape 626"/>
          <p:cNvSpPr txBox="1"/>
          <p:nvPr>
            <p:ph type="title"/>
          </p:nvPr>
        </p:nvSpPr>
        <p:spPr>
          <a:xfrm>
            <a:off x="457200" y="704087"/>
            <a:ext cx="8229600" cy="1143000"/>
          </a:xfrm>
          <a:prstGeom prst="rect">
            <a:avLst/>
          </a:prstGeom>
        </p:spPr>
        <p:txBody>
          <a:bodyPr anchorCtr="0" anchor="b" bIns="91425" lIns="91425" rIns="91425" tIns="91425">
            <a:noAutofit/>
          </a:bodyPr>
          <a:lstStyle/>
          <a:p>
            <a:pPr lvl="0" rtl="0">
              <a:spcBef>
                <a:spcPts val="0"/>
              </a:spcBef>
              <a:buNone/>
            </a:pPr>
            <a:r>
              <a:rPr lang="en-US"/>
              <a:t>Class </a:t>
            </a:r>
            <a:r>
              <a:rPr lang="en-US"/>
              <a:t>Diagram</a:t>
            </a:r>
          </a:p>
        </p:txBody>
      </p:sp>
      <p:sp>
        <p:nvSpPr>
          <p:cNvPr id="627" name="Shape 627"/>
          <p:cNvSpPr txBox="1"/>
          <p:nvPr>
            <p:ph idx="1" type="body"/>
          </p:nvPr>
        </p:nvSpPr>
        <p:spPr>
          <a:xfrm>
            <a:off x="457200" y="1935480"/>
            <a:ext cx="8229600" cy="4389000"/>
          </a:xfrm>
          <a:prstGeom prst="rect">
            <a:avLst/>
          </a:prstGeom>
        </p:spPr>
        <p:txBody>
          <a:bodyPr anchorCtr="0" anchor="t" bIns="91425" lIns="91425" rIns="91425" tIns="91425">
            <a:noAutofit/>
          </a:bodyPr>
          <a:lstStyle/>
          <a:p>
            <a:pPr lvl="0" rtl="0">
              <a:spcBef>
                <a:spcPts val="0"/>
              </a:spcBef>
              <a:buNone/>
            </a:pPr>
            <a:r>
              <a:rPr lang="en-US"/>
              <a:t> </a:t>
            </a:r>
          </a:p>
        </p:txBody>
      </p:sp>
      <p:pic>
        <p:nvPicPr>
          <p:cNvPr descr="adapter_pattern_0.PNG" id="628" name="Shape 628"/>
          <p:cNvPicPr preferRelativeResize="0"/>
          <p:nvPr/>
        </p:nvPicPr>
        <p:blipFill>
          <a:blip r:embed="rId3">
            <a:alphaModFix/>
          </a:blip>
          <a:stretch>
            <a:fillRect/>
          </a:stretch>
        </p:blipFill>
        <p:spPr>
          <a:xfrm>
            <a:off x="1150125" y="2433650"/>
            <a:ext cx="6570475" cy="3375174"/>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2" name="Shape 632"/>
        <p:cNvGrpSpPr/>
        <p:nvPr/>
      </p:nvGrpSpPr>
      <p:grpSpPr>
        <a:xfrm>
          <a:off x="0" y="0"/>
          <a:ext cx="0" cy="0"/>
          <a:chOff x="0" y="0"/>
          <a:chExt cx="0" cy="0"/>
        </a:xfrm>
      </p:grpSpPr>
      <p:sp>
        <p:nvSpPr>
          <p:cNvPr id="633" name="Shape 633"/>
          <p:cNvSpPr txBox="1"/>
          <p:nvPr>
            <p:ph type="title"/>
          </p:nvPr>
        </p:nvSpPr>
        <p:spPr>
          <a:xfrm>
            <a:off x="457200" y="704087"/>
            <a:ext cx="8229600" cy="1143000"/>
          </a:xfrm>
          <a:prstGeom prst="rect">
            <a:avLst/>
          </a:prstGeom>
        </p:spPr>
        <p:txBody>
          <a:bodyPr anchorCtr="0" anchor="b" bIns="91425" lIns="91425" rIns="91425" tIns="91425">
            <a:noAutofit/>
          </a:bodyPr>
          <a:lstStyle/>
          <a:p>
            <a:pPr lvl="0">
              <a:spcBef>
                <a:spcPts val="0"/>
              </a:spcBef>
              <a:buClr>
                <a:schemeClr val="dk1"/>
              </a:buClr>
              <a:buSzPct val="25000"/>
              <a:buFont typeface="Arial"/>
              <a:buNone/>
            </a:pPr>
            <a:r>
              <a:rPr lang="en-US"/>
              <a:t>Sequence</a:t>
            </a:r>
            <a:r>
              <a:rPr lang="en-US"/>
              <a:t> </a:t>
            </a:r>
            <a:r>
              <a:rPr lang="en-US"/>
              <a:t>Diagram</a:t>
            </a:r>
          </a:p>
        </p:txBody>
      </p:sp>
      <p:sp>
        <p:nvSpPr>
          <p:cNvPr id="634" name="Shape 634"/>
          <p:cNvSpPr txBox="1"/>
          <p:nvPr>
            <p:ph idx="1" type="body"/>
          </p:nvPr>
        </p:nvSpPr>
        <p:spPr>
          <a:xfrm>
            <a:off x="457200" y="1935480"/>
            <a:ext cx="8229600" cy="4389000"/>
          </a:xfrm>
          <a:prstGeom prst="rect">
            <a:avLst/>
          </a:prstGeom>
        </p:spPr>
        <p:txBody>
          <a:bodyPr anchorCtr="0" anchor="t" bIns="91425" lIns="91425" rIns="91425" tIns="91425">
            <a:noAutofit/>
          </a:bodyPr>
          <a:lstStyle/>
          <a:p>
            <a:pPr lvl="0">
              <a:spcBef>
                <a:spcPts val="0"/>
              </a:spcBef>
              <a:buNone/>
            </a:pPr>
            <a:r>
              <a:rPr lang="en-US"/>
              <a:t>  </a:t>
            </a:r>
          </a:p>
        </p:txBody>
      </p:sp>
      <p:pic>
        <p:nvPicPr>
          <p:cNvPr descr="adapter_sequence.PNG" id="635" name="Shape 635"/>
          <p:cNvPicPr preferRelativeResize="0"/>
          <p:nvPr/>
        </p:nvPicPr>
        <p:blipFill>
          <a:blip r:embed="rId3">
            <a:alphaModFix/>
          </a:blip>
          <a:stretch>
            <a:fillRect/>
          </a:stretch>
        </p:blipFill>
        <p:spPr>
          <a:xfrm>
            <a:off x="1288575" y="2262674"/>
            <a:ext cx="6101900" cy="3482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Calibri"/>
              <a:buNone/>
            </a:pPr>
            <a:r>
              <a:rPr b="0" i="0" lang="en-US" sz="5000" u="none" cap="none" strike="noStrike">
                <a:solidFill>
                  <a:schemeClr val="dk2"/>
                </a:solidFill>
                <a:latin typeface="Calibri"/>
                <a:ea typeface="Calibri"/>
                <a:cs typeface="Calibri"/>
                <a:sym typeface="Calibri"/>
              </a:rPr>
              <a:t>UML notations</a:t>
            </a:r>
          </a:p>
        </p:txBody>
      </p:sp>
      <p:pic>
        <p:nvPicPr>
          <p:cNvPr id="146" name="Shape 146"/>
          <p:cNvPicPr preferRelativeResize="0"/>
          <p:nvPr/>
        </p:nvPicPr>
        <p:blipFill rotWithShape="1">
          <a:blip r:embed="rId3">
            <a:alphaModFix/>
          </a:blip>
          <a:srcRect b="0" l="0" r="0" t="0"/>
          <a:stretch/>
        </p:blipFill>
        <p:spPr>
          <a:xfrm>
            <a:off x="1658275" y="2180913"/>
            <a:ext cx="5181600" cy="1009650"/>
          </a:xfrm>
          <a:prstGeom prst="rect">
            <a:avLst/>
          </a:prstGeom>
          <a:noFill/>
          <a:ln>
            <a:noFill/>
          </a:ln>
        </p:spPr>
      </p:pic>
      <p:pic>
        <p:nvPicPr>
          <p:cNvPr id="147" name="Shape 147"/>
          <p:cNvPicPr preferRelativeResize="0"/>
          <p:nvPr/>
        </p:nvPicPr>
        <p:blipFill>
          <a:blip r:embed="rId4">
            <a:alphaModFix/>
          </a:blip>
          <a:stretch>
            <a:fillRect/>
          </a:stretch>
        </p:blipFill>
        <p:spPr>
          <a:xfrm>
            <a:off x="1803400" y="3778425"/>
            <a:ext cx="5181600" cy="221932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9" name="Shape 639"/>
        <p:cNvGrpSpPr/>
        <p:nvPr/>
      </p:nvGrpSpPr>
      <p:grpSpPr>
        <a:xfrm>
          <a:off x="0" y="0"/>
          <a:ext cx="0" cy="0"/>
          <a:chOff x="0" y="0"/>
          <a:chExt cx="0" cy="0"/>
        </a:xfrm>
      </p:grpSpPr>
      <p:sp>
        <p:nvSpPr>
          <p:cNvPr id="640" name="Shape 640"/>
          <p:cNvSpPr txBox="1"/>
          <p:nvPr>
            <p:ph idx="1" type="body"/>
          </p:nvPr>
        </p:nvSpPr>
        <p:spPr>
          <a:xfrm>
            <a:off x="457200" y="1935480"/>
            <a:ext cx="8229600" cy="4389000"/>
          </a:xfrm>
          <a:prstGeom prst="rect">
            <a:avLst/>
          </a:prstGeom>
        </p:spPr>
        <p:txBody>
          <a:bodyPr anchorCtr="0" anchor="t" bIns="91425" lIns="91425" rIns="91425" tIns="91425">
            <a:noAutofit/>
          </a:bodyPr>
          <a:lstStyle/>
          <a:p>
            <a:pPr lvl="0">
              <a:spcBef>
                <a:spcPts val="0"/>
              </a:spcBef>
              <a:buNone/>
            </a:pPr>
            <a:r>
              <a:t/>
            </a:r>
            <a:endParaRPr sz="4800">
              <a:solidFill>
                <a:schemeClr val="accent1"/>
              </a:solidFill>
            </a:endParaRPr>
          </a:p>
          <a:p>
            <a:pPr lvl="0">
              <a:spcBef>
                <a:spcPts val="0"/>
              </a:spcBef>
              <a:buNone/>
            </a:pPr>
            <a:r>
              <a:t/>
            </a:r>
            <a:endParaRPr sz="4800">
              <a:solidFill>
                <a:schemeClr val="accent1"/>
              </a:solidFill>
            </a:endParaRPr>
          </a:p>
          <a:p>
            <a:pPr lvl="0" algn="ctr">
              <a:spcBef>
                <a:spcPts val="0"/>
              </a:spcBef>
              <a:buNone/>
            </a:pPr>
            <a:r>
              <a:rPr lang="en-US" sz="4800">
                <a:solidFill>
                  <a:schemeClr val="accent1"/>
                </a:solidFill>
              </a:rPr>
              <a:t>Thank You...</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457200" y="704087"/>
            <a:ext cx="8229600" cy="1143000"/>
          </a:xfrm>
          <a:prstGeom prst="rect">
            <a:avLst/>
          </a:prstGeom>
        </p:spPr>
        <p:txBody>
          <a:bodyPr anchorCtr="0" anchor="b" bIns="91425" lIns="91425" rIns="91425" tIns="91425">
            <a:noAutofit/>
          </a:bodyPr>
          <a:lstStyle/>
          <a:p>
            <a:pPr lvl="0">
              <a:spcBef>
                <a:spcPts val="0"/>
              </a:spcBef>
              <a:buNone/>
            </a:pPr>
            <a:r>
              <a:rPr lang="en-US"/>
              <a:t>Factory Pattern</a:t>
            </a:r>
          </a:p>
        </p:txBody>
      </p:sp>
      <p:sp>
        <p:nvSpPr>
          <p:cNvPr id="153" name="Shape 153"/>
          <p:cNvSpPr txBox="1"/>
          <p:nvPr>
            <p:ph idx="1" type="body"/>
          </p:nvPr>
        </p:nvSpPr>
        <p:spPr>
          <a:xfrm>
            <a:off x="457200" y="1935480"/>
            <a:ext cx="8229600" cy="4389000"/>
          </a:xfrm>
          <a:prstGeom prst="rect">
            <a:avLst/>
          </a:prstGeom>
        </p:spPr>
        <p:txBody>
          <a:bodyPr anchorCtr="0" anchor="t" bIns="91425" lIns="91425" rIns="91425" tIns="91425">
            <a:noAutofit/>
          </a:bodyPr>
          <a:lstStyle/>
          <a:p>
            <a:pPr lvl="0">
              <a:spcBef>
                <a:spcPts val="0"/>
              </a:spcBef>
              <a:buNone/>
            </a:pPr>
            <a:r>
              <a:rPr lang="en-US"/>
              <a:t> </a:t>
            </a:r>
          </a:p>
        </p:txBody>
      </p:sp>
      <p:pic>
        <p:nvPicPr>
          <p:cNvPr id="154" name="Shape 154"/>
          <p:cNvPicPr preferRelativeResize="0"/>
          <p:nvPr/>
        </p:nvPicPr>
        <p:blipFill>
          <a:blip r:embed="rId3">
            <a:alphaModFix/>
          </a:blip>
          <a:stretch>
            <a:fillRect/>
          </a:stretch>
        </p:blipFill>
        <p:spPr>
          <a:xfrm>
            <a:off x="1146600" y="2758100"/>
            <a:ext cx="6573675" cy="1278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Calibri"/>
              <a:buNone/>
            </a:pPr>
            <a:r>
              <a:rPr b="0" i="0" lang="en-US" sz="5000" u="none" cap="none" strike="noStrike">
                <a:solidFill>
                  <a:schemeClr val="dk2"/>
                </a:solidFill>
                <a:latin typeface="Calibri"/>
                <a:ea typeface="Calibri"/>
                <a:cs typeface="Calibri"/>
                <a:sym typeface="Calibri"/>
              </a:rPr>
              <a:t>Simple Factory</a:t>
            </a:r>
          </a:p>
        </p:txBody>
      </p:sp>
      <p:sp>
        <p:nvSpPr>
          <p:cNvPr id="160" name="Shape 160"/>
          <p:cNvSpPr txBox="1"/>
          <p:nvPr>
            <p:ph idx="1" type="body"/>
          </p:nvPr>
        </p:nvSpPr>
        <p:spPr>
          <a:xfrm>
            <a:off x="457200" y="1935480"/>
            <a:ext cx="8229600" cy="4389000"/>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3"/>
              </a:buClr>
              <a:buSzPct val="95000"/>
              <a:buFont typeface="Noto Sans Symbols"/>
              <a:buChar char="●"/>
            </a:pPr>
            <a:r>
              <a:rPr b="0" i="0" lang="en-US" sz="2600" u="none" cap="none" strike="noStrike">
                <a:solidFill>
                  <a:schemeClr val="dk1"/>
                </a:solidFill>
                <a:latin typeface="Constantia"/>
                <a:ea typeface="Constantia"/>
                <a:cs typeface="Constantia"/>
                <a:sym typeface="Constantia"/>
              </a:rPr>
              <a:t>Strictly speaking, it's not a design pattern, but a technique we use very often.</a:t>
            </a:r>
          </a:p>
          <a:p>
            <a:pPr indent="-274320" lvl="0" marL="274320" marR="0" rtl="0" algn="l">
              <a:spcBef>
                <a:spcPts val="520"/>
              </a:spcBef>
              <a:spcAft>
                <a:spcPts val="0"/>
              </a:spcAft>
              <a:buClr>
                <a:schemeClr val="accent3"/>
              </a:buClr>
              <a:buSzPct val="95000"/>
              <a:buFont typeface="Noto Sans Symbols"/>
              <a:buChar char="●"/>
            </a:pPr>
            <a:r>
              <a:rPr b="1" i="0" lang="en-US" sz="2600" u="none" cap="none" strike="noStrike">
                <a:solidFill>
                  <a:schemeClr val="dk1"/>
                </a:solidFill>
                <a:latin typeface="Constantia"/>
                <a:ea typeface="Constantia"/>
                <a:cs typeface="Constantia"/>
                <a:sym typeface="Constantia"/>
              </a:rPr>
              <a:t>Intent</a:t>
            </a:r>
            <a:r>
              <a:rPr b="0" i="0" lang="en-US" sz="2600" u="none" cap="none" strike="noStrike">
                <a:solidFill>
                  <a:schemeClr val="dk1"/>
                </a:solidFill>
                <a:latin typeface="Constantia"/>
                <a:ea typeface="Constantia"/>
                <a:cs typeface="Constantia"/>
                <a:sym typeface="Constantia"/>
              </a:rPr>
              <a:t>: It encapsulates the object instantiation process.</a:t>
            </a:r>
          </a:p>
          <a:p>
            <a:pPr indent="-274320" lvl="0" marL="274320" marR="0" rtl="0" algn="l">
              <a:spcBef>
                <a:spcPts val="520"/>
              </a:spcBef>
              <a:buClr>
                <a:schemeClr val="accent3"/>
              </a:buClr>
              <a:buSzPct val="25000"/>
              <a:buFont typeface="Noto Sans Symbols"/>
              <a:buNone/>
            </a:pPr>
            <a:r>
              <a:t/>
            </a:r>
            <a:endParaRPr b="0" i="0" sz="2600" u="none" cap="none" strike="noStrike">
              <a:solidFill>
                <a:schemeClr val="dk1"/>
              </a:solidFill>
              <a:latin typeface="Constantia"/>
              <a:ea typeface="Constantia"/>
              <a:cs typeface="Constantia"/>
              <a:sym typeface="Constantia"/>
            </a:endParaRPr>
          </a:p>
        </p:txBody>
      </p:sp>
    </p:spTree>
  </p:cSld>
  <p:clrMapOvr>
    <a:masterClrMapping/>
  </p:clrMapOvr>
</p:sld>
</file>

<file path=ppt/theme/theme1.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