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1/21/16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29BF13-2EEF-434A-987B-A44DD601234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1/21/16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57F84F-5834-4D0A-85AE-F5C04544FDA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820160" y="65700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Students Services Portal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2489760" y="415584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                                                                                  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N.Kranthi Kumar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                                                                                    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T.Venkata Bharath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                                                                                   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D.Sudhigna Yadav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                             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59960" y="0"/>
            <a:ext cx="10122480" cy="939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Home page of the Portal</a:t>
            </a:r>
            <a:endParaRPr/>
          </a:p>
        </p:txBody>
      </p:sp>
      <p:pic>
        <p:nvPicPr>
          <p:cNvPr id="81" name="Content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960" y="734040"/>
            <a:ext cx="10661400" cy="608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72560" y="386280"/>
            <a:ext cx="10580760" cy="965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What services does the portal provide?</a:t>
            </a:r>
            <a:endParaRPr/>
          </a:p>
        </p:txBody>
      </p:sp>
      <p:pic>
        <p:nvPicPr>
          <p:cNvPr id="83" name="Content Placehold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99160" y="1232640"/>
            <a:ext cx="7646400" cy="529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95520" y="167400"/>
            <a:ext cx="10354320" cy="9914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Student</a:t>
            </a:r>
            <a:endParaRPr/>
          </a:p>
        </p:txBody>
      </p:sp>
      <p:pic>
        <p:nvPicPr>
          <p:cNvPr id="8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12120" y="894240"/>
            <a:ext cx="7134480" cy="603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63680" y="128880"/>
            <a:ext cx="9975240" cy="8532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Faculty</a:t>
            </a:r>
            <a:endParaRPr/>
          </a:p>
        </p:txBody>
      </p:sp>
      <p:pic>
        <p:nvPicPr>
          <p:cNvPr id="8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1360" y="706320"/>
            <a:ext cx="6692040" cy="615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92560" y="223560"/>
            <a:ext cx="10593720" cy="8452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Staff</a:t>
            </a:r>
            <a:endParaRPr/>
          </a:p>
        </p:txBody>
      </p:sp>
      <p:pic>
        <p:nvPicPr>
          <p:cNvPr id="8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31000" y="698760"/>
            <a:ext cx="7021440" cy="615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4460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Parent</a:t>
            </a:r>
            <a:endParaRPr/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9880" y="744480"/>
            <a:ext cx="7430760" cy="601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17208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Web Technologies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838080" y="149760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HTML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JAVASCRIPT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BOOTSTRAP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PHP(Server-Side Script)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MYSQL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                 </a:t>
            </a:r>
            <a:r>
              <a:rPr lang="en-US" sz="5400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