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2a8bfde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2a8bfde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12a8bfde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12a8bfde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2a8bfdef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2a8bfdef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2a8bfd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2a8bfd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2a8bfdef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2a8bfdef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2a8bfde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2a8bfde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2a8bfde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2a8bfde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2a8bfde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2a8bfde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2a8bfde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12a8bfde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2a8bfde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2a8bfde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D-Stress Portal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55100" y="3778850"/>
            <a:ext cx="76881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Army Institute of Technology</a:t>
            </a:r>
            <a:endParaRPr b="1" sz="1800"/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</a:t>
            </a:r>
            <a:r>
              <a:rPr lang="en-GB" sz="1400"/>
              <a:t>Team Name : </a:t>
            </a:r>
            <a:r>
              <a:rPr b="1" lang="en-GB" sz="1400"/>
              <a:t>dumb_terminals</a:t>
            </a:r>
            <a:endParaRPr b="1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Stack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Azure 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-GB"/>
              <a:t>VM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-GB"/>
              <a:t>Load Balancer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Nodejs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Flask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Python</a:t>
            </a:r>
            <a:endParaRPr b="1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425" y="1116000"/>
            <a:ext cx="2365400" cy="6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350" y="3596491"/>
            <a:ext cx="1670600" cy="13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1375" y="2078875"/>
            <a:ext cx="1849624" cy="184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7532" y="2278175"/>
            <a:ext cx="1604500" cy="20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67002" y="1952501"/>
            <a:ext cx="2477000" cy="1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7650" y="2180700"/>
            <a:ext cx="76887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Thank You!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75" y="564075"/>
            <a:ext cx="7651750" cy="40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627450" y="4714875"/>
            <a:ext cx="4770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Source : WHO Study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Mental Stress is a serious issue which can </a:t>
            </a:r>
            <a:r>
              <a:rPr b="1" lang="en-GB"/>
              <a:t>degrade </a:t>
            </a:r>
            <a:r>
              <a:rPr lang="en-GB"/>
              <a:t>an </a:t>
            </a:r>
            <a:r>
              <a:rPr b="1" lang="en-GB"/>
              <a:t>employee’s productivity and performance</a:t>
            </a:r>
            <a:r>
              <a:rPr lang="en-GB"/>
              <a:t>, impact your </a:t>
            </a:r>
            <a:r>
              <a:rPr b="1" lang="en-GB"/>
              <a:t>physical and emotional health</a:t>
            </a:r>
            <a:r>
              <a:rPr lang="en-GB"/>
              <a:t>, and </a:t>
            </a:r>
            <a:r>
              <a:rPr b="1" lang="en-GB"/>
              <a:t>affect your relationships </a:t>
            </a:r>
            <a:r>
              <a:rPr lang="en-GB"/>
              <a:t>and </a:t>
            </a:r>
            <a:r>
              <a:rPr b="1" lang="en-GB"/>
              <a:t>home life</a:t>
            </a:r>
            <a:r>
              <a:rPr lang="en-GB"/>
              <a:t>. It can even </a:t>
            </a:r>
            <a:r>
              <a:rPr b="1" lang="en-GB"/>
              <a:t>determine success or failure on the job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build a portal where HR Manager can check and see whether </a:t>
            </a:r>
            <a:r>
              <a:rPr b="1" lang="en-GB"/>
              <a:t>particular employee needs mental stress treatment </a:t>
            </a:r>
            <a:r>
              <a:rPr lang="en-GB"/>
              <a:t>or not.</a:t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4174975" y="4670275"/>
            <a:ext cx="4770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Source : WHO Study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13517"/>
          <a:stretch/>
        </p:blipFill>
        <p:spPr>
          <a:xfrm>
            <a:off x="814588" y="986200"/>
            <a:ext cx="5885203" cy="393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89534" l="9501" r="5049" t="0"/>
          <a:stretch/>
        </p:blipFill>
        <p:spPr>
          <a:xfrm>
            <a:off x="1191075" y="463075"/>
            <a:ext cx="5342625" cy="5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Proposed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have built a portal where an HR Manager can search the employees his/her credentials or employee id and check whether he/she requires treatment or not.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basically predict a probability whether treatment is required or not and then its HR Manager’s call to approve him/her for any stress relief packages to reduce stress.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 HR Manager approves the leave then the employee is notified via instant mail service informing him about the stress-relief package.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We’ve also added a feedback loop to increase performance of model over time based on feedback from HR Manager.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 - 1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Removed features: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Date_time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Country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State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self_employed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Preprocessing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Various Gender values are binned into three bins i.e Male, Female, Trans.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Cleaned outliers in Age feature. ( &lt; 0 and &gt; 100)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 - 2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Feature Engineering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Textual Features 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Comment polarity, subjectivity using TextBlob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Basic text features like count, unique_word_count, length of text, etc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TF-IDF Vectorizer + TruncatedSVD (compressed to 25 features)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Binned Age feature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Model Used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Baselined almost all machine learning models out of which boosting algorithms excelled.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LightGBM scored 90.3 (Leaderboard) and a binary error of (~0.1) locally.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Hypertuned LGB and used some tricks to get a minor increase on accuracy.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Feedback loop - integration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Survey details filling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Reports on basis of whole organization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