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5"/>
  </p:notesMasterIdLst>
  <p:handoutMasterIdLst>
    <p:handoutMasterId r:id="rId16"/>
  </p:handoutMasterIdLst>
  <p:sldIdLst>
    <p:sldId id="1111" r:id="rId5"/>
    <p:sldId id="1112" r:id="rId6"/>
    <p:sldId id="1119" r:id="rId7"/>
    <p:sldId id="1120" r:id="rId8"/>
    <p:sldId id="1121" r:id="rId9"/>
    <p:sldId id="1122" r:id="rId10"/>
    <p:sldId id="1123" r:id="rId11"/>
    <p:sldId id="1124" r:id="rId12"/>
    <p:sldId id="1117" r:id="rId13"/>
    <p:sldId id="1125" r:id="rId14"/>
  </p:sldIdLst>
  <p:sldSz cx="9144000" cy="6858000" type="screen4x3"/>
  <p:notesSz cx="7315200" cy="9601200"/>
  <p:defaultTextStyle>
    <a:defPPr>
      <a:defRPr lang="en-US"/>
    </a:defPPr>
    <a:lvl1pPr algn="l" defTabSz="457177" rtl="0" fontAlgn="base">
      <a:spcBef>
        <a:spcPct val="0"/>
      </a:spcBef>
      <a:spcAft>
        <a:spcPct val="0"/>
      </a:spcAft>
      <a:defRPr kern="1200">
        <a:solidFill>
          <a:schemeClr val="tx1"/>
        </a:solidFill>
        <a:latin typeface="Calibri" charset="0"/>
        <a:ea typeface="ＭＳ Ｐゴシック" charset="0"/>
        <a:cs typeface="ＭＳ Ｐゴシック" charset="0"/>
      </a:defRPr>
    </a:lvl1pPr>
    <a:lvl2pPr marL="457177" algn="l" defTabSz="457177" rtl="0" fontAlgn="base">
      <a:spcBef>
        <a:spcPct val="0"/>
      </a:spcBef>
      <a:spcAft>
        <a:spcPct val="0"/>
      </a:spcAft>
      <a:defRPr kern="1200">
        <a:solidFill>
          <a:schemeClr val="tx1"/>
        </a:solidFill>
        <a:latin typeface="Calibri" charset="0"/>
        <a:ea typeface="ＭＳ Ｐゴシック" charset="0"/>
        <a:cs typeface="ＭＳ Ｐゴシック" charset="0"/>
      </a:defRPr>
    </a:lvl2pPr>
    <a:lvl3pPr marL="914354" algn="l" defTabSz="457177" rtl="0" fontAlgn="base">
      <a:spcBef>
        <a:spcPct val="0"/>
      </a:spcBef>
      <a:spcAft>
        <a:spcPct val="0"/>
      </a:spcAft>
      <a:defRPr kern="1200">
        <a:solidFill>
          <a:schemeClr val="tx1"/>
        </a:solidFill>
        <a:latin typeface="Calibri" charset="0"/>
        <a:ea typeface="ＭＳ Ｐゴシック" charset="0"/>
        <a:cs typeface="ＭＳ Ｐゴシック" charset="0"/>
      </a:defRPr>
    </a:lvl3pPr>
    <a:lvl4pPr marL="1371532" algn="l" defTabSz="457177" rtl="0" fontAlgn="base">
      <a:spcBef>
        <a:spcPct val="0"/>
      </a:spcBef>
      <a:spcAft>
        <a:spcPct val="0"/>
      </a:spcAft>
      <a:defRPr kern="1200">
        <a:solidFill>
          <a:schemeClr val="tx1"/>
        </a:solidFill>
        <a:latin typeface="Calibri" charset="0"/>
        <a:ea typeface="ＭＳ Ｐゴシック" charset="0"/>
        <a:cs typeface="ＭＳ Ｐゴシック" charset="0"/>
      </a:defRPr>
    </a:lvl4pPr>
    <a:lvl5pPr marL="1828709" algn="l" defTabSz="457177" rtl="0" fontAlgn="base">
      <a:spcBef>
        <a:spcPct val="0"/>
      </a:spcBef>
      <a:spcAft>
        <a:spcPct val="0"/>
      </a:spcAft>
      <a:defRPr kern="1200">
        <a:solidFill>
          <a:schemeClr val="tx1"/>
        </a:solidFill>
        <a:latin typeface="Calibri" charset="0"/>
        <a:ea typeface="ＭＳ Ｐゴシック" charset="0"/>
        <a:cs typeface="ＭＳ Ｐゴシック" charset="0"/>
      </a:defRPr>
    </a:lvl5pPr>
    <a:lvl6pPr marL="2285886" algn="l" defTabSz="457177" rtl="0" eaLnBrk="1" latinLnBrk="0" hangingPunct="1">
      <a:defRPr kern="1200">
        <a:solidFill>
          <a:schemeClr val="tx1"/>
        </a:solidFill>
        <a:latin typeface="Calibri" charset="0"/>
        <a:ea typeface="ＭＳ Ｐゴシック" charset="0"/>
        <a:cs typeface="ＭＳ Ｐゴシック" charset="0"/>
      </a:defRPr>
    </a:lvl6pPr>
    <a:lvl7pPr marL="2743063" algn="l" defTabSz="457177" rtl="0" eaLnBrk="1" latinLnBrk="0" hangingPunct="1">
      <a:defRPr kern="1200">
        <a:solidFill>
          <a:schemeClr val="tx1"/>
        </a:solidFill>
        <a:latin typeface="Calibri" charset="0"/>
        <a:ea typeface="ＭＳ Ｐゴシック" charset="0"/>
        <a:cs typeface="ＭＳ Ｐゴシック" charset="0"/>
      </a:defRPr>
    </a:lvl7pPr>
    <a:lvl8pPr marL="3200240" algn="l" defTabSz="457177" rtl="0" eaLnBrk="1" latinLnBrk="0" hangingPunct="1">
      <a:defRPr kern="1200">
        <a:solidFill>
          <a:schemeClr val="tx1"/>
        </a:solidFill>
        <a:latin typeface="Calibri" charset="0"/>
        <a:ea typeface="ＭＳ Ｐゴシック" charset="0"/>
        <a:cs typeface="ＭＳ Ｐゴシック" charset="0"/>
      </a:defRPr>
    </a:lvl8pPr>
    <a:lvl9pPr marL="3657417" algn="l" defTabSz="457177" rtl="0" eaLnBrk="1" latinLnBrk="0" hangingPunct="1">
      <a:defRPr kern="1200">
        <a:solidFill>
          <a:schemeClr val="tx1"/>
        </a:solidFill>
        <a:latin typeface="Calibri" charset="0"/>
        <a:ea typeface="ＭＳ Ｐゴシック" charset="0"/>
        <a:cs typeface="ＭＳ Ｐゴシック" charset="0"/>
      </a:defRPr>
    </a:lvl9pPr>
  </p:defaultTextStyle>
  <p:extLst>
    <p:ext uri="{EFAFB233-063F-42B5-8137-9DF3F51BA10A}">
      <p15:sldGuideLst xmlns="" xmlns:p15="http://schemas.microsoft.com/office/powerpoint/2012/main">
        <p15:guide id="1" orient="horz" pos="2008">
          <p15:clr>
            <a:srgbClr val="A4A3A4"/>
          </p15:clr>
        </p15:guide>
        <p15:guide id="2" pos="2875">
          <p15:clr>
            <a:srgbClr val="A4A3A4"/>
          </p15:clr>
        </p15:guide>
        <p15:guide id="3" orient="horz" pos="1033">
          <p15:clr>
            <a:srgbClr val="A4A3A4"/>
          </p15:clr>
        </p15:guide>
        <p15:guide id="4" pos="1724">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Colleen Cronin" initials="CC"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C"/>
    <a:srgbClr val="733D10"/>
    <a:srgbClr val="733DCC"/>
    <a:srgbClr val="733DFF"/>
    <a:srgbClr val="F1C40F"/>
    <a:srgbClr val="32936F"/>
    <a:srgbClr val="008000"/>
    <a:srgbClr val="F7C028"/>
    <a:srgbClr val="33CC33"/>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708" autoAdjust="0"/>
    <p:restoredTop sz="90941" autoAdjust="0"/>
  </p:normalViewPr>
  <p:slideViewPr>
    <p:cSldViewPr snapToGrid="0">
      <p:cViewPr>
        <p:scale>
          <a:sx n="53" d="100"/>
          <a:sy n="53" d="100"/>
        </p:scale>
        <p:origin x="-1166" y="34"/>
      </p:cViewPr>
      <p:guideLst>
        <p:guide orient="horz" pos="2008"/>
        <p:guide orient="horz" pos="1033"/>
        <p:guide pos="2875"/>
        <p:guide pos="1724"/>
      </p:guideLst>
    </p:cSldViewPr>
  </p:slideViewPr>
  <p:outlineViewPr>
    <p:cViewPr>
      <p:scale>
        <a:sx n="33" d="100"/>
        <a:sy n="33" d="100"/>
      </p:scale>
      <p:origin x="0" y="7902"/>
    </p:cViewPr>
  </p:outlineViewPr>
  <p:notesTextViewPr>
    <p:cViewPr>
      <p:scale>
        <a:sx n="100" d="100"/>
        <a:sy n="100" d="100"/>
      </p:scale>
      <p:origin x="0" y="0"/>
    </p:cViewPr>
  </p:notesTextViewPr>
  <p:sorterViewPr>
    <p:cViewPr>
      <p:scale>
        <a:sx n="58" d="100"/>
        <a:sy n="58" d="100"/>
      </p:scale>
      <p:origin x="0" y="0"/>
    </p:cViewPr>
  </p:sorterViewPr>
  <p:notesViewPr>
    <p:cSldViewPr snapToGrid="0">
      <p:cViewPr varScale="1">
        <p:scale>
          <a:sx n="56" d="100"/>
          <a:sy n="56" d="100"/>
        </p:scale>
        <p:origin x="-2616" y="-84"/>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dirty="0"/>
          </a:p>
        </p:txBody>
      </p:sp>
      <p:sp>
        <p:nvSpPr>
          <p:cNvPr id="3" name="Date Placeholder 2"/>
          <p:cNvSpPr>
            <a:spLocks noGrp="1"/>
          </p:cNvSpPr>
          <p:nvPr>
            <p:ph type="dt" sz="quarter" idx="1"/>
          </p:nvPr>
        </p:nvSpPr>
        <p:spPr>
          <a:xfrm>
            <a:off x="4143587" y="0"/>
            <a:ext cx="3169920" cy="480060"/>
          </a:xfrm>
          <a:prstGeom prst="rect">
            <a:avLst/>
          </a:prstGeom>
        </p:spPr>
        <p:txBody>
          <a:bodyPr vert="horz" lIns="96661" tIns="48331" rIns="96661" bIns="48331" rtlCol="0"/>
          <a:lstStyle>
            <a:lvl1pPr algn="r">
              <a:defRPr sz="1300"/>
            </a:lvl1pPr>
          </a:lstStyle>
          <a:p>
            <a:fld id="{5567845B-37FF-614B-8E94-DDBD1F30031C}" type="datetimeFigureOut">
              <a:rPr lang="en-US" smtClean="0"/>
              <a:t>7/31/2019</a:t>
            </a:fld>
            <a:endParaRPr lang="en-US" dirty="0"/>
          </a:p>
        </p:txBody>
      </p:sp>
      <p:sp>
        <p:nvSpPr>
          <p:cNvPr id="4" name="Footer Placeholder 3"/>
          <p:cNvSpPr>
            <a:spLocks noGrp="1"/>
          </p:cNvSpPr>
          <p:nvPr>
            <p:ph type="ftr" sz="quarter" idx="2"/>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dirty="0"/>
          </a:p>
        </p:txBody>
      </p:sp>
      <p:sp>
        <p:nvSpPr>
          <p:cNvPr id="5" name="Slide Number Placeholder 4"/>
          <p:cNvSpPr>
            <a:spLocks noGrp="1"/>
          </p:cNvSpPr>
          <p:nvPr>
            <p:ph type="sldNum" sz="quarter" idx="3"/>
          </p:nvPr>
        </p:nvSpPr>
        <p:spPr>
          <a:xfrm>
            <a:off x="4143587" y="9119474"/>
            <a:ext cx="3169920" cy="480060"/>
          </a:xfrm>
          <a:prstGeom prst="rect">
            <a:avLst/>
          </a:prstGeom>
        </p:spPr>
        <p:txBody>
          <a:bodyPr vert="horz" lIns="96661" tIns="48331" rIns="96661" bIns="48331" rtlCol="0" anchor="b"/>
          <a:lstStyle>
            <a:lvl1pPr algn="r">
              <a:defRPr sz="1300"/>
            </a:lvl1pPr>
          </a:lstStyle>
          <a:p>
            <a:fld id="{0647B798-8F5E-3A4E-A184-9D5658354885}" type="slidenum">
              <a:rPr lang="en-US" smtClean="0"/>
              <a:t>‹#›</a:t>
            </a:fld>
            <a:endParaRPr lang="en-US" dirty="0"/>
          </a:p>
        </p:txBody>
      </p:sp>
    </p:spTree>
    <p:extLst>
      <p:ext uri="{BB962C8B-B14F-4D97-AF65-F5344CB8AC3E}">
        <p14:creationId xmlns:p14="http://schemas.microsoft.com/office/powerpoint/2010/main" val="30286270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dirty="0"/>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fld id="{D47B4667-1EC2-7643-8910-A60D450D9170}" type="datetimeFigureOut">
              <a:rPr lang="en-US" smtClean="0"/>
              <a:t>7/31/2019</a:t>
            </a:fld>
            <a:endParaRPr lang="en-US" dirty="0"/>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endParaRPr lang="en-US" dirty="0"/>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dirty="0"/>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0DD85692-827E-EA49-8D2D-CB2781E79D81}" type="slidenum">
              <a:rPr lang="en-US" smtClean="0"/>
              <a:t>‹#›</a:t>
            </a:fld>
            <a:endParaRPr lang="en-US" dirty="0"/>
          </a:p>
        </p:txBody>
      </p:sp>
    </p:spTree>
    <p:extLst>
      <p:ext uri="{BB962C8B-B14F-4D97-AF65-F5344CB8AC3E}">
        <p14:creationId xmlns:p14="http://schemas.microsoft.com/office/powerpoint/2010/main" val="2160924946"/>
      </p:ext>
    </p:extLst>
  </p:cSld>
  <p:clrMap bg1="lt1" tx1="dk1" bg2="lt2" tx2="dk2" accent1="accent1" accent2="accent2" accent3="accent3" accent4="accent4" accent5="accent5" accent6="accent6" hlink="hlink" folHlink="folHlink"/>
  <p:hf hdr="0" ftr="0" dt="0"/>
  <p:notesStyle>
    <a:lvl1pPr marL="0" algn="l" defTabSz="457177" rtl="0" eaLnBrk="1" latinLnBrk="0" hangingPunct="1">
      <a:defRPr sz="1200" kern="1200">
        <a:solidFill>
          <a:schemeClr val="tx1"/>
        </a:solidFill>
        <a:latin typeface="+mn-lt"/>
        <a:ea typeface="+mn-ea"/>
        <a:cs typeface="+mn-cs"/>
      </a:defRPr>
    </a:lvl1pPr>
    <a:lvl2pPr marL="457177" algn="l" defTabSz="457177" rtl="0" eaLnBrk="1" latinLnBrk="0" hangingPunct="1">
      <a:defRPr sz="1200" kern="1200">
        <a:solidFill>
          <a:schemeClr val="tx1"/>
        </a:solidFill>
        <a:latin typeface="+mn-lt"/>
        <a:ea typeface="+mn-ea"/>
        <a:cs typeface="+mn-cs"/>
      </a:defRPr>
    </a:lvl2pPr>
    <a:lvl3pPr marL="914354" algn="l" defTabSz="457177" rtl="0" eaLnBrk="1" latinLnBrk="0" hangingPunct="1">
      <a:defRPr sz="1200" kern="1200">
        <a:solidFill>
          <a:schemeClr val="tx1"/>
        </a:solidFill>
        <a:latin typeface="+mn-lt"/>
        <a:ea typeface="+mn-ea"/>
        <a:cs typeface="+mn-cs"/>
      </a:defRPr>
    </a:lvl3pPr>
    <a:lvl4pPr marL="1371532" algn="l" defTabSz="457177" rtl="0" eaLnBrk="1" latinLnBrk="0" hangingPunct="1">
      <a:defRPr sz="1200" kern="1200">
        <a:solidFill>
          <a:schemeClr val="tx1"/>
        </a:solidFill>
        <a:latin typeface="+mn-lt"/>
        <a:ea typeface="+mn-ea"/>
        <a:cs typeface="+mn-cs"/>
      </a:defRPr>
    </a:lvl4pPr>
    <a:lvl5pPr marL="1828709" algn="l" defTabSz="457177" rtl="0" eaLnBrk="1" latinLnBrk="0" hangingPunct="1">
      <a:defRPr sz="1200" kern="1200">
        <a:solidFill>
          <a:schemeClr val="tx1"/>
        </a:solidFill>
        <a:latin typeface="+mn-lt"/>
        <a:ea typeface="+mn-ea"/>
        <a:cs typeface="+mn-cs"/>
      </a:defRPr>
    </a:lvl5pPr>
    <a:lvl6pPr marL="2285886" algn="l" defTabSz="457177" rtl="0" eaLnBrk="1" latinLnBrk="0" hangingPunct="1">
      <a:defRPr sz="1200" kern="1200">
        <a:solidFill>
          <a:schemeClr val="tx1"/>
        </a:solidFill>
        <a:latin typeface="+mn-lt"/>
        <a:ea typeface="+mn-ea"/>
        <a:cs typeface="+mn-cs"/>
      </a:defRPr>
    </a:lvl6pPr>
    <a:lvl7pPr marL="2743063" algn="l" defTabSz="457177" rtl="0" eaLnBrk="1" latinLnBrk="0" hangingPunct="1">
      <a:defRPr sz="1200" kern="1200">
        <a:solidFill>
          <a:schemeClr val="tx1"/>
        </a:solidFill>
        <a:latin typeface="+mn-lt"/>
        <a:ea typeface="+mn-ea"/>
        <a:cs typeface="+mn-cs"/>
      </a:defRPr>
    </a:lvl7pPr>
    <a:lvl8pPr marL="3200240" algn="l" defTabSz="457177" rtl="0" eaLnBrk="1" latinLnBrk="0" hangingPunct="1">
      <a:defRPr sz="1200" kern="1200">
        <a:solidFill>
          <a:schemeClr val="tx1"/>
        </a:solidFill>
        <a:latin typeface="+mn-lt"/>
        <a:ea typeface="+mn-ea"/>
        <a:cs typeface="+mn-cs"/>
      </a:defRPr>
    </a:lvl8pPr>
    <a:lvl9pPr marL="3657417" algn="l" defTabSz="457177"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6"/>
            <a:ext cx="7772400" cy="1470025"/>
          </a:xfrm>
        </p:spPr>
        <p:txBody>
          <a:bodyPr/>
          <a:lstStyle/>
          <a:p>
            <a:r>
              <a:rPr lang="en-US"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177" indent="0" algn="ctr">
              <a:buNone/>
              <a:defRPr>
                <a:solidFill>
                  <a:schemeClr val="tx1">
                    <a:tint val="75000"/>
                  </a:schemeClr>
                </a:solidFill>
              </a:defRPr>
            </a:lvl2pPr>
            <a:lvl3pPr marL="914354" indent="0" algn="ctr">
              <a:buNone/>
              <a:defRPr>
                <a:solidFill>
                  <a:schemeClr val="tx1">
                    <a:tint val="75000"/>
                  </a:schemeClr>
                </a:solidFill>
              </a:defRPr>
            </a:lvl3pPr>
            <a:lvl4pPr marL="1371532" indent="0" algn="ctr">
              <a:buNone/>
              <a:defRPr>
                <a:solidFill>
                  <a:schemeClr val="tx1">
                    <a:tint val="75000"/>
                  </a:schemeClr>
                </a:solidFill>
              </a:defRPr>
            </a:lvl4pPr>
            <a:lvl5pPr marL="1828709" indent="0" algn="ctr">
              <a:buNone/>
              <a:defRPr>
                <a:solidFill>
                  <a:schemeClr val="tx1">
                    <a:tint val="75000"/>
                  </a:schemeClr>
                </a:solidFill>
              </a:defRPr>
            </a:lvl5pPr>
            <a:lvl6pPr marL="2285886" indent="0" algn="ctr">
              <a:buNone/>
              <a:defRPr>
                <a:solidFill>
                  <a:schemeClr val="tx1">
                    <a:tint val="75000"/>
                  </a:schemeClr>
                </a:solidFill>
              </a:defRPr>
            </a:lvl6pPr>
            <a:lvl7pPr marL="2743063" indent="0" algn="ctr">
              <a:buNone/>
              <a:defRPr>
                <a:solidFill>
                  <a:schemeClr val="tx1">
                    <a:tint val="75000"/>
                  </a:schemeClr>
                </a:solidFill>
              </a:defRPr>
            </a:lvl7pPr>
            <a:lvl8pPr marL="3200240" indent="0" algn="ctr">
              <a:buNone/>
              <a:defRPr>
                <a:solidFill>
                  <a:schemeClr val="tx1">
                    <a:tint val="75000"/>
                  </a:schemeClr>
                </a:solidFill>
              </a:defRPr>
            </a:lvl8pPr>
            <a:lvl9pPr marL="3657417" indent="0" algn="ctr">
              <a:buNone/>
              <a:defRPr>
                <a:solidFill>
                  <a:schemeClr val="tx1">
                    <a:tint val="75000"/>
                  </a:schemeClr>
                </a:solidFill>
              </a:defRPr>
            </a:lvl9pPr>
          </a:lstStyle>
          <a:p>
            <a:r>
              <a:rPr lang="en-US" smtClean="0"/>
              <a:t>Click to edit Master subtitle style</a:t>
            </a:r>
            <a:endParaRPr lang="en-US"/>
          </a:p>
        </p:txBody>
      </p:sp>
      <p:sp>
        <p:nvSpPr>
          <p:cNvPr id="4" name="Slide Number Placeholder 1"/>
          <p:cNvSpPr>
            <a:spLocks noGrp="1"/>
          </p:cNvSpPr>
          <p:nvPr>
            <p:ph type="sldNum" sz="quarter" idx="4"/>
          </p:nvPr>
        </p:nvSpPr>
        <p:spPr>
          <a:xfrm>
            <a:off x="239168" y="6514659"/>
            <a:ext cx="453591" cy="251994"/>
          </a:xfrm>
          <a:prstGeom prst="rect">
            <a:avLst/>
          </a:prstGeom>
        </p:spPr>
        <p:txBody>
          <a:bodyPr vert="horz" lIns="91435" tIns="45718" rIns="91435" bIns="45718" rtlCol="0" anchor="ctr"/>
          <a:lstStyle>
            <a:lvl1pPr algn="ctr">
              <a:defRPr sz="800" b="1">
                <a:solidFill>
                  <a:schemeClr val="bg1">
                    <a:lumMod val="75000"/>
                  </a:schemeClr>
                </a:solidFill>
                <a:latin typeface="Calibri"/>
                <a:cs typeface="Calibri"/>
              </a:defRPr>
            </a:lvl1pPr>
          </a:lstStyle>
          <a:p>
            <a:fld id="{9B1461F5-9A8C-E442-8CE4-FA17871F9BE8}" type="slidenum">
              <a:rPr lang="en-US" smtClean="0"/>
              <a:pPr/>
              <a:t>‹#›</a:t>
            </a:fld>
            <a:endParaRPr lang="en-US" dirty="0"/>
          </a:p>
        </p:txBody>
      </p:sp>
    </p:spTree>
    <p:extLst>
      <p:ext uri="{BB962C8B-B14F-4D97-AF65-F5344CB8AC3E}">
        <p14:creationId xmlns:p14="http://schemas.microsoft.com/office/powerpoint/2010/main" val="4974484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50736"/>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812136"/>
            <a:ext cx="5486400" cy="3965575"/>
          </a:xfrm>
        </p:spPr>
        <p:txBody>
          <a:bodyPr rtlCol="0">
            <a:normAutofit/>
          </a:bodyPr>
          <a:lstStyle>
            <a:lvl1pPr marL="0" indent="0">
              <a:buNone/>
              <a:defRPr sz="3200"/>
            </a:lvl1pPr>
            <a:lvl2pPr marL="457177" indent="0">
              <a:buNone/>
              <a:defRPr sz="2800"/>
            </a:lvl2pPr>
            <a:lvl3pPr marL="914354" indent="0">
              <a:buNone/>
              <a:defRPr sz="2400"/>
            </a:lvl3pPr>
            <a:lvl4pPr marL="1371532" indent="0">
              <a:buNone/>
              <a:defRPr sz="2000"/>
            </a:lvl4pPr>
            <a:lvl5pPr marL="1828709" indent="0">
              <a:buNone/>
              <a:defRPr sz="2000"/>
            </a:lvl5pPr>
            <a:lvl6pPr marL="2285886" indent="0">
              <a:buNone/>
              <a:defRPr sz="2000"/>
            </a:lvl6pPr>
            <a:lvl7pPr marL="2743063" indent="0">
              <a:buNone/>
              <a:defRPr sz="2000"/>
            </a:lvl7pPr>
            <a:lvl8pPr marL="3200240" indent="0">
              <a:buNone/>
              <a:defRPr sz="2000"/>
            </a:lvl8pPr>
            <a:lvl9pPr marL="3657417"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417474"/>
            <a:ext cx="5486400" cy="804862"/>
          </a:xfrm>
        </p:spPr>
        <p:txBody>
          <a:bodyPr/>
          <a:lstStyle>
            <a:lvl1pPr marL="0" indent="0">
              <a:buNone/>
              <a:defRPr sz="1400"/>
            </a:lvl1pPr>
            <a:lvl2pPr marL="457177" indent="0">
              <a:buNone/>
              <a:defRPr sz="1200"/>
            </a:lvl2pPr>
            <a:lvl3pPr marL="914354" indent="0">
              <a:buNone/>
              <a:defRPr sz="1000"/>
            </a:lvl3pPr>
            <a:lvl4pPr marL="1371532" indent="0">
              <a:buNone/>
              <a:defRPr sz="900"/>
            </a:lvl4pPr>
            <a:lvl5pPr marL="1828709" indent="0">
              <a:buNone/>
              <a:defRPr sz="900"/>
            </a:lvl5pPr>
            <a:lvl6pPr marL="2285886" indent="0">
              <a:buNone/>
              <a:defRPr sz="900"/>
            </a:lvl6pPr>
            <a:lvl7pPr marL="2743063" indent="0">
              <a:buNone/>
              <a:defRPr sz="900"/>
            </a:lvl7pPr>
            <a:lvl8pPr marL="3200240" indent="0">
              <a:buNone/>
              <a:defRPr sz="900"/>
            </a:lvl8pPr>
            <a:lvl9pPr marL="3657417" indent="0">
              <a:buNone/>
              <a:defRPr sz="900"/>
            </a:lvl9pPr>
          </a:lstStyle>
          <a:p>
            <a:pPr lvl="0"/>
            <a:r>
              <a:rPr lang="en-US" smtClean="0"/>
              <a:t>Click to edit Master text styles</a:t>
            </a:r>
          </a:p>
        </p:txBody>
      </p:sp>
      <p:sp>
        <p:nvSpPr>
          <p:cNvPr id="19" name="Text Placeholder 18"/>
          <p:cNvSpPr>
            <a:spLocks noGrp="1"/>
          </p:cNvSpPr>
          <p:nvPr>
            <p:ph type="body" sz="quarter" idx="10" hasCustomPrompt="1"/>
          </p:nvPr>
        </p:nvSpPr>
        <p:spPr>
          <a:xfrm>
            <a:off x="0" y="0"/>
            <a:ext cx="9144000" cy="652463"/>
          </a:xfrm>
        </p:spPr>
        <p:txBody>
          <a:bodyPr anchor="ctr">
            <a:normAutofit/>
          </a:bodyPr>
          <a:lstStyle>
            <a:lvl1pPr marL="274306" indent="0" algn="l">
              <a:buNone/>
              <a:defRPr sz="3200" b="1" i="0">
                <a:latin typeface="Calibri"/>
                <a:cs typeface="Calibri"/>
              </a:defRPr>
            </a:lvl1pPr>
          </a:lstStyle>
          <a:p>
            <a:pPr lvl="0"/>
            <a:r>
              <a:rPr lang="en-US" dirty="0" smtClean="0"/>
              <a:t>Slide Title</a:t>
            </a:r>
          </a:p>
        </p:txBody>
      </p:sp>
      <p:sp>
        <p:nvSpPr>
          <p:cNvPr id="8" name="Slide Number Placeholder 1"/>
          <p:cNvSpPr>
            <a:spLocks noGrp="1"/>
          </p:cNvSpPr>
          <p:nvPr>
            <p:ph type="sldNum" sz="quarter" idx="4"/>
          </p:nvPr>
        </p:nvSpPr>
        <p:spPr>
          <a:xfrm>
            <a:off x="239168" y="6514659"/>
            <a:ext cx="453591" cy="251994"/>
          </a:xfrm>
          <a:prstGeom prst="rect">
            <a:avLst/>
          </a:prstGeom>
        </p:spPr>
        <p:txBody>
          <a:bodyPr vert="horz" lIns="91435" tIns="45718" rIns="91435" bIns="45718" rtlCol="0" anchor="ctr"/>
          <a:lstStyle>
            <a:lvl1pPr algn="ctr">
              <a:defRPr sz="800" b="1">
                <a:solidFill>
                  <a:schemeClr val="bg1">
                    <a:lumMod val="75000"/>
                  </a:schemeClr>
                </a:solidFill>
                <a:latin typeface="Calibri"/>
                <a:cs typeface="Calibri"/>
              </a:defRPr>
            </a:lvl1pPr>
          </a:lstStyle>
          <a:p>
            <a:fld id="{9B1461F5-9A8C-E442-8CE4-FA17871F9BE8}" type="slidenum">
              <a:rPr lang="en-US" smtClean="0"/>
              <a:pPr/>
              <a:t>‹#›</a:t>
            </a:fld>
            <a:endParaRPr lang="en-US" dirty="0"/>
          </a:p>
        </p:txBody>
      </p:sp>
    </p:spTree>
    <p:extLst>
      <p:ext uri="{BB962C8B-B14F-4D97-AF65-F5344CB8AC3E}">
        <p14:creationId xmlns:p14="http://schemas.microsoft.com/office/powerpoint/2010/main" val="37692664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Slide Title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1"/>
          <p:cNvSpPr>
            <a:spLocks noGrp="1"/>
          </p:cNvSpPr>
          <p:nvPr>
            <p:ph type="sldNum" sz="quarter" idx="4"/>
          </p:nvPr>
        </p:nvSpPr>
        <p:spPr>
          <a:xfrm>
            <a:off x="239168" y="6514659"/>
            <a:ext cx="453591" cy="251994"/>
          </a:xfrm>
          <a:prstGeom prst="rect">
            <a:avLst/>
          </a:prstGeom>
        </p:spPr>
        <p:txBody>
          <a:bodyPr vert="horz" lIns="91435" tIns="45718" rIns="91435" bIns="45718" rtlCol="0" anchor="ctr"/>
          <a:lstStyle>
            <a:lvl1pPr algn="ctr">
              <a:defRPr sz="800" b="1">
                <a:solidFill>
                  <a:schemeClr val="bg1">
                    <a:lumMod val="75000"/>
                  </a:schemeClr>
                </a:solidFill>
                <a:latin typeface="Calibri"/>
                <a:cs typeface="Calibri"/>
              </a:defRPr>
            </a:lvl1pPr>
          </a:lstStyle>
          <a:p>
            <a:fld id="{9B1461F5-9A8C-E442-8CE4-FA17871F9BE8}" type="slidenum">
              <a:rPr lang="en-US" smtClean="0"/>
              <a:pPr/>
              <a:t>‹#›</a:t>
            </a:fld>
            <a:endParaRPr lang="en-US" dirty="0"/>
          </a:p>
        </p:txBody>
      </p:sp>
    </p:spTree>
    <p:extLst>
      <p:ext uri="{BB962C8B-B14F-4D97-AF65-F5344CB8AC3E}">
        <p14:creationId xmlns:p14="http://schemas.microsoft.com/office/powerpoint/2010/main" val="32717131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hasCustomPrompt="1"/>
          </p:nvPr>
        </p:nvSpPr>
        <p:spPr>
          <a:xfrm>
            <a:off x="6629400" y="866588"/>
            <a:ext cx="2305424" cy="5259575"/>
          </a:xfrm>
        </p:spPr>
        <p:txBody>
          <a:bodyPr vert="eaVert"/>
          <a:lstStyle/>
          <a:p>
            <a:r>
              <a:rPr lang="en-US" dirty="0" smtClean="0"/>
              <a:t>Slide Title</a:t>
            </a:r>
            <a:endParaRPr lang="en-US" dirty="0"/>
          </a:p>
        </p:txBody>
      </p:sp>
      <p:sp>
        <p:nvSpPr>
          <p:cNvPr id="3" name="Vertical Text Placeholder 2"/>
          <p:cNvSpPr>
            <a:spLocks noGrp="1"/>
          </p:cNvSpPr>
          <p:nvPr>
            <p:ph type="body" orient="vert" idx="1"/>
          </p:nvPr>
        </p:nvSpPr>
        <p:spPr>
          <a:xfrm>
            <a:off x="179294" y="866588"/>
            <a:ext cx="6297706" cy="52595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1"/>
          <p:cNvSpPr>
            <a:spLocks noGrp="1"/>
          </p:cNvSpPr>
          <p:nvPr>
            <p:ph type="sldNum" sz="quarter" idx="4"/>
          </p:nvPr>
        </p:nvSpPr>
        <p:spPr>
          <a:xfrm>
            <a:off x="239168" y="6514659"/>
            <a:ext cx="453591" cy="251994"/>
          </a:xfrm>
          <a:prstGeom prst="rect">
            <a:avLst/>
          </a:prstGeom>
        </p:spPr>
        <p:txBody>
          <a:bodyPr vert="horz" lIns="91435" tIns="45718" rIns="91435" bIns="45718" rtlCol="0" anchor="ctr"/>
          <a:lstStyle>
            <a:lvl1pPr algn="ctr">
              <a:defRPr sz="800" b="1">
                <a:solidFill>
                  <a:schemeClr val="bg1">
                    <a:lumMod val="75000"/>
                  </a:schemeClr>
                </a:solidFill>
                <a:latin typeface="Calibri"/>
                <a:cs typeface="Calibri"/>
              </a:defRPr>
            </a:lvl1pPr>
          </a:lstStyle>
          <a:p>
            <a:fld id="{9B1461F5-9A8C-E442-8CE4-FA17871F9BE8}" type="slidenum">
              <a:rPr lang="en-US" smtClean="0"/>
              <a:pPr/>
              <a:t>‹#›</a:t>
            </a:fld>
            <a:endParaRPr lang="en-US" dirty="0"/>
          </a:p>
        </p:txBody>
      </p:sp>
    </p:spTree>
    <p:extLst>
      <p:ext uri="{BB962C8B-B14F-4D97-AF65-F5344CB8AC3E}">
        <p14:creationId xmlns:p14="http://schemas.microsoft.com/office/powerpoint/2010/main" val="23364862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ext only">
    <p:spTree>
      <p:nvGrpSpPr>
        <p:cNvPr id="1" name=""/>
        <p:cNvGrpSpPr/>
        <p:nvPr/>
      </p:nvGrpSpPr>
      <p:grpSpPr>
        <a:xfrm>
          <a:off x="0" y="0"/>
          <a:ext cx="0" cy="0"/>
          <a:chOff x="0" y="0"/>
          <a:chExt cx="0" cy="0"/>
        </a:xfrm>
      </p:grpSpPr>
      <p:pic>
        <p:nvPicPr>
          <p:cNvPr id="5" name="Picture 2" descr="\\psf\Host\Volumes\johbee\Documents\01_Freelance_Design\INTERBRAND\AT&amp;T\2011_Internal_Templates\exports\SlideMaster_Logo300.png"/>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401050" y="6080126"/>
            <a:ext cx="74295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Content Placeholder 2"/>
          <p:cNvSpPr>
            <a:spLocks noGrp="1"/>
          </p:cNvSpPr>
          <p:nvPr>
            <p:ph idx="1"/>
          </p:nvPr>
        </p:nvSpPr>
        <p:spPr>
          <a:xfrm>
            <a:off x="566927" y="1809365"/>
            <a:ext cx="8001000" cy="4114800"/>
          </a:xfrm>
          <a:noFill/>
        </p:spPr>
        <p:txBody>
          <a:bodyPr/>
          <a:lstStyle>
            <a:lvl5pPr>
              <a:defRPr>
                <a:solidFill>
                  <a:schemeClr val="bg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itle 3"/>
          <p:cNvSpPr>
            <a:spLocks noGrp="1"/>
          </p:cNvSpPr>
          <p:nvPr>
            <p:ph type="title"/>
          </p:nvPr>
        </p:nvSpPr>
        <p:spPr>
          <a:xfrm>
            <a:off x="566928" y="517525"/>
            <a:ext cx="8001000" cy="914400"/>
          </a:xfrm>
        </p:spPr>
        <p:txBody>
          <a:bodyPr/>
          <a:lstStyle>
            <a:lvl1pPr>
              <a:defRPr sz="2800"/>
            </a:lvl1pPr>
          </a:lstStyle>
          <a:p>
            <a:r>
              <a:rPr lang="en-US" smtClean="0"/>
              <a:t>Click to edit Master title style</a:t>
            </a:r>
            <a:endParaRPr lang="en-CA" dirty="0"/>
          </a:p>
        </p:txBody>
      </p:sp>
      <p:sp>
        <p:nvSpPr>
          <p:cNvPr id="6" name="Footer Placeholder 6"/>
          <p:cNvSpPr>
            <a:spLocks noGrp="1"/>
          </p:cNvSpPr>
          <p:nvPr>
            <p:ph type="ftr" sz="quarter" idx="10"/>
          </p:nvPr>
        </p:nvSpPr>
        <p:spPr>
          <a:xfrm>
            <a:off x="914400" y="6254750"/>
            <a:ext cx="5773738" cy="293688"/>
          </a:xfrm>
          <a:prstGeom prst="rect">
            <a:avLst/>
          </a:prstGeom>
        </p:spPr>
        <p:txBody>
          <a:bodyPr lIns="91435" tIns="45718" rIns="91435" bIns="45718"/>
          <a:lstStyle>
            <a:lvl1pPr>
              <a:defRPr/>
            </a:lvl1pPr>
          </a:lstStyle>
          <a:p>
            <a:pPr>
              <a:defRPr/>
            </a:pPr>
            <a:r>
              <a:rPr lang="en-US" dirty="0"/>
              <a:t>© 2013 AT&amp;T Intellectual Property. All rights reserved. AT&amp;T, Globe logo and other marks are trademarks of AT&amp;T Intellectual Property. </a:t>
            </a:r>
          </a:p>
        </p:txBody>
      </p:sp>
      <p:sp>
        <p:nvSpPr>
          <p:cNvPr id="8" name="Slide Number Placeholder 1"/>
          <p:cNvSpPr>
            <a:spLocks noGrp="1"/>
          </p:cNvSpPr>
          <p:nvPr>
            <p:ph type="sldNum" sz="quarter" idx="4"/>
          </p:nvPr>
        </p:nvSpPr>
        <p:spPr>
          <a:xfrm>
            <a:off x="239168" y="6514659"/>
            <a:ext cx="453591" cy="251994"/>
          </a:xfrm>
          <a:prstGeom prst="rect">
            <a:avLst/>
          </a:prstGeom>
        </p:spPr>
        <p:txBody>
          <a:bodyPr vert="horz" lIns="91435" tIns="45718" rIns="91435" bIns="45718" rtlCol="0" anchor="ctr"/>
          <a:lstStyle>
            <a:lvl1pPr algn="ctr">
              <a:defRPr sz="800" b="1">
                <a:solidFill>
                  <a:schemeClr val="bg1">
                    <a:lumMod val="75000"/>
                  </a:schemeClr>
                </a:solidFill>
                <a:latin typeface="Calibri"/>
                <a:cs typeface="Calibri"/>
              </a:defRPr>
            </a:lvl1pPr>
          </a:lstStyle>
          <a:p>
            <a:fld id="{9B1461F5-9A8C-E442-8CE4-FA17871F9BE8}" type="slidenum">
              <a:rPr lang="en-US" smtClean="0"/>
              <a:pPr/>
              <a:t>‹#›</a:t>
            </a:fld>
            <a:endParaRPr lang="en-US" dirty="0"/>
          </a:p>
        </p:txBody>
      </p:sp>
    </p:spTree>
    <p:extLst>
      <p:ext uri="{BB962C8B-B14F-4D97-AF65-F5344CB8AC3E}">
        <p14:creationId xmlns:p14="http://schemas.microsoft.com/office/powerpoint/2010/main" val="10955830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Slide Title</a:t>
            </a:r>
            <a:endParaRPr lang="en-US" dirty="0"/>
          </a:p>
        </p:txBody>
      </p:sp>
      <p:sp>
        <p:nvSpPr>
          <p:cNvPr id="3" name="Content Placeholder 2"/>
          <p:cNvSpPr>
            <a:spLocks noGrp="1"/>
          </p:cNvSpPr>
          <p:nvPr>
            <p:ph idx="1"/>
          </p:nvPr>
        </p:nvSpPr>
        <p:spPr>
          <a:xfrm>
            <a:off x="134472" y="782476"/>
            <a:ext cx="8875058" cy="53436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Slide Number Placeholder 1"/>
          <p:cNvSpPr>
            <a:spLocks noGrp="1"/>
          </p:cNvSpPr>
          <p:nvPr>
            <p:ph type="sldNum" sz="quarter" idx="4"/>
          </p:nvPr>
        </p:nvSpPr>
        <p:spPr>
          <a:xfrm>
            <a:off x="239168" y="6514659"/>
            <a:ext cx="453591" cy="251994"/>
          </a:xfrm>
          <a:prstGeom prst="rect">
            <a:avLst/>
          </a:prstGeom>
        </p:spPr>
        <p:txBody>
          <a:bodyPr vert="horz" lIns="91435" tIns="45718" rIns="91435" bIns="45718" rtlCol="0" anchor="ctr"/>
          <a:lstStyle>
            <a:lvl1pPr algn="ctr">
              <a:defRPr sz="800" b="1">
                <a:solidFill>
                  <a:schemeClr val="bg1">
                    <a:lumMod val="75000"/>
                  </a:schemeClr>
                </a:solidFill>
                <a:latin typeface="Calibri"/>
                <a:cs typeface="Calibri"/>
              </a:defRPr>
            </a:lvl1pPr>
          </a:lstStyle>
          <a:p>
            <a:fld id="{9B1461F5-9A8C-E442-8CE4-FA17871F9BE8}" type="slidenum">
              <a:rPr lang="en-US" smtClean="0"/>
              <a:pPr/>
              <a:t>‹#›</a:t>
            </a:fld>
            <a:endParaRPr lang="en-US" dirty="0"/>
          </a:p>
        </p:txBody>
      </p:sp>
    </p:spTree>
    <p:extLst>
      <p:ext uri="{BB962C8B-B14F-4D97-AF65-F5344CB8AC3E}">
        <p14:creationId xmlns:p14="http://schemas.microsoft.com/office/powerpoint/2010/main" val="39061519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22313" y="4406900"/>
            <a:ext cx="7772401" cy="657412"/>
          </a:xfrm>
        </p:spPr>
        <p:txBody>
          <a:bodyPr anchor="t">
            <a:normAutofit/>
          </a:bodyPr>
          <a:lstStyle>
            <a:lvl1pPr algn="ctr">
              <a:defRPr sz="3200" b="1" cap="none" baseline="0"/>
            </a:lvl1pPr>
          </a:lstStyle>
          <a:p>
            <a:r>
              <a:rPr lang="en-US" dirty="0" smtClean="0"/>
              <a:t>Slide Title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177" indent="0">
              <a:buNone/>
              <a:defRPr sz="1800">
                <a:solidFill>
                  <a:schemeClr val="tx1">
                    <a:tint val="75000"/>
                  </a:schemeClr>
                </a:solidFill>
              </a:defRPr>
            </a:lvl2pPr>
            <a:lvl3pPr marL="914354" indent="0">
              <a:buNone/>
              <a:defRPr sz="1600">
                <a:solidFill>
                  <a:schemeClr val="tx1">
                    <a:tint val="75000"/>
                  </a:schemeClr>
                </a:solidFill>
              </a:defRPr>
            </a:lvl3pPr>
            <a:lvl4pPr marL="1371532" indent="0">
              <a:buNone/>
              <a:defRPr sz="1400">
                <a:solidFill>
                  <a:schemeClr val="tx1">
                    <a:tint val="75000"/>
                  </a:schemeClr>
                </a:solidFill>
              </a:defRPr>
            </a:lvl4pPr>
            <a:lvl5pPr marL="1828709" indent="0">
              <a:buNone/>
              <a:defRPr sz="1400">
                <a:solidFill>
                  <a:schemeClr val="tx1">
                    <a:tint val="75000"/>
                  </a:schemeClr>
                </a:solidFill>
              </a:defRPr>
            </a:lvl5pPr>
            <a:lvl6pPr marL="2285886" indent="0">
              <a:buNone/>
              <a:defRPr sz="1400">
                <a:solidFill>
                  <a:schemeClr val="tx1">
                    <a:tint val="75000"/>
                  </a:schemeClr>
                </a:solidFill>
              </a:defRPr>
            </a:lvl6pPr>
            <a:lvl7pPr marL="2743063" indent="0">
              <a:buNone/>
              <a:defRPr sz="1400">
                <a:solidFill>
                  <a:schemeClr val="tx1">
                    <a:tint val="75000"/>
                  </a:schemeClr>
                </a:solidFill>
              </a:defRPr>
            </a:lvl7pPr>
            <a:lvl8pPr marL="3200240" indent="0">
              <a:buNone/>
              <a:defRPr sz="1400">
                <a:solidFill>
                  <a:schemeClr val="tx1">
                    <a:tint val="75000"/>
                  </a:schemeClr>
                </a:solidFill>
              </a:defRPr>
            </a:lvl8pPr>
            <a:lvl9pPr marL="3657417" indent="0">
              <a:buNone/>
              <a:defRPr sz="1400">
                <a:solidFill>
                  <a:schemeClr val="tx1">
                    <a:tint val="75000"/>
                  </a:schemeClr>
                </a:solidFill>
              </a:defRPr>
            </a:lvl9pPr>
          </a:lstStyle>
          <a:p>
            <a:pPr lvl="0"/>
            <a:r>
              <a:rPr lang="en-US" smtClean="0"/>
              <a:t>Click to edit Master text styles</a:t>
            </a:r>
          </a:p>
        </p:txBody>
      </p:sp>
      <p:sp>
        <p:nvSpPr>
          <p:cNvPr id="5" name="Slide Number Placeholder 1"/>
          <p:cNvSpPr>
            <a:spLocks noGrp="1"/>
          </p:cNvSpPr>
          <p:nvPr>
            <p:ph type="sldNum" sz="quarter" idx="4"/>
          </p:nvPr>
        </p:nvSpPr>
        <p:spPr>
          <a:xfrm>
            <a:off x="239168" y="6514659"/>
            <a:ext cx="453591" cy="251994"/>
          </a:xfrm>
          <a:prstGeom prst="rect">
            <a:avLst/>
          </a:prstGeom>
        </p:spPr>
        <p:txBody>
          <a:bodyPr vert="horz" lIns="91435" tIns="45718" rIns="91435" bIns="45718" rtlCol="0" anchor="ctr"/>
          <a:lstStyle>
            <a:lvl1pPr algn="ctr">
              <a:defRPr sz="800" b="1">
                <a:solidFill>
                  <a:schemeClr val="bg1">
                    <a:lumMod val="75000"/>
                  </a:schemeClr>
                </a:solidFill>
                <a:latin typeface="Calibri"/>
                <a:cs typeface="Calibri"/>
              </a:defRPr>
            </a:lvl1pPr>
          </a:lstStyle>
          <a:p>
            <a:fld id="{9B1461F5-9A8C-E442-8CE4-FA17871F9BE8}" type="slidenum">
              <a:rPr lang="en-US" smtClean="0"/>
              <a:pPr/>
              <a:t>‹#›</a:t>
            </a:fld>
            <a:endParaRPr lang="en-US" dirty="0"/>
          </a:p>
        </p:txBody>
      </p:sp>
    </p:spTree>
    <p:extLst>
      <p:ext uri="{BB962C8B-B14F-4D97-AF65-F5344CB8AC3E}">
        <p14:creationId xmlns:p14="http://schemas.microsoft.com/office/powerpoint/2010/main" val="1809376627"/>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Slide Title</a:t>
            </a:r>
            <a:endParaRPr lang="en-US" dirty="0"/>
          </a:p>
        </p:txBody>
      </p:sp>
      <p:sp>
        <p:nvSpPr>
          <p:cNvPr id="3" name="Content Placeholder 2"/>
          <p:cNvSpPr>
            <a:spLocks noGrp="1"/>
          </p:cNvSpPr>
          <p:nvPr>
            <p:ph sz="half" idx="1"/>
          </p:nvPr>
        </p:nvSpPr>
        <p:spPr>
          <a:xfrm>
            <a:off x="134472" y="836707"/>
            <a:ext cx="4361329" cy="528945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836707"/>
            <a:ext cx="4376271" cy="528945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1"/>
          <p:cNvSpPr>
            <a:spLocks noGrp="1"/>
          </p:cNvSpPr>
          <p:nvPr>
            <p:ph type="sldNum" sz="quarter" idx="4"/>
          </p:nvPr>
        </p:nvSpPr>
        <p:spPr>
          <a:xfrm>
            <a:off x="239168" y="6514659"/>
            <a:ext cx="453591" cy="251994"/>
          </a:xfrm>
          <a:prstGeom prst="rect">
            <a:avLst/>
          </a:prstGeom>
        </p:spPr>
        <p:txBody>
          <a:bodyPr vert="horz" lIns="91435" tIns="45718" rIns="91435" bIns="45718" rtlCol="0" anchor="ctr"/>
          <a:lstStyle>
            <a:lvl1pPr algn="ctr">
              <a:defRPr sz="800" b="1">
                <a:solidFill>
                  <a:schemeClr val="bg1">
                    <a:lumMod val="75000"/>
                  </a:schemeClr>
                </a:solidFill>
                <a:latin typeface="Calibri"/>
                <a:cs typeface="Calibri"/>
              </a:defRPr>
            </a:lvl1pPr>
          </a:lstStyle>
          <a:p>
            <a:fld id="{9B1461F5-9A8C-E442-8CE4-FA17871F9BE8}" type="slidenum">
              <a:rPr lang="en-US" smtClean="0"/>
              <a:pPr/>
              <a:t>‹#›</a:t>
            </a:fld>
            <a:endParaRPr lang="en-US" dirty="0"/>
          </a:p>
        </p:txBody>
      </p:sp>
    </p:spTree>
    <p:extLst>
      <p:ext uri="{BB962C8B-B14F-4D97-AF65-F5344CB8AC3E}">
        <p14:creationId xmlns:p14="http://schemas.microsoft.com/office/powerpoint/2010/main" val="17403601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Slide Title</a:t>
            </a:r>
            <a:endParaRPr lang="en-US" dirty="0"/>
          </a:p>
        </p:txBody>
      </p:sp>
      <p:sp>
        <p:nvSpPr>
          <p:cNvPr id="3" name="Text Placeholder 2"/>
          <p:cNvSpPr>
            <a:spLocks noGrp="1"/>
          </p:cNvSpPr>
          <p:nvPr>
            <p:ph type="body" idx="1"/>
          </p:nvPr>
        </p:nvSpPr>
        <p:spPr>
          <a:xfrm>
            <a:off x="104588" y="832886"/>
            <a:ext cx="4392800" cy="639762"/>
          </a:xfrm>
        </p:spPr>
        <p:txBody>
          <a:bodyPr anchor="b"/>
          <a:lstStyle>
            <a:lvl1pPr marL="0" indent="0">
              <a:buNone/>
              <a:defRPr sz="2400" b="1"/>
            </a:lvl1pPr>
            <a:lvl2pPr marL="457177"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3" indent="0">
              <a:buNone/>
              <a:defRPr sz="1600" b="1"/>
            </a:lvl7pPr>
            <a:lvl8pPr marL="3200240" indent="0">
              <a:buNone/>
              <a:defRPr sz="1600" b="1"/>
            </a:lvl8pPr>
            <a:lvl9pPr marL="3657417"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4588" y="1598707"/>
            <a:ext cx="4392800" cy="452745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6" y="832886"/>
            <a:ext cx="4394387" cy="639762"/>
          </a:xfrm>
        </p:spPr>
        <p:txBody>
          <a:bodyPr anchor="b"/>
          <a:lstStyle>
            <a:lvl1pPr marL="0" indent="0">
              <a:buNone/>
              <a:defRPr sz="2400" b="1"/>
            </a:lvl1pPr>
            <a:lvl2pPr marL="457177"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3" indent="0">
              <a:buNone/>
              <a:defRPr sz="1600" b="1"/>
            </a:lvl7pPr>
            <a:lvl8pPr marL="3200240" indent="0">
              <a:buNone/>
              <a:defRPr sz="1600" b="1"/>
            </a:lvl8pPr>
            <a:lvl9pPr marL="3657417"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598707"/>
            <a:ext cx="4394387" cy="452745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Slide Number Placeholder 1"/>
          <p:cNvSpPr>
            <a:spLocks noGrp="1"/>
          </p:cNvSpPr>
          <p:nvPr>
            <p:ph type="sldNum" sz="quarter" idx="10"/>
          </p:nvPr>
        </p:nvSpPr>
        <p:spPr>
          <a:xfrm>
            <a:off x="239168" y="6514659"/>
            <a:ext cx="453591" cy="251994"/>
          </a:xfrm>
          <a:prstGeom prst="rect">
            <a:avLst/>
          </a:prstGeom>
        </p:spPr>
        <p:txBody>
          <a:bodyPr vert="horz" lIns="91435" tIns="45718" rIns="91435" bIns="45718" rtlCol="0" anchor="ctr"/>
          <a:lstStyle>
            <a:lvl1pPr algn="ctr">
              <a:defRPr sz="800" b="1">
                <a:solidFill>
                  <a:schemeClr val="bg1">
                    <a:lumMod val="75000"/>
                  </a:schemeClr>
                </a:solidFill>
                <a:latin typeface="Calibri"/>
                <a:cs typeface="Calibri"/>
              </a:defRPr>
            </a:lvl1pPr>
          </a:lstStyle>
          <a:p>
            <a:fld id="{9B1461F5-9A8C-E442-8CE4-FA17871F9BE8}" type="slidenum">
              <a:rPr lang="en-US" smtClean="0"/>
              <a:pPr/>
              <a:t>‹#›</a:t>
            </a:fld>
            <a:endParaRPr lang="en-US" dirty="0"/>
          </a:p>
        </p:txBody>
      </p:sp>
    </p:spTree>
    <p:extLst>
      <p:ext uri="{BB962C8B-B14F-4D97-AF65-F5344CB8AC3E}">
        <p14:creationId xmlns:p14="http://schemas.microsoft.com/office/powerpoint/2010/main" val="34056199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Slide Title</a:t>
            </a:r>
            <a:endParaRPr lang="en-US" dirty="0"/>
          </a:p>
        </p:txBody>
      </p:sp>
      <p:sp>
        <p:nvSpPr>
          <p:cNvPr id="4" name="Slide Number Placeholder 1"/>
          <p:cNvSpPr>
            <a:spLocks noGrp="1"/>
          </p:cNvSpPr>
          <p:nvPr>
            <p:ph type="sldNum" sz="quarter" idx="4"/>
          </p:nvPr>
        </p:nvSpPr>
        <p:spPr>
          <a:xfrm>
            <a:off x="239168" y="6514659"/>
            <a:ext cx="453591" cy="251994"/>
          </a:xfrm>
          <a:prstGeom prst="rect">
            <a:avLst/>
          </a:prstGeom>
        </p:spPr>
        <p:txBody>
          <a:bodyPr vert="horz" lIns="91435" tIns="45718" rIns="91435" bIns="45718" rtlCol="0" anchor="ctr"/>
          <a:lstStyle>
            <a:lvl1pPr algn="ctr">
              <a:defRPr sz="800" b="1">
                <a:solidFill>
                  <a:schemeClr val="bg1">
                    <a:lumMod val="75000"/>
                  </a:schemeClr>
                </a:solidFill>
                <a:latin typeface="Calibri"/>
                <a:cs typeface="Calibri"/>
              </a:defRPr>
            </a:lvl1pPr>
          </a:lstStyle>
          <a:p>
            <a:fld id="{9B1461F5-9A8C-E442-8CE4-FA17871F9BE8}" type="slidenum">
              <a:rPr lang="en-US" smtClean="0"/>
              <a:pPr/>
              <a:t>‹#›</a:t>
            </a:fld>
            <a:endParaRPr lang="en-US" dirty="0"/>
          </a:p>
        </p:txBody>
      </p:sp>
    </p:spTree>
    <p:extLst>
      <p:ext uri="{BB962C8B-B14F-4D97-AF65-F5344CB8AC3E}">
        <p14:creationId xmlns:p14="http://schemas.microsoft.com/office/powerpoint/2010/main" val="1307763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w/ Title &amp; Footer">
    <p:spTree>
      <p:nvGrpSpPr>
        <p:cNvPr id="1" name=""/>
        <p:cNvGrpSpPr/>
        <p:nvPr/>
      </p:nvGrpSpPr>
      <p:grpSpPr>
        <a:xfrm>
          <a:off x="0" y="0"/>
          <a:ext cx="0" cy="0"/>
          <a:chOff x="0" y="0"/>
          <a:chExt cx="0" cy="0"/>
        </a:xfrm>
      </p:grpSpPr>
      <p:sp>
        <p:nvSpPr>
          <p:cNvPr id="4" name="Slide Number Placeholder 1"/>
          <p:cNvSpPr>
            <a:spLocks noGrp="1"/>
          </p:cNvSpPr>
          <p:nvPr>
            <p:ph type="sldNum" sz="quarter" idx="4"/>
          </p:nvPr>
        </p:nvSpPr>
        <p:spPr>
          <a:xfrm>
            <a:off x="239168" y="6514659"/>
            <a:ext cx="453591" cy="251994"/>
          </a:xfrm>
          <a:prstGeom prst="rect">
            <a:avLst/>
          </a:prstGeom>
        </p:spPr>
        <p:txBody>
          <a:bodyPr vert="horz" lIns="91435" tIns="45718" rIns="91435" bIns="45718" rtlCol="0" anchor="ctr"/>
          <a:lstStyle>
            <a:lvl1pPr algn="ctr">
              <a:defRPr sz="800" b="1">
                <a:solidFill>
                  <a:schemeClr val="bg1">
                    <a:lumMod val="75000"/>
                  </a:schemeClr>
                </a:solidFill>
                <a:latin typeface="Calibri"/>
                <a:cs typeface="Calibri"/>
              </a:defRPr>
            </a:lvl1pPr>
          </a:lstStyle>
          <a:p>
            <a:fld id="{9B1461F5-9A8C-E442-8CE4-FA17871F9BE8}" type="slidenum">
              <a:rPr lang="en-US" smtClean="0"/>
              <a:pPr/>
              <a:t>‹#›</a:t>
            </a:fld>
            <a:endParaRPr lang="en-US" dirty="0"/>
          </a:p>
        </p:txBody>
      </p:sp>
    </p:spTree>
    <p:extLst>
      <p:ext uri="{BB962C8B-B14F-4D97-AF65-F5344CB8AC3E}">
        <p14:creationId xmlns:p14="http://schemas.microsoft.com/office/powerpoint/2010/main" val="29215629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609438422"/>
      </p:ext>
    </p:extLst>
  </p:cSld>
  <p:clrMapOvr>
    <a:masterClrMapping/>
  </p:clrMapOvr>
  <p:transition spd="slow"/>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6964" y="866588"/>
            <a:ext cx="3348549" cy="1255059"/>
          </a:xfrm>
        </p:spPr>
        <p:txBody>
          <a:bodyPr anchor="b">
            <a:normAutofit/>
          </a:bodyPr>
          <a:lstStyle>
            <a:lvl1pPr algn="l">
              <a:defRPr sz="1600" b="1"/>
            </a:lvl1pPr>
          </a:lstStyle>
          <a:p>
            <a:r>
              <a:rPr lang="en-US" smtClean="0"/>
              <a:t>Click to edit Master title style</a:t>
            </a:r>
            <a:endParaRPr lang="en-US" dirty="0"/>
          </a:p>
        </p:txBody>
      </p:sp>
      <p:sp>
        <p:nvSpPr>
          <p:cNvPr id="3" name="Content Placeholder 2"/>
          <p:cNvSpPr>
            <a:spLocks noGrp="1"/>
          </p:cNvSpPr>
          <p:nvPr>
            <p:ph idx="1"/>
          </p:nvPr>
        </p:nvSpPr>
        <p:spPr>
          <a:xfrm>
            <a:off x="3575050" y="866588"/>
            <a:ext cx="5447810" cy="525957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6964" y="2226235"/>
            <a:ext cx="3348550" cy="3899928"/>
          </a:xfrm>
        </p:spPr>
        <p:txBody>
          <a:bodyPr/>
          <a:lstStyle>
            <a:lvl1pPr marL="0" indent="0">
              <a:buNone/>
              <a:defRPr sz="1400"/>
            </a:lvl1pPr>
            <a:lvl2pPr marL="457177" indent="0">
              <a:buNone/>
              <a:defRPr sz="1200"/>
            </a:lvl2pPr>
            <a:lvl3pPr marL="914354" indent="0">
              <a:buNone/>
              <a:defRPr sz="1000"/>
            </a:lvl3pPr>
            <a:lvl4pPr marL="1371532" indent="0">
              <a:buNone/>
              <a:defRPr sz="900"/>
            </a:lvl4pPr>
            <a:lvl5pPr marL="1828709" indent="0">
              <a:buNone/>
              <a:defRPr sz="900"/>
            </a:lvl5pPr>
            <a:lvl6pPr marL="2285886" indent="0">
              <a:buNone/>
              <a:defRPr sz="900"/>
            </a:lvl6pPr>
            <a:lvl7pPr marL="2743063" indent="0">
              <a:buNone/>
              <a:defRPr sz="900"/>
            </a:lvl7pPr>
            <a:lvl8pPr marL="3200240" indent="0">
              <a:buNone/>
              <a:defRPr sz="900"/>
            </a:lvl8pPr>
            <a:lvl9pPr marL="3657417" indent="0">
              <a:buNone/>
              <a:defRPr sz="900"/>
            </a:lvl9pPr>
          </a:lstStyle>
          <a:p>
            <a:pPr lvl="0"/>
            <a:r>
              <a:rPr lang="en-US" smtClean="0"/>
              <a:t>Click to edit Master text styles</a:t>
            </a:r>
          </a:p>
        </p:txBody>
      </p:sp>
      <p:sp>
        <p:nvSpPr>
          <p:cNvPr id="9" name="Text Placeholder 8"/>
          <p:cNvSpPr>
            <a:spLocks noGrp="1"/>
          </p:cNvSpPr>
          <p:nvPr>
            <p:ph type="body" sz="quarter" idx="10" hasCustomPrompt="1"/>
          </p:nvPr>
        </p:nvSpPr>
        <p:spPr>
          <a:xfrm>
            <a:off x="11880" y="0"/>
            <a:ext cx="9132120" cy="658813"/>
          </a:xfrm>
        </p:spPr>
        <p:txBody>
          <a:bodyPr anchor="ctr">
            <a:normAutofit/>
          </a:bodyPr>
          <a:lstStyle>
            <a:lvl1pPr marL="274306" indent="0" algn="l">
              <a:buNone/>
              <a:defRPr sz="3200" b="1" i="0">
                <a:latin typeface="Calibri"/>
                <a:cs typeface="Calibri"/>
              </a:defRPr>
            </a:lvl1pPr>
          </a:lstStyle>
          <a:p>
            <a:pPr lvl="0"/>
            <a:r>
              <a:rPr lang="en-US" dirty="0" smtClean="0"/>
              <a:t>Slide Title</a:t>
            </a:r>
          </a:p>
        </p:txBody>
      </p:sp>
      <p:sp>
        <p:nvSpPr>
          <p:cNvPr id="8" name="Slide Number Placeholder 1"/>
          <p:cNvSpPr>
            <a:spLocks noGrp="1"/>
          </p:cNvSpPr>
          <p:nvPr>
            <p:ph type="sldNum" sz="quarter" idx="4"/>
          </p:nvPr>
        </p:nvSpPr>
        <p:spPr>
          <a:xfrm>
            <a:off x="239168" y="6514659"/>
            <a:ext cx="453591" cy="251994"/>
          </a:xfrm>
          <a:prstGeom prst="rect">
            <a:avLst/>
          </a:prstGeom>
        </p:spPr>
        <p:txBody>
          <a:bodyPr vert="horz" lIns="91435" tIns="45718" rIns="91435" bIns="45718" rtlCol="0" anchor="ctr"/>
          <a:lstStyle>
            <a:lvl1pPr algn="ctr">
              <a:defRPr sz="800" b="1">
                <a:solidFill>
                  <a:schemeClr val="bg1">
                    <a:lumMod val="75000"/>
                  </a:schemeClr>
                </a:solidFill>
                <a:latin typeface="Calibri"/>
                <a:cs typeface="Calibri"/>
              </a:defRPr>
            </a:lvl1pPr>
          </a:lstStyle>
          <a:p>
            <a:fld id="{9B1461F5-9A8C-E442-8CE4-FA17871F9BE8}" type="slidenum">
              <a:rPr lang="en-US" smtClean="0"/>
              <a:pPr/>
              <a:t>‹#›</a:t>
            </a:fld>
            <a:endParaRPr lang="en-US" dirty="0"/>
          </a:p>
        </p:txBody>
      </p:sp>
    </p:spTree>
    <p:extLst>
      <p:ext uri="{BB962C8B-B14F-4D97-AF65-F5344CB8AC3E}">
        <p14:creationId xmlns:p14="http://schemas.microsoft.com/office/powerpoint/2010/main" val="2624153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0" y="0"/>
            <a:ext cx="9144000" cy="65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35" tIns="45718" rIns="91435" bIns="45718" numCol="1" anchor="ctr" anchorCtr="0" compatLnSpc="1">
            <a:prstTxWarp prst="textNoShape">
              <a:avLst/>
            </a:prstTxWarp>
          </a:bodyPr>
          <a:lstStyle/>
          <a:p>
            <a:pPr lvl="0"/>
            <a:r>
              <a:rPr lang="en-US" dirty="0" smtClean="0"/>
              <a:t>Slide </a:t>
            </a:r>
            <a:r>
              <a:rPr lang="en-US" dirty="0"/>
              <a:t>Title</a:t>
            </a:r>
          </a:p>
        </p:txBody>
      </p:sp>
      <p:sp>
        <p:nvSpPr>
          <p:cNvPr id="1027" name="Text Placeholder 2"/>
          <p:cNvSpPr>
            <a:spLocks noGrp="1"/>
          </p:cNvSpPr>
          <p:nvPr>
            <p:ph type="body" idx="1"/>
          </p:nvPr>
        </p:nvSpPr>
        <p:spPr bwMode="auto">
          <a:xfrm>
            <a:off x="134939" y="822325"/>
            <a:ext cx="8874125" cy="5303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35" tIns="45718" rIns="91435" bIns="45718"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Rectangle 6"/>
          <p:cNvSpPr/>
          <p:nvPr/>
        </p:nvSpPr>
        <p:spPr>
          <a:xfrm>
            <a:off x="722314" y="6559550"/>
            <a:ext cx="2198687" cy="184662"/>
          </a:xfrm>
          <a:prstGeom prst="rect">
            <a:avLst/>
          </a:prstGeom>
        </p:spPr>
        <p:txBody>
          <a:bodyPr lIns="91435" tIns="45718" rIns="91435" bIns="45718">
            <a:spAutoFit/>
          </a:bodyPr>
          <a:lstStyle/>
          <a:p>
            <a:pPr eaLnBrk="0" fontAlgn="auto" hangingPunct="0">
              <a:spcBef>
                <a:spcPct val="50000"/>
              </a:spcBef>
              <a:spcAft>
                <a:spcPts val="0"/>
              </a:spcAft>
              <a:defRPr/>
            </a:pPr>
            <a:r>
              <a:rPr lang="en-US" sz="600" dirty="0">
                <a:solidFill>
                  <a:schemeClr val="bg1">
                    <a:lumMod val="50000"/>
                  </a:schemeClr>
                </a:solidFill>
                <a:latin typeface="Calibri"/>
                <a:ea typeface="+mn-ea"/>
                <a:cs typeface="Calibri"/>
              </a:rPr>
              <a:t>COMPANY PROPRIETARY &amp; </a:t>
            </a:r>
            <a:r>
              <a:rPr lang="en-US" sz="600" dirty="0" smtClean="0">
                <a:solidFill>
                  <a:schemeClr val="bg1">
                    <a:lumMod val="50000"/>
                  </a:schemeClr>
                </a:solidFill>
                <a:latin typeface="Calibri"/>
                <a:ea typeface="+mn-ea"/>
                <a:cs typeface="Calibri"/>
              </a:rPr>
              <a:t>CONFIDENTIAL – </a:t>
            </a:r>
            <a:r>
              <a:rPr lang="en-US" sz="600" baseline="0" dirty="0" smtClean="0">
                <a:solidFill>
                  <a:schemeClr val="bg1">
                    <a:lumMod val="50000"/>
                  </a:schemeClr>
                </a:solidFill>
                <a:latin typeface="Calibri"/>
                <a:ea typeface="+mn-ea"/>
                <a:cs typeface="Calibri"/>
              </a:rPr>
              <a:t> UNDER NDA</a:t>
            </a:r>
            <a:endParaRPr lang="en-US" sz="600" dirty="0">
              <a:solidFill>
                <a:schemeClr val="bg1">
                  <a:lumMod val="50000"/>
                </a:schemeClr>
              </a:solidFill>
              <a:latin typeface="Calibri"/>
              <a:ea typeface="+mn-ea"/>
              <a:cs typeface="Calibri"/>
            </a:endParaRPr>
          </a:p>
        </p:txBody>
      </p:sp>
      <p:cxnSp>
        <p:nvCxnSpPr>
          <p:cNvPr id="9" name="Straight Connector 8"/>
          <p:cNvCxnSpPr>
            <a:endCxn id="1030" idx="2"/>
          </p:cNvCxnSpPr>
          <p:nvPr/>
        </p:nvCxnSpPr>
        <p:spPr bwMode="auto">
          <a:xfrm flipV="1">
            <a:off x="1" y="6488113"/>
            <a:ext cx="7148513" cy="3175"/>
          </a:xfrm>
          <a:prstGeom prst="line">
            <a:avLst/>
          </a:prstGeom>
          <a:ln>
            <a:solidFill>
              <a:schemeClr val="accent2"/>
            </a:solidFill>
            <a:headEnd type="none" w="med" len="med"/>
            <a:tailEnd type="none" w="med" len="med"/>
          </a:ln>
          <a:extLst/>
        </p:spPr>
        <p:style>
          <a:lnRef idx="1">
            <a:schemeClr val="accent3"/>
          </a:lnRef>
          <a:fillRef idx="0">
            <a:schemeClr val="accent3"/>
          </a:fillRef>
          <a:effectRef idx="0">
            <a:schemeClr val="accent3"/>
          </a:effectRef>
          <a:fontRef idx="minor">
            <a:schemeClr val="tx1"/>
          </a:fontRef>
        </p:style>
      </p:cxnSp>
      <p:sp>
        <p:nvSpPr>
          <p:cNvPr id="1030" name="Oval 9"/>
          <p:cNvSpPr>
            <a:spLocks noChangeArrowheads="1"/>
          </p:cNvSpPr>
          <p:nvPr/>
        </p:nvSpPr>
        <p:spPr bwMode="auto">
          <a:xfrm>
            <a:off x="7148514" y="6464300"/>
            <a:ext cx="46037" cy="46038"/>
          </a:xfrm>
          <a:prstGeom prst="ellipse">
            <a:avLst/>
          </a:prstGeom>
          <a:solidFill>
            <a:schemeClr val="accent2"/>
          </a:solidFill>
          <a:ln>
            <a:noFill/>
          </a:ln>
          <a:extLst>
            <a:ext uri="{91240B29-F687-4F45-9708-019B960494DF}">
              <a14:hiddenLine xmlns:a14="http://schemas.microsoft.com/office/drawing/2010/main" w="25400">
                <a:solidFill>
                  <a:srgbClr val="000000"/>
                </a:solidFill>
                <a:round/>
                <a:headEnd/>
                <a:tailEnd/>
              </a14:hiddenLine>
            </a:ext>
          </a:extLst>
        </p:spPr>
        <p:txBody>
          <a:bodyPr lIns="91435" tIns="45718" rIns="91435" bIns="45718"/>
          <a:lstStyle/>
          <a:p>
            <a:pPr algn="ctr" defTabSz="914354"/>
            <a:endParaRPr lang="en-US" sz="5600" dirty="0">
              <a:solidFill>
                <a:schemeClr val="accent2"/>
              </a:solidFill>
              <a:latin typeface="Gill Sans" charset="0"/>
              <a:ea typeface="ヒラギノ角ゴ ProN W3" charset="0"/>
              <a:cs typeface="ヒラギノ角ゴ ProN W3" charset="0"/>
              <a:sym typeface="Gill Sans" charset="0"/>
            </a:endParaRPr>
          </a:p>
        </p:txBody>
      </p:sp>
      <p:sp>
        <p:nvSpPr>
          <p:cNvPr id="1031" name="Oval 10"/>
          <p:cNvSpPr>
            <a:spLocks noChangeArrowheads="1"/>
          </p:cNvSpPr>
          <p:nvPr/>
        </p:nvSpPr>
        <p:spPr bwMode="auto">
          <a:xfrm>
            <a:off x="8672514" y="6464300"/>
            <a:ext cx="46037" cy="46038"/>
          </a:xfrm>
          <a:prstGeom prst="ellipse">
            <a:avLst/>
          </a:prstGeom>
          <a:solidFill>
            <a:schemeClr val="accent2"/>
          </a:solidFill>
          <a:ln>
            <a:noFill/>
          </a:ln>
          <a:extLst>
            <a:ext uri="{91240B29-F687-4F45-9708-019B960494DF}">
              <a14:hiddenLine xmlns:a14="http://schemas.microsoft.com/office/drawing/2010/main" w="25400">
                <a:solidFill>
                  <a:srgbClr val="000000"/>
                </a:solidFill>
                <a:round/>
                <a:headEnd/>
                <a:tailEnd/>
              </a14:hiddenLine>
            </a:ext>
          </a:extLst>
        </p:spPr>
        <p:txBody>
          <a:bodyPr lIns="91435" tIns="45718" rIns="91435" bIns="45718"/>
          <a:lstStyle/>
          <a:p>
            <a:pPr algn="ctr" defTabSz="914354"/>
            <a:endParaRPr lang="en-US" sz="5600" dirty="0">
              <a:solidFill>
                <a:schemeClr val="accent2"/>
              </a:solidFill>
              <a:latin typeface="Gill Sans" charset="0"/>
              <a:ea typeface="ヒラギノ角ゴ ProN W3" charset="0"/>
              <a:cs typeface="ヒラギノ角ゴ ProN W3" charset="0"/>
              <a:sym typeface="Gill Sans" charset="0"/>
            </a:endParaRPr>
          </a:p>
        </p:txBody>
      </p:sp>
      <p:cxnSp>
        <p:nvCxnSpPr>
          <p:cNvPr id="12" name="Straight Connector 11"/>
          <p:cNvCxnSpPr/>
          <p:nvPr/>
        </p:nvCxnSpPr>
        <p:spPr bwMode="auto">
          <a:xfrm>
            <a:off x="8705850" y="6491288"/>
            <a:ext cx="438150" cy="0"/>
          </a:xfrm>
          <a:prstGeom prst="line">
            <a:avLst/>
          </a:prstGeom>
          <a:ln>
            <a:solidFill>
              <a:schemeClr val="accent2"/>
            </a:solidFill>
            <a:headEnd type="none" w="med" len="med"/>
            <a:tailEnd type="none" w="med" len="med"/>
          </a:ln>
          <a:extLst/>
        </p:spPr>
        <p:style>
          <a:lnRef idx="1">
            <a:schemeClr val="accent3"/>
          </a:lnRef>
          <a:fillRef idx="0">
            <a:schemeClr val="accent3"/>
          </a:fillRef>
          <a:effectRef idx="0">
            <a:schemeClr val="accent3"/>
          </a:effectRef>
          <a:fontRef idx="minor">
            <a:schemeClr val="tx1"/>
          </a:fontRef>
        </p:style>
      </p:cxnSp>
      <p:cxnSp>
        <p:nvCxnSpPr>
          <p:cNvPr id="13" name="Straight Connector 12"/>
          <p:cNvCxnSpPr/>
          <p:nvPr/>
        </p:nvCxnSpPr>
        <p:spPr bwMode="auto">
          <a:xfrm>
            <a:off x="0" y="654050"/>
            <a:ext cx="9144000" cy="0"/>
          </a:xfrm>
          <a:prstGeom prst="line">
            <a:avLst/>
          </a:prstGeom>
          <a:ln>
            <a:solidFill>
              <a:schemeClr val="accent2"/>
            </a:solidFill>
            <a:headEnd type="none" w="med" len="med"/>
            <a:tailEnd type="none" w="med" len="med"/>
          </a:ln>
          <a:extLst/>
        </p:spPr>
        <p:style>
          <a:lnRef idx="1">
            <a:schemeClr val="accent3"/>
          </a:lnRef>
          <a:fillRef idx="0">
            <a:schemeClr val="accent3"/>
          </a:fillRef>
          <a:effectRef idx="0">
            <a:schemeClr val="accent3"/>
          </a:effectRef>
          <a:fontRef idx="minor">
            <a:schemeClr val="tx1"/>
          </a:fontRef>
        </p:style>
      </p:cxnSp>
      <p:pic>
        <p:nvPicPr>
          <p:cNvPr id="1034" name="Picture 2"/>
          <p:cNvPicPr>
            <a:picLocks noChangeAspect="1"/>
          </p:cNvPicPr>
          <p:nvPr/>
        </p:nvPicPr>
        <p:blipFill>
          <a:blip r:embed="rId15">
            <a:extLst>
              <a:ext uri="{28A0092B-C50C-407E-A947-70E740481C1C}">
                <a14:useLocalDpi xmlns:a14="http://schemas.microsoft.com/office/drawing/2010/main" val="0"/>
              </a:ext>
            </a:extLst>
          </a:blip>
          <a:srcRect b="20624"/>
          <a:stretch>
            <a:fillRect/>
          </a:stretch>
        </p:blipFill>
        <p:spPr bwMode="auto">
          <a:xfrm>
            <a:off x="7215189" y="6248400"/>
            <a:ext cx="1443037"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4" name="Group 3"/>
          <p:cNvGrpSpPr>
            <a:grpSpLocks/>
          </p:cNvGrpSpPr>
          <p:nvPr/>
        </p:nvGrpSpPr>
        <p:grpSpPr bwMode="auto">
          <a:xfrm>
            <a:off x="247651" y="6594675"/>
            <a:ext cx="442913" cy="124421"/>
            <a:chOff x="0" y="43"/>
            <a:chExt cx="744" cy="209"/>
          </a:xfrm>
        </p:grpSpPr>
        <p:grpSp>
          <p:nvGrpSpPr>
            <p:cNvPr id="15" name="Group 4"/>
            <p:cNvGrpSpPr>
              <a:grpSpLocks/>
            </p:cNvGrpSpPr>
            <p:nvPr/>
          </p:nvGrpSpPr>
          <p:grpSpPr bwMode="auto">
            <a:xfrm>
              <a:off x="536" y="44"/>
              <a:ext cx="208" cy="208"/>
              <a:chOff x="0" y="0"/>
              <a:chExt cx="208" cy="208"/>
            </a:xfrm>
          </p:grpSpPr>
          <p:sp>
            <p:nvSpPr>
              <p:cNvPr id="20" name="Oval 5">
                <a:hlinkClick r:id="" action="ppaction://hlinkshowjump?jump=nextslide"/>
              </p:cNvPr>
              <p:cNvSpPr>
                <a:spLocks/>
              </p:cNvSpPr>
              <p:nvPr/>
            </p:nvSpPr>
            <p:spPr bwMode="auto">
              <a:xfrm>
                <a:off x="0" y="0"/>
                <a:ext cx="208" cy="208"/>
              </a:xfrm>
              <a:prstGeom prst="ellipse">
                <a:avLst/>
              </a:prstGeom>
              <a:noFill/>
              <a:ln w="19050">
                <a:solidFill>
                  <a:srgbClr val="B3B3B3"/>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dirty="0"/>
              </a:p>
            </p:txBody>
          </p:sp>
          <p:sp>
            <p:nvSpPr>
              <p:cNvPr id="21" name="AutoShape 6">
                <a:hlinkClick r:id="" action="ppaction://hlinkshowjump?jump=nextslide"/>
              </p:cNvPr>
              <p:cNvSpPr>
                <a:spLocks/>
              </p:cNvSpPr>
              <p:nvPr/>
            </p:nvSpPr>
            <p:spPr bwMode="auto">
              <a:xfrm rot="5400000">
                <a:off x="65" y="68"/>
                <a:ext cx="106" cy="68"/>
              </a:xfrm>
              <a:prstGeom prst="triangle">
                <a:avLst>
                  <a:gd name="adj" fmla="val 50000"/>
                </a:avLst>
              </a:prstGeom>
              <a:solidFill>
                <a:srgbClr val="CDCDCD"/>
              </a:solidFill>
              <a:ln>
                <a:noFill/>
              </a:ln>
              <a:extLst>
                <a:ext uri="{91240B29-F687-4F45-9708-019B960494DF}">
                  <a14:hiddenLine xmlns:a14="http://schemas.microsoft.com/office/drawing/2010/main" w="25400">
                    <a:solidFill>
                      <a:schemeClr val="tx1"/>
                    </a:solidFill>
                    <a:miter lim="800000"/>
                    <a:headEnd/>
                    <a:tailEnd/>
                  </a14:hiddenLine>
                </a:ext>
              </a:extLst>
            </p:spPr>
            <p:txBody>
              <a:bodyPr lIns="0" tIns="0" rIns="0" bIns="0"/>
              <a:lstStyle/>
              <a:p>
                <a:endParaRPr lang="en-US" dirty="0"/>
              </a:p>
            </p:txBody>
          </p:sp>
        </p:grpSp>
        <p:grpSp>
          <p:nvGrpSpPr>
            <p:cNvPr id="16" name="Group 7"/>
            <p:cNvGrpSpPr>
              <a:grpSpLocks/>
            </p:cNvGrpSpPr>
            <p:nvPr/>
          </p:nvGrpSpPr>
          <p:grpSpPr bwMode="auto">
            <a:xfrm rot="10800000">
              <a:off x="0" y="43"/>
              <a:ext cx="208" cy="209"/>
              <a:chOff x="0" y="0"/>
              <a:chExt cx="208" cy="208"/>
            </a:xfrm>
          </p:grpSpPr>
          <p:sp>
            <p:nvSpPr>
              <p:cNvPr id="18" name="Oval 7">
                <a:hlinkClick r:id="" action="ppaction://hlinkshowjump?jump=previousslide"/>
              </p:cNvPr>
              <p:cNvSpPr>
                <a:spLocks/>
              </p:cNvSpPr>
              <p:nvPr/>
            </p:nvSpPr>
            <p:spPr bwMode="auto">
              <a:xfrm>
                <a:off x="0" y="0"/>
                <a:ext cx="208" cy="208"/>
              </a:xfrm>
              <a:prstGeom prst="ellipse">
                <a:avLst/>
              </a:prstGeom>
              <a:noFill/>
              <a:ln w="19050">
                <a:solidFill>
                  <a:srgbClr val="B3B3B3"/>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dirty="0"/>
              </a:p>
            </p:txBody>
          </p:sp>
          <p:sp>
            <p:nvSpPr>
              <p:cNvPr id="19" name="AutoShape 9">
                <a:hlinkClick r:id="" action="ppaction://hlinkshowjump?jump=previousslide"/>
              </p:cNvPr>
              <p:cNvSpPr>
                <a:spLocks/>
              </p:cNvSpPr>
              <p:nvPr/>
            </p:nvSpPr>
            <p:spPr bwMode="auto">
              <a:xfrm rot="5400000">
                <a:off x="65" y="68"/>
                <a:ext cx="106" cy="68"/>
              </a:xfrm>
              <a:prstGeom prst="triangle">
                <a:avLst>
                  <a:gd name="adj" fmla="val 50000"/>
                </a:avLst>
              </a:prstGeom>
              <a:solidFill>
                <a:srgbClr val="CDCDCD"/>
              </a:solidFill>
              <a:ln>
                <a:noFill/>
              </a:ln>
              <a:extLst>
                <a:ext uri="{91240B29-F687-4F45-9708-019B960494DF}">
                  <a14:hiddenLine xmlns:a14="http://schemas.microsoft.com/office/drawing/2010/main" w="25400">
                    <a:solidFill>
                      <a:schemeClr val="tx1"/>
                    </a:solidFill>
                    <a:miter lim="800000"/>
                    <a:headEnd/>
                    <a:tailEnd/>
                  </a14:hiddenLine>
                </a:ext>
              </a:extLst>
            </p:spPr>
            <p:txBody>
              <a:bodyPr lIns="0" tIns="0" rIns="0" bIns="0"/>
              <a:lstStyle/>
              <a:p>
                <a:endParaRPr lang="en-US" dirty="0"/>
              </a:p>
            </p:txBody>
          </p:sp>
        </p:grpSp>
      </p:grpSp>
      <p:sp>
        <p:nvSpPr>
          <p:cNvPr id="22" name="Slide Number Placeholder 1"/>
          <p:cNvSpPr>
            <a:spLocks noGrp="1"/>
          </p:cNvSpPr>
          <p:nvPr>
            <p:ph type="sldNum" sz="quarter" idx="4"/>
          </p:nvPr>
        </p:nvSpPr>
        <p:spPr>
          <a:xfrm>
            <a:off x="239168" y="6514659"/>
            <a:ext cx="453591" cy="251994"/>
          </a:xfrm>
          <a:prstGeom prst="rect">
            <a:avLst/>
          </a:prstGeom>
        </p:spPr>
        <p:txBody>
          <a:bodyPr vert="horz" lIns="91435" tIns="45718" rIns="91435" bIns="45718" rtlCol="0" anchor="ctr"/>
          <a:lstStyle>
            <a:lvl1pPr algn="ctr">
              <a:defRPr sz="800" b="1">
                <a:solidFill>
                  <a:schemeClr val="bg1">
                    <a:lumMod val="75000"/>
                  </a:schemeClr>
                </a:solidFill>
                <a:latin typeface="Calibri"/>
                <a:cs typeface="Calibri"/>
              </a:defRPr>
            </a:lvl1pPr>
          </a:lstStyle>
          <a:p>
            <a:fld id="{9B1461F5-9A8C-E442-8CE4-FA17871F9BE8}"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73" r:id="rId8"/>
    <p:sldLayoutId id="2147483669" r:id="rId9"/>
    <p:sldLayoutId id="2147483670" r:id="rId10"/>
    <p:sldLayoutId id="2147483671" r:id="rId11"/>
    <p:sldLayoutId id="2147483672" r:id="rId12"/>
    <p:sldLayoutId id="2147483674" r:id="rId13"/>
  </p:sldLayoutIdLst>
  <p:timing>
    <p:tnLst>
      <p:par>
        <p:cTn id="1" dur="indefinite" restart="never" nodeType="tmRoot"/>
      </p:par>
    </p:tnLst>
  </p:timing>
  <p:hf hdr="0" ftr="0" dt="0"/>
  <p:txStyles>
    <p:titleStyle>
      <a:lvl1pPr marL="274306" algn="l" defTabSz="457177" rtl="0" eaLnBrk="1" fontAlgn="base" hangingPunct="1">
        <a:spcBef>
          <a:spcPct val="0"/>
        </a:spcBef>
        <a:spcAft>
          <a:spcPct val="0"/>
        </a:spcAft>
        <a:defRPr sz="3200" b="1" kern="1200">
          <a:solidFill>
            <a:schemeClr val="tx1"/>
          </a:solidFill>
          <a:latin typeface="Calibri"/>
          <a:ea typeface="ＭＳ Ｐゴシック" charset="0"/>
          <a:cs typeface="Calibri"/>
        </a:defRPr>
      </a:lvl1pPr>
      <a:lvl2pPr algn="ctr" defTabSz="457177" rtl="0" eaLnBrk="1" fontAlgn="base" hangingPunct="1">
        <a:spcBef>
          <a:spcPct val="0"/>
        </a:spcBef>
        <a:spcAft>
          <a:spcPct val="0"/>
        </a:spcAft>
        <a:defRPr sz="3200" b="1">
          <a:solidFill>
            <a:schemeClr val="tx1"/>
          </a:solidFill>
          <a:latin typeface="Geneva" charset="0"/>
          <a:ea typeface="ＭＳ Ｐゴシック" charset="0"/>
        </a:defRPr>
      </a:lvl2pPr>
      <a:lvl3pPr algn="ctr" defTabSz="457177" rtl="0" eaLnBrk="1" fontAlgn="base" hangingPunct="1">
        <a:spcBef>
          <a:spcPct val="0"/>
        </a:spcBef>
        <a:spcAft>
          <a:spcPct val="0"/>
        </a:spcAft>
        <a:defRPr sz="3200" b="1">
          <a:solidFill>
            <a:schemeClr val="tx1"/>
          </a:solidFill>
          <a:latin typeface="Geneva" charset="0"/>
          <a:ea typeface="ＭＳ Ｐゴシック" charset="0"/>
        </a:defRPr>
      </a:lvl3pPr>
      <a:lvl4pPr algn="ctr" defTabSz="457177" rtl="0" eaLnBrk="1" fontAlgn="base" hangingPunct="1">
        <a:spcBef>
          <a:spcPct val="0"/>
        </a:spcBef>
        <a:spcAft>
          <a:spcPct val="0"/>
        </a:spcAft>
        <a:defRPr sz="3200" b="1">
          <a:solidFill>
            <a:schemeClr val="tx1"/>
          </a:solidFill>
          <a:latin typeface="Geneva" charset="0"/>
          <a:ea typeface="ＭＳ Ｐゴシック" charset="0"/>
        </a:defRPr>
      </a:lvl4pPr>
      <a:lvl5pPr algn="ctr" defTabSz="457177" rtl="0" eaLnBrk="1" fontAlgn="base" hangingPunct="1">
        <a:spcBef>
          <a:spcPct val="0"/>
        </a:spcBef>
        <a:spcAft>
          <a:spcPct val="0"/>
        </a:spcAft>
        <a:defRPr sz="3200" b="1">
          <a:solidFill>
            <a:schemeClr val="tx1"/>
          </a:solidFill>
          <a:latin typeface="Geneva" charset="0"/>
          <a:ea typeface="ＭＳ Ｐゴシック" charset="0"/>
        </a:defRPr>
      </a:lvl5pPr>
      <a:lvl6pPr marL="457177" algn="ctr" defTabSz="457177" rtl="0" eaLnBrk="1" fontAlgn="base" hangingPunct="1">
        <a:spcBef>
          <a:spcPct val="0"/>
        </a:spcBef>
        <a:spcAft>
          <a:spcPct val="0"/>
        </a:spcAft>
        <a:defRPr sz="3200" b="1">
          <a:solidFill>
            <a:schemeClr val="tx1"/>
          </a:solidFill>
          <a:latin typeface="Geneva" charset="0"/>
          <a:ea typeface="ＭＳ Ｐゴシック" charset="0"/>
        </a:defRPr>
      </a:lvl6pPr>
      <a:lvl7pPr marL="914354" algn="ctr" defTabSz="457177" rtl="0" eaLnBrk="1" fontAlgn="base" hangingPunct="1">
        <a:spcBef>
          <a:spcPct val="0"/>
        </a:spcBef>
        <a:spcAft>
          <a:spcPct val="0"/>
        </a:spcAft>
        <a:defRPr sz="3200" b="1">
          <a:solidFill>
            <a:schemeClr val="tx1"/>
          </a:solidFill>
          <a:latin typeface="Geneva" charset="0"/>
          <a:ea typeface="ＭＳ Ｐゴシック" charset="0"/>
        </a:defRPr>
      </a:lvl7pPr>
      <a:lvl8pPr marL="1371532" algn="ctr" defTabSz="457177" rtl="0" eaLnBrk="1" fontAlgn="base" hangingPunct="1">
        <a:spcBef>
          <a:spcPct val="0"/>
        </a:spcBef>
        <a:spcAft>
          <a:spcPct val="0"/>
        </a:spcAft>
        <a:defRPr sz="3200" b="1">
          <a:solidFill>
            <a:schemeClr val="tx1"/>
          </a:solidFill>
          <a:latin typeface="Geneva" charset="0"/>
          <a:ea typeface="ＭＳ Ｐゴシック" charset="0"/>
        </a:defRPr>
      </a:lvl8pPr>
      <a:lvl9pPr marL="1828709" algn="ctr" defTabSz="457177" rtl="0" eaLnBrk="1" fontAlgn="base" hangingPunct="1">
        <a:spcBef>
          <a:spcPct val="0"/>
        </a:spcBef>
        <a:spcAft>
          <a:spcPct val="0"/>
        </a:spcAft>
        <a:defRPr sz="3200" b="1">
          <a:solidFill>
            <a:schemeClr val="tx1"/>
          </a:solidFill>
          <a:latin typeface="Geneva" charset="0"/>
          <a:ea typeface="ＭＳ Ｐゴシック" charset="0"/>
        </a:defRPr>
      </a:lvl9pPr>
    </p:titleStyle>
    <p:bodyStyle>
      <a:lvl1pPr marL="342883" indent="-342883" algn="l" defTabSz="457177" rtl="0" eaLnBrk="1" fontAlgn="base" hangingPunct="1">
        <a:spcBef>
          <a:spcPct val="20000"/>
        </a:spcBef>
        <a:spcAft>
          <a:spcPct val="0"/>
        </a:spcAft>
        <a:buFont typeface="Arial" charset="0"/>
        <a:buChar char="•"/>
        <a:defRPr sz="2800" kern="1200">
          <a:solidFill>
            <a:schemeClr val="tx1"/>
          </a:solidFill>
          <a:latin typeface="Calibri"/>
          <a:ea typeface="ＭＳ Ｐゴシック" charset="0"/>
          <a:cs typeface="Calibri"/>
        </a:defRPr>
      </a:lvl1pPr>
      <a:lvl2pPr marL="742913" indent="-285736" algn="l" defTabSz="457177" rtl="0" eaLnBrk="1" fontAlgn="base" hangingPunct="1">
        <a:spcBef>
          <a:spcPct val="20000"/>
        </a:spcBef>
        <a:spcAft>
          <a:spcPct val="0"/>
        </a:spcAft>
        <a:buFont typeface="Lucida Grande" charset="0"/>
        <a:buChar char="–"/>
        <a:defRPr sz="2600" kern="1200">
          <a:solidFill>
            <a:schemeClr val="tx1"/>
          </a:solidFill>
          <a:latin typeface="Calibri"/>
          <a:ea typeface="ＭＳ Ｐゴシック" charset="0"/>
          <a:cs typeface="Calibri"/>
        </a:defRPr>
      </a:lvl2pPr>
      <a:lvl3pPr marL="1142943" indent="-228589" algn="l" defTabSz="457177" rtl="0" eaLnBrk="1" fontAlgn="base" hangingPunct="1">
        <a:spcBef>
          <a:spcPct val="20000"/>
        </a:spcBef>
        <a:spcAft>
          <a:spcPct val="0"/>
        </a:spcAft>
        <a:buSzPct val="50000"/>
        <a:buFont typeface="Wingdings" charset="0"/>
        <a:buChar char="u"/>
        <a:defRPr sz="2400" kern="1200">
          <a:solidFill>
            <a:schemeClr val="tx1"/>
          </a:solidFill>
          <a:latin typeface="Calibri"/>
          <a:ea typeface="ＭＳ Ｐゴシック" charset="0"/>
          <a:cs typeface="Calibri"/>
        </a:defRPr>
      </a:lvl3pPr>
      <a:lvl4pPr marL="1600120" indent="-228589" algn="l" defTabSz="457177" rtl="0" eaLnBrk="1" fontAlgn="base" hangingPunct="1">
        <a:spcBef>
          <a:spcPct val="20000"/>
        </a:spcBef>
        <a:spcAft>
          <a:spcPct val="0"/>
        </a:spcAft>
        <a:buFont typeface="Arial" charset="0"/>
        <a:buChar char="•"/>
        <a:defRPr sz="2000" kern="1200">
          <a:solidFill>
            <a:schemeClr val="tx1"/>
          </a:solidFill>
          <a:latin typeface="Calibri"/>
          <a:ea typeface="ＭＳ Ｐゴシック" charset="0"/>
          <a:cs typeface="Calibri"/>
        </a:defRPr>
      </a:lvl4pPr>
      <a:lvl5pPr marL="2057297" indent="-228589" algn="l" defTabSz="457177" rtl="0" eaLnBrk="1" fontAlgn="base" hangingPunct="1">
        <a:spcBef>
          <a:spcPct val="20000"/>
        </a:spcBef>
        <a:spcAft>
          <a:spcPct val="0"/>
        </a:spcAft>
        <a:buFont typeface="Arial" charset="0"/>
        <a:buChar char="•"/>
        <a:defRPr sz="2000" kern="1200">
          <a:solidFill>
            <a:schemeClr val="tx1"/>
          </a:solidFill>
          <a:latin typeface="Calibri"/>
          <a:ea typeface="ＭＳ Ｐゴシック" charset="0"/>
          <a:cs typeface="Calibri"/>
        </a:defRPr>
      </a:lvl5pPr>
      <a:lvl6pPr marL="2514474" indent="-228589" algn="l" defTabSz="457177" rtl="0" eaLnBrk="1" latinLnBrk="0" hangingPunct="1">
        <a:spcBef>
          <a:spcPct val="20000"/>
        </a:spcBef>
        <a:buFont typeface="Arial"/>
        <a:buChar char="•"/>
        <a:defRPr sz="2000" kern="1200">
          <a:solidFill>
            <a:schemeClr val="tx1"/>
          </a:solidFill>
          <a:latin typeface="+mn-lt"/>
          <a:ea typeface="+mn-ea"/>
          <a:cs typeface="+mn-cs"/>
        </a:defRPr>
      </a:lvl6pPr>
      <a:lvl7pPr marL="2971651" indent="-228589" algn="l" defTabSz="457177" rtl="0" eaLnBrk="1" latinLnBrk="0" hangingPunct="1">
        <a:spcBef>
          <a:spcPct val="20000"/>
        </a:spcBef>
        <a:buFont typeface="Arial"/>
        <a:buChar char="•"/>
        <a:defRPr sz="2000" kern="1200">
          <a:solidFill>
            <a:schemeClr val="tx1"/>
          </a:solidFill>
          <a:latin typeface="+mn-lt"/>
          <a:ea typeface="+mn-ea"/>
          <a:cs typeface="+mn-cs"/>
        </a:defRPr>
      </a:lvl7pPr>
      <a:lvl8pPr marL="3428829" indent="-228589" algn="l" defTabSz="457177" rtl="0" eaLnBrk="1" latinLnBrk="0" hangingPunct="1">
        <a:spcBef>
          <a:spcPct val="20000"/>
        </a:spcBef>
        <a:buFont typeface="Arial"/>
        <a:buChar char="•"/>
        <a:defRPr sz="2000" kern="1200">
          <a:solidFill>
            <a:schemeClr val="tx1"/>
          </a:solidFill>
          <a:latin typeface="+mn-lt"/>
          <a:ea typeface="+mn-ea"/>
          <a:cs typeface="+mn-cs"/>
        </a:defRPr>
      </a:lvl8pPr>
      <a:lvl9pPr marL="3886006" indent="-228589" algn="l" defTabSz="457177"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177" rtl="0" eaLnBrk="1" latinLnBrk="0" hangingPunct="1">
        <a:defRPr sz="1800" kern="1200">
          <a:solidFill>
            <a:schemeClr val="tx1"/>
          </a:solidFill>
          <a:latin typeface="+mn-lt"/>
          <a:ea typeface="+mn-ea"/>
          <a:cs typeface="+mn-cs"/>
        </a:defRPr>
      </a:lvl1pPr>
      <a:lvl2pPr marL="457177" algn="l" defTabSz="457177" rtl="0" eaLnBrk="1" latinLnBrk="0" hangingPunct="1">
        <a:defRPr sz="1800" kern="1200">
          <a:solidFill>
            <a:schemeClr val="tx1"/>
          </a:solidFill>
          <a:latin typeface="+mn-lt"/>
          <a:ea typeface="+mn-ea"/>
          <a:cs typeface="+mn-cs"/>
        </a:defRPr>
      </a:lvl2pPr>
      <a:lvl3pPr marL="914354" algn="l" defTabSz="457177" rtl="0" eaLnBrk="1" latinLnBrk="0" hangingPunct="1">
        <a:defRPr sz="1800" kern="1200">
          <a:solidFill>
            <a:schemeClr val="tx1"/>
          </a:solidFill>
          <a:latin typeface="+mn-lt"/>
          <a:ea typeface="+mn-ea"/>
          <a:cs typeface="+mn-cs"/>
        </a:defRPr>
      </a:lvl3pPr>
      <a:lvl4pPr marL="1371532" algn="l" defTabSz="457177" rtl="0" eaLnBrk="1" latinLnBrk="0" hangingPunct="1">
        <a:defRPr sz="1800" kern="1200">
          <a:solidFill>
            <a:schemeClr val="tx1"/>
          </a:solidFill>
          <a:latin typeface="+mn-lt"/>
          <a:ea typeface="+mn-ea"/>
          <a:cs typeface="+mn-cs"/>
        </a:defRPr>
      </a:lvl4pPr>
      <a:lvl5pPr marL="1828709" algn="l" defTabSz="457177" rtl="0" eaLnBrk="1" latinLnBrk="0" hangingPunct="1">
        <a:defRPr sz="1800" kern="1200">
          <a:solidFill>
            <a:schemeClr val="tx1"/>
          </a:solidFill>
          <a:latin typeface="+mn-lt"/>
          <a:ea typeface="+mn-ea"/>
          <a:cs typeface="+mn-cs"/>
        </a:defRPr>
      </a:lvl5pPr>
      <a:lvl6pPr marL="2285886" algn="l" defTabSz="457177" rtl="0" eaLnBrk="1" latinLnBrk="0" hangingPunct="1">
        <a:defRPr sz="1800" kern="1200">
          <a:solidFill>
            <a:schemeClr val="tx1"/>
          </a:solidFill>
          <a:latin typeface="+mn-lt"/>
          <a:ea typeface="+mn-ea"/>
          <a:cs typeface="+mn-cs"/>
        </a:defRPr>
      </a:lvl6pPr>
      <a:lvl7pPr marL="2743063" algn="l" defTabSz="457177" rtl="0" eaLnBrk="1" latinLnBrk="0" hangingPunct="1">
        <a:defRPr sz="1800" kern="1200">
          <a:solidFill>
            <a:schemeClr val="tx1"/>
          </a:solidFill>
          <a:latin typeface="+mn-lt"/>
          <a:ea typeface="+mn-ea"/>
          <a:cs typeface="+mn-cs"/>
        </a:defRPr>
      </a:lvl7pPr>
      <a:lvl8pPr marL="3200240" algn="l" defTabSz="457177" rtl="0" eaLnBrk="1" latinLnBrk="0" hangingPunct="1">
        <a:defRPr sz="1800" kern="1200">
          <a:solidFill>
            <a:schemeClr val="tx1"/>
          </a:solidFill>
          <a:latin typeface="+mn-lt"/>
          <a:ea typeface="+mn-ea"/>
          <a:cs typeface="+mn-cs"/>
        </a:defRPr>
      </a:lvl8pPr>
      <a:lvl9pPr marL="3657417" algn="l" defTabSz="4571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3" Type="http://schemas.openxmlformats.org/officeDocument/2006/relationships/hyperlink" Target="https://www.openstack.org/assets/presentation-media/5G-Cloud-Native-v4.pdf" TargetMode="External"/><Relationship Id="rId7" Type="http://schemas.openxmlformats.org/officeDocument/2006/relationships/hyperlink" Target="https://thenewstack.io/achieving-cloud-native-hpc-capabilities-mixed-workload-environment/" TargetMode="External"/><Relationship Id="rId2" Type="http://schemas.openxmlformats.org/officeDocument/2006/relationships/hyperlink" Target="https://mavenir.com/solutions/cost-reduction/virtualized-ran-vran" TargetMode="External"/><Relationship Id="rId1" Type="http://schemas.openxmlformats.org/officeDocument/2006/relationships/slideLayout" Target="../slideLayouts/slideLayout2.xml"/><Relationship Id="rId6" Type="http://schemas.openxmlformats.org/officeDocument/2006/relationships/hyperlink" Target="https://www.networkcomputing.com/networking/cloud-native-what-does-it-mean-infrastructure" TargetMode="External"/><Relationship Id="rId5" Type="http://schemas.openxmlformats.org/officeDocument/2006/relationships/hyperlink" Target="https://pdfs.semanticscholar.org/cfd6/14b9f7efec2deb2821c2cbfbb988a5ed7bb2.pdf" TargetMode="External"/><Relationship Id="rId4" Type="http://schemas.openxmlformats.org/officeDocument/2006/relationships/hyperlink" Target="https://www.lightreading.com/mobile/packet-core/why-do-you-need-a-5g-cloud-native-core/a/d-id/745195"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auto">
          <a:xfrm>
            <a:off x="0" y="0"/>
            <a:ext cx="9151938" cy="6858000"/>
          </a:xfrm>
          <a:prstGeom prst="rect">
            <a:avLst/>
          </a:prstGeom>
          <a:gradFill flip="none" rotWithShape="1">
            <a:gsLst>
              <a:gs pos="77000">
                <a:schemeClr val="accent2"/>
              </a:gs>
              <a:gs pos="31000">
                <a:srgbClr val="FFD478"/>
              </a:gs>
            </a:gsLst>
            <a:lin ang="16200000" scaled="0"/>
            <a:tileRect/>
          </a:gradFill>
          <a:ln w="25400" cap="flat" cmpd="sng" algn="ctr">
            <a:noFill/>
            <a:prstDash val="solid"/>
            <a:round/>
            <a:headEnd type="none" w="med" len="med"/>
            <a:tailEnd type="none" w="med" len="med"/>
          </a:ln>
          <a:effectLst/>
          <a:extLst/>
        </p:spPr>
        <p:txBody>
          <a:bodyPr lIns="91435" tIns="45718" rIns="91435" bIns="45718"/>
          <a:lstStyle/>
          <a:p>
            <a:pPr algn="ctr" defTabSz="914354">
              <a:defRPr/>
            </a:pPr>
            <a:endParaRPr lang="en-US" sz="5600" dirty="0">
              <a:solidFill>
                <a:srgbClr val="000000"/>
              </a:solidFill>
              <a:latin typeface="Gill Sans" charset="0"/>
              <a:ea typeface="ヒラギノ角ゴ ProN W3" charset="0"/>
              <a:cs typeface="ヒラギノ角ゴ ProN W3" charset="0"/>
              <a:sym typeface="Gill Sans" charset="0"/>
            </a:endParaRPr>
          </a:p>
        </p:txBody>
      </p:sp>
      <p:sp>
        <p:nvSpPr>
          <p:cNvPr id="3074" name="Rectangle 3"/>
          <p:cNvSpPr>
            <a:spLocks/>
          </p:cNvSpPr>
          <p:nvPr/>
        </p:nvSpPr>
        <p:spPr bwMode="auto">
          <a:xfrm>
            <a:off x="1281718" y="2336801"/>
            <a:ext cx="7019134" cy="860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ctr"/>
            <a:r>
              <a:rPr lang="en-US" sz="2700" b="1" dirty="0" smtClean="0">
                <a:solidFill>
                  <a:schemeClr val="bg1"/>
                </a:solidFill>
                <a:latin typeface="Calibri"/>
                <a:cs typeface="Calibri"/>
                <a:sym typeface="Bebas Neue" charset="0"/>
              </a:rPr>
              <a:t>vRAN Cloud Native </a:t>
            </a:r>
            <a:r>
              <a:rPr lang="en-US" sz="2700" b="1" dirty="0" err="1" smtClean="0">
                <a:solidFill>
                  <a:schemeClr val="bg1"/>
                </a:solidFill>
                <a:latin typeface="Calibri"/>
                <a:cs typeface="Calibri"/>
                <a:sym typeface="Bebas Neue" charset="0"/>
              </a:rPr>
              <a:t>transistion</a:t>
            </a:r>
            <a:r>
              <a:rPr lang="en-US" sz="2700" b="1" dirty="0" smtClean="0">
                <a:solidFill>
                  <a:schemeClr val="bg1"/>
                </a:solidFill>
                <a:latin typeface="Calibri"/>
                <a:cs typeface="Calibri"/>
                <a:sym typeface="Bebas Neue" charset="0"/>
              </a:rPr>
              <a:t> </a:t>
            </a:r>
            <a:endParaRPr lang="en-US" sz="2700" b="1" dirty="0">
              <a:solidFill>
                <a:schemeClr val="bg1"/>
              </a:solidFill>
              <a:latin typeface="Calibri"/>
              <a:cs typeface="Calibri"/>
              <a:sym typeface="Bebas Neue" charset="0"/>
            </a:endParaRPr>
          </a:p>
          <a:p>
            <a:pPr algn="ctr"/>
            <a:endParaRPr lang="en-US" sz="700" i="1" dirty="0">
              <a:solidFill>
                <a:schemeClr val="bg1"/>
              </a:solidFill>
              <a:latin typeface="Calibri"/>
              <a:cs typeface="Calibri"/>
              <a:sym typeface="Lato Light" charset="0"/>
            </a:endParaRPr>
          </a:p>
          <a:p>
            <a:pPr algn="ctr"/>
            <a:r>
              <a:rPr lang="en-US" sz="1600" i="1" dirty="0" smtClean="0">
                <a:solidFill>
                  <a:schemeClr val="bg1"/>
                </a:solidFill>
                <a:latin typeface="Calibri"/>
                <a:cs typeface="Calibri"/>
                <a:sym typeface="Lato Light" charset="0"/>
              </a:rPr>
              <a:t>July, 2019</a:t>
            </a:r>
            <a:endParaRPr lang="en-US" sz="1600" i="1" dirty="0">
              <a:solidFill>
                <a:schemeClr val="bg1"/>
              </a:solidFill>
              <a:latin typeface="Calibri"/>
              <a:cs typeface="Calibri"/>
              <a:sym typeface="Lato Light" charset="0"/>
            </a:endParaRPr>
          </a:p>
          <a:p>
            <a:pPr algn="ctr"/>
            <a:endParaRPr lang="en-US" sz="2700" b="1" dirty="0">
              <a:latin typeface="Calibri"/>
              <a:cs typeface="Calibri"/>
              <a:sym typeface="Bebas Neue" charset="0"/>
            </a:endParaRPr>
          </a:p>
        </p:txBody>
      </p:sp>
      <p:sp>
        <p:nvSpPr>
          <p:cNvPr id="5" name="Line 5"/>
          <p:cNvSpPr>
            <a:spLocks noChangeShapeType="1"/>
          </p:cNvSpPr>
          <p:nvPr/>
        </p:nvSpPr>
        <p:spPr bwMode="auto">
          <a:xfrm>
            <a:off x="2309813" y="2266950"/>
            <a:ext cx="4502150" cy="0"/>
          </a:xfrm>
          <a:prstGeom prst="line">
            <a:avLst/>
          </a:prstGeom>
          <a:noFill/>
          <a:ln w="12700" cap="flat">
            <a:solidFill>
              <a:schemeClr val="bg1"/>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pPr algn="ctr" fontAlgn="auto">
              <a:spcBef>
                <a:spcPts val="0"/>
              </a:spcBef>
              <a:spcAft>
                <a:spcPts val="0"/>
              </a:spcAft>
              <a:defRPr/>
            </a:pPr>
            <a:endParaRPr lang="en-US" dirty="0">
              <a:ln>
                <a:solidFill>
                  <a:schemeClr val="bg2"/>
                </a:solidFill>
              </a:ln>
              <a:latin typeface="+mn-lt"/>
              <a:ea typeface="+mn-ea"/>
              <a:cs typeface="+mn-cs"/>
            </a:endParaRPr>
          </a:p>
        </p:txBody>
      </p:sp>
      <p:pic>
        <p:nvPicPr>
          <p:cNvPr id="10" name="Picture 2"/>
          <p:cNvPicPr>
            <a:picLocks noChangeAspect="1"/>
          </p:cNvPicPr>
          <p:nvPr/>
        </p:nvPicPr>
        <p:blipFill rotWithShape="1">
          <a:blip r:embed="rId2">
            <a:extLst>
              <a:ext uri="{28A0092B-C50C-407E-A947-70E740481C1C}">
                <a14:useLocalDpi xmlns:a14="http://schemas.microsoft.com/office/drawing/2010/main" val="0"/>
              </a:ext>
            </a:extLst>
          </a:blip>
          <a:srcRect b="34272"/>
          <a:stretch/>
        </p:blipFill>
        <p:spPr bwMode="auto">
          <a:xfrm>
            <a:off x="2325687" y="1510413"/>
            <a:ext cx="4529138" cy="613537"/>
          </a:xfrm>
          <a:prstGeom prst="rect">
            <a:avLst/>
          </a:prstGeom>
          <a:noFill/>
          <a:ln>
            <a:noFill/>
          </a:ln>
          <a:effectLst>
            <a:outerShdw blurRad="50800" dist="38100" dir="2700000" algn="tl" rotWithShape="0">
              <a:srgbClr val="000000">
                <a:alpha val="25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8" descr="boston_skyline2.png"/>
          <p:cNvPicPr>
            <a:picLocks noChangeAspect="1"/>
          </p:cNvPicPr>
          <p:nvPr/>
        </p:nvPicPr>
        <p:blipFill>
          <a:blip r:embed="rId3">
            <a:extLst>
              <a:ext uri="{28A0092B-C50C-407E-A947-70E740481C1C}">
                <a14:useLocalDpi xmlns:a14="http://schemas.microsoft.com/office/drawing/2010/main" val="0"/>
              </a:ext>
            </a:extLst>
          </a:blip>
          <a:srcRect l="-2" r="-175"/>
          <a:stretch>
            <a:fillRect/>
          </a:stretch>
        </p:blipFill>
        <p:spPr bwMode="auto">
          <a:xfrm>
            <a:off x="1" y="3387726"/>
            <a:ext cx="9180513" cy="3495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28274405"/>
      </p:ext>
    </p:extLst>
  </p:cSld>
  <p:clrMapOvr>
    <a:masterClrMapping/>
  </p:clrMapOvr>
  <p:transition spd="slow"/>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lstStyle/>
          <a:p>
            <a:pPr marL="0" indent="0">
              <a:buNone/>
            </a:pPr>
            <a:r>
              <a:rPr lang="en-US" sz="1800" b="1" i="1" dirty="0"/>
              <a:t>“vRAN - Increased agility with network flexibility | </a:t>
            </a:r>
            <a:r>
              <a:rPr lang="en-US" sz="1800" b="1" i="1" dirty="0" err="1"/>
              <a:t>Mavenir</a:t>
            </a:r>
            <a:r>
              <a:rPr lang="en-US" sz="1800" b="1" i="1" dirty="0"/>
              <a:t>”</a:t>
            </a:r>
          </a:p>
          <a:p>
            <a:pPr marL="0" indent="0">
              <a:buNone/>
            </a:pPr>
            <a:r>
              <a:rPr lang="en-US" sz="1800" dirty="0">
                <a:hlinkClick r:id="rId2"/>
              </a:rPr>
              <a:t>https://mavenir.com/solutions/cost-reduction/virtualized-ran-vran</a:t>
            </a:r>
            <a:endParaRPr lang="en-US" sz="1800" dirty="0"/>
          </a:p>
          <a:p>
            <a:pPr marL="0" indent="0">
              <a:buNone/>
            </a:pPr>
            <a:r>
              <a:rPr lang="en-US" sz="1800" b="1" i="1" dirty="0"/>
              <a:t>“Cloud Native Applications in a Telco World –OpenStack”</a:t>
            </a:r>
          </a:p>
          <a:p>
            <a:pPr marL="0" indent="0">
              <a:buNone/>
            </a:pPr>
            <a:r>
              <a:rPr lang="en-US" sz="1800" dirty="0">
                <a:hlinkClick r:id="rId3"/>
              </a:rPr>
              <a:t>https://www.openstack.org/assets/presentation-media/5G-Cloud-Native-v4.pdf</a:t>
            </a:r>
            <a:endParaRPr lang="en-US" sz="1800" dirty="0"/>
          </a:p>
          <a:p>
            <a:pPr marL="0" indent="0">
              <a:buNone/>
            </a:pPr>
            <a:r>
              <a:rPr lang="en-US" sz="1800" b="1" i="1" dirty="0"/>
              <a:t>“Why Do You Need a 5G Cloud-Native Core? | Light Reading”</a:t>
            </a:r>
          </a:p>
          <a:p>
            <a:pPr marL="0" indent="0">
              <a:buNone/>
            </a:pPr>
            <a:r>
              <a:rPr lang="en-US" sz="1800" dirty="0">
                <a:hlinkClick r:id="rId4"/>
              </a:rPr>
              <a:t>https://www.lightreading.com/mobile/packet-core/why-do-you-need-a-5g-cloud-native-core/a/d-id/745195</a:t>
            </a:r>
            <a:endParaRPr lang="en-US" sz="1800" dirty="0"/>
          </a:p>
          <a:p>
            <a:pPr marL="0" indent="0">
              <a:buNone/>
            </a:pPr>
            <a:r>
              <a:rPr lang="en-US" sz="1800" b="1" i="1" dirty="0"/>
              <a:t>“Towards a Cloud-Native Radio Access Network”</a:t>
            </a:r>
          </a:p>
          <a:p>
            <a:pPr marL="0" indent="0">
              <a:buNone/>
            </a:pPr>
            <a:r>
              <a:rPr lang="en-US" sz="1800" dirty="0">
                <a:hlinkClick r:id="rId5"/>
              </a:rPr>
              <a:t>https://pdfs.semanticscholar.org/cfd6/14b9f7efec2deb2821c2cbfbb988a5ed7bb2.pdf</a:t>
            </a:r>
            <a:endParaRPr lang="en-US" sz="1800" dirty="0"/>
          </a:p>
          <a:p>
            <a:pPr marL="0" indent="0">
              <a:buNone/>
            </a:pPr>
            <a:r>
              <a:rPr lang="en-US" sz="1800" b="1" i="1" dirty="0"/>
              <a:t>“Cloud-Native: What Does It Mean for Infrastructure?”</a:t>
            </a:r>
          </a:p>
          <a:p>
            <a:pPr marL="0" indent="0">
              <a:buNone/>
            </a:pPr>
            <a:r>
              <a:rPr lang="en-US" sz="1800" dirty="0">
                <a:hlinkClick r:id="rId6"/>
              </a:rPr>
              <a:t>https://www.networkcomputing.com/networking/cloud-native-what-does-it-mean-infrastructure</a:t>
            </a:r>
            <a:endParaRPr lang="en-US" sz="1800" dirty="0"/>
          </a:p>
          <a:p>
            <a:pPr marL="0" indent="0">
              <a:buNone/>
            </a:pPr>
            <a:r>
              <a:rPr lang="en-US" sz="1800" b="1" i="1" dirty="0"/>
              <a:t>“Achieving Cloud-Native HPC Capabilities in a Mixed Workload Environment”</a:t>
            </a:r>
          </a:p>
          <a:p>
            <a:pPr marL="0" indent="0">
              <a:buNone/>
            </a:pPr>
            <a:r>
              <a:rPr lang="en-US" sz="1800" dirty="0">
                <a:hlinkClick r:id="rId7"/>
              </a:rPr>
              <a:t>https://thenewstack.io/achieving-cloud-native-hpc-capabilities-mixed-workload-environment/</a:t>
            </a:r>
            <a:endParaRPr lang="en-US" sz="1800" dirty="0"/>
          </a:p>
          <a:p>
            <a:endParaRPr lang="en-US" sz="1800" dirty="0"/>
          </a:p>
        </p:txBody>
      </p:sp>
      <p:sp>
        <p:nvSpPr>
          <p:cNvPr id="4" name="Slide Number Placeholder 3"/>
          <p:cNvSpPr>
            <a:spLocks noGrp="1"/>
          </p:cNvSpPr>
          <p:nvPr>
            <p:ph type="sldNum" sz="quarter" idx="4"/>
          </p:nvPr>
        </p:nvSpPr>
        <p:spPr/>
        <p:txBody>
          <a:bodyPr/>
          <a:lstStyle/>
          <a:p>
            <a:fld id="{9B1461F5-9A8C-E442-8CE4-FA17871F9BE8}" type="slidenum">
              <a:rPr lang="en-US" smtClean="0"/>
              <a:pPr/>
              <a:t>10</a:t>
            </a:fld>
            <a:endParaRPr lang="en-US" dirty="0"/>
          </a:p>
        </p:txBody>
      </p:sp>
    </p:spTree>
    <p:extLst>
      <p:ext uri="{BB962C8B-B14F-4D97-AF65-F5344CB8AC3E}">
        <p14:creationId xmlns:p14="http://schemas.microsoft.com/office/powerpoint/2010/main" val="27965199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Title 1"/>
          <p:cNvSpPr>
            <a:spLocks noGrp="1"/>
          </p:cNvSpPr>
          <p:nvPr>
            <p:ph type="title"/>
          </p:nvPr>
        </p:nvSpPr>
        <p:spPr/>
        <p:txBody>
          <a:bodyPr/>
          <a:lstStyle/>
          <a:p>
            <a:r>
              <a:rPr lang="en-US">
                <a:latin typeface="Calibri" charset="0"/>
              </a:rPr>
              <a:t>Disclaimer</a:t>
            </a:r>
          </a:p>
        </p:txBody>
      </p:sp>
      <p:sp>
        <p:nvSpPr>
          <p:cNvPr id="3" name="Content Placeholder 2"/>
          <p:cNvSpPr>
            <a:spLocks noGrp="1"/>
          </p:cNvSpPr>
          <p:nvPr>
            <p:ph idx="1"/>
          </p:nvPr>
        </p:nvSpPr>
        <p:spPr>
          <a:xfrm>
            <a:off x="209550" y="881063"/>
            <a:ext cx="4127988" cy="5438775"/>
          </a:xfrm>
        </p:spPr>
        <p:txBody>
          <a:bodyPr rtlCol="0">
            <a:noAutofit/>
          </a:bodyPr>
          <a:lstStyle/>
          <a:p>
            <a:pPr marL="0" indent="0" algn="just" fontAlgn="auto">
              <a:lnSpc>
                <a:spcPct val="120000"/>
              </a:lnSpc>
              <a:spcAft>
                <a:spcPts val="0"/>
              </a:spcAft>
              <a:buNone/>
              <a:defRPr/>
            </a:pPr>
            <a:r>
              <a:rPr lang="en-US" sz="1200" dirty="0">
                <a:ea typeface="+mn-ea"/>
              </a:rPr>
              <a:t>This presentation is proprietary information of Altiostar Networks, Inc. The information contained herein may not be used to create or change any contractual obligation of Altiostar Networks, Inc.  Any review, retransmission, dissemination or other use of, or taking of any action in reliance upon this presentation by persons or entities other than the intended recipients is prohibited. This presentation is for planning and information purposes only.  The specifications contained herein are subject to change without notice. </a:t>
            </a:r>
          </a:p>
          <a:p>
            <a:pPr marL="0" algn="just" fontAlgn="auto">
              <a:spcAft>
                <a:spcPts val="0"/>
              </a:spcAft>
              <a:buFont typeface="Arial"/>
              <a:buChar char="•"/>
              <a:defRPr/>
            </a:pPr>
            <a:endParaRPr lang="en-US" sz="1200" dirty="0">
              <a:ea typeface="+mn-ea"/>
            </a:endParaRPr>
          </a:p>
          <a:p>
            <a:pPr marL="0" indent="0" algn="just" fontAlgn="auto">
              <a:lnSpc>
                <a:spcPct val="120000"/>
              </a:lnSpc>
              <a:spcAft>
                <a:spcPts val="0"/>
              </a:spcAft>
              <a:buNone/>
              <a:defRPr/>
            </a:pPr>
            <a:r>
              <a:rPr lang="en-US" sz="1200" dirty="0">
                <a:ea typeface="+mn-ea"/>
              </a:rPr>
              <a:t>Any information contained in Altiostar’s product roadmap is intended to outline our general product direction. It is intended for information purposes only, and may not be incorporated into any contract. This does not constitute a promise or obligation of delivery of any product, feature, functionality or service and should not be relied upon in making purchasing decisions.  Altiostar, at its sole discretion, and without notice, reserves the right to alter the design, specifications, and forecasted time to market of all of its products and services on any roadmap, at any time, as part of its continuing program of product development. </a:t>
            </a:r>
          </a:p>
          <a:p>
            <a:pPr marL="0" indent="0" fontAlgn="auto">
              <a:spcAft>
                <a:spcPts val="0"/>
              </a:spcAft>
              <a:buNone/>
              <a:defRPr/>
            </a:pPr>
            <a:endParaRPr lang="en-US" dirty="0">
              <a:ea typeface="+mn-ea"/>
            </a:endParaRPr>
          </a:p>
        </p:txBody>
      </p:sp>
      <p:pic>
        <p:nvPicPr>
          <p:cNvPr id="4099" name="Picture 4"/>
          <p:cNvPicPr>
            <a:picLocks noChangeAspect="1"/>
          </p:cNvPicPr>
          <p:nvPr/>
        </p:nvPicPr>
        <p:blipFill rotWithShape="1">
          <a:blip r:embed="rId2">
            <a:extLst>
              <a:ext uri="{28A0092B-C50C-407E-A947-70E740481C1C}">
                <a14:useLocalDpi xmlns:a14="http://schemas.microsoft.com/office/drawing/2010/main" val="0"/>
              </a:ext>
            </a:extLst>
          </a:blip>
          <a:srcRect l="7304" t="4890" r="6654" b="3274"/>
          <a:stretch/>
        </p:blipFill>
        <p:spPr bwMode="auto">
          <a:xfrm>
            <a:off x="4554538" y="0"/>
            <a:ext cx="4589463"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Slide Number Placeholder 2"/>
          <p:cNvSpPr>
            <a:spLocks noGrp="1"/>
          </p:cNvSpPr>
          <p:nvPr>
            <p:ph type="sldNum" sz="quarter" idx="4"/>
          </p:nvPr>
        </p:nvSpPr>
        <p:spPr>
          <a:xfrm>
            <a:off x="246704" y="6514659"/>
            <a:ext cx="438583" cy="251994"/>
          </a:xfrm>
        </p:spPr>
        <p:txBody>
          <a:bodyPr/>
          <a:lstStyle/>
          <a:p>
            <a:r>
              <a:rPr lang="en-US" dirty="0"/>
              <a:t>2</a:t>
            </a:r>
          </a:p>
        </p:txBody>
      </p:sp>
    </p:spTree>
    <p:extLst>
      <p:ext uri="{BB962C8B-B14F-4D97-AF65-F5344CB8AC3E}">
        <p14:creationId xmlns:p14="http://schemas.microsoft.com/office/powerpoint/2010/main" val="2765277882"/>
      </p:ext>
    </p:extLst>
  </p:cSld>
  <p:clrMapOvr>
    <a:masterClrMapping/>
  </p:clrMapOvr>
  <p:transition spd="slow">
    <p:push/>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Motivation to go to containers</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728721258"/>
              </p:ext>
            </p:extLst>
          </p:nvPr>
        </p:nvGraphicFramePr>
        <p:xfrm>
          <a:off x="134938" y="508318"/>
          <a:ext cx="8874132" cy="6075453"/>
        </p:xfrm>
        <a:graphic>
          <a:graphicData uri="http://schemas.openxmlformats.org/drawingml/2006/table">
            <a:tbl>
              <a:tblPr firstRow="1" bandRow="1">
                <a:tableStyleId>{5C22544A-7EE6-4342-B048-85BDC9FD1C3A}</a:tableStyleId>
              </a:tblPr>
              <a:tblGrid>
                <a:gridCol w="1165225"/>
                <a:gridCol w="771526"/>
                <a:gridCol w="1243012"/>
                <a:gridCol w="914400"/>
                <a:gridCol w="4779969"/>
              </a:tblGrid>
              <a:tr h="607536">
                <a:tc>
                  <a:txBody>
                    <a:bodyPr/>
                    <a:lstStyle/>
                    <a:p>
                      <a:r>
                        <a:rPr lang="en-US" dirty="0" smtClean="0"/>
                        <a:t>Virtualization</a:t>
                      </a:r>
                      <a:r>
                        <a:rPr lang="en-US" baseline="0" dirty="0" smtClean="0"/>
                        <a:t> </a:t>
                      </a:r>
                      <a:endParaRPr lang="en-US" dirty="0"/>
                    </a:p>
                  </a:txBody>
                  <a:tcPr/>
                </a:tc>
                <a:tc>
                  <a:txBody>
                    <a:bodyPr/>
                    <a:lstStyle/>
                    <a:p>
                      <a:r>
                        <a:rPr lang="en-US" dirty="0" err="1" smtClean="0"/>
                        <a:t>vEMS</a:t>
                      </a:r>
                      <a:endParaRPr lang="en-US" dirty="0"/>
                    </a:p>
                  </a:txBody>
                  <a:tcPr/>
                </a:tc>
                <a:tc>
                  <a:txBody>
                    <a:bodyPr/>
                    <a:lstStyle/>
                    <a:p>
                      <a:r>
                        <a:rPr lang="en-US" dirty="0" smtClean="0"/>
                        <a:t>vCU</a:t>
                      </a:r>
                      <a:endParaRPr lang="en-US" dirty="0"/>
                    </a:p>
                  </a:txBody>
                  <a:tcPr/>
                </a:tc>
                <a:tc>
                  <a:txBody>
                    <a:bodyPr/>
                    <a:lstStyle/>
                    <a:p>
                      <a:r>
                        <a:rPr lang="en-US" dirty="0" err="1" smtClean="0"/>
                        <a:t>vDU</a:t>
                      </a:r>
                      <a:endParaRPr lang="en-US" dirty="0"/>
                    </a:p>
                  </a:txBody>
                  <a:tcPr/>
                </a:tc>
                <a:tc>
                  <a:txBody>
                    <a:bodyPr/>
                    <a:lstStyle/>
                    <a:p>
                      <a:r>
                        <a:rPr lang="en-US" dirty="0" smtClean="0"/>
                        <a:t>Comments</a:t>
                      </a:r>
                      <a:endParaRPr lang="en-US" dirty="0"/>
                    </a:p>
                  </a:txBody>
                  <a:tcPr/>
                </a:tc>
              </a:tr>
              <a:tr h="1149032">
                <a:tc>
                  <a:txBody>
                    <a:bodyPr/>
                    <a:lstStyle/>
                    <a:p>
                      <a:r>
                        <a:rPr lang="en-US" dirty="0" smtClean="0"/>
                        <a:t>Horizontal</a:t>
                      </a:r>
                      <a:r>
                        <a:rPr lang="en-US" baseline="0" dirty="0" smtClean="0"/>
                        <a:t> Scaling</a:t>
                      </a:r>
                      <a:endParaRPr lang="en-US" dirty="0"/>
                    </a:p>
                  </a:txBody>
                  <a:tcPr/>
                </a:tc>
                <a:tc>
                  <a:txBody>
                    <a:bodyPr/>
                    <a:lstStyle/>
                    <a:p>
                      <a:r>
                        <a:rPr lang="en-US" dirty="0" smtClean="0"/>
                        <a:t>Not supported</a:t>
                      </a:r>
                      <a:endParaRPr lang="en-US" dirty="0"/>
                    </a:p>
                  </a:txBody>
                  <a:tcPr/>
                </a:tc>
                <a:tc>
                  <a:txBody>
                    <a:bodyPr/>
                    <a:lstStyle/>
                    <a:p>
                      <a:r>
                        <a:rPr lang="en-US" dirty="0" smtClean="0"/>
                        <a:t>Not supported</a:t>
                      </a:r>
                      <a:endParaRPr lang="en-US" dirty="0"/>
                    </a:p>
                  </a:txBody>
                  <a:tcPr/>
                </a:tc>
                <a:tc>
                  <a:txBody>
                    <a:bodyPr/>
                    <a:lstStyle/>
                    <a:p>
                      <a:r>
                        <a:rPr lang="en-US" dirty="0" smtClean="0"/>
                        <a:t>NA</a:t>
                      </a:r>
                      <a:endParaRPr lang="en-US" dirty="0"/>
                    </a:p>
                  </a:txBody>
                  <a:tcPr/>
                </a:tc>
                <a:tc>
                  <a:txBody>
                    <a:bodyPr/>
                    <a:lstStyle/>
                    <a:p>
                      <a:r>
                        <a:rPr lang="en-US" dirty="0" smtClean="0"/>
                        <a:t>Micro service </a:t>
                      </a:r>
                      <a:r>
                        <a:rPr lang="en-US" baseline="0" dirty="0" smtClean="0"/>
                        <a:t>architecture </a:t>
                      </a:r>
                      <a:r>
                        <a:rPr lang="en-US" baseline="0" dirty="0" smtClean="0"/>
                        <a:t>is highly recommended for reducing hardware resources and moving towards cloud native. </a:t>
                      </a:r>
                      <a:endParaRPr lang="en-US" baseline="0" dirty="0" smtClean="0"/>
                    </a:p>
                    <a:p>
                      <a:r>
                        <a:rPr lang="en-US" baseline="0" dirty="0" smtClean="0"/>
                        <a:t>DU is tightly coupled with RU. Horizontal scaling of DU like a web application is not that trivial.</a:t>
                      </a:r>
                      <a:endParaRPr lang="en-US" dirty="0"/>
                    </a:p>
                  </a:txBody>
                  <a:tcPr/>
                </a:tc>
              </a:tr>
              <a:tr h="1017587">
                <a:tc>
                  <a:txBody>
                    <a:bodyPr/>
                    <a:lstStyle/>
                    <a:p>
                      <a:r>
                        <a:rPr lang="en-US" dirty="0" smtClean="0"/>
                        <a:t>High Availability </a:t>
                      </a:r>
                      <a:endParaRPr lang="en-US" dirty="0"/>
                    </a:p>
                  </a:txBody>
                  <a:tcPr/>
                </a:tc>
                <a:tc>
                  <a:txBody>
                    <a:bodyPr/>
                    <a:lstStyle/>
                    <a:p>
                      <a:r>
                        <a:rPr lang="en-US" dirty="0" smtClean="0"/>
                        <a:t>Yes</a:t>
                      </a:r>
                      <a:endParaRPr lang="en-US" dirty="0"/>
                    </a:p>
                  </a:txBody>
                  <a:tcPr/>
                </a:tc>
                <a:tc>
                  <a:txBody>
                    <a:bodyPr/>
                    <a:lstStyle/>
                    <a:p>
                      <a:r>
                        <a:rPr lang="en-US" dirty="0" smtClean="0"/>
                        <a:t>Not supported</a:t>
                      </a:r>
                      <a:endParaRPr lang="en-US" dirty="0"/>
                    </a:p>
                  </a:txBody>
                  <a:tcPr/>
                </a:tc>
                <a:tc>
                  <a:txBody>
                    <a:bodyPr/>
                    <a:lstStyle/>
                    <a:p>
                      <a:r>
                        <a:rPr lang="en-US" dirty="0" smtClean="0"/>
                        <a:t>No</a:t>
                      </a:r>
                      <a:endParaRPr lang="en-US" dirty="0"/>
                    </a:p>
                  </a:txBody>
                  <a:tcPr/>
                </a:tc>
                <a:tc>
                  <a:txBody>
                    <a:bodyPr/>
                    <a:lstStyle/>
                    <a:p>
                      <a:r>
                        <a:rPr lang="en-US" dirty="0" smtClean="0"/>
                        <a:t>Fault tolerance for</a:t>
                      </a:r>
                      <a:r>
                        <a:rPr lang="en-US" baseline="0" dirty="0" smtClean="0"/>
                        <a:t> vCU, </a:t>
                      </a:r>
                      <a:r>
                        <a:rPr lang="en-US" baseline="0" dirty="0" err="1" smtClean="0"/>
                        <a:t>vDU</a:t>
                      </a:r>
                      <a:r>
                        <a:rPr lang="en-US" baseline="0" dirty="0" smtClean="0"/>
                        <a:t> &amp; EMS is only 99% (&gt;5days/year).  It should be </a:t>
                      </a:r>
                      <a:r>
                        <a:rPr lang="en-US" baseline="0" dirty="0" err="1" smtClean="0"/>
                        <a:t>atleast</a:t>
                      </a:r>
                      <a:r>
                        <a:rPr lang="en-US" baseline="0" dirty="0" smtClean="0"/>
                        <a:t> 99.9% (~8 hours/year).  Desirable 99.99%(~5mins/year)</a:t>
                      </a:r>
                      <a:endParaRPr lang="en-US" dirty="0"/>
                    </a:p>
                  </a:txBody>
                  <a:tcPr/>
                </a:tc>
              </a:tr>
              <a:tr h="1251902">
                <a:tc>
                  <a:txBody>
                    <a:bodyPr/>
                    <a:lstStyle/>
                    <a:p>
                      <a:r>
                        <a:rPr lang="en-US" dirty="0" smtClean="0"/>
                        <a:t>Resiliency </a:t>
                      </a:r>
                      <a:endParaRPr lang="en-US" dirty="0"/>
                    </a:p>
                  </a:txBody>
                  <a:tcPr/>
                </a:tc>
                <a:tc>
                  <a:txBody>
                    <a:bodyPr/>
                    <a:lstStyle/>
                    <a:p>
                      <a:r>
                        <a:rPr lang="en-US" dirty="0" smtClean="0"/>
                        <a:t>No</a:t>
                      </a:r>
                      <a:endParaRPr lang="en-US" dirty="0"/>
                    </a:p>
                  </a:txBody>
                  <a:tcPr/>
                </a:tc>
                <a:tc>
                  <a:txBody>
                    <a:bodyPr/>
                    <a:lstStyle/>
                    <a:p>
                      <a:r>
                        <a:rPr lang="en-US" dirty="0" smtClean="0"/>
                        <a:t>Only system level</a:t>
                      </a:r>
                      <a:endParaRPr lang="en-US" dirty="0"/>
                    </a:p>
                  </a:txBody>
                  <a:tcPr/>
                </a:tc>
                <a:tc>
                  <a:txBody>
                    <a:bodyPr/>
                    <a:lstStyle/>
                    <a:p>
                      <a:r>
                        <a:rPr lang="en-US" dirty="0" smtClean="0"/>
                        <a:t>No</a:t>
                      </a:r>
                      <a:endParaRPr lang="en-US" dirty="0"/>
                    </a:p>
                  </a:txBody>
                  <a:tcPr/>
                </a:tc>
                <a:tc>
                  <a:txBody>
                    <a:bodyPr/>
                    <a:lstStyle/>
                    <a:p>
                      <a:r>
                        <a:rPr lang="en-US" dirty="0" smtClean="0"/>
                        <a:t>Migrating</a:t>
                      </a:r>
                      <a:r>
                        <a:rPr lang="en-US" baseline="0" dirty="0" smtClean="0"/>
                        <a:t> to containers and adopting </a:t>
                      </a:r>
                      <a:r>
                        <a:rPr lang="en-US" baseline="0" dirty="0" err="1" smtClean="0"/>
                        <a:t>kubernetes</a:t>
                      </a:r>
                      <a:r>
                        <a:rPr lang="en-US" baseline="0" dirty="0" smtClean="0"/>
                        <a:t> can solve the issues of standalone machines</a:t>
                      </a:r>
                      <a:endParaRPr lang="en-US" dirty="0"/>
                    </a:p>
                  </a:txBody>
                  <a:tcPr/>
                </a:tc>
              </a:tr>
              <a:tr h="788444">
                <a:tc>
                  <a:txBody>
                    <a:bodyPr/>
                    <a:lstStyle/>
                    <a:p>
                      <a:r>
                        <a:rPr lang="en-US" dirty="0" smtClean="0"/>
                        <a:t>Automation</a:t>
                      </a:r>
                      <a:endParaRPr lang="en-US" dirty="0"/>
                    </a:p>
                  </a:txBody>
                  <a:tcPr/>
                </a:tc>
                <a:tc>
                  <a:txBody>
                    <a:bodyPr/>
                    <a:lstStyle/>
                    <a:p>
                      <a:r>
                        <a:rPr lang="en-US" baseline="0" dirty="0" smtClean="0"/>
                        <a:t>Cisco ESC</a:t>
                      </a:r>
                      <a:endParaRPr lang="en-US" dirty="0"/>
                    </a:p>
                  </a:txBody>
                  <a:tcPr/>
                </a:tc>
                <a:tc>
                  <a:txBody>
                    <a:bodyPr/>
                    <a:lstStyle/>
                    <a:p>
                      <a:pPr marL="0" marR="0" indent="0" algn="l" defTabSz="457177" rtl="0" eaLnBrk="1" fontAlgn="auto" latinLnBrk="0" hangingPunct="1">
                        <a:lnSpc>
                          <a:spcPct val="100000"/>
                        </a:lnSpc>
                        <a:spcBef>
                          <a:spcPts val="0"/>
                        </a:spcBef>
                        <a:spcAft>
                          <a:spcPts val="0"/>
                        </a:spcAft>
                        <a:buClrTx/>
                        <a:buSzTx/>
                        <a:buFontTx/>
                        <a:buNone/>
                        <a:tabLst/>
                        <a:defRPr/>
                      </a:pPr>
                      <a:r>
                        <a:rPr lang="en-US" baseline="0" dirty="0" smtClean="0"/>
                        <a:t>Cisco ESC</a:t>
                      </a:r>
                      <a:endParaRPr lang="en-US" dirty="0" smtClean="0"/>
                    </a:p>
                    <a:p>
                      <a:endParaRPr lang="en-US" dirty="0"/>
                    </a:p>
                  </a:txBody>
                  <a:tcPr/>
                </a:tc>
                <a:tc>
                  <a:txBody>
                    <a:bodyPr/>
                    <a:lstStyle/>
                    <a:p>
                      <a:pPr marL="0" marR="0" indent="0" algn="l" defTabSz="457177" rtl="0" eaLnBrk="1" fontAlgn="auto" latinLnBrk="0" hangingPunct="1">
                        <a:lnSpc>
                          <a:spcPct val="100000"/>
                        </a:lnSpc>
                        <a:spcBef>
                          <a:spcPts val="0"/>
                        </a:spcBef>
                        <a:spcAft>
                          <a:spcPts val="0"/>
                        </a:spcAft>
                        <a:buClrTx/>
                        <a:buSzTx/>
                        <a:buFontTx/>
                        <a:buNone/>
                        <a:tabLst/>
                        <a:defRPr/>
                      </a:pPr>
                      <a:r>
                        <a:rPr lang="en-US" baseline="0" dirty="0" smtClean="0"/>
                        <a:t>Cisco ESC</a:t>
                      </a:r>
                      <a:endParaRPr lang="en-US" dirty="0"/>
                    </a:p>
                  </a:txBody>
                  <a:tcPr/>
                </a:tc>
                <a:tc>
                  <a:txBody>
                    <a:bodyPr/>
                    <a:lstStyle/>
                    <a:p>
                      <a:pPr marL="0" marR="0" indent="0" algn="l" defTabSz="457177" rtl="0" eaLnBrk="1" fontAlgn="auto" latinLnBrk="0" hangingPunct="1">
                        <a:lnSpc>
                          <a:spcPct val="100000"/>
                        </a:lnSpc>
                        <a:spcBef>
                          <a:spcPts val="0"/>
                        </a:spcBef>
                        <a:spcAft>
                          <a:spcPts val="0"/>
                        </a:spcAft>
                        <a:buClrTx/>
                        <a:buSzTx/>
                        <a:buFontTx/>
                        <a:buNone/>
                        <a:tabLst/>
                        <a:defRPr/>
                      </a:pPr>
                      <a:r>
                        <a:rPr lang="en-US" dirty="0" smtClean="0"/>
                        <a:t>Onboarding CNF can be done by using</a:t>
                      </a:r>
                      <a:r>
                        <a:rPr lang="en-US" baseline="0" dirty="0" smtClean="0"/>
                        <a:t> helm charts and manifest.</a:t>
                      </a:r>
                      <a:endParaRPr lang="en-US" dirty="0"/>
                    </a:p>
                  </a:txBody>
                  <a:tcPr/>
                </a:tc>
              </a:tr>
              <a:tr h="914400">
                <a:tc>
                  <a:txBody>
                    <a:bodyPr/>
                    <a:lstStyle/>
                    <a:p>
                      <a:r>
                        <a:rPr lang="en-US" dirty="0" smtClean="0"/>
                        <a:t>Upgrade</a:t>
                      </a:r>
                      <a:endParaRPr lang="en-US" dirty="0"/>
                    </a:p>
                  </a:txBody>
                  <a:tcPr/>
                </a:tc>
                <a:tc>
                  <a:txBody>
                    <a:bodyPr/>
                    <a:lstStyle/>
                    <a:p>
                      <a:r>
                        <a:rPr lang="en-US" dirty="0" smtClean="0"/>
                        <a:t>30 Mins</a:t>
                      </a:r>
                      <a:endParaRPr lang="en-US" dirty="0"/>
                    </a:p>
                  </a:txBody>
                  <a:tcPr/>
                </a:tc>
                <a:tc>
                  <a:txBody>
                    <a:bodyPr/>
                    <a:lstStyle/>
                    <a:p>
                      <a:r>
                        <a:rPr lang="en-US" dirty="0" smtClean="0"/>
                        <a:t>15 mins for Upgrade</a:t>
                      </a:r>
                      <a:endParaRPr lang="en-US" dirty="0"/>
                    </a:p>
                  </a:txBody>
                  <a:tcPr/>
                </a:tc>
                <a:tc>
                  <a:txBody>
                    <a:bodyPr/>
                    <a:lstStyle/>
                    <a:p>
                      <a:pPr marL="0" marR="0" indent="0" algn="l" defTabSz="457177" rtl="0" eaLnBrk="1" fontAlgn="auto" latinLnBrk="0" hangingPunct="1">
                        <a:lnSpc>
                          <a:spcPct val="100000"/>
                        </a:lnSpc>
                        <a:spcBef>
                          <a:spcPts val="0"/>
                        </a:spcBef>
                        <a:spcAft>
                          <a:spcPts val="0"/>
                        </a:spcAft>
                        <a:buClrTx/>
                        <a:buSzTx/>
                        <a:buFontTx/>
                        <a:buNone/>
                        <a:tabLst/>
                        <a:defRPr/>
                      </a:pPr>
                      <a:r>
                        <a:rPr lang="en-US" dirty="0" smtClean="0"/>
                        <a:t>20 </a:t>
                      </a:r>
                      <a:r>
                        <a:rPr lang="en-US" dirty="0" smtClean="0"/>
                        <a:t>mins</a:t>
                      </a:r>
                      <a:endParaRPr lang="en-US" dirty="0"/>
                    </a:p>
                  </a:txBody>
                  <a:tcPr/>
                </a:tc>
                <a:tc>
                  <a:txBody>
                    <a:bodyPr/>
                    <a:lstStyle/>
                    <a:p>
                      <a:pPr marL="0" marR="0" indent="0" algn="l" defTabSz="457177" rtl="0" eaLnBrk="1" fontAlgn="auto" latinLnBrk="0" hangingPunct="1">
                        <a:lnSpc>
                          <a:spcPct val="100000"/>
                        </a:lnSpc>
                        <a:spcBef>
                          <a:spcPts val="0"/>
                        </a:spcBef>
                        <a:spcAft>
                          <a:spcPts val="0"/>
                        </a:spcAft>
                        <a:buClrTx/>
                        <a:buSzTx/>
                        <a:buFontTx/>
                        <a:buNone/>
                        <a:tabLst/>
                        <a:defRPr/>
                      </a:pPr>
                      <a:r>
                        <a:rPr lang="en-US" dirty="0" smtClean="0"/>
                        <a:t>Zero down time can be achieved for</a:t>
                      </a:r>
                      <a:r>
                        <a:rPr lang="en-US" baseline="0" dirty="0" smtClean="0"/>
                        <a:t> </a:t>
                      </a:r>
                      <a:r>
                        <a:rPr lang="en-US" baseline="0" dirty="0" smtClean="0"/>
                        <a:t>upgrade if we adopt to container platform</a:t>
                      </a:r>
                      <a:endParaRPr lang="en-US" dirty="0"/>
                    </a:p>
                  </a:txBody>
                  <a:tcPr/>
                </a:tc>
              </a:tr>
            </a:tbl>
          </a:graphicData>
        </a:graphic>
      </p:graphicFrame>
      <p:sp>
        <p:nvSpPr>
          <p:cNvPr id="4" name="Slide Number Placeholder 3"/>
          <p:cNvSpPr>
            <a:spLocks noGrp="1"/>
          </p:cNvSpPr>
          <p:nvPr>
            <p:ph type="sldNum" sz="quarter" idx="4"/>
          </p:nvPr>
        </p:nvSpPr>
        <p:spPr/>
        <p:txBody>
          <a:bodyPr/>
          <a:lstStyle/>
          <a:p>
            <a:fld id="{9B1461F5-9A8C-E442-8CE4-FA17871F9BE8}" type="slidenum">
              <a:rPr lang="en-US" smtClean="0"/>
              <a:pPr/>
              <a:t>3</a:t>
            </a:fld>
            <a:endParaRPr lang="en-US" dirty="0"/>
          </a:p>
        </p:txBody>
      </p:sp>
    </p:spTree>
    <p:extLst>
      <p:ext uri="{BB962C8B-B14F-4D97-AF65-F5344CB8AC3E}">
        <p14:creationId xmlns:p14="http://schemas.microsoft.com/office/powerpoint/2010/main" val="373446177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Challenges </a:t>
            </a:r>
            <a:r>
              <a:rPr lang="en-US" dirty="0"/>
              <a:t>in vRAN for </a:t>
            </a:r>
            <a:r>
              <a:rPr lang="en-US" dirty="0" smtClean="0"/>
              <a:t>5G w.r.t RT considerations</a:t>
            </a:r>
            <a:endParaRPr lang="en-US" dirty="0"/>
          </a:p>
        </p:txBody>
      </p:sp>
      <p:sp>
        <p:nvSpPr>
          <p:cNvPr id="3" name="Content Placeholder 2"/>
          <p:cNvSpPr>
            <a:spLocks noGrp="1"/>
          </p:cNvSpPr>
          <p:nvPr>
            <p:ph idx="1"/>
          </p:nvPr>
        </p:nvSpPr>
        <p:spPr>
          <a:xfrm>
            <a:off x="134472" y="782475"/>
            <a:ext cx="8875058" cy="5704049"/>
          </a:xfrm>
        </p:spPr>
        <p:txBody>
          <a:bodyPr/>
          <a:lstStyle/>
          <a:p>
            <a:r>
              <a:rPr lang="en-US" sz="2000" dirty="0" smtClean="0"/>
              <a:t>Processing </a:t>
            </a:r>
            <a:r>
              <a:rPr lang="en-US" sz="2000" dirty="0"/>
              <a:t>budget at the BBU: </a:t>
            </a:r>
          </a:p>
          <a:p>
            <a:pPr lvl="1"/>
            <a:r>
              <a:rPr lang="en-US" sz="1600" dirty="0"/>
              <a:t>In the LTE FDD setup, the Hybrid automatic repeat request (HARQ)  mechanism with an 8 </a:t>
            </a:r>
            <a:r>
              <a:rPr lang="en-US" sz="1600" dirty="0" err="1"/>
              <a:t>ms</a:t>
            </a:r>
            <a:r>
              <a:rPr lang="en-US" sz="1600" dirty="0"/>
              <a:t> acknowledgment response time provides an upper bound for the total delay of both </a:t>
            </a:r>
            <a:r>
              <a:rPr lang="en-US" sz="1600" dirty="0" err="1"/>
              <a:t>fronthaul</a:t>
            </a:r>
            <a:r>
              <a:rPr lang="en-US" sz="1600" dirty="0"/>
              <a:t> latency and BBU processing time</a:t>
            </a:r>
            <a:r>
              <a:rPr lang="en-US" sz="1600" dirty="0" smtClean="0"/>
              <a:t>.</a:t>
            </a:r>
          </a:p>
          <a:p>
            <a:pPr lvl="1"/>
            <a:r>
              <a:rPr lang="en-US" sz="1600" dirty="0" smtClean="0"/>
              <a:t>The TTI (Transmit Time Interval) in LTE is 1ms. The packet scheduler gets invoked every </a:t>
            </a:r>
            <a:r>
              <a:rPr lang="en-US" sz="1600" dirty="0" err="1" smtClean="0"/>
              <a:t>ms.</a:t>
            </a:r>
            <a:r>
              <a:rPr lang="en-US" sz="1600" dirty="0" smtClean="0"/>
              <a:t> In 5G NR it is even more stringent. It can go </a:t>
            </a:r>
            <a:r>
              <a:rPr lang="en-US" sz="1600" dirty="0" err="1" smtClean="0"/>
              <a:t>upto</a:t>
            </a:r>
            <a:r>
              <a:rPr lang="en-US" sz="1600" dirty="0" smtClean="0"/>
              <a:t> 62.5 </a:t>
            </a:r>
            <a:r>
              <a:rPr lang="en-US" sz="1600" dirty="0" err="1" smtClean="0"/>
              <a:t>microsec</a:t>
            </a:r>
            <a:r>
              <a:rPr lang="en-US" sz="1600" dirty="0" smtClean="0"/>
              <a:t> (0.0625 </a:t>
            </a:r>
            <a:r>
              <a:rPr lang="en-US" sz="1600" dirty="0" err="1" smtClean="0"/>
              <a:t>ms</a:t>
            </a:r>
            <a:r>
              <a:rPr lang="en-US" sz="1600" dirty="0" smtClean="0"/>
              <a:t>). Current requirements are to support </a:t>
            </a:r>
            <a:r>
              <a:rPr lang="en-US" sz="1600" dirty="0" err="1" smtClean="0"/>
              <a:t>upto</a:t>
            </a:r>
            <a:r>
              <a:rPr lang="en-US" sz="1600" dirty="0" smtClean="0"/>
              <a:t>  </a:t>
            </a:r>
          </a:p>
          <a:p>
            <a:r>
              <a:rPr lang="en-US" sz="2000" dirty="0"/>
              <a:t>Requirements of the RT-OS and Virtualization-System: </a:t>
            </a:r>
          </a:p>
          <a:p>
            <a:pPr lvl="1" algn="just"/>
            <a:r>
              <a:rPr lang="en-US" sz="1600" dirty="0"/>
              <a:t>To successfully provide frame/</a:t>
            </a:r>
            <a:r>
              <a:rPr lang="en-US" sz="1600" dirty="0" err="1"/>
              <a:t>subframe</a:t>
            </a:r>
            <a:r>
              <a:rPr lang="en-US" sz="1600" dirty="0"/>
              <a:t> timings, the execution environment of the </a:t>
            </a:r>
            <a:r>
              <a:rPr lang="en-US" sz="1600" dirty="0" smtClean="0"/>
              <a:t>DU has </a:t>
            </a:r>
            <a:r>
              <a:rPr lang="en-US" sz="1600" dirty="0"/>
              <a:t>to support strict deadlines of the code execution.</a:t>
            </a:r>
          </a:p>
          <a:p>
            <a:pPr lvl="1" algn="just"/>
            <a:r>
              <a:rPr lang="en-US" sz="1600" dirty="0"/>
              <a:t>Load variations in the cell (e.g., day/night load shifts) impose the requirement on the on-demand resource provisioning and load balancing of the BBU pool.</a:t>
            </a:r>
          </a:p>
          <a:p>
            <a:pPr marL="0" indent="0">
              <a:buNone/>
            </a:pPr>
            <a:endParaRPr lang="en-US" sz="1800" dirty="0"/>
          </a:p>
          <a:p>
            <a:endParaRPr lang="en-US" dirty="0"/>
          </a:p>
        </p:txBody>
      </p:sp>
      <p:sp>
        <p:nvSpPr>
          <p:cNvPr id="4" name="Slide Number Placeholder 3"/>
          <p:cNvSpPr>
            <a:spLocks noGrp="1"/>
          </p:cNvSpPr>
          <p:nvPr>
            <p:ph type="sldNum" sz="quarter" idx="4"/>
          </p:nvPr>
        </p:nvSpPr>
        <p:spPr/>
        <p:txBody>
          <a:bodyPr/>
          <a:lstStyle/>
          <a:p>
            <a:fld id="{9B1461F5-9A8C-E442-8CE4-FA17871F9BE8}" type="slidenum">
              <a:rPr lang="en-US" smtClean="0"/>
              <a:pPr/>
              <a:t>4</a:t>
            </a:fld>
            <a:endParaRPr lang="en-US" dirty="0"/>
          </a:p>
        </p:txBody>
      </p:sp>
    </p:spTree>
    <p:extLst>
      <p:ext uri="{BB962C8B-B14F-4D97-AF65-F5344CB8AC3E}">
        <p14:creationId xmlns:p14="http://schemas.microsoft.com/office/powerpoint/2010/main" val="33552164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 Latency, Jitter and Signal Processing </a:t>
            </a:r>
          </a:p>
        </p:txBody>
      </p:sp>
      <p:sp>
        <p:nvSpPr>
          <p:cNvPr id="3" name="Content Placeholder 2"/>
          <p:cNvSpPr>
            <a:spLocks noGrp="1"/>
          </p:cNvSpPr>
          <p:nvPr>
            <p:ph idx="1"/>
          </p:nvPr>
        </p:nvSpPr>
        <p:spPr/>
        <p:txBody>
          <a:bodyPr/>
          <a:lstStyle/>
          <a:p>
            <a:r>
              <a:rPr lang="en-US" sz="2000" dirty="0" err="1"/>
              <a:t>Fronthaul</a:t>
            </a:r>
            <a:r>
              <a:rPr lang="en-US" sz="2000" dirty="0"/>
              <a:t> should still maintain the latency requirement to</a:t>
            </a:r>
          </a:p>
          <a:p>
            <a:pPr marL="0" indent="0">
              <a:buNone/>
            </a:pPr>
            <a:r>
              <a:rPr lang="en-US" sz="2000" dirty="0"/>
              <a:t>     meet the HARQ deadlines.</a:t>
            </a:r>
          </a:p>
          <a:p>
            <a:r>
              <a:rPr lang="en-US" sz="2000" dirty="0"/>
              <a:t>RTT between RRH and BBU equipped with a CPRI link cannot exceed 700 micro secs for LTE and &gt; 400  </a:t>
            </a:r>
            <a:r>
              <a:rPr lang="en-US" sz="2000" i="1" dirty="0"/>
              <a:t>µ</a:t>
            </a:r>
            <a:r>
              <a:rPr lang="en-US" sz="2000" dirty="0"/>
              <a:t> secs for 5G.</a:t>
            </a:r>
          </a:p>
          <a:p>
            <a:r>
              <a:rPr lang="en-US" sz="2000" dirty="0"/>
              <a:t>Jitter required by advanced </a:t>
            </a:r>
            <a:r>
              <a:rPr lang="en-US" sz="2000" dirty="0" err="1"/>
              <a:t>CoMP</a:t>
            </a:r>
            <a:r>
              <a:rPr lang="en-US" sz="2000" dirty="0"/>
              <a:t> schemes in the MIMO case is below 65 ns as specified in 3GPP 36.104.</a:t>
            </a:r>
          </a:p>
          <a:p>
            <a:r>
              <a:rPr lang="en-US" sz="2000" dirty="0"/>
              <a:t>Next Generation Mobile Networks (NGMN) adopts the maximum </a:t>
            </a:r>
            <a:r>
              <a:rPr lang="en-US" sz="2000" dirty="0" smtClean="0"/>
              <a:t>front haul </a:t>
            </a:r>
            <a:r>
              <a:rPr lang="en-US" sz="2000" dirty="0"/>
              <a:t>round-trip-time latency of 500 </a:t>
            </a:r>
            <a:r>
              <a:rPr lang="en-US" sz="2000" i="1" dirty="0"/>
              <a:t>µ </a:t>
            </a:r>
            <a:r>
              <a:rPr lang="en-US" sz="2000" dirty="0" smtClean="0"/>
              <a:t>sec.</a:t>
            </a:r>
            <a:endParaRPr lang="en-US" sz="2000" dirty="0"/>
          </a:p>
          <a:p>
            <a:r>
              <a:rPr lang="en-US" sz="2000" dirty="0"/>
              <a:t>The propagation delay, corresponding to timing advance, between RRH and UE, affects only the UE processing time. The timing advance value can be up to 0.67 </a:t>
            </a:r>
            <a:r>
              <a:rPr lang="en-US" sz="2000" dirty="0" err="1"/>
              <a:t>ms.</a:t>
            </a:r>
            <a:endParaRPr lang="en-US" sz="2000" dirty="0"/>
          </a:p>
          <a:p>
            <a:r>
              <a:rPr lang="en-US" sz="2000" dirty="0"/>
              <a:t>Consequently, this leaves the BBU PHY layer only with around 2.3–2.6 </a:t>
            </a:r>
            <a:r>
              <a:rPr lang="en-US" sz="2000" dirty="0" err="1"/>
              <a:t>ms</a:t>
            </a:r>
            <a:r>
              <a:rPr lang="en-US" sz="2000" dirty="0"/>
              <a:t> for signal processing at a centralized processing pool</a:t>
            </a:r>
            <a:r>
              <a:rPr lang="en-US" sz="2000" dirty="0" smtClean="0"/>
              <a:t>.</a:t>
            </a:r>
          </a:p>
          <a:p>
            <a:pPr marL="0" indent="0">
              <a:buNone/>
            </a:pPr>
            <a:endParaRPr lang="en-US" sz="2000" dirty="0"/>
          </a:p>
          <a:p>
            <a:endParaRPr lang="en-US" dirty="0"/>
          </a:p>
        </p:txBody>
      </p:sp>
      <p:sp>
        <p:nvSpPr>
          <p:cNvPr id="4" name="Slide Number Placeholder 3"/>
          <p:cNvSpPr>
            <a:spLocks noGrp="1"/>
          </p:cNvSpPr>
          <p:nvPr>
            <p:ph type="sldNum" sz="quarter" idx="4"/>
          </p:nvPr>
        </p:nvSpPr>
        <p:spPr/>
        <p:txBody>
          <a:bodyPr/>
          <a:lstStyle/>
          <a:p>
            <a:fld id="{9B1461F5-9A8C-E442-8CE4-FA17871F9BE8}" type="slidenum">
              <a:rPr lang="en-US" smtClean="0"/>
              <a:pPr/>
              <a:t>5</a:t>
            </a:fld>
            <a:endParaRPr lang="en-US" dirty="0"/>
          </a:p>
        </p:txBody>
      </p:sp>
      <p:sp>
        <p:nvSpPr>
          <p:cNvPr id="5" name="Rounded Rectangle 4"/>
          <p:cNvSpPr/>
          <p:nvPr/>
        </p:nvSpPr>
        <p:spPr>
          <a:xfrm>
            <a:off x="0" y="5543550"/>
            <a:ext cx="9144000" cy="600075"/>
          </a:xfrm>
          <a:prstGeom prst="roundRect">
            <a:avLst/>
          </a:prstGeom>
          <a:solidFill>
            <a:schemeClr val="accent1"/>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smtClean="0">
                <a:solidFill>
                  <a:srgbClr val="FF0000"/>
                </a:solidFill>
                <a:latin typeface="Geneva"/>
                <a:cs typeface="Geneva"/>
              </a:rPr>
              <a:t>This is a general information. Not specifically impacting Virtualization or Containerization</a:t>
            </a:r>
            <a:endParaRPr lang="en-US" sz="2000" dirty="0" smtClean="0">
              <a:solidFill>
                <a:srgbClr val="FF0000"/>
              </a:solidFill>
              <a:latin typeface="Geneva"/>
              <a:cs typeface="Geneva"/>
            </a:endParaRPr>
          </a:p>
        </p:txBody>
      </p:sp>
    </p:spTree>
    <p:extLst>
      <p:ext uri="{BB962C8B-B14F-4D97-AF65-F5344CB8AC3E}">
        <p14:creationId xmlns:p14="http://schemas.microsoft.com/office/powerpoint/2010/main" val="262702807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Container vs VM Performances in </a:t>
            </a:r>
            <a:r>
              <a:rPr lang="en-US" dirty="0" err="1" smtClean="0"/>
              <a:t>eNB</a:t>
            </a:r>
            <a:r>
              <a:rPr lang="en-US" dirty="0" smtClean="0"/>
              <a:t> (Ref 1.2)</a:t>
            </a:r>
            <a:endParaRPr lang="en-US" dirty="0"/>
          </a:p>
        </p:txBody>
      </p:sp>
      <p:sp>
        <p:nvSpPr>
          <p:cNvPr id="3" name="Content Placeholder 2"/>
          <p:cNvSpPr>
            <a:spLocks noGrp="1"/>
          </p:cNvSpPr>
          <p:nvPr>
            <p:ph idx="1"/>
          </p:nvPr>
        </p:nvSpPr>
        <p:spPr/>
        <p:txBody>
          <a:bodyPr/>
          <a:lstStyle/>
          <a:p>
            <a:r>
              <a:rPr lang="en-US" sz="2000" dirty="0"/>
              <a:t>I/O Performance Analysis &amp; BBU processing </a:t>
            </a:r>
            <a:r>
              <a:rPr lang="en-US" sz="2000" dirty="0" smtClean="0"/>
              <a:t>time in </a:t>
            </a:r>
            <a:r>
              <a:rPr lang="en-US" sz="2000" dirty="0"/>
              <a:t>Containers are extremely efficient with 4-5 times lower round trip times (RTT</a:t>
            </a:r>
            <a:r>
              <a:rPr lang="en-US" sz="2000" dirty="0" smtClean="0"/>
              <a:t>) as KVM </a:t>
            </a:r>
            <a:r>
              <a:rPr lang="en-US" sz="2000" dirty="0"/>
              <a:t>has a high variations, and requires optimization to lower </a:t>
            </a:r>
            <a:r>
              <a:rPr lang="en-US" sz="2000" dirty="0" smtClean="0"/>
              <a:t>the Interrupt </a:t>
            </a:r>
            <a:r>
              <a:rPr lang="en-US" sz="2000" dirty="0"/>
              <a:t>response delay as well as host OS scheduling delay</a:t>
            </a:r>
            <a:r>
              <a:rPr lang="en-US" sz="2000" dirty="0" smtClean="0"/>
              <a:t>.</a:t>
            </a:r>
          </a:p>
          <a:p>
            <a:r>
              <a:rPr lang="en-US" sz="2000" dirty="0"/>
              <a:t>Inter-arrival time of the packets collected from the </a:t>
            </a:r>
            <a:r>
              <a:rPr lang="en-US" sz="2000" dirty="0" err="1"/>
              <a:t>eNBs</a:t>
            </a:r>
            <a:r>
              <a:rPr lang="en-US" sz="2000" dirty="0"/>
              <a:t> served by the Application (SDN Controller). Increase in number of </a:t>
            </a:r>
            <a:r>
              <a:rPr lang="en-US" sz="2000" dirty="0" err="1"/>
              <a:t>eNBs</a:t>
            </a:r>
            <a:r>
              <a:rPr lang="en-US" sz="2000" dirty="0"/>
              <a:t> gradually resulted in significant difference in the behavior of the VM and Container test beds.</a:t>
            </a:r>
          </a:p>
          <a:p>
            <a:r>
              <a:rPr lang="en-US" sz="2000" dirty="0" smtClean="0"/>
              <a:t>IPC latency increases exponentially in case of KVM and in containers platform it is as good as </a:t>
            </a:r>
            <a:r>
              <a:rPr lang="en-US" sz="2000" dirty="0" err="1" smtClean="0"/>
              <a:t>baremetal</a:t>
            </a:r>
            <a:r>
              <a:rPr lang="en-US" sz="2000" dirty="0" smtClean="0"/>
              <a:t>. </a:t>
            </a:r>
          </a:p>
          <a:p>
            <a:r>
              <a:rPr lang="en-US" sz="2000" dirty="0"/>
              <a:t>Inter-arrival time of the packets collected from the </a:t>
            </a:r>
            <a:r>
              <a:rPr lang="en-US" sz="2000" dirty="0" err="1"/>
              <a:t>eNBs</a:t>
            </a:r>
            <a:r>
              <a:rPr lang="en-US" sz="2000" dirty="0"/>
              <a:t> served by the Application (SDN Controller). Increase in number of </a:t>
            </a:r>
            <a:r>
              <a:rPr lang="en-US" sz="2000" dirty="0" err="1"/>
              <a:t>eNBs</a:t>
            </a:r>
            <a:r>
              <a:rPr lang="en-US" sz="2000" dirty="0"/>
              <a:t> gradually resulted in significant difference in the behavior of the VM and Container test beds.</a:t>
            </a:r>
          </a:p>
          <a:p>
            <a:r>
              <a:rPr lang="en-US" sz="2000" dirty="0"/>
              <a:t>Average waiting time from </a:t>
            </a:r>
            <a:r>
              <a:rPr lang="en-US" sz="2000" dirty="0" err="1"/>
              <a:t>eNB</a:t>
            </a:r>
            <a:r>
              <a:rPr lang="en-US" sz="2000" dirty="0"/>
              <a:t> to application and vice versa, for the VM and  Container based architecture. Due to the fact the hardware resource of physical machine that is virtualized using VMs would easily get over-loaded with the increase in the number of virtual nodes.</a:t>
            </a:r>
          </a:p>
          <a:p>
            <a:endParaRPr lang="en-US" sz="2000" dirty="0"/>
          </a:p>
          <a:p>
            <a:endParaRPr lang="en-US" dirty="0"/>
          </a:p>
        </p:txBody>
      </p:sp>
      <p:sp>
        <p:nvSpPr>
          <p:cNvPr id="4" name="Slide Number Placeholder 3"/>
          <p:cNvSpPr>
            <a:spLocks noGrp="1"/>
          </p:cNvSpPr>
          <p:nvPr>
            <p:ph type="sldNum" sz="quarter" idx="4"/>
          </p:nvPr>
        </p:nvSpPr>
        <p:spPr/>
        <p:txBody>
          <a:bodyPr/>
          <a:lstStyle/>
          <a:p>
            <a:fld id="{9B1461F5-9A8C-E442-8CE4-FA17871F9BE8}" type="slidenum">
              <a:rPr lang="en-US" smtClean="0"/>
              <a:pPr/>
              <a:t>6</a:t>
            </a:fld>
            <a:endParaRPr lang="en-US" dirty="0"/>
          </a:p>
        </p:txBody>
      </p:sp>
    </p:spTree>
    <p:extLst>
      <p:ext uri="{BB962C8B-B14F-4D97-AF65-F5344CB8AC3E}">
        <p14:creationId xmlns:p14="http://schemas.microsoft.com/office/powerpoint/2010/main" val="125910212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Business Line</a:t>
            </a:r>
            <a:endParaRPr lang="en-US" dirty="0"/>
          </a:p>
        </p:txBody>
      </p:sp>
      <p:sp>
        <p:nvSpPr>
          <p:cNvPr id="3" name="Content Placeholder 2"/>
          <p:cNvSpPr>
            <a:spLocks noGrp="1"/>
          </p:cNvSpPr>
          <p:nvPr>
            <p:ph idx="1"/>
          </p:nvPr>
        </p:nvSpPr>
        <p:spPr/>
        <p:txBody>
          <a:bodyPr/>
          <a:lstStyle/>
          <a:p>
            <a:r>
              <a:rPr lang="en-US" dirty="0" smtClean="0"/>
              <a:t>5G </a:t>
            </a:r>
            <a:r>
              <a:rPr lang="en-US" dirty="0"/>
              <a:t>from day 1 needs to be </a:t>
            </a:r>
            <a:r>
              <a:rPr lang="en-US" dirty="0" smtClean="0"/>
              <a:t>containerized.  </a:t>
            </a:r>
            <a:r>
              <a:rPr lang="en-US" dirty="0"/>
              <a:t>Starting with VM initially and then later moving to containers will never happen as it brings operational issues of moving all DU sites from VM to Containers without downtime</a:t>
            </a:r>
            <a:r>
              <a:rPr lang="en-US" dirty="0" smtClean="0"/>
              <a:t>.</a:t>
            </a:r>
          </a:p>
          <a:p>
            <a:pPr marL="342883" lvl="3" indent="-342883"/>
            <a:r>
              <a:rPr lang="en-US" sz="2800" dirty="0" err="1"/>
              <a:t>Rakuten</a:t>
            </a:r>
            <a:r>
              <a:rPr lang="en-US" sz="2800" dirty="0"/>
              <a:t> wants to move away from CVIM / Redhat dependency</a:t>
            </a:r>
          </a:p>
          <a:p>
            <a:r>
              <a:rPr lang="en-US" dirty="0" smtClean="0"/>
              <a:t>DevOps process will be very simplified with tools like Kubernetes</a:t>
            </a:r>
          </a:p>
          <a:p>
            <a:r>
              <a:rPr lang="en-US" dirty="0" err="1" smtClean="0"/>
              <a:t>NetOps</a:t>
            </a:r>
            <a:r>
              <a:rPr lang="en-US" dirty="0" smtClean="0"/>
              <a:t> process will be very quick and we can adopt tools like ONAP in future</a:t>
            </a:r>
          </a:p>
          <a:p>
            <a:pPr marL="0" indent="0">
              <a:buNone/>
            </a:pPr>
            <a:endParaRPr lang="en-US" dirty="0" smtClean="0"/>
          </a:p>
          <a:p>
            <a:endParaRPr lang="en-US" dirty="0" smtClean="0"/>
          </a:p>
          <a:p>
            <a:endParaRPr lang="en-US" dirty="0"/>
          </a:p>
        </p:txBody>
      </p:sp>
      <p:sp>
        <p:nvSpPr>
          <p:cNvPr id="4" name="Slide Number Placeholder 3"/>
          <p:cNvSpPr>
            <a:spLocks noGrp="1"/>
          </p:cNvSpPr>
          <p:nvPr>
            <p:ph type="sldNum" sz="quarter" idx="4"/>
          </p:nvPr>
        </p:nvSpPr>
        <p:spPr/>
        <p:txBody>
          <a:bodyPr/>
          <a:lstStyle/>
          <a:p>
            <a:fld id="{9B1461F5-9A8C-E442-8CE4-FA17871F9BE8}" type="slidenum">
              <a:rPr lang="en-US" smtClean="0"/>
              <a:pPr/>
              <a:t>7</a:t>
            </a:fld>
            <a:endParaRPr lang="en-US" dirty="0"/>
          </a:p>
        </p:txBody>
      </p:sp>
    </p:spTree>
    <p:extLst>
      <p:ext uri="{BB962C8B-B14F-4D97-AF65-F5344CB8AC3E}">
        <p14:creationId xmlns:p14="http://schemas.microsoft.com/office/powerpoint/2010/main" val="285041975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Who are supporting Containers Platform?</a:t>
            </a:r>
            <a:endParaRPr lang="en-US" dirty="0"/>
          </a:p>
        </p:txBody>
      </p:sp>
      <p:sp>
        <p:nvSpPr>
          <p:cNvPr id="3" name="Content Placeholder 2"/>
          <p:cNvSpPr>
            <a:spLocks noGrp="1"/>
          </p:cNvSpPr>
          <p:nvPr>
            <p:ph idx="1"/>
          </p:nvPr>
        </p:nvSpPr>
        <p:spPr/>
        <p:txBody>
          <a:bodyPr/>
          <a:lstStyle/>
          <a:p>
            <a:pPr marL="0" indent="0">
              <a:buNone/>
            </a:pPr>
            <a:endParaRPr lang="en-US" dirty="0" smtClean="0">
              <a:sym typeface="Wingdings" panose="05000000000000000000" pitchFamily="2" charset="2"/>
            </a:endParaRPr>
          </a:p>
          <a:p>
            <a:endParaRPr lang="en-US" dirty="0">
              <a:sym typeface="Wingdings" panose="05000000000000000000" pitchFamily="2" charset="2"/>
            </a:endParaRPr>
          </a:p>
          <a:p>
            <a:endParaRPr lang="en-US" dirty="0"/>
          </a:p>
        </p:txBody>
      </p:sp>
      <p:sp>
        <p:nvSpPr>
          <p:cNvPr id="4" name="Slide Number Placeholder 3"/>
          <p:cNvSpPr>
            <a:spLocks noGrp="1"/>
          </p:cNvSpPr>
          <p:nvPr>
            <p:ph type="sldNum" sz="quarter" idx="4"/>
          </p:nvPr>
        </p:nvSpPr>
        <p:spPr/>
        <p:txBody>
          <a:bodyPr/>
          <a:lstStyle/>
          <a:p>
            <a:fld id="{9B1461F5-9A8C-E442-8CE4-FA17871F9BE8}" type="slidenum">
              <a:rPr lang="en-US" smtClean="0"/>
              <a:pPr/>
              <a:t>8</a:t>
            </a:fld>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2875543832"/>
              </p:ext>
            </p:extLst>
          </p:nvPr>
        </p:nvGraphicFramePr>
        <p:xfrm>
          <a:off x="242886" y="757237"/>
          <a:ext cx="8686802" cy="5827397"/>
        </p:xfrm>
        <a:graphic>
          <a:graphicData uri="http://schemas.openxmlformats.org/drawingml/2006/table">
            <a:tbl>
              <a:tblPr firstRow="1" bandRow="1">
                <a:tableStyleId>{5C22544A-7EE6-4342-B048-85BDC9FD1C3A}</a:tableStyleId>
              </a:tblPr>
              <a:tblGrid>
                <a:gridCol w="1571334"/>
                <a:gridCol w="1304502"/>
                <a:gridCol w="3483612"/>
                <a:gridCol w="2327354"/>
              </a:tblGrid>
              <a:tr h="701107">
                <a:tc>
                  <a:txBody>
                    <a:bodyPr/>
                    <a:lstStyle/>
                    <a:p>
                      <a:r>
                        <a:rPr lang="en-US" dirty="0" smtClean="0"/>
                        <a:t>Cloud Native Orchestrators </a:t>
                      </a:r>
                      <a:endParaRPr lang="en-US" dirty="0"/>
                    </a:p>
                  </a:txBody>
                  <a:tcPr/>
                </a:tc>
                <a:tc>
                  <a:txBody>
                    <a:bodyPr/>
                    <a:lstStyle/>
                    <a:p>
                      <a:r>
                        <a:rPr lang="en-US" dirty="0" smtClean="0"/>
                        <a:t>Preference</a:t>
                      </a:r>
                      <a:endParaRPr lang="en-US" dirty="0"/>
                    </a:p>
                  </a:txBody>
                  <a:tcPr/>
                </a:tc>
                <a:tc>
                  <a:txBody>
                    <a:bodyPr/>
                    <a:lstStyle/>
                    <a:p>
                      <a:r>
                        <a:rPr lang="en-US" dirty="0" smtClean="0"/>
                        <a:t>Advantage</a:t>
                      </a:r>
                      <a:endParaRPr lang="en-US" dirty="0"/>
                    </a:p>
                  </a:txBody>
                  <a:tcPr/>
                </a:tc>
                <a:tc>
                  <a:txBody>
                    <a:bodyPr/>
                    <a:lstStyle/>
                    <a:p>
                      <a:r>
                        <a:rPr lang="en-US" dirty="0" smtClean="0"/>
                        <a:t>Disadvantage</a:t>
                      </a:r>
                      <a:endParaRPr lang="en-US" dirty="0"/>
                    </a:p>
                  </a:txBody>
                  <a:tcPr/>
                </a:tc>
              </a:tr>
              <a:tr h="1518901">
                <a:tc>
                  <a:txBody>
                    <a:bodyPr/>
                    <a:lstStyle/>
                    <a:p>
                      <a:r>
                        <a:rPr lang="en-US" dirty="0" err="1" smtClean="0"/>
                        <a:t>OpenNess</a:t>
                      </a:r>
                      <a:endParaRPr lang="en-US" dirty="0"/>
                    </a:p>
                  </a:txBody>
                  <a:tcPr/>
                </a:tc>
                <a:tc>
                  <a:txBody>
                    <a:bodyPr/>
                    <a:lstStyle/>
                    <a:p>
                      <a:r>
                        <a:rPr lang="en-US" dirty="0" smtClean="0"/>
                        <a:t>High</a:t>
                      </a:r>
                      <a:endParaRPr lang="en-US" dirty="0"/>
                    </a:p>
                  </a:txBody>
                  <a:tcPr/>
                </a:tc>
                <a:tc>
                  <a:txBody>
                    <a:bodyPr/>
                    <a:lstStyle/>
                    <a:p>
                      <a:pPr marL="285750" indent="-285750">
                        <a:buFont typeface="Arial" panose="020B0604020202020204" pitchFamily="34" charset="0"/>
                        <a:buChar char="•"/>
                      </a:pPr>
                      <a:r>
                        <a:rPr lang="en-US" dirty="0" smtClean="0"/>
                        <a:t>Wide</a:t>
                      </a:r>
                      <a:r>
                        <a:rPr lang="en-US" baseline="0" dirty="0" smtClean="0"/>
                        <a:t> range of options, provides Edge platform for Containers, Baremetal &amp; VM.</a:t>
                      </a:r>
                    </a:p>
                    <a:p>
                      <a:pPr marL="285750" indent="-285750">
                        <a:buFont typeface="Arial" panose="020B0604020202020204" pitchFamily="34" charset="0"/>
                        <a:buChar char="•"/>
                      </a:pPr>
                      <a:r>
                        <a:rPr lang="en-US" baseline="0" dirty="0" smtClean="0"/>
                        <a:t>Moreover, stack is prepared for Telco world.</a:t>
                      </a:r>
                    </a:p>
                  </a:txBody>
                  <a:tcPr/>
                </a:tc>
                <a:tc>
                  <a:txBody>
                    <a:bodyPr/>
                    <a:lstStyle/>
                    <a:p>
                      <a:pPr marL="285750" indent="-285750">
                        <a:buFont typeface="Arial" panose="020B0604020202020204" pitchFamily="34" charset="0"/>
                        <a:buChar char="•"/>
                      </a:pPr>
                      <a:r>
                        <a:rPr lang="en-US" dirty="0" smtClean="0"/>
                        <a:t>Only support OVS as their</a:t>
                      </a:r>
                      <a:r>
                        <a:rPr lang="en-US" baseline="0" dirty="0" smtClean="0"/>
                        <a:t> SDN</a:t>
                      </a:r>
                      <a:endParaRPr lang="en-US" dirty="0"/>
                    </a:p>
                  </a:txBody>
                  <a:tcPr/>
                </a:tc>
              </a:tr>
              <a:tr h="1518901">
                <a:tc>
                  <a:txBody>
                    <a:bodyPr/>
                    <a:lstStyle/>
                    <a:p>
                      <a:r>
                        <a:rPr lang="en-US" dirty="0" err="1" smtClean="0">
                          <a:sym typeface="Wingdings" panose="05000000000000000000" pitchFamily="2" charset="2"/>
                        </a:rPr>
                        <a:t>RiftWare</a:t>
                      </a:r>
                      <a:r>
                        <a:rPr lang="en-US" dirty="0" smtClean="0">
                          <a:sym typeface="Wingdings" panose="05000000000000000000" pitchFamily="2" charset="2"/>
                        </a:rPr>
                        <a:t> </a:t>
                      </a:r>
                      <a:endParaRPr lang="en-US" dirty="0"/>
                    </a:p>
                  </a:txBody>
                  <a:tcPr/>
                </a:tc>
                <a:tc>
                  <a:txBody>
                    <a:bodyPr/>
                    <a:lstStyle/>
                    <a:p>
                      <a:r>
                        <a:rPr lang="en-US" dirty="0" smtClean="0"/>
                        <a:t>Moderate</a:t>
                      </a:r>
                      <a:endParaRPr lang="en-US" dirty="0"/>
                    </a:p>
                  </a:txBody>
                  <a:tcPr/>
                </a:tc>
                <a:tc>
                  <a:txBody>
                    <a:bodyPr/>
                    <a:lstStyle/>
                    <a:p>
                      <a:pPr marL="285750" indent="-285750">
                        <a:buFont typeface="Arial" panose="020B0604020202020204" pitchFamily="34" charset="0"/>
                        <a:buChar char="•"/>
                      </a:pPr>
                      <a:r>
                        <a:rPr lang="en-US" dirty="0" smtClean="0"/>
                        <a:t>More close</a:t>
                      </a:r>
                      <a:r>
                        <a:rPr lang="en-US" baseline="0" dirty="0" smtClean="0"/>
                        <a:t> to Telco stack.</a:t>
                      </a:r>
                    </a:p>
                    <a:p>
                      <a:pPr marL="285750" indent="-285750">
                        <a:buFont typeface="Arial" panose="020B0604020202020204" pitchFamily="34" charset="0"/>
                        <a:buChar char="•"/>
                      </a:pPr>
                      <a:r>
                        <a:rPr lang="en-US" baseline="0" dirty="0" smtClean="0"/>
                        <a:t>Automation &amp; </a:t>
                      </a:r>
                      <a:r>
                        <a:rPr lang="en-US" baseline="0" dirty="0" err="1" smtClean="0"/>
                        <a:t>NetOps</a:t>
                      </a:r>
                      <a:r>
                        <a:rPr lang="en-US" baseline="0" dirty="0" smtClean="0"/>
                        <a:t> process can be simpler.</a:t>
                      </a:r>
                    </a:p>
                    <a:p>
                      <a:pPr marL="285750" indent="-285750">
                        <a:buFont typeface="Arial" panose="020B0604020202020204" pitchFamily="34" charset="0"/>
                        <a:buChar char="•"/>
                      </a:pPr>
                      <a:r>
                        <a:rPr lang="en-US" baseline="0" dirty="0" smtClean="0"/>
                        <a:t>Supports multiple SDN platform.</a:t>
                      </a:r>
                      <a:endParaRPr lang="en-US" dirty="0"/>
                    </a:p>
                  </a:txBody>
                  <a:tcPr/>
                </a:tc>
                <a:tc>
                  <a:txBody>
                    <a:bodyPr/>
                    <a:lstStyle/>
                    <a:p>
                      <a:pPr marL="285750" indent="-285750">
                        <a:buFont typeface="Arial" panose="020B0604020202020204" pitchFamily="34" charset="0"/>
                        <a:buChar char="•"/>
                      </a:pPr>
                      <a:r>
                        <a:rPr lang="en-US" dirty="0" smtClean="0"/>
                        <a:t>Do</a:t>
                      </a:r>
                      <a:r>
                        <a:rPr lang="en-US" baseline="0" dirty="0" smtClean="0"/>
                        <a:t> Not have a strong community</a:t>
                      </a:r>
                      <a:endParaRPr lang="en-US" dirty="0"/>
                    </a:p>
                  </a:txBody>
                  <a:tcPr/>
                </a:tc>
              </a:tr>
              <a:tr h="2088488">
                <a:tc>
                  <a:txBody>
                    <a:bodyPr/>
                    <a:lstStyle/>
                    <a:p>
                      <a:r>
                        <a:rPr lang="en-US" dirty="0" smtClean="0">
                          <a:sym typeface="Wingdings" panose="05000000000000000000" pitchFamily="2" charset="2"/>
                        </a:rPr>
                        <a:t>Openshift </a:t>
                      </a:r>
                      <a:endParaRPr lang="en-US" dirty="0"/>
                    </a:p>
                  </a:txBody>
                  <a:tcPr/>
                </a:tc>
                <a:tc>
                  <a:txBody>
                    <a:bodyPr/>
                    <a:lstStyle/>
                    <a:p>
                      <a:r>
                        <a:rPr lang="en-US" dirty="0" smtClean="0"/>
                        <a:t>Low</a:t>
                      </a:r>
                      <a:endParaRPr lang="en-US" dirty="0"/>
                    </a:p>
                  </a:txBody>
                  <a:tcPr/>
                </a:tc>
                <a:tc>
                  <a:txBody>
                    <a:bodyPr/>
                    <a:lstStyle/>
                    <a:p>
                      <a:pPr marL="285750" indent="-285750">
                        <a:buFont typeface="Arial" panose="020B0604020202020204" pitchFamily="34" charset="0"/>
                        <a:buChar char="•"/>
                      </a:pPr>
                      <a:r>
                        <a:rPr lang="en-US" dirty="0" smtClean="0"/>
                        <a:t>Community</a:t>
                      </a:r>
                      <a:r>
                        <a:rPr lang="en-US" baseline="0" dirty="0" smtClean="0"/>
                        <a:t> wise they are very strong.</a:t>
                      </a:r>
                    </a:p>
                    <a:p>
                      <a:pPr marL="285750" indent="-285750">
                        <a:buFont typeface="Arial" panose="020B0604020202020204" pitchFamily="34" charset="0"/>
                        <a:buChar char="•"/>
                      </a:pPr>
                      <a:r>
                        <a:rPr lang="en-US" baseline="0" dirty="0" smtClean="0"/>
                        <a:t>Web based application, they have good hands-on. </a:t>
                      </a:r>
                    </a:p>
                    <a:p>
                      <a:pPr marL="285750" indent="-285750">
                        <a:buFont typeface="Arial" panose="020B0604020202020204" pitchFamily="34" charset="0"/>
                        <a:buChar char="•"/>
                      </a:pPr>
                      <a:r>
                        <a:rPr lang="en-US" baseline="0" dirty="0" smtClean="0"/>
                        <a:t>Ready to work with us in-house to migrate our EMS to containers.</a:t>
                      </a:r>
                      <a:endParaRPr lang="en-US" dirty="0"/>
                    </a:p>
                  </a:txBody>
                  <a:tcPr/>
                </a:tc>
                <a:tc>
                  <a:txBody>
                    <a:bodyPr/>
                    <a:lstStyle/>
                    <a:p>
                      <a:pPr marL="285750" indent="-285750">
                        <a:buFont typeface="Arial" panose="020B0604020202020204" pitchFamily="34" charset="0"/>
                        <a:buChar char="•"/>
                      </a:pPr>
                      <a:r>
                        <a:rPr lang="en-US" dirty="0" smtClean="0"/>
                        <a:t>Fare</a:t>
                      </a:r>
                      <a:r>
                        <a:rPr lang="en-US" baseline="0" dirty="0" smtClean="0"/>
                        <a:t> away from Telco Stack.  </a:t>
                      </a:r>
                    </a:p>
                    <a:p>
                      <a:pPr marL="285750" indent="-285750">
                        <a:buFont typeface="Arial" panose="020B0604020202020204" pitchFamily="34" charset="0"/>
                        <a:buChar char="•"/>
                      </a:pPr>
                      <a:r>
                        <a:rPr lang="en-US" baseline="0" dirty="0" smtClean="0"/>
                        <a:t>Understanding Telco protocols for transport and security interfaces is very low.</a:t>
                      </a:r>
                      <a:endParaRPr lang="en-US" dirty="0"/>
                    </a:p>
                  </a:txBody>
                  <a:tcPr/>
                </a:tc>
              </a:tr>
            </a:tbl>
          </a:graphicData>
        </a:graphic>
      </p:graphicFrame>
    </p:spTree>
    <p:extLst>
      <p:ext uri="{BB962C8B-B14F-4D97-AF65-F5344CB8AC3E}">
        <p14:creationId xmlns:p14="http://schemas.microsoft.com/office/powerpoint/2010/main" val="254202273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t>Action </a:t>
            </a:r>
            <a:r>
              <a:rPr lang="en-US" dirty="0" smtClean="0"/>
              <a:t>plan</a:t>
            </a:r>
            <a:endParaRPr lang="en-US" dirty="0"/>
          </a:p>
        </p:txBody>
      </p:sp>
      <p:sp>
        <p:nvSpPr>
          <p:cNvPr id="3" name="Content Placeholder 2"/>
          <p:cNvSpPr>
            <a:spLocks noGrp="1"/>
          </p:cNvSpPr>
          <p:nvPr>
            <p:ph idx="1"/>
          </p:nvPr>
        </p:nvSpPr>
        <p:spPr/>
        <p:txBody>
          <a:bodyPr/>
          <a:lstStyle/>
          <a:p>
            <a:pPr marL="0" indent="0">
              <a:buNone/>
            </a:pPr>
            <a:r>
              <a:rPr lang="en-US" sz="2400" b="1" dirty="0" smtClean="0"/>
              <a:t>Action </a:t>
            </a:r>
            <a:r>
              <a:rPr lang="en-US" sz="2400" b="1" dirty="0" smtClean="0"/>
              <a:t>Plan</a:t>
            </a:r>
            <a:r>
              <a:rPr lang="en-US" sz="2400" dirty="0" smtClean="0"/>
              <a:t>:</a:t>
            </a:r>
          </a:p>
          <a:p>
            <a:r>
              <a:rPr lang="en-US" sz="2400" dirty="0"/>
              <a:t>Cloud Native training for </a:t>
            </a:r>
            <a:r>
              <a:rPr lang="en-US" sz="2400" dirty="0" smtClean="0"/>
              <a:t>Dockers</a:t>
            </a:r>
            <a:r>
              <a:rPr lang="en-US" sz="2400" dirty="0"/>
              <a:t> </a:t>
            </a:r>
            <a:r>
              <a:rPr lang="en-US" sz="2400" dirty="0" smtClean="0"/>
              <a:t>&amp;</a:t>
            </a:r>
            <a:r>
              <a:rPr lang="en-US" sz="2400" dirty="0" smtClean="0"/>
              <a:t> Kubernetes</a:t>
            </a:r>
            <a:endParaRPr lang="en-US" sz="2200" dirty="0" smtClean="0"/>
          </a:p>
          <a:p>
            <a:r>
              <a:rPr lang="en-US" sz="2400" dirty="0" smtClean="0"/>
              <a:t>Build EMS on microservices, with Innovation labs support.</a:t>
            </a:r>
          </a:p>
          <a:p>
            <a:r>
              <a:rPr lang="en-US" sz="2400" dirty="0" smtClean="0"/>
              <a:t>Work with Intel Openness team and deploy vCU and vDU in </a:t>
            </a:r>
            <a:r>
              <a:rPr lang="en-US" sz="2400" dirty="0" smtClean="0"/>
              <a:t>edge</a:t>
            </a:r>
          </a:p>
          <a:p>
            <a:endParaRPr lang="en-US" sz="2400" dirty="0"/>
          </a:p>
          <a:p>
            <a:pPr marL="0" indent="0">
              <a:buNone/>
            </a:pPr>
            <a:endParaRPr lang="en-US" sz="2400" dirty="0" smtClean="0"/>
          </a:p>
          <a:p>
            <a:pPr marL="0" indent="0">
              <a:buNone/>
            </a:pPr>
            <a:r>
              <a:rPr lang="en-US" sz="2400" dirty="0" smtClean="0"/>
              <a:t>  </a:t>
            </a:r>
            <a:endParaRPr lang="en-US" sz="2400" dirty="0" smtClean="0"/>
          </a:p>
          <a:p>
            <a:endParaRPr lang="en-US" dirty="0" smtClean="0"/>
          </a:p>
          <a:p>
            <a:endParaRPr lang="en-US" dirty="0"/>
          </a:p>
        </p:txBody>
      </p:sp>
      <p:sp>
        <p:nvSpPr>
          <p:cNvPr id="4" name="Slide Number Placeholder 3"/>
          <p:cNvSpPr>
            <a:spLocks noGrp="1"/>
          </p:cNvSpPr>
          <p:nvPr>
            <p:ph type="sldNum" sz="quarter" idx="4"/>
          </p:nvPr>
        </p:nvSpPr>
        <p:spPr/>
        <p:txBody>
          <a:bodyPr/>
          <a:lstStyle/>
          <a:p>
            <a:fld id="{9B1461F5-9A8C-E442-8CE4-FA17871F9BE8}" type="slidenum">
              <a:rPr lang="en-US" smtClean="0"/>
              <a:pPr/>
              <a:t>9</a:t>
            </a:fld>
            <a:endParaRPr lang="en-US" dirty="0"/>
          </a:p>
        </p:txBody>
      </p:sp>
    </p:spTree>
    <p:extLst>
      <p:ext uri="{BB962C8B-B14F-4D97-AF65-F5344CB8AC3E}">
        <p14:creationId xmlns:p14="http://schemas.microsoft.com/office/powerpoint/2010/main" val="145085402"/>
      </p:ext>
    </p:extLst>
  </p:cSld>
  <p:clrMapOvr>
    <a:masterClrMapping/>
  </p:clrMapOvr>
  <p:timing>
    <p:tnLst>
      <p:par>
        <p:cTn id="1" dur="indefinite" restart="never" nodeType="tmRoot"/>
      </p:par>
    </p:tnLst>
  </p:timing>
</p:sld>
</file>

<file path=ppt/theme/theme1.xml><?xml version="1.0" encoding="utf-8"?>
<a:theme xmlns:a="http://schemas.openxmlformats.org/drawingml/2006/main" name="Altiostar_PowerPoint_Template">
  <a:themeElements>
    <a:clrScheme name="Altiostar Networks 1">
      <a:dk1>
        <a:sysClr val="windowText" lastClr="000000"/>
      </a:dk1>
      <a:lt1>
        <a:sysClr val="window" lastClr="FFFFFF"/>
      </a:lt1>
      <a:dk2>
        <a:srgbClr val="0A4B72"/>
      </a:dk2>
      <a:lt2>
        <a:srgbClr val="BCE4FA"/>
      </a:lt2>
      <a:accent1>
        <a:srgbClr val="55A4CC"/>
      </a:accent1>
      <a:accent2>
        <a:srgbClr val="0C78B7"/>
      </a:accent2>
      <a:accent3>
        <a:srgbClr val="B2B3B6"/>
      </a:accent3>
      <a:accent4>
        <a:srgbClr val="E07B26"/>
      </a:accent4>
      <a:accent5>
        <a:srgbClr val="FCB968"/>
      </a:accent5>
      <a:accent6>
        <a:srgbClr val="FAA742"/>
      </a:accent6>
      <a:hlink>
        <a:srgbClr val="0C78B7"/>
      </a:hlink>
      <a:folHlink>
        <a:srgbClr val="55A4CC"/>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2600" dirty="0" err="1" smtClean="0">
            <a:solidFill>
              <a:schemeClr val="bg1"/>
            </a:solidFill>
            <a:latin typeface="Geneva"/>
            <a:cs typeface="Geneva"/>
          </a:defRPr>
        </a:defPPr>
      </a:lstStyle>
      <a:style>
        <a:lnRef idx="2">
          <a:schemeClr val="accent1"/>
        </a:lnRef>
        <a:fillRef idx="1">
          <a:schemeClr val="lt1"/>
        </a:fillRef>
        <a:effectRef idx="0">
          <a:schemeClr val="accent1"/>
        </a:effectRef>
        <a:fontRef idx="minor">
          <a:schemeClr val="dk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defRPr sz="2600" dirty="0" err="1" smtClean="0">
            <a:latin typeface="+mj-lt"/>
            <a:cs typeface="Geneva"/>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8BFCD2FF234ACD4B86274DEAA2FCA141" ma:contentTypeVersion="0" ma:contentTypeDescription="Create a new document." ma:contentTypeScope="" ma:versionID="47dc76c40f4c223945e04e3511e2d82c">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2B3C764-C4A1-43E9-904F-3BE1EC850681}">
  <ds:schemaRefs>
    <ds:schemaRef ds:uri="http://schemas.microsoft.com/office/2006/metadata/properties"/>
    <ds:schemaRef ds:uri="http://purl.org/dc/dcmitype/"/>
    <ds:schemaRef ds:uri="http://purl.org/dc/elements/1.1/"/>
    <ds:schemaRef ds:uri="http://www.w3.org/XML/1998/namespace"/>
    <ds:schemaRef ds:uri="http://schemas.microsoft.com/office/2006/documentManagement/types"/>
    <ds:schemaRef ds:uri="http://schemas.microsoft.com/office/infopath/2007/PartnerControls"/>
    <ds:schemaRef ds:uri="http://schemas.openxmlformats.org/package/2006/metadata/core-properties"/>
    <ds:schemaRef ds:uri="http://purl.org/dc/terms/"/>
  </ds:schemaRefs>
</ds:datastoreItem>
</file>

<file path=customXml/itemProps2.xml><?xml version="1.0" encoding="utf-8"?>
<ds:datastoreItem xmlns:ds="http://schemas.openxmlformats.org/officeDocument/2006/customXml" ds:itemID="{D1856E67-C965-409A-88CF-942F22AA11AA}">
  <ds:schemaRefs>
    <ds:schemaRef ds:uri="http://schemas.microsoft.com/sharepoint/v3/contenttype/forms"/>
  </ds:schemaRefs>
</ds:datastoreItem>
</file>

<file path=customXml/itemProps3.xml><?xml version="1.0" encoding="utf-8"?>
<ds:datastoreItem xmlns:ds="http://schemas.openxmlformats.org/officeDocument/2006/customXml" ds:itemID="{7FAE04D8-CD3E-4A46-BA39-44947597799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Altiostar_PowerPoint_Template</Template>
  <TotalTime>96470</TotalTime>
  <Words>1189</Words>
  <Application>Microsoft Office PowerPoint</Application>
  <PresentationFormat>On-screen Show (4:3)</PresentationFormat>
  <Paragraphs>121</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Altiostar_PowerPoint_Template</vt:lpstr>
      <vt:lpstr>PowerPoint Presentation</vt:lpstr>
      <vt:lpstr>Disclaimer</vt:lpstr>
      <vt:lpstr>Motivation to go to containers</vt:lpstr>
      <vt:lpstr>Challenges in vRAN for 5G w.r.t RT considerations</vt:lpstr>
      <vt:lpstr>Requirements Latency, Jitter and Signal Processing </vt:lpstr>
      <vt:lpstr>Container vs VM Performances in eNB (Ref 1.2)</vt:lpstr>
      <vt:lpstr>Business Line</vt:lpstr>
      <vt:lpstr>Who are supporting Containers Platform?</vt:lpstr>
      <vt:lpstr>Action plan</vt:lpstr>
      <vt:lpstr>References: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Altiostar</dc:creator>
  <cp:lastModifiedBy>Kranthi Molleti</cp:lastModifiedBy>
  <cp:revision>1256</cp:revision>
  <cp:lastPrinted>2018-06-18T20:22:03Z</cp:lastPrinted>
  <dcterms:created xsi:type="dcterms:W3CDTF">2015-11-24T16:23:53Z</dcterms:created>
  <dcterms:modified xsi:type="dcterms:W3CDTF">2019-07-31T11:59:13Z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0x0101008BFCD2FF234ACD4B86274DEAA2FCA141</vt:lpwstr>
  </property>
</Properties>
</file>