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23.jpg" ContentType="image/jpeg"/>
  <Override PartName="/ppt/media/image124.jpg" ContentType="image/jpeg"/>
  <Override PartName="/ppt/media/image125.jpg" ContentType="image/jpeg"/>
  <Override PartName="/ppt/media/image12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>
      <p:cViewPr varScale="1">
        <p:scale>
          <a:sx n="101" d="100"/>
          <a:sy n="101" d="100"/>
        </p:scale>
        <p:origin x="7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5"/>
            <a:ext cx="9144000" cy="51434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3059" y="190500"/>
            <a:ext cx="8437880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EBB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222E3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EBB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5"/>
            <a:ext cx="9144000" cy="51434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EBB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14527" y="0"/>
            <a:ext cx="4866132" cy="16984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5"/>
            <a:ext cx="9144000" cy="51434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8977" y="174752"/>
            <a:ext cx="8226044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EBB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8562" y="1831085"/>
            <a:ext cx="7246874" cy="2052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222E3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4141" y="4914455"/>
            <a:ext cx="2796540" cy="99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9.png"/><Relationship Id="rId3" Type="http://schemas.openxmlformats.org/officeDocument/2006/relationships/image" Target="../media/image66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8.png"/><Relationship Id="rId2" Type="http://schemas.openxmlformats.org/officeDocument/2006/relationships/image" Target="../media/image2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29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7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28" Type="http://schemas.openxmlformats.org/officeDocument/2006/relationships/image" Target="../media/image91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Relationship Id="rId27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9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5" Type="http://schemas.openxmlformats.org/officeDocument/2006/relationships/image" Target="../media/image94.png"/><Relationship Id="rId10" Type="http://schemas.openxmlformats.org/officeDocument/2006/relationships/image" Target="../media/image110.png"/><Relationship Id="rId4" Type="http://schemas.openxmlformats.org/officeDocument/2006/relationships/image" Target="../media/image72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image" Target="../media/image2.png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10" Type="http://schemas.openxmlformats.org/officeDocument/2006/relationships/image" Target="../media/image110.png"/><Relationship Id="rId4" Type="http://schemas.openxmlformats.org/officeDocument/2006/relationships/image" Target="../media/image72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1.png"/><Relationship Id="rId3" Type="http://schemas.openxmlformats.org/officeDocument/2006/relationships/image" Target="../media/image13.png"/><Relationship Id="rId7" Type="http://schemas.openxmlformats.org/officeDocument/2006/relationships/image" Target="../media/image118.png"/><Relationship Id="rId12" Type="http://schemas.openxmlformats.org/officeDocument/2006/relationships/image" Target="../media/image1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10.png"/><Relationship Id="rId5" Type="http://schemas.openxmlformats.org/officeDocument/2006/relationships/image" Target="../media/image116.png"/><Relationship Id="rId15" Type="http://schemas.openxmlformats.org/officeDocument/2006/relationships/image" Target="../media/image94.png"/><Relationship Id="rId10" Type="http://schemas.openxmlformats.org/officeDocument/2006/relationships/image" Target="../media/image109.png"/><Relationship Id="rId4" Type="http://schemas.openxmlformats.org/officeDocument/2006/relationships/image" Target="../media/image72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1.png"/><Relationship Id="rId3" Type="http://schemas.openxmlformats.org/officeDocument/2006/relationships/image" Target="../media/image13.png"/><Relationship Id="rId7" Type="http://schemas.openxmlformats.org/officeDocument/2006/relationships/image" Target="../media/image118.png"/><Relationship Id="rId12" Type="http://schemas.openxmlformats.org/officeDocument/2006/relationships/image" Target="../media/image120.png"/><Relationship Id="rId2" Type="http://schemas.openxmlformats.org/officeDocument/2006/relationships/image" Target="../media/image2.png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10.png"/><Relationship Id="rId5" Type="http://schemas.openxmlformats.org/officeDocument/2006/relationships/image" Target="../media/image116.png"/><Relationship Id="rId15" Type="http://schemas.openxmlformats.org/officeDocument/2006/relationships/image" Target="../media/image122.png"/><Relationship Id="rId10" Type="http://schemas.openxmlformats.org/officeDocument/2006/relationships/image" Target="../media/image109.png"/><Relationship Id="rId4" Type="http://schemas.openxmlformats.org/officeDocument/2006/relationships/image" Target="../media/image72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9" Type="http://schemas.openxmlformats.org/officeDocument/2006/relationships/image" Target="../media/image55.png"/><Relationship Id="rId3" Type="http://schemas.openxmlformats.org/officeDocument/2006/relationships/image" Target="../media/image23.png"/><Relationship Id="rId21" Type="http://schemas.openxmlformats.org/officeDocument/2006/relationships/image" Target="../media/image37.png"/><Relationship Id="rId34" Type="http://schemas.openxmlformats.org/officeDocument/2006/relationships/image" Target="../media/image50.png"/><Relationship Id="rId42" Type="http://schemas.openxmlformats.org/officeDocument/2006/relationships/image" Target="../media/image58.png"/><Relationship Id="rId7" Type="http://schemas.openxmlformats.org/officeDocument/2006/relationships/image" Target="../media/image18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33" Type="http://schemas.openxmlformats.org/officeDocument/2006/relationships/image" Target="../media/image49.png"/><Relationship Id="rId38" Type="http://schemas.openxmlformats.org/officeDocument/2006/relationships/image" Target="../media/image54.png"/><Relationship Id="rId46" Type="http://schemas.openxmlformats.org/officeDocument/2006/relationships/image" Target="../media/image62.png"/><Relationship Id="rId2" Type="http://schemas.openxmlformats.org/officeDocument/2006/relationships/image" Target="../media/image2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41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32" Type="http://schemas.openxmlformats.org/officeDocument/2006/relationships/image" Target="../media/image48.png"/><Relationship Id="rId37" Type="http://schemas.openxmlformats.org/officeDocument/2006/relationships/image" Target="../media/image53.png"/><Relationship Id="rId40" Type="http://schemas.openxmlformats.org/officeDocument/2006/relationships/image" Target="../media/image56.png"/><Relationship Id="rId45" Type="http://schemas.openxmlformats.org/officeDocument/2006/relationships/image" Target="../media/image61.png"/><Relationship Id="rId5" Type="http://schemas.openxmlformats.org/officeDocument/2006/relationships/image" Target="../media/image25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36" Type="http://schemas.openxmlformats.org/officeDocument/2006/relationships/image" Target="../media/image52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31" Type="http://schemas.openxmlformats.org/officeDocument/2006/relationships/image" Target="../media/image47.png"/><Relationship Id="rId44" Type="http://schemas.openxmlformats.org/officeDocument/2006/relationships/image" Target="../media/image60.png"/><Relationship Id="rId4" Type="http://schemas.openxmlformats.org/officeDocument/2006/relationships/image" Target="../media/image24.png"/><Relationship Id="rId9" Type="http://schemas.openxmlformats.org/officeDocument/2006/relationships/image" Target="../media/image20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35" Type="http://schemas.openxmlformats.org/officeDocument/2006/relationships/image" Target="../media/image51.png"/><Relationship Id="rId43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977" y="174752"/>
            <a:ext cx="8226044" cy="369332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AWS</a:t>
            </a:r>
            <a:r>
              <a:rPr lang="en-US" dirty="0" smtClean="0"/>
              <a:t>OME DAY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38600" y="2952750"/>
            <a:ext cx="4572000" cy="15741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085850" algn="l"/>
                <a:tab pos="1352550" algn="l"/>
              </a:tabLs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KRANTHI                                       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085850" algn="l"/>
                <a:tab pos="1352550" algn="l"/>
              </a:tabLs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AMIT            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SUDHA</a:t>
            </a:r>
          </a:p>
          <a:p>
            <a:pPr marL="457200">
              <a:lnSpc>
                <a:spcPct val="107000"/>
              </a:lnSpc>
              <a:tabLst>
                <a:tab pos="1085850" algn="l"/>
                <a:tab pos="1352550" algn="l"/>
              </a:tabLs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INDRANI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085850" algn="l"/>
                <a:tab pos="1352550" algn="l"/>
              </a:tabLst>
            </a:pP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09750"/>
            <a:ext cx="5761142" cy="20907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121" y="1178464"/>
            <a:ext cx="2247900" cy="12625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610600" y="1548139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712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419608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0" dirty="0">
                <a:solidFill>
                  <a:srgbClr val="FFFFFF"/>
                </a:solidFill>
              </a:rPr>
              <a:t>Amazon </a:t>
            </a:r>
            <a:r>
              <a:rPr sz="2800" spc="-5" dirty="0">
                <a:solidFill>
                  <a:srgbClr val="FFFFFF"/>
                </a:solidFill>
              </a:rPr>
              <a:t>CloudWatch</a:t>
            </a:r>
            <a:r>
              <a:rPr sz="2800" spc="-350" dirty="0">
                <a:solidFill>
                  <a:srgbClr val="FFFFFF"/>
                </a:solidFill>
              </a:rPr>
              <a:t> </a:t>
            </a:r>
            <a:r>
              <a:rPr sz="2800" spc="-55" dirty="0">
                <a:solidFill>
                  <a:srgbClr val="FFFFFF"/>
                </a:solidFill>
              </a:rPr>
              <a:t>Facts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1331975" y="2592323"/>
            <a:ext cx="3031998" cy="1900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3059" y="1199923"/>
            <a:ext cx="3624579" cy="108902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10" dirty="0">
                <a:solidFill>
                  <a:srgbClr val="222E3C"/>
                </a:solidFill>
                <a:latin typeface="Trebuchet MS"/>
                <a:cs typeface="Trebuchet MS"/>
              </a:rPr>
              <a:t>Monitor </a:t>
            </a:r>
            <a:r>
              <a:rPr sz="2000" spc="-25" dirty="0">
                <a:solidFill>
                  <a:srgbClr val="222E3C"/>
                </a:solidFill>
                <a:latin typeface="Trebuchet MS"/>
                <a:cs typeface="Trebuchet MS"/>
              </a:rPr>
              <a:t>other </a:t>
            </a:r>
            <a:r>
              <a:rPr sz="2000" spc="105" dirty="0">
                <a:solidFill>
                  <a:srgbClr val="222E3C"/>
                </a:solidFill>
                <a:latin typeface="Trebuchet MS"/>
                <a:cs typeface="Trebuchet MS"/>
              </a:rPr>
              <a:t>AWS</a:t>
            </a:r>
            <a:r>
              <a:rPr sz="2000" spc="-25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resources</a:t>
            </a:r>
            <a:endParaRPr sz="2000">
              <a:latin typeface="Trebuchet MS"/>
              <a:cs typeface="Trebuchet MS"/>
            </a:endParaRPr>
          </a:p>
          <a:p>
            <a:pPr marL="551815" lvl="1" indent="-139065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552450" algn="l"/>
              </a:tabLst>
            </a:pPr>
            <a:r>
              <a:rPr sz="1800" spc="-30" dirty="0">
                <a:solidFill>
                  <a:srgbClr val="222E3C"/>
                </a:solidFill>
                <a:latin typeface="Trebuchet MS"/>
                <a:cs typeface="Trebuchet MS"/>
              </a:rPr>
              <a:t>View </a:t>
            </a:r>
            <a:r>
              <a:rPr sz="1800" spc="-15" dirty="0">
                <a:solidFill>
                  <a:srgbClr val="222E3C"/>
                </a:solidFill>
                <a:latin typeface="Trebuchet MS"/>
                <a:cs typeface="Trebuchet MS"/>
              </a:rPr>
              <a:t>graphics </a:t>
            </a:r>
            <a:r>
              <a:rPr sz="1800" spc="10" dirty="0">
                <a:solidFill>
                  <a:srgbClr val="222E3C"/>
                </a:solidFill>
                <a:latin typeface="Trebuchet MS"/>
                <a:cs typeface="Trebuchet MS"/>
              </a:rPr>
              <a:t>and</a:t>
            </a:r>
            <a:r>
              <a:rPr sz="1800" spc="-20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22E3C"/>
                </a:solidFill>
                <a:latin typeface="Trebuchet MS"/>
                <a:cs typeface="Trebuchet MS"/>
              </a:rPr>
              <a:t>statistics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solidFill>
                  <a:srgbClr val="222E3C"/>
                </a:solidFill>
                <a:latin typeface="Trebuchet MS"/>
                <a:cs typeface="Trebuchet MS"/>
              </a:rPr>
              <a:t>Set</a:t>
            </a:r>
            <a:r>
              <a:rPr sz="2000" spc="-8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222E3C"/>
                </a:solidFill>
                <a:latin typeface="Trebuchet MS"/>
                <a:cs typeface="Trebuchet MS"/>
              </a:rPr>
              <a:t>Alarms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42638" y="2735579"/>
            <a:ext cx="3880104" cy="14531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528637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0" dirty="0">
                <a:solidFill>
                  <a:srgbClr val="FFFFFF"/>
                </a:solidFill>
              </a:rPr>
              <a:t>Amazon </a:t>
            </a:r>
            <a:r>
              <a:rPr sz="2800" spc="-5" dirty="0">
                <a:solidFill>
                  <a:srgbClr val="FFFFFF"/>
                </a:solidFill>
              </a:rPr>
              <a:t>CloudWatch</a:t>
            </a:r>
            <a:r>
              <a:rPr sz="2800" spc="-365" dirty="0">
                <a:solidFill>
                  <a:srgbClr val="FFFFFF"/>
                </a:solidFill>
              </a:rPr>
              <a:t> </a:t>
            </a:r>
            <a:r>
              <a:rPr sz="2800" spc="-70" dirty="0">
                <a:solidFill>
                  <a:srgbClr val="FFFFFF"/>
                </a:solidFill>
              </a:rPr>
              <a:t>Architecture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228600" y="2065007"/>
            <a:ext cx="1491996" cy="10203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700" y="2091308"/>
            <a:ext cx="1406652" cy="934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700" y="2091308"/>
            <a:ext cx="1407160" cy="935355"/>
          </a:xfrm>
          <a:custGeom>
            <a:avLst/>
            <a:gdLst/>
            <a:ahLst/>
            <a:cxnLst/>
            <a:rect l="l" t="t" r="r" b="b"/>
            <a:pathLst>
              <a:path w="1407160" h="935355">
                <a:moveTo>
                  <a:pt x="0" y="934974"/>
                </a:moveTo>
                <a:lnTo>
                  <a:pt x="1406652" y="934974"/>
                </a:lnTo>
                <a:lnTo>
                  <a:pt x="1406652" y="0"/>
                </a:lnTo>
                <a:lnTo>
                  <a:pt x="0" y="0"/>
                </a:lnTo>
                <a:lnTo>
                  <a:pt x="0" y="934974"/>
                </a:lnTo>
                <a:close/>
              </a:path>
            </a:pathLst>
          </a:custGeom>
          <a:ln w="9906">
            <a:solidFill>
              <a:srgbClr val="DADB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0408" y="2261361"/>
            <a:ext cx="1014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 marR="5080" indent="-7747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22E3C"/>
                </a:solidFill>
                <a:latin typeface="Trebuchet MS"/>
                <a:cs typeface="Trebuchet MS"/>
              </a:rPr>
              <a:t>AWS</a:t>
            </a:r>
            <a:r>
              <a:rPr sz="1200" spc="-11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22E3C"/>
                </a:solidFill>
                <a:latin typeface="Trebuchet MS"/>
                <a:cs typeface="Trebuchet MS"/>
              </a:rPr>
              <a:t>resources  that </a:t>
            </a:r>
            <a:r>
              <a:rPr sz="1200" dirty="0">
                <a:solidFill>
                  <a:srgbClr val="222E3C"/>
                </a:solidFill>
                <a:latin typeface="Trebuchet MS"/>
                <a:cs typeface="Trebuchet MS"/>
              </a:rPr>
              <a:t>support  </a:t>
            </a:r>
            <a:r>
              <a:rPr sz="1200" spc="-5" dirty="0">
                <a:solidFill>
                  <a:srgbClr val="222E3C"/>
                </a:solidFill>
                <a:latin typeface="Trebuchet MS"/>
                <a:cs typeface="Trebuchet MS"/>
              </a:rPr>
              <a:t>CloudWatch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4255" y="1654301"/>
            <a:ext cx="731519" cy="731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46732" y="1501139"/>
            <a:ext cx="5689854" cy="2419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02357" y="1533905"/>
            <a:ext cx="5585460" cy="2315210"/>
          </a:xfrm>
          <a:custGeom>
            <a:avLst/>
            <a:gdLst/>
            <a:ahLst/>
            <a:cxnLst/>
            <a:rect l="l" t="t" r="r" b="b"/>
            <a:pathLst>
              <a:path w="5585459" h="2315210">
                <a:moveTo>
                  <a:pt x="0" y="385826"/>
                </a:moveTo>
                <a:lnTo>
                  <a:pt x="3005" y="337424"/>
                </a:lnTo>
                <a:lnTo>
                  <a:pt x="11782" y="290818"/>
                </a:lnTo>
                <a:lnTo>
                  <a:pt x="25968" y="246369"/>
                </a:lnTo>
                <a:lnTo>
                  <a:pt x="45201" y="204438"/>
                </a:lnTo>
                <a:lnTo>
                  <a:pt x="69121" y="165386"/>
                </a:lnTo>
                <a:lnTo>
                  <a:pt x="97366" y="129575"/>
                </a:lnTo>
                <a:lnTo>
                  <a:pt x="129575" y="97366"/>
                </a:lnTo>
                <a:lnTo>
                  <a:pt x="165386" y="69121"/>
                </a:lnTo>
                <a:lnTo>
                  <a:pt x="204438" y="45201"/>
                </a:lnTo>
                <a:lnTo>
                  <a:pt x="246369" y="25968"/>
                </a:lnTo>
                <a:lnTo>
                  <a:pt x="290818" y="11782"/>
                </a:lnTo>
                <a:lnTo>
                  <a:pt x="337424" y="3005"/>
                </a:lnTo>
                <a:lnTo>
                  <a:pt x="385825" y="0"/>
                </a:lnTo>
                <a:lnTo>
                  <a:pt x="5199634" y="0"/>
                </a:lnTo>
                <a:lnTo>
                  <a:pt x="5248035" y="3005"/>
                </a:lnTo>
                <a:lnTo>
                  <a:pt x="5294641" y="11782"/>
                </a:lnTo>
                <a:lnTo>
                  <a:pt x="5339090" y="25968"/>
                </a:lnTo>
                <a:lnTo>
                  <a:pt x="5381021" y="45201"/>
                </a:lnTo>
                <a:lnTo>
                  <a:pt x="5420073" y="69121"/>
                </a:lnTo>
                <a:lnTo>
                  <a:pt x="5455884" y="97366"/>
                </a:lnTo>
                <a:lnTo>
                  <a:pt x="5488093" y="129575"/>
                </a:lnTo>
                <a:lnTo>
                  <a:pt x="5516338" y="165386"/>
                </a:lnTo>
                <a:lnTo>
                  <a:pt x="5540258" y="204438"/>
                </a:lnTo>
                <a:lnTo>
                  <a:pt x="5559491" y="246369"/>
                </a:lnTo>
                <a:lnTo>
                  <a:pt x="5573677" y="290818"/>
                </a:lnTo>
                <a:lnTo>
                  <a:pt x="5582454" y="337424"/>
                </a:lnTo>
                <a:lnTo>
                  <a:pt x="5585460" y="385826"/>
                </a:lnTo>
                <a:lnTo>
                  <a:pt x="5585460" y="1929130"/>
                </a:lnTo>
                <a:lnTo>
                  <a:pt x="5582454" y="1977531"/>
                </a:lnTo>
                <a:lnTo>
                  <a:pt x="5573677" y="2024137"/>
                </a:lnTo>
                <a:lnTo>
                  <a:pt x="5559491" y="2068586"/>
                </a:lnTo>
                <a:lnTo>
                  <a:pt x="5540258" y="2110517"/>
                </a:lnTo>
                <a:lnTo>
                  <a:pt x="5516338" y="2149569"/>
                </a:lnTo>
                <a:lnTo>
                  <a:pt x="5488093" y="2185380"/>
                </a:lnTo>
                <a:lnTo>
                  <a:pt x="5455884" y="2217589"/>
                </a:lnTo>
                <a:lnTo>
                  <a:pt x="5420073" y="2245834"/>
                </a:lnTo>
                <a:lnTo>
                  <a:pt x="5381021" y="2269754"/>
                </a:lnTo>
                <a:lnTo>
                  <a:pt x="5339090" y="2288987"/>
                </a:lnTo>
                <a:lnTo>
                  <a:pt x="5294641" y="2303173"/>
                </a:lnTo>
                <a:lnTo>
                  <a:pt x="5248035" y="2311950"/>
                </a:lnTo>
                <a:lnTo>
                  <a:pt x="5199634" y="2314956"/>
                </a:lnTo>
                <a:lnTo>
                  <a:pt x="385825" y="2314956"/>
                </a:lnTo>
                <a:lnTo>
                  <a:pt x="337424" y="2311950"/>
                </a:lnTo>
                <a:lnTo>
                  <a:pt x="290818" y="2303173"/>
                </a:lnTo>
                <a:lnTo>
                  <a:pt x="246369" y="2288987"/>
                </a:lnTo>
                <a:lnTo>
                  <a:pt x="204438" y="2269754"/>
                </a:lnTo>
                <a:lnTo>
                  <a:pt x="165386" y="2245834"/>
                </a:lnTo>
                <a:lnTo>
                  <a:pt x="129575" y="2217589"/>
                </a:lnTo>
                <a:lnTo>
                  <a:pt x="97366" y="2185380"/>
                </a:lnTo>
                <a:lnTo>
                  <a:pt x="69121" y="2149569"/>
                </a:lnTo>
                <a:lnTo>
                  <a:pt x="45201" y="2110517"/>
                </a:lnTo>
                <a:lnTo>
                  <a:pt x="25968" y="2068586"/>
                </a:lnTo>
                <a:lnTo>
                  <a:pt x="11782" y="2024137"/>
                </a:lnTo>
                <a:lnTo>
                  <a:pt x="3005" y="1977531"/>
                </a:lnTo>
                <a:lnTo>
                  <a:pt x="0" y="1929130"/>
                </a:lnTo>
                <a:lnTo>
                  <a:pt x="0" y="385826"/>
                </a:lnTo>
                <a:close/>
              </a:path>
            </a:pathLst>
          </a:custGeom>
          <a:ln w="28956">
            <a:solidFill>
              <a:srgbClr val="222E3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44394" y="1749806"/>
            <a:ext cx="570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8265">
              <a:lnSpc>
                <a:spcPct val="100000"/>
              </a:lnSpc>
              <a:spcBef>
                <a:spcPts val="95"/>
              </a:spcBef>
            </a:pPr>
            <a:r>
              <a:rPr sz="800" spc="10" dirty="0">
                <a:solidFill>
                  <a:srgbClr val="222E3C"/>
                </a:solidFill>
                <a:latin typeface="Trebuchet MS"/>
                <a:cs typeface="Trebuchet MS"/>
              </a:rPr>
              <a:t>Amazon  </a:t>
            </a:r>
            <a:r>
              <a:rPr sz="800" spc="-5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800" spc="-40" dirty="0">
                <a:solidFill>
                  <a:srgbClr val="222E3C"/>
                </a:solidFill>
                <a:latin typeface="Trebuchet MS"/>
                <a:cs typeface="Trebuchet MS"/>
              </a:rPr>
              <a:t>l</a:t>
            </a:r>
            <a:r>
              <a:rPr sz="800" spc="25" dirty="0">
                <a:solidFill>
                  <a:srgbClr val="222E3C"/>
                </a:solidFill>
                <a:latin typeface="Trebuchet MS"/>
                <a:cs typeface="Trebuchet MS"/>
              </a:rPr>
              <a:t>o</a:t>
            </a:r>
            <a:r>
              <a:rPr sz="800" spc="10" dirty="0">
                <a:solidFill>
                  <a:srgbClr val="222E3C"/>
                </a:solidFill>
                <a:latin typeface="Trebuchet MS"/>
                <a:cs typeface="Trebuchet MS"/>
              </a:rPr>
              <a:t>u</a:t>
            </a:r>
            <a:r>
              <a:rPr sz="800" spc="25" dirty="0">
                <a:solidFill>
                  <a:srgbClr val="222E3C"/>
                </a:solidFill>
                <a:latin typeface="Trebuchet MS"/>
                <a:cs typeface="Trebuchet MS"/>
              </a:rPr>
              <a:t>dW</a:t>
            </a:r>
            <a:r>
              <a:rPr sz="800" spc="-1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800" spc="-20" dirty="0">
                <a:solidFill>
                  <a:srgbClr val="222E3C"/>
                </a:solidFill>
                <a:latin typeface="Trebuchet MS"/>
                <a:cs typeface="Trebuchet MS"/>
              </a:rPr>
              <a:t>tch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14288" y="2356358"/>
            <a:ext cx="57023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800" spc="10" dirty="0">
                <a:solidFill>
                  <a:srgbClr val="222E3C"/>
                </a:solidFill>
                <a:latin typeface="Trebuchet MS"/>
                <a:cs typeface="Trebuchet MS"/>
              </a:rPr>
              <a:t>Amazon  </a:t>
            </a:r>
            <a:r>
              <a:rPr sz="800" spc="-5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800" spc="-40" dirty="0">
                <a:solidFill>
                  <a:srgbClr val="222E3C"/>
                </a:solidFill>
                <a:latin typeface="Trebuchet MS"/>
                <a:cs typeface="Trebuchet MS"/>
              </a:rPr>
              <a:t>l</a:t>
            </a:r>
            <a:r>
              <a:rPr sz="800" spc="25" dirty="0">
                <a:solidFill>
                  <a:srgbClr val="222E3C"/>
                </a:solidFill>
                <a:latin typeface="Trebuchet MS"/>
                <a:cs typeface="Trebuchet MS"/>
              </a:rPr>
              <a:t>o</a:t>
            </a:r>
            <a:r>
              <a:rPr sz="800" spc="10" dirty="0">
                <a:solidFill>
                  <a:srgbClr val="222E3C"/>
                </a:solidFill>
                <a:latin typeface="Trebuchet MS"/>
                <a:cs typeface="Trebuchet MS"/>
              </a:rPr>
              <a:t>u</a:t>
            </a:r>
            <a:r>
              <a:rPr sz="800" spc="25" dirty="0">
                <a:solidFill>
                  <a:srgbClr val="222E3C"/>
                </a:solidFill>
                <a:latin typeface="Trebuchet MS"/>
                <a:cs typeface="Trebuchet MS"/>
              </a:rPr>
              <a:t>dW</a:t>
            </a:r>
            <a:r>
              <a:rPr sz="800" spc="-1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800" spc="-15" dirty="0">
                <a:solidFill>
                  <a:srgbClr val="222E3C"/>
                </a:solidFill>
                <a:latin typeface="Trebuchet MS"/>
                <a:cs typeface="Trebuchet MS"/>
              </a:rPr>
              <a:t>tch  </a:t>
            </a:r>
            <a:r>
              <a:rPr sz="800" spc="-5" dirty="0">
                <a:solidFill>
                  <a:srgbClr val="222E3C"/>
                </a:solidFill>
                <a:latin typeface="Trebuchet MS"/>
                <a:cs typeface="Trebuchet MS"/>
              </a:rPr>
              <a:t>Alarm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63817" y="1766316"/>
            <a:ext cx="470154" cy="5547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099552" y="2347976"/>
            <a:ext cx="5454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9209">
              <a:lnSpc>
                <a:spcPct val="100000"/>
              </a:lnSpc>
              <a:spcBef>
                <a:spcPts val="95"/>
              </a:spcBef>
            </a:pPr>
            <a:r>
              <a:rPr sz="800" spc="55" dirty="0">
                <a:solidFill>
                  <a:srgbClr val="222E3C"/>
                </a:solidFill>
                <a:latin typeface="Trebuchet MS"/>
                <a:cs typeface="Trebuchet MS"/>
              </a:rPr>
              <a:t>SNS </a:t>
            </a:r>
            <a:r>
              <a:rPr sz="800" spc="-15" dirty="0">
                <a:solidFill>
                  <a:srgbClr val="222E3C"/>
                </a:solidFill>
                <a:latin typeface="Trebuchet MS"/>
                <a:cs typeface="Trebuchet MS"/>
              </a:rPr>
              <a:t>Email  </a:t>
            </a:r>
            <a:r>
              <a:rPr sz="800" spc="45" dirty="0">
                <a:solidFill>
                  <a:srgbClr val="222E3C"/>
                </a:solidFill>
                <a:latin typeface="Trebuchet MS"/>
                <a:cs typeface="Trebuchet MS"/>
              </a:rPr>
              <a:t>N</a:t>
            </a:r>
            <a:r>
              <a:rPr sz="800" spc="25" dirty="0">
                <a:solidFill>
                  <a:srgbClr val="222E3C"/>
                </a:solidFill>
                <a:latin typeface="Trebuchet MS"/>
                <a:cs typeface="Trebuchet MS"/>
              </a:rPr>
              <a:t>o</a:t>
            </a:r>
            <a:r>
              <a:rPr sz="800" spc="-30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800" spc="-35" dirty="0">
                <a:solidFill>
                  <a:srgbClr val="222E3C"/>
                </a:solidFill>
                <a:latin typeface="Trebuchet MS"/>
                <a:cs typeface="Trebuchet MS"/>
              </a:rPr>
              <a:t>ific</a:t>
            </a:r>
            <a:r>
              <a:rPr sz="800" spc="-4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800" spc="-50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800" spc="-40" dirty="0">
                <a:solidFill>
                  <a:srgbClr val="222E3C"/>
                </a:solidFill>
                <a:latin typeface="Trebuchet MS"/>
                <a:cs typeface="Trebuchet MS"/>
              </a:rPr>
              <a:t>i</a:t>
            </a:r>
            <a:r>
              <a:rPr sz="800" spc="15" dirty="0">
                <a:solidFill>
                  <a:srgbClr val="222E3C"/>
                </a:solidFill>
                <a:latin typeface="Trebuchet MS"/>
                <a:cs typeface="Trebuchet MS"/>
              </a:rPr>
              <a:t>on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26476" y="3610102"/>
            <a:ext cx="5861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5" dirty="0">
                <a:solidFill>
                  <a:srgbClr val="222E3C"/>
                </a:solidFill>
                <a:latin typeface="Trebuchet MS"/>
                <a:cs typeface="Trebuchet MS"/>
              </a:rPr>
              <a:t>Auto</a:t>
            </a:r>
            <a:r>
              <a:rPr sz="800" spc="-10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222E3C"/>
                </a:solidFill>
                <a:latin typeface="Trebuchet MS"/>
                <a:cs typeface="Trebuchet MS"/>
              </a:rPr>
              <a:t>Scaling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57388" y="1979676"/>
            <a:ext cx="538733" cy="3413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48066" y="2961894"/>
            <a:ext cx="544829" cy="5295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61404" y="2052853"/>
            <a:ext cx="1507236" cy="2681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02170" y="2112645"/>
            <a:ext cx="1355725" cy="154305"/>
          </a:xfrm>
          <a:custGeom>
            <a:avLst/>
            <a:gdLst/>
            <a:ahLst/>
            <a:cxnLst/>
            <a:rect l="l" t="t" r="r" b="b"/>
            <a:pathLst>
              <a:path w="1355725" h="154305">
                <a:moveTo>
                  <a:pt x="671195" y="140843"/>
                </a:moveTo>
                <a:lnTo>
                  <a:pt x="0" y="140843"/>
                </a:lnTo>
                <a:lnTo>
                  <a:pt x="0" y="153797"/>
                </a:lnTo>
                <a:lnTo>
                  <a:pt x="681227" y="153797"/>
                </a:lnTo>
                <a:lnTo>
                  <a:pt x="684149" y="150875"/>
                </a:lnTo>
                <a:lnTo>
                  <a:pt x="684149" y="147319"/>
                </a:lnTo>
                <a:lnTo>
                  <a:pt x="671195" y="147319"/>
                </a:lnTo>
                <a:lnTo>
                  <a:pt x="671195" y="140843"/>
                </a:lnTo>
                <a:close/>
              </a:path>
              <a:path w="1355725" h="154305">
                <a:moveTo>
                  <a:pt x="1279144" y="31623"/>
                </a:moveTo>
                <a:lnTo>
                  <a:pt x="674115" y="31623"/>
                </a:lnTo>
                <a:lnTo>
                  <a:pt x="671195" y="34543"/>
                </a:lnTo>
                <a:lnTo>
                  <a:pt x="671195" y="147319"/>
                </a:lnTo>
                <a:lnTo>
                  <a:pt x="677672" y="140843"/>
                </a:lnTo>
                <a:lnTo>
                  <a:pt x="684149" y="140843"/>
                </a:lnTo>
                <a:lnTo>
                  <a:pt x="684149" y="44577"/>
                </a:lnTo>
                <a:lnTo>
                  <a:pt x="677672" y="44577"/>
                </a:lnTo>
                <a:lnTo>
                  <a:pt x="684149" y="38100"/>
                </a:lnTo>
                <a:lnTo>
                  <a:pt x="1279144" y="38100"/>
                </a:lnTo>
                <a:lnTo>
                  <a:pt x="1279144" y="31623"/>
                </a:lnTo>
                <a:close/>
              </a:path>
              <a:path w="1355725" h="154305">
                <a:moveTo>
                  <a:pt x="684149" y="140843"/>
                </a:moveTo>
                <a:lnTo>
                  <a:pt x="677672" y="140843"/>
                </a:lnTo>
                <a:lnTo>
                  <a:pt x="671195" y="147319"/>
                </a:lnTo>
                <a:lnTo>
                  <a:pt x="684149" y="147319"/>
                </a:lnTo>
                <a:lnTo>
                  <a:pt x="684149" y="140843"/>
                </a:lnTo>
                <a:close/>
              </a:path>
              <a:path w="1355725" h="154305">
                <a:moveTo>
                  <a:pt x="1279144" y="0"/>
                </a:moveTo>
                <a:lnTo>
                  <a:pt x="1279144" y="76200"/>
                </a:lnTo>
                <a:lnTo>
                  <a:pt x="1342390" y="44577"/>
                </a:lnTo>
                <a:lnTo>
                  <a:pt x="1291844" y="44577"/>
                </a:lnTo>
                <a:lnTo>
                  <a:pt x="1291844" y="31623"/>
                </a:lnTo>
                <a:lnTo>
                  <a:pt x="1342390" y="31623"/>
                </a:lnTo>
                <a:lnTo>
                  <a:pt x="1279144" y="0"/>
                </a:lnTo>
                <a:close/>
              </a:path>
              <a:path w="1355725" h="154305">
                <a:moveTo>
                  <a:pt x="684149" y="38100"/>
                </a:moveTo>
                <a:lnTo>
                  <a:pt x="677672" y="44577"/>
                </a:lnTo>
                <a:lnTo>
                  <a:pt x="684149" y="44577"/>
                </a:lnTo>
                <a:lnTo>
                  <a:pt x="684149" y="38100"/>
                </a:lnTo>
                <a:close/>
              </a:path>
              <a:path w="1355725" h="154305">
                <a:moveTo>
                  <a:pt x="1279144" y="38100"/>
                </a:moveTo>
                <a:lnTo>
                  <a:pt x="684149" y="38100"/>
                </a:lnTo>
                <a:lnTo>
                  <a:pt x="684149" y="44577"/>
                </a:lnTo>
                <a:lnTo>
                  <a:pt x="1279144" y="44577"/>
                </a:lnTo>
                <a:lnTo>
                  <a:pt x="1279144" y="38100"/>
                </a:lnTo>
                <a:close/>
              </a:path>
              <a:path w="1355725" h="154305">
                <a:moveTo>
                  <a:pt x="1342390" y="31623"/>
                </a:moveTo>
                <a:lnTo>
                  <a:pt x="1291844" y="31623"/>
                </a:lnTo>
                <a:lnTo>
                  <a:pt x="1291844" y="44577"/>
                </a:lnTo>
                <a:lnTo>
                  <a:pt x="1342390" y="44577"/>
                </a:lnTo>
                <a:lnTo>
                  <a:pt x="1355344" y="38100"/>
                </a:lnTo>
                <a:lnTo>
                  <a:pt x="1342390" y="31623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61404" y="2231872"/>
            <a:ext cx="1598676" cy="112626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02170" y="2253233"/>
            <a:ext cx="1447165" cy="1012190"/>
          </a:xfrm>
          <a:custGeom>
            <a:avLst/>
            <a:gdLst/>
            <a:ahLst/>
            <a:cxnLst/>
            <a:rect l="l" t="t" r="r" b="b"/>
            <a:pathLst>
              <a:path w="1447165" h="1012189">
                <a:moveTo>
                  <a:pt x="1370456" y="935990"/>
                </a:moveTo>
                <a:lnTo>
                  <a:pt x="1370456" y="1012190"/>
                </a:lnTo>
                <a:lnTo>
                  <a:pt x="1433702" y="980567"/>
                </a:lnTo>
                <a:lnTo>
                  <a:pt x="1383156" y="980567"/>
                </a:lnTo>
                <a:lnTo>
                  <a:pt x="1383156" y="967613"/>
                </a:lnTo>
                <a:lnTo>
                  <a:pt x="1433702" y="967613"/>
                </a:lnTo>
                <a:lnTo>
                  <a:pt x="1370456" y="935990"/>
                </a:lnTo>
                <a:close/>
              </a:path>
              <a:path w="1447165" h="1012189">
                <a:moveTo>
                  <a:pt x="716787" y="6477"/>
                </a:moveTo>
                <a:lnTo>
                  <a:pt x="716787" y="977646"/>
                </a:lnTo>
                <a:lnTo>
                  <a:pt x="719708" y="980567"/>
                </a:lnTo>
                <a:lnTo>
                  <a:pt x="1370456" y="980567"/>
                </a:lnTo>
                <a:lnTo>
                  <a:pt x="1370456" y="974090"/>
                </a:lnTo>
                <a:lnTo>
                  <a:pt x="729742" y="974090"/>
                </a:lnTo>
                <a:lnTo>
                  <a:pt x="723264" y="967613"/>
                </a:lnTo>
                <a:lnTo>
                  <a:pt x="729742" y="967613"/>
                </a:lnTo>
                <a:lnTo>
                  <a:pt x="729742" y="12954"/>
                </a:lnTo>
                <a:lnTo>
                  <a:pt x="723264" y="12954"/>
                </a:lnTo>
                <a:lnTo>
                  <a:pt x="716787" y="6477"/>
                </a:lnTo>
                <a:close/>
              </a:path>
              <a:path w="1447165" h="1012189">
                <a:moveTo>
                  <a:pt x="1433702" y="967613"/>
                </a:moveTo>
                <a:lnTo>
                  <a:pt x="1383156" y="967613"/>
                </a:lnTo>
                <a:lnTo>
                  <a:pt x="1383156" y="980567"/>
                </a:lnTo>
                <a:lnTo>
                  <a:pt x="1433702" y="980567"/>
                </a:lnTo>
                <a:lnTo>
                  <a:pt x="1446656" y="974090"/>
                </a:lnTo>
                <a:lnTo>
                  <a:pt x="1433702" y="967613"/>
                </a:lnTo>
                <a:close/>
              </a:path>
              <a:path w="1447165" h="1012189">
                <a:moveTo>
                  <a:pt x="729742" y="967613"/>
                </a:moveTo>
                <a:lnTo>
                  <a:pt x="723264" y="967613"/>
                </a:lnTo>
                <a:lnTo>
                  <a:pt x="729742" y="974090"/>
                </a:lnTo>
                <a:lnTo>
                  <a:pt x="729742" y="967613"/>
                </a:lnTo>
                <a:close/>
              </a:path>
              <a:path w="1447165" h="1012189">
                <a:moveTo>
                  <a:pt x="1370456" y="967613"/>
                </a:moveTo>
                <a:lnTo>
                  <a:pt x="729742" y="967613"/>
                </a:lnTo>
                <a:lnTo>
                  <a:pt x="729742" y="974090"/>
                </a:lnTo>
                <a:lnTo>
                  <a:pt x="1370456" y="974090"/>
                </a:lnTo>
                <a:lnTo>
                  <a:pt x="1370456" y="967613"/>
                </a:lnTo>
                <a:close/>
              </a:path>
              <a:path w="1447165" h="1012189">
                <a:moveTo>
                  <a:pt x="726948" y="0"/>
                </a:moveTo>
                <a:lnTo>
                  <a:pt x="0" y="0"/>
                </a:lnTo>
                <a:lnTo>
                  <a:pt x="0" y="12954"/>
                </a:lnTo>
                <a:lnTo>
                  <a:pt x="716787" y="12954"/>
                </a:lnTo>
                <a:lnTo>
                  <a:pt x="716787" y="6477"/>
                </a:lnTo>
                <a:lnTo>
                  <a:pt x="729742" y="6477"/>
                </a:lnTo>
                <a:lnTo>
                  <a:pt x="729742" y="2921"/>
                </a:lnTo>
                <a:lnTo>
                  <a:pt x="726948" y="0"/>
                </a:lnTo>
                <a:close/>
              </a:path>
              <a:path w="1447165" h="1012189">
                <a:moveTo>
                  <a:pt x="729742" y="6477"/>
                </a:moveTo>
                <a:lnTo>
                  <a:pt x="716787" y="6477"/>
                </a:lnTo>
                <a:lnTo>
                  <a:pt x="723264" y="12954"/>
                </a:lnTo>
                <a:lnTo>
                  <a:pt x="729742" y="12954"/>
                </a:lnTo>
                <a:lnTo>
                  <a:pt x="729742" y="6477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10378" y="2647950"/>
            <a:ext cx="810768" cy="5516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514594" y="3242818"/>
            <a:ext cx="42925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 marR="5080" indent="-3175">
              <a:lnSpc>
                <a:spcPct val="100000"/>
              </a:lnSpc>
              <a:spcBef>
                <a:spcPts val="95"/>
              </a:spcBef>
            </a:pPr>
            <a:r>
              <a:rPr sz="800" spc="3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800" dirty="0">
                <a:solidFill>
                  <a:srgbClr val="222E3C"/>
                </a:solidFill>
                <a:latin typeface="Trebuchet MS"/>
                <a:cs typeface="Trebuchet MS"/>
              </a:rPr>
              <a:t>v</a:t>
            </a:r>
            <a:r>
              <a:rPr sz="800" spc="-1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800" spc="-55" dirty="0">
                <a:solidFill>
                  <a:srgbClr val="222E3C"/>
                </a:solidFill>
                <a:latin typeface="Trebuchet MS"/>
                <a:cs typeface="Trebuchet MS"/>
              </a:rPr>
              <a:t>i</a:t>
            </a:r>
            <a:r>
              <a:rPr sz="800" spc="-20" dirty="0">
                <a:solidFill>
                  <a:srgbClr val="222E3C"/>
                </a:solidFill>
                <a:latin typeface="Trebuchet MS"/>
                <a:cs typeface="Trebuchet MS"/>
              </a:rPr>
              <a:t>l</a:t>
            </a:r>
            <a:r>
              <a:rPr sz="800" spc="-3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800" spc="10" dirty="0">
                <a:solidFill>
                  <a:srgbClr val="222E3C"/>
                </a:solidFill>
                <a:latin typeface="Trebuchet MS"/>
                <a:cs typeface="Trebuchet MS"/>
              </a:rPr>
              <a:t>b</a:t>
            </a:r>
            <a:r>
              <a:rPr sz="800" spc="-30" dirty="0">
                <a:solidFill>
                  <a:srgbClr val="222E3C"/>
                </a:solidFill>
                <a:latin typeface="Trebuchet MS"/>
                <a:cs typeface="Trebuchet MS"/>
              </a:rPr>
              <a:t>le  </a:t>
            </a:r>
            <a:r>
              <a:rPr sz="800" spc="60" dirty="0">
                <a:solidFill>
                  <a:srgbClr val="222E3C"/>
                </a:solidFill>
                <a:latin typeface="Trebuchet MS"/>
                <a:cs typeface="Trebuchet MS"/>
              </a:rPr>
              <a:t>S</a:t>
            </a:r>
            <a:r>
              <a:rPr sz="800" spc="-30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800" spc="-1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800" spc="-30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800" spc="-55" dirty="0">
                <a:solidFill>
                  <a:srgbClr val="222E3C"/>
                </a:solidFill>
                <a:latin typeface="Trebuchet MS"/>
                <a:cs typeface="Trebuchet MS"/>
              </a:rPr>
              <a:t>i</a:t>
            </a:r>
            <a:r>
              <a:rPr sz="800" spc="-30" dirty="0">
                <a:solidFill>
                  <a:srgbClr val="222E3C"/>
                </a:solidFill>
                <a:latin typeface="Trebuchet MS"/>
                <a:cs typeface="Trebuchet MS"/>
              </a:rPr>
              <a:t>st</a:t>
            </a:r>
            <a:r>
              <a:rPr sz="800" spc="-25" dirty="0">
                <a:solidFill>
                  <a:srgbClr val="222E3C"/>
                </a:solidFill>
                <a:latin typeface="Trebuchet MS"/>
                <a:cs typeface="Trebuchet MS"/>
              </a:rPr>
              <a:t>i</a:t>
            </a:r>
            <a:r>
              <a:rPr sz="800" spc="-35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800" spc="10" dirty="0">
                <a:solidFill>
                  <a:srgbClr val="222E3C"/>
                </a:solidFill>
                <a:latin typeface="Trebuchet MS"/>
                <a:cs typeface="Trebuchet MS"/>
              </a:rPr>
              <a:t>s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550408" y="4020311"/>
            <a:ext cx="526541" cy="52654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519420" y="4517897"/>
            <a:ext cx="5905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56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222E3C"/>
                </a:solidFill>
                <a:latin typeface="Trebuchet MS"/>
                <a:cs typeface="Trebuchet MS"/>
              </a:rPr>
              <a:t>Statistics  </a:t>
            </a:r>
            <a:r>
              <a:rPr sz="1000" spc="15" dirty="0">
                <a:solidFill>
                  <a:srgbClr val="222E3C"/>
                </a:solidFill>
                <a:latin typeface="Trebuchet MS"/>
                <a:cs typeface="Trebuchet MS"/>
              </a:rPr>
              <a:t>Consu</a:t>
            </a:r>
            <a:r>
              <a:rPr sz="1000" spc="25" dirty="0">
                <a:solidFill>
                  <a:srgbClr val="222E3C"/>
                </a:solidFill>
                <a:latin typeface="Trebuchet MS"/>
                <a:cs typeface="Trebuchet MS"/>
              </a:rPr>
              <a:t>m</a:t>
            </a:r>
            <a:r>
              <a:rPr sz="1000" spc="-3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r>
              <a:rPr sz="1000" spc="-45" dirty="0">
                <a:solidFill>
                  <a:srgbClr val="222E3C"/>
                </a:solidFill>
                <a:latin typeface="Trebuchet MS"/>
                <a:cs typeface="Trebuchet MS"/>
              </a:rPr>
              <a:t>r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633721" y="4021835"/>
            <a:ext cx="523494" cy="52349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364482" y="4517897"/>
            <a:ext cx="10629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8610" marR="5080" indent="-296545">
              <a:lnSpc>
                <a:spcPct val="100000"/>
              </a:lnSpc>
              <a:spcBef>
                <a:spcPts val="100"/>
              </a:spcBef>
            </a:pPr>
            <a:r>
              <a:rPr sz="1000" spc="50" dirty="0">
                <a:solidFill>
                  <a:srgbClr val="222E3C"/>
                </a:solidFill>
                <a:latin typeface="Trebuchet MS"/>
                <a:cs typeface="Trebuchet MS"/>
              </a:rPr>
              <a:t>AWS</a:t>
            </a:r>
            <a:r>
              <a:rPr sz="1000" spc="-8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000" spc="10" dirty="0">
                <a:solidFill>
                  <a:srgbClr val="222E3C"/>
                </a:solidFill>
                <a:latin typeface="Trebuchet MS"/>
                <a:cs typeface="Trebuchet MS"/>
              </a:rPr>
              <a:t>Management  </a:t>
            </a:r>
            <a:r>
              <a:rPr sz="1000" dirty="0">
                <a:solidFill>
                  <a:srgbClr val="222E3C"/>
                </a:solidFill>
                <a:latin typeface="Trebuchet MS"/>
                <a:cs typeface="Trebuchet MS"/>
              </a:rPr>
              <a:t>Console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77740" y="3731514"/>
            <a:ext cx="1059967" cy="4220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57369" y="3752469"/>
            <a:ext cx="946150" cy="270510"/>
          </a:xfrm>
          <a:custGeom>
            <a:avLst/>
            <a:gdLst/>
            <a:ahLst/>
            <a:cxnLst/>
            <a:rect l="l" t="t" r="r" b="b"/>
            <a:pathLst>
              <a:path w="946150" h="270510">
                <a:moveTo>
                  <a:pt x="31622" y="193687"/>
                </a:moveTo>
                <a:lnTo>
                  <a:pt x="0" y="193687"/>
                </a:lnTo>
                <a:lnTo>
                  <a:pt x="38100" y="269887"/>
                </a:lnTo>
                <a:lnTo>
                  <a:pt x="69850" y="206387"/>
                </a:lnTo>
                <a:lnTo>
                  <a:pt x="31622" y="206387"/>
                </a:lnTo>
                <a:lnTo>
                  <a:pt x="31622" y="193687"/>
                </a:lnTo>
                <a:close/>
              </a:path>
              <a:path w="946150" h="270510">
                <a:moveTo>
                  <a:pt x="932941" y="128460"/>
                </a:moveTo>
                <a:lnTo>
                  <a:pt x="34543" y="128460"/>
                </a:lnTo>
                <a:lnTo>
                  <a:pt x="31622" y="131368"/>
                </a:lnTo>
                <a:lnTo>
                  <a:pt x="31622" y="206387"/>
                </a:lnTo>
                <a:lnTo>
                  <a:pt x="44576" y="206387"/>
                </a:lnTo>
                <a:lnTo>
                  <a:pt x="44576" y="141414"/>
                </a:lnTo>
                <a:lnTo>
                  <a:pt x="38100" y="141414"/>
                </a:lnTo>
                <a:lnTo>
                  <a:pt x="44576" y="134937"/>
                </a:lnTo>
                <a:lnTo>
                  <a:pt x="932941" y="134937"/>
                </a:lnTo>
                <a:lnTo>
                  <a:pt x="932941" y="128460"/>
                </a:lnTo>
                <a:close/>
              </a:path>
              <a:path w="946150" h="270510">
                <a:moveTo>
                  <a:pt x="76200" y="193687"/>
                </a:moveTo>
                <a:lnTo>
                  <a:pt x="44576" y="193687"/>
                </a:lnTo>
                <a:lnTo>
                  <a:pt x="44576" y="206387"/>
                </a:lnTo>
                <a:lnTo>
                  <a:pt x="69850" y="206387"/>
                </a:lnTo>
                <a:lnTo>
                  <a:pt x="76200" y="193687"/>
                </a:lnTo>
                <a:close/>
              </a:path>
              <a:path w="946150" h="270510">
                <a:moveTo>
                  <a:pt x="44576" y="134937"/>
                </a:moveTo>
                <a:lnTo>
                  <a:pt x="38100" y="141414"/>
                </a:lnTo>
                <a:lnTo>
                  <a:pt x="44576" y="141414"/>
                </a:lnTo>
                <a:lnTo>
                  <a:pt x="44576" y="134937"/>
                </a:lnTo>
                <a:close/>
              </a:path>
              <a:path w="946150" h="270510">
                <a:moveTo>
                  <a:pt x="945895" y="128460"/>
                </a:moveTo>
                <a:lnTo>
                  <a:pt x="939418" y="128460"/>
                </a:lnTo>
                <a:lnTo>
                  <a:pt x="932941" y="134937"/>
                </a:lnTo>
                <a:lnTo>
                  <a:pt x="44576" y="134937"/>
                </a:lnTo>
                <a:lnTo>
                  <a:pt x="44576" y="141414"/>
                </a:lnTo>
                <a:lnTo>
                  <a:pt x="942975" y="141414"/>
                </a:lnTo>
                <a:lnTo>
                  <a:pt x="945895" y="138518"/>
                </a:lnTo>
                <a:lnTo>
                  <a:pt x="945895" y="128460"/>
                </a:lnTo>
                <a:close/>
              </a:path>
              <a:path w="946150" h="270510">
                <a:moveTo>
                  <a:pt x="945895" y="0"/>
                </a:moveTo>
                <a:lnTo>
                  <a:pt x="932941" y="0"/>
                </a:lnTo>
                <a:lnTo>
                  <a:pt x="932941" y="134937"/>
                </a:lnTo>
                <a:lnTo>
                  <a:pt x="939418" y="128460"/>
                </a:lnTo>
                <a:lnTo>
                  <a:pt x="945895" y="128460"/>
                </a:lnTo>
                <a:lnTo>
                  <a:pt x="945895" y="0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95950" y="3731514"/>
            <a:ext cx="229273" cy="4198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5959" y="3752469"/>
            <a:ext cx="76200" cy="268605"/>
          </a:xfrm>
          <a:custGeom>
            <a:avLst/>
            <a:gdLst/>
            <a:ahLst/>
            <a:cxnLst/>
            <a:rect l="l" t="t" r="r" b="b"/>
            <a:pathLst>
              <a:path w="76200" h="268604">
                <a:moveTo>
                  <a:pt x="31623" y="191871"/>
                </a:moveTo>
                <a:lnTo>
                  <a:pt x="0" y="191871"/>
                </a:lnTo>
                <a:lnTo>
                  <a:pt x="38100" y="268071"/>
                </a:lnTo>
                <a:lnTo>
                  <a:pt x="69850" y="204571"/>
                </a:lnTo>
                <a:lnTo>
                  <a:pt x="31623" y="204571"/>
                </a:lnTo>
                <a:lnTo>
                  <a:pt x="31623" y="191871"/>
                </a:lnTo>
                <a:close/>
              </a:path>
              <a:path w="76200" h="268604">
                <a:moveTo>
                  <a:pt x="31623" y="134035"/>
                </a:moveTo>
                <a:lnTo>
                  <a:pt x="31623" y="204571"/>
                </a:lnTo>
                <a:lnTo>
                  <a:pt x="44576" y="204571"/>
                </a:lnTo>
                <a:lnTo>
                  <a:pt x="44576" y="140512"/>
                </a:lnTo>
                <a:lnTo>
                  <a:pt x="38100" y="140512"/>
                </a:lnTo>
                <a:lnTo>
                  <a:pt x="31623" y="134035"/>
                </a:lnTo>
                <a:close/>
              </a:path>
              <a:path w="76200" h="268604">
                <a:moveTo>
                  <a:pt x="76200" y="191871"/>
                </a:moveTo>
                <a:lnTo>
                  <a:pt x="44576" y="191871"/>
                </a:lnTo>
                <a:lnTo>
                  <a:pt x="44576" y="204571"/>
                </a:lnTo>
                <a:lnTo>
                  <a:pt x="69850" y="204571"/>
                </a:lnTo>
                <a:lnTo>
                  <a:pt x="76200" y="191871"/>
                </a:lnTo>
                <a:close/>
              </a:path>
              <a:path w="76200" h="268604">
                <a:moveTo>
                  <a:pt x="27431" y="0"/>
                </a:moveTo>
                <a:lnTo>
                  <a:pt x="14477" y="0"/>
                </a:lnTo>
                <a:lnTo>
                  <a:pt x="14477" y="137604"/>
                </a:lnTo>
                <a:lnTo>
                  <a:pt x="17399" y="140512"/>
                </a:lnTo>
                <a:lnTo>
                  <a:pt x="31623" y="140512"/>
                </a:lnTo>
                <a:lnTo>
                  <a:pt x="31623" y="134035"/>
                </a:lnTo>
                <a:lnTo>
                  <a:pt x="27431" y="134035"/>
                </a:lnTo>
                <a:lnTo>
                  <a:pt x="20954" y="127558"/>
                </a:lnTo>
                <a:lnTo>
                  <a:pt x="27431" y="127558"/>
                </a:lnTo>
                <a:lnTo>
                  <a:pt x="27431" y="0"/>
                </a:lnTo>
                <a:close/>
              </a:path>
              <a:path w="76200" h="268604">
                <a:moveTo>
                  <a:pt x="41782" y="127558"/>
                </a:moveTo>
                <a:lnTo>
                  <a:pt x="27431" y="127558"/>
                </a:lnTo>
                <a:lnTo>
                  <a:pt x="27431" y="134035"/>
                </a:lnTo>
                <a:lnTo>
                  <a:pt x="31623" y="134035"/>
                </a:lnTo>
                <a:lnTo>
                  <a:pt x="38100" y="140512"/>
                </a:lnTo>
                <a:lnTo>
                  <a:pt x="44576" y="140512"/>
                </a:lnTo>
                <a:lnTo>
                  <a:pt x="44576" y="130454"/>
                </a:lnTo>
                <a:lnTo>
                  <a:pt x="41782" y="127558"/>
                </a:lnTo>
                <a:close/>
              </a:path>
              <a:path w="76200" h="268604">
                <a:moveTo>
                  <a:pt x="27431" y="127558"/>
                </a:moveTo>
                <a:lnTo>
                  <a:pt x="20954" y="127558"/>
                </a:lnTo>
                <a:lnTo>
                  <a:pt x="27431" y="134035"/>
                </a:lnTo>
                <a:lnTo>
                  <a:pt x="27431" y="127558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08404" y="2747035"/>
            <a:ext cx="1223797" cy="62633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49170" y="2768345"/>
            <a:ext cx="1072515" cy="512445"/>
          </a:xfrm>
          <a:custGeom>
            <a:avLst/>
            <a:gdLst/>
            <a:ahLst/>
            <a:cxnLst/>
            <a:rect l="l" t="t" r="r" b="b"/>
            <a:pathLst>
              <a:path w="1072514" h="512445">
                <a:moveTo>
                  <a:pt x="996061" y="435864"/>
                </a:moveTo>
                <a:lnTo>
                  <a:pt x="996061" y="512064"/>
                </a:lnTo>
                <a:lnTo>
                  <a:pt x="1059307" y="480441"/>
                </a:lnTo>
                <a:lnTo>
                  <a:pt x="1008761" y="480441"/>
                </a:lnTo>
                <a:lnTo>
                  <a:pt x="1008761" y="467487"/>
                </a:lnTo>
                <a:lnTo>
                  <a:pt x="1059306" y="467487"/>
                </a:lnTo>
                <a:lnTo>
                  <a:pt x="996061" y="435864"/>
                </a:lnTo>
                <a:close/>
              </a:path>
              <a:path w="1072514" h="512445">
                <a:moveTo>
                  <a:pt x="529717" y="6477"/>
                </a:moveTo>
                <a:lnTo>
                  <a:pt x="529717" y="477520"/>
                </a:lnTo>
                <a:lnTo>
                  <a:pt x="532638" y="480441"/>
                </a:lnTo>
                <a:lnTo>
                  <a:pt x="996061" y="480441"/>
                </a:lnTo>
                <a:lnTo>
                  <a:pt x="996061" y="473964"/>
                </a:lnTo>
                <a:lnTo>
                  <a:pt x="542671" y="473964"/>
                </a:lnTo>
                <a:lnTo>
                  <a:pt x="536194" y="467487"/>
                </a:lnTo>
                <a:lnTo>
                  <a:pt x="542671" y="467487"/>
                </a:lnTo>
                <a:lnTo>
                  <a:pt x="542671" y="12954"/>
                </a:lnTo>
                <a:lnTo>
                  <a:pt x="536194" y="12954"/>
                </a:lnTo>
                <a:lnTo>
                  <a:pt x="529717" y="6477"/>
                </a:lnTo>
                <a:close/>
              </a:path>
              <a:path w="1072514" h="512445">
                <a:moveTo>
                  <a:pt x="1059306" y="467487"/>
                </a:moveTo>
                <a:lnTo>
                  <a:pt x="1008761" y="467487"/>
                </a:lnTo>
                <a:lnTo>
                  <a:pt x="1008761" y="480441"/>
                </a:lnTo>
                <a:lnTo>
                  <a:pt x="1059307" y="480441"/>
                </a:lnTo>
                <a:lnTo>
                  <a:pt x="1072261" y="473964"/>
                </a:lnTo>
                <a:lnTo>
                  <a:pt x="1059306" y="467487"/>
                </a:lnTo>
                <a:close/>
              </a:path>
              <a:path w="1072514" h="512445">
                <a:moveTo>
                  <a:pt x="542671" y="467487"/>
                </a:moveTo>
                <a:lnTo>
                  <a:pt x="536194" y="467487"/>
                </a:lnTo>
                <a:lnTo>
                  <a:pt x="542671" y="473964"/>
                </a:lnTo>
                <a:lnTo>
                  <a:pt x="542671" y="467487"/>
                </a:lnTo>
                <a:close/>
              </a:path>
              <a:path w="1072514" h="512445">
                <a:moveTo>
                  <a:pt x="996061" y="467487"/>
                </a:moveTo>
                <a:lnTo>
                  <a:pt x="542671" y="467487"/>
                </a:lnTo>
                <a:lnTo>
                  <a:pt x="542671" y="473964"/>
                </a:lnTo>
                <a:lnTo>
                  <a:pt x="996061" y="473964"/>
                </a:lnTo>
                <a:lnTo>
                  <a:pt x="996061" y="467487"/>
                </a:lnTo>
                <a:close/>
              </a:path>
              <a:path w="1072514" h="512445">
                <a:moveTo>
                  <a:pt x="539750" y="0"/>
                </a:moveTo>
                <a:lnTo>
                  <a:pt x="0" y="0"/>
                </a:lnTo>
                <a:lnTo>
                  <a:pt x="0" y="12954"/>
                </a:lnTo>
                <a:lnTo>
                  <a:pt x="529717" y="12954"/>
                </a:lnTo>
                <a:lnTo>
                  <a:pt x="529717" y="6477"/>
                </a:lnTo>
                <a:lnTo>
                  <a:pt x="542671" y="6477"/>
                </a:lnTo>
                <a:lnTo>
                  <a:pt x="542671" y="2921"/>
                </a:lnTo>
                <a:lnTo>
                  <a:pt x="539750" y="0"/>
                </a:lnTo>
                <a:close/>
              </a:path>
              <a:path w="1072514" h="512445">
                <a:moveTo>
                  <a:pt x="542671" y="6477"/>
                </a:moveTo>
                <a:lnTo>
                  <a:pt x="529717" y="6477"/>
                </a:lnTo>
                <a:lnTo>
                  <a:pt x="536194" y="12954"/>
                </a:lnTo>
                <a:lnTo>
                  <a:pt x="542671" y="12954"/>
                </a:lnTo>
                <a:lnTo>
                  <a:pt x="542671" y="6477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97479" y="2183892"/>
            <a:ext cx="2353818" cy="151714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53105" y="2216657"/>
            <a:ext cx="2249805" cy="1412875"/>
          </a:xfrm>
          <a:custGeom>
            <a:avLst/>
            <a:gdLst/>
            <a:ahLst/>
            <a:cxnLst/>
            <a:rect l="l" t="t" r="r" b="b"/>
            <a:pathLst>
              <a:path w="2249804" h="1412875">
                <a:moveTo>
                  <a:pt x="0" y="1412747"/>
                </a:moveTo>
                <a:lnTo>
                  <a:pt x="2249423" y="1412747"/>
                </a:lnTo>
                <a:lnTo>
                  <a:pt x="2249423" y="0"/>
                </a:lnTo>
                <a:lnTo>
                  <a:pt x="0" y="0"/>
                </a:lnTo>
                <a:lnTo>
                  <a:pt x="0" y="1412747"/>
                </a:lnTo>
                <a:close/>
              </a:path>
            </a:pathLst>
          </a:custGeom>
          <a:ln w="28956">
            <a:solidFill>
              <a:srgbClr val="222E3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415538" y="3462020"/>
            <a:ext cx="91566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222E3C"/>
                </a:solidFill>
                <a:latin typeface="Trebuchet MS"/>
                <a:cs typeface="Trebuchet MS"/>
              </a:rPr>
              <a:t>CloudWatch</a:t>
            </a:r>
            <a:r>
              <a:rPr sz="800" spc="-8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222E3C"/>
                </a:solidFill>
                <a:latin typeface="Trebuchet MS"/>
                <a:cs typeface="Trebuchet MS"/>
              </a:rPr>
              <a:t>Metrics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884170" y="2374404"/>
            <a:ext cx="991387" cy="37793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61132" y="2409431"/>
            <a:ext cx="835977" cy="28893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30270" y="2400680"/>
            <a:ext cx="906018" cy="29260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30270" y="2400680"/>
            <a:ext cx="906144" cy="292735"/>
          </a:xfrm>
          <a:custGeom>
            <a:avLst/>
            <a:gdLst/>
            <a:ahLst/>
            <a:cxnLst/>
            <a:rect l="l" t="t" r="r" b="b"/>
            <a:pathLst>
              <a:path w="906145" h="292735">
                <a:moveTo>
                  <a:pt x="857250" y="292607"/>
                </a:moveTo>
                <a:lnTo>
                  <a:pt x="867029" y="253619"/>
                </a:lnTo>
                <a:lnTo>
                  <a:pt x="906018" y="243839"/>
                </a:lnTo>
                <a:lnTo>
                  <a:pt x="857250" y="292607"/>
                </a:lnTo>
                <a:lnTo>
                  <a:pt x="0" y="292607"/>
                </a:lnTo>
                <a:lnTo>
                  <a:pt x="0" y="0"/>
                </a:lnTo>
                <a:lnTo>
                  <a:pt x="906018" y="0"/>
                </a:lnTo>
                <a:lnTo>
                  <a:pt x="906018" y="243839"/>
                </a:lnTo>
              </a:path>
            </a:pathLst>
          </a:custGeom>
          <a:ln w="9906">
            <a:solidFill>
              <a:srgbClr val="0082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051048" y="2441955"/>
            <a:ext cx="6635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5" dirty="0">
                <a:solidFill>
                  <a:srgbClr val="222E3C"/>
                </a:solidFill>
                <a:latin typeface="Trebuchet MS"/>
                <a:cs typeface="Trebuchet MS"/>
              </a:rPr>
              <a:t>CPUUtilization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08782" y="2688361"/>
            <a:ext cx="1186433" cy="37868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98697" y="2724137"/>
            <a:ext cx="1004341" cy="28893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54883" y="2714625"/>
            <a:ext cx="1101089" cy="29336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54883" y="2714625"/>
            <a:ext cx="1101090" cy="293370"/>
          </a:xfrm>
          <a:custGeom>
            <a:avLst/>
            <a:gdLst/>
            <a:ahLst/>
            <a:cxnLst/>
            <a:rect l="l" t="t" r="r" b="b"/>
            <a:pathLst>
              <a:path w="1101089" h="293369">
                <a:moveTo>
                  <a:pt x="1052194" y="293369"/>
                </a:moveTo>
                <a:lnTo>
                  <a:pt x="1061974" y="254254"/>
                </a:lnTo>
                <a:lnTo>
                  <a:pt x="1101089" y="244475"/>
                </a:lnTo>
                <a:lnTo>
                  <a:pt x="1052194" y="293369"/>
                </a:lnTo>
                <a:lnTo>
                  <a:pt x="0" y="293369"/>
                </a:lnTo>
                <a:lnTo>
                  <a:pt x="0" y="0"/>
                </a:lnTo>
                <a:lnTo>
                  <a:pt x="1101089" y="0"/>
                </a:lnTo>
                <a:lnTo>
                  <a:pt x="1101089" y="244475"/>
                </a:lnTo>
              </a:path>
            </a:pathLst>
          </a:custGeom>
          <a:ln w="9906">
            <a:solidFill>
              <a:srgbClr val="0082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388614" y="2756661"/>
            <a:ext cx="8324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5" dirty="0">
                <a:solidFill>
                  <a:srgbClr val="222E3C"/>
                </a:solidFill>
                <a:latin typeface="Trebuchet MS"/>
                <a:cs typeface="Trebuchet MS"/>
              </a:rPr>
              <a:t>StatusCheckFailed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28600" y="3267455"/>
            <a:ext cx="1491996" cy="10203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4700" y="3293745"/>
            <a:ext cx="1406652" cy="93497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4700" y="3293745"/>
            <a:ext cx="1407160" cy="935355"/>
          </a:xfrm>
          <a:custGeom>
            <a:avLst/>
            <a:gdLst/>
            <a:ahLst/>
            <a:cxnLst/>
            <a:rect l="l" t="t" r="r" b="b"/>
            <a:pathLst>
              <a:path w="1407160" h="935354">
                <a:moveTo>
                  <a:pt x="0" y="934973"/>
                </a:moveTo>
                <a:lnTo>
                  <a:pt x="1406652" y="934973"/>
                </a:lnTo>
                <a:lnTo>
                  <a:pt x="1406652" y="0"/>
                </a:lnTo>
                <a:lnTo>
                  <a:pt x="0" y="0"/>
                </a:lnTo>
                <a:lnTo>
                  <a:pt x="0" y="934973"/>
                </a:lnTo>
                <a:close/>
              </a:path>
            </a:pathLst>
          </a:custGeom>
          <a:ln w="9906">
            <a:solidFill>
              <a:srgbClr val="DADB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52119" y="3463544"/>
            <a:ext cx="1051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222E3C"/>
                </a:solidFill>
                <a:latin typeface="Trebuchet MS"/>
                <a:cs typeface="Trebuchet MS"/>
              </a:rPr>
              <a:t>Custom  </a:t>
            </a:r>
            <a:r>
              <a:rPr sz="1200" spc="-15" dirty="0">
                <a:solidFill>
                  <a:srgbClr val="222E3C"/>
                </a:solidFill>
                <a:latin typeface="Trebuchet MS"/>
                <a:cs typeface="Trebuchet MS"/>
              </a:rPr>
              <a:t>Application-  </a:t>
            </a:r>
            <a:r>
              <a:rPr sz="1200" spc="-30" dirty="0">
                <a:solidFill>
                  <a:srgbClr val="222E3C"/>
                </a:solidFill>
                <a:latin typeface="Trebuchet MS"/>
                <a:cs typeface="Trebuchet MS"/>
              </a:rPr>
              <a:t>Specific</a:t>
            </a:r>
            <a:r>
              <a:rPr sz="1200" spc="-9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22E3C"/>
                </a:solidFill>
                <a:latin typeface="Trebuchet MS"/>
                <a:cs typeface="Trebuchet MS"/>
              </a:rPr>
              <a:t>Metrics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640585" y="2928391"/>
            <a:ext cx="1223797" cy="87475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81352" y="2988182"/>
            <a:ext cx="1072515" cy="760730"/>
          </a:xfrm>
          <a:custGeom>
            <a:avLst/>
            <a:gdLst/>
            <a:ahLst/>
            <a:cxnLst/>
            <a:rect l="l" t="t" r="r" b="b"/>
            <a:pathLst>
              <a:path w="1072514" h="760729">
                <a:moveTo>
                  <a:pt x="529717" y="747776"/>
                </a:moveTo>
                <a:lnTo>
                  <a:pt x="0" y="747776"/>
                </a:lnTo>
                <a:lnTo>
                  <a:pt x="0" y="760730"/>
                </a:lnTo>
                <a:lnTo>
                  <a:pt x="539750" y="760730"/>
                </a:lnTo>
                <a:lnTo>
                  <a:pt x="542671" y="757809"/>
                </a:lnTo>
                <a:lnTo>
                  <a:pt x="542671" y="754253"/>
                </a:lnTo>
                <a:lnTo>
                  <a:pt x="529717" y="754253"/>
                </a:lnTo>
                <a:lnTo>
                  <a:pt x="529717" y="747776"/>
                </a:lnTo>
                <a:close/>
              </a:path>
              <a:path w="1072514" h="760729">
                <a:moveTo>
                  <a:pt x="996061" y="31623"/>
                </a:moveTo>
                <a:lnTo>
                  <a:pt x="532638" y="31623"/>
                </a:lnTo>
                <a:lnTo>
                  <a:pt x="529717" y="34543"/>
                </a:lnTo>
                <a:lnTo>
                  <a:pt x="529717" y="754253"/>
                </a:lnTo>
                <a:lnTo>
                  <a:pt x="536194" y="747776"/>
                </a:lnTo>
                <a:lnTo>
                  <a:pt x="542671" y="747776"/>
                </a:lnTo>
                <a:lnTo>
                  <a:pt x="542671" y="44577"/>
                </a:lnTo>
                <a:lnTo>
                  <a:pt x="536194" y="44577"/>
                </a:lnTo>
                <a:lnTo>
                  <a:pt x="542671" y="38100"/>
                </a:lnTo>
                <a:lnTo>
                  <a:pt x="996061" y="38100"/>
                </a:lnTo>
                <a:lnTo>
                  <a:pt x="996061" y="31623"/>
                </a:lnTo>
                <a:close/>
              </a:path>
              <a:path w="1072514" h="760729">
                <a:moveTo>
                  <a:pt x="542671" y="747776"/>
                </a:moveTo>
                <a:lnTo>
                  <a:pt x="536194" y="747776"/>
                </a:lnTo>
                <a:lnTo>
                  <a:pt x="529717" y="754253"/>
                </a:lnTo>
                <a:lnTo>
                  <a:pt x="542671" y="754253"/>
                </a:lnTo>
                <a:lnTo>
                  <a:pt x="542671" y="747776"/>
                </a:lnTo>
                <a:close/>
              </a:path>
              <a:path w="1072514" h="760729">
                <a:moveTo>
                  <a:pt x="996061" y="0"/>
                </a:moveTo>
                <a:lnTo>
                  <a:pt x="996061" y="76200"/>
                </a:lnTo>
                <a:lnTo>
                  <a:pt x="1059306" y="44577"/>
                </a:lnTo>
                <a:lnTo>
                  <a:pt x="1008761" y="44577"/>
                </a:lnTo>
                <a:lnTo>
                  <a:pt x="1008761" y="31623"/>
                </a:lnTo>
                <a:lnTo>
                  <a:pt x="1059307" y="31623"/>
                </a:lnTo>
                <a:lnTo>
                  <a:pt x="996061" y="0"/>
                </a:lnTo>
                <a:close/>
              </a:path>
              <a:path w="1072514" h="760729">
                <a:moveTo>
                  <a:pt x="542671" y="38100"/>
                </a:moveTo>
                <a:lnTo>
                  <a:pt x="536194" y="44577"/>
                </a:lnTo>
                <a:lnTo>
                  <a:pt x="542671" y="44577"/>
                </a:lnTo>
                <a:lnTo>
                  <a:pt x="542671" y="38100"/>
                </a:lnTo>
                <a:close/>
              </a:path>
              <a:path w="1072514" h="760729">
                <a:moveTo>
                  <a:pt x="996061" y="38100"/>
                </a:moveTo>
                <a:lnTo>
                  <a:pt x="542671" y="38100"/>
                </a:lnTo>
                <a:lnTo>
                  <a:pt x="542671" y="44577"/>
                </a:lnTo>
                <a:lnTo>
                  <a:pt x="996061" y="44577"/>
                </a:lnTo>
                <a:lnTo>
                  <a:pt x="996061" y="38100"/>
                </a:lnTo>
                <a:close/>
              </a:path>
              <a:path w="1072514" h="760729">
                <a:moveTo>
                  <a:pt x="1059307" y="31623"/>
                </a:moveTo>
                <a:lnTo>
                  <a:pt x="1008761" y="31623"/>
                </a:lnTo>
                <a:lnTo>
                  <a:pt x="1008761" y="44577"/>
                </a:lnTo>
                <a:lnTo>
                  <a:pt x="1059306" y="44577"/>
                </a:lnTo>
                <a:lnTo>
                  <a:pt x="1072261" y="38100"/>
                </a:lnTo>
                <a:lnTo>
                  <a:pt x="1059307" y="31623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45814" y="3003067"/>
            <a:ext cx="1088910" cy="37868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39540" y="3038843"/>
            <a:ext cx="899909" cy="28893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91915" y="3029330"/>
            <a:ext cx="1003554" cy="29336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91915" y="3029330"/>
            <a:ext cx="1003935" cy="293370"/>
          </a:xfrm>
          <a:custGeom>
            <a:avLst/>
            <a:gdLst/>
            <a:ahLst/>
            <a:cxnLst/>
            <a:rect l="l" t="t" r="r" b="b"/>
            <a:pathLst>
              <a:path w="1003935" h="293370">
                <a:moveTo>
                  <a:pt x="954659" y="293369"/>
                </a:moveTo>
                <a:lnTo>
                  <a:pt x="964438" y="254254"/>
                </a:lnTo>
                <a:lnTo>
                  <a:pt x="1003554" y="244475"/>
                </a:lnTo>
                <a:lnTo>
                  <a:pt x="954659" y="293369"/>
                </a:lnTo>
                <a:lnTo>
                  <a:pt x="0" y="293369"/>
                </a:lnTo>
                <a:lnTo>
                  <a:pt x="0" y="0"/>
                </a:lnTo>
                <a:lnTo>
                  <a:pt x="1003554" y="0"/>
                </a:lnTo>
                <a:lnTo>
                  <a:pt x="1003554" y="244475"/>
                </a:lnTo>
              </a:path>
            </a:pathLst>
          </a:custGeom>
          <a:ln w="9906">
            <a:solidFill>
              <a:srgbClr val="0082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029202" y="3071114"/>
            <a:ext cx="7277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222E3C"/>
                </a:solidFill>
                <a:latin typeface="Trebuchet MS"/>
                <a:cs typeface="Trebuchet MS"/>
              </a:rPr>
              <a:t>PageViewCount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607564" y="1524450"/>
            <a:ext cx="575310" cy="144780"/>
          </a:xfrm>
          <a:custGeom>
            <a:avLst/>
            <a:gdLst/>
            <a:ahLst/>
            <a:cxnLst/>
            <a:rect l="l" t="t" r="r" b="b"/>
            <a:pathLst>
              <a:path w="575310" h="144780">
                <a:moveTo>
                  <a:pt x="288736" y="0"/>
                </a:moveTo>
                <a:lnTo>
                  <a:pt x="0" y="42626"/>
                </a:lnTo>
                <a:lnTo>
                  <a:pt x="288736" y="144753"/>
                </a:lnTo>
                <a:lnTo>
                  <a:pt x="575297" y="43704"/>
                </a:lnTo>
                <a:lnTo>
                  <a:pt x="575297" y="42176"/>
                </a:lnTo>
                <a:lnTo>
                  <a:pt x="288736" y="0"/>
                </a:lnTo>
                <a:close/>
              </a:path>
            </a:pathLst>
          </a:custGeom>
          <a:solidFill>
            <a:srgbClr val="B1CE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09767" y="1123940"/>
            <a:ext cx="231775" cy="483234"/>
          </a:xfrm>
          <a:custGeom>
            <a:avLst/>
            <a:gdLst/>
            <a:ahLst/>
            <a:cxnLst/>
            <a:rect l="l" t="t" r="r" b="b"/>
            <a:pathLst>
              <a:path w="231775" h="483234">
                <a:moveTo>
                  <a:pt x="16020" y="0"/>
                </a:moveTo>
                <a:lnTo>
                  <a:pt x="0" y="0"/>
                </a:lnTo>
                <a:lnTo>
                  <a:pt x="0" y="483102"/>
                </a:lnTo>
                <a:lnTo>
                  <a:pt x="231341" y="428928"/>
                </a:lnTo>
                <a:lnTo>
                  <a:pt x="231341" y="83478"/>
                </a:lnTo>
                <a:lnTo>
                  <a:pt x="16020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713522" y="1225176"/>
            <a:ext cx="173355" cy="351790"/>
          </a:xfrm>
          <a:custGeom>
            <a:avLst/>
            <a:gdLst/>
            <a:ahLst/>
            <a:cxnLst/>
            <a:rect l="l" t="t" r="r" b="b"/>
            <a:pathLst>
              <a:path w="173355" h="351790">
                <a:moveTo>
                  <a:pt x="0" y="0"/>
                </a:moveTo>
                <a:lnTo>
                  <a:pt x="0" y="351672"/>
                </a:lnTo>
                <a:lnTo>
                  <a:pt x="173065" y="321480"/>
                </a:lnTo>
                <a:lnTo>
                  <a:pt x="173065" y="38190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34496" y="1213629"/>
            <a:ext cx="62230" cy="418465"/>
          </a:xfrm>
          <a:custGeom>
            <a:avLst/>
            <a:gdLst/>
            <a:ahLst/>
            <a:cxnLst/>
            <a:rect l="l" t="t" r="r" b="b"/>
            <a:pathLst>
              <a:path w="62230" h="418464">
                <a:moveTo>
                  <a:pt x="61804" y="0"/>
                </a:moveTo>
                <a:lnTo>
                  <a:pt x="0" y="18657"/>
                </a:lnTo>
                <a:lnTo>
                  <a:pt x="0" y="399623"/>
                </a:lnTo>
                <a:lnTo>
                  <a:pt x="61804" y="418280"/>
                </a:lnTo>
                <a:lnTo>
                  <a:pt x="61804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42660" y="1123940"/>
            <a:ext cx="67310" cy="482600"/>
          </a:xfrm>
          <a:custGeom>
            <a:avLst/>
            <a:gdLst/>
            <a:ahLst/>
            <a:cxnLst/>
            <a:rect l="l" t="t" r="r" b="b"/>
            <a:pathLst>
              <a:path w="67310" h="482600">
                <a:moveTo>
                  <a:pt x="67107" y="0"/>
                </a:moveTo>
                <a:lnTo>
                  <a:pt x="54420" y="0"/>
                </a:lnTo>
                <a:lnTo>
                  <a:pt x="0" y="26643"/>
                </a:lnTo>
                <a:lnTo>
                  <a:pt x="0" y="461782"/>
                </a:lnTo>
                <a:lnTo>
                  <a:pt x="67107" y="482214"/>
                </a:lnTo>
                <a:lnTo>
                  <a:pt x="67107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07564" y="1567077"/>
            <a:ext cx="288925" cy="203835"/>
          </a:xfrm>
          <a:custGeom>
            <a:avLst/>
            <a:gdLst/>
            <a:ahLst/>
            <a:cxnLst/>
            <a:rect l="l" t="t" r="r" b="b"/>
            <a:pathLst>
              <a:path w="288925" h="203835">
                <a:moveTo>
                  <a:pt x="0" y="0"/>
                </a:moveTo>
                <a:lnTo>
                  <a:pt x="0" y="59497"/>
                </a:lnTo>
                <a:lnTo>
                  <a:pt x="288736" y="203363"/>
                </a:lnTo>
                <a:lnTo>
                  <a:pt x="288736" y="102126"/>
                </a:lnTo>
                <a:lnTo>
                  <a:pt x="0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96300" y="1568155"/>
            <a:ext cx="287020" cy="202565"/>
          </a:xfrm>
          <a:custGeom>
            <a:avLst/>
            <a:gdLst/>
            <a:ahLst/>
            <a:cxnLst/>
            <a:rect l="l" t="t" r="r" b="b"/>
            <a:pathLst>
              <a:path w="287019" h="202564">
                <a:moveTo>
                  <a:pt x="286560" y="0"/>
                </a:moveTo>
                <a:lnTo>
                  <a:pt x="0" y="101048"/>
                </a:lnTo>
                <a:lnTo>
                  <a:pt x="0" y="202285"/>
                </a:lnTo>
                <a:lnTo>
                  <a:pt x="286560" y="59938"/>
                </a:lnTo>
                <a:lnTo>
                  <a:pt x="286560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664958" y="1225176"/>
            <a:ext cx="48895" cy="351790"/>
          </a:xfrm>
          <a:custGeom>
            <a:avLst/>
            <a:gdLst/>
            <a:ahLst/>
            <a:cxnLst/>
            <a:rect l="l" t="t" r="r" b="b"/>
            <a:pathLst>
              <a:path w="48894" h="351790">
                <a:moveTo>
                  <a:pt x="48563" y="0"/>
                </a:moveTo>
                <a:lnTo>
                  <a:pt x="0" y="18657"/>
                </a:lnTo>
                <a:lnTo>
                  <a:pt x="0" y="336576"/>
                </a:lnTo>
                <a:lnTo>
                  <a:pt x="48563" y="351672"/>
                </a:lnTo>
                <a:lnTo>
                  <a:pt x="48563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896300" y="1212742"/>
            <a:ext cx="208915" cy="419734"/>
          </a:xfrm>
          <a:custGeom>
            <a:avLst/>
            <a:gdLst/>
            <a:ahLst/>
            <a:cxnLst/>
            <a:rect l="l" t="t" r="r" b="b"/>
            <a:pathLst>
              <a:path w="208914" h="419735">
                <a:moveTo>
                  <a:pt x="0" y="0"/>
                </a:moveTo>
                <a:lnTo>
                  <a:pt x="0" y="419168"/>
                </a:lnTo>
                <a:lnTo>
                  <a:pt x="208388" y="356996"/>
                </a:lnTo>
                <a:lnTo>
                  <a:pt x="208388" y="62171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887081" y="898778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997585" y="0"/>
                </a:moveTo>
                <a:lnTo>
                  <a:pt x="98171" y="0"/>
                </a:lnTo>
                <a:lnTo>
                  <a:pt x="59953" y="7713"/>
                </a:lnTo>
                <a:lnTo>
                  <a:pt x="28749" y="28749"/>
                </a:lnTo>
                <a:lnTo>
                  <a:pt x="7713" y="59953"/>
                </a:lnTo>
                <a:lnTo>
                  <a:pt x="0" y="98171"/>
                </a:lnTo>
                <a:lnTo>
                  <a:pt x="0" y="901573"/>
                </a:lnTo>
                <a:lnTo>
                  <a:pt x="7713" y="939790"/>
                </a:lnTo>
                <a:lnTo>
                  <a:pt x="28749" y="970994"/>
                </a:lnTo>
                <a:lnTo>
                  <a:pt x="59953" y="992030"/>
                </a:lnTo>
                <a:lnTo>
                  <a:pt x="98171" y="999744"/>
                </a:lnTo>
                <a:lnTo>
                  <a:pt x="997585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5" y="901573"/>
                </a:lnTo>
                <a:lnTo>
                  <a:pt x="1095755" y="98171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887081" y="898778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1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5" y="98171"/>
                </a:lnTo>
                <a:lnTo>
                  <a:pt x="1095755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050">
            <a:solidFill>
              <a:srgbClr val="34823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03870" y="1483090"/>
            <a:ext cx="763905" cy="192405"/>
          </a:xfrm>
          <a:custGeom>
            <a:avLst/>
            <a:gdLst/>
            <a:ahLst/>
            <a:cxnLst/>
            <a:rect l="l" t="t" r="r" b="b"/>
            <a:pathLst>
              <a:path w="763904" h="192405">
                <a:moveTo>
                  <a:pt x="383194" y="0"/>
                </a:moveTo>
                <a:lnTo>
                  <a:pt x="0" y="56634"/>
                </a:lnTo>
                <a:lnTo>
                  <a:pt x="383194" y="192322"/>
                </a:lnTo>
                <a:lnTo>
                  <a:pt x="763503" y="58066"/>
                </a:lnTo>
                <a:lnTo>
                  <a:pt x="763503" y="56036"/>
                </a:lnTo>
                <a:lnTo>
                  <a:pt x="383194" y="0"/>
                </a:lnTo>
                <a:close/>
              </a:path>
            </a:pathLst>
          </a:custGeom>
          <a:solidFill>
            <a:srgbClr val="B1CE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72223" y="950962"/>
            <a:ext cx="307340" cy="641985"/>
          </a:xfrm>
          <a:custGeom>
            <a:avLst/>
            <a:gdLst/>
            <a:ahLst/>
            <a:cxnLst/>
            <a:rect l="l" t="t" r="r" b="b"/>
            <a:pathLst>
              <a:path w="307340" h="641985">
                <a:moveTo>
                  <a:pt x="21262" y="0"/>
                </a:moveTo>
                <a:lnTo>
                  <a:pt x="0" y="0"/>
                </a:lnTo>
                <a:lnTo>
                  <a:pt x="0" y="641859"/>
                </a:lnTo>
                <a:lnTo>
                  <a:pt x="307024" y="569883"/>
                </a:lnTo>
                <a:lnTo>
                  <a:pt x="307024" y="110911"/>
                </a:lnTo>
                <a:lnTo>
                  <a:pt x="21262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44492" y="1085468"/>
            <a:ext cx="229870" cy="467359"/>
          </a:xfrm>
          <a:custGeom>
            <a:avLst/>
            <a:gdLst/>
            <a:ahLst/>
            <a:cxnLst/>
            <a:rect l="l" t="t" r="r" b="b"/>
            <a:pathLst>
              <a:path w="229870" h="467359">
                <a:moveTo>
                  <a:pt x="0" y="0"/>
                </a:moveTo>
                <a:lnTo>
                  <a:pt x="0" y="467240"/>
                </a:lnTo>
                <a:lnTo>
                  <a:pt x="229682" y="427125"/>
                </a:lnTo>
                <a:lnTo>
                  <a:pt x="229682" y="50740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405042" y="1070126"/>
            <a:ext cx="82550" cy="556260"/>
          </a:xfrm>
          <a:custGeom>
            <a:avLst/>
            <a:gdLst/>
            <a:ahLst/>
            <a:cxnLst/>
            <a:rect l="l" t="t" r="r" b="b"/>
            <a:pathLst>
              <a:path w="82550" h="556260">
                <a:moveTo>
                  <a:pt x="82022" y="0"/>
                </a:moveTo>
                <a:lnTo>
                  <a:pt x="0" y="24788"/>
                </a:lnTo>
                <a:lnTo>
                  <a:pt x="0" y="530948"/>
                </a:lnTo>
                <a:lnTo>
                  <a:pt x="82022" y="555736"/>
                </a:lnTo>
                <a:lnTo>
                  <a:pt x="82022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283162" y="950962"/>
            <a:ext cx="89535" cy="640715"/>
          </a:xfrm>
          <a:custGeom>
            <a:avLst/>
            <a:gdLst/>
            <a:ahLst/>
            <a:cxnLst/>
            <a:rect l="l" t="t" r="r" b="b"/>
            <a:pathLst>
              <a:path w="89534" h="640715">
                <a:moveTo>
                  <a:pt x="89061" y="0"/>
                </a:moveTo>
                <a:lnTo>
                  <a:pt x="72223" y="0"/>
                </a:lnTo>
                <a:lnTo>
                  <a:pt x="0" y="35398"/>
                </a:lnTo>
                <a:lnTo>
                  <a:pt x="0" y="613534"/>
                </a:lnTo>
                <a:lnTo>
                  <a:pt x="89061" y="640681"/>
                </a:lnTo>
                <a:lnTo>
                  <a:pt x="89061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103869" y="1539724"/>
            <a:ext cx="383540" cy="270510"/>
          </a:xfrm>
          <a:custGeom>
            <a:avLst/>
            <a:gdLst/>
            <a:ahLst/>
            <a:cxnLst/>
            <a:rect l="l" t="t" r="r" b="b"/>
            <a:pathLst>
              <a:path w="383540" h="270510">
                <a:moveTo>
                  <a:pt x="0" y="0"/>
                </a:moveTo>
                <a:lnTo>
                  <a:pt x="0" y="79049"/>
                </a:lnTo>
                <a:lnTo>
                  <a:pt x="383195" y="270192"/>
                </a:lnTo>
                <a:lnTo>
                  <a:pt x="383195" y="135687"/>
                </a:lnTo>
                <a:lnTo>
                  <a:pt x="0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487064" y="1541156"/>
            <a:ext cx="380365" cy="269240"/>
          </a:xfrm>
          <a:custGeom>
            <a:avLst/>
            <a:gdLst/>
            <a:ahLst/>
            <a:cxnLst/>
            <a:rect l="l" t="t" r="r" b="b"/>
            <a:pathLst>
              <a:path w="380365" h="269239">
                <a:moveTo>
                  <a:pt x="380308" y="0"/>
                </a:moveTo>
                <a:lnTo>
                  <a:pt x="0" y="134255"/>
                </a:lnTo>
                <a:lnTo>
                  <a:pt x="0" y="268760"/>
                </a:lnTo>
                <a:lnTo>
                  <a:pt x="380308" y="79635"/>
                </a:lnTo>
                <a:lnTo>
                  <a:pt x="380308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180041" y="1085468"/>
            <a:ext cx="64769" cy="467359"/>
          </a:xfrm>
          <a:custGeom>
            <a:avLst/>
            <a:gdLst/>
            <a:ahLst/>
            <a:cxnLst/>
            <a:rect l="l" t="t" r="r" b="b"/>
            <a:pathLst>
              <a:path w="64770" h="467359">
                <a:moveTo>
                  <a:pt x="64451" y="0"/>
                </a:moveTo>
                <a:lnTo>
                  <a:pt x="0" y="24788"/>
                </a:lnTo>
                <a:lnTo>
                  <a:pt x="0" y="447183"/>
                </a:lnTo>
                <a:lnTo>
                  <a:pt x="64451" y="467240"/>
                </a:lnTo>
                <a:lnTo>
                  <a:pt x="64451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487064" y="1068947"/>
            <a:ext cx="276860" cy="557530"/>
          </a:xfrm>
          <a:custGeom>
            <a:avLst/>
            <a:gdLst/>
            <a:ahLst/>
            <a:cxnLst/>
            <a:rect l="l" t="t" r="r" b="b"/>
            <a:pathLst>
              <a:path w="276859" h="557530">
                <a:moveTo>
                  <a:pt x="0" y="0"/>
                </a:moveTo>
                <a:lnTo>
                  <a:pt x="0" y="556915"/>
                </a:lnTo>
                <a:lnTo>
                  <a:pt x="276562" y="474313"/>
                </a:lnTo>
                <a:lnTo>
                  <a:pt x="276562" y="82602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80" name="object 80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198120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25" dirty="0">
                <a:solidFill>
                  <a:srgbClr val="FFFFFF"/>
                </a:solidFill>
              </a:rPr>
              <a:t>Auto</a:t>
            </a:r>
            <a:r>
              <a:rPr sz="2800" spc="-200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Scaling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278511" y="1248536"/>
            <a:ext cx="8620760" cy="3313429"/>
          </a:xfrm>
          <a:custGeom>
            <a:avLst/>
            <a:gdLst/>
            <a:ahLst/>
            <a:cxnLst/>
            <a:rect l="l" t="t" r="r" b="b"/>
            <a:pathLst>
              <a:path w="8620760" h="3313429">
                <a:moveTo>
                  <a:pt x="8115300" y="0"/>
                </a:moveTo>
                <a:lnTo>
                  <a:pt x="309245" y="0"/>
                </a:lnTo>
                <a:lnTo>
                  <a:pt x="263547" y="3352"/>
                </a:lnTo>
                <a:lnTo>
                  <a:pt x="219931" y="13091"/>
                </a:lnTo>
                <a:lnTo>
                  <a:pt x="178875" y="28738"/>
                </a:lnTo>
                <a:lnTo>
                  <a:pt x="140858" y="49815"/>
                </a:lnTo>
                <a:lnTo>
                  <a:pt x="106358" y="75844"/>
                </a:lnTo>
                <a:lnTo>
                  <a:pt x="75853" y="106347"/>
                </a:lnTo>
                <a:lnTo>
                  <a:pt x="49821" y="140847"/>
                </a:lnTo>
                <a:lnTo>
                  <a:pt x="28742" y="178864"/>
                </a:lnTo>
                <a:lnTo>
                  <a:pt x="13093" y="219922"/>
                </a:lnTo>
                <a:lnTo>
                  <a:pt x="3353" y="263541"/>
                </a:lnTo>
                <a:lnTo>
                  <a:pt x="0" y="309245"/>
                </a:lnTo>
                <a:lnTo>
                  <a:pt x="0" y="2807982"/>
                </a:lnTo>
                <a:lnTo>
                  <a:pt x="2312" y="2856635"/>
                </a:lnTo>
                <a:lnTo>
                  <a:pt x="9109" y="2903980"/>
                </a:lnTo>
                <a:lnTo>
                  <a:pt x="20178" y="2949804"/>
                </a:lnTo>
                <a:lnTo>
                  <a:pt x="35308" y="2993897"/>
                </a:lnTo>
                <a:lnTo>
                  <a:pt x="54288" y="3036046"/>
                </a:lnTo>
                <a:lnTo>
                  <a:pt x="76904" y="3076040"/>
                </a:lnTo>
                <a:lnTo>
                  <a:pt x="102946" y="3113667"/>
                </a:lnTo>
                <a:lnTo>
                  <a:pt x="132202" y="3148715"/>
                </a:lnTo>
                <a:lnTo>
                  <a:pt x="164460" y="3180973"/>
                </a:lnTo>
                <a:lnTo>
                  <a:pt x="199508" y="3210229"/>
                </a:lnTo>
                <a:lnTo>
                  <a:pt x="237135" y="3236271"/>
                </a:lnTo>
                <a:lnTo>
                  <a:pt x="277129" y="3258887"/>
                </a:lnTo>
                <a:lnTo>
                  <a:pt x="319278" y="3277867"/>
                </a:lnTo>
                <a:lnTo>
                  <a:pt x="363371" y="3292997"/>
                </a:lnTo>
                <a:lnTo>
                  <a:pt x="409195" y="3304066"/>
                </a:lnTo>
                <a:lnTo>
                  <a:pt x="456540" y="3310863"/>
                </a:lnTo>
                <a:lnTo>
                  <a:pt x="505193" y="3313176"/>
                </a:lnTo>
                <a:lnTo>
                  <a:pt x="8311261" y="3313176"/>
                </a:lnTo>
                <a:lnTo>
                  <a:pt x="8356964" y="3309822"/>
                </a:lnTo>
                <a:lnTo>
                  <a:pt x="8400583" y="3300082"/>
                </a:lnTo>
                <a:lnTo>
                  <a:pt x="8441641" y="3284433"/>
                </a:lnTo>
                <a:lnTo>
                  <a:pt x="8479658" y="3263354"/>
                </a:lnTo>
                <a:lnTo>
                  <a:pt x="8514158" y="3237322"/>
                </a:lnTo>
                <a:lnTo>
                  <a:pt x="8544661" y="3206817"/>
                </a:lnTo>
                <a:lnTo>
                  <a:pt x="8570690" y="3172317"/>
                </a:lnTo>
                <a:lnTo>
                  <a:pt x="8591767" y="3134300"/>
                </a:lnTo>
                <a:lnTo>
                  <a:pt x="8607414" y="3093244"/>
                </a:lnTo>
                <a:lnTo>
                  <a:pt x="8617153" y="3049628"/>
                </a:lnTo>
                <a:lnTo>
                  <a:pt x="8620506" y="3003931"/>
                </a:lnTo>
                <a:lnTo>
                  <a:pt x="8620506" y="505205"/>
                </a:lnTo>
                <a:lnTo>
                  <a:pt x="8618193" y="456551"/>
                </a:lnTo>
                <a:lnTo>
                  <a:pt x="8611396" y="409204"/>
                </a:lnTo>
                <a:lnTo>
                  <a:pt x="8600327" y="363378"/>
                </a:lnTo>
                <a:lnTo>
                  <a:pt x="8585196" y="319284"/>
                </a:lnTo>
                <a:lnTo>
                  <a:pt x="8566217" y="277134"/>
                </a:lnTo>
                <a:lnTo>
                  <a:pt x="8543600" y="237139"/>
                </a:lnTo>
                <a:lnTo>
                  <a:pt x="8517558" y="199511"/>
                </a:lnTo>
                <a:lnTo>
                  <a:pt x="8488302" y="164462"/>
                </a:lnTo>
                <a:lnTo>
                  <a:pt x="8456043" y="132203"/>
                </a:lnTo>
                <a:lnTo>
                  <a:pt x="8420994" y="102947"/>
                </a:lnTo>
                <a:lnTo>
                  <a:pt x="8383366" y="76905"/>
                </a:lnTo>
                <a:lnTo>
                  <a:pt x="8343371" y="54288"/>
                </a:lnTo>
                <a:lnTo>
                  <a:pt x="8301221" y="35309"/>
                </a:lnTo>
                <a:lnTo>
                  <a:pt x="8257127" y="20178"/>
                </a:lnTo>
                <a:lnTo>
                  <a:pt x="8211301" y="9109"/>
                </a:lnTo>
                <a:lnTo>
                  <a:pt x="8163954" y="2312"/>
                </a:lnTo>
                <a:lnTo>
                  <a:pt x="8115300" y="0"/>
                </a:lnTo>
                <a:close/>
              </a:path>
            </a:pathLst>
          </a:custGeom>
          <a:solidFill>
            <a:srgbClr val="36C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8511" y="1248536"/>
            <a:ext cx="8620760" cy="3313429"/>
          </a:xfrm>
          <a:custGeom>
            <a:avLst/>
            <a:gdLst/>
            <a:ahLst/>
            <a:cxnLst/>
            <a:rect l="l" t="t" r="r" b="b"/>
            <a:pathLst>
              <a:path w="8620760" h="3313429">
                <a:moveTo>
                  <a:pt x="309245" y="0"/>
                </a:moveTo>
                <a:lnTo>
                  <a:pt x="8115300" y="0"/>
                </a:lnTo>
                <a:lnTo>
                  <a:pt x="8163954" y="2312"/>
                </a:lnTo>
                <a:lnTo>
                  <a:pt x="8211301" y="9109"/>
                </a:lnTo>
                <a:lnTo>
                  <a:pt x="8257127" y="20178"/>
                </a:lnTo>
                <a:lnTo>
                  <a:pt x="8301221" y="35309"/>
                </a:lnTo>
                <a:lnTo>
                  <a:pt x="8343371" y="54288"/>
                </a:lnTo>
                <a:lnTo>
                  <a:pt x="8383366" y="76905"/>
                </a:lnTo>
                <a:lnTo>
                  <a:pt x="8420994" y="102947"/>
                </a:lnTo>
                <a:lnTo>
                  <a:pt x="8456043" y="132203"/>
                </a:lnTo>
                <a:lnTo>
                  <a:pt x="8488302" y="164462"/>
                </a:lnTo>
                <a:lnTo>
                  <a:pt x="8517558" y="199511"/>
                </a:lnTo>
                <a:lnTo>
                  <a:pt x="8543600" y="237139"/>
                </a:lnTo>
                <a:lnTo>
                  <a:pt x="8566217" y="277134"/>
                </a:lnTo>
                <a:lnTo>
                  <a:pt x="8585196" y="319284"/>
                </a:lnTo>
                <a:lnTo>
                  <a:pt x="8600327" y="363378"/>
                </a:lnTo>
                <a:lnTo>
                  <a:pt x="8611396" y="409204"/>
                </a:lnTo>
                <a:lnTo>
                  <a:pt x="8618193" y="456551"/>
                </a:lnTo>
                <a:lnTo>
                  <a:pt x="8620506" y="505205"/>
                </a:lnTo>
                <a:lnTo>
                  <a:pt x="8620506" y="3003931"/>
                </a:lnTo>
                <a:lnTo>
                  <a:pt x="8617153" y="3049628"/>
                </a:lnTo>
                <a:lnTo>
                  <a:pt x="8607414" y="3093244"/>
                </a:lnTo>
                <a:lnTo>
                  <a:pt x="8591767" y="3134300"/>
                </a:lnTo>
                <a:lnTo>
                  <a:pt x="8570690" y="3172317"/>
                </a:lnTo>
                <a:lnTo>
                  <a:pt x="8544661" y="3206817"/>
                </a:lnTo>
                <a:lnTo>
                  <a:pt x="8514158" y="3237322"/>
                </a:lnTo>
                <a:lnTo>
                  <a:pt x="8479658" y="3263354"/>
                </a:lnTo>
                <a:lnTo>
                  <a:pt x="8441641" y="3284433"/>
                </a:lnTo>
                <a:lnTo>
                  <a:pt x="8400583" y="3300082"/>
                </a:lnTo>
                <a:lnTo>
                  <a:pt x="8356964" y="3309822"/>
                </a:lnTo>
                <a:lnTo>
                  <a:pt x="8311261" y="3313176"/>
                </a:lnTo>
                <a:lnTo>
                  <a:pt x="505193" y="3313176"/>
                </a:lnTo>
                <a:lnTo>
                  <a:pt x="456540" y="3310863"/>
                </a:lnTo>
                <a:lnTo>
                  <a:pt x="409195" y="3304066"/>
                </a:lnTo>
                <a:lnTo>
                  <a:pt x="363371" y="3292997"/>
                </a:lnTo>
                <a:lnTo>
                  <a:pt x="319278" y="3277867"/>
                </a:lnTo>
                <a:lnTo>
                  <a:pt x="277129" y="3258887"/>
                </a:lnTo>
                <a:lnTo>
                  <a:pt x="237135" y="3236271"/>
                </a:lnTo>
                <a:lnTo>
                  <a:pt x="199508" y="3210229"/>
                </a:lnTo>
                <a:lnTo>
                  <a:pt x="164460" y="3180973"/>
                </a:lnTo>
                <a:lnTo>
                  <a:pt x="132202" y="3148715"/>
                </a:lnTo>
                <a:lnTo>
                  <a:pt x="102946" y="3113667"/>
                </a:lnTo>
                <a:lnTo>
                  <a:pt x="76904" y="3076040"/>
                </a:lnTo>
                <a:lnTo>
                  <a:pt x="54288" y="3036046"/>
                </a:lnTo>
                <a:lnTo>
                  <a:pt x="35308" y="2993897"/>
                </a:lnTo>
                <a:lnTo>
                  <a:pt x="20178" y="2949804"/>
                </a:lnTo>
                <a:lnTo>
                  <a:pt x="9109" y="2903980"/>
                </a:lnTo>
                <a:lnTo>
                  <a:pt x="2312" y="2856635"/>
                </a:lnTo>
                <a:lnTo>
                  <a:pt x="0" y="2807982"/>
                </a:lnTo>
                <a:lnTo>
                  <a:pt x="0" y="309245"/>
                </a:lnTo>
                <a:lnTo>
                  <a:pt x="3353" y="263541"/>
                </a:lnTo>
                <a:lnTo>
                  <a:pt x="13093" y="219922"/>
                </a:lnTo>
                <a:lnTo>
                  <a:pt x="28742" y="178864"/>
                </a:lnTo>
                <a:lnTo>
                  <a:pt x="49821" y="140847"/>
                </a:lnTo>
                <a:lnTo>
                  <a:pt x="75853" y="106347"/>
                </a:lnTo>
                <a:lnTo>
                  <a:pt x="106358" y="75844"/>
                </a:lnTo>
                <a:lnTo>
                  <a:pt x="140858" y="49815"/>
                </a:lnTo>
                <a:lnTo>
                  <a:pt x="178875" y="28738"/>
                </a:lnTo>
                <a:lnTo>
                  <a:pt x="219931" y="13091"/>
                </a:lnTo>
                <a:lnTo>
                  <a:pt x="263547" y="3352"/>
                </a:lnTo>
                <a:lnTo>
                  <a:pt x="309245" y="0"/>
                </a:lnTo>
                <a:close/>
              </a:path>
            </a:pathLst>
          </a:custGeom>
          <a:ln w="25146">
            <a:solidFill>
              <a:srgbClr val="248D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65985" y="1711070"/>
            <a:ext cx="6228080" cy="2361565"/>
          </a:xfrm>
          <a:custGeom>
            <a:avLst/>
            <a:gdLst/>
            <a:ahLst/>
            <a:cxnLst/>
            <a:rect l="l" t="t" r="r" b="b"/>
            <a:pathLst>
              <a:path w="6228080" h="2361565">
                <a:moveTo>
                  <a:pt x="5995923" y="0"/>
                </a:moveTo>
                <a:lnTo>
                  <a:pt x="231901" y="0"/>
                </a:lnTo>
                <a:lnTo>
                  <a:pt x="185146" y="4708"/>
                </a:lnTo>
                <a:lnTo>
                  <a:pt x="141606" y="18214"/>
                </a:lnTo>
                <a:lnTo>
                  <a:pt x="102213" y="39587"/>
                </a:lnTo>
                <a:lnTo>
                  <a:pt x="67897" y="67897"/>
                </a:lnTo>
                <a:lnTo>
                  <a:pt x="39587" y="102213"/>
                </a:lnTo>
                <a:lnTo>
                  <a:pt x="18214" y="141606"/>
                </a:lnTo>
                <a:lnTo>
                  <a:pt x="4708" y="185146"/>
                </a:lnTo>
                <a:lnTo>
                  <a:pt x="0" y="231901"/>
                </a:lnTo>
                <a:lnTo>
                  <a:pt x="0" y="2129535"/>
                </a:lnTo>
                <a:lnTo>
                  <a:pt x="4708" y="2176280"/>
                </a:lnTo>
                <a:lnTo>
                  <a:pt x="18214" y="2219814"/>
                </a:lnTo>
                <a:lnTo>
                  <a:pt x="39587" y="2259207"/>
                </a:lnTo>
                <a:lnTo>
                  <a:pt x="67897" y="2293526"/>
                </a:lnTo>
                <a:lnTo>
                  <a:pt x="102213" y="2321840"/>
                </a:lnTo>
                <a:lnTo>
                  <a:pt x="141606" y="2343218"/>
                </a:lnTo>
                <a:lnTo>
                  <a:pt x="185146" y="2356727"/>
                </a:lnTo>
                <a:lnTo>
                  <a:pt x="231901" y="2361438"/>
                </a:lnTo>
                <a:lnTo>
                  <a:pt x="5995923" y="2361438"/>
                </a:lnTo>
                <a:lnTo>
                  <a:pt x="6042679" y="2356727"/>
                </a:lnTo>
                <a:lnTo>
                  <a:pt x="6086219" y="2343218"/>
                </a:lnTo>
                <a:lnTo>
                  <a:pt x="6125612" y="2321840"/>
                </a:lnTo>
                <a:lnTo>
                  <a:pt x="6159928" y="2293526"/>
                </a:lnTo>
                <a:lnTo>
                  <a:pt x="6188238" y="2259207"/>
                </a:lnTo>
                <a:lnTo>
                  <a:pt x="6209611" y="2219814"/>
                </a:lnTo>
                <a:lnTo>
                  <a:pt x="6223117" y="2176280"/>
                </a:lnTo>
                <a:lnTo>
                  <a:pt x="6227825" y="2129535"/>
                </a:lnTo>
                <a:lnTo>
                  <a:pt x="6227825" y="231901"/>
                </a:lnTo>
                <a:lnTo>
                  <a:pt x="6223117" y="185146"/>
                </a:lnTo>
                <a:lnTo>
                  <a:pt x="6209611" y="141606"/>
                </a:lnTo>
                <a:lnTo>
                  <a:pt x="6188238" y="102213"/>
                </a:lnTo>
                <a:lnTo>
                  <a:pt x="6159928" y="67897"/>
                </a:lnTo>
                <a:lnTo>
                  <a:pt x="6125612" y="39587"/>
                </a:lnTo>
                <a:lnTo>
                  <a:pt x="6086219" y="18214"/>
                </a:lnTo>
                <a:lnTo>
                  <a:pt x="6042679" y="4708"/>
                </a:lnTo>
                <a:lnTo>
                  <a:pt x="59959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5985" y="1711070"/>
            <a:ext cx="6228080" cy="2361565"/>
          </a:xfrm>
          <a:custGeom>
            <a:avLst/>
            <a:gdLst/>
            <a:ahLst/>
            <a:cxnLst/>
            <a:rect l="l" t="t" r="r" b="b"/>
            <a:pathLst>
              <a:path w="6228080" h="2361565">
                <a:moveTo>
                  <a:pt x="0" y="231901"/>
                </a:moveTo>
                <a:lnTo>
                  <a:pt x="4708" y="185146"/>
                </a:lnTo>
                <a:lnTo>
                  <a:pt x="18214" y="141606"/>
                </a:lnTo>
                <a:lnTo>
                  <a:pt x="39587" y="102213"/>
                </a:lnTo>
                <a:lnTo>
                  <a:pt x="67897" y="67897"/>
                </a:lnTo>
                <a:lnTo>
                  <a:pt x="102213" y="39587"/>
                </a:lnTo>
                <a:lnTo>
                  <a:pt x="141606" y="18214"/>
                </a:lnTo>
                <a:lnTo>
                  <a:pt x="185146" y="4708"/>
                </a:lnTo>
                <a:lnTo>
                  <a:pt x="231901" y="0"/>
                </a:lnTo>
                <a:lnTo>
                  <a:pt x="5995923" y="0"/>
                </a:lnTo>
                <a:lnTo>
                  <a:pt x="6042679" y="4708"/>
                </a:lnTo>
                <a:lnTo>
                  <a:pt x="6086219" y="18214"/>
                </a:lnTo>
                <a:lnTo>
                  <a:pt x="6125612" y="39587"/>
                </a:lnTo>
                <a:lnTo>
                  <a:pt x="6159928" y="67897"/>
                </a:lnTo>
                <a:lnTo>
                  <a:pt x="6188238" y="102213"/>
                </a:lnTo>
                <a:lnTo>
                  <a:pt x="6209611" y="141606"/>
                </a:lnTo>
                <a:lnTo>
                  <a:pt x="6223117" y="185146"/>
                </a:lnTo>
                <a:lnTo>
                  <a:pt x="6227825" y="231901"/>
                </a:lnTo>
                <a:lnTo>
                  <a:pt x="6227825" y="2129535"/>
                </a:lnTo>
                <a:lnTo>
                  <a:pt x="6223117" y="2176280"/>
                </a:lnTo>
                <a:lnTo>
                  <a:pt x="6209611" y="2219814"/>
                </a:lnTo>
                <a:lnTo>
                  <a:pt x="6188238" y="2259207"/>
                </a:lnTo>
                <a:lnTo>
                  <a:pt x="6159928" y="2293526"/>
                </a:lnTo>
                <a:lnTo>
                  <a:pt x="6125612" y="2321840"/>
                </a:lnTo>
                <a:lnTo>
                  <a:pt x="6086219" y="2343218"/>
                </a:lnTo>
                <a:lnTo>
                  <a:pt x="6042679" y="2356727"/>
                </a:lnTo>
                <a:lnTo>
                  <a:pt x="5995923" y="2361438"/>
                </a:lnTo>
                <a:lnTo>
                  <a:pt x="231901" y="2361438"/>
                </a:lnTo>
                <a:lnTo>
                  <a:pt x="185146" y="2356727"/>
                </a:lnTo>
                <a:lnTo>
                  <a:pt x="141606" y="2343218"/>
                </a:lnTo>
                <a:lnTo>
                  <a:pt x="102213" y="2321840"/>
                </a:lnTo>
                <a:lnTo>
                  <a:pt x="67897" y="2293526"/>
                </a:lnTo>
                <a:lnTo>
                  <a:pt x="39587" y="2259207"/>
                </a:lnTo>
                <a:lnTo>
                  <a:pt x="18214" y="2219814"/>
                </a:lnTo>
                <a:lnTo>
                  <a:pt x="4708" y="2176280"/>
                </a:lnTo>
                <a:lnTo>
                  <a:pt x="0" y="2129535"/>
                </a:lnTo>
                <a:lnTo>
                  <a:pt x="0" y="231901"/>
                </a:lnTo>
                <a:close/>
              </a:path>
            </a:pathLst>
          </a:custGeom>
          <a:ln w="19050">
            <a:solidFill>
              <a:srgbClr val="222E3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486" y="2015108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10" h="1000125">
                <a:moveTo>
                  <a:pt x="997585" y="0"/>
                </a:moveTo>
                <a:lnTo>
                  <a:pt x="98158" y="0"/>
                </a:lnTo>
                <a:lnTo>
                  <a:pt x="59948" y="7713"/>
                </a:lnTo>
                <a:lnTo>
                  <a:pt x="28748" y="28749"/>
                </a:lnTo>
                <a:lnTo>
                  <a:pt x="7713" y="59953"/>
                </a:lnTo>
                <a:lnTo>
                  <a:pt x="0" y="98171"/>
                </a:lnTo>
                <a:lnTo>
                  <a:pt x="0" y="901573"/>
                </a:lnTo>
                <a:lnTo>
                  <a:pt x="7713" y="939790"/>
                </a:lnTo>
                <a:lnTo>
                  <a:pt x="28748" y="970994"/>
                </a:lnTo>
                <a:lnTo>
                  <a:pt x="59948" y="992030"/>
                </a:lnTo>
                <a:lnTo>
                  <a:pt x="98158" y="999744"/>
                </a:lnTo>
                <a:lnTo>
                  <a:pt x="997585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3"/>
                </a:lnTo>
                <a:lnTo>
                  <a:pt x="1095756" y="98171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486" y="2015108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10" h="1000125">
                <a:moveTo>
                  <a:pt x="0" y="98171"/>
                </a:moveTo>
                <a:lnTo>
                  <a:pt x="7713" y="59953"/>
                </a:lnTo>
                <a:lnTo>
                  <a:pt x="28748" y="28749"/>
                </a:lnTo>
                <a:lnTo>
                  <a:pt x="59948" y="7713"/>
                </a:lnTo>
                <a:lnTo>
                  <a:pt x="98158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58" y="999744"/>
                </a:lnTo>
                <a:lnTo>
                  <a:pt x="59948" y="992030"/>
                </a:lnTo>
                <a:lnTo>
                  <a:pt x="28748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050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9441" y="3085338"/>
            <a:ext cx="1118857" cy="910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52575" y="1861007"/>
            <a:ext cx="6939280" cy="18459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755139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754505" algn="l"/>
                <a:tab pos="1755139" algn="l"/>
              </a:tabLst>
            </a:pPr>
            <a:r>
              <a:rPr sz="2000" spc="-25" dirty="0">
                <a:solidFill>
                  <a:srgbClr val="222E3C"/>
                </a:solidFill>
                <a:latin typeface="Trebuchet MS"/>
                <a:cs typeface="Trebuchet MS"/>
              </a:rPr>
              <a:t>Scale </a:t>
            </a:r>
            <a:r>
              <a:rPr sz="2000" spc="-10" dirty="0">
                <a:solidFill>
                  <a:srgbClr val="222E3C"/>
                </a:solidFill>
                <a:latin typeface="Trebuchet MS"/>
                <a:cs typeface="Trebuchet MS"/>
              </a:rPr>
              <a:t>your </a:t>
            </a:r>
            <a:r>
              <a:rPr sz="2000" spc="30" dirty="0">
                <a:solidFill>
                  <a:srgbClr val="222E3C"/>
                </a:solidFill>
                <a:latin typeface="Trebuchet MS"/>
                <a:cs typeface="Trebuchet MS"/>
              </a:rPr>
              <a:t>Amazon </a:t>
            </a:r>
            <a:r>
              <a:rPr sz="2000" spc="45" dirty="0">
                <a:solidFill>
                  <a:srgbClr val="222E3C"/>
                </a:solidFill>
                <a:latin typeface="Trebuchet MS"/>
                <a:cs typeface="Trebuchet MS"/>
              </a:rPr>
              <a:t>EC2 </a:t>
            </a:r>
            <a:r>
              <a:rPr sz="2000" spc="-55" dirty="0">
                <a:solidFill>
                  <a:srgbClr val="222E3C"/>
                </a:solidFill>
                <a:latin typeface="Trebuchet MS"/>
                <a:cs typeface="Trebuchet MS"/>
              </a:rPr>
              <a:t>capacity</a:t>
            </a:r>
            <a:r>
              <a:rPr sz="2000" spc="-42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222E3C"/>
                </a:solidFill>
                <a:latin typeface="Trebuchet MS"/>
                <a:cs typeface="Trebuchet MS"/>
              </a:rPr>
              <a:t>automatically</a:t>
            </a:r>
            <a:endParaRPr sz="2000">
              <a:latin typeface="Trebuchet MS"/>
              <a:cs typeface="Trebuchet MS"/>
            </a:endParaRPr>
          </a:p>
          <a:p>
            <a:pPr marL="1755139" marR="35941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754505" algn="l"/>
                <a:tab pos="1755139" algn="l"/>
              </a:tabLst>
            </a:pP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Well-suited </a:t>
            </a:r>
            <a:r>
              <a:rPr sz="2000" spc="-25" dirty="0">
                <a:solidFill>
                  <a:srgbClr val="222E3C"/>
                </a:solidFill>
                <a:latin typeface="Trebuchet MS"/>
                <a:cs typeface="Trebuchet MS"/>
              </a:rPr>
              <a:t>for </a:t>
            </a:r>
            <a:r>
              <a:rPr sz="2000" spc="-35" dirty="0">
                <a:solidFill>
                  <a:srgbClr val="222E3C"/>
                </a:solidFill>
                <a:latin typeface="Trebuchet MS"/>
                <a:cs typeface="Trebuchet MS"/>
              </a:rPr>
              <a:t>applications that</a:t>
            </a:r>
            <a:r>
              <a:rPr sz="2000" spc="-229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55" dirty="0">
                <a:solidFill>
                  <a:srgbClr val="222E3C"/>
                </a:solidFill>
                <a:latin typeface="Trebuchet MS"/>
                <a:cs typeface="Trebuchet MS"/>
              </a:rPr>
              <a:t>experience  </a:t>
            </a:r>
            <a:r>
              <a:rPr sz="2000" spc="-65" dirty="0">
                <a:solidFill>
                  <a:srgbClr val="222E3C"/>
                </a:solidFill>
                <a:latin typeface="Trebuchet MS"/>
                <a:cs typeface="Trebuchet MS"/>
              </a:rPr>
              <a:t>variability </a:t>
            </a:r>
            <a:r>
              <a:rPr sz="2000" spc="-45" dirty="0">
                <a:solidFill>
                  <a:srgbClr val="222E3C"/>
                </a:solidFill>
                <a:latin typeface="Trebuchet MS"/>
                <a:cs typeface="Trebuchet MS"/>
              </a:rPr>
              <a:t>in</a:t>
            </a:r>
            <a:r>
              <a:rPr sz="2000" spc="-9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15" dirty="0">
                <a:solidFill>
                  <a:srgbClr val="222E3C"/>
                </a:solidFill>
                <a:latin typeface="Trebuchet MS"/>
                <a:cs typeface="Trebuchet MS"/>
              </a:rPr>
              <a:t>usage</a:t>
            </a:r>
            <a:endParaRPr sz="2000">
              <a:latin typeface="Trebuchet MS"/>
              <a:cs typeface="Trebuchet MS"/>
            </a:endParaRPr>
          </a:p>
          <a:p>
            <a:pPr marL="1755139" indent="-342900">
              <a:lnSpc>
                <a:spcPts val="2125"/>
              </a:lnSpc>
              <a:spcBef>
                <a:spcPts val="480"/>
              </a:spcBef>
              <a:buFont typeface="Arial"/>
              <a:buChar char="•"/>
              <a:tabLst>
                <a:tab pos="1754505" algn="l"/>
                <a:tab pos="1755139" algn="l"/>
              </a:tabLst>
            </a:pPr>
            <a:r>
              <a:rPr sz="2000" spc="-40" dirty="0">
                <a:solidFill>
                  <a:srgbClr val="222E3C"/>
                </a:solidFill>
                <a:latin typeface="Trebuchet MS"/>
                <a:cs typeface="Trebuchet MS"/>
              </a:rPr>
              <a:t>Available </a:t>
            </a:r>
            <a:r>
              <a:rPr sz="2000" spc="-55" dirty="0">
                <a:solidFill>
                  <a:srgbClr val="222E3C"/>
                </a:solidFill>
                <a:latin typeface="Trebuchet MS"/>
                <a:cs typeface="Trebuchet MS"/>
              </a:rPr>
              <a:t>at </a:t>
            </a:r>
            <a:r>
              <a:rPr sz="2000" spc="50" dirty="0">
                <a:solidFill>
                  <a:srgbClr val="222E3C"/>
                </a:solidFill>
                <a:latin typeface="Trebuchet MS"/>
                <a:cs typeface="Trebuchet MS"/>
              </a:rPr>
              <a:t>no </a:t>
            </a:r>
            <a:r>
              <a:rPr sz="2000" spc="-35" dirty="0">
                <a:solidFill>
                  <a:srgbClr val="222E3C"/>
                </a:solidFill>
                <a:latin typeface="Trebuchet MS"/>
                <a:cs typeface="Trebuchet MS"/>
              </a:rPr>
              <a:t>additional</a:t>
            </a:r>
            <a:r>
              <a:rPr sz="2000" spc="-29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222E3C"/>
                </a:solidFill>
                <a:latin typeface="Trebuchet MS"/>
                <a:cs typeface="Trebuchet MS"/>
              </a:rPr>
              <a:t>charge</a:t>
            </a:r>
            <a:endParaRPr sz="2000">
              <a:latin typeface="Trebuchet MS"/>
              <a:cs typeface="Trebuchet MS"/>
            </a:endParaRPr>
          </a:p>
          <a:p>
            <a:pPr marR="6271260" algn="ctr">
              <a:lnSpc>
                <a:spcPts val="1645"/>
              </a:lnSpc>
            </a:pPr>
            <a:r>
              <a:rPr sz="1600" spc="15" dirty="0">
                <a:solidFill>
                  <a:srgbClr val="222E3C"/>
                </a:solidFill>
                <a:latin typeface="Trebuchet MS"/>
                <a:cs typeface="Trebuchet MS"/>
              </a:rPr>
              <a:t>Auto</a:t>
            </a:r>
            <a:endParaRPr sz="1600">
              <a:latin typeface="Trebuchet MS"/>
              <a:cs typeface="Trebuchet MS"/>
            </a:endParaRPr>
          </a:p>
          <a:p>
            <a:pPr marR="6270625" algn="ctr">
              <a:lnSpc>
                <a:spcPct val="100000"/>
              </a:lnSpc>
            </a:pPr>
            <a:r>
              <a:rPr sz="1600" spc="25" dirty="0">
                <a:solidFill>
                  <a:srgbClr val="222E3C"/>
                </a:solidFill>
                <a:latin typeface="Trebuchet MS"/>
                <a:cs typeface="Trebuchet MS"/>
              </a:rPr>
              <a:t>S</a:t>
            </a:r>
            <a:r>
              <a:rPr sz="1600" spc="20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1600" spc="-45" dirty="0">
                <a:solidFill>
                  <a:srgbClr val="222E3C"/>
                </a:solidFill>
                <a:latin typeface="Trebuchet MS"/>
                <a:cs typeface="Trebuchet MS"/>
              </a:rPr>
              <a:t>alin</a:t>
            </a:r>
            <a:r>
              <a:rPr sz="1600" spc="105" dirty="0">
                <a:solidFill>
                  <a:srgbClr val="222E3C"/>
                </a:solidFill>
                <a:latin typeface="Trebuchet MS"/>
                <a:cs typeface="Trebuchet MS"/>
              </a:rPr>
              <a:t>g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29761" y="2266836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89">
                <a:moveTo>
                  <a:pt x="59535" y="33857"/>
                </a:moveTo>
                <a:lnTo>
                  <a:pt x="0" y="33857"/>
                </a:lnTo>
                <a:lnTo>
                  <a:pt x="0" y="0"/>
                </a:lnTo>
                <a:lnTo>
                  <a:pt x="59535" y="0"/>
                </a:lnTo>
                <a:lnTo>
                  <a:pt x="59535" y="33857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89702" y="2266836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89">
                <a:moveTo>
                  <a:pt x="59535" y="33857"/>
                </a:moveTo>
                <a:lnTo>
                  <a:pt x="0" y="33857"/>
                </a:lnTo>
                <a:lnTo>
                  <a:pt x="0" y="0"/>
                </a:lnTo>
                <a:lnTo>
                  <a:pt x="59535" y="0"/>
                </a:lnTo>
                <a:lnTo>
                  <a:pt x="59535" y="33857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9347" y="2374378"/>
            <a:ext cx="80645" cy="118110"/>
          </a:xfrm>
          <a:custGeom>
            <a:avLst/>
            <a:gdLst/>
            <a:ahLst/>
            <a:cxnLst/>
            <a:rect l="l" t="t" r="r" b="b"/>
            <a:pathLst>
              <a:path w="80644" h="118110">
                <a:moveTo>
                  <a:pt x="80355" y="0"/>
                </a:moveTo>
                <a:lnTo>
                  <a:pt x="0" y="83643"/>
                </a:lnTo>
                <a:lnTo>
                  <a:pt x="0" y="117488"/>
                </a:lnTo>
                <a:lnTo>
                  <a:pt x="80355" y="33857"/>
                </a:lnTo>
                <a:lnTo>
                  <a:pt x="80355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89297" y="2372389"/>
            <a:ext cx="84455" cy="120014"/>
          </a:xfrm>
          <a:custGeom>
            <a:avLst/>
            <a:gdLst/>
            <a:ahLst/>
            <a:cxnLst/>
            <a:rect l="l" t="t" r="r" b="b"/>
            <a:pathLst>
              <a:path w="84455" h="120014">
                <a:moveTo>
                  <a:pt x="0" y="0"/>
                </a:moveTo>
                <a:lnTo>
                  <a:pt x="0" y="33857"/>
                </a:lnTo>
                <a:lnTo>
                  <a:pt x="84333" y="119477"/>
                </a:lnTo>
                <a:lnTo>
                  <a:pt x="84333" y="85632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40512" y="2553608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5">
                <a:moveTo>
                  <a:pt x="0" y="0"/>
                </a:moveTo>
                <a:lnTo>
                  <a:pt x="133453" y="0"/>
                </a:lnTo>
              </a:path>
            </a:pathLst>
          </a:custGeom>
          <a:ln w="33857">
            <a:solidFill>
              <a:srgbClr val="994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3553" y="2553608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6916" y="0"/>
                </a:lnTo>
              </a:path>
            </a:pathLst>
          </a:custGeom>
          <a:ln w="33857">
            <a:solidFill>
              <a:srgbClr val="994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78797" y="2457027"/>
            <a:ext cx="161925" cy="194310"/>
          </a:xfrm>
          <a:custGeom>
            <a:avLst/>
            <a:gdLst/>
            <a:ahLst/>
            <a:cxnLst/>
            <a:rect l="l" t="t" r="r" b="b"/>
            <a:pathLst>
              <a:path w="161925" h="194310">
                <a:moveTo>
                  <a:pt x="0" y="0"/>
                </a:moveTo>
                <a:lnTo>
                  <a:pt x="0" y="33844"/>
                </a:lnTo>
                <a:lnTo>
                  <a:pt x="161714" y="194156"/>
                </a:lnTo>
                <a:lnTo>
                  <a:pt x="161714" y="160311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3553" y="2298705"/>
            <a:ext cx="299720" cy="318770"/>
          </a:xfrm>
          <a:custGeom>
            <a:avLst/>
            <a:gdLst/>
            <a:ahLst/>
            <a:cxnLst/>
            <a:rect l="l" t="t" r="r" b="b"/>
            <a:pathLst>
              <a:path w="299719" h="318769">
                <a:moveTo>
                  <a:pt x="136916" y="0"/>
                </a:moveTo>
                <a:lnTo>
                  <a:pt x="136916" y="80646"/>
                </a:lnTo>
                <a:lnTo>
                  <a:pt x="0" y="80646"/>
                </a:lnTo>
                <a:lnTo>
                  <a:pt x="0" y="237973"/>
                </a:lnTo>
                <a:lnTo>
                  <a:pt x="136916" y="237973"/>
                </a:lnTo>
                <a:lnTo>
                  <a:pt x="136916" y="318633"/>
                </a:lnTo>
                <a:lnTo>
                  <a:pt x="299623" y="160311"/>
                </a:lnTo>
                <a:lnTo>
                  <a:pt x="136916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40470" y="2459016"/>
            <a:ext cx="163195" cy="192405"/>
          </a:xfrm>
          <a:custGeom>
            <a:avLst/>
            <a:gdLst/>
            <a:ahLst/>
            <a:cxnLst/>
            <a:rect l="l" t="t" r="r" b="b"/>
            <a:pathLst>
              <a:path w="163194" h="192405">
                <a:moveTo>
                  <a:pt x="162706" y="0"/>
                </a:moveTo>
                <a:lnTo>
                  <a:pt x="0" y="158322"/>
                </a:lnTo>
                <a:lnTo>
                  <a:pt x="0" y="192166"/>
                </a:lnTo>
                <a:lnTo>
                  <a:pt x="162706" y="33857"/>
                </a:lnTo>
                <a:lnTo>
                  <a:pt x="162706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8797" y="2298705"/>
            <a:ext cx="295275" cy="318770"/>
          </a:xfrm>
          <a:custGeom>
            <a:avLst/>
            <a:gdLst/>
            <a:ahLst/>
            <a:cxnLst/>
            <a:rect l="l" t="t" r="r" b="b"/>
            <a:pathLst>
              <a:path w="295275" h="318769">
                <a:moveTo>
                  <a:pt x="161714" y="0"/>
                </a:moveTo>
                <a:lnTo>
                  <a:pt x="0" y="158322"/>
                </a:lnTo>
                <a:lnTo>
                  <a:pt x="161714" y="318633"/>
                </a:lnTo>
                <a:lnTo>
                  <a:pt x="161714" y="237973"/>
                </a:lnTo>
                <a:lnTo>
                  <a:pt x="295168" y="237973"/>
                </a:lnTo>
                <a:lnTo>
                  <a:pt x="295168" y="81641"/>
                </a:lnTo>
                <a:lnTo>
                  <a:pt x="161714" y="81641"/>
                </a:lnTo>
                <a:lnTo>
                  <a:pt x="16171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29761" y="2661143"/>
            <a:ext cx="319477" cy="1951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29761" y="2111511"/>
            <a:ext cx="320040" cy="711200"/>
          </a:xfrm>
          <a:custGeom>
            <a:avLst/>
            <a:gdLst/>
            <a:ahLst/>
            <a:cxnLst/>
            <a:rect l="l" t="t" r="r" b="b"/>
            <a:pathLst>
              <a:path w="320040" h="711200">
                <a:moveTo>
                  <a:pt x="319477" y="549631"/>
                </a:moveTo>
                <a:lnTo>
                  <a:pt x="0" y="549631"/>
                </a:lnTo>
                <a:lnTo>
                  <a:pt x="158740" y="710939"/>
                </a:lnTo>
                <a:lnTo>
                  <a:pt x="319477" y="549631"/>
                </a:lnTo>
                <a:close/>
              </a:path>
              <a:path w="320040" h="711200">
                <a:moveTo>
                  <a:pt x="259941" y="155325"/>
                </a:moveTo>
                <a:lnTo>
                  <a:pt x="59535" y="155325"/>
                </a:lnTo>
                <a:lnTo>
                  <a:pt x="59535" y="260877"/>
                </a:lnTo>
                <a:lnTo>
                  <a:pt x="143869" y="346510"/>
                </a:lnTo>
                <a:lnTo>
                  <a:pt x="59535" y="433138"/>
                </a:lnTo>
                <a:lnTo>
                  <a:pt x="59535" y="549631"/>
                </a:lnTo>
                <a:lnTo>
                  <a:pt x="259941" y="549631"/>
                </a:lnTo>
                <a:lnTo>
                  <a:pt x="259941" y="432143"/>
                </a:lnTo>
                <a:lnTo>
                  <a:pt x="179586" y="346510"/>
                </a:lnTo>
                <a:lnTo>
                  <a:pt x="259941" y="262866"/>
                </a:lnTo>
                <a:lnTo>
                  <a:pt x="259941" y="155325"/>
                </a:lnTo>
                <a:close/>
              </a:path>
              <a:path w="320040" h="711200">
                <a:moveTo>
                  <a:pt x="165674" y="0"/>
                </a:moveTo>
                <a:lnTo>
                  <a:pt x="155737" y="0"/>
                </a:lnTo>
                <a:lnTo>
                  <a:pt x="0" y="155325"/>
                </a:lnTo>
                <a:lnTo>
                  <a:pt x="319477" y="155325"/>
                </a:lnTo>
                <a:lnTo>
                  <a:pt x="16567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352679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solidFill>
                  <a:srgbClr val="FFFFFF"/>
                </a:solidFill>
              </a:rPr>
              <a:t>Launch</a:t>
            </a:r>
            <a:r>
              <a:rPr sz="2800" spc="-180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Configurations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412750" y="1263141"/>
            <a:ext cx="6709409" cy="2760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65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2000" spc="-8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222E3C"/>
                </a:solidFill>
                <a:latin typeface="Trebuchet MS"/>
                <a:cs typeface="Trebuchet MS"/>
              </a:rPr>
              <a:t>launch</a:t>
            </a:r>
            <a:r>
              <a:rPr sz="2000" spc="-9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15" dirty="0">
                <a:solidFill>
                  <a:srgbClr val="222E3C"/>
                </a:solidFill>
                <a:latin typeface="Trebuchet MS"/>
                <a:cs typeface="Trebuchet MS"/>
              </a:rPr>
              <a:t>configuration</a:t>
            </a:r>
            <a:r>
              <a:rPr sz="2000" spc="-8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222E3C"/>
                </a:solidFill>
                <a:latin typeface="Trebuchet MS"/>
                <a:cs typeface="Trebuchet MS"/>
              </a:rPr>
              <a:t>is</a:t>
            </a:r>
            <a:r>
              <a:rPr sz="2000" spc="-9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2000" spc="-8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222E3C"/>
                </a:solidFill>
                <a:latin typeface="Trebuchet MS"/>
                <a:cs typeface="Trebuchet MS"/>
              </a:rPr>
              <a:t>template</a:t>
            </a:r>
            <a:r>
              <a:rPr sz="2000" spc="-7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222E3C"/>
                </a:solidFill>
                <a:latin typeface="Trebuchet MS"/>
                <a:cs typeface="Trebuchet MS"/>
              </a:rPr>
              <a:t>that</a:t>
            </a:r>
            <a:r>
              <a:rPr sz="2000" spc="-8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22E3C"/>
                </a:solidFill>
                <a:latin typeface="Trebuchet MS"/>
                <a:cs typeface="Trebuchet MS"/>
              </a:rPr>
              <a:t>an</a:t>
            </a:r>
            <a:r>
              <a:rPr sz="2000" spc="-8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15" dirty="0">
                <a:solidFill>
                  <a:srgbClr val="222E3C"/>
                </a:solidFill>
                <a:latin typeface="Trebuchet MS"/>
                <a:cs typeface="Trebuchet MS"/>
              </a:rPr>
              <a:t>Auto</a:t>
            </a:r>
            <a:r>
              <a:rPr sz="2000" spc="-7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222E3C"/>
                </a:solidFill>
                <a:latin typeface="Trebuchet MS"/>
                <a:cs typeface="Trebuchet MS"/>
              </a:rPr>
              <a:t>Scaling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000" spc="25" dirty="0">
                <a:solidFill>
                  <a:srgbClr val="222E3C"/>
                </a:solidFill>
                <a:latin typeface="Trebuchet MS"/>
                <a:cs typeface="Trebuchet MS"/>
              </a:rPr>
              <a:t>group </a:t>
            </a:r>
            <a:r>
              <a:rPr sz="2000" dirty="0">
                <a:solidFill>
                  <a:srgbClr val="222E3C"/>
                </a:solidFill>
                <a:latin typeface="Trebuchet MS"/>
                <a:cs typeface="Trebuchet MS"/>
              </a:rPr>
              <a:t>uses </a:t>
            </a:r>
            <a:r>
              <a:rPr sz="2000" spc="-5" dirty="0">
                <a:solidFill>
                  <a:srgbClr val="222E3C"/>
                </a:solidFill>
                <a:latin typeface="Trebuchet MS"/>
                <a:cs typeface="Trebuchet MS"/>
              </a:rPr>
              <a:t>to </a:t>
            </a:r>
            <a:r>
              <a:rPr sz="2000" spc="-25" dirty="0">
                <a:solidFill>
                  <a:srgbClr val="222E3C"/>
                </a:solidFill>
                <a:latin typeface="Trebuchet MS"/>
                <a:cs typeface="Trebuchet MS"/>
              </a:rPr>
              <a:t>launch </a:t>
            </a:r>
            <a:r>
              <a:rPr sz="2000" spc="45" dirty="0">
                <a:solidFill>
                  <a:srgbClr val="222E3C"/>
                </a:solidFill>
                <a:latin typeface="Trebuchet MS"/>
                <a:cs typeface="Trebuchet MS"/>
              </a:rPr>
              <a:t>EC2</a:t>
            </a:r>
            <a:r>
              <a:rPr sz="2000" spc="-35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55" dirty="0">
                <a:solidFill>
                  <a:srgbClr val="222E3C"/>
                </a:solidFill>
                <a:latin typeface="Trebuchet MS"/>
                <a:cs typeface="Trebuchet MS"/>
              </a:rPr>
              <a:t>instances.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30" dirty="0">
                <a:solidFill>
                  <a:srgbClr val="222E3C"/>
                </a:solidFill>
                <a:latin typeface="Trebuchet MS"/>
                <a:cs typeface="Trebuchet MS"/>
              </a:rPr>
              <a:t>When </a:t>
            </a:r>
            <a:r>
              <a:rPr sz="2000" spc="20" dirty="0">
                <a:solidFill>
                  <a:srgbClr val="222E3C"/>
                </a:solidFill>
                <a:latin typeface="Trebuchet MS"/>
                <a:cs typeface="Trebuchet MS"/>
              </a:rPr>
              <a:t>you </a:t>
            </a:r>
            <a:r>
              <a:rPr sz="2000" spc="-70" dirty="0">
                <a:solidFill>
                  <a:srgbClr val="222E3C"/>
                </a:solidFill>
                <a:latin typeface="Trebuchet MS"/>
                <a:cs typeface="Trebuchet MS"/>
              </a:rPr>
              <a:t>create </a:t>
            </a:r>
            <a:r>
              <a:rPr sz="2000" spc="-40" dirty="0">
                <a:solidFill>
                  <a:srgbClr val="222E3C"/>
                </a:solidFill>
                <a:latin typeface="Trebuchet MS"/>
                <a:cs typeface="Trebuchet MS"/>
              </a:rPr>
              <a:t>a </a:t>
            </a:r>
            <a:r>
              <a:rPr sz="2000" spc="-25" dirty="0">
                <a:solidFill>
                  <a:srgbClr val="222E3C"/>
                </a:solidFill>
                <a:latin typeface="Trebuchet MS"/>
                <a:cs typeface="Trebuchet MS"/>
              </a:rPr>
              <a:t>launch </a:t>
            </a:r>
            <a:r>
              <a:rPr sz="2000" spc="-40" dirty="0">
                <a:solidFill>
                  <a:srgbClr val="222E3C"/>
                </a:solidFill>
                <a:latin typeface="Trebuchet MS"/>
                <a:cs typeface="Trebuchet MS"/>
              </a:rPr>
              <a:t>configuration, </a:t>
            </a:r>
            <a:r>
              <a:rPr sz="2000" spc="20" dirty="0">
                <a:solidFill>
                  <a:srgbClr val="222E3C"/>
                </a:solidFill>
                <a:latin typeface="Trebuchet MS"/>
                <a:cs typeface="Trebuchet MS"/>
              </a:rPr>
              <a:t>you</a:t>
            </a:r>
            <a:r>
              <a:rPr sz="2000" spc="-409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can </a:t>
            </a:r>
            <a:r>
              <a:rPr sz="2000" spc="-75" dirty="0">
                <a:solidFill>
                  <a:srgbClr val="222E3C"/>
                </a:solidFill>
                <a:latin typeface="Trebuchet MS"/>
                <a:cs typeface="Trebuchet MS"/>
              </a:rPr>
              <a:t>specify:</a:t>
            </a:r>
            <a:endParaRPr sz="20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414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1600" spc="55" dirty="0">
                <a:solidFill>
                  <a:srgbClr val="222E3C"/>
                </a:solidFill>
                <a:latin typeface="Trebuchet MS"/>
                <a:cs typeface="Trebuchet MS"/>
              </a:rPr>
              <a:t>AMI</a:t>
            </a:r>
            <a:r>
              <a:rPr sz="1600" spc="-6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222E3C"/>
                </a:solidFill>
                <a:latin typeface="Trebuchet MS"/>
                <a:cs typeface="Trebuchet MS"/>
              </a:rPr>
              <a:t>ID</a:t>
            </a:r>
            <a:endParaRPr sz="16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1600" spc="-20" dirty="0">
                <a:solidFill>
                  <a:srgbClr val="222E3C"/>
                </a:solidFill>
                <a:latin typeface="Trebuchet MS"/>
                <a:cs typeface="Trebuchet MS"/>
              </a:rPr>
              <a:t>Instance</a:t>
            </a:r>
            <a:r>
              <a:rPr sz="1600" spc="-7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22E3C"/>
                </a:solidFill>
                <a:latin typeface="Trebuchet MS"/>
                <a:cs typeface="Trebuchet MS"/>
              </a:rPr>
              <a:t>type</a:t>
            </a:r>
            <a:endParaRPr sz="16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1600" spc="-25" dirty="0">
                <a:solidFill>
                  <a:srgbClr val="222E3C"/>
                </a:solidFill>
                <a:latin typeface="Trebuchet MS"/>
                <a:cs typeface="Trebuchet MS"/>
              </a:rPr>
              <a:t>Key</a:t>
            </a:r>
            <a:r>
              <a:rPr sz="1600" spc="-7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22E3C"/>
                </a:solidFill>
                <a:latin typeface="Trebuchet MS"/>
                <a:cs typeface="Trebuchet MS"/>
              </a:rPr>
              <a:t>pair</a:t>
            </a:r>
            <a:endParaRPr sz="16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1600" spc="-30" dirty="0">
                <a:solidFill>
                  <a:srgbClr val="222E3C"/>
                </a:solidFill>
                <a:latin typeface="Trebuchet MS"/>
                <a:cs typeface="Trebuchet MS"/>
              </a:rPr>
              <a:t>Security</a:t>
            </a:r>
            <a:r>
              <a:rPr sz="1600" spc="-8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222E3C"/>
                </a:solidFill>
                <a:latin typeface="Trebuchet MS"/>
                <a:cs typeface="Trebuchet MS"/>
              </a:rPr>
              <a:t>groups</a:t>
            </a:r>
            <a:endParaRPr sz="16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1600" spc="-20" dirty="0">
                <a:solidFill>
                  <a:srgbClr val="222E3C"/>
                </a:solidFill>
                <a:latin typeface="Trebuchet MS"/>
                <a:cs typeface="Trebuchet MS"/>
              </a:rPr>
              <a:t>Block </a:t>
            </a:r>
            <a:r>
              <a:rPr sz="1600" spc="-45" dirty="0">
                <a:solidFill>
                  <a:srgbClr val="222E3C"/>
                </a:solidFill>
                <a:latin typeface="Trebuchet MS"/>
                <a:cs typeface="Trebuchet MS"/>
              </a:rPr>
              <a:t>device</a:t>
            </a:r>
            <a:r>
              <a:rPr sz="1600" spc="-114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222E3C"/>
                </a:solidFill>
                <a:latin typeface="Trebuchet MS"/>
                <a:cs typeface="Trebuchet MS"/>
              </a:rPr>
              <a:t>mapping</a:t>
            </a:r>
            <a:endParaRPr sz="1600">
              <a:latin typeface="Trebuchet MS"/>
              <a:cs typeface="Trebuchet MS"/>
            </a:endParaRPr>
          </a:p>
          <a:p>
            <a:pPr marL="755650" lvl="1" indent="-28575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sz="1600" spc="-10" dirty="0">
                <a:solidFill>
                  <a:srgbClr val="222E3C"/>
                </a:solidFill>
                <a:latin typeface="Trebuchet MS"/>
                <a:cs typeface="Trebuchet MS"/>
              </a:rPr>
              <a:t>User</a:t>
            </a:r>
            <a:r>
              <a:rPr sz="1600" spc="-7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222E3C"/>
                </a:solidFill>
                <a:latin typeface="Trebuchet MS"/>
                <a:cs typeface="Trebuchet MS"/>
              </a:rPr>
              <a:t>data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06567" y="2836164"/>
            <a:ext cx="2676143" cy="1123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03260" y="1042797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997585" y="0"/>
                </a:moveTo>
                <a:lnTo>
                  <a:pt x="98171" y="0"/>
                </a:lnTo>
                <a:lnTo>
                  <a:pt x="59953" y="7713"/>
                </a:lnTo>
                <a:lnTo>
                  <a:pt x="28749" y="28749"/>
                </a:lnTo>
                <a:lnTo>
                  <a:pt x="7713" y="59953"/>
                </a:lnTo>
                <a:lnTo>
                  <a:pt x="0" y="98170"/>
                </a:lnTo>
                <a:lnTo>
                  <a:pt x="0" y="901572"/>
                </a:lnTo>
                <a:lnTo>
                  <a:pt x="7713" y="939790"/>
                </a:lnTo>
                <a:lnTo>
                  <a:pt x="28749" y="970994"/>
                </a:lnTo>
                <a:lnTo>
                  <a:pt x="59953" y="992030"/>
                </a:lnTo>
                <a:lnTo>
                  <a:pt x="98171" y="999744"/>
                </a:lnTo>
                <a:lnTo>
                  <a:pt x="997585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2"/>
                </a:lnTo>
                <a:lnTo>
                  <a:pt x="1095756" y="98170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03260" y="1042797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0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0"/>
                </a:lnTo>
                <a:lnTo>
                  <a:pt x="1095756" y="901572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2"/>
                </a:lnTo>
                <a:lnTo>
                  <a:pt x="0" y="98170"/>
                </a:lnTo>
                <a:close/>
              </a:path>
            </a:pathLst>
          </a:custGeom>
          <a:ln w="19050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99775" y="1312212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535" y="33892"/>
                </a:moveTo>
                <a:lnTo>
                  <a:pt x="0" y="33892"/>
                </a:lnTo>
                <a:lnTo>
                  <a:pt x="0" y="0"/>
                </a:lnTo>
                <a:lnTo>
                  <a:pt x="59535" y="0"/>
                </a:lnTo>
                <a:lnTo>
                  <a:pt x="59535" y="3389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59716" y="1312212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535" y="33892"/>
                </a:moveTo>
                <a:lnTo>
                  <a:pt x="0" y="33892"/>
                </a:lnTo>
                <a:lnTo>
                  <a:pt x="0" y="0"/>
                </a:lnTo>
                <a:lnTo>
                  <a:pt x="59535" y="0"/>
                </a:lnTo>
                <a:lnTo>
                  <a:pt x="59535" y="3389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79362" y="1419863"/>
            <a:ext cx="80645" cy="118110"/>
          </a:xfrm>
          <a:custGeom>
            <a:avLst/>
            <a:gdLst/>
            <a:ahLst/>
            <a:cxnLst/>
            <a:rect l="l" t="t" r="r" b="b"/>
            <a:pathLst>
              <a:path w="80645" h="118109">
                <a:moveTo>
                  <a:pt x="80355" y="0"/>
                </a:moveTo>
                <a:lnTo>
                  <a:pt x="0" y="83728"/>
                </a:lnTo>
                <a:lnTo>
                  <a:pt x="0" y="117608"/>
                </a:lnTo>
                <a:lnTo>
                  <a:pt x="80355" y="33892"/>
                </a:lnTo>
                <a:lnTo>
                  <a:pt x="80355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59311" y="1417872"/>
            <a:ext cx="84455" cy="120014"/>
          </a:xfrm>
          <a:custGeom>
            <a:avLst/>
            <a:gdLst/>
            <a:ahLst/>
            <a:cxnLst/>
            <a:rect l="l" t="t" r="r" b="b"/>
            <a:pathLst>
              <a:path w="84454" h="120015">
                <a:moveTo>
                  <a:pt x="0" y="0"/>
                </a:moveTo>
                <a:lnTo>
                  <a:pt x="0" y="33892"/>
                </a:lnTo>
                <a:lnTo>
                  <a:pt x="84333" y="119599"/>
                </a:lnTo>
                <a:lnTo>
                  <a:pt x="84333" y="85720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10526" y="1599276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4">
                <a:moveTo>
                  <a:pt x="0" y="0"/>
                </a:moveTo>
                <a:lnTo>
                  <a:pt x="133453" y="0"/>
                </a:lnTo>
              </a:path>
            </a:pathLst>
          </a:custGeom>
          <a:ln w="33892">
            <a:solidFill>
              <a:srgbClr val="994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73568" y="1599276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6916" y="0"/>
                </a:lnTo>
              </a:path>
            </a:pathLst>
          </a:custGeom>
          <a:ln w="33892">
            <a:solidFill>
              <a:srgbClr val="994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48811" y="1502596"/>
            <a:ext cx="161925" cy="194945"/>
          </a:xfrm>
          <a:custGeom>
            <a:avLst/>
            <a:gdLst/>
            <a:ahLst/>
            <a:cxnLst/>
            <a:rect l="l" t="t" r="r" b="b"/>
            <a:pathLst>
              <a:path w="161925" h="194944">
                <a:moveTo>
                  <a:pt x="0" y="0"/>
                </a:moveTo>
                <a:lnTo>
                  <a:pt x="0" y="33879"/>
                </a:lnTo>
                <a:lnTo>
                  <a:pt x="161714" y="194354"/>
                </a:lnTo>
                <a:lnTo>
                  <a:pt x="161714" y="160474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73568" y="1344113"/>
            <a:ext cx="299720" cy="319405"/>
          </a:xfrm>
          <a:custGeom>
            <a:avLst/>
            <a:gdLst/>
            <a:ahLst/>
            <a:cxnLst/>
            <a:rect l="l" t="t" r="r" b="b"/>
            <a:pathLst>
              <a:path w="299720" h="319405">
                <a:moveTo>
                  <a:pt x="136916" y="0"/>
                </a:moveTo>
                <a:lnTo>
                  <a:pt x="136916" y="80728"/>
                </a:lnTo>
                <a:lnTo>
                  <a:pt x="0" y="80728"/>
                </a:lnTo>
                <a:lnTo>
                  <a:pt x="0" y="238216"/>
                </a:lnTo>
                <a:lnTo>
                  <a:pt x="136916" y="238216"/>
                </a:lnTo>
                <a:lnTo>
                  <a:pt x="136916" y="318958"/>
                </a:lnTo>
                <a:lnTo>
                  <a:pt x="299623" y="160474"/>
                </a:lnTo>
                <a:lnTo>
                  <a:pt x="136916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0484" y="1504588"/>
            <a:ext cx="163195" cy="192405"/>
          </a:xfrm>
          <a:custGeom>
            <a:avLst/>
            <a:gdLst/>
            <a:ahLst/>
            <a:cxnLst/>
            <a:rect l="l" t="t" r="r" b="b"/>
            <a:pathLst>
              <a:path w="163195" h="192405">
                <a:moveTo>
                  <a:pt x="162706" y="0"/>
                </a:moveTo>
                <a:lnTo>
                  <a:pt x="0" y="158483"/>
                </a:lnTo>
                <a:lnTo>
                  <a:pt x="0" y="192362"/>
                </a:lnTo>
                <a:lnTo>
                  <a:pt x="162706" y="33892"/>
                </a:lnTo>
                <a:lnTo>
                  <a:pt x="162706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48811" y="1344113"/>
            <a:ext cx="295275" cy="319405"/>
          </a:xfrm>
          <a:custGeom>
            <a:avLst/>
            <a:gdLst/>
            <a:ahLst/>
            <a:cxnLst/>
            <a:rect l="l" t="t" r="r" b="b"/>
            <a:pathLst>
              <a:path w="295275" h="319405">
                <a:moveTo>
                  <a:pt x="161714" y="0"/>
                </a:moveTo>
                <a:lnTo>
                  <a:pt x="0" y="158483"/>
                </a:lnTo>
                <a:lnTo>
                  <a:pt x="161714" y="318958"/>
                </a:lnTo>
                <a:lnTo>
                  <a:pt x="161714" y="238216"/>
                </a:lnTo>
                <a:lnTo>
                  <a:pt x="295168" y="238216"/>
                </a:lnTo>
                <a:lnTo>
                  <a:pt x="295168" y="81724"/>
                </a:lnTo>
                <a:lnTo>
                  <a:pt x="161714" y="81724"/>
                </a:lnTo>
                <a:lnTo>
                  <a:pt x="16171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99775" y="1706920"/>
            <a:ext cx="319477" cy="195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99775" y="1156729"/>
            <a:ext cx="320040" cy="711835"/>
          </a:xfrm>
          <a:custGeom>
            <a:avLst/>
            <a:gdLst/>
            <a:ahLst/>
            <a:cxnLst/>
            <a:rect l="l" t="t" r="r" b="b"/>
            <a:pathLst>
              <a:path w="320040" h="711835">
                <a:moveTo>
                  <a:pt x="319477" y="550191"/>
                </a:moveTo>
                <a:lnTo>
                  <a:pt x="0" y="550191"/>
                </a:lnTo>
                <a:lnTo>
                  <a:pt x="158740" y="711663"/>
                </a:lnTo>
                <a:lnTo>
                  <a:pt x="319477" y="550191"/>
                </a:lnTo>
                <a:close/>
              </a:path>
              <a:path w="320040" h="711835">
                <a:moveTo>
                  <a:pt x="259941" y="155483"/>
                </a:moveTo>
                <a:lnTo>
                  <a:pt x="59535" y="155483"/>
                </a:lnTo>
                <a:lnTo>
                  <a:pt x="59535" y="261143"/>
                </a:lnTo>
                <a:lnTo>
                  <a:pt x="143869" y="346863"/>
                </a:lnTo>
                <a:lnTo>
                  <a:pt x="59535" y="433579"/>
                </a:lnTo>
                <a:lnTo>
                  <a:pt x="59535" y="550191"/>
                </a:lnTo>
                <a:lnTo>
                  <a:pt x="259941" y="550191"/>
                </a:lnTo>
                <a:lnTo>
                  <a:pt x="259941" y="432583"/>
                </a:lnTo>
                <a:lnTo>
                  <a:pt x="179586" y="346863"/>
                </a:lnTo>
                <a:lnTo>
                  <a:pt x="259941" y="263134"/>
                </a:lnTo>
                <a:lnTo>
                  <a:pt x="259941" y="155483"/>
                </a:lnTo>
                <a:close/>
              </a:path>
              <a:path w="320040" h="711835">
                <a:moveTo>
                  <a:pt x="165674" y="0"/>
                </a:moveTo>
                <a:lnTo>
                  <a:pt x="155736" y="0"/>
                </a:lnTo>
                <a:lnTo>
                  <a:pt x="0" y="155483"/>
                </a:lnTo>
                <a:lnTo>
                  <a:pt x="319477" y="155483"/>
                </a:lnTo>
                <a:lnTo>
                  <a:pt x="16567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319087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25" dirty="0">
                <a:solidFill>
                  <a:srgbClr val="FFFFFF"/>
                </a:solidFill>
              </a:rPr>
              <a:t>Auto </a:t>
            </a:r>
            <a:r>
              <a:rPr sz="2800" dirty="0">
                <a:solidFill>
                  <a:srgbClr val="FFFFFF"/>
                </a:solidFill>
              </a:rPr>
              <a:t>Scaling</a:t>
            </a:r>
            <a:r>
              <a:rPr sz="2800" spc="-355" dirty="0">
                <a:solidFill>
                  <a:srgbClr val="FFFFFF"/>
                </a:solidFill>
              </a:rPr>
              <a:t> </a:t>
            </a:r>
            <a:r>
              <a:rPr sz="2800" spc="15" dirty="0">
                <a:solidFill>
                  <a:srgbClr val="FFFFFF"/>
                </a:solidFill>
              </a:rPr>
              <a:t>Groups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3607308" y="2865882"/>
            <a:ext cx="4027170" cy="10515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53409" y="2892170"/>
            <a:ext cx="3941825" cy="966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53409" y="2892170"/>
            <a:ext cx="3942079" cy="966469"/>
          </a:xfrm>
          <a:custGeom>
            <a:avLst/>
            <a:gdLst/>
            <a:ahLst/>
            <a:cxnLst/>
            <a:rect l="l" t="t" r="r" b="b"/>
            <a:pathLst>
              <a:path w="3942079" h="966470">
                <a:moveTo>
                  <a:pt x="0" y="966215"/>
                </a:moveTo>
                <a:lnTo>
                  <a:pt x="3941825" y="966215"/>
                </a:lnTo>
                <a:lnTo>
                  <a:pt x="3941825" y="0"/>
                </a:lnTo>
                <a:lnTo>
                  <a:pt x="0" y="0"/>
                </a:lnTo>
                <a:lnTo>
                  <a:pt x="0" y="966215"/>
                </a:lnTo>
                <a:close/>
              </a:path>
            </a:pathLst>
          </a:custGeom>
          <a:ln w="9906">
            <a:solidFill>
              <a:srgbClr val="30C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51147" y="2959646"/>
            <a:ext cx="777976" cy="7512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11346" y="2999994"/>
            <a:ext cx="664845" cy="638175"/>
          </a:xfrm>
          <a:custGeom>
            <a:avLst/>
            <a:gdLst/>
            <a:ahLst/>
            <a:cxnLst/>
            <a:rect l="l" t="t" r="r" b="b"/>
            <a:pathLst>
              <a:path w="664845" h="638175">
                <a:moveTo>
                  <a:pt x="558164" y="0"/>
                </a:moveTo>
                <a:lnTo>
                  <a:pt x="106299" y="0"/>
                </a:lnTo>
                <a:lnTo>
                  <a:pt x="64936" y="8358"/>
                </a:lnTo>
                <a:lnTo>
                  <a:pt x="31146" y="31146"/>
                </a:lnTo>
                <a:lnTo>
                  <a:pt x="8358" y="64936"/>
                </a:lnTo>
                <a:lnTo>
                  <a:pt x="0" y="106299"/>
                </a:lnTo>
                <a:lnTo>
                  <a:pt x="0" y="531494"/>
                </a:lnTo>
                <a:lnTo>
                  <a:pt x="8358" y="572857"/>
                </a:lnTo>
                <a:lnTo>
                  <a:pt x="31146" y="606647"/>
                </a:lnTo>
                <a:lnTo>
                  <a:pt x="64936" y="629435"/>
                </a:lnTo>
                <a:lnTo>
                  <a:pt x="106299" y="637794"/>
                </a:lnTo>
                <a:lnTo>
                  <a:pt x="558164" y="637794"/>
                </a:lnTo>
                <a:lnTo>
                  <a:pt x="599527" y="629435"/>
                </a:lnTo>
                <a:lnTo>
                  <a:pt x="633317" y="606647"/>
                </a:lnTo>
                <a:lnTo>
                  <a:pt x="656105" y="572857"/>
                </a:lnTo>
                <a:lnTo>
                  <a:pt x="664463" y="531494"/>
                </a:lnTo>
                <a:lnTo>
                  <a:pt x="664463" y="106299"/>
                </a:lnTo>
                <a:lnTo>
                  <a:pt x="656105" y="64936"/>
                </a:lnTo>
                <a:lnTo>
                  <a:pt x="633317" y="31146"/>
                </a:lnTo>
                <a:lnTo>
                  <a:pt x="599527" y="8358"/>
                </a:lnTo>
                <a:lnTo>
                  <a:pt x="558164" y="0"/>
                </a:lnTo>
                <a:close/>
              </a:path>
            </a:pathLst>
          </a:custGeom>
          <a:solidFill>
            <a:srgbClr val="36C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11346" y="2999994"/>
            <a:ext cx="664845" cy="638175"/>
          </a:xfrm>
          <a:custGeom>
            <a:avLst/>
            <a:gdLst/>
            <a:ahLst/>
            <a:cxnLst/>
            <a:rect l="l" t="t" r="r" b="b"/>
            <a:pathLst>
              <a:path w="664845" h="638175">
                <a:moveTo>
                  <a:pt x="0" y="106299"/>
                </a:moveTo>
                <a:lnTo>
                  <a:pt x="8358" y="64936"/>
                </a:lnTo>
                <a:lnTo>
                  <a:pt x="31146" y="31146"/>
                </a:lnTo>
                <a:lnTo>
                  <a:pt x="64936" y="8358"/>
                </a:lnTo>
                <a:lnTo>
                  <a:pt x="106299" y="0"/>
                </a:lnTo>
                <a:lnTo>
                  <a:pt x="558164" y="0"/>
                </a:lnTo>
                <a:lnTo>
                  <a:pt x="599527" y="8358"/>
                </a:lnTo>
                <a:lnTo>
                  <a:pt x="633317" y="31146"/>
                </a:lnTo>
                <a:lnTo>
                  <a:pt x="656105" y="64936"/>
                </a:lnTo>
                <a:lnTo>
                  <a:pt x="664463" y="106299"/>
                </a:lnTo>
                <a:lnTo>
                  <a:pt x="664463" y="531494"/>
                </a:lnTo>
                <a:lnTo>
                  <a:pt x="656105" y="572857"/>
                </a:lnTo>
                <a:lnTo>
                  <a:pt x="633317" y="606647"/>
                </a:lnTo>
                <a:lnTo>
                  <a:pt x="599527" y="629435"/>
                </a:lnTo>
                <a:lnTo>
                  <a:pt x="558164" y="637794"/>
                </a:lnTo>
                <a:lnTo>
                  <a:pt x="106299" y="637794"/>
                </a:lnTo>
                <a:lnTo>
                  <a:pt x="64936" y="629435"/>
                </a:lnTo>
                <a:lnTo>
                  <a:pt x="31146" y="606647"/>
                </a:lnTo>
                <a:lnTo>
                  <a:pt x="8358" y="572857"/>
                </a:lnTo>
                <a:lnTo>
                  <a:pt x="0" y="531494"/>
                </a:lnTo>
                <a:lnTo>
                  <a:pt x="0" y="106299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74691" y="2950502"/>
            <a:ext cx="777214" cy="7520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34890" y="2990850"/>
            <a:ext cx="664210" cy="638810"/>
          </a:xfrm>
          <a:custGeom>
            <a:avLst/>
            <a:gdLst/>
            <a:ahLst/>
            <a:cxnLst/>
            <a:rect l="l" t="t" r="r" b="b"/>
            <a:pathLst>
              <a:path w="664210" h="638810">
                <a:moveTo>
                  <a:pt x="557276" y="0"/>
                </a:moveTo>
                <a:lnTo>
                  <a:pt x="106425" y="0"/>
                </a:lnTo>
                <a:lnTo>
                  <a:pt x="64990" y="8360"/>
                </a:lnTo>
                <a:lnTo>
                  <a:pt x="31162" y="31162"/>
                </a:lnTo>
                <a:lnTo>
                  <a:pt x="8360" y="64990"/>
                </a:lnTo>
                <a:lnTo>
                  <a:pt x="0" y="106425"/>
                </a:lnTo>
                <a:lnTo>
                  <a:pt x="0" y="532130"/>
                </a:lnTo>
                <a:lnTo>
                  <a:pt x="8360" y="573565"/>
                </a:lnTo>
                <a:lnTo>
                  <a:pt x="31162" y="607393"/>
                </a:lnTo>
                <a:lnTo>
                  <a:pt x="64990" y="630195"/>
                </a:lnTo>
                <a:lnTo>
                  <a:pt x="106425" y="638556"/>
                </a:lnTo>
                <a:lnTo>
                  <a:pt x="557276" y="638556"/>
                </a:lnTo>
                <a:lnTo>
                  <a:pt x="598711" y="630195"/>
                </a:lnTo>
                <a:lnTo>
                  <a:pt x="632539" y="607393"/>
                </a:lnTo>
                <a:lnTo>
                  <a:pt x="655341" y="573565"/>
                </a:lnTo>
                <a:lnTo>
                  <a:pt x="663701" y="532130"/>
                </a:lnTo>
                <a:lnTo>
                  <a:pt x="663701" y="106425"/>
                </a:lnTo>
                <a:lnTo>
                  <a:pt x="655341" y="64990"/>
                </a:lnTo>
                <a:lnTo>
                  <a:pt x="632539" y="31162"/>
                </a:lnTo>
                <a:lnTo>
                  <a:pt x="598711" y="8360"/>
                </a:lnTo>
                <a:lnTo>
                  <a:pt x="557276" y="0"/>
                </a:lnTo>
                <a:close/>
              </a:path>
            </a:pathLst>
          </a:custGeom>
          <a:solidFill>
            <a:srgbClr val="36C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4890" y="2990850"/>
            <a:ext cx="664210" cy="638810"/>
          </a:xfrm>
          <a:custGeom>
            <a:avLst/>
            <a:gdLst/>
            <a:ahLst/>
            <a:cxnLst/>
            <a:rect l="l" t="t" r="r" b="b"/>
            <a:pathLst>
              <a:path w="664210" h="638810">
                <a:moveTo>
                  <a:pt x="0" y="106425"/>
                </a:moveTo>
                <a:lnTo>
                  <a:pt x="8360" y="64990"/>
                </a:lnTo>
                <a:lnTo>
                  <a:pt x="31162" y="31162"/>
                </a:lnTo>
                <a:lnTo>
                  <a:pt x="64990" y="8360"/>
                </a:lnTo>
                <a:lnTo>
                  <a:pt x="106425" y="0"/>
                </a:lnTo>
                <a:lnTo>
                  <a:pt x="557276" y="0"/>
                </a:lnTo>
                <a:lnTo>
                  <a:pt x="598711" y="8360"/>
                </a:lnTo>
                <a:lnTo>
                  <a:pt x="632539" y="31162"/>
                </a:lnTo>
                <a:lnTo>
                  <a:pt x="655341" y="64990"/>
                </a:lnTo>
                <a:lnTo>
                  <a:pt x="663701" y="106425"/>
                </a:lnTo>
                <a:lnTo>
                  <a:pt x="663701" y="532130"/>
                </a:lnTo>
                <a:lnTo>
                  <a:pt x="655341" y="573565"/>
                </a:lnTo>
                <a:lnTo>
                  <a:pt x="632539" y="607393"/>
                </a:lnTo>
                <a:lnTo>
                  <a:pt x="598711" y="630195"/>
                </a:lnTo>
                <a:lnTo>
                  <a:pt x="557276" y="638556"/>
                </a:lnTo>
                <a:lnTo>
                  <a:pt x="106425" y="638556"/>
                </a:lnTo>
                <a:lnTo>
                  <a:pt x="64990" y="630195"/>
                </a:lnTo>
                <a:lnTo>
                  <a:pt x="31162" y="607393"/>
                </a:lnTo>
                <a:lnTo>
                  <a:pt x="8360" y="573565"/>
                </a:lnTo>
                <a:lnTo>
                  <a:pt x="0" y="532130"/>
                </a:lnTo>
                <a:lnTo>
                  <a:pt x="0" y="106425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97473" y="2959646"/>
            <a:ext cx="777976" cy="7512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57671" y="2999994"/>
            <a:ext cx="664845" cy="638175"/>
          </a:xfrm>
          <a:custGeom>
            <a:avLst/>
            <a:gdLst/>
            <a:ahLst/>
            <a:cxnLst/>
            <a:rect l="l" t="t" r="r" b="b"/>
            <a:pathLst>
              <a:path w="664845" h="638175">
                <a:moveTo>
                  <a:pt x="0" y="106299"/>
                </a:moveTo>
                <a:lnTo>
                  <a:pt x="8358" y="64936"/>
                </a:lnTo>
                <a:lnTo>
                  <a:pt x="31146" y="31146"/>
                </a:lnTo>
                <a:lnTo>
                  <a:pt x="64936" y="8358"/>
                </a:lnTo>
                <a:lnTo>
                  <a:pt x="106299" y="0"/>
                </a:lnTo>
                <a:lnTo>
                  <a:pt x="558164" y="0"/>
                </a:lnTo>
                <a:lnTo>
                  <a:pt x="599527" y="8358"/>
                </a:lnTo>
                <a:lnTo>
                  <a:pt x="633317" y="31146"/>
                </a:lnTo>
                <a:lnTo>
                  <a:pt x="656105" y="64936"/>
                </a:lnTo>
                <a:lnTo>
                  <a:pt x="664463" y="106299"/>
                </a:lnTo>
                <a:lnTo>
                  <a:pt x="664463" y="531494"/>
                </a:lnTo>
                <a:lnTo>
                  <a:pt x="656105" y="572857"/>
                </a:lnTo>
                <a:lnTo>
                  <a:pt x="633317" y="606647"/>
                </a:lnTo>
                <a:lnTo>
                  <a:pt x="599527" y="629435"/>
                </a:lnTo>
                <a:lnTo>
                  <a:pt x="558164" y="637794"/>
                </a:lnTo>
                <a:lnTo>
                  <a:pt x="106299" y="637794"/>
                </a:lnTo>
                <a:lnTo>
                  <a:pt x="64936" y="629435"/>
                </a:lnTo>
                <a:lnTo>
                  <a:pt x="31146" y="606647"/>
                </a:lnTo>
                <a:lnTo>
                  <a:pt x="8358" y="572857"/>
                </a:lnTo>
                <a:lnTo>
                  <a:pt x="0" y="531494"/>
                </a:lnTo>
                <a:lnTo>
                  <a:pt x="0" y="106299"/>
                </a:lnTo>
                <a:close/>
              </a:path>
            </a:pathLst>
          </a:custGeom>
          <a:ln w="38100">
            <a:solidFill>
              <a:srgbClr val="36C1B1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20256" y="2959646"/>
            <a:ext cx="777976" cy="7512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80454" y="2999994"/>
            <a:ext cx="664845" cy="638175"/>
          </a:xfrm>
          <a:custGeom>
            <a:avLst/>
            <a:gdLst/>
            <a:ahLst/>
            <a:cxnLst/>
            <a:rect l="l" t="t" r="r" b="b"/>
            <a:pathLst>
              <a:path w="664845" h="638175">
                <a:moveTo>
                  <a:pt x="0" y="106299"/>
                </a:moveTo>
                <a:lnTo>
                  <a:pt x="8358" y="64936"/>
                </a:lnTo>
                <a:lnTo>
                  <a:pt x="31146" y="31146"/>
                </a:lnTo>
                <a:lnTo>
                  <a:pt x="64936" y="8358"/>
                </a:lnTo>
                <a:lnTo>
                  <a:pt x="106299" y="0"/>
                </a:lnTo>
                <a:lnTo>
                  <a:pt x="558165" y="0"/>
                </a:lnTo>
                <a:lnTo>
                  <a:pt x="599527" y="8358"/>
                </a:lnTo>
                <a:lnTo>
                  <a:pt x="633317" y="31146"/>
                </a:lnTo>
                <a:lnTo>
                  <a:pt x="656105" y="64936"/>
                </a:lnTo>
                <a:lnTo>
                  <a:pt x="664464" y="106299"/>
                </a:lnTo>
                <a:lnTo>
                  <a:pt x="664464" y="531494"/>
                </a:lnTo>
                <a:lnTo>
                  <a:pt x="656105" y="572857"/>
                </a:lnTo>
                <a:lnTo>
                  <a:pt x="633317" y="606647"/>
                </a:lnTo>
                <a:lnTo>
                  <a:pt x="599527" y="629435"/>
                </a:lnTo>
                <a:lnTo>
                  <a:pt x="558165" y="637794"/>
                </a:lnTo>
                <a:lnTo>
                  <a:pt x="106299" y="637794"/>
                </a:lnTo>
                <a:lnTo>
                  <a:pt x="64936" y="629435"/>
                </a:lnTo>
                <a:lnTo>
                  <a:pt x="31146" y="606647"/>
                </a:lnTo>
                <a:lnTo>
                  <a:pt x="8358" y="572857"/>
                </a:lnTo>
                <a:lnTo>
                  <a:pt x="0" y="531494"/>
                </a:lnTo>
                <a:lnTo>
                  <a:pt x="0" y="106299"/>
                </a:lnTo>
                <a:close/>
              </a:path>
            </a:pathLst>
          </a:custGeom>
          <a:ln w="38099">
            <a:solidFill>
              <a:srgbClr val="36C1B1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19354" y="1152144"/>
            <a:ext cx="7371080" cy="1689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94043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solidFill>
                  <a:srgbClr val="222E3C"/>
                </a:solidFill>
                <a:latin typeface="Trebuchet MS"/>
                <a:cs typeface="Trebuchet MS"/>
              </a:rPr>
              <a:t>Contain </a:t>
            </a:r>
            <a:r>
              <a:rPr sz="2000" spc="-40" dirty="0">
                <a:solidFill>
                  <a:srgbClr val="222E3C"/>
                </a:solidFill>
                <a:latin typeface="Trebuchet MS"/>
                <a:cs typeface="Trebuchet MS"/>
              </a:rPr>
              <a:t>a </a:t>
            </a:r>
            <a:r>
              <a:rPr sz="2000" spc="-50" dirty="0">
                <a:solidFill>
                  <a:srgbClr val="222E3C"/>
                </a:solidFill>
                <a:latin typeface="Trebuchet MS"/>
                <a:cs typeface="Trebuchet MS"/>
              </a:rPr>
              <a:t>collection </a:t>
            </a:r>
            <a:r>
              <a:rPr sz="2000" spc="10" dirty="0">
                <a:solidFill>
                  <a:srgbClr val="222E3C"/>
                </a:solidFill>
                <a:latin typeface="Trebuchet MS"/>
                <a:cs typeface="Trebuchet MS"/>
              </a:rPr>
              <a:t>of </a:t>
            </a:r>
            <a:r>
              <a:rPr sz="2000" spc="45" dirty="0">
                <a:solidFill>
                  <a:srgbClr val="222E3C"/>
                </a:solidFill>
                <a:latin typeface="Trebuchet MS"/>
                <a:cs typeface="Trebuchet MS"/>
              </a:rPr>
              <a:t>EC2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instances </a:t>
            </a:r>
            <a:r>
              <a:rPr sz="2000" spc="-35" dirty="0">
                <a:solidFill>
                  <a:srgbClr val="222E3C"/>
                </a:solidFill>
                <a:latin typeface="Trebuchet MS"/>
                <a:cs typeface="Trebuchet MS"/>
              </a:rPr>
              <a:t>that </a:t>
            </a:r>
            <a:r>
              <a:rPr sz="2000" spc="-25" dirty="0">
                <a:solidFill>
                  <a:srgbClr val="222E3C"/>
                </a:solidFill>
                <a:latin typeface="Trebuchet MS"/>
                <a:cs typeface="Trebuchet MS"/>
              </a:rPr>
              <a:t>share</a:t>
            </a:r>
            <a:r>
              <a:rPr sz="2000" spc="-43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55" dirty="0">
                <a:solidFill>
                  <a:srgbClr val="222E3C"/>
                </a:solidFill>
                <a:latin typeface="Trebuchet MS"/>
                <a:cs typeface="Trebuchet MS"/>
              </a:rPr>
              <a:t>similar  </a:t>
            </a:r>
            <a:r>
              <a:rPr sz="2000" spc="-75" dirty="0">
                <a:solidFill>
                  <a:srgbClr val="222E3C"/>
                </a:solidFill>
                <a:latin typeface="Trebuchet MS"/>
                <a:cs typeface="Trebuchet MS"/>
              </a:rPr>
              <a:t>characteristics.</a:t>
            </a:r>
            <a:endParaRPr sz="20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0" dirty="0">
                <a:solidFill>
                  <a:srgbClr val="222E3C"/>
                </a:solidFill>
                <a:latin typeface="Trebuchet MS"/>
                <a:cs typeface="Trebuchet MS"/>
              </a:rPr>
              <a:t>Instances </a:t>
            </a:r>
            <a:r>
              <a:rPr sz="2000" spc="-45" dirty="0">
                <a:solidFill>
                  <a:srgbClr val="222E3C"/>
                </a:solidFill>
                <a:latin typeface="Trebuchet MS"/>
                <a:cs typeface="Trebuchet MS"/>
              </a:rPr>
              <a:t>in </a:t>
            </a:r>
            <a:r>
              <a:rPr sz="2000" dirty="0">
                <a:solidFill>
                  <a:srgbClr val="222E3C"/>
                </a:solidFill>
                <a:latin typeface="Trebuchet MS"/>
                <a:cs typeface="Trebuchet MS"/>
              </a:rPr>
              <a:t>an </a:t>
            </a:r>
            <a:r>
              <a:rPr sz="2000" spc="15" dirty="0">
                <a:solidFill>
                  <a:srgbClr val="222E3C"/>
                </a:solidFill>
                <a:latin typeface="Trebuchet MS"/>
                <a:cs typeface="Trebuchet MS"/>
              </a:rPr>
              <a:t>Auto </a:t>
            </a:r>
            <a:r>
              <a:rPr sz="2000" spc="-5" dirty="0">
                <a:solidFill>
                  <a:srgbClr val="222E3C"/>
                </a:solidFill>
                <a:latin typeface="Trebuchet MS"/>
                <a:cs typeface="Trebuchet MS"/>
              </a:rPr>
              <a:t>Scaling </a:t>
            </a:r>
            <a:r>
              <a:rPr sz="2000" spc="25" dirty="0">
                <a:solidFill>
                  <a:srgbClr val="222E3C"/>
                </a:solidFill>
                <a:latin typeface="Trebuchet MS"/>
                <a:cs typeface="Trebuchet MS"/>
              </a:rPr>
              <a:t>group </a:t>
            </a:r>
            <a:r>
              <a:rPr sz="2000" spc="-65" dirty="0">
                <a:solidFill>
                  <a:srgbClr val="222E3C"/>
                </a:solidFill>
                <a:latin typeface="Trebuchet MS"/>
                <a:cs typeface="Trebuchet MS"/>
              </a:rPr>
              <a:t>are </a:t>
            </a:r>
            <a:r>
              <a:rPr sz="2000" spc="-50" dirty="0">
                <a:solidFill>
                  <a:srgbClr val="222E3C"/>
                </a:solidFill>
                <a:latin typeface="Trebuchet MS"/>
                <a:cs typeface="Trebuchet MS"/>
              </a:rPr>
              <a:t>treated </a:t>
            </a:r>
            <a:r>
              <a:rPr sz="2000" spc="-5" dirty="0">
                <a:solidFill>
                  <a:srgbClr val="222E3C"/>
                </a:solidFill>
                <a:latin typeface="Trebuchet MS"/>
                <a:cs typeface="Trebuchet MS"/>
              </a:rPr>
              <a:t>as </a:t>
            </a:r>
            <a:r>
              <a:rPr sz="2000" spc="-40" dirty="0">
                <a:solidFill>
                  <a:srgbClr val="222E3C"/>
                </a:solidFill>
                <a:latin typeface="Trebuchet MS"/>
                <a:cs typeface="Trebuchet MS"/>
              </a:rPr>
              <a:t>a </a:t>
            </a:r>
            <a:r>
              <a:rPr sz="2000" spc="-35" dirty="0">
                <a:solidFill>
                  <a:srgbClr val="222E3C"/>
                </a:solidFill>
                <a:latin typeface="Trebuchet MS"/>
                <a:cs typeface="Trebuchet MS"/>
              </a:rPr>
              <a:t>logical  </a:t>
            </a:r>
            <a:r>
              <a:rPr sz="2000" spc="25" dirty="0">
                <a:solidFill>
                  <a:srgbClr val="222E3C"/>
                </a:solidFill>
                <a:latin typeface="Trebuchet MS"/>
                <a:cs typeface="Trebuchet MS"/>
              </a:rPr>
              <a:t>grouping</a:t>
            </a:r>
            <a:r>
              <a:rPr sz="2000" spc="-7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222E3C"/>
                </a:solidFill>
                <a:latin typeface="Trebuchet MS"/>
                <a:cs typeface="Trebuchet MS"/>
              </a:rPr>
              <a:t>for</a:t>
            </a:r>
            <a:r>
              <a:rPr sz="2000" spc="-7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the</a:t>
            </a:r>
            <a:r>
              <a:rPr sz="2000" spc="-7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22E3C"/>
                </a:solidFill>
                <a:latin typeface="Trebuchet MS"/>
                <a:cs typeface="Trebuchet MS"/>
              </a:rPr>
              <a:t>purpose</a:t>
            </a:r>
            <a:r>
              <a:rPr sz="2000" spc="-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222E3C"/>
                </a:solidFill>
                <a:latin typeface="Trebuchet MS"/>
                <a:cs typeface="Trebuchet MS"/>
              </a:rPr>
              <a:t>of</a:t>
            </a:r>
            <a:r>
              <a:rPr sz="2000" spc="-7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222E3C"/>
                </a:solidFill>
                <a:latin typeface="Trebuchet MS"/>
                <a:cs typeface="Trebuchet MS"/>
              </a:rPr>
              <a:t>instance</a:t>
            </a:r>
            <a:r>
              <a:rPr sz="2000" spc="-8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222E3C"/>
                </a:solidFill>
                <a:latin typeface="Trebuchet MS"/>
                <a:cs typeface="Trebuchet MS"/>
              </a:rPr>
              <a:t>scaling</a:t>
            </a:r>
            <a:r>
              <a:rPr sz="2000" spc="-7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222E3C"/>
                </a:solidFill>
                <a:latin typeface="Trebuchet MS"/>
                <a:cs typeface="Trebuchet MS"/>
              </a:rPr>
              <a:t>and</a:t>
            </a:r>
            <a:r>
              <a:rPr sz="2000" spc="-7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222E3C"/>
                </a:solidFill>
                <a:latin typeface="Trebuchet MS"/>
                <a:cs typeface="Trebuchet MS"/>
              </a:rPr>
              <a:t>management.</a:t>
            </a:r>
            <a:endParaRPr sz="2000">
              <a:latin typeface="Trebuchet MS"/>
              <a:cs typeface="Trebuchet MS"/>
            </a:endParaRPr>
          </a:p>
          <a:p>
            <a:pPr marL="4248150">
              <a:lnSpc>
                <a:spcPct val="100000"/>
              </a:lnSpc>
              <a:spcBef>
                <a:spcPts val="1100"/>
              </a:spcBef>
            </a:pPr>
            <a:r>
              <a:rPr sz="1600" spc="15" dirty="0">
                <a:solidFill>
                  <a:srgbClr val="222E3C"/>
                </a:solidFill>
                <a:latin typeface="Trebuchet MS"/>
                <a:cs typeface="Trebuchet MS"/>
              </a:rPr>
              <a:t>Auto </a:t>
            </a:r>
            <a:r>
              <a:rPr sz="1600" spc="-5" dirty="0">
                <a:solidFill>
                  <a:srgbClr val="222E3C"/>
                </a:solidFill>
                <a:latin typeface="Trebuchet MS"/>
                <a:cs typeface="Trebuchet MS"/>
              </a:rPr>
              <a:t>Scaling</a:t>
            </a:r>
            <a:r>
              <a:rPr sz="1600" spc="-14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222E3C"/>
                </a:solidFill>
                <a:latin typeface="Trebuchet MS"/>
                <a:cs typeface="Trebuchet MS"/>
              </a:rPr>
              <a:t>group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28288" y="3608832"/>
            <a:ext cx="825284" cy="3634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82009" y="3629786"/>
            <a:ext cx="725170" cy="276225"/>
          </a:xfrm>
          <a:custGeom>
            <a:avLst/>
            <a:gdLst/>
            <a:ahLst/>
            <a:cxnLst/>
            <a:rect l="l" t="t" r="r" b="b"/>
            <a:pathLst>
              <a:path w="725170" h="276225">
                <a:moveTo>
                  <a:pt x="724662" y="0"/>
                </a:moveTo>
                <a:lnTo>
                  <a:pt x="722856" y="53697"/>
                </a:lnTo>
                <a:lnTo>
                  <a:pt x="717931" y="97536"/>
                </a:lnTo>
                <a:lnTo>
                  <a:pt x="710624" y="127087"/>
                </a:lnTo>
                <a:lnTo>
                  <a:pt x="701675" y="137922"/>
                </a:lnTo>
                <a:lnTo>
                  <a:pt x="385317" y="137922"/>
                </a:lnTo>
                <a:lnTo>
                  <a:pt x="376368" y="148756"/>
                </a:lnTo>
                <a:lnTo>
                  <a:pt x="369062" y="178308"/>
                </a:lnTo>
                <a:lnTo>
                  <a:pt x="364136" y="222146"/>
                </a:lnTo>
                <a:lnTo>
                  <a:pt x="362330" y="275844"/>
                </a:lnTo>
                <a:lnTo>
                  <a:pt x="360525" y="222146"/>
                </a:lnTo>
                <a:lnTo>
                  <a:pt x="355600" y="178307"/>
                </a:lnTo>
                <a:lnTo>
                  <a:pt x="348293" y="148756"/>
                </a:lnTo>
                <a:lnTo>
                  <a:pt x="339343" y="137922"/>
                </a:lnTo>
                <a:lnTo>
                  <a:pt x="22987" y="137922"/>
                </a:lnTo>
                <a:lnTo>
                  <a:pt x="14037" y="127087"/>
                </a:lnTo>
                <a:lnTo>
                  <a:pt x="6731" y="97535"/>
                </a:lnTo>
                <a:lnTo>
                  <a:pt x="1805" y="53697"/>
                </a:lnTo>
                <a:lnTo>
                  <a:pt x="0" y="0"/>
                </a:lnTo>
              </a:path>
            </a:pathLst>
          </a:custGeom>
          <a:ln w="25146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62502" y="3872738"/>
            <a:ext cx="124904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0" dirty="0">
                <a:solidFill>
                  <a:srgbClr val="222E3C"/>
                </a:solidFill>
                <a:latin typeface="Trebuchet MS"/>
                <a:cs typeface="Trebuchet MS"/>
              </a:rPr>
              <a:t>Minimum</a:t>
            </a:r>
            <a:r>
              <a:rPr sz="1600" spc="-12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22E3C"/>
                </a:solidFill>
                <a:latin typeface="Trebuchet MS"/>
                <a:cs typeface="Trebuchet MS"/>
              </a:rPr>
              <a:t>size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31335" y="4074414"/>
            <a:ext cx="1718310" cy="3527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85057" y="4095369"/>
            <a:ext cx="1617980" cy="265430"/>
          </a:xfrm>
          <a:custGeom>
            <a:avLst/>
            <a:gdLst/>
            <a:ahLst/>
            <a:cxnLst/>
            <a:rect l="l" t="t" r="r" b="b"/>
            <a:pathLst>
              <a:path w="1617979" h="265429">
                <a:moveTo>
                  <a:pt x="1617726" y="0"/>
                </a:moveTo>
                <a:lnTo>
                  <a:pt x="1615987" y="51610"/>
                </a:lnTo>
                <a:lnTo>
                  <a:pt x="1611248" y="93754"/>
                </a:lnTo>
                <a:lnTo>
                  <a:pt x="1604224" y="122168"/>
                </a:lnTo>
                <a:lnTo>
                  <a:pt x="1595627" y="132587"/>
                </a:lnTo>
                <a:lnTo>
                  <a:pt x="830960" y="132587"/>
                </a:lnTo>
                <a:lnTo>
                  <a:pt x="822364" y="143007"/>
                </a:lnTo>
                <a:lnTo>
                  <a:pt x="815339" y="171421"/>
                </a:lnTo>
                <a:lnTo>
                  <a:pt x="810601" y="213565"/>
                </a:lnTo>
                <a:lnTo>
                  <a:pt x="808863" y="265175"/>
                </a:lnTo>
                <a:lnTo>
                  <a:pt x="807124" y="213565"/>
                </a:lnTo>
                <a:lnTo>
                  <a:pt x="802385" y="171421"/>
                </a:lnTo>
                <a:lnTo>
                  <a:pt x="795361" y="143007"/>
                </a:lnTo>
                <a:lnTo>
                  <a:pt x="786764" y="132587"/>
                </a:lnTo>
                <a:lnTo>
                  <a:pt x="22097" y="132587"/>
                </a:lnTo>
                <a:lnTo>
                  <a:pt x="13501" y="122168"/>
                </a:lnTo>
                <a:lnTo>
                  <a:pt x="6476" y="93754"/>
                </a:lnTo>
                <a:lnTo>
                  <a:pt x="1738" y="51610"/>
                </a:lnTo>
                <a:lnTo>
                  <a:pt x="0" y="0"/>
                </a:lnTo>
              </a:path>
            </a:pathLst>
          </a:custGeom>
          <a:ln w="25145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68090" y="4421123"/>
            <a:ext cx="3754373" cy="3856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21810" y="4442078"/>
            <a:ext cx="3653790" cy="298450"/>
          </a:xfrm>
          <a:custGeom>
            <a:avLst/>
            <a:gdLst/>
            <a:ahLst/>
            <a:cxnLst/>
            <a:rect l="l" t="t" r="r" b="b"/>
            <a:pathLst>
              <a:path w="3653790" h="298450">
                <a:moveTo>
                  <a:pt x="3653790" y="0"/>
                </a:moveTo>
                <a:lnTo>
                  <a:pt x="3651831" y="57984"/>
                </a:lnTo>
                <a:lnTo>
                  <a:pt x="3646503" y="105336"/>
                </a:lnTo>
                <a:lnTo>
                  <a:pt x="3638627" y="137263"/>
                </a:lnTo>
                <a:lnTo>
                  <a:pt x="3629024" y="148971"/>
                </a:lnTo>
                <a:lnTo>
                  <a:pt x="1851660" y="148971"/>
                </a:lnTo>
                <a:lnTo>
                  <a:pt x="1842057" y="160678"/>
                </a:lnTo>
                <a:lnTo>
                  <a:pt x="1834181" y="192605"/>
                </a:lnTo>
                <a:lnTo>
                  <a:pt x="1828853" y="239957"/>
                </a:lnTo>
                <a:lnTo>
                  <a:pt x="1826894" y="297942"/>
                </a:lnTo>
                <a:lnTo>
                  <a:pt x="1824936" y="239957"/>
                </a:lnTo>
                <a:lnTo>
                  <a:pt x="1819608" y="192605"/>
                </a:lnTo>
                <a:lnTo>
                  <a:pt x="1811732" y="160678"/>
                </a:lnTo>
                <a:lnTo>
                  <a:pt x="1802129" y="148971"/>
                </a:lnTo>
                <a:lnTo>
                  <a:pt x="24764" y="148971"/>
                </a:lnTo>
                <a:lnTo>
                  <a:pt x="15162" y="137263"/>
                </a:lnTo>
                <a:lnTo>
                  <a:pt x="7286" y="105336"/>
                </a:lnTo>
                <a:lnTo>
                  <a:pt x="1958" y="57984"/>
                </a:lnTo>
                <a:lnTo>
                  <a:pt x="0" y="0"/>
                </a:lnTo>
              </a:path>
            </a:pathLst>
          </a:custGeom>
          <a:ln w="25146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960621" y="4164888"/>
            <a:ext cx="2077720" cy="734060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0"/>
              </a:spcBef>
            </a:pPr>
            <a:r>
              <a:rPr sz="1600" spc="-20" dirty="0">
                <a:solidFill>
                  <a:srgbClr val="222E3C"/>
                </a:solidFill>
                <a:latin typeface="Trebuchet MS"/>
                <a:cs typeface="Trebuchet MS"/>
              </a:rPr>
              <a:t>Desired</a:t>
            </a:r>
            <a:r>
              <a:rPr sz="1600" spc="-7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222E3C"/>
                </a:solidFill>
                <a:latin typeface="Trebuchet MS"/>
                <a:cs typeface="Trebuchet MS"/>
              </a:rPr>
              <a:t>capacity</a:t>
            </a:r>
            <a:endParaRPr sz="1600">
              <a:latin typeface="Trebuchet MS"/>
              <a:cs typeface="Trebuchet MS"/>
            </a:endParaRPr>
          </a:p>
          <a:p>
            <a:pPr marL="805180">
              <a:lnSpc>
                <a:spcPct val="100000"/>
              </a:lnSpc>
              <a:spcBef>
                <a:spcPts val="870"/>
              </a:spcBef>
            </a:pPr>
            <a:r>
              <a:rPr sz="1600" spc="15" dirty="0">
                <a:solidFill>
                  <a:srgbClr val="222E3C"/>
                </a:solidFill>
                <a:latin typeface="Trebuchet MS"/>
                <a:cs typeface="Trebuchet MS"/>
              </a:rPr>
              <a:t>Maximum</a:t>
            </a:r>
            <a:r>
              <a:rPr sz="1600" spc="-10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222E3C"/>
                </a:solidFill>
                <a:latin typeface="Trebuchet MS"/>
                <a:cs typeface="Trebuchet MS"/>
              </a:rPr>
              <a:t>size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663184" y="3622547"/>
            <a:ext cx="1789175" cy="3634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16904" y="3643503"/>
            <a:ext cx="1689100" cy="276225"/>
          </a:xfrm>
          <a:custGeom>
            <a:avLst/>
            <a:gdLst/>
            <a:ahLst/>
            <a:cxnLst/>
            <a:rect l="l" t="t" r="r" b="b"/>
            <a:pathLst>
              <a:path w="1689100" h="276225">
                <a:moveTo>
                  <a:pt x="1688592" y="0"/>
                </a:moveTo>
                <a:lnTo>
                  <a:pt x="1686786" y="53697"/>
                </a:lnTo>
                <a:lnTo>
                  <a:pt x="1681861" y="97536"/>
                </a:lnTo>
                <a:lnTo>
                  <a:pt x="1674554" y="127087"/>
                </a:lnTo>
                <a:lnTo>
                  <a:pt x="1665604" y="137922"/>
                </a:lnTo>
                <a:lnTo>
                  <a:pt x="867283" y="137922"/>
                </a:lnTo>
                <a:lnTo>
                  <a:pt x="858333" y="148756"/>
                </a:lnTo>
                <a:lnTo>
                  <a:pt x="851027" y="178308"/>
                </a:lnTo>
                <a:lnTo>
                  <a:pt x="846101" y="222146"/>
                </a:lnTo>
                <a:lnTo>
                  <a:pt x="844296" y="275844"/>
                </a:lnTo>
                <a:lnTo>
                  <a:pt x="842490" y="222146"/>
                </a:lnTo>
                <a:lnTo>
                  <a:pt x="837565" y="178308"/>
                </a:lnTo>
                <a:lnTo>
                  <a:pt x="830258" y="148756"/>
                </a:lnTo>
                <a:lnTo>
                  <a:pt x="821309" y="137922"/>
                </a:lnTo>
                <a:lnTo>
                  <a:pt x="22987" y="137922"/>
                </a:lnTo>
                <a:lnTo>
                  <a:pt x="14037" y="127087"/>
                </a:lnTo>
                <a:lnTo>
                  <a:pt x="6731" y="97536"/>
                </a:lnTo>
                <a:lnTo>
                  <a:pt x="1805" y="53697"/>
                </a:lnTo>
                <a:lnTo>
                  <a:pt x="0" y="0"/>
                </a:lnTo>
              </a:path>
            </a:pathLst>
          </a:custGeom>
          <a:ln w="25146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668517" y="3876294"/>
            <a:ext cx="18046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222E3C"/>
                </a:solidFill>
                <a:latin typeface="Trebuchet MS"/>
                <a:cs typeface="Trebuchet MS"/>
              </a:rPr>
              <a:t>Scale </a:t>
            </a:r>
            <a:r>
              <a:rPr sz="1600" dirty="0">
                <a:solidFill>
                  <a:srgbClr val="222E3C"/>
                </a:solidFill>
                <a:latin typeface="Trebuchet MS"/>
                <a:cs typeface="Trebuchet MS"/>
              </a:rPr>
              <a:t>out as</a:t>
            </a:r>
            <a:r>
              <a:rPr sz="1600" spc="-24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222E3C"/>
                </a:solidFill>
                <a:latin typeface="Trebuchet MS"/>
                <a:cs typeface="Trebuchet MS"/>
              </a:rPr>
              <a:t>needed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803260" y="1042797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997585" y="0"/>
                </a:moveTo>
                <a:lnTo>
                  <a:pt x="98171" y="0"/>
                </a:lnTo>
                <a:lnTo>
                  <a:pt x="59953" y="7713"/>
                </a:lnTo>
                <a:lnTo>
                  <a:pt x="28749" y="28749"/>
                </a:lnTo>
                <a:lnTo>
                  <a:pt x="7713" y="59953"/>
                </a:lnTo>
                <a:lnTo>
                  <a:pt x="0" y="98170"/>
                </a:lnTo>
                <a:lnTo>
                  <a:pt x="0" y="901572"/>
                </a:lnTo>
                <a:lnTo>
                  <a:pt x="7713" y="939790"/>
                </a:lnTo>
                <a:lnTo>
                  <a:pt x="28749" y="970994"/>
                </a:lnTo>
                <a:lnTo>
                  <a:pt x="59953" y="992030"/>
                </a:lnTo>
                <a:lnTo>
                  <a:pt x="98171" y="999744"/>
                </a:lnTo>
                <a:lnTo>
                  <a:pt x="997585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2"/>
                </a:lnTo>
                <a:lnTo>
                  <a:pt x="1095756" y="98170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03260" y="1042797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0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0"/>
                </a:lnTo>
                <a:lnTo>
                  <a:pt x="1095756" y="901572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2"/>
                </a:lnTo>
                <a:lnTo>
                  <a:pt x="0" y="98170"/>
                </a:lnTo>
                <a:close/>
              </a:path>
            </a:pathLst>
          </a:custGeom>
          <a:ln w="19050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99775" y="1312212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535" y="33892"/>
                </a:moveTo>
                <a:lnTo>
                  <a:pt x="0" y="33892"/>
                </a:lnTo>
                <a:lnTo>
                  <a:pt x="0" y="0"/>
                </a:lnTo>
                <a:lnTo>
                  <a:pt x="59535" y="0"/>
                </a:lnTo>
                <a:lnTo>
                  <a:pt x="59535" y="3389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59716" y="1312212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535" y="33892"/>
                </a:moveTo>
                <a:lnTo>
                  <a:pt x="0" y="33892"/>
                </a:lnTo>
                <a:lnTo>
                  <a:pt x="0" y="0"/>
                </a:lnTo>
                <a:lnTo>
                  <a:pt x="59535" y="0"/>
                </a:lnTo>
                <a:lnTo>
                  <a:pt x="59535" y="3389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79362" y="1419863"/>
            <a:ext cx="80645" cy="118110"/>
          </a:xfrm>
          <a:custGeom>
            <a:avLst/>
            <a:gdLst/>
            <a:ahLst/>
            <a:cxnLst/>
            <a:rect l="l" t="t" r="r" b="b"/>
            <a:pathLst>
              <a:path w="80645" h="118109">
                <a:moveTo>
                  <a:pt x="80355" y="0"/>
                </a:moveTo>
                <a:lnTo>
                  <a:pt x="0" y="83728"/>
                </a:lnTo>
                <a:lnTo>
                  <a:pt x="0" y="117608"/>
                </a:lnTo>
                <a:lnTo>
                  <a:pt x="80355" y="33892"/>
                </a:lnTo>
                <a:lnTo>
                  <a:pt x="80355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59311" y="1417872"/>
            <a:ext cx="84455" cy="120014"/>
          </a:xfrm>
          <a:custGeom>
            <a:avLst/>
            <a:gdLst/>
            <a:ahLst/>
            <a:cxnLst/>
            <a:rect l="l" t="t" r="r" b="b"/>
            <a:pathLst>
              <a:path w="84454" h="120015">
                <a:moveTo>
                  <a:pt x="0" y="0"/>
                </a:moveTo>
                <a:lnTo>
                  <a:pt x="0" y="33892"/>
                </a:lnTo>
                <a:lnTo>
                  <a:pt x="84333" y="119599"/>
                </a:lnTo>
                <a:lnTo>
                  <a:pt x="84333" y="85720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0526" y="1599276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4">
                <a:moveTo>
                  <a:pt x="0" y="0"/>
                </a:moveTo>
                <a:lnTo>
                  <a:pt x="133453" y="0"/>
                </a:lnTo>
              </a:path>
            </a:pathLst>
          </a:custGeom>
          <a:ln w="33892">
            <a:solidFill>
              <a:srgbClr val="994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73568" y="1599276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6916" y="0"/>
                </a:lnTo>
              </a:path>
            </a:pathLst>
          </a:custGeom>
          <a:ln w="33892">
            <a:solidFill>
              <a:srgbClr val="994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448811" y="1502596"/>
            <a:ext cx="161925" cy="194945"/>
          </a:xfrm>
          <a:custGeom>
            <a:avLst/>
            <a:gdLst/>
            <a:ahLst/>
            <a:cxnLst/>
            <a:rect l="l" t="t" r="r" b="b"/>
            <a:pathLst>
              <a:path w="161925" h="194944">
                <a:moveTo>
                  <a:pt x="0" y="0"/>
                </a:moveTo>
                <a:lnTo>
                  <a:pt x="0" y="33879"/>
                </a:lnTo>
                <a:lnTo>
                  <a:pt x="161714" y="194354"/>
                </a:lnTo>
                <a:lnTo>
                  <a:pt x="161714" y="160474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973568" y="1344113"/>
            <a:ext cx="299720" cy="319405"/>
          </a:xfrm>
          <a:custGeom>
            <a:avLst/>
            <a:gdLst/>
            <a:ahLst/>
            <a:cxnLst/>
            <a:rect l="l" t="t" r="r" b="b"/>
            <a:pathLst>
              <a:path w="299720" h="319405">
                <a:moveTo>
                  <a:pt x="136916" y="0"/>
                </a:moveTo>
                <a:lnTo>
                  <a:pt x="136916" y="80728"/>
                </a:lnTo>
                <a:lnTo>
                  <a:pt x="0" y="80728"/>
                </a:lnTo>
                <a:lnTo>
                  <a:pt x="0" y="238216"/>
                </a:lnTo>
                <a:lnTo>
                  <a:pt x="136916" y="238216"/>
                </a:lnTo>
                <a:lnTo>
                  <a:pt x="136916" y="318958"/>
                </a:lnTo>
                <a:lnTo>
                  <a:pt x="299623" y="160474"/>
                </a:lnTo>
                <a:lnTo>
                  <a:pt x="136916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10484" y="1504588"/>
            <a:ext cx="163195" cy="192405"/>
          </a:xfrm>
          <a:custGeom>
            <a:avLst/>
            <a:gdLst/>
            <a:ahLst/>
            <a:cxnLst/>
            <a:rect l="l" t="t" r="r" b="b"/>
            <a:pathLst>
              <a:path w="163195" h="192405">
                <a:moveTo>
                  <a:pt x="162706" y="0"/>
                </a:moveTo>
                <a:lnTo>
                  <a:pt x="0" y="158483"/>
                </a:lnTo>
                <a:lnTo>
                  <a:pt x="0" y="192362"/>
                </a:lnTo>
                <a:lnTo>
                  <a:pt x="162706" y="33892"/>
                </a:lnTo>
                <a:lnTo>
                  <a:pt x="162706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48811" y="1344113"/>
            <a:ext cx="295275" cy="319405"/>
          </a:xfrm>
          <a:custGeom>
            <a:avLst/>
            <a:gdLst/>
            <a:ahLst/>
            <a:cxnLst/>
            <a:rect l="l" t="t" r="r" b="b"/>
            <a:pathLst>
              <a:path w="295275" h="319405">
                <a:moveTo>
                  <a:pt x="161714" y="0"/>
                </a:moveTo>
                <a:lnTo>
                  <a:pt x="0" y="158483"/>
                </a:lnTo>
                <a:lnTo>
                  <a:pt x="161714" y="318958"/>
                </a:lnTo>
                <a:lnTo>
                  <a:pt x="161714" y="238216"/>
                </a:lnTo>
                <a:lnTo>
                  <a:pt x="295168" y="238216"/>
                </a:lnTo>
                <a:lnTo>
                  <a:pt x="295168" y="81724"/>
                </a:lnTo>
                <a:lnTo>
                  <a:pt x="161714" y="81724"/>
                </a:lnTo>
                <a:lnTo>
                  <a:pt x="16171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99775" y="1706920"/>
            <a:ext cx="319477" cy="1953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199775" y="1156729"/>
            <a:ext cx="320040" cy="711835"/>
          </a:xfrm>
          <a:custGeom>
            <a:avLst/>
            <a:gdLst/>
            <a:ahLst/>
            <a:cxnLst/>
            <a:rect l="l" t="t" r="r" b="b"/>
            <a:pathLst>
              <a:path w="320040" h="711835">
                <a:moveTo>
                  <a:pt x="319477" y="550191"/>
                </a:moveTo>
                <a:lnTo>
                  <a:pt x="0" y="550191"/>
                </a:lnTo>
                <a:lnTo>
                  <a:pt x="158740" y="711663"/>
                </a:lnTo>
                <a:lnTo>
                  <a:pt x="319477" y="550191"/>
                </a:lnTo>
                <a:close/>
              </a:path>
              <a:path w="320040" h="711835">
                <a:moveTo>
                  <a:pt x="259941" y="155483"/>
                </a:moveTo>
                <a:lnTo>
                  <a:pt x="59535" y="155483"/>
                </a:lnTo>
                <a:lnTo>
                  <a:pt x="59535" y="261143"/>
                </a:lnTo>
                <a:lnTo>
                  <a:pt x="143869" y="346863"/>
                </a:lnTo>
                <a:lnTo>
                  <a:pt x="59535" y="433579"/>
                </a:lnTo>
                <a:lnTo>
                  <a:pt x="59535" y="550191"/>
                </a:lnTo>
                <a:lnTo>
                  <a:pt x="259941" y="550191"/>
                </a:lnTo>
                <a:lnTo>
                  <a:pt x="259941" y="432583"/>
                </a:lnTo>
                <a:lnTo>
                  <a:pt x="179586" y="346863"/>
                </a:lnTo>
                <a:lnTo>
                  <a:pt x="259941" y="263134"/>
                </a:lnTo>
                <a:lnTo>
                  <a:pt x="259941" y="155483"/>
                </a:lnTo>
                <a:close/>
              </a:path>
              <a:path w="320040" h="711835">
                <a:moveTo>
                  <a:pt x="165674" y="0"/>
                </a:moveTo>
                <a:lnTo>
                  <a:pt x="155736" y="0"/>
                </a:lnTo>
                <a:lnTo>
                  <a:pt x="0" y="155483"/>
                </a:lnTo>
                <a:lnTo>
                  <a:pt x="319477" y="155483"/>
                </a:lnTo>
                <a:lnTo>
                  <a:pt x="16567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428815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25" dirty="0">
                <a:solidFill>
                  <a:srgbClr val="FFFFFF"/>
                </a:solidFill>
              </a:rPr>
              <a:t>Auto </a:t>
            </a:r>
            <a:r>
              <a:rPr sz="2800" dirty="0">
                <a:solidFill>
                  <a:srgbClr val="FFFFFF"/>
                </a:solidFill>
              </a:rPr>
              <a:t>Scaling </a:t>
            </a:r>
            <a:r>
              <a:rPr sz="2800" spc="-45" dirty="0">
                <a:solidFill>
                  <a:srgbClr val="FFFFFF"/>
                </a:solidFill>
              </a:rPr>
              <a:t>Basic</a:t>
            </a:r>
            <a:r>
              <a:rPr sz="2800" spc="-440" dirty="0">
                <a:solidFill>
                  <a:srgbClr val="FFFFFF"/>
                </a:solidFill>
              </a:rPr>
              <a:t> </a:t>
            </a:r>
            <a:r>
              <a:rPr sz="2800" spc="-85" dirty="0">
                <a:solidFill>
                  <a:srgbClr val="FFFFFF"/>
                </a:solidFill>
              </a:rPr>
              <a:t>Lifecycle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2245614" y="2402585"/>
            <a:ext cx="1152525" cy="711835"/>
          </a:xfrm>
          <a:custGeom>
            <a:avLst/>
            <a:gdLst/>
            <a:ahLst/>
            <a:cxnLst/>
            <a:rect l="l" t="t" r="r" b="b"/>
            <a:pathLst>
              <a:path w="1152525" h="711835">
                <a:moveTo>
                  <a:pt x="1033526" y="0"/>
                </a:moveTo>
                <a:lnTo>
                  <a:pt x="118618" y="0"/>
                </a:lnTo>
                <a:lnTo>
                  <a:pt x="72437" y="9318"/>
                </a:lnTo>
                <a:lnTo>
                  <a:pt x="34734" y="34734"/>
                </a:lnTo>
                <a:lnTo>
                  <a:pt x="9318" y="72437"/>
                </a:lnTo>
                <a:lnTo>
                  <a:pt x="0" y="118618"/>
                </a:lnTo>
                <a:lnTo>
                  <a:pt x="0" y="593089"/>
                </a:lnTo>
                <a:lnTo>
                  <a:pt x="9318" y="639270"/>
                </a:lnTo>
                <a:lnTo>
                  <a:pt x="34734" y="676973"/>
                </a:lnTo>
                <a:lnTo>
                  <a:pt x="72437" y="702389"/>
                </a:lnTo>
                <a:lnTo>
                  <a:pt x="118618" y="711707"/>
                </a:lnTo>
                <a:lnTo>
                  <a:pt x="1033526" y="711707"/>
                </a:lnTo>
                <a:lnTo>
                  <a:pt x="1079706" y="702389"/>
                </a:lnTo>
                <a:lnTo>
                  <a:pt x="1117409" y="676973"/>
                </a:lnTo>
                <a:lnTo>
                  <a:pt x="1142825" y="639270"/>
                </a:lnTo>
                <a:lnTo>
                  <a:pt x="1152144" y="593089"/>
                </a:lnTo>
                <a:lnTo>
                  <a:pt x="1152144" y="118618"/>
                </a:lnTo>
                <a:lnTo>
                  <a:pt x="1142825" y="72437"/>
                </a:lnTo>
                <a:lnTo>
                  <a:pt x="1117409" y="34734"/>
                </a:lnTo>
                <a:lnTo>
                  <a:pt x="1079706" y="9318"/>
                </a:lnTo>
                <a:lnTo>
                  <a:pt x="10335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1438" y="2448305"/>
            <a:ext cx="544830" cy="575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5855" y="1926335"/>
            <a:ext cx="544830" cy="5295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3941" y="1875663"/>
            <a:ext cx="1710055" cy="1733550"/>
          </a:xfrm>
          <a:custGeom>
            <a:avLst/>
            <a:gdLst/>
            <a:ahLst/>
            <a:cxnLst/>
            <a:rect l="l" t="t" r="r" b="b"/>
            <a:pathLst>
              <a:path w="1710054" h="1733550">
                <a:moveTo>
                  <a:pt x="0" y="167894"/>
                </a:moveTo>
                <a:lnTo>
                  <a:pt x="5998" y="123266"/>
                </a:lnTo>
                <a:lnTo>
                  <a:pt x="22925" y="83161"/>
                </a:lnTo>
                <a:lnTo>
                  <a:pt x="49180" y="49180"/>
                </a:lnTo>
                <a:lnTo>
                  <a:pt x="83161" y="22925"/>
                </a:lnTo>
                <a:lnTo>
                  <a:pt x="123266" y="5998"/>
                </a:lnTo>
                <a:lnTo>
                  <a:pt x="167894" y="0"/>
                </a:lnTo>
                <a:lnTo>
                  <a:pt x="1542033" y="0"/>
                </a:lnTo>
                <a:lnTo>
                  <a:pt x="1586661" y="5998"/>
                </a:lnTo>
                <a:lnTo>
                  <a:pt x="1626766" y="22925"/>
                </a:lnTo>
                <a:lnTo>
                  <a:pt x="1660747" y="49180"/>
                </a:lnTo>
                <a:lnTo>
                  <a:pt x="1687002" y="83161"/>
                </a:lnTo>
                <a:lnTo>
                  <a:pt x="1703929" y="123266"/>
                </a:lnTo>
                <a:lnTo>
                  <a:pt x="1709928" y="167894"/>
                </a:lnTo>
                <a:lnTo>
                  <a:pt x="1709928" y="1565656"/>
                </a:lnTo>
                <a:lnTo>
                  <a:pt x="1703929" y="1610283"/>
                </a:lnTo>
                <a:lnTo>
                  <a:pt x="1687002" y="1650388"/>
                </a:lnTo>
                <a:lnTo>
                  <a:pt x="1660747" y="1684369"/>
                </a:lnTo>
                <a:lnTo>
                  <a:pt x="1626766" y="1710624"/>
                </a:lnTo>
                <a:lnTo>
                  <a:pt x="1586661" y="1727551"/>
                </a:lnTo>
                <a:lnTo>
                  <a:pt x="1542033" y="1733550"/>
                </a:lnTo>
                <a:lnTo>
                  <a:pt x="167894" y="1733550"/>
                </a:lnTo>
                <a:lnTo>
                  <a:pt x="123266" y="1727551"/>
                </a:lnTo>
                <a:lnTo>
                  <a:pt x="83161" y="1710624"/>
                </a:lnTo>
                <a:lnTo>
                  <a:pt x="49180" y="1684369"/>
                </a:lnTo>
                <a:lnTo>
                  <a:pt x="22925" y="1650388"/>
                </a:lnTo>
                <a:lnTo>
                  <a:pt x="5998" y="1610283"/>
                </a:lnTo>
                <a:lnTo>
                  <a:pt x="0" y="1565656"/>
                </a:lnTo>
                <a:lnTo>
                  <a:pt x="0" y="167894"/>
                </a:lnTo>
                <a:close/>
              </a:path>
            </a:pathLst>
          </a:custGeom>
          <a:ln w="19050">
            <a:solidFill>
              <a:srgbClr val="222E3C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35885" y="2983483"/>
            <a:ext cx="1075690" cy="84010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indent="144145">
              <a:lnSpc>
                <a:spcPct val="100000"/>
              </a:lnSpc>
              <a:spcBef>
                <a:spcPts val="605"/>
              </a:spcBef>
            </a:pPr>
            <a:r>
              <a:rPr sz="1500" spc="-20" dirty="0">
                <a:solidFill>
                  <a:srgbClr val="222E3C"/>
                </a:solidFill>
                <a:latin typeface="Trebuchet MS"/>
                <a:cs typeface="Trebuchet MS"/>
              </a:rPr>
              <a:t>instances</a:t>
            </a:r>
            <a:endParaRPr sz="1500">
              <a:latin typeface="Trebuchet MS"/>
              <a:cs typeface="Trebuchet MS"/>
            </a:endParaRPr>
          </a:p>
          <a:p>
            <a:pPr marL="12065" marR="5080" algn="ctr">
              <a:lnSpc>
                <a:spcPct val="100000"/>
              </a:lnSpc>
              <a:spcBef>
                <a:spcPts val="505"/>
              </a:spcBef>
            </a:pPr>
            <a:r>
              <a:rPr sz="1500" spc="15" dirty="0">
                <a:solidFill>
                  <a:srgbClr val="222E3C"/>
                </a:solidFill>
                <a:latin typeface="Trebuchet MS"/>
                <a:cs typeface="Trebuchet MS"/>
              </a:rPr>
              <a:t>Auto</a:t>
            </a:r>
            <a:r>
              <a:rPr sz="1500" spc="-12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222E3C"/>
                </a:solidFill>
                <a:latin typeface="Trebuchet MS"/>
                <a:cs typeface="Trebuchet MS"/>
              </a:rPr>
              <a:t>Scaling  </a:t>
            </a:r>
            <a:r>
              <a:rPr sz="1500" spc="20" dirty="0">
                <a:solidFill>
                  <a:srgbClr val="222E3C"/>
                </a:solidFill>
                <a:latin typeface="Trebuchet MS"/>
                <a:cs typeface="Trebuchet MS"/>
              </a:rPr>
              <a:t>group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99865" y="2442146"/>
            <a:ext cx="1008888" cy="228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41395" y="2502026"/>
            <a:ext cx="856615" cy="76200"/>
          </a:xfrm>
          <a:custGeom>
            <a:avLst/>
            <a:gdLst/>
            <a:ahLst/>
            <a:cxnLst/>
            <a:rect l="l" t="t" r="r" b="b"/>
            <a:pathLst>
              <a:path w="856614" h="76200">
                <a:moveTo>
                  <a:pt x="780160" y="0"/>
                </a:moveTo>
                <a:lnTo>
                  <a:pt x="780160" y="76200"/>
                </a:lnTo>
                <a:lnTo>
                  <a:pt x="831214" y="50673"/>
                </a:lnTo>
                <a:lnTo>
                  <a:pt x="792860" y="50673"/>
                </a:lnTo>
                <a:lnTo>
                  <a:pt x="792860" y="25527"/>
                </a:lnTo>
                <a:lnTo>
                  <a:pt x="831214" y="25527"/>
                </a:lnTo>
                <a:lnTo>
                  <a:pt x="780160" y="0"/>
                </a:lnTo>
                <a:close/>
              </a:path>
              <a:path w="856614" h="76200">
                <a:moveTo>
                  <a:pt x="780160" y="25527"/>
                </a:moveTo>
                <a:lnTo>
                  <a:pt x="0" y="25527"/>
                </a:lnTo>
                <a:lnTo>
                  <a:pt x="0" y="50673"/>
                </a:lnTo>
                <a:lnTo>
                  <a:pt x="780160" y="50673"/>
                </a:lnTo>
                <a:lnTo>
                  <a:pt x="780160" y="25527"/>
                </a:lnTo>
                <a:close/>
              </a:path>
              <a:path w="856614" h="76200">
                <a:moveTo>
                  <a:pt x="831214" y="25527"/>
                </a:moveTo>
                <a:lnTo>
                  <a:pt x="792860" y="25527"/>
                </a:lnTo>
                <a:lnTo>
                  <a:pt x="792860" y="50673"/>
                </a:lnTo>
                <a:lnTo>
                  <a:pt x="831214" y="50673"/>
                </a:lnTo>
                <a:lnTo>
                  <a:pt x="856360" y="38100"/>
                </a:lnTo>
                <a:lnTo>
                  <a:pt x="831214" y="2552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7209" y="2030691"/>
            <a:ext cx="1431036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93310" y="2057019"/>
            <a:ext cx="1345691" cy="68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93310" y="2057019"/>
            <a:ext cx="1346200" cy="685800"/>
          </a:xfrm>
          <a:custGeom>
            <a:avLst/>
            <a:gdLst/>
            <a:ahLst/>
            <a:cxnLst/>
            <a:rect l="l" t="t" r="r" b="b"/>
            <a:pathLst>
              <a:path w="1346200" h="685800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1231391" y="0"/>
                </a:lnTo>
                <a:lnTo>
                  <a:pt x="1275879" y="8983"/>
                </a:lnTo>
                <a:lnTo>
                  <a:pt x="1312211" y="33480"/>
                </a:lnTo>
                <a:lnTo>
                  <a:pt x="1336708" y="69812"/>
                </a:lnTo>
                <a:lnTo>
                  <a:pt x="1345691" y="114300"/>
                </a:lnTo>
                <a:lnTo>
                  <a:pt x="1345691" y="571500"/>
                </a:lnTo>
                <a:lnTo>
                  <a:pt x="1336708" y="615987"/>
                </a:lnTo>
                <a:lnTo>
                  <a:pt x="1312211" y="652319"/>
                </a:lnTo>
                <a:lnTo>
                  <a:pt x="1275879" y="676816"/>
                </a:lnTo>
                <a:lnTo>
                  <a:pt x="1231391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114300"/>
                </a:lnTo>
                <a:close/>
              </a:path>
            </a:pathLst>
          </a:custGeom>
          <a:ln w="9906">
            <a:solidFill>
              <a:srgbClr val="D7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50485" y="2259838"/>
            <a:ext cx="8312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222E3C"/>
                </a:solidFill>
                <a:latin typeface="Trebuchet MS"/>
                <a:cs typeface="Trebuchet MS"/>
              </a:rPr>
              <a:t>Scale</a:t>
            </a:r>
            <a:r>
              <a:rPr sz="1500" spc="-14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500" spc="35" dirty="0">
                <a:solidFill>
                  <a:srgbClr val="222E3C"/>
                </a:solidFill>
                <a:latin typeface="Trebuchet MS"/>
                <a:cs typeface="Trebuchet MS"/>
              </a:rPr>
              <a:t>Out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44696" y="2768345"/>
            <a:ext cx="525018" cy="5966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763517" y="3348228"/>
            <a:ext cx="10464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5735">
              <a:lnSpc>
                <a:spcPct val="100000"/>
              </a:lnSpc>
              <a:spcBef>
                <a:spcPts val="100"/>
              </a:spcBef>
            </a:pPr>
            <a:r>
              <a:rPr sz="1500" spc="25" dirty="0">
                <a:solidFill>
                  <a:srgbClr val="222E3C"/>
                </a:solidFill>
                <a:latin typeface="Trebuchet MS"/>
                <a:cs typeface="Trebuchet MS"/>
              </a:rPr>
              <a:t>Amazon  </a:t>
            </a:r>
            <a:r>
              <a:rPr sz="1500" spc="-5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1500" spc="-65" dirty="0">
                <a:solidFill>
                  <a:srgbClr val="222E3C"/>
                </a:solidFill>
                <a:latin typeface="Trebuchet MS"/>
                <a:cs typeface="Trebuchet MS"/>
              </a:rPr>
              <a:t>l</a:t>
            </a:r>
            <a:r>
              <a:rPr sz="1500" spc="45" dirty="0">
                <a:solidFill>
                  <a:srgbClr val="222E3C"/>
                </a:solidFill>
                <a:latin typeface="Trebuchet MS"/>
                <a:cs typeface="Trebuchet MS"/>
              </a:rPr>
              <a:t>o</a:t>
            </a:r>
            <a:r>
              <a:rPr sz="1500" spc="15" dirty="0">
                <a:solidFill>
                  <a:srgbClr val="222E3C"/>
                </a:solidFill>
                <a:latin typeface="Trebuchet MS"/>
                <a:cs typeface="Trebuchet MS"/>
              </a:rPr>
              <a:t>u</a:t>
            </a:r>
            <a:r>
              <a:rPr sz="1500" spc="25" dirty="0">
                <a:solidFill>
                  <a:srgbClr val="222E3C"/>
                </a:solidFill>
                <a:latin typeface="Trebuchet MS"/>
                <a:cs typeface="Trebuchet MS"/>
              </a:rPr>
              <a:t>d</a:t>
            </a:r>
            <a:r>
              <a:rPr sz="1500" dirty="0">
                <a:solidFill>
                  <a:srgbClr val="222E3C"/>
                </a:solidFill>
                <a:latin typeface="Trebuchet MS"/>
                <a:cs typeface="Trebuchet MS"/>
              </a:rPr>
              <a:t>Wat</a:t>
            </a:r>
            <a:r>
              <a:rPr sz="1500" spc="-20" dirty="0">
                <a:solidFill>
                  <a:srgbClr val="222E3C"/>
                </a:solidFill>
                <a:latin typeface="Trebuchet MS"/>
                <a:cs typeface="Trebuchet MS"/>
              </a:rPr>
              <a:t>ch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29328" y="2698305"/>
            <a:ext cx="361226" cy="435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9586" y="2796158"/>
            <a:ext cx="237490" cy="283845"/>
          </a:xfrm>
          <a:custGeom>
            <a:avLst/>
            <a:gdLst/>
            <a:ahLst/>
            <a:cxnLst/>
            <a:rect l="l" t="t" r="r" b="b"/>
            <a:pathLst>
              <a:path w="237489" h="283844">
                <a:moveTo>
                  <a:pt x="185373" y="73520"/>
                </a:moveTo>
                <a:lnTo>
                  <a:pt x="170941" y="117221"/>
                </a:lnTo>
                <a:lnTo>
                  <a:pt x="148082" y="159258"/>
                </a:lnTo>
                <a:lnTo>
                  <a:pt x="120141" y="195580"/>
                </a:lnTo>
                <a:lnTo>
                  <a:pt x="88137" y="225171"/>
                </a:lnTo>
                <a:lnTo>
                  <a:pt x="53721" y="245999"/>
                </a:lnTo>
                <a:lnTo>
                  <a:pt x="9778" y="258064"/>
                </a:lnTo>
                <a:lnTo>
                  <a:pt x="0" y="258445"/>
                </a:lnTo>
                <a:lnTo>
                  <a:pt x="1015" y="283591"/>
                </a:lnTo>
                <a:lnTo>
                  <a:pt x="42925" y="276987"/>
                </a:lnTo>
                <a:lnTo>
                  <a:pt x="83438" y="258699"/>
                </a:lnTo>
                <a:lnTo>
                  <a:pt x="120650" y="230632"/>
                </a:lnTo>
                <a:lnTo>
                  <a:pt x="153924" y="194437"/>
                </a:lnTo>
                <a:lnTo>
                  <a:pt x="181863" y="151765"/>
                </a:lnTo>
                <a:lnTo>
                  <a:pt x="203326" y="104267"/>
                </a:lnTo>
                <a:lnTo>
                  <a:pt x="210399" y="76975"/>
                </a:lnTo>
                <a:lnTo>
                  <a:pt x="185373" y="73520"/>
                </a:lnTo>
                <a:close/>
              </a:path>
              <a:path w="237489" h="283844">
                <a:moveTo>
                  <a:pt x="229929" y="59817"/>
                </a:moveTo>
                <a:lnTo>
                  <a:pt x="188849" y="59817"/>
                </a:lnTo>
                <a:lnTo>
                  <a:pt x="213233" y="66040"/>
                </a:lnTo>
                <a:lnTo>
                  <a:pt x="210399" y="76975"/>
                </a:lnTo>
                <a:lnTo>
                  <a:pt x="236982" y="80645"/>
                </a:lnTo>
                <a:lnTo>
                  <a:pt x="229929" y="59817"/>
                </a:lnTo>
                <a:close/>
              </a:path>
              <a:path w="237489" h="283844">
                <a:moveTo>
                  <a:pt x="188849" y="59817"/>
                </a:moveTo>
                <a:lnTo>
                  <a:pt x="185373" y="73520"/>
                </a:lnTo>
                <a:lnTo>
                  <a:pt x="210399" y="76975"/>
                </a:lnTo>
                <a:lnTo>
                  <a:pt x="213233" y="66040"/>
                </a:lnTo>
                <a:lnTo>
                  <a:pt x="188849" y="59817"/>
                </a:lnTo>
                <a:close/>
              </a:path>
              <a:path w="237489" h="283844">
                <a:moveTo>
                  <a:pt x="209676" y="0"/>
                </a:moveTo>
                <a:lnTo>
                  <a:pt x="161543" y="70231"/>
                </a:lnTo>
                <a:lnTo>
                  <a:pt x="185373" y="73520"/>
                </a:lnTo>
                <a:lnTo>
                  <a:pt x="188849" y="59817"/>
                </a:lnTo>
                <a:lnTo>
                  <a:pt x="229929" y="59817"/>
                </a:lnTo>
                <a:lnTo>
                  <a:pt x="209676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24678" y="2844545"/>
            <a:ext cx="383286" cy="3832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167629" y="3229355"/>
            <a:ext cx="89661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marR="5080" indent="-198120">
              <a:lnSpc>
                <a:spcPct val="100000"/>
              </a:lnSpc>
              <a:spcBef>
                <a:spcPts val="100"/>
              </a:spcBef>
            </a:pPr>
            <a:r>
              <a:rPr sz="1500" spc="110" dirty="0">
                <a:solidFill>
                  <a:srgbClr val="222E3C"/>
                </a:solidFill>
                <a:latin typeface="Trebuchet MS"/>
                <a:cs typeface="Trebuchet MS"/>
              </a:rPr>
              <a:t>S</a:t>
            </a:r>
            <a:r>
              <a:rPr sz="1500" spc="-65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1500" dirty="0">
                <a:solidFill>
                  <a:srgbClr val="222E3C"/>
                </a:solidFill>
                <a:latin typeface="Trebuchet MS"/>
                <a:cs typeface="Trebuchet MS"/>
              </a:rPr>
              <a:t>he</a:t>
            </a:r>
            <a:r>
              <a:rPr sz="1500" spc="5" dirty="0">
                <a:solidFill>
                  <a:srgbClr val="222E3C"/>
                </a:solidFill>
                <a:latin typeface="Trebuchet MS"/>
                <a:cs typeface="Trebuchet MS"/>
              </a:rPr>
              <a:t>d</a:t>
            </a:r>
            <a:r>
              <a:rPr sz="1500" spc="-30" dirty="0">
                <a:solidFill>
                  <a:srgbClr val="222E3C"/>
                </a:solidFill>
                <a:latin typeface="Trebuchet MS"/>
                <a:cs typeface="Trebuchet MS"/>
              </a:rPr>
              <a:t>ul</a:t>
            </a:r>
            <a:r>
              <a:rPr sz="1500" spc="-10" dirty="0">
                <a:solidFill>
                  <a:srgbClr val="222E3C"/>
                </a:solidFill>
                <a:latin typeface="Trebuchet MS"/>
                <a:cs typeface="Trebuchet MS"/>
              </a:rPr>
              <a:t>ed  Event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48428" y="2644889"/>
            <a:ext cx="511340" cy="4587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43804" y="2742819"/>
            <a:ext cx="381635" cy="306705"/>
          </a:xfrm>
          <a:custGeom>
            <a:avLst/>
            <a:gdLst/>
            <a:ahLst/>
            <a:cxnLst/>
            <a:rect l="l" t="t" r="r" b="b"/>
            <a:pathLst>
              <a:path w="381635" h="306705">
                <a:moveTo>
                  <a:pt x="50502" y="72034"/>
                </a:moveTo>
                <a:lnTo>
                  <a:pt x="25803" y="76990"/>
                </a:lnTo>
                <a:lnTo>
                  <a:pt x="27940" y="84962"/>
                </a:lnTo>
                <a:lnTo>
                  <a:pt x="28067" y="85598"/>
                </a:lnTo>
                <a:lnTo>
                  <a:pt x="28321" y="86232"/>
                </a:lnTo>
                <a:lnTo>
                  <a:pt x="28702" y="86994"/>
                </a:lnTo>
                <a:lnTo>
                  <a:pt x="35179" y="100837"/>
                </a:lnTo>
                <a:lnTo>
                  <a:pt x="59436" y="140843"/>
                </a:lnTo>
                <a:lnTo>
                  <a:pt x="90297" y="177926"/>
                </a:lnTo>
                <a:lnTo>
                  <a:pt x="127000" y="211962"/>
                </a:lnTo>
                <a:lnTo>
                  <a:pt x="182880" y="250570"/>
                </a:lnTo>
                <a:lnTo>
                  <a:pt x="229108" y="273812"/>
                </a:lnTo>
                <a:lnTo>
                  <a:pt x="278384" y="291464"/>
                </a:lnTo>
                <a:lnTo>
                  <a:pt x="329565" y="302513"/>
                </a:lnTo>
                <a:lnTo>
                  <a:pt x="381127" y="306324"/>
                </a:lnTo>
                <a:lnTo>
                  <a:pt x="381635" y="281178"/>
                </a:lnTo>
                <a:lnTo>
                  <a:pt x="364744" y="280797"/>
                </a:lnTo>
                <a:lnTo>
                  <a:pt x="348742" y="279526"/>
                </a:lnTo>
                <a:lnTo>
                  <a:pt x="300609" y="271272"/>
                </a:lnTo>
                <a:lnTo>
                  <a:pt x="253746" y="256667"/>
                </a:lnTo>
                <a:lnTo>
                  <a:pt x="209169" y="236347"/>
                </a:lnTo>
                <a:lnTo>
                  <a:pt x="167640" y="211074"/>
                </a:lnTo>
                <a:lnTo>
                  <a:pt x="130302" y="181863"/>
                </a:lnTo>
                <a:lnTo>
                  <a:pt x="97917" y="148970"/>
                </a:lnTo>
                <a:lnTo>
                  <a:pt x="71374" y="113537"/>
                </a:lnTo>
                <a:lnTo>
                  <a:pt x="52379" y="78358"/>
                </a:lnTo>
                <a:lnTo>
                  <a:pt x="52197" y="78358"/>
                </a:lnTo>
                <a:lnTo>
                  <a:pt x="51435" y="76326"/>
                </a:lnTo>
                <a:lnTo>
                  <a:pt x="51652" y="76326"/>
                </a:lnTo>
                <a:lnTo>
                  <a:pt x="50502" y="72034"/>
                </a:lnTo>
                <a:close/>
              </a:path>
              <a:path w="381635" h="306705">
                <a:moveTo>
                  <a:pt x="22352" y="0"/>
                </a:moveTo>
                <a:lnTo>
                  <a:pt x="0" y="82168"/>
                </a:lnTo>
                <a:lnTo>
                  <a:pt x="25803" y="76990"/>
                </a:lnTo>
                <a:lnTo>
                  <a:pt x="22733" y="65531"/>
                </a:lnTo>
                <a:lnTo>
                  <a:pt x="46990" y="58928"/>
                </a:lnTo>
                <a:lnTo>
                  <a:pt x="68246" y="58928"/>
                </a:lnTo>
                <a:lnTo>
                  <a:pt x="22352" y="0"/>
                </a:lnTo>
                <a:close/>
              </a:path>
              <a:path w="381635" h="306705">
                <a:moveTo>
                  <a:pt x="51435" y="76326"/>
                </a:moveTo>
                <a:lnTo>
                  <a:pt x="52197" y="78358"/>
                </a:lnTo>
                <a:lnTo>
                  <a:pt x="51948" y="77432"/>
                </a:lnTo>
                <a:lnTo>
                  <a:pt x="51435" y="76326"/>
                </a:lnTo>
                <a:close/>
              </a:path>
              <a:path w="381635" h="306705">
                <a:moveTo>
                  <a:pt x="51948" y="77432"/>
                </a:moveTo>
                <a:lnTo>
                  <a:pt x="52197" y="78358"/>
                </a:lnTo>
                <a:lnTo>
                  <a:pt x="52379" y="78358"/>
                </a:lnTo>
                <a:lnTo>
                  <a:pt x="51948" y="77432"/>
                </a:lnTo>
                <a:close/>
              </a:path>
              <a:path w="381635" h="306705">
                <a:moveTo>
                  <a:pt x="51652" y="76326"/>
                </a:moveTo>
                <a:lnTo>
                  <a:pt x="51435" y="76326"/>
                </a:lnTo>
                <a:lnTo>
                  <a:pt x="51948" y="77432"/>
                </a:lnTo>
                <a:lnTo>
                  <a:pt x="51652" y="76326"/>
                </a:lnTo>
                <a:close/>
              </a:path>
              <a:path w="381635" h="306705">
                <a:moveTo>
                  <a:pt x="46990" y="58928"/>
                </a:moveTo>
                <a:lnTo>
                  <a:pt x="22733" y="65531"/>
                </a:lnTo>
                <a:lnTo>
                  <a:pt x="25803" y="76990"/>
                </a:lnTo>
                <a:lnTo>
                  <a:pt x="50502" y="72034"/>
                </a:lnTo>
                <a:lnTo>
                  <a:pt x="46990" y="58928"/>
                </a:lnTo>
                <a:close/>
              </a:path>
              <a:path w="381635" h="306705">
                <a:moveTo>
                  <a:pt x="68246" y="58928"/>
                </a:moveTo>
                <a:lnTo>
                  <a:pt x="46990" y="58928"/>
                </a:lnTo>
                <a:lnTo>
                  <a:pt x="50502" y="72034"/>
                </a:lnTo>
                <a:lnTo>
                  <a:pt x="74675" y="67182"/>
                </a:lnTo>
                <a:lnTo>
                  <a:pt x="68246" y="58928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21679" y="2356802"/>
            <a:ext cx="1145285" cy="2285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63209" y="2416682"/>
            <a:ext cx="993140" cy="76200"/>
          </a:xfrm>
          <a:custGeom>
            <a:avLst/>
            <a:gdLst/>
            <a:ahLst/>
            <a:cxnLst/>
            <a:rect l="l" t="t" r="r" b="b"/>
            <a:pathLst>
              <a:path w="993140" h="76200">
                <a:moveTo>
                  <a:pt x="916559" y="0"/>
                </a:moveTo>
                <a:lnTo>
                  <a:pt x="916559" y="76200"/>
                </a:lnTo>
                <a:lnTo>
                  <a:pt x="967613" y="50673"/>
                </a:lnTo>
                <a:lnTo>
                  <a:pt x="929259" y="50673"/>
                </a:lnTo>
                <a:lnTo>
                  <a:pt x="929259" y="25527"/>
                </a:lnTo>
                <a:lnTo>
                  <a:pt x="967613" y="25527"/>
                </a:lnTo>
                <a:lnTo>
                  <a:pt x="916559" y="0"/>
                </a:lnTo>
                <a:close/>
              </a:path>
              <a:path w="993140" h="76200">
                <a:moveTo>
                  <a:pt x="916559" y="25527"/>
                </a:moveTo>
                <a:lnTo>
                  <a:pt x="0" y="25527"/>
                </a:lnTo>
                <a:lnTo>
                  <a:pt x="0" y="50673"/>
                </a:lnTo>
                <a:lnTo>
                  <a:pt x="916559" y="50673"/>
                </a:lnTo>
                <a:lnTo>
                  <a:pt x="916559" y="25527"/>
                </a:lnTo>
                <a:close/>
              </a:path>
              <a:path w="993140" h="76200">
                <a:moveTo>
                  <a:pt x="967613" y="25527"/>
                </a:moveTo>
                <a:lnTo>
                  <a:pt x="929259" y="25527"/>
                </a:lnTo>
                <a:lnTo>
                  <a:pt x="929259" y="50673"/>
                </a:lnTo>
                <a:lnTo>
                  <a:pt x="967613" y="50673"/>
                </a:lnTo>
                <a:lnTo>
                  <a:pt x="992759" y="38100"/>
                </a:lnTo>
                <a:lnTo>
                  <a:pt x="967613" y="2552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999226" y="2196338"/>
            <a:ext cx="7213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222E3C"/>
                </a:solidFill>
                <a:latin typeface="Trebuchet MS"/>
                <a:cs typeface="Trebuchet MS"/>
              </a:rPr>
              <a:t>Launch  </a:t>
            </a:r>
            <a:r>
              <a:rPr sz="1500" spc="-50" dirty="0">
                <a:solidFill>
                  <a:srgbClr val="222E3C"/>
                </a:solidFill>
                <a:latin typeface="Trebuchet MS"/>
                <a:cs typeface="Trebuchet MS"/>
              </a:rPr>
              <a:t>I</a:t>
            </a:r>
            <a:r>
              <a:rPr sz="1500" spc="30" dirty="0">
                <a:solidFill>
                  <a:srgbClr val="222E3C"/>
                </a:solidFill>
                <a:latin typeface="Trebuchet MS"/>
                <a:cs typeface="Trebuchet MS"/>
              </a:rPr>
              <a:t>n</a:t>
            </a:r>
            <a:r>
              <a:rPr sz="1500" spc="-15" dirty="0">
                <a:solidFill>
                  <a:srgbClr val="222E3C"/>
                </a:solidFill>
                <a:latin typeface="Trebuchet MS"/>
                <a:cs typeface="Trebuchet MS"/>
              </a:rPr>
              <a:t>s</a:t>
            </a:r>
            <a:r>
              <a:rPr sz="1500" spc="-5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1500" spc="-25" dirty="0">
                <a:solidFill>
                  <a:srgbClr val="222E3C"/>
                </a:solidFill>
                <a:latin typeface="Trebuchet MS"/>
                <a:cs typeface="Trebuchet MS"/>
              </a:rPr>
              <a:t>anc</a:t>
            </a:r>
            <a:r>
              <a:rPr sz="1500" spc="-4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74002" y="2298954"/>
            <a:ext cx="342138" cy="3543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86371" y="2264613"/>
            <a:ext cx="439013" cy="45102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76288" y="2316479"/>
            <a:ext cx="342138" cy="3543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03260" y="1042797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997585" y="0"/>
                </a:moveTo>
                <a:lnTo>
                  <a:pt x="98171" y="0"/>
                </a:lnTo>
                <a:lnTo>
                  <a:pt x="59953" y="7713"/>
                </a:lnTo>
                <a:lnTo>
                  <a:pt x="28749" y="28749"/>
                </a:lnTo>
                <a:lnTo>
                  <a:pt x="7713" y="59953"/>
                </a:lnTo>
                <a:lnTo>
                  <a:pt x="0" y="98170"/>
                </a:lnTo>
                <a:lnTo>
                  <a:pt x="0" y="901572"/>
                </a:lnTo>
                <a:lnTo>
                  <a:pt x="7713" y="939790"/>
                </a:lnTo>
                <a:lnTo>
                  <a:pt x="28749" y="970994"/>
                </a:lnTo>
                <a:lnTo>
                  <a:pt x="59953" y="992030"/>
                </a:lnTo>
                <a:lnTo>
                  <a:pt x="98171" y="999744"/>
                </a:lnTo>
                <a:lnTo>
                  <a:pt x="997585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2"/>
                </a:lnTo>
                <a:lnTo>
                  <a:pt x="1095756" y="98170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03260" y="1042797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0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0"/>
                </a:lnTo>
                <a:lnTo>
                  <a:pt x="1095756" y="901572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2"/>
                </a:lnTo>
                <a:lnTo>
                  <a:pt x="0" y="98170"/>
                </a:lnTo>
                <a:close/>
              </a:path>
            </a:pathLst>
          </a:custGeom>
          <a:ln w="19050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99775" y="1312212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535" y="33892"/>
                </a:moveTo>
                <a:lnTo>
                  <a:pt x="0" y="33892"/>
                </a:lnTo>
                <a:lnTo>
                  <a:pt x="0" y="0"/>
                </a:lnTo>
                <a:lnTo>
                  <a:pt x="59535" y="0"/>
                </a:lnTo>
                <a:lnTo>
                  <a:pt x="59535" y="3389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59716" y="1312212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535" y="33892"/>
                </a:moveTo>
                <a:lnTo>
                  <a:pt x="0" y="33892"/>
                </a:lnTo>
                <a:lnTo>
                  <a:pt x="0" y="0"/>
                </a:lnTo>
                <a:lnTo>
                  <a:pt x="59535" y="0"/>
                </a:lnTo>
                <a:lnTo>
                  <a:pt x="59535" y="3389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79362" y="1419863"/>
            <a:ext cx="80645" cy="118110"/>
          </a:xfrm>
          <a:custGeom>
            <a:avLst/>
            <a:gdLst/>
            <a:ahLst/>
            <a:cxnLst/>
            <a:rect l="l" t="t" r="r" b="b"/>
            <a:pathLst>
              <a:path w="80645" h="118109">
                <a:moveTo>
                  <a:pt x="80355" y="0"/>
                </a:moveTo>
                <a:lnTo>
                  <a:pt x="0" y="83728"/>
                </a:lnTo>
                <a:lnTo>
                  <a:pt x="0" y="117608"/>
                </a:lnTo>
                <a:lnTo>
                  <a:pt x="80355" y="33892"/>
                </a:lnTo>
                <a:lnTo>
                  <a:pt x="80355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59311" y="1417872"/>
            <a:ext cx="84455" cy="120014"/>
          </a:xfrm>
          <a:custGeom>
            <a:avLst/>
            <a:gdLst/>
            <a:ahLst/>
            <a:cxnLst/>
            <a:rect l="l" t="t" r="r" b="b"/>
            <a:pathLst>
              <a:path w="84454" h="120015">
                <a:moveTo>
                  <a:pt x="0" y="0"/>
                </a:moveTo>
                <a:lnTo>
                  <a:pt x="0" y="33892"/>
                </a:lnTo>
                <a:lnTo>
                  <a:pt x="84333" y="119599"/>
                </a:lnTo>
                <a:lnTo>
                  <a:pt x="84333" y="85720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0526" y="1599276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4">
                <a:moveTo>
                  <a:pt x="0" y="0"/>
                </a:moveTo>
                <a:lnTo>
                  <a:pt x="133453" y="0"/>
                </a:lnTo>
              </a:path>
            </a:pathLst>
          </a:custGeom>
          <a:ln w="33892">
            <a:solidFill>
              <a:srgbClr val="994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73568" y="1599276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6916" y="0"/>
                </a:lnTo>
              </a:path>
            </a:pathLst>
          </a:custGeom>
          <a:ln w="33892">
            <a:solidFill>
              <a:srgbClr val="994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448811" y="1502596"/>
            <a:ext cx="161925" cy="194945"/>
          </a:xfrm>
          <a:custGeom>
            <a:avLst/>
            <a:gdLst/>
            <a:ahLst/>
            <a:cxnLst/>
            <a:rect l="l" t="t" r="r" b="b"/>
            <a:pathLst>
              <a:path w="161925" h="194944">
                <a:moveTo>
                  <a:pt x="0" y="0"/>
                </a:moveTo>
                <a:lnTo>
                  <a:pt x="0" y="33879"/>
                </a:lnTo>
                <a:lnTo>
                  <a:pt x="161714" y="194354"/>
                </a:lnTo>
                <a:lnTo>
                  <a:pt x="161714" y="160474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973568" y="1344113"/>
            <a:ext cx="299720" cy="319405"/>
          </a:xfrm>
          <a:custGeom>
            <a:avLst/>
            <a:gdLst/>
            <a:ahLst/>
            <a:cxnLst/>
            <a:rect l="l" t="t" r="r" b="b"/>
            <a:pathLst>
              <a:path w="299720" h="319405">
                <a:moveTo>
                  <a:pt x="136916" y="0"/>
                </a:moveTo>
                <a:lnTo>
                  <a:pt x="136916" y="80728"/>
                </a:lnTo>
                <a:lnTo>
                  <a:pt x="0" y="80728"/>
                </a:lnTo>
                <a:lnTo>
                  <a:pt x="0" y="238216"/>
                </a:lnTo>
                <a:lnTo>
                  <a:pt x="136916" y="238216"/>
                </a:lnTo>
                <a:lnTo>
                  <a:pt x="136916" y="318958"/>
                </a:lnTo>
                <a:lnTo>
                  <a:pt x="299623" y="160474"/>
                </a:lnTo>
                <a:lnTo>
                  <a:pt x="136916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10484" y="1504588"/>
            <a:ext cx="163195" cy="192405"/>
          </a:xfrm>
          <a:custGeom>
            <a:avLst/>
            <a:gdLst/>
            <a:ahLst/>
            <a:cxnLst/>
            <a:rect l="l" t="t" r="r" b="b"/>
            <a:pathLst>
              <a:path w="163195" h="192405">
                <a:moveTo>
                  <a:pt x="162706" y="0"/>
                </a:moveTo>
                <a:lnTo>
                  <a:pt x="0" y="158483"/>
                </a:lnTo>
                <a:lnTo>
                  <a:pt x="0" y="192362"/>
                </a:lnTo>
                <a:lnTo>
                  <a:pt x="162706" y="33892"/>
                </a:lnTo>
                <a:lnTo>
                  <a:pt x="162706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48811" y="1344113"/>
            <a:ext cx="295275" cy="319405"/>
          </a:xfrm>
          <a:custGeom>
            <a:avLst/>
            <a:gdLst/>
            <a:ahLst/>
            <a:cxnLst/>
            <a:rect l="l" t="t" r="r" b="b"/>
            <a:pathLst>
              <a:path w="295275" h="319405">
                <a:moveTo>
                  <a:pt x="161714" y="0"/>
                </a:moveTo>
                <a:lnTo>
                  <a:pt x="0" y="158483"/>
                </a:lnTo>
                <a:lnTo>
                  <a:pt x="161714" y="318958"/>
                </a:lnTo>
                <a:lnTo>
                  <a:pt x="161714" y="238216"/>
                </a:lnTo>
                <a:lnTo>
                  <a:pt x="295168" y="238216"/>
                </a:lnTo>
                <a:lnTo>
                  <a:pt x="295168" y="81724"/>
                </a:lnTo>
                <a:lnTo>
                  <a:pt x="161714" y="81724"/>
                </a:lnTo>
                <a:lnTo>
                  <a:pt x="16171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99775" y="1706920"/>
            <a:ext cx="319477" cy="1953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199775" y="1156729"/>
            <a:ext cx="320040" cy="711835"/>
          </a:xfrm>
          <a:custGeom>
            <a:avLst/>
            <a:gdLst/>
            <a:ahLst/>
            <a:cxnLst/>
            <a:rect l="l" t="t" r="r" b="b"/>
            <a:pathLst>
              <a:path w="320040" h="711835">
                <a:moveTo>
                  <a:pt x="319477" y="550191"/>
                </a:moveTo>
                <a:lnTo>
                  <a:pt x="0" y="550191"/>
                </a:lnTo>
                <a:lnTo>
                  <a:pt x="158740" y="711663"/>
                </a:lnTo>
                <a:lnTo>
                  <a:pt x="319477" y="550191"/>
                </a:lnTo>
                <a:close/>
              </a:path>
              <a:path w="320040" h="711835">
                <a:moveTo>
                  <a:pt x="259941" y="155483"/>
                </a:moveTo>
                <a:lnTo>
                  <a:pt x="59535" y="155483"/>
                </a:lnTo>
                <a:lnTo>
                  <a:pt x="59535" y="261143"/>
                </a:lnTo>
                <a:lnTo>
                  <a:pt x="143869" y="346863"/>
                </a:lnTo>
                <a:lnTo>
                  <a:pt x="59535" y="433579"/>
                </a:lnTo>
                <a:lnTo>
                  <a:pt x="59535" y="550191"/>
                </a:lnTo>
                <a:lnTo>
                  <a:pt x="259941" y="550191"/>
                </a:lnTo>
                <a:lnTo>
                  <a:pt x="259941" y="432583"/>
                </a:lnTo>
                <a:lnTo>
                  <a:pt x="179586" y="346863"/>
                </a:lnTo>
                <a:lnTo>
                  <a:pt x="259941" y="263134"/>
                </a:lnTo>
                <a:lnTo>
                  <a:pt x="259941" y="155483"/>
                </a:lnTo>
                <a:close/>
              </a:path>
              <a:path w="320040" h="711835">
                <a:moveTo>
                  <a:pt x="165674" y="0"/>
                </a:moveTo>
                <a:lnTo>
                  <a:pt x="155736" y="0"/>
                </a:lnTo>
                <a:lnTo>
                  <a:pt x="0" y="155483"/>
                </a:lnTo>
                <a:lnTo>
                  <a:pt x="319477" y="155483"/>
                </a:lnTo>
                <a:lnTo>
                  <a:pt x="16567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428815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25" dirty="0">
                <a:solidFill>
                  <a:srgbClr val="FFFFFF"/>
                </a:solidFill>
              </a:rPr>
              <a:t>Auto </a:t>
            </a:r>
            <a:r>
              <a:rPr sz="2800" dirty="0">
                <a:solidFill>
                  <a:srgbClr val="FFFFFF"/>
                </a:solidFill>
              </a:rPr>
              <a:t>Scaling </a:t>
            </a:r>
            <a:r>
              <a:rPr sz="2800" spc="-45" dirty="0">
                <a:solidFill>
                  <a:srgbClr val="FFFFFF"/>
                </a:solidFill>
              </a:rPr>
              <a:t>Basic</a:t>
            </a:r>
            <a:r>
              <a:rPr sz="2800" spc="-440" dirty="0">
                <a:solidFill>
                  <a:srgbClr val="FFFFFF"/>
                </a:solidFill>
              </a:rPr>
              <a:t> </a:t>
            </a:r>
            <a:r>
              <a:rPr sz="2800" spc="-85" dirty="0">
                <a:solidFill>
                  <a:srgbClr val="FFFFFF"/>
                </a:solidFill>
              </a:rPr>
              <a:t>Lifecycle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2245614" y="2402585"/>
            <a:ext cx="1152525" cy="711835"/>
          </a:xfrm>
          <a:custGeom>
            <a:avLst/>
            <a:gdLst/>
            <a:ahLst/>
            <a:cxnLst/>
            <a:rect l="l" t="t" r="r" b="b"/>
            <a:pathLst>
              <a:path w="1152525" h="711835">
                <a:moveTo>
                  <a:pt x="1033526" y="0"/>
                </a:moveTo>
                <a:lnTo>
                  <a:pt x="118618" y="0"/>
                </a:lnTo>
                <a:lnTo>
                  <a:pt x="72437" y="9318"/>
                </a:lnTo>
                <a:lnTo>
                  <a:pt x="34734" y="34734"/>
                </a:lnTo>
                <a:lnTo>
                  <a:pt x="9318" y="72437"/>
                </a:lnTo>
                <a:lnTo>
                  <a:pt x="0" y="118618"/>
                </a:lnTo>
                <a:lnTo>
                  <a:pt x="0" y="593089"/>
                </a:lnTo>
                <a:lnTo>
                  <a:pt x="9318" y="639270"/>
                </a:lnTo>
                <a:lnTo>
                  <a:pt x="34734" y="676973"/>
                </a:lnTo>
                <a:lnTo>
                  <a:pt x="72437" y="702389"/>
                </a:lnTo>
                <a:lnTo>
                  <a:pt x="118618" y="711707"/>
                </a:lnTo>
                <a:lnTo>
                  <a:pt x="1033526" y="711707"/>
                </a:lnTo>
                <a:lnTo>
                  <a:pt x="1079706" y="702389"/>
                </a:lnTo>
                <a:lnTo>
                  <a:pt x="1117409" y="676973"/>
                </a:lnTo>
                <a:lnTo>
                  <a:pt x="1142825" y="639270"/>
                </a:lnTo>
                <a:lnTo>
                  <a:pt x="1152144" y="593089"/>
                </a:lnTo>
                <a:lnTo>
                  <a:pt x="1152144" y="118618"/>
                </a:lnTo>
                <a:lnTo>
                  <a:pt x="1142825" y="72437"/>
                </a:lnTo>
                <a:lnTo>
                  <a:pt x="1117409" y="34734"/>
                </a:lnTo>
                <a:lnTo>
                  <a:pt x="1079706" y="9318"/>
                </a:lnTo>
                <a:lnTo>
                  <a:pt x="10335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1438" y="2448305"/>
            <a:ext cx="544830" cy="5753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5855" y="1926335"/>
            <a:ext cx="544830" cy="5295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13941" y="1875663"/>
            <a:ext cx="1710055" cy="1733550"/>
          </a:xfrm>
          <a:custGeom>
            <a:avLst/>
            <a:gdLst/>
            <a:ahLst/>
            <a:cxnLst/>
            <a:rect l="l" t="t" r="r" b="b"/>
            <a:pathLst>
              <a:path w="1710054" h="1733550">
                <a:moveTo>
                  <a:pt x="0" y="167894"/>
                </a:moveTo>
                <a:lnTo>
                  <a:pt x="5998" y="123266"/>
                </a:lnTo>
                <a:lnTo>
                  <a:pt x="22925" y="83161"/>
                </a:lnTo>
                <a:lnTo>
                  <a:pt x="49180" y="49180"/>
                </a:lnTo>
                <a:lnTo>
                  <a:pt x="83161" y="22925"/>
                </a:lnTo>
                <a:lnTo>
                  <a:pt x="123266" y="5998"/>
                </a:lnTo>
                <a:lnTo>
                  <a:pt x="167894" y="0"/>
                </a:lnTo>
                <a:lnTo>
                  <a:pt x="1542033" y="0"/>
                </a:lnTo>
                <a:lnTo>
                  <a:pt x="1586661" y="5998"/>
                </a:lnTo>
                <a:lnTo>
                  <a:pt x="1626766" y="22925"/>
                </a:lnTo>
                <a:lnTo>
                  <a:pt x="1660747" y="49180"/>
                </a:lnTo>
                <a:lnTo>
                  <a:pt x="1687002" y="83161"/>
                </a:lnTo>
                <a:lnTo>
                  <a:pt x="1703929" y="123266"/>
                </a:lnTo>
                <a:lnTo>
                  <a:pt x="1709928" y="167894"/>
                </a:lnTo>
                <a:lnTo>
                  <a:pt x="1709928" y="1565656"/>
                </a:lnTo>
                <a:lnTo>
                  <a:pt x="1703929" y="1610283"/>
                </a:lnTo>
                <a:lnTo>
                  <a:pt x="1687002" y="1650388"/>
                </a:lnTo>
                <a:lnTo>
                  <a:pt x="1660747" y="1684369"/>
                </a:lnTo>
                <a:lnTo>
                  <a:pt x="1626766" y="1710624"/>
                </a:lnTo>
                <a:lnTo>
                  <a:pt x="1586661" y="1727551"/>
                </a:lnTo>
                <a:lnTo>
                  <a:pt x="1542033" y="1733550"/>
                </a:lnTo>
                <a:lnTo>
                  <a:pt x="167894" y="1733550"/>
                </a:lnTo>
                <a:lnTo>
                  <a:pt x="123266" y="1727551"/>
                </a:lnTo>
                <a:lnTo>
                  <a:pt x="83161" y="1710624"/>
                </a:lnTo>
                <a:lnTo>
                  <a:pt x="49180" y="1684369"/>
                </a:lnTo>
                <a:lnTo>
                  <a:pt x="22925" y="1650388"/>
                </a:lnTo>
                <a:lnTo>
                  <a:pt x="5998" y="1610283"/>
                </a:lnTo>
                <a:lnTo>
                  <a:pt x="0" y="1565656"/>
                </a:lnTo>
                <a:lnTo>
                  <a:pt x="0" y="167894"/>
                </a:lnTo>
                <a:close/>
              </a:path>
            </a:pathLst>
          </a:custGeom>
          <a:ln w="19050">
            <a:solidFill>
              <a:srgbClr val="222E3C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35885" y="2983483"/>
            <a:ext cx="1075690" cy="84010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indent="144145">
              <a:lnSpc>
                <a:spcPct val="100000"/>
              </a:lnSpc>
              <a:spcBef>
                <a:spcPts val="605"/>
              </a:spcBef>
            </a:pPr>
            <a:r>
              <a:rPr sz="1500" spc="-20" dirty="0">
                <a:solidFill>
                  <a:srgbClr val="222E3C"/>
                </a:solidFill>
                <a:latin typeface="Trebuchet MS"/>
                <a:cs typeface="Trebuchet MS"/>
              </a:rPr>
              <a:t>instances</a:t>
            </a:r>
            <a:endParaRPr sz="1500">
              <a:latin typeface="Trebuchet MS"/>
              <a:cs typeface="Trebuchet MS"/>
            </a:endParaRPr>
          </a:p>
          <a:p>
            <a:pPr marL="12065" marR="5080" algn="ctr">
              <a:lnSpc>
                <a:spcPct val="100000"/>
              </a:lnSpc>
              <a:spcBef>
                <a:spcPts val="505"/>
              </a:spcBef>
            </a:pPr>
            <a:r>
              <a:rPr sz="1500" spc="15" dirty="0">
                <a:solidFill>
                  <a:srgbClr val="222E3C"/>
                </a:solidFill>
                <a:latin typeface="Trebuchet MS"/>
                <a:cs typeface="Trebuchet MS"/>
              </a:rPr>
              <a:t>Auto</a:t>
            </a:r>
            <a:r>
              <a:rPr sz="1500" spc="-12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222E3C"/>
                </a:solidFill>
                <a:latin typeface="Trebuchet MS"/>
                <a:cs typeface="Trebuchet MS"/>
              </a:rPr>
              <a:t>Scaling  </a:t>
            </a:r>
            <a:r>
              <a:rPr sz="1500" spc="20" dirty="0">
                <a:solidFill>
                  <a:srgbClr val="222E3C"/>
                </a:solidFill>
                <a:latin typeface="Trebuchet MS"/>
                <a:cs typeface="Trebuchet MS"/>
              </a:rPr>
              <a:t>group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99865" y="2442146"/>
            <a:ext cx="1008888" cy="228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41395" y="2502026"/>
            <a:ext cx="856615" cy="76200"/>
          </a:xfrm>
          <a:custGeom>
            <a:avLst/>
            <a:gdLst/>
            <a:ahLst/>
            <a:cxnLst/>
            <a:rect l="l" t="t" r="r" b="b"/>
            <a:pathLst>
              <a:path w="856614" h="76200">
                <a:moveTo>
                  <a:pt x="780160" y="0"/>
                </a:moveTo>
                <a:lnTo>
                  <a:pt x="780160" y="76200"/>
                </a:lnTo>
                <a:lnTo>
                  <a:pt x="831214" y="50673"/>
                </a:lnTo>
                <a:lnTo>
                  <a:pt x="792860" y="50673"/>
                </a:lnTo>
                <a:lnTo>
                  <a:pt x="792860" y="25527"/>
                </a:lnTo>
                <a:lnTo>
                  <a:pt x="831214" y="25527"/>
                </a:lnTo>
                <a:lnTo>
                  <a:pt x="780160" y="0"/>
                </a:lnTo>
                <a:close/>
              </a:path>
              <a:path w="856614" h="76200">
                <a:moveTo>
                  <a:pt x="780160" y="25527"/>
                </a:moveTo>
                <a:lnTo>
                  <a:pt x="0" y="25527"/>
                </a:lnTo>
                <a:lnTo>
                  <a:pt x="0" y="50673"/>
                </a:lnTo>
                <a:lnTo>
                  <a:pt x="780160" y="50673"/>
                </a:lnTo>
                <a:lnTo>
                  <a:pt x="780160" y="25527"/>
                </a:lnTo>
                <a:close/>
              </a:path>
              <a:path w="856614" h="76200">
                <a:moveTo>
                  <a:pt x="831214" y="25527"/>
                </a:moveTo>
                <a:lnTo>
                  <a:pt x="792860" y="25527"/>
                </a:lnTo>
                <a:lnTo>
                  <a:pt x="792860" y="50673"/>
                </a:lnTo>
                <a:lnTo>
                  <a:pt x="831214" y="50673"/>
                </a:lnTo>
                <a:lnTo>
                  <a:pt x="856360" y="38100"/>
                </a:lnTo>
                <a:lnTo>
                  <a:pt x="831214" y="2552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47209" y="2030691"/>
            <a:ext cx="1431036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93310" y="2057019"/>
            <a:ext cx="1345691" cy="68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93310" y="2057019"/>
            <a:ext cx="1346200" cy="685800"/>
          </a:xfrm>
          <a:custGeom>
            <a:avLst/>
            <a:gdLst/>
            <a:ahLst/>
            <a:cxnLst/>
            <a:rect l="l" t="t" r="r" b="b"/>
            <a:pathLst>
              <a:path w="1346200" h="685800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1231391" y="0"/>
                </a:lnTo>
                <a:lnTo>
                  <a:pt x="1275879" y="8983"/>
                </a:lnTo>
                <a:lnTo>
                  <a:pt x="1312211" y="33480"/>
                </a:lnTo>
                <a:lnTo>
                  <a:pt x="1336708" y="69812"/>
                </a:lnTo>
                <a:lnTo>
                  <a:pt x="1345691" y="114300"/>
                </a:lnTo>
                <a:lnTo>
                  <a:pt x="1345691" y="571500"/>
                </a:lnTo>
                <a:lnTo>
                  <a:pt x="1336708" y="615987"/>
                </a:lnTo>
                <a:lnTo>
                  <a:pt x="1312211" y="652319"/>
                </a:lnTo>
                <a:lnTo>
                  <a:pt x="1275879" y="676816"/>
                </a:lnTo>
                <a:lnTo>
                  <a:pt x="1231391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114300"/>
                </a:lnTo>
                <a:close/>
              </a:path>
            </a:pathLst>
          </a:custGeom>
          <a:ln w="9906">
            <a:solidFill>
              <a:srgbClr val="D7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50485" y="2259838"/>
            <a:ext cx="8312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222E3C"/>
                </a:solidFill>
                <a:latin typeface="Trebuchet MS"/>
                <a:cs typeface="Trebuchet MS"/>
              </a:rPr>
              <a:t>Scale</a:t>
            </a:r>
            <a:r>
              <a:rPr sz="1500" spc="-14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500" spc="35" dirty="0">
                <a:solidFill>
                  <a:srgbClr val="222E3C"/>
                </a:solidFill>
                <a:latin typeface="Trebuchet MS"/>
                <a:cs typeface="Trebuchet MS"/>
              </a:rPr>
              <a:t>Out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44696" y="2768345"/>
            <a:ext cx="525018" cy="59664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763517" y="3348228"/>
            <a:ext cx="10464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5735">
              <a:lnSpc>
                <a:spcPct val="100000"/>
              </a:lnSpc>
              <a:spcBef>
                <a:spcPts val="100"/>
              </a:spcBef>
            </a:pPr>
            <a:r>
              <a:rPr sz="1500" spc="25" dirty="0">
                <a:solidFill>
                  <a:srgbClr val="222E3C"/>
                </a:solidFill>
                <a:latin typeface="Trebuchet MS"/>
                <a:cs typeface="Trebuchet MS"/>
              </a:rPr>
              <a:t>Amazon  </a:t>
            </a:r>
            <a:r>
              <a:rPr sz="1500" spc="-5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1500" spc="-65" dirty="0">
                <a:solidFill>
                  <a:srgbClr val="222E3C"/>
                </a:solidFill>
                <a:latin typeface="Trebuchet MS"/>
                <a:cs typeface="Trebuchet MS"/>
              </a:rPr>
              <a:t>l</a:t>
            </a:r>
            <a:r>
              <a:rPr sz="1500" spc="45" dirty="0">
                <a:solidFill>
                  <a:srgbClr val="222E3C"/>
                </a:solidFill>
                <a:latin typeface="Trebuchet MS"/>
                <a:cs typeface="Trebuchet MS"/>
              </a:rPr>
              <a:t>o</a:t>
            </a:r>
            <a:r>
              <a:rPr sz="1500" spc="15" dirty="0">
                <a:solidFill>
                  <a:srgbClr val="222E3C"/>
                </a:solidFill>
                <a:latin typeface="Trebuchet MS"/>
                <a:cs typeface="Trebuchet MS"/>
              </a:rPr>
              <a:t>u</a:t>
            </a:r>
            <a:r>
              <a:rPr sz="1500" spc="25" dirty="0">
                <a:solidFill>
                  <a:srgbClr val="222E3C"/>
                </a:solidFill>
                <a:latin typeface="Trebuchet MS"/>
                <a:cs typeface="Trebuchet MS"/>
              </a:rPr>
              <a:t>d</a:t>
            </a:r>
            <a:r>
              <a:rPr sz="1500" dirty="0">
                <a:solidFill>
                  <a:srgbClr val="222E3C"/>
                </a:solidFill>
                <a:latin typeface="Trebuchet MS"/>
                <a:cs typeface="Trebuchet MS"/>
              </a:rPr>
              <a:t>Wat</a:t>
            </a:r>
            <a:r>
              <a:rPr sz="1500" spc="-20" dirty="0">
                <a:solidFill>
                  <a:srgbClr val="222E3C"/>
                </a:solidFill>
                <a:latin typeface="Trebuchet MS"/>
                <a:cs typeface="Trebuchet MS"/>
              </a:rPr>
              <a:t>ch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29328" y="2698305"/>
            <a:ext cx="361226" cy="435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9586" y="2796158"/>
            <a:ext cx="237490" cy="283845"/>
          </a:xfrm>
          <a:custGeom>
            <a:avLst/>
            <a:gdLst/>
            <a:ahLst/>
            <a:cxnLst/>
            <a:rect l="l" t="t" r="r" b="b"/>
            <a:pathLst>
              <a:path w="237489" h="283844">
                <a:moveTo>
                  <a:pt x="185373" y="73520"/>
                </a:moveTo>
                <a:lnTo>
                  <a:pt x="170941" y="117221"/>
                </a:lnTo>
                <a:lnTo>
                  <a:pt x="148082" y="159258"/>
                </a:lnTo>
                <a:lnTo>
                  <a:pt x="120141" y="195580"/>
                </a:lnTo>
                <a:lnTo>
                  <a:pt x="88137" y="225171"/>
                </a:lnTo>
                <a:lnTo>
                  <a:pt x="53721" y="245999"/>
                </a:lnTo>
                <a:lnTo>
                  <a:pt x="9778" y="258064"/>
                </a:lnTo>
                <a:lnTo>
                  <a:pt x="0" y="258445"/>
                </a:lnTo>
                <a:lnTo>
                  <a:pt x="1015" y="283591"/>
                </a:lnTo>
                <a:lnTo>
                  <a:pt x="42925" y="276987"/>
                </a:lnTo>
                <a:lnTo>
                  <a:pt x="83438" y="258699"/>
                </a:lnTo>
                <a:lnTo>
                  <a:pt x="120650" y="230632"/>
                </a:lnTo>
                <a:lnTo>
                  <a:pt x="153924" y="194437"/>
                </a:lnTo>
                <a:lnTo>
                  <a:pt x="181863" y="151765"/>
                </a:lnTo>
                <a:lnTo>
                  <a:pt x="203326" y="104267"/>
                </a:lnTo>
                <a:lnTo>
                  <a:pt x="210399" y="76975"/>
                </a:lnTo>
                <a:lnTo>
                  <a:pt x="185373" y="73520"/>
                </a:lnTo>
                <a:close/>
              </a:path>
              <a:path w="237489" h="283844">
                <a:moveTo>
                  <a:pt x="229929" y="59817"/>
                </a:moveTo>
                <a:lnTo>
                  <a:pt x="188849" y="59817"/>
                </a:lnTo>
                <a:lnTo>
                  <a:pt x="213233" y="66040"/>
                </a:lnTo>
                <a:lnTo>
                  <a:pt x="210399" y="76975"/>
                </a:lnTo>
                <a:lnTo>
                  <a:pt x="236982" y="80645"/>
                </a:lnTo>
                <a:lnTo>
                  <a:pt x="229929" y="59817"/>
                </a:lnTo>
                <a:close/>
              </a:path>
              <a:path w="237489" h="283844">
                <a:moveTo>
                  <a:pt x="188849" y="59817"/>
                </a:moveTo>
                <a:lnTo>
                  <a:pt x="185373" y="73520"/>
                </a:lnTo>
                <a:lnTo>
                  <a:pt x="210399" y="76975"/>
                </a:lnTo>
                <a:lnTo>
                  <a:pt x="213233" y="66040"/>
                </a:lnTo>
                <a:lnTo>
                  <a:pt x="188849" y="59817"/>
                </a:lnTo>
                <a:close/>
              </a:path>
              <a:path w="237489" h="283844">
                <a:moveTo>
                  <a:pt x="209676" y="0"/>
                </a:moveTo>
                <a:lnTo>
                  <a:pt x="161543" y="70231"/>
                </a:lnTo>
                <a:lnTo>
                  <a:pt x="185373" y="73520"/>
                </a:lnTo>
                <a:lnTo>
                  <a:pt x="188849" y="59817"/>
                </a:lnTo>
                <a:lnTo>
                  <a:pt x="229929" y="59817"/>
                </a:lnTo>
                <a:lnTo>
                  <a:pt x="209676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24678" y="2844545"/>
            <a:ext cx="383286" cy="3832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167629" y="3229355"/>
            <a:ext cx="89661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 marR="5080" indent="-198120">
              <a:lnSpc>
                <a:spcPct val="100000"/>
              </a:lnSpc>
              <a:spcBef>
                <a:spcPts val="100"/>
              </a:spcBef>
            </a:pPr>
            <a:r>
              <a:rPr sz="1500" spc="110" dirty="0">
                <a:solidFill>
                  <a:srgbClr val="222E3C"/>
                </a:solidFill>
                <a:latin typeface="Trebuchet MS"/>
                <a:cs typeface="Trebuchet MS"/>
              </a:rPr>
              <a:t>S</a:t>
            </a:r>
            <a:r>
              <a:rPr sz="1500" spc="-65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1500" dirty="0">
                <a:solidFill>
                  <a:srgbClr val="222E3C"/>
                </a:solidFill>
                <a:latin typeface="Trebuchet MS"/>
                <a:cs typeface="Trebuchet MS"/>
              </a:rPr>
              <a:t>he</a:t>
            </a:r>
            <a:r>
              <a:rPr sz="1500" spc="5" dirty="0">
                <a:solidFill>
                  <a:srgbClr val="222E3C"/>
                </a:solidFill>
                <a:latin typeface="Trebuchet MS"/>
                <a:cs typeface="Trebuchet MS"/>
              </a:rPr>
              <a:t>d</a:t>
            </a:r>
            <a:r>
              <a:rPr sz="1500" spc="-30" dirty="0">
                <a:solidFill>
                  <a:srgbClr val="222E3C"/>
                </a:solidFill>
                <a:latin typeface="Trebuchet MS"/>
                <a:cs typeface="Trebuchet MS"/>
              </a:rPr>
              <a:t>ul</a:t>
            </a:r>
            <a:r>
              <a:rPr sz="1500" spc="-10" dirty="0">
                <a:solidFill>
                  <a:srgbClr val="222E3C"/>
                </a:solidFill>
                <a:latin typeface="Trebuchet MS"/>
                <a:cs typeface="Trebuchet MS"/>
              </a:rPr>
              <a:t>ed  Event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48428" y="2644889"/>
            <a:ext cx="511340" cy="4587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43804" y="2742819"/>
            <a:ext cx="381635" cy="306705"/>
          </a:xfrm>
          <a:custGeom>
            <a:avLst/>
            <a:gdLst/>
            <a:ahLst/>
            <a:cxnLst/>
            <a:rect l="l" t="t" r="r" b="b"/>
            <a:pathLst>
              <a:path w="381635" h="306705">
                <a:moveTo>
                  <a:pt x="50502" y="72034"/>
                </a:moveTo>
                <a:lnTo>
                  <a:pt x="25803" y="76990"/>
                </a:lnTo>
                <a:lnTo>
                  <a:pt x="27940" y="84962"/>
                </a:lnTo>
                <a:lnTo>
                  <a:pt x="28067" y="85598"/>
                </a:lnTo>
                <a:lnTo>
                  <a:pt x="28321" y="86232"/>
                </a:lnTo>
                <a:lnTo>
                  <a:pt x="28702" y="86994"/>
                </a:lnTo>
                <a:lnTo>
                  <a:pt x="35179" y="100837"/>
                </a:lnTo>
                <a:lnTo>
                  <a:pt x="59436" y="140843"/>
                </a:lnTo>
                <a:lnTo>
                  <a:pt x="90297" y="177926"/>
                </a:lnTo>
                <a:lnTo>
                  <a:pt x="127000" y="211962"/>
                </a:lnTo>
                <a:lnTo>
                  <a:pt x="182880" y="250570"/>
                </a:lnTo>
                <a:lnTo>
                  <a:pt x="229108" y="273812"/>
                </a:lnTo>
                <a:lnTo>
                  <a:pt x="278384" y="291464"/>
                </a:lnTo>
                <a:lnTo>
                  <a:pt x="329565" y="302513"/>
                </a:lnTo>
                <a:lnTo>
                  <a:pt x="381127" y="306324"/>
                </a:lnTo>
                <a:lnTo>
                  <a:pt x="381635" y="281178"/>
                </a:lnTo>
                <a:lnTo>
                  <a:pt x="364744" y="280797"/>
                </a:lnTo>
                <a:lnTo>
                  <a:pt x="348742" y="279526"/>
                </a:lnTo>
                <a:lnTo>
                  <a:pt x="300609" y="271272"/>
                </a:lnTo>
                <a:lnTo>
                  <a:pt x="253746" y="256667"/>
                </a:lnTo>
                <a:lnTo>
                  <a:pt x="209169" y="236347"/>
                </a:lnTo>
                <a:lnTo>
                  <a:pt x="167640" y="211074"/>
                </a:lnTo>
                <a:lnTo>
                  <a:pt x="130302" y="181863"/>
                </a:lnTo>
                <a:lnTo>
                  <a:pt x="97917" y="148970"/>
                </a:lnTo>
                <a:lnTo>
                  <a:pt x="71374" y="113537"/>
                </a:lnTo>
                <a:lnTo>
                  <a:pt x="52379" y="78358"/>
                </a:lnTo>
                <a:lnTo>
                  <a:pt x="52197" y="78358"/>
                </a:lnTo>
                <a:lnTo>
                  <a:pt x="51435" y="76326"/>
                </a:lnTo>
                <a:lnTo>
                  <a:pt x="51652" y="76326"/>
                </a:lnTo>
                <a:lnTo>
                  <a:pt x="50502" y="72034"/>
                </a:lnTo>
                <a:close/>
              </a:path>
              <a:path w="381635" h="306705">
                <a:moveTo>
                  <a:pt x="22352" y="0"/>
                </a:moveTo>
                <a:lnTo>
                  <a:pt x="0" y="82168"/>
                </a:lnTo>
                <a:lnTo>
                  <a:pt x="25803" y="76990"/>
                </a:lnTo>
                <a:lnTo>
                  <a:pt x="22733" y="65531"/>
                </a:lnTo>
                <a:lnTo>
                  <a:pt x="46990" y="58928"/>
                </a:lnTo>
                <a:lnTo>
                  <a:pt x="68246" y="58928"/>
                </a:lnTo>
                <a:lnTo>
                  <a:pt x="22352" y="0"/>
                </a:lnTo>
                <a:close/>
              </a:path>
              <a:path w="381635" h="306705">
                <a:moveTo>
                  <a:pt x="51435" y="76326"/>
                </a:moveTo>
                <a:lnTo>
                  <a:pt x="52197" y="78358"/>
                </a:lnTo>
                <a:lnTo>
                  <a:pt x="51948" y="77432"/>
                </a:lnTo>
                <a:lnTo>
                  <a:pt x="51435" y="76326"/>
                </a:lnTo>
                <a:close/>
              </a:path>
              <a:path w="381635" h="306705">
                <a:moveTo>
                  <a:pt x="51948" y="77432"/>
                </a:moveTo>
                <a:lnTo>
                  <a:pt x="52197" y="78358"/>
                </a:lnTo>
                <a:lnTo>
                  <a:pt x="52379" y="78358"/>
                </a:lnTo>
                <a:lnTo>
                  <a:pt x="51948" y="77432"/>
                </a:lnTo>
                <a:close/>
              </a:path>
              <a:path w="381635" h="306705">
                <a:moveTo>
                  <a:pt x="51652" y="76326"/>
                </a:moveTo>
                <a:lnTo>
                  <a:pt x="51435" y="76326"/>
                </a:lnTo>
                <a:lnTo>
                  <a:pt x="51948" y="77432"/>
                </a:lnTo>
                <a:lnTo>
                  <a:pt x="51652" y="76326"/>
                </a:lnTo>
                <a:close/>
              </a:path>
              <a:path w="381635" h="306705">
                <a:moveTo>
                  <a:pt x="46990" y="58928"/>
                </a:moveTo>
                <a:lnTo>
                  <a:pt x="22733" y="65531"/>
                </a:lnTo>
                <a:lnTo>
                  <a:pt x="25803" y="76990"/>
                </a:lnTo>
                <a:lnTo>
                  <a:pt x="50502" y="72034"/>
                </a:lnTo>
                <a:lnTo>
                  <a:pt x="46990" y="58928"/>
                </a:lnTo>
                <a:close/>
              </a:path>
              <a:path w="381635" h="306705">
                <a:moveTo>
                  <a:pt x="68246" y="58928"/>
                </a:moveTo>
                <a:lnTo>
                  <a:pt x="46990" y="58928"/>
                </a:lnTo>
                <a:lnTo>
                  <a:pt x="50502" y="72034"/>
                </a:lnTo>
                <a:lnTo>
                  <a:pt x="74675" y="67182"/>
                </a:lnTo>
                <a:lnTo>
                  <a:pt x="68246" y="58928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21679" y="2356802"/>
            <a:ext cx="1145285" cy="2285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63209" y="2416682"/>
            <a:ext cx="993140" cy="76200"/>
          </a:xfrm>
          <a:custGeom>
            <a:avLst/>
            <a:gdLst/>
            <a:ahLst/>
            <a:cxnLst/>
            <a:rect l="l" t="t" r="r" b="b"/>
            <a:pathLst>
              <a:path w="993140" h="76200">
                <a:moveTo>
                  <a:pt x="916559" y="0"/>
                </a:moveTo>
                <a:lnTo>
                  <a:pt x="916559" y="76200"/>
                </a:lnTo>
                <a:lnTo>
                  <a:pt x="967613" y="50673"/>
                </a:lnTo>
                <a:lnTo>
                  <a:pt x="929259" y="50673"/>
                </a:lnTo>
                <a:lnTo>
                  <a:pt x="929259" y="25527"/>
                </a:lnTo>
                <a:lnTo>
                  <a:pt x="967613" y="25527"/>
                </a:lnTo>
                <a:lnTo>
                  <a:pt x="916559" y="0"/>
                </a:lnTo>
                <a:close/>
              </a:path>
              <a:path w="993140" h="76200">
                <a:moveTo>
                  <a:pt x="916559" y="25527"/>
                </a:moveTo>
                <a:lnTo>
                  <a:pt x="0" y="25527"/>
                </a:lnTo>
                <a:lnTo>
                  <a:pt x="0" y="50673"/>
                </a:lnTo>
                <a:lnTo>
                  <a:pt x="916559" y="50673"/>
                </a:lnTo>
                <a:lnTo>
                  <a:pt x="916559" y="25527"/>
                </a:lnTo>
                <a:close/>
              </a:path>
              <a:path w="993140" h="76200">
                <a:moveTo>
                  <a:pt x="967613" y="25527"/>
                </a:moveTo>
                <a:lnTo>
                  <a:pt x="929259" y="25527"/>
                </a:lnTo>
                <a:lnTo>
                  <a:pt x="929259" y="50673"/>
                </a:lnTo>
                <a:lnTo>
                  <a:pt x="967613" y="50673"/>
                </a:lnTo>
                <a:lnTo>
                  <a:pt x="992759" y="38100"/>
                </a:lnTo>
                <a:lnTo>
                  <a:pt x="967613" y="2552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999226" y="2196338"/>
            <a:ext cx="7213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222E3C"/>
                </a:solidFill>
                <a:latin typeface="Trebuchet MS"/>
                <a:cs typeface="Trebuchet MS"/>
              </a:rPr>
              <a:t>Launch  </a:t>
            </a:r>
            <a:r>
              <a:rPr sz="1500" spc="-50" dirty="0">
                <a:solidFill>
                  <a:srgbClr val="222E3C"/>
                </a:solidFill>
                <a:latin typeface="Trebuchet MS"/>
                <a:cs typeface="Trebuchet MS"/>
              </a:rPr>
              <a:t>I</a:t>
            </a:r>
            <a:r>
              <a:rPr sz="1500" spc="30" dirty="0">
                <a:solidFill>
                  <a:srgbClr val="222E3C"/>
                </a:solidFill>
                <a:latin typeface="Trebuchet MS"/>
                <a:cs typeface="Trebuchet MS"/>
              </a:rPr>
              <a:t>n</a:t>
            </a:r>
            <a:r>
              <a:rPr sz="1500" spc="-15" dirty="0">
                <a:solidFill>
                  <a:srgbClr val="222E3C"/>
                </a:solidFill>
                <a:latin typeface="Trebuchet MS"/>
                <a:cs typeface="Trebuchet MS"/>
              </a:rPr>
              <a:t>s</a:t>
            </a:r>
            <a:r>
              <a:rPr sz="1500" spc="-5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1500" spc="-25" dirty="0">
                <a:solidFill>
                  <a:srgbClr val="222E3C"/>
                </a:solidFill>
                <a:latin typeface="Trebuchet MS"/>
                <a:cs typeface="Trebuchet MS"/>
              </a:rPr>
              <a:t>anc</a:t>
            </a:r>
            <a:r>
              <a:rPr sz="1500" spc="-4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74002" y="2298954"/>
            <a:ext cx="342138" cy="3543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86371" y="2264613"/>
            <a:ext cx="439013" cy="45102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76288" y="2316479"/>
            <a:ext cx="342138" cy="3543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764023" y="1623059"/>
            <a:ext cx="13722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222E3C"/>
                </a:solidFill>
                <a:latin typeface="Trebuchet MS"/>
                <a:cs typeface="Trebuchet MS"/>
              </a:rPr>
              <a:t>Attach </a:t>
            </a:r>
            <a:r>
              <a:rPr sz="1500" dirty="0">
                <a:solidFill>
                  <a:srgbClr val="222E3C"/>
                </a:solidFill>
                <a:latin typeface="Trebuchet MS"/>
                <a:cs typeface="Trebuchet MS"/>
              </a:rPr>
              <a:t>to</a:t>
            </a:r>
            <a:r>
              <a:rPr sz="1500" spc="-17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500" spc="5" dirty="0">
                <a:solidFill>
                  <a:srgbClr val="222E3C"/>
                </a:solidFill>
                <a:latin typeface="Trebuchet MS"/>
                <a:cs typeface="Trebuchet MS"/>
              </a:rPr>
              <a:t>Group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53561" y="1823453"/>
            <a:ext cx="4138422" cy="7056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71290" y="1883282"/>
            <a:ext cx="3987165" cy="591820"/>
          </a:xfrm>
          <a:custGeom>
            <a:avLst/>
            <a:gdLst/>
            <a:ahLst/>
            <a:cxnLst/>
            <a:rect l="l" t="t" r="r" b="b"/>
            <a:pathLst>
              <a:path w="3987165" h="591819">
                <a:moveTo>
                  <a:pt x="3961511" y="566165"/>
                </a:moveTo>
                <a:lnTo>
                  <a:pt x="3745484" y="566165"/>
                </a:lnTo>
                <a:lnTo>
                  <a:pt x="3745484" y="591311"/>
                </a:lnTo>
                <a:lnTo>
                  <a:pt x="3981068" y="591311"/>
                </a:lnTo>
                <a:lnTo>
                  <a:pt x="3986657" y="585723"/>
                </a:lnTo>
                <a:lnTo>
                  <a:pt x="3986657" y="578738"/>
                </a:lnTo>
                <a:lnTo>
                  <a:pt x="3961511" y="578738"/>
                </a:lnTo>
                <a:lnTo>
                  <a:pt x="3961511" y="566165"/>
                </a:lnTo>
                <a:close/>
              </a:path>
              <a:path w="3987165" h="591819">
                <a:moveTo>
                  <a:pt x="3961511" y="38099"/>
                </a:moveTo>
                <a:lnTo>
                  <a:pt x="3961511" y="578738"/>
                </a:lnTo>
                <a:lnTo>
                  <a:pt x="3974084" y="566165"/>
                </a:lnTo>
                <a:lnTo>
                  <a:pt x="3986657" y="566165"/>
                </a:lnTo>
                <a:lnTo>
                  <a:pt x="3986657" y="50672"/>
                </a:lnTo>
                <a:lnTo>
                  <a:pt x="3974084" y="50672"/>
                </a:lnTo>
                <a:lnTo>
                  <a:pt x="3961511" y="38099"/>
                </a:lnTo>
                <a:close/>
              </a:path>
              <a:path w="3987165" h="591819">
                <a:moveTo>
                  <a:pt x="3986657" y="566165"/>
                </a:moveTo>
                <a:lnTo>
                  <a:pt x="3974084" y="566165"/>
                </a:lnTo>
                <a:lnTo>
                  <a:pt x="3961511" y="578738"/>
                </a:lnTo>
                <a:lnTo>
                  <a:pt x="3986657" y="578738"/>
                </a:lnTo>
                <a:lnTo>
                  <a:pt x="3986657" y="566165"/>
                </a:lnTo>
                <a:close/>
              </a:path>
              <a:path w="3987165" h="591819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50672"/>
                </a:lnTo>
                <a:lnTo>
                  <a:pt x="63500" y="50672"/>
                </a:lnTo>
                <a:lnTo>
                  <a:pt x="63500" y="25526"/>
                </a:lnTo>
                <a:lnTo>
                  <a:pt x="76200" y="25526"/>
                </a:lnTo>
                <a:lnTo>
                  <a:pt x="76200" y="0"/>
                </a:lnTo>
                <a:close/>
              </a:path>
              <a:path w="3987165" h="591819">
                <a:moveTo>
                  <a:pt x="76200" y="25526"/>
                </a:moveTo>
                <a:lnTo>
                  <a:pt x="63500" y="25526"/>
                </a:lnTo>
                <a:lnTo>
                  <a:pt x="63500" y="50672"/>
                </a:lnTo>
                <a:lnTo>
                  <a:pt x="76200" y="50672"/>
                </a:lnTo>
                <a:lnTo>
                  <a:pt x="76200" y="25526"/>
                </a:lnTo>
                <a:close/>
              </a:path>
              <a:path w="3987165" h="591819">
                <a:moveTo>
                  <a:pt x="3981068" y="25526"/>
                </a:moveTo>
                <a:lnTo>
                  <a:pt x="76200" y="25526"/>
                </a:lnTo>
                <a:lnTo>
                  <a:pt x="76200" y="50672"/>
                </a:lnTo>
                <a:lnTo>
                  <a:pt x="3961511" y="50672"/>
                </a:lnTo>
                <a:lnTo>
                  <a:pt x="3961511" y="38099"/>
                </a:lnTo>
                <a:lnTo>
                  <a:pt x="3986657" y="38099"/>
                </a:lnTo>
                <a:lnTo>
                  <a:pt x="3986657" y="31114"/>
                </a:lnTo>
                <a:lnTo>
                  <a:pt x="3981068" y="25526"/>
                </a:lnTo>
                <a:close/>
              </a:path>
              <a:path w="3987165" h="591819">
                <a:moveTo>
                  <a:pt x="3986657" y="38099"/>
                </a:moveTo>
                <a:lnTo>
                  <a:pt x="3961511" y="38099"/>
                </a:lnTo>
                <a:lnTo>
                  <a:pt x="3974084" y="50672"/>
                </a:lnTo>
                <a:lnTo>
                  <a:pt x="3986657" y="50672"/>
                </a:lnTo>
                <a:lnTo>
                  <a:pt x="3986657" y="38099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03260" y="1042797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997585" y="0"/>
                </a:moveTo>
                <a:lnTo>
                  <a:pt x="98171" y="0"/>
                </a:lnTo>
                <a:lnTo>
                  <a:pt x="59953" y="7713"/>
                </a:lnTo>
                <a:lnTo>
                  <a:pt x="28749" y="28749"/>
                </a:lnTo>
                <a:lnTo>
                  <a:pt x="7713" y="59953"/>
                </a:lnTo>
                <a:lnTo>
                  <a:pt x="0" y="98170"/>
                </a:lnTo>
                <a:lnTo>
                  <a:pt x="0" y="901572"/>
                </a:lnTo>
                <a:lnTo>
                  <a:pt x="7713" y="939790"/>
                </a:lnTo>
                <a:lnTo>
                  <a:pt x="28749" y="970994"/>
                </a:lnTo>
                <a:lnTo>
                  <a:pt x="59953" y="992030"/>
                </a:lnTo>
                <a:lnTo>
                  <a:pt x="98171" y="999744"/>
                </a:lnTo>
                <a:lnTo>
                  <a:pt x="997585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2"/>
                </a:lnTo>
                <a:lnTo>
                  <a:pt x="1095756" y="98170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03260" y="1042797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0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0"/>
                </a:lnTo>
                <a:lnTo>
                  <a:pt x="1095756" y="901572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2"/>
                </a:lnTo>
                <a:lnTo>
                  <a:pt x="0" y="98170"/>
                </a:lnTo>
                <a:close/>
              </a:path>
            </a:pathLst>
          </a:custGeom>
          <a:ln w="19050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99775" y="1312212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535" y="33892"/>
                </a:moveTo>
                <a:lnTo>
                  <a:pt x="0" y="33892"/>
                </a:lnTo>
                <a:lnTo>
                  <a:pt x="0" y="0"/>
                </a:lnTo>
                <a:lnTo>
                  <a:pt x="59535" y="0"/>
                </a:lnTo>
                <a:lnTo>
                  <a:pt x="59535" y="3389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59716" y="1312212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535" y="33892"/>
                </a:moveTo>
                <a:lnTo>
                  <a:pt x="0" y="33892"/>
                </a:lnTo>
                <a:lnTo>
                  <a:pt x="0" y="0"/>
                </a:lnTo>
                <a:lnTo>
                  <a:pt x="59535" y="0"/>
                </a:lnTo>
                <a:lnTo>
                  <a:pt x="59535" y="3389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79362" y="1419863"/>
            <a:ext cx="80645" cy="118110"/>
          </a:xfrm>
          <a:custGeom>
            <a:avLst/>
            <a:gdLst/>
            <a:ahLst/>
            <a:cxnLst/>
            <a:rect l="l" t="t" r="r" b="b"/>
            <a:pathLst>
              <a:path w="80645" h="118109">
                <a:moveTo>
                  <a:pt x="80355" y="0"/>
                </a:moveTo>
                <a:lnTo>
                  <a:pt x="0" y="83728"/>
                </a:lnTo>
                <a:lnTo>
                  <a:pt x="0" y="117608"/>
                </a:lnTo>
                <a:lnTo>
                  <a:pt x="80355" y="33892"/>
                </a:lnTo>
                <a:lnTo>
                  <a:pt x="80355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259311" y="1417872"/>
            <a:ext cx="84455" cy="120014"/>
          </a:xfrm>
          <a:custGeom>
            <a:avLst/>
            <a:gdLst/>
            <a:ahLst/>
            <a:cxnLst/>
            <a:rect l="l" t="t" r="r" b="b"/>
            <a:pathLst>
              <a:path w="84454" h="120015">
                <a:moveTo>
                  <a:pt x="0" y="0"/>
                </a:moveTo>
                <a:lnTo>
                  <a:pt x="0" y="33892"/>
                </a:lnTo>
                <a:lnTo>
                  <a:pt x="84333" y="119599"/>
                </a:lnTo>
                <a:lnTo>
                  <a:pt x="84333" y="85720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610526" y="1599276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4">
                <a:moveTo>
                  <a:pt x="0" y="0"/>
                </a:moveTo>
                <a:lnTo>
                  <a:pt x="133453" y="0"/>
                </a:lnTo>
              </a:path>
            </a:pathLst>
          </a:custGeom>
          <a:ln w="33892">
            <a:solidFill>
              <a:srgbClr val="994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73568" y="1599276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6916" y="0"/>
                </a:lnTo>
              </a:path>
            </a:pathLst>
          </a:custGeom>
          <a:ln w="33892">
            <a:solidFill>
              <a:srgbClr val="994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48811" y="1502596"/>
            <a:ext cx="161925" cy="194945"/>
          </a:xfrm>
          <a:custGeom>
            <a:avLst/>
            <a:gdLst/>
            <a:ahLst/>
            <a:cxnLst/>
            <a:rect l="l" t="t" r="r" b="b"/>
            <a:pathLst>
              <a:path w="161925" h="194944">
                <a:moveTo>
                  <a:pt x="0" y="0"/>
                </a:moveTo>
                <a:lnTo>
                  <a:pt x="0" y="33879"/>
                </a:lnTo>
                <a:lnTo>
                  <a:pt x="161714" y="194354"/>
                </a:lnTo>
                <a:lnTo>
                  <a:pt x="161714" y="160474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73568" y="1344113"/>
            <a:ext cx="299720" cy="319405"/>
          </a:xfrm>
          <a:custGeom>
            <a:avLst/>
            <a:gdLst/>
            <a:ahLst/>
            <a:cxnLst/>
            <a:rect l="l" t="t" r="r" b="b"/>
            <a:pathLst>
              <a:path w="299720" h="319405">
                <a:moveTo>
                  <a:pt x="136916" y="0"/>
                </a:moveTo>
                <a:lnTo>
                  <a:pt x="136916" y="80728"/>
                </a:lnTo>
                <a:lnTo>
                  <a:pt x="0" y="80728"/>
                </a:lnTo>
                <a:lnTo>
                  <a:pt x="0" y="238216"/>
                </a:lnTo>
                <a:lnTo>
                  <a:pt x="136916" y="238216"/>
                </a:lnTo>
                <a:lnTo>
                  <a:pt x="136916" y="318958"/>
                </a:lnTo>
                <a:lnTo>
                  <a:pt x="299623" y="160474"/>
                </a:lnTo>
                <a:lnTo>
                  <a:pt x="136916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110484" y="1504588"/>
            <a:ext cx="163195" cy="192405"/>
          </a:xfrm>
          <a:custGeom>
            <a:avLst/>
            <a:gdLst/>
            <a:ahLst/>
            <a:cxnLst/>
            <a:rect l="l" t="t" r="r" b="b"/>
            <a:pathLst>
              <a:path w="163195" h="192405">
                <a:moveTo>
                  <a:pt x="162706" y="0"/>
                </a:moveTo>
                <a:lnTo>
                  <a:pt x="0" y="158483"/>
                </a:lnTo>
                <a:lnTo>
                  <a:pt x="0" y="192362"/>
                </a:lnTo>
                <a:lnTo>
                  <a:pt x="162706" y="33892"/>
                </a:lnTo>
                <a:lnTo>
                  <a:pt x="162706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448811" y="1344113"/>
            <a:ext cx="295275" cy="319405"/>
          </a:xfrm>
          <a:custGeom>
            <a:avLst/>
            <a:gdLst/>
            <a:ahLst/>
            <a:cxnLst/>
            <a:rect l="l" t="t" r="r" b="b"/>
            <a:pathLst>
              <a:path w="295275" h="319405">
                <a:moveTo>
                  <a:pt x="161714" y="0"/>
                </a:moveTo>
                <a:lnTo>
                  <a:pt x="0" y="158483"/>
                </a:lnTo>
                <a:lnTo>
                  <a:pt x="161714" y="318958"/>
                </a:lnTo>
                <a:lnTo>
                  <a:pt x="161714" y="238216"/>
                </a:lnTo>
                <a:lnTo>
                  <a:pt x="295168" y="238216"/>
                </a:lnTo>
                <a:lnTo>
                  <a:pt x="295168" y="81724"/>
                </a:lnTo>
                <a:lnTo>
                  <a:pt x="161714" y="81724"/>
                </a:lnTo>
                <a:lnTo>
                  <a:pt x="16171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199775" y="1706920"/>
            <a:ext cx="319477" cy="1953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199775" y="1156729"/>
            <a:ext cx="320040" cy="711835"/>
          </a:xfrm>
          <a:custGeom>
            <a:avLst/>
            <a:gdLst/>
            <a:ahLst/>
            <a:cxnLst/>
            <a:rect l="l" t="t" r="r" b="b"/>
            <a:pathLst>
              <a:path w="320040" h="711835">
                <a:moveTo>
                  <a:pt x="319477" y="550191"/>
                </a:moveTo>
                <a:lnTo>
                  <a:pt x="0" y="550191"/>
                </a:lnTo>
                <a:lnTo>
                  <a:pt x="158740" y="711663"/>
                </a:lnTo>
                <a:lnTo>
                  <a:pt x="319477" y="550191"/>
                </a:lnTo>
                <a:close/>
              </a:path>
              <a:path w="320040" h="711835">
                <a:moveTo>
                  <a:pt x="259941" y="155483"/>
                </a:moveTo>
                <a:lnTo>
                  <a:pt x="59535" y="155483"/>
                </a:lnTo>
                <a:lnTo>
                  <a:pt x="59535" y="261143"/>
                </a:lnTo>
                <a:lnTo>
                  <a:pt x="143869" y="346863"/>
                </a:lnTo>
                <a:lnTo>
                  <a:pt x="59535" y="433579"/>
                </a:lnTo>
                <a:lnTo>
                  <a:pt x="59535" y="550191"/>
                </a:lnTo>
                <a:lnTo>
                  <a:pt x="259941" y="550191"/>
                </a:lnTo>
                <a:lnTo>
                  <a:pt x="259941" y="432583"/>
                </a:lnTo>
                <a:lnTo>
                  <a:pt x="179586" y="346863"/>
                </a:lnTo>
                <a:lnTo>
                  <a:pt x="259941" y="263134"/>
                </a:lnTo>
                <a:lnTo>
                  <a:pt x="259941" y="155483"/>
                </a:lnTo>
                <a:close/>
              </a:path>
              <a:path w="320040" h="711835">
                <a:moveTo>
                  <a:pt x="165674" y="0"/>
                </a:moveTo>
                <a:lnTo>
                  <a:pt x="155736" y="0"/>
                </a:lnTo>
                <a:lnTo>
                  <a:pt x="0" y="155483"/>
                </a:lnTo>
                <a:lnTo>
                  <a:pt x="319477" y="155483"/>
                </a:lnTo>
                <a:lnTo>
                  <a:pt x="16567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428815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25" dirty="0">
                <a:solidFill>
                  <a:srgbClr val="FFFFFF"/>
                </a:solidFill>
              </a:rPr>
              <a:t>Auto </a:t>
            </a:r>
            <a:r>
              <a:rPr sz="2800" dirty="0">
                <a:solidFill>
                  <a:srgbClr val="FFFFFF"/>
                </a:solidFill>
              </a:rPr>
              <a:t>Scaling </a:t>
            </a:r>
            <a:r>
              <a:rPr sz="2800" spc="-45" dirty="0">
                <a:solidFill>
                  <a:srgbClr val="FFFFFF"/>
                </a:solidFill>
              </a:rPr>
              <a:t>Basic</a:t>
            </a:r>
            <a:r>
              <a:rPr sz="2800" spc="-440" dirty="0">
                <a:solidFill>
                  <a:srgbClr val="FFFFFF"/>
                </a:solidFill>
              </a:rPr>
              <a:t> </a:t>
            </a:r>
            <a:r>
              <a:rPr sz="2800" spc="-85" dirty="0">
                <a:solidFill>
                  <a:srgbClr val="FFFFFF"/>
                </a:solidFill>
              </a:rPr>
              <a:t>Lifecycle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2245614" y="1551432"/>
            <a:ext cx="1152525" cy="711835"/>
          </a:xfrm>
          <a:custGeom>
            <a:avLst/>
            <a:gdLst/>
            <a:ahLst/>
            <a:cxnLst/>
            <a:rect l="l" t="t" r="r" b="b"/>
            <a:pathLst>
              <a:path w="1152525" h="711835">
                <a:moveTo>
                  <a:pt x="1033526" y="0"/>
                </a:moveTo>
                <a:lnTo>
                  <a:pt x="118618" y="0"/>
                </a:lnTo>
                <a:lnTo>
                  <a:pt x="72437" y="9318"/>
                </a:lnTo>
                <a:lnTo>
                  <a:pt x="34734" y="34734"/>
                </a:lnTo>
                <a:lnTo>
                  <a:pt x="9318" y="72437"/>
                </a:lnTo>
                <a:lnTo>
                  <a:pt x="0" y="118617"/>
                </a:lnTo>
                <a:lnTo>
                  <a:pt x="0" y="593089"/>
                </a:lnTo>
                <a:lnTo>
                  <a:pt x="9318" y="639270"/>
                </a:lnTo>
                <a:lnTo>
                  <a:pt x="34734" y="676973"/>
                </a:lnTo>
                <a:lnTo>
                  <a:pt x="72437" y="702389"/>
                </a:lnTo>
                <a:lnTo>
                  <a:pt x="118618" y="711707"/>
                </a:lnTo>
                <a:lnTo>
                  <a:pt x="1033526" y="711707"/>
                </a:lnTo>
                <a:lnTo>
                  <a:pt x="1079706" y="702389"/>
                </a:lnTo>
                <a:lnTo>
                  <a:pt x="1117409" y="676973"/>
                </a:lnTo>
                <a:lnTo>
                  <a:pt x="1142825" y="639270"/>
                </a:lnTo>
                <a:lnTo>
                  <a:pt x="1152144" y="593089"/>
                </a:lnTo>
                <a:lnTo>
                  <a:pt x="1152144" y="118617"/>
                </a:lnTo>
                <a:lnTo>
                  <a:pt x="1142825" y="72437"/>
                </a:lnTo>
                <a:lnTo>
                  <a:pt x="1117409" y="34734"/>
                </a:lnTo>
                <a:lnTo>
                  <a:pt x="1079706" y="9318"/>
                </a:lnTo>
                <a:lnTo>
                  <a:pt x="10335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1438" y="1597913"/>
            <a:ext cx="544830" cy="574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5855" y="1088136"/>
            <a:ext cx="544068" cy="5295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6895" y="1062608"/>
            <a:ext cx="1709420" cy="1733550"/>
          </a:xfrm>
          <a:custGeom>
            <a:avLst/>
            <a:gdLst/>
            <a:ahLst/>
            <a:cxnLst/>
            <a:rect l="l" t="t" r="r" b="b"/>
            <a:pathLst>
              <a:path w="1709420" h="1733550">
                <a:moveTo>
                  <a:pt x="0" y="167766"/>
                </a:moveTo>
                <a:lnTo>
                  <a:pt x="5997" y="123192"/>
                </a:lnTo>
                <a:lnTo>
                  <a:pt x="22921" y="83123"/>
                </a:lnTo>
                <a:lnTo>
                  <a:pt x="49164" y="49164"/>
                </a:lnTo>
                <a:lnTo>
                  <a:pt x="83123" y="22921"/>
                </a:lnTo>
                <a:lnTo>
                  <a:pt x="123192" y="5997"/>
                </a:lnTo>
                <a:lnTo>
                  <a:pt x="167767" y="0"/>
                </a:lnTo>
                <a:lnTo>
                  <a:pt x="1541399" y="0"/>
                </a:lnTo>
                <a:lnTo>
                  <a:pt x="1585973" y="5997"/>
                </a:lnTo>
                <a:lnTo>
                  <a:pt x="1626042" y="22921"/>
                </a:lnTo>
                <a:lnTo>
                  <a:pt x="1660001" y="49164"/>
                </a:lnTo>
                <a:lnTo>
                  <a:pt x="1686244" y="83123"/>
                </a:lnTo>
                <a:lnTo>
                  <a:pt x="1703168" y="123192"/>
                </a:lnTo>
                <a:lnTo>
                  <a:pt x="1709166" y="167766"/>
                </a:lnTo>
                <a:lnTo>
                  <a:pt x="1709166" y="1565783"/>
                </a:lnTo>
                <a:lnTo>
                  <a:pt x="1703168" y="1610357"/>
                </a:lnTo>
                <a:lnTo>
                  <a:pt x="1686244" y="1650426"/>
                </a:lnTo>
                <a:lnTo>
                  <a:pt x="1660001" y="1684385"/>
                </a:lnTo>
                <a:lnTo>
                  <a:pt x="1626042" y="1710628"/>
                </a:lnTo>
                <a:lnTo>
                  <a:pt x="1585973" y="1727552"/>
                </a:lnTo>
                <a:lnTo>
                  <a:pt x="1541399" y="1733549"/>
                </a:lnTo>
                <a:lnTo>
                  <a:pt x="167767" y="1733549"/>
                </a:lnTo>
                <a:lnTo>
                  <a:pt x="123192" y="1727552"/>
                </a:lnTo>
                <a:lnTo>
                  <a:pt x="83123" y="1710628"/>
                </a:lnTo>
                <a:lnTo>
                  <a:pt x="49164" y="1684385"/>
                </a:lnTo>
                <a:lnTo>
                  <a:pt x="22921" y="1650426"/>
                </a:lnTo>
                <a:lnTo>
                  <a:pt x="5997" y="1610357"/>
                </a:lnTo>
                <a:lnTo>
                  <a:pt x="0" y="1565783"/>
                </a:lnTo>
                <a:lnTo>
                  <a:pt x="0" y="167766"/>
                </a:lnTo>
                <a:close/>
              </a:path>
            </a:pathLst>
          </a:custGeom>
          <a:ln w="19050">
            <a:solidFill>
              <a:srgbClr val="222E3C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22526" y="2098673"/>
            <a:ext cx="1515110" cy="66611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62865" algn="ctr">
              <a:lnSpc>
                <a:spcPct val="100000"/>
              </a:lnSpc>
              <a:spcBef>
                <a:spcPts val="910"/>
              </a:spcBef>
            </a:pPr>
            <a:r>
              <a:rPr sz="1500" spc="-20" dirty="0">
                <a:solidFill>
                  <a:srgbClr val="222E3C"/>
                </a:solidFill>
                <a:latin typeface="Trebuchet MS"/>
                <a:cs typeface="Trebuchet MS"/>
              </a:rPr>
              <a:t>instances</a:t>
            </a:r>
            <a:endParaRPr sz="1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sz="1400" spc="10" dirty="0">
                <a:solidFill>
                  <a:srgbClr val="222E3C"/>
                </a:solidFill>
                <a:latin typeface="Trebuchet MS"/>
                <a:cs typeface="Trebuchet MS"/>
              </a:rPr>
              <a:t>Auto </a:t>
            </a:r>
            <a:r>
              <a:rPr sz="1400" spc="-5" dirty="0">
                <a:solidFill>
                  <a:srgbClr val="222E3C"/>
                </a:solidFill>
                <a:latin typeface="Trebuchet MS"/>
                <a:cs typeface="Trebuchet MS"/>
              </a:rPr>
              <a:t>Scaling</a:t>
            </a:r>
            <a:r>
              <a:rPr sz="1400" spc="-18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222E3C"/>
                </a:solidFill>
                <a:latin typeface="Trebuchet MS"/>
                <a:cs typeface="Trebuchet MS"/>
              </a:rPr>
              <a:t>group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74798" y="2794965"/>
            <a:ext cx="228536" cy="3954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54426" y="2815970"/>
            <a:ext cx="76200" cy="2438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34539" y="3143250"/>
            <a:ext cx="1431036" cy="7704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80641" y="3169539"/>
            <a:ext cx="1345692" cy="6850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80641" y="3169539"/>
            <a:ext cx="1346200" cy="685165"/>
          </a:xfrm>
          <a:custGeom>
            <a:avLst/>
            <a:gdLst/>
            <a:ahLst/>
            <a:cxnLst/>
            <a:rect l="l" t="t" r="r" b="b"/>
            <a:pathLst>
              <a:path w="1346200" h="685164">
                <a:moveTo>
                  <a:pt x="0" y="114173"/>
                </a:moveTo>
                <a:lnTo>
                  <a:pt x="8981" y="69758"/>
                </a:lnTo>
                <a:lnTo>
                  <a:pt x="33464" y="33464"/>
                </a:lnTo>
                <a:lnTo>
                  <a:pt x="69758" y="8981"/>
                </a:lnTo>
                <a:lnTo>
                  <a:pt x="114172" y="0"/>
                </a:lnTo>
                <a:lnTo>
                  <a:pt x="1231519" y="0"/>
                </a:lnTo>
                <a:lnTo>
                  <a:pt x="1275933" y="8981"/>
                </a:lnTo>
                <a:lnTo>
                  <a:pt x="1312227" y="33464"/>
                </a:lnTo>
                <a:lnTo>
                  <a:pt x="1336710" y="69758"/>
                </a:lnTo>
                <a:lnTo>
                  <a:pt x="1345692" y="114173"/>
                </a:lnTo>
                <a:lnTo>
                  <a:pt x="1345692" y="570865"/>
                </a:lnTo>
                <a:lnTo>
                  <a:pt x="1336710" y="615279"/>
                </a:lnTo>
                <a:lnTo>
                  <a:pt x="1312227" y="651573"/>
                </a:lnTo>
                <a:lnTo>
                  <a:pt x="1275933" y="676056"/>
                </a:lnTo>
                <a:lnTo>
                  <a:pt x="1231519" y="685038"/>
                </a:lnTo>
                <a:lnTo>
                  <a:pt x="114172" y="685038"/>
                </a:lnTo>
                <a:lnTo>
                  <a:pt x="69758" y="676056"/>
                </a:lnTo>
                <a:lnTo>
                  <a:pt x="33464" y="651573"/>
                </a:lnTo>
                <a:lnTo>
                  <a:pt x="8981" y="615279"/>
                </a:lnTo>
                <a:lnTo>
                  <a:pt x="0" y="570865"/>
                </a:lnTo>
                <a:lnTo>
                  <a:pt x="0" y="114173"/>
                </a:lnTo>
                <a:close/>
              </a:path>
            </a:pathLst>
          </a:custGeom>
          <a:ln w="9905">
            <a:solidFill>
              <a:srgbClr val="D7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21382" y="3372358"/>
            <a:ext cx="6635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222E3C"/>
                </a:solidFill>
                <a:latin typeface="Trebuchet MS"/>
                <a:cs typeface="Trebuchet MS"/>
              </a:rPr>
              <a:t>Scale</a:t>
            </a:r>
            <a:r>
              <a:rPr sz="1500" spc="-14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500" spc="-15" dirty="0">
                <a:solidFill>
                  <a:srgbClr val="222E3C"/>
                </a:solidFill>
                <a:latin typeface="Trebuchet MS"/>
                <a:cs typeface="Trebuchet MS"/>
              </a:rPr>
              <a:t>In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56232" y="4018026"/>
            <a:ext cx="525780" cy="5966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31951" y="4077208"/>
            <a:ext cx="104648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500" spc="25" dirty="0">
                <a:solidFill>
                  <a:srgbClr val="222E3C"/>
                </a:solidFill>
                <a:latin typeface="Trebuchet MS"/>
                <a:cs typeface="Trebuchet MS"/>
              </a:rPr>
              <a:t>Amazon</a:t>
            </a:r>
            <a:endParaRPr sz="1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solidFill>
                  <a:srgbClr val="222E3C"/>
                </a:solidFill>
                <a:latin typeface="Trebuchet MS"/>
                <a:cs typeface="Trebuchet MS"/>
              </a:rPr>
              <a:t>CloudWatch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36292" y="3838194"/>
            <a:ext cx="361226" cy="435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76551" y="3936110"/>
            <a:ext cx="237490" cy="283845"/>
          </a:xfrm>
          <a:custGeom>
            <a:avLst/>
            <a:gdLst/>
            <a:ahLst/>
            <a:cxnLst/>
            <a:rect l="l" t="t" r="r" b="b"/>
            <a:pathLst>
              <a:path w="237489" h="283845">
                <a:moveTo>
                  <a:pt x="185357" y="73560"/>
                </a:moveTo>
                <a:lnTo>
                  <a:pt x="170942" y="117271"/>
                </a:lnTo>
                <a:lnTo>
                  <a:pt x="148081" y="159245"/>
                </a:lnTo>
                <a:lnTo>
                  <a:pt x="120142" y="195630"/>
                </a:lnTo>
                <a:lnTo>
                  <a:pt x="88137" y="225221"/>
                </a:lnTo>
                <a:lnTo>
                  <a:pt x="53721" y="245960"/>
                </a:lnTo>
                <a:lnTo>
                  <a:pt x="9779" y="258038"/>
                </a:lnTo>
                <a:lnTo>
                  <a:pt x="0" y="258419"/>
                </a:lnTo>
                <a:lnTo>
                  <a:pt x="1016" y="283552"/>
                </a:lnTo>
                <a:lnTo>
                  <a:pt x="42925" y="277012"/>
                </a:lnTo>
                <a:lnTo>
                  <a:pt x="83438" y="258686"/>
                </a:lnTo>
                <a:lnTo>
                  <a:pt x="120650" y="230606"/>
                </a:lnTo>
                <a:lnTo>
                  <a:pt x="153924" y="194411"/>
                </a:lnTo>
                <a:lnTo>
                  <a:pt x="181863" y="151726"/>
                </a:lnTo>
                <a:lnTo>
                  <a:pt x="203326" y="104241"/>
                </a:lnTo>
                <a:lnTo>
                  <a:pt x="210379" y="77018"/>
                </a:lnTo>
                <a:lnTo>
                  <a:pt x="185357" y="73560"/>
                </a:lnTo>
                <a:close/>
              </a:path>
              <a:path w="237489" h="283845">
                <a:moveTo>
                  <a:pt x="229912" y="59804"/>
                </a:moveTo>
                <a:lnTo>
                  <a:pt x="188849" y="59804"/>
                </a:lnTo>
                <a:lnTo>
                  <a:pt x="213232" y="66001"/>
                </a:lnTo>
                <a:lnTo>
                  <a:pt x="210379" y="77018"/>
                </a:lnTo>
                <a:lnTo>
                  <a:pt x="236981" y="80695"/>
                </a:lnTo>
                <a:lnTo>
                  <a:pt x="229912" y="59804"/>
                </a:lnTo>
                <a:close/>
              </a:path>
              <a:path w="237489" h="283845">
                <a:moveTo>
                  <a:pt x="188849" y="59804"/>
                </a:moveTo>
                <a:lnTo>
                  <a:pt x="185357" y="73560"/>
                </a:lnTo>
                <a:lnTo>
                  <a:pt x="210379" y="77018"/>
                </a:lnTo>
                <a:lnTo>
                  <a:pt x="213232" y="66001"/>
                </a:lnTo>
                <a:lnTo>
                  <a:pt x="188849" y="59804"/>
                </a:lnTo>
                <a:close/>
              </a:path>
              <a:path w="237489" h="283845">
                <a:moveTo>
                  <a:pt x="209676" y="0"/>
                </a:moveTo>
                <a:lnTo>
                  <a:pt x="161544" y="70269"/>
                </a:lnTo>
                <a:lnTo>
                  <a:pt x="185357" y="73560"/>
                </a:lnTo>
                <a:lnTo>
                  <a:pt x="188849" y="59804"/>
                </a:lnTo>
                <a:lnTo>
                  <a:pt x="229912" y="59804"/>
                </a:lnTo>
                <a:lnTo>
                  <a:pt x="209676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78301" y="4071365"/>
            <a:ext cx="383286" cy="3832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29228" y="4086097"/>
            <a:ext cx="89661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222E3C"/>
                </a:solidFill>
                <a:latin typeface="Trebuchet MS"/>
                <a:cs typeface="Trebuchet MS"/>
              </a:rPr>
              <a:t>Scheduled</a:t>
            </a:r>
            <a:endParaRPr sz="1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500" spc="-10" dirty="0">
                <a:solidFill>
                  <a:srgbClr val="222E3C"/>
                </a:solidFill>
                <a:latin typeface="Trebuchet MS"/>
                <a:cs typeface="Trebuchet MS"/>
              </a:rPr>
              <a:t>Event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35757" y="3756659"/>
            <a:ext cx="577659" cy="57297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25039" y="3854577"/>
            <a:ext cx="454659" cy="421005"/>
          </a:xfrm>
          <a:custGeom>
            <a:avLst/>
            <a:gdLst/>
            <a:ahLst/>
            <a:cxnLst/>
            <a:rect l="l" t="t" r="r" b="b"/>
            <a:pathLst>
              <a:path w="454660" h="421004">
                <a:moveTo>
                  <a:pt x="50323" y="74062"/>
                </a:moveTo>
                <a:lnTo>
                  <a:pt x="25458" y="77157"/>
                </a:lnTo>
                <a:lnTo>
                  <a:pt x="25654" y="78905"/>
                </a:lnTo>
                <a:lnTo>
                  <a:pt x="25908" y="79489"/>
                </a:lnTo>
                <a:lnTo>
                  <a:pt x="31242" y="98894"/>
                </a:lnTo>
                <a:lnTo>
                  <a:pt x="45338" y="137058"/>
                </a:lnTo>
                <a:lnTo>
                  <a:pt x="63246" y="173913"/>
                </a:lnTo>
                <a:lnTo>
                  <a:pt x="84962" y="209486"/>
                </a:lnTo>
                <a:lnTo>
                  <a:pt x="109981" y="243217"/>
                </a:lnTo>
                <a:lnTo>
                  <a:pt x="137794" y="274929"/>
                </a:lnTo>
                <a:lnTo>
                  <a:pt x="168529" y="304304"/>
                </a:lnTo>
                <a:lnTo>
                  <a:pt x="201675" y="331139"/>
                </a:lnTo>
                <a:lnTo>
                  <a:pt x="236855" y="354939"/>
                </a:lnTo>
                <a:lnTo>
                  <a:pt x="273685" y="375678"/>
                </a:lnTo>
                <a:lnTo>
                  <a:pt x="312293" y="392912"/>
                </a:lnTo>
                <a:lnTo>
                  <a:pt x="351917" y="406222"/>
                </a:lnTo>
                <a:lnTo>
                  <a:pt x="392556" y="415442"/>
                </a:lnTo>
                <a:lnTo>
                  <a:pt x="433705" y="420243"/>
                </a:lnTo>
                <a:lnTo>
                  <a:pt x="453517" y="420814"/>
                </a:lnTo>
                <a:lnTo>
                  <a:pt x="454279" y="395668"/>
                </a:lnTo>
                <a:lnTo>
                  <a:pt x="434340" y="395097"/>
                </a:lnTo>
                <a:lnTo>
                  <a:pt x="415290" y="393344"/>
                </a:lnTo>
                <a:lnTo>
                  <a:pt x="377063" y="386765"/>
                </a:lnTo>
                <a:lnTo>
                  <a:pt x="339471" y="376047"/>
                </a:lnTo>
                <a:lnTo>
                  <a:pt x="302641" y="361594"/>
                </a:lnTo>
                <a:lnTo>
                  <a:pt x="266827" y="343598"/>
                </a:lnTo>
                <a:lnTo>
                  <a:pt x="232663" y="322326"/>
                </a:lnTo>
                <a:lnTo>
                  <a:pt x="200279" y="298221"/>
                </a:lnTo>
                <a:lnTo>
                  <a:pt x="169925" y="271437"/>
                </a:lnTo>
                <a:lnTo>
                  <a:pt x="142112" y="242316"/>
                </a:lnTo>
                <a:lnTo>
                  <a:pt x="116967" y="211213"/>
                </a:lnTo>
                <a:lnTo>
                  <a:pt x="94868" y="178371"/>
                </a:lnTo>
                <a:lnTo>
                  <a:pt x="76200" y="144157"/>
                </a:lnTo>
                <a:lnTo>
                  <a:pt x="61213" y="108839"/>
                </a:lnTo>
                <a:lnTo>
                  <a:pt x="50539" y="74510"/>
                </a:lnTo>
                <a:lnTo>
                  <a:pt x="50323" y="74062"/>
                </a:lnTo>
                <a:close/>
              </a:path>
              <a:path w="454660" h="421004">
                <a:moveTo>
                  <a:pt x="28448" y="0"/>
                </a:moveTo>
                <a:lnTo>
                  <a:pt x="0" y="80327"/>
                </a:lnTo>
                <a:lnTo>
                  <a:pt x="25458" y="77157"/>
                </a:lnTo>
                <a:lnTo>
                  <a:pt x="23875" y="64604"/>
                </a:lnTo>
                <a:lnTo>
                  <a:pt x="48768" y="61417"/>
                </a:lnTo>
                <a:lnTo>
                  <a:pt x="69370" y="61417"/>
                </a:lnTo>
                <a:lnTo>
                  <a:pt x="28448" y="0"/>
                </a:lnTo>
                <a:close/>
              </a:path>
              <a:path w="454660" h="421004">
                <a:moveTo>
                  <a:pt x="48768" y="61417"/>
                </a:moveTo>
                <a:lnTo>
                  <a:pt x="23875" y="64604"/>
                </a:lnTo>
                <a:lnTo>
                  <a:pt x="25458" y="77157"/>
                </a:lnTo>
                <a:lnTo>
                  <a:pt x="50323" y="74062"/>
                </a:lnTo>
                <a:lnTo>
                  <a:pt x="50037" y="72720"/>
                </a:lnTo>
                <a:lnTo>
                  <a:pt x="50193" y="72720"/>
                </a:lnTo>
                <a:lnTo>
                  <a:pt x="48768" y="61417"/>
                </a:lnTo>
                <a:close/>
              </a:path>
              <a:path w="454660" h="421004">
                <a:moveTo>
                  <a:pt x="50411" y="74051"/>
                </a:moveTo>
                <a:lnTo>
                  <a:pt x="50418" y="74510"/>
                </a:lnTo>
                <a:lnTo>
                  <a:pt x="50411" y="74051"/>
                </a:lnTo>
                <a:close/>
              </a:path>
              <a:path w="454660" h="421004">
                <a:moveTo>
                  <a:pt x="50037" y="72720"/>
                </a:moveTo>
                <a:lnTo>
                  <a:pt x="50323" y="74062"/>
                </a:lnTo>
                <a:lnTo>
                  <a:pt x="50320" y="73726"/>
                </a:lnTo>
                <a:lnTo>
                  <a:pt x="50037" y="72720"/>
                </a:lnTo>
                <a:close/>
              </a:path>
              <a:path w="454660" h="421004">
                <a:moveTo>
                  <a:pt x="69370" y="61417"/>
                </a:moveTo>
                <a:lnTo>
                  <a:pt x="48768" y="61417"/>
                </a:lnTo>
                <a:lnTo>
                  <a:pt x="50320" y="73726"/>
                </a:lnTo>
                <a:lnTo>
                  <a:pt x="50411" y="74051"/>
                </a:lnTo>
                <a:lnTo>
                  <a:pt x="75692" y="70904"/>
                </a:lnTo>
                <a:lnTo>
                  <a:pt x="69370" y="61417"/>
                </a:lnTo>
                <a:close/>
              </a:path>
              <a:path w="454660" h="421004">
                <a:moveTo>
                  <a:pt x="50193" y="72720"/>
                </a:moveTo>
                <a:lnTo>
                  <a:pt x="50037" y="72720"/>
                </a:lnTo>
                <a:lnTo>
                  <a:pt x="50320" y="73726"/>
                </a:lnTo>
                <a:lnTo>
                  <a:pt x="50193" y="7272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02152" y="2687535"/>
            <a:ext cx="1979676" cy="9472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42919" y="2708910"/>
            <a:ext cx="1905000" cy="833119"/>
          </a:xfrm>
          <a:custGeom>
            <a:avLst/>
            <a:gdLst/>
            <a:ahLst/>
            <a:cxnLst/>
            <a:rect l="l" t="t" r="r" b="b"/>
            <a:pathLst>
              <a:path w="1905000" h="833120">
                <a:moveTo>
                  <a:pt x="1740027" y="756538"/>
                </a:moveTo>
                <a:lnTo>
                  <a:pt x="1663827" y="794638"/>
                </a:lnTo>
                <a:lnTo>
                  <a:pt x="1740027" y="832738"/>
                </a:lnTo>
                <a:lnTo>
                  <a:pt x="1740027" y="807212"/>
                </a:lnTo>
                <a:lnTo>
                  <a:pt x="1727327" y="807212"/>
                </a:lnTo>
                <a:lnTo>
                  <a:pt x="1727327" y="782065"/>
                </a:lnTo>
                <a:lnTo>
                  <a:pt x="1740027" y="782065"/>
                </a:lnTo>
                <a:lnTo>
                  <a:pt x="1740027" y="756538"/>
                </a:lnTo>
                <a:close/>
              </a:path>
              <a:path w="1905000" h="833120">
                <a:moveTo>
                  <a:pt x="1740027" y="782065"/>
                </a:moveTo>
                <a:lnTo>
                  <a:pt x="1727327" y="782065"/>
                </a:lnTo>
                <a:lnTo>
                  <a:pt x="1727327" y="807212"/>
                </a:lnTo>
                <a:lnTo>
                  <a:pt x="1740027" y="807212"/>
                </a:lnTo>
                <a:lnTo>
                  <a:pt x="1740027" y="782065"/>
                </a:lnTo>
                <a:close/>
              </a:path>
              <a:path w="1905000" h="833120">
                <a:moveTo>
                  <a:pt x="1879853" y="782065"/>
                </a:moveTo>
                <a:lnTo>
                  <a:pt x="1740027" y="782065"/>
                </a:lnTo>
                <a:lnTo>
                  <a:pt x="1740027" y="807212"/>
                </a:lnTo>
                <a:lnTo>
                  <a:pt x="1899411" y="807212"/>
                </a:lnTo>
                <a:lnTo>
                  <a:pt x="1905000" y="801623"/>
                </a:lnTo>
                <a:lnTo>
                  <a:pt x="1905000" y="794638"/>
                </a:lnTo>
                <a:lnTo>
                  <a:pt x="1879853" y="794638"/>
                </a:lnTo>
                <a:lnTo>
                  <a:pt x="1879853" y="782065"/>
                </a:lnTo>
                <a:close/>
              </a:path>
              <a:path w="1905000" h="833120">
                <a:moveTo>
                  <a:pt x="1879853" y="12572"/>
                </a:moveTo>
                <a:lnTo>
                  <a:pt x="1879853" y="794638"/>
                </a:lnTo>
                <a:lnTo>
                  <a:pt x="1892427" y="782065"/>
                </a:lnTo>
                <a:lnTo>
                  <a:pt x="1905000" y="782065"/>
                </a:lnTo>
                <a:lnTo>
                  <a:pt x="1905000" y="25145"/>
                </a:lnTo>
                <a:lnTo>
                  <a:pt x="1892427" y="25145"/>
                </a:lnTo>
                <a:lnTo>
                  <a:pt x="1879853" y="12572"/>
                </a:lnTo>
                <a:close/>
              </a:path>
              <a:path w="1905000" h="833120">
                <a:moveTo>
                  <a:pt x="1905000" y="782065"/>
                </a:moveTo>
                <a:lnTo>
                  <a:pt x="1892427" y="782065"/>
                </a:lnTo>
                <a:lnTo>
                  <a:pt x="1879853" y="794638"/>
                </a:lnTo>
                <a:lnTo>
                  <a:pt x="1905000" y="794638"/>
                </a:lnTo>
                <a:lnTo>
                  <a:pt x="1905000" y="782065"/>
                </a:lnTo>
                <a:close/>
              </a:path>
              <a:path w="1905000" h="833120">
                <a:moveTo>
                  <a:pt x="1899411" y="0"/>
                </a:moveTo>
                <a:lnTo>
                  <a:pt x="0" y="0"/>
                </a:lnTo>
                <a:lnTo>
                  <a:pt x="0" y="25145"/>
                </a:lnTo>
                <a:lnTo>
                  <a:pt x="1879853" y="25145"/>
                </a:lnTo>
                <a:lnTo>
                  <a:pt x="1879853" y="12572"/>
                </a:lnTo>
                <a:lnTo>
                  <a:pt x="1905000" y="12572"/>
                </a:lnTo>
                <a:lnTo>
                  <a:pt x="1905000" y="5587"/>
                </a:lnTo>
                <a:lnTo>
                  <a:pt x="1899411" y="0"/>
                </a:lnTo>
                <a:close/>
              </a:path>
              <a:path w="1905000" h="833120">
                <a:moveTo>
                  <a:pt x="1905000" y="12572"/>
                </a:moveTo>
                <a:lnTo>
                  <a:pt x="1879853" y="12572"/>
                </a:lnTo>
                <a:lnTo>
                  <a:pt x="1892427" y="25145"/>
                </a:lnTo>
                <a:lnTo>
                  <a:pt x="1905000" y="25145"/>
                </a:lnTo>
                <a:lnTo>
                  <a:pt x="1905000" y="12572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506465" y="2833877"/>
            <a:ext cx="1000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304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222E3C"/>
                </a:solidFill>
                <a:latin typeface="Trebuchet MS"/>
                <a:cs typeface="Trebuchet MS"/>
              </a:rPr>
              <a:t>Detach  </a:t>
            </a:r>
            <a:r>
              <a:rPr sz="1500" dirty="0">
                <a:solidFill>
                  <a:srgbClr val="222E3C"/>
                </a:solidFill>
                <a:latin typeface="Trebuchet MS"/>
                <a:cs typeface="Trebuchet MS"/>
              </a:rPr>
              <a:t>from</a:t>
            </a:r>
            <a:r>
              <a:rPr sz="1500" spc="-13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22E3C"/>
                </a:solidFill>
                <a:latin typeface="Trebuchet MS"/>
                <a:cs typeface="Trebuchet MS"/>
              </a:rPr>
              <a:t>Group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870703" y="3341370"/>
            <a:ext cx="338327" cy="35128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03260" y="1042797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997585" y="0"/>
                </a:moveTo>
                <a:lnTo>
                  <a:pt x="98171" y="0"/>
                </a:lnTo>
                <a:lnTo>
                  <a:pt x="59953" y="7713"/>
                </a:lnTo>
                <a:lnTo>
                  <a:pt x="28749" y="28749"/>
                </a:lnTo>
                <a:lnTo>
                  <a:pt x="7713" y="59953"/>
                </a:lnTo>
                <a:lnTo>
                  <a:pt x="0" y="98170"/>
                </a:lnTo>
                <a:lnTo>
                  <a:pt x="0" y="901572"/>
                </a:lnTo>
                <a:lnTo>
                  <a:pt x="7713" y="939790"/>
                </a:lnTo>
                <a:lnTo>
                  <a:pt x="28749" y="970994"/>
                </a:lnTo>
                <a:lnTo>
                  <a:pt x="59953" y="992030"/>
                </a:lnTo>
                <a:lnTo>
                  <a:pt x="98171" y="999744"/>
                </a:lnTo>
                <a:lnTo>
                  <a:pt x="997585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2"/>
                </a:lnTo>
                <a:lnTo>
                  <a:pt x="1095756" y="98170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03260" y="1042797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0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0"/>
                </a:lnTo>
                <a:lnTo>
                  <a:pt x="1095756" y="901572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2"/>
                </a:lnTo>
                <a:lnTo>
                  <a:pt x="0" y="98170"/>
                </a:lnTo>
                <a:close/>
              </a:path>
            </a:pathLst>
          </a:custGeom>
          <a:ln w="19050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99775" y="1312212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535" y="33892"/>
                </a:moveTo>
                <a:lnTo>
                  <a:pt x="0" y="33892"/>
                </a:lnTo>
                <a:lnTo>
                  <a:pt x="0" y="0"/>
                </a:lnTo>
                <a:lnTo>
                  <a:pt x="59535" y="0"/>
                </a:lnTo>
                <a:lnTo>
                  <a:pt x="59535" y="3389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459716" y="1312212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535" y="33892"/>
                </a:moveTo>
                <a:lnTo>
                  <a:pt x="0" y="33892"/>
                </a:lnTo>
                <a:lnTo>
                  <a:pt x="0" y="0"/>
                </a:lnTo>
                <a:lnTo>
                  <a:pt x="59535" y="0"/>
                </a:lnTo>
                <a:lnTo>
                  <a:pt x="59535" y="3389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79362" y="1419863"/>
            <a:ext cx="80645" cy="118110"/>
          </a:xfrm>
          <a:custGeom>
            <a:avLst/>
            <a:gdLst/>
            <a:ahLst/>
            <a:cxnLst/>
            <a:rect l="l" t="t" r="r" b="b"/>
            <a:pathLst>
              <a:path w="80645" h="118109">
                <a:moveTo>
                  <a:pt x="80355" y="0"/>
                </a:moveTo>
                <a:lnTo>
                  <a:pt x="0" y="83728"/>
                </a:lnTo>
                <a:lnTo>
                  <a:pt x="0" y="117608"/>
                </a:lnTo>
                <a:lnTo>
                  <a:pt x="80355" y="33892"/>
                </a:lnTo>
                <a:lnTo>
                  <a:pt x="80355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259311" y="1417872"/>
            <a:ext cx="84455" cy="120014"/>
          </a:xfrm>
          <a:custGeom>
            <a:avLst/>
            <a:gdLst/>
            <a:ahLst/>
            <a:cxnLst/>
            <a:rect l="l" t="t" r="r" b="b"/>
            <a:pathLst>
              <a:path w="84454" h="120015">
                <a:moveTo>
                  <a:pt x="0" y="0"/>
                </a:moveTo>
                <a:lnTo>
                  <a:pt x="0" y="33892"/>
                </a:lnTo>
                <a:lnTo>
                  <a:pt x="84333" y="119599"/>
                </a:lnTo>
                <a:lnTo>
                  <a:pt x="84333" y="85720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10526" y="1599276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4">
                <a:moveTo>
                  <a:pt x="0" y="0"/>
                </a:moveTo>
                <a:lnTo>
                  <a:pt x="133453" y="0"/>
                </a:lnTo>
              </a:path>
            </a:pathLst>
          </a:custGeom>
          <a:ln w="33892">
            <a:solidFill>
              <a:srgbClr val="994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73568" y="1599276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6916" y="0"/>
                </a:lnTo>
              </a:path>
            </a:pathLst>
          </a:custGeom>
          <a:ln w="33892">
            <a:solidFill>
              <a:srgbClr val="994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48811" y="1502596"/>
            <a:ext cx="161925" cy="194945"/>
          </a:xfrm>
          <a:custGeom>
            <a:avLst/>
            <a:gdLst/>
            <a:ahLst/>
            <a:cxnLst/>
            <a:rect l="l" t="t" r="r" b="b"/>
            <a:pathLst>
              <a:path w="161925" h="194944">
                <a:moveTo>
                  <a:pt x="0" y="0"/>
                </a:moveTo>
                <a:lnTo>
                  <a:pt x="0" y="33879"/>
                </a:lnTo>
                <a:lnTo>
                  <a:pt x="161714" y="194354"/>
                </a:lnTo>
                <a:lnTo>
                  <a:pt x="161714" y="160474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73568" y="1344113"/>
            <a:ext cx="299720" cy="319405"/>
          </a:xfrm>
          <a:custGeom>
            <a:avLst/>
            <a:gdLst/>
            <a:ahLst/>
            <a:cxnLst/>
            <a:rect l="l" t="t" r="r" b="b"/>
            <a:pathLst>
              <a:path w="299720" h="319405">
                <a:moveTo>
                  <a:pt x="136916" y="0"/>
                </a:moveTo>
                <a:lnTo>
                  <a:pt x="136916" y="80728"/>
                </a:lnTo>
                <a:lnTo>
                  <a:pt x="0" y="80728"/>
                </a:lnTo>
                <a:lnTo>
                  <a:pt x="0" y="238216"/>
                </a:lnTo>
                <a:lnTo>
                  <a:pt x="136916" y="238216"/>
                </a:lnTo>
                <a:lnTo>
                  <a:pt x="136916" y="318958"/>
                </a:lnTo>
                <a:lnTo>
                  <a:pt x="299623" y="160474"/>
                </a:lnTo>
                <a:lnTo>
                  <a:pt x="136916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10484" y="1504588"/>
            <a:ext cx="163195" cy="192405"/>
          </a:xfrm>
          <a:custGeom>
            <a:avLst/>
            <a:gdLst/>
            <a:ahLst/>
            <a:cxnLst/>
            <a:rect l="l" t="t" r="r" b="b"/>
            <a:pathLst>
              <a:path w="163195" h="192405">
                <a:moveTo>
                  <a:pt x="162706" y="0"/>
                </a:moveTo>
                <a:lnTo>
                  <a:pt x="0" y="158483"/>
                </a:lnTo>
                <a:lnTo>
                  <a:pt x="0" y="192362"/>
                </a:lnTo>
                <a:lnTo>
                  <a:pt x="162706" y="33892"/>
                </a:lnTo>
                <a:lnTo>
                  <a:pt x="162706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448811" y="1344113"/>
            <a:ext cx="295275" cy="319405"/>
          </a:xfrm>
          <a:custGeom>
            <a:avLst/>
            <a:gdLst/>
            <a:ahLst/>
            <a:cxnLst/>
            <a:rect l="l" t="t" r="r" b="b"/>
            <a:pathLst>
              <a:path w="295275" h="319405">
                <a:moveTo>
                  <a:pt x="161714" y="0"/>
                </a:moveTo>
                <a:lnTo>
                  <a:pt x="0" y="158483"/>
                </a:lnTo>
                <a:lnTo>
                  <a:pt x="161714" y="318958"/>
                </a:lnTo>
                <a:lnTo>
                  <a:pt x="161714" y="238216"/>
                </a:lnTo>
                <a:lnTo>
                  <a:pt x="295168" y="238216"/>
                </a:lnTo>
                <a:lnTo>
                  <a:pt x="295168" y="81724"/>
                </a:lnTo>
                <a:lnTo>
                  <a:pt x="161714" y="81724"/>
                </a:lnTo>
                <a:lnTo>
                  <a:pt x="16171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99775" y="1706920"/>
            <a:ext cx="319477" cy="1953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199775" y="1156729"/>
            <a:ext cx="320040" cy="711835"/>
          </a:xfrm>
          <a:custGeom>
            <a:avLst/>
            <a:gdLst/>
            <a:ahLst/>
            <a:cxnLst/>
            <a:rect l="l" t="t" r="r" b="b"/>
            <a:pathLst>
              <a:path w="320040" h="711835">
                <a:moveTo>
                  <a:pt x="319477" y="550191"/>
                </a:moveTo>
                <a:lnTo>
                  <a:pt x="0" y="550191"/>
                </a:lnTo>
                <a:lnTo>
                  <a:pt x="158740" y="711663"/>
                </a:lnTo>
                <a:lnTo>
                  <a:pt x="319477" y="550191"/>
                </a:lnTo>
                <a:close/>
              </a:path>
              <a:path w="320040" h="711835">
                <a:moveTo>
                  <a:pt x="259941" y="155483"/>
                </a:moveTo>
                <a:lnTo>
                  <a:pt x="59535" y="155483"/>
                </a:lnTo>
                <a:lnTo>
                  <a:pt x="59535" y="261143"/>
                </a:lnTo>
                <a:lnTo>
                  <a:pt x="143869" y="346863"/>
                </a:lnTo>
                <a:lnTo>
                  <a:pt x="59535" y="433579"/>
                </a:lnTo>
                <a:lnTo>
                  <a:pt x="59535" y="550191"/>
                </a:lnTo>
                <a:lnTo>
                  <a:pt x="259941" y="550191"/>
                </a:lnTo>
                <a:lnTo>
                  <a:pt x="259941" y="432583"/>
                </a:lnTo>
                <a:lnTo>
                  <a:pt x="179586" y="346863"/>
                </a:lnTo>
                <a:lnTo>
                  <a:pt x="259941" y="263134"/>
                </a:lnTo>
                <a:lnTo>
                  <a:pt x="259941" y="155483"/>
                </a:lnTo>
                <a:close/>
              </a:path>
              <a:path w="320040" h="711835">
                <a:moveTo>
                  <a:pt x="165674" y="0"/>
                </a:moveTo>
                <a:lnTo>
                  <a:pt x="155736" y="0"/>
                </a:lnTo>
                <a:lnTo>
                  <a:pt x="0" y="155483"/>
                </a:lnTo>
                <a:lnTo>
                  <a:pt x="319477" y="155483"/>
                </a:lnTo>
                <a:lnTo>
                  <a:pt x="16567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428815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25" dirty="0">
                <a:solidFill>
                  <a:srgbClr val="FFFFFF"/>
                </a:solidFill>
              </a:rPr>
              <a:t>Auto </a:t>
            </a:r>
            <a:r>
              <a:rPr sz="2800" dirty="0">
                <a:solidFill>
                  <a:srgbClr val="FFFFFF"/>
                </a:solidFill>
              </a:rPr>
              <a:t>Scaling </a:t>
            </a:r>
            <a:r>
              <a:rPr sz="2800" spc="-45" dirty="0">
                <a:solidFill>
                  <a:srgbClr val="FFFFFF"/>
                </a:solidFill>
              </a:rPr>
              <a:t>Basic</a:t>
            </a:r>
            <a:r>
              <a:rPr sz="2800" spc="-440" dirty="0">
                <a:solidFill>
                  <a:srgbClr val="FFFFFF"/>
                </a:solidFill>
              </a:rPr>
              <a:t> </a:t>
            </a:r>
            <a:r>
              <a:rPr sz="2800" spc="-85" dirty="0">
                <a:solidFill>
                  <a:srgbClr val="FFFFFF"/>
                </a:solidFill>
              </a:rPr>
              <a:t>Lifecycle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2245614" y="1551432"/>
            <a:ext cx="1152525" cy="711835"/>
          </a:xfrm>
          <a:custGeom>
            <a:avLst/>
            <a:gdLst/>
            <a:ahLst/>
            <a:cxnLst/>
            <a:rect l="l" t="t" r="r" b="b"/>
            <a:pathLst>
              <a:path w="1152525" h="711835">
                <a:moveTo>
                  <a:pt x="1033526" y="0"/>
                </a:moveTo>
                <a:lnTo>
                  <a:pt x="118618" y="0"/>
                </a:lnTo>
                <a:lnTo>
                  <a:pt x="72437" y="9318"/>
                </a:lnTo>
                <a:lnTo>
                  <a:pt x="34734" y="34734"/>
                </a:lnTo>
                <a:lnTo>
                  <a:pt x="9318" y="72437"/>
                </a:lnTo>
                <a:lnTo>
                  <a:pt x="0" y="118617"/>
                </a:lnTo>
                <a:lnTo>
                  <a:pt x="0" y="593089"/>
                </a:lnTo>
                <a:lnTo>
                  <a:pt x="9318" y="639270"/>
                </a:lnTo>
                <a:lnTo>
                  <a:pt x="34734" y="676973"/>
                </a:lnTo>
                <a:lnTo>
                  <a:pt x="72437" y="702389"/>
                </a:lnTo>
                <a:lnTo>
                  <a:pt x="118618" y="711707"/>
                </a:lnTo>
                <a:lnTo>
                  <a:pt x="1033526" y="711707"/>
                </a:lnTo>
                <a:lnTo>
                  <a:pt x="1079706" y="702389"/>
                </a:lnTo>
                <a:lnTo>
                  <a:pt x="1117409" y="676973"/>
                </a:lnTo>
                <a:lnTo>
                  <a:pt x="1142825" y="639270"/>
                </a:lnTo>
                <a:lnTo>
                  <a:pt x="1152144" y="593089"/>
                </a:lnTo>
                <a:lnTo>
                  <a:pt x="1152144" y="118617"/>
                </a:lnTo>
                <a:lnTo>
                  <a:pt x="1142825" y="72437"/>
                </a:lnTo>
                <a:lnTo>
                  <a:pt x="1117409" y="34734"/>
                </a:lnTo>
                <a:lnTo>
                  <a:pt x="1079706" y="9318"/>
                </a:lnTo>
                <a:lnTo>
                  <a:pt x="10335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1438" y="1597913"/>
            <a:ext cx="544830" cy="574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5855" y="1088136"/>
            <a:ext cx="544068" cy="5295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6895" y="1062608"/>
            <a:ext cx="1709420" cy="1733550"/>
          </a:xfrm>
          <a:custGeom>
            <a:avLst/>
            <a:gdLst/>
            <a:ahLst/>
            <a:cxnLst/>
            <a:rect l="l" t="t" r="r" b="b"/>
            <a:pathLst>
              <a:path w="1709420" h="1733550">
                <a:moveTo>
                  <a:pt x="0" y="167766"/>
                </a:moveTo>
                <a:lnTo>
                  <a:pt x="5997" y="123192"/>
                </a:lnTo>
                <a:lnTo>
                  <a:pt x="22921" y="83123"/>
                </a:lnTo>
                <a:lnTo>
                  <a:pt x="49164" y="49164"/>
                </a:lnTo>
                <a:lnTo>
                  <a:pt x="83123" y="22921"/>
                </a:lnTo>
                <a:lnTo>
                  <a:pt x="123192" y="5997"/>
                </a:lnTo>
                <a:lnTo>
                  <a:pt x="167767" y="0"/>
                </a:lnTo>
                <a:lnTo>
                  <a:pt x="1541399" y="0"/>
                </a:lnTo>
                <a:lnTo>
                  <a:pt x="1585973" y="5997"/>
                </a:lnTo>
                <a:lnTo>
                  <a:pt x="1626042" y="22921"/>
                </a:lnTo>
                <a:lnTo>
                  <a:pt x="1660001" y="49164"/>
                </a:lnTo>
                <a:lnTo>
                  <a:pt x="1686244" y="83123"/>
                </a:lnTo>
                <a:lnTo>
                  <a:pt x="1703168" y="123192"/>
                </a:lnTo>
                <a:lnTo>
                  <a:pt x="1709166" y="167766"/>
                </a:lnTo>
                <a:lnTo>
                  <a:pt x="1709166" y="1565783"/>
                </a:lnTo>
                <a:lnTo>
                  <a:pt x="1703168" y="1610357"/>
                </a:lnTo>
                <a:lnTo>
                  <a:pt x="1686244" y="1650426"/>
                </a:lnTo>
                <a:lnTo>
                  <a:pt x="1660001" y="1684385"/>
                </a:lnTo>
                <a:lnTo>
                  <a:pt x="1626042" y="1710628"/>
                </a:lnTo>
                <a:lnTo>
                  <a:pt x="1585973" y="1727552"/>
                </a:lnTo>
                <a:lnTo>
                  <a:pt x="1541399" y="1733549"/>
                </a:lnTo>
                <a:lnTo>
                  <a:pt x="167767" y="1733549"/>
                </a:lnTo>
                <a:lnTo>
                  <a:pt x="123192" y="1727552"/>
                </a:lnTo>
                <a:lnTo>
                  <a:pt x="83123" y="1710628"/>
                </a:lnTo>
                <a:lnTo>
                  <a:pt x="49164" y="1684385"/>
                </a:lnTo>
                <a:lnTo>
                  <a:pt x="22921" y="1650426"/>
                </a:lnTo>
                <a:lnTo>
                  <a:pt x="5997" y="1610357"/>
                </a:lnTo>
                <a:lnTo>
                  <a:pt x="0" y="1565783"/>
                </a:lnTo>
                <a:lnTo>
                  <a:pt x="0" y="167766"/>
                </a:lnTo>
                <a:close/>
              </a:path>
            </a:pathLst>
          </a:custGeom>
          <a:ln w="19050">
            <a:solidFill>
              <a:srgbClr val="222E3C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22526" y="2098673"/>
            <a:ext cx="1515110" cy="66611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62865" algn="ctr">
              <a:lnSpc>
                <a:spcPct val="100000"/>
              </a:lnSpc>
              <a:spcBef>
                <a:spcPts val="910"/>
              </a:spcBef>
            </a:pPr>
            <a:r>
              <a:rPr sz="1500" spc="-20" dirty="0">
                <a:solidFill>
                  <a:srgbClr val="222E3C"/>
                </a:solidFill>
                <a:latin typeface="Trebuchet MS"/>
                <a:cs typeface="Trebuchet MS"/>
              </a:rPr>
              <a:t>instances</a:t>
            </a:r>
            <a:endParaRPr sz="1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sz="1400" spc="10" dirty="0">
                <a:solidFill>
                  <a:srgbClr val="222E3C"/>
                </a:solidFill>
                <a:latin typeface="Trebuchet MS"/>
                <a:cs typeface="Trebuchet MS"/>
              </a:rPr>
              <a:t>Auto </a:t>
            </a:r>
            <a:r>
              <a:rPr sz="1400" spc="-5" dirty="0">
                <a:solidFill>
                  <a:srgbClr val="222E3C"/>
                </a:solidFill>
                <a:latin typeface="Trebuchet MS"/>
                <a:cs typeface="Trebuchet MS"/>
              </a:rPr>
              <a:t>Scaling</a:t>
            </a:r>
            <a:r>
              <a:rPr sz="1400" spc="-18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222E3C"/>
                </a:solidFill>
                <a:latin typeface="Trebuchet MS"/>
                <a:cs typeface="Trebuchet MS"/>
              </a:rPr>
              <a:t>group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74798" y="2794965"/>
            <a:ext cx="228536" cy="3954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54426" y="2815970"/>
            <a:ext cx="76200" cy="2438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34539" y="3143250"/>
            <a:ext cx="1431036" cy="7704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80641" y="3169539"/>
            <a:ext cx="1345692" cy="6850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80641" y="3169539"/>
            <a:ext cx="1346200" cy="685165"/>
          </a:xfrm>
          <a:custGeom>
            <a:avLst/>
            <a:gdLst/>
            <a:ahLst/>
            <a:cxnLst/>
            <a:rect l="l" t="t" r="r" b="b"/>
            <a:pathLst>
              <a:path w="1346200" h="685164">
                <a:moveTo>
                  <a:pt x="0" y="114173"/>
                </a:moveTo>
                <a:lnTo>
                  <a:pt x="8981" y="69758"/>
                </a:lnTo>
                <a:lnTo>
                  <a:pt x="33464" y="33464"/>
                </a:lnTo>
                <a:lnTo>
                  <a:pt x="69758" y="8981"/>
                </a:lnTo>
                <a:lnTo>
                  <a:pt x="114172" y="0"/>
                </a:lnTo>
                <a:lnTo>
                  <a:pt x="1231519" y="0"/>
                </a:lnTo>
                <a:lnTo>
                  <a:pt x="1275933" y="8981"/>
                </a:lnTo>
                <a:lnTo>
                  <a:pt x="1312227" y="33464"/>
                </a:lnTo>
                <a:lnTo>
                  <a:pt x="1336710" y="69758"/>
                </a:lnTo>
                <a:lnTo>
                  <a:pt x="1345692" y="114173"/>
                </a:lnTo>
                <a:lnTo>
                  <a:pt x="1345692" y="570865"/>
                </a:lnTo>
                <a:lnTo>
                  <a:pt x="1336710" y="615279"/>
                </a:lnTo>
                <a:lnTo>
                  <a:pt x="1312227" y="651573"/>
                </a:lnTo>
                <a:lnTo>
                  <a:pt x="1275933" y="676056"/>
                </a:lnTo>
                <a:lnTo>
                  <a:pt x="1231519" y="685038"/>
                </a:lnTo>
                <a:lnTo>
                  <a:pt x="114172" y="685038"/>
                </a:lnTo>
                <a:lnTo>
                  <a:pt x="69758" y="676056"/>
                </a:lnTo>
                <a:lnTo>
                  <a:pt x="33464" y="651573"/>
                </a:lnTo>
                <a:lnTo>
                  <a:pt x="8981" y="615279"/>
                </a:lnTo>
                <a:lnTo>
                  <a:pt x="0" y="570865"/>
                </a:lnTo>
                <a:lnTo>
                  <a:pt x="0" y="114173"/>
                </a:lnTo>
                <a:close/>
              </a:path>
            </a:pathLst>
          </a:custGeom>
          <a:ln w="9905">
            <a:solidFill>
              <a:srgbClr val="D7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21382" y="3372358"/>
            <a:ext cx="6635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222E3C"/>
                </a:solidFill>
                <a:latin typeface="Trebuchet MS"/>
                <a:cs typeface="Trebuchet MS"/>
              </a:rPr>
              <a:t>Scale</a:t>
            </a:r>
            <a:r>
              <a:rPr sz="1500" spc="-14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500" spc="-15" dirty="0">
                <a:solidFill>
                  <a:srgbClr val="222E3C"/>
                </a:solidFill>
                <a:latin typeface="Trebuchet MS"/>
                <a:cs typeface="Trebuchet MS"/>
              </a:rPr>
              <a:t>In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56232" y="4018026"/>
            <a:ext cx="525780" cy="5966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31951" y="4077208"/>
            <a:ext cx="104648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500" spc="25" dirty="0">
                <a:solidFill>
                  <a:srgbClr val="222E3C"/>
                </a:solidFill>
                <a:latin typeface="Trebuchet MS"/>
                <a:cs typeface="Trebuchet MS"/>
              </a:rPr>
              <a:t>Amazon</a:t>
            </a:r>
            <a:endParaRPr sz="1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solidFill>
                  <a:srgbClr val="222E3C"/>
                </a:solidFill>
                <a:latin typeface="Trebuchet MS"/>
                <a:cs typeface="Trebuchet MS"/>
              </a:rPr>
              <a:t>CloudWatch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36292" y="3838194"/>
            <a:ext cx="361226" cy="435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76551" y="3936110"/>
            <a:ext cx="237490" cy="283845"/>
          </a:xfrm>
          <a:custGeom>
            <a:avLst/>
            <a:gdLst/>
            <a:ahLst/>
            <a:cxnLst/>
            <a:rect l="l" t="t" r="r" b="b"/>
            <a:pathLst>
              <a:path w="237489" h="283845">
                <a:moveTo>
                  <a:pt x="185357" y="73560"/>
                </a:moveTo>
                <a:lnTo>
                  <a:pt x="170942" y="117271"/>
                </a:lnTo>
                <a:lnTo>
                  <a:pt x="148081" y="159245"/>
                </a:lnTo>
                <a:lnTo>
                  <a:pt x="120142" y="195630"/>
                </a:lnTo>
                <a:lnTo>
                  <a:pt x="88137" y="225221"/>
                </a:lnTo>
                <a:lnTo>
                  <a:pt x="53721" y="245960"/>
                </a:lnTo>
                <a:lnTo>
                  <a:pt x="9779" y="258038"/>
                </a:lnTo>
                <a:lnTo>
                  <a:pt x="0" y="258419"/>
                </a:lnTo>
                <a:lnTo>
                  <a:pt x="1016" y="283552"/>
                </a:lnTo>
                <a:lnTo>
                  <a:pt x="42925" y="277012"/>
                </a:lnTo>
                <a:lnTo>
                  <a:pt x="83438" y="258686"/>
                </a:lnTo>
                <a:lnTo>
                  <a:pt x="120650" y="230606"/>
                </a:lnTo>
                <a:lnTo>
                  <a:pt x="153924" y="194411"/>
                </a:lnTo>
                <a:lnTo>
                  <a:pt x="181863" y="151726"/>
                </a:lnTo>
                <a:lnTo>
                  <a:pt x="203326" y="104241"/>
                </a:lnTo>
                <a:lnTo>
                  <a:pt x="210379" y="77018"/>
                </a:lnTo>
                <a:lnTo>
                  <a:pt x="185357" y="73560"/>
                </a:lnTo>
                <a:close/>
              </a:path>
              <a:path w="237489" h="283845">
                <a:moveTo>
                  <a:pt x="229912" y="59804"/>
                </a:moveTo>
                <a:lnTo>
                  <a:pt x="188849" y="59804"/>
                </a:lnTo>
                <a:lnTo>
                  <a:pt x="213232" y="66001"/>
                </a:lnTo>
                <a:lnTo>
                  <a:pt x="210379" y="77018"/>
                </a:lnTo>
                <a:lnTo>
                  <a:pt x="236981" y="80695"/>
                </a:lnTo>
                <a:lnTo>
                  <a:pt x="229912" y="59804"/>
                </a:lnTo>
                <a:close/>
              </a:path>
              <a:path w="237489" h="283845">
                <a:moveTo>
                  <a:pt x="188849" y="59804"/>
                </a:moveTo>
                <a:lnTo>
                  <a:pt x="185357" y="73560"/>
                </a:lnTo>
                <a:lnTo>
                  <a:pt x="210379" y="77018"/>
                </a:lnTo>
                <a:lnTo>
                  <a:pt x="213232" y="66001"/>
                </a:lnTo>
                <a:lnTo>
                  <a:pt x="188849" y="59804"/>
                </a:lnTo>
                <a:close/>
              </a:path>
              <a:path w="237489" h="283845">
                <a:moveTo>
                  <a:pt x="209676" y="0"/>
                </a:moveTo>
                <a:lnTo>
                  <a:pt x="161544" y="70269"/>
                </a:lnTo>
                <a:lnTo>
                  <a:pt x="185357" y="73560"/>
                </a:lnTo>
                <a:lnTo>
                  <a:pt x="188849" y="59804"/>
                </a:lnTo>
                <a:lnTo>
                  <a:pt x="229912" y="59804"/>
                </a:lnTo>
                <a:lnTo>
                  <a:pt x="209676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78301" y="4071365"/>
            <a:ext cx="383286" cy="3832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29228" y="4086097"/>
            <a:ext cx="89661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222E3C"/>
                </a:solidFill>
                <a:latin typeface="Trebuchet MS"/>
                <a:cs typeface="Trebuchet MS"/>
              </a:rPr>
              <a:t>Scheduled</a:t>
            </a:r>
            <a:endParaRPr sz="1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500" spc="-10" dirty="0">
                <a:solidFill>
                  <a:srgbClr val="222E3C"/>
                </a:solidFill>
                <a:latin typeface="Trebuchet MS"/>
                <a:cs typeface="Trebuchet MS"/>
              </a:rPr>
              <a:t>Event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35757" y="3756659"/>
            <a:ext cx="577659" cy="57297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25039" y="3854577"/>
            <a:ext cx="454659" cy="421005"/>
          </a:xfrm>
          <a:custGeom>
            <a:avLst/>
            <a:gdLst/>
            <a:ahLst/>
            <a:cxnLst/>
            <a:rect l="l" t="t" r="r" b="b"/>
            <a:pathLst>
              <a:path w="454660" h="421004">
                <a:moveTo>
                  <a:pt x="50323" y="74062"/>
                </a:moveTo>
                <a:lnTo>
                  <a:pt x="25458" y="77157"/>
                </a:lnTo>
                <a:lnTo>
                  <a:pt x="25654" y="78905"/>
                </a:lnTo>
                <a:lnTo>
                  <a:pt x="25908" y="79489"/>
                </a:lnTo>
                <a:lnTo>
                  <a:pt x="31242" y="98894"/>
                </a:lnTo>
                <a:lnTo>
                  <a:pt x="45338" y="137058"/>
                </a:lnTo>
                <a:lnTo>
                  <a:pt x="63246" y="173913"/>
                </a:lnTo>
                <a:lnTo>
                  <a:pt x="84962" y="209486"/>
                </a:lnTo>
                <a:lnTo>
                  <a:pt x="109981" y="243217"/>
                </a:lnTo>
                <a:lnTo>
                  <a:pt x="137794" y="274929"/>
                </a:lnTo>
                <a:lnTo>
                  <a:pt x="168529" y="304304"/>
                </a:lnTo>
                <a:lnTo>
                  <a:pt x="201675" y="331139"/>
                </a:lnTo>
                <a:lnTo>
                  <a:pt x="236855" y="354939"/>
                </a:lnTo>
                <a:lnTo>
                  <a:pt x="273685" y="375678"/>
                </a:lnTo>
                <a:lnTo>
                  <a:pt x="312293" y="392912"/>
                </a:lnTo>
                <a:lnTo>
                  <a:pt x="351917" y="406222"/>
                </a:lnTo>
                <a:lnTo>
                  <a:pt x="392556" y="415442"/>
                </a:lnTo>
                <a:lnTo>
                  <a:pt x="433705" y="420243"/>
                </a:lnTo>
                <a:lnTo>
                  <a:pt x="453517" y="420814"/>
                </a:lnTo>
                <a:lnTo>
                  <a:pt x="454279" y="395668"/>
                </a:lnTo>
                <a:lnTo>
                  <a:pt x="434340" y="395097"/>
                </a:lnTo>
                <a:lnTo>
                  <a:pt x="415290" y="393344"/>
                </a:lnTo>
                <a:lnTo>
                  <a:pt x="377063" y="386765"/>
                </a:lnTo>
                <a:lnTo>
                  <a:pt x="339471" y="376047"/>
                </a:lnTo>
                <a:lnTo>
                  <a:pt x="302641" y="361594"/>
                </a:lnTo>
                <a:lnTo>
                  <a:pt x="266827" y="343598"/>
                </a:lnTo>
                <a:lnTo>
                  <a:pt x="232663" y="322326"/>
                </a:lnTo>
                <a:lnTo>
                  <a:pt x="200279" y="298221"/>
                </a:lnTo>
                <a:lnTo>
                  <a:pt x="169925" y="271437"/>
                </a:lnTo>
                <a:lnTo>
                  <a:pt x="142112" y="242316"/>
                </a:lnTo>
                <a:lnTo>
                  <a:pt x="116967" y="211213"/>
                </a:lnTo>
                <a:lnTo>
                  <a:pt x="94868" y="178371"/>
                </a:lnTo>
                <a:lnTo>
                  <a:pt x="76200" y="144157"/>
                </a:lnTo>
                <a:lnTo>
                  <a:pt x="61213" y="108839"/>
                </a:lnTo>
                <a:lnTo>
                  <a:pt x="50539" y="74510"/>
                </a:lnTo>
                <a:lnTo>
                  <a:pt x="50323" y="74062"/>
                </a:lnTo>
                <a:close/>
              </a:path>
              <a:path w="454660" h="421004">
                <a:moveTo>
                  <a:pt x="28448" y="0"/>
                </a:moveTo>
                <a:lnTo>
                  <a:pt x="0" y="80327"/>
                </a:lnTo>
                <a:lnTo>
                  <a:pt x="25458" y="77157"/>
                </a:lnTo>
                <a:lnTo>
                  <a:pt x="23875" y="64604"/>
                </a:lnTo>
                <a:lnTo>
                  <a:pt x="48768" y="61417"/>
                </a:lnTo>
                <a:lnTo>
                  <a:pt x="69370" y="61417"/>
                </a:lnTo>
                <a:lnTo>
                  <a:pt x="28448" y="0"/>
                </a:lnTo>
                <a:close/>
              </a:path>
              <a:path w="454660" h="421004">
                <a:moveTo>
                  <a:pt x="48768" y="61417"/>
                </a:moveTo>
                <a:lnTo>
                  <a:pt x="23875" y="64604"/>
                </a:lnTo>
                <a:lnTo>
                  <a:pt x="25458" y="77157"/>
                </a:lnTo>
                <a:lnTo>
                  <a:pt x="50323" y="74062"/>
                </a:lnTo>
                <a:lnTo>
                  <a:pt x="50037" y="72720"/>
                </a:lnTo>
                <a:lnTo>
                  <a:pt x="50193" y="72720"/>
                </a:lnTo>
                <a:lnTo>
                  <a:pt x="48768" y="61417"/>
                </a:lnTo>
                <a:close/>
              </a:path>
              <a:path w="454660" h="421004">
                <a:moveTo>
                  <a:pt x="50411" y="74051"/>
                </a:moveTo>
                <a:lnTo>
                  <a:pt x="50418" y="74510"/>
                </a:lnTo>
                <a:lnTo>
                  <a:pt x="50411" y="74051"/>
                </a:lnTo>
                <a:close/>
              </a:path>
              <a:path w="454660" h="421004">
                <a:moveTo>
                  <a:pt x="50037" y="72720"/>
                </a:moveTo>
                <a:lnTo>
                  <a:pt x="50323" y="74062"/>
                </a:lnTo>
                <a:lnTo>
                  <a:pt x="50320" y="73726"/>
                </a:lnTo>
                <a:lnTo>
                  <a:pt x="50037" y="72720"/>
                </a:lnTo>
                <a:close/>
              </a:path>
              <a:path w="454660" h="421004">
                <a:moveTo>
                  <a:pt x="69370" y="61417"/>
                </a:moveTo>
                <a:lnTo>
                  <a:pt x="48768" y="61417"/>
                </a:lnTo>
                <a:lnTo>
                  <a:pt x="50320" y="73726"/>
                </a:lnTo>
                <a:lnTo>
                  <a:pt x="50411" y="74051"/>
                </a:lnTo>
                <a:lnTo>
                  <a:pt x="75692" y="70904"/>
                </a:lnTo>
                <a:lnTo>
                  <a:pt x="69370" y="61417"/>
                </a:lnTo>
                <a:close/>
              </a:path>
              <a:path w="454660" h="421004">
                <a:moveTo>
                  <a:pt x="50193" y="72720"/>
                </a:moveTo>
                <a:lnTo>
                  <a:pt x="50037" y="72720"/>
                </a:lnTo>
                <a:lnTo>
                  <a:pt x="50320" y="73726"/>
                </a:lnTo>
                <a:lnTo>
                  <a:pt x="50193" y="7272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02152" y="2687535"/>
            <a:ext cx="1979676" cy="9472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42919" y="2708910"/>
            <a:ext cx="1905000" cy="833119"/>
          </a:xfrm>
          <a:custGeom>
            <a:avLst/>
            <a:gdLst/>
            <a:ahLst/>
            <a:cxnLst/>
            <a:rect l="l" t="t" r="r" b="b"/>
            <a:pathLst>
              <a:path w="1905000" h="833120">
                <a:moveTo>
                  <a:pt x="1740027" y="756538"/>
                </a:moveTo>
                <a:lnTo>
                  <a:pt x="1663827" y="794638"/>
                </a:lnTo>
                <a:lnTo>
                  <a:pt x="1740027" y="832738"/>
                </a:lnTo>
                <a:lnTo>
                  <a:pt x="1740027" y="807212"/>
                </a:lnTo>
                <a:lnTo>
                  <a:pt x="1727327" y="807212"/>
                </a:lnTo>
                <a:lnTo>
                  <a:pt x="1727327" y="782065"/>
                </a:lnTo>
                <a:lnTo>
                  <a:pt x="1740027" y="782065"/>
                </a:lnTo>
                <a:lnTo>
                  <a:pt x="1740027" y="756538"/>
                </a:lnTo>
                <a:close/>
              </a:path>
              <a:path w="1905000" h="833120">
                <a:moveTo>
                  <a:pt x="1740027" y="782065"/>
                </a:moveTo>
                <a:lnTo>
                  <a:pt x="1727327" y="782065"/>
                </a:lnTo>
                <a:lnTo>
                  <a:pt x="1727327" y="807212"/>
                </a:lnTo>
                <a:lnTo>
                  <a:pt x="1740027" y="807212"/>
                </a:lnTo>
                <a:lnTo>
                  <a:pt x="1740027" y="782065"/>
                </a:lnTo>
                <a:close/>
              </a:path>
              <a:path w="1905000" h="833120">
                <a:moveTo>
                  <a:pt x="1879853" y="782065"/>
                </a:moveTo>
                <a:lnTo>
                  <a:pt x="1740027" y="782065"/>
                </a:lnTo>
                <a:lnTo>
                  <a:pt x="1740027" y="807212"/>
                </a:lnTo>
                <a:lnTo>
                  <a:pt x="1899411" y="807212"/>
                </a:lnTo>
                <a:lnTo>
                  <a:pt x="1905000" y="801623"/>
                </a:lnTo>
                <a:lnTo>
                  <a:pt x="1905000" y="794638"/>
                </a:lnTo>
                <a:lnTo>
                  <a:pt x="1879853" y="794638"/>
                </a:lnTo>
                <a:lnTo>
                  <a:pt x="1879853" y="782065"/>
                </a:lnTo>
                <a:close/>
              </a:path>
              <a:path w="1905000" h="833120">
                <a:moveTo>
                  <a:pt x="1879853" y="12572"/>
                </a:moveTo>
                <a:lnTo>
                  <a:pt x="1879853" y="794638"/>
                </a:lnTo>
                <a:lnTo>
                  <a:pt x="1892427" y="782065"/>
                </a:lnTo>
                <a:lnTo>
                  <a:pt x="1905000" y="782065"/>
                </a:lnTo>
                <a:lnTo>
                  <a:pt x="1905000" y="25145"/>
                </a:lnTo>
                <a:lnTo>
                  <a:pt x="1892427" y="25145"/>
                </a:lnTo>
                <a:lnTo>
                  <a:pt x="1879853" y="12572"/>
                </a:lnTo>
                <a:close/>
              </a:path>
              <a:path w="1905000" h="833120">
                <a:moveTo>
                  <a:pt x="1905000" y="782065"/>
                </a:moveTo>
                <a:lnTo>
                  <a:pt x="1892427" y="782065"/>
                </a:lnTo>
                <a:lnTo>
                  <a:pt x="1879853" y="794638"/>
                </a:lnTo>
                <a:lnTo>
                  <a:pt x="1905000" y="794638"/>
                </a:lnTo>
                <a:lnTo>
                  <a:pt x="1905000" y="782065"/>
                </a:lnTo>
                <a:close/>
              </a:path>
              <a:path w="1905000" h="833120">
                <a:moveTo>
                  <a:pt x="1899411" y="0"/>
                </a:moveTo>
                <a:lnTo>
                  <a:pt x="0" y="0"/>
                </a:lnTo>
                <a:lnTo>
                  <a:pt x="0" y="25145"/>
                </a:lnTo>
                <a:lnTo>
                  <a:pt x="1879853" y="25145"/>
                </a:lnTo>
                <a:lnTo>
                  <a:pt x="1879853" y="12572"/>
                </a:lnTo>
                <a:lnTo>
                  <a:pt x="1905000" y="12572"/>
                </a:lnTo>
                <a:lnTo>
                  <a:pt x="1905000" y="5587"/>
                </a:lnTo>
                <a:lnTo>
                  <a:pt x="1899411" y="0"/>
                </a:lnTo>
                <a:close/>
              </a:path>
              <a:path w="1905000" h="833120">
                <a:moveTo>
                  <a:pt x="1905000" y="12572"/>
                </a:moveTo>
                <a:lnTo>
                  <a:pt x="1879853" y="12572"/>
                </a:lnTo>
                <a:lnTo>
                  <a:pt x="1892427" y="25145"/>
                </a:lnTo>
                <a:lnTo>
                  <a:pt x="1905000" y="25145"/>
                </a:lnTo>
                <a:lnTo>
                  <a:pt x="1905000" y="12572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506465" y="2833877"/>
            <a:ext cx="1000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304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222E3C"/>
                </a:solidFill>
                <a:latin typeface="Trebuchet MS"/>
                <a:cs typeface="Trebuchet MS"/>
              </a:rPr>
              <a:t>Detach  </a:t>
            </a:r>
            <a:r>
              <a:rPr sz="1500" dirty="0">
                <a:solidFill>
                  <a:srgbClr val="222E3C"/>
                </a:solidFill>
                <a:latin typeface="Trebuchet MS"/>
                <a:cs typeface="Trebuchet MS"/>
              </a:rPr>
              <a:t>from</a:t>
            </a:r>
            <a:r>
              <a:rPr sz="1500" spc="-13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222E3C"/>
                </a:solidFill>
                <a:latin typeface="Trebuchet MS"/>
                <a:cs typeface="Trebuchet MS"/>
              </a:rPr>
              <a:t>Group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870703" y="3341370"/>
            <a:ext cx="338327" cy="35128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64229" y="3412934"/>
            <a:ext cx="1635252" cy="2285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05759" y="3473069"/>
            <a:ext cx="1482725" cy="76200"/>
          </a:xfrm>
          <a:custGeom>
            <a:avLst/>
            <a:gdLst/>
            <a:ahLst/>
            <a:cxnLst/>
            <a:rect l="l" t="t" r="r" b="b"/>
            <a:pathLst>
              <a:path w="1482725" h="76200">
                <a:moveTo>
                  <a:pt x="1457753" y="25526"/>
                </a:moveTo>
                <a:lnTo>
                  <a:pt x="1419098" y="25526"/>
                </a:lnTo>
                <a:lnTo>
                  <a:pt x="1419225" y="50672"/>
                </a:lnTo>
                <a:lnTo>
                  <a:pt x="1406524" y="50716"/>
                </a:lnTo>
                <a:lnTo>
                  <a:pt x="1406652" y="76199"/>
                </a:lnTo>
                <a:lnTo>
                  <a:pt x="1482598" y="37845"/>
                </a:lnTo>
                <a:lnTo>
                  <a:pt x="1457753" y="25526"/>
                </a:lnTo>
                <a:close/>
              </a:path>
              <a:path w="1482725" h="76200">
                <a:moveTo>
                  <a:pt x="1406398" y="25570"/>
                </a:moveTo>
                <a:lnTo>
                  <a:pt x="0" y="30352"/>
                </a:lnTo>
                <a:lnTo>
                  <a:pt x="0" y="55498"/>
                </a:lnTo>
                <a:lnTo>
                  <a:pt x="1406524" y="50716"/>
                </a:lnTo>
                <a:lnTo>
                  <a:pt x="1406398" y="25570"/>
                </a:lnTo>
                <a:close/>
              </a:path>
              <a:path w="1482725" h="76200">
                <a:moveTo>
                  <a:pt x="1419098" y="25526"/>
                </a:moveTo>
                <a:lnTo>
                  <a:pt x="1406398" y="25570"/>
                </a:lnTo>
                <a:lnTo>
                  <a:pt x="1406524" y="50716"/>
                </a:lnTo>
                <a:lnTo>
                  <a:pt x="1419225" y="50672"/>
                </a:lnTo>
                <a:lnTo>
                  <a:pt x="1419098" y="25526"/>
                </a:lnTo>
                <a:close/>
              </a:path>
              <a:path w="1482725" h="76200">
                <a:moveTo>
                  <a:pt x="1406270" y="0"/>
                </a:moveTo>
                <a:lnTo>
                  <a:pt x="1406398" y="25570"/>
                </a:lnTo>
                <a:lnTo>
                  <a:pt x="1457753" y="25526"/>
                </a:lnTo>
                <a:lnTo>
                  <a:pt x="140627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725671" y="3263138"/>
            <a:ext cx="8788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100"/>
              </a:spcBef>
            </a:pPr>
            <a:r>
              <a:rPr sz="1500" spc="-35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1500" spc="-40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r>
              <a:rPr sz="1500" spc="-5" dirty="0">
                <a:solidFill>
                  <a:srgbClr val="222E3C"/>
                </a:solidFill>
                <a:latin typeface="Trebuchet MS"/>
                <a:cs typeface="Trebuchet MS"/>
              </a:rPr>
              <a:t>rm</a:t>
            </a:r>
            <a:r>
              <a:rPr sz="1500" spc="-100" dirty="0">
                <a:solidFill>
                  <a:srgbClr val="222E3C"/>
                </a:solidFill>
                <a:latin typeface="Trebuchet MS"/>
                <a:cs typeface="Trebuchet MS"/>
              </a:rPr>
              <a:t>i</a:t>
            </a:r>
            <a:r>
              <a:rPr sz="1500" spc="-20" dirty="0">
                <a:solidFill>
                  <a:srgbClr val="222E3C"/>
                </a:solidFill>
                <a:latin typeface="Trebuchet MS"/>
                <a:cs typeface="Trebuchet MS"/>
              </a:rPr>
              <a:t>nate  Instance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75784" y="3227323"/>
            <a:ext cx="2622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80" dirty="0">
                <a:solidFill>
                  <a:srgbClr val="FF0000"/>
                </a:solidFill>
                <a:latin typeface="Trebuchet MS"/>
                <a:cs typeface="Trebuchet MS"/>
              </a:rPr>
              <a:t>X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803260" y="1042797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997585" y="0"/>
                </a:moveTo>
                <a:lnTo>
                  <a:pt x="98171" y="0"/>
                </a:lnTo>
                <a:lnTo>
                  <a:pt x="59953" y="7713"/>
                </a:lnTo>
                <a:lnTo>
                  <a:pt x="28749" y="28749"/>
                </a:lnTo>
                <a:lnTo>
                  <a:pt x="7713" y="59953"/>
                </a:lnTo>
                <a:lnTo>
                  <a:pt x="0" y="98170"/>
                </a:lnTo>
                <a:lnTo>
                  <a:pt x="0" y="901572"/>
                </a:lnTo>
                <a:lnTo>
                  <a:pt x="7713" y="939790"/>
                </a:lnTo>
                <a:lnTo>
                  <a:pt x="28749" y="970994"/>
                </a:lnTo>
                <a:lnTo>
                  <a:pt x="59953" y="992030"/>
                </a:lnTo>
                <a:lnTo>
                  <a:pt x="98171" y="999744"/>
                </a:lnTo>
                <a:lnTo>
                  <a:pt x="997585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2"/>
                </a:lnTo>
                <a:lnTo>
                  <a:pt x="1095756" y="98170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03260" y="1042797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0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0"/>
                </a:lnTo>
                <a:lnTo>
                  <a:pt x="1095756" y="901572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4"/>
                </a:lnTo>
                <a:lnTo>
                  <a:pt x="98171" y="999744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2"/>
                </a:lnTo>
                <a:lnTo>
                  <a:pt x="0" y="98170"/>
                </a:lnTo>
                <a:close/>
              </a:path>
            </a:pathLst>
          </a:custGeom>
          <a:ln w="19050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99775" y="1312212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535" y="33892"/>
                </a:moveTo>
                <a:lnTo>
                  <a:pt x="0" y="33892"/>
                </a:lnTo>
                <a:lnTo>
                  <a:pt x="0" y="0"/>
                </a:lnTo>
                <a:lnTo>
                  <a:pt x="59535" y="0"/>
                </a:lnTo>
                <a:lnTo>
                  <a:pt x="59535" y="3389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59716" y="1312212"/>
            <a:ext cx="59690" cy="34290"/>
          </a:xfrm>
          <a:custGeom>
            <a:avLst/>
            <a:gdLst/>
            <a:ahLst/>
            <a:cxnLst/>
            <a:rect l="l" t="t" r="r" b="b"/>
            <a:pathLst>
              <a:path w="59690" h="34290">
                <a:moveTo>
                  <a:pt x="59535" y="33892"/>
                </a:moveTo>
                <a:lnTo>
                  <a:pt x="0" y="33892"/>
                </a:lnTo>
                <a:lnTo>
                  <a:pt x="0" y="0"/>
                </a:lnTo>
                <a:lnTo>
                  <a:pt x="59535" y="0"/>
                </a:lnTo>
                <a:lnTo>
                  <a:pt x="59535" y="33892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79362" y="1419863"/>
            <a:ext cx="80645" cy="118110"/>
          </a:xfrm>
          <a:custGeom>
            <a:avLst/>
            <a:gdLst/>
            <a:ahLst/>
            <a:cxnLst/>
            <a:rect l="l" t="t" r="r" b="b"/>
            <a:pathLst>
              <a:path w="80645" h="118109">
                <a:moveTo>
                  <a:pt x="80355" y="0"/>
                </a:moveTo>
                <a:lnTo>
                  <a:pt x="0" y="83728"/>
                </a:lnTo>
                <a:lnTo>
                  <a:pt x="0" y="117608"/>
                </a:lnTo>
                <a:lnTo>
                  <a:pt x="80355" y="33892"/>
                </a:lnTo>
                <a:lnTo>
                  <a:pt x="80355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259311" y="1417872"/>
            <a:ext cx="84455" cy="120014"/>
          </a:xfrm>
          <a:custGeom>
            <a:avLst/>
            <a:gdLst/>
            <a:ahLst/>
            <a:cxnLst/>
            <a:rect l="l" t="t" r="r" b="b"/>
            <a:pathLst>
              <a:path w="84454" h="120015">
                <a:moveTo>
                  <a:pt x="0" y="0"/>
                </a:moveTo>
                <a:lnTo>
                  <a:pt x="0" y="33892"/>
                </a:lnTo>
                <a:lnTo>
                  <a:pt x="84333" y="119599"/>
                </a:lnTo>
                <a:lnTo>
                  <a:pt x="84333" y="85720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610526" y="1599276"/>
            <a:ext cx="133985" cy="0"/>
          </a:xfrm>
          <a:custGeom>
            <a:avLst/>
            <a:gdLst/>
            <a:ahLst/>
            <a:cxnLst/>
            <a:rect l="l" t="t" r="r" b="b"/>
            <a:pathLst>
              <a:path w="133984">
                <a:moveTo>
                  <a:pt x="0" y="0"/>
                </a:moveTo>
                <a:lnTo>
                  <a:pt x="133453" y="0"/>
                </a:lnTo>
              </a:path>
            </a:pathLst>
          </a:custGeom>
          <a:ln w="33892">
            <a:solidFill>
              <a:srgbClr val="994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973568" y="1599276"/>
            <a:ext cx="137160" cy="0"/>
          </a:xfrm>
          <a:custGeom>
            <a:avLst/>
            <a:gdLst/>
            <a:ahLst/>
            <a:cxnLst/>
            <a:rect l="l" t="t" r="r" b="b"/>
            <a:pathLst>
              <a:path w="137159">
                <a:moveTo>
                  <a:pt x="0" y="0"/>
                </a:moveTo>
                <a:lnTo>
                  <a:pt x="136916" y="0"/>
                </a:lnTo>
              </a:path>
            </a:pathLst>
          </a:custGeom>
          <a:ln w="33892">
            <a:solidFill>
              <a:srgbClr val="9944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448811" y="1502596"/>
            <a:ext cx="161925" cy="194945"/>
          </a:xfrm>
          <a:custGeom>
            <a:avLst/>
            <a:gdLst/>
            <a:ahLst/>
            <a:cxnLst/>
            <a:rect l="l" t="t" r="r" b="b"/>
            <a:pathLst>
              <a:path w="161925" h="194944">
                <a:moveTo>
                  <a:pt x="0" y="0"/>
                </a:moveTo>
                <a:lnTo>
                  <a:pt x="0" y="33879"/>
                </a:lnTo>
                <a:lnTo>
                  <a:pt x="161714" y="194354"/>
                </a:lnTo>
                <a:lnTo>
                  <a:pt x="161714" y="160474"/>
                </a:lnTo>
                <a:lnTo>
                  <a:pt x="0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73568" y="1344113"/>
            <a:ext cx="299720" cy="319405"/>
          </a:xfrm>
          <a:custGeom>
            <a:avLst/>
            <a:gdLst/>
            <a:ahLst/>
            <a:cxnLst/>
            <a:rect l="l" t="t" r="r" b="b"/>
            <a:pathLst>
              <a:path w="299720" h="319405">
                <a:moveTo>
                  <a:pt x="136916" y="0"/>
                </a:moveTo>
                <a:lnTo>
                  <a:pt x="136916" y="80728"/>
                </a:lnTo>
                <a:lnTo>
                  <a:pt x="0" y="80728"/>
                </a:lnTo>
                <a:lnTo>
                  <a:pt x="0" y="238216"/>
                </a:lnTo>
                <a:lnTo>
                  <a:pt x="136916" y="238216"/>
                </a:lnTo>
                <a:lnTo>
                  <a:pt x="136916" y="318958"/>
                </a:lnTo>
                <a:lnTo>
                  <a:pt x="299623" y="160474"/>
                </a:lnTo>
                <a:lnTo>
                  <a:pt x="136916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10484" y="1504588"/>
            <a:ext cx="163195" cy="192405"/>
          </a:xfrm>
          <a:custGeom>
            <a:avLst/>
            <a:gdLst/>
            <a:ahLst/>
            <a:cxnLst/>
            <a:rect l="l" t="t" r="r" b="b"/>
            <a:pathLst>
              <a:path w="163195" h="192405">
                <a:moveTo>
                  <a:pt x="162706" y="0"/>
                </a:moveTo>
                <a:lnTo>
                  <a:pt x="0" y="158483"/>
                </a:lnTo>
                <a:lnTo>
                  <a:pt x="0" y="192362"/>
                </a:lnTo>
                <a:lnTo>
                  <a:pt x="162706" y="33892"/>
                </a:lnTo>
                <a:lnTo>
                  <a:pt x="162706" y="0"/>
                </a:lnTo>
                <a:close/>
              </a:path>
            </a:pathLst>
          </a:custGeom>
          <a:solidFill>
            <a:srgbClr val="9944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448811" y="1344113"/>
            <a:ext cx="295275" cy="319405"/>
          </a:xfrm>
          <a:custGeom>
            <a:avLst/>
            <a:gdLst/>
            <a:ahLst/>
            <a:cxnLst/>
            <a:rect l="l" t="t" r="r" b="b"/>
            <a:pathLst>
              <a:path w="295275" h="319405">
                <a:moveTo>
                  <a:pt x="161714" y="0"/>
                </a:moveTo>
                <a:lnTo>
                  <a:pt x="0" y="158483"/>
                </a:lnTo>
                <a:lnTo>
                  <a:pt x="161714" y="318958"/>
                </a:lnTo>
                <a:lnTo>
                  <a:pt x="161714" y="238216"/>
                </a:lnTo>
                <a:lnTo>
                  <a:pt x="295168" y="238216"/>
                </a:lnTo>
                <a:lnTo>
                  <a:pt x="295168" y="81724"/>
                </a:lnTo>
                <a:lnTo>
                  <a:pt x="161714" y="81724"/>
                </a:lnTo>
                <a:lnTo>
                  <a:pt x="16171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199775" y="1706920"/>
            <a:ext cx="319477" cy="1953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199775" y="1156729"/>
            <a:ext cx="320040" cy="711835"/>
          </a:xfrm>
          <a:custGeom>
            <a:avLst/>
            <a:gdLst/>
            <a:ahLst/>
            <a:cxnLst/>
            <a:rect l="l" t="t" r="r" b="b"/>
            <a:pathLst>
              <a:path w="320040" h="711835">
                <a:moveTo>
                  <a:pt x="319477" y="550191"/>
                </a:moveTo>
                <a:lnTo>
                  <a:pt x="0" y="550191"/>
                </a:lnTo>
                <a:lnTo>
                  <a:pt x="158740" y="711663"/>
                </a:lnTo>
                <a:lnTo>
                  <a:pt x="319477" y="550191"/>
                </a:lnTo>
                <a:close/>
              </a:path>
              <a:path w="320040" h="711835">
                <a:moveTo>
                  <a:pt x="259941" y="155483"/>
                </a:moveTo>
                <a:lnTo>
                  <a:pt x="59535" y="155483"/>
                </a:lnTo>
                <a:lnTo>
                  <a:pt x="59535" y="261143"/>
                </a:lnTo>
                <a:lnTo>
                  <a:pt x="143869" y="346863"/>
                </a:lnTo>
                <a:lnTo>
                  <a:pt x="59535" y="433579"/>
                </a:lnTo>
                <a:lnTo>
                  <a:pt x="59535" y="550191"/>
                </a:lnTo>
                <a:lnTo>
                  <a:pt x="259941" y="550191"/>
                </a:lnTo>
                <a:lnTo>
                  <a:pt x="259941" y="432583"/>
                </a:lnTo>
                <a:lnTo>
                  <a:pt x="179586" y="346863"/>
                </a:lnTo>
                <a:lnTo>
                  <a:pt x="259941" y="263134"/>
                </a:lnTo>
                <a:lnTo>
                  <a:pt x="259941" y="155483"/>
                </a:lnTo>
                <a:close/>
              </a:path>
              <a:path w="320040" h="711835">
                <a:moveTo>
                  <a:pt x="165674" y="0"/>
                </a:moveTo>
                <a:lnTo>
                  <a:pt x="155736" y="0"/>
                </a:lnTo>
                <a:lnTo>
                  <a:pt x="0" y="155483"/>
                </a:lnTo>
                <a:lnTo>
                  <a:pt x="319477" y="155483"/>
                </a:lnTo>
                <a:lnTo>
                  <a:pt x="165674" y="0"/>
                </a:lnTo>
                <a:close/>
              </a:path>
            </a:pathLst>
          </a:custGeom>
          <a:solidFill>
            <a:srgbClr val="F371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spc="290" dirty="0" smtClean="0">
                <a:solidFill>
                  <a:srgbClr val="222E3D"/>
                </a:solidFill>
              </a:rPr>
              <a:t>REAL</a:t>
            </a:r>
            <a:r>
              <a:rPr sz="4000" b="1" spc="-229" dirty="0" smtClean="0">
                <a:solidFill>
                  <a:srgbClr val="222E3D"/>
                </a:solidFill>
                <a:latin typeface="Trebuchet MS"/>
                <a:cs typeface="Trebuchet MS"/>
              </a:rPr>
              <a:t> </a:t>
            </a:r>
            <a:r>
              <a:rPr sz="4000" b="1" spc="150" dirty="0" smtClean="0">
                <a:solidFill>
                  <a:srgbClr val="222E3D"/>
                </a:solidFill>
                <a:latin typeface="Trebuchet MS"/>
                <a:cs typeface="Trebuchet MS"/>
              </a:rPr>
              <a:t>TIME</a:t>
            </a:r>
            <a:r>
              <a:rPr lang="en-US" sz="4000" b="1" spc="150" dirty="0" smtClean="0">
                <a:solidFill>
                  <a:srgbClr val="222E3D"/>
                </a:solidFill>
                <a:latin typeface="Trebuchet MS"/>
                <a:cs typeface="Trebuchet MS"/>
              </a:rPr>
              <a:t/>
            </a:r>
            <a:br>
              <a:rPr lang="en-US" sz="4000" b="1" spc="150" dirty="0" smtClean="0">
                <a:solidFill>
                  <a:srgbClr val="222E3D"/>
                </a:solidFill>
                <a:latin typeface="Trebuchet MS"/>
                <a:cs typeface="Trebuchet MS"/>
              </a:rPr>
            </a:br>
            <a:r>
              <a:rPr lang="en-US" sz="4000" b="1" spc="150" dirty="0" smtClean="0">
                <a:solidFill>
                  <a:srgbClr val="222E3D"/>
                </a:solidFill>
              </a:rPr>
              <a:t>EXAMPLE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1441" y="4901755"/>
            <a:ext cx="2821940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© 2018, Amazon Web </a:t>
            </a:r>
            <a:r>
              <a:rPr sz="700" spc="-5" dirty="0">
                <a:solidFill>
                  <a:srgbClr val="FFFFFF"/>
                </a:solidFill>
                <a:latin typeface="Arial"/>
                <a:cs typeface="Arial"/>
              </a:rPr>
              <a:t>Services, </a:t>
            </a: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Inc. or its </a:t>
            </a:r>
            <a:r>
              <a:rPr sz="700" spc="-5" dirty="0">
                <a:solidFill>
                  <a:srgbClr val="FFFFFF"/>
                </a:solidFill>
                <a:latin typeface="Arial"/>
                <a:cs typeface="Arial"/>
              </a:rPr>
              <a:t>Affiliates. </a:t>
            </a: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All rights</a:t>
            </a:r>
            <a:r>
              <a:rPr sz="7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Arial"/>
                <a:cs typeface="Arial"/>
              </a:rPr>
              <a:t>reserved.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615" y="1823212"/>
            <a:ext cx="684530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000" b="1" dirty="0" smtClean="0">
                <a:solidFill>
                  <a:srgbClr val="222E3D"/>
                </a:solidFill>
                <a:latin typeface="Trebuchet MS"/>
                <a:cs typeface="Trebuchet MS"/>
              </a:rPr>
              <a:t> </a:t>
            </a:r>
            <a:r>
              <a:rPr sz="4000" b="1" spc="235" dirty="0">
                <a:solidFill>
                  <a:srgbClr val="222E3D"/>
                </a:solidFill>
                <a:latin typeface="Trebuchet MS"/>
                <a:cs typeface="Trebuchet MS"/>
              </a:rPr>
              <a:t>AWS</a:t>
            </a:r>
            <a:r>
              <a:rPr sz="4000" b="1" spc="-865" dirty="0">
                <a:solidFill>
                  <a:srgbClr val="222E3D"/>
                </a:solidFill>
                <a:latin typeface="Trebuchet MS"/>
                <a:cs typeface="Trebuchet MS"/>
              </a:rPr>
              <a:t> </a:t>
            </a:r>
            <a:r>
              <a:rPr sz="4000" b="1" spc="5" dirty="0">
                <a:solidFill>
                  <a:srgbClr val="222E3D"/>
                </a:solidFill>
                <a:latin typeface="Trebuchet MS"/>
                <a:cs typeface="Trebuchet MS"/>
              </a:rPr>
              <a:t>Elasticity </a:t>
            </a:r>
            <a:r>
              <a:rPr sz="4000" b="1" spc="85" dirty="0">
                <a:solidFill>
                  <a:srgbClr val="222E3D"/>
                </a:solidFill>
                <a:latin typeface="Trebuchet MS"/>
                <a:cs typeface="Trebuchet MS"/>
              </a:rPr>
              <a:t>and  </a:t>
            </a:r>
            <a:r>
              <a:rPr sz="4000" b="1" spc="105" dirty="0">
                <a:solidFill>
                  <a:srgbClr val="222E3D"/>
                </a:solidFill>
                <a:latin typeface="Trebuchet MS"/>
                <a:cs typeface="Trebuchet MS"/>
              </a:rPr>
              <a:t>Management</a:t>
            </a:r>
            <a:r>
              <a:rPr sz="4000" b="1" spc="-165" dirty="0">
                <a:solidFill>
                  <a:srgbClr val="222E3D"/>
                </a:solidFill>
                <a:latin typeface="Trebuchet MS"/>
                <a:cs typeface="Trebuchet MS"/>
              </a:rPr>
              <a:t> </a:t>
            </a:r>
            <a:r>
              <a:rPr sz="4000" b="1" spc="65" dirty="0">
                <a:solidFill>
                  <a:srgbClr val="222E3D"/>
                </a:solidFill>
                <a:latin typeface="Trebuchet MS"/>
                <a:cs typeface="Trebuchet MS"/>
              </a:rPr>
              <a:t>Tools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1441" y="4901755"/>
            <a:ext cx="2821940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© 2018, Amazon Web </a:t>
            </a:r>
            <a:r>
              <a:rPr sz="700" spc="-5" dirty="0">
                <a:solidFill>
                  <a:srgbClr val="FFFFFF"/>
                </a:solidFill>
                <a:latin typeface="Arial"/>
                <a:cs typeface="Arial"/>
              </a:rPr>
              <a:t>Services, </a:t>
            </a: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Inc. or its </a:t>
            </a:r>
            <a:r>
              <a:rPr sz="700" spc="-5" dirty="0">
                <a:solidFill>
                  <a:srgbClr val="FFFFFF"/>
                </a:solidFill>
                <a:latin typeface="Arial"/>
                <a:cs typeface="Arial"/>
              </a:rPr>
              <a:t>Affiliates. </a:t>
            </a: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All rights</a:t>
            </a:r>
            <a:r>
              <a:rPr sz="7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Arial"/>
                <a:cs typeface="Arial"/>
              </a:rPr>
              <a:t>reserved.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64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07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75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65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spc="290" dirty="0" smtClean="0">
                <a:solidFill>
                  <a:srgbClr val="222E3D"/>
                </a:solidFill>
              </a:rPr>
              <a:t>REAL</a:t>
            </a:r>
            <a:r>
              <a:rPr sz="4000" b="1" spc="-229" dirty="0" smtClean="0">
                <a:solidFill>
                  <a:srgbClr val="222E3D"/>
                </a:solidFill>
                <a:latin typeface="Trebuchet MS"/>
                <a:cs typeface="Trebuchet MS"/>
              </a:rPr>
              <a:t> </a:t>
            </a:r>
            <a:r>
              <a:rPr sz="4000" b="1" spc="150" dirty="0" smtClean="0">
                <a:solidFill>
                  <a:srgbClr val="222E3D"/>
                </a:solidFill>
                <a:latin typeface="Trebuchet MS"/>
                <a:cs typeface="Trebuchet MS"/>
              </a:rPr>
              <a:t>TIME</a:t>
            </a:r>
            <a:r>
              <a:rPr lang="en-US" sz="4000" b="1" spc="150" dirty="0" smtClean="0">
                <a:solidFill>
                  <a:srgbClr val="222E3D"/>
                </a:solidFill>
                <a:latin typeface="Trebuchet MS"/>
                <a:cs typeface="Trebuchet MS"/>
              </a:rPr>
              <a:t/>
            </a:r>
            <a:br>
              <a:rPr lang="en-US" sz="4000" b="1" spc="150" dirty="0" smtClean="0">
                <a:solidFill>
                  <a:srgbClr val="222E3D"/>
                </a:solidFill>
                <a:latin typeface="Trebuchet MS"/>
                <a:cs typeface="Trebuchet MS"/>
              </a:rPr>
            </a:br>
            <a:r>
              <a:rPr lang="en-US" sz="4000" b="1" spc="150" dirty="0" smtClean="0">
                <a:solidFill>
                  <a:srgbClr val="222E3D"/>
                </a:solidFill>
              </a:rPr>
              <a:t>EXAMPLE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61441" y="4901755"/>
            <a:ext cx="2821940" cy="1250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© 2018, Amazon Web </a:t>
            </a:r>
            <a:r>
              <a:rPr sz="700" spc="-5" dirty="0">
                <a:solidFill>
                  <a:srgbClr val="FFFFFF"/>
                </a:solidFill>
                <a:latin typeface="Arial"/>
                <a:cs typeface="Arial"/>
              </a:rPr>
              <a:t>Services, </a:t>
            </a: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Inc. or its </a:t>
            </a:r>
            <a:r>
              <a:rPr sz="700" spc="-5" dirty="0">
                <a:solidFill>
                  <a:srgbClr val="FFFFFF"/>
                </a:solidFill>
                <a:latin typeface="Arial"/>
                <a:cs typeface="Arial"/>
              </a:rPr>
              <a:t>Affiliates. </a:t>
            </a: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All rights</a:t>
            </a:r>
            <a:r>
              <a:rPr sz="7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FFFFFF"/>
                </a:solidFill>
                <a:latin typeface="Arial"/>
                <a:cs typeface="Arial"/>
              </a:rPr>
              <a:t>reserved.</a:t>
            </a:r>
            <a:endParaRPr sz="7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416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257683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75" dirty="0">
                <a:solidFill>
                  <a:srgbClr val="FFFFFF"/>
                </a:solidFill>
              </a:rPr>
              <a:t>Triad </a:t>
            </a:r>
            <a:r>
              <a:rPr sz="2800" spc="20" dirty="0">
                <a:solidFill>
                  <a:srgbClr val="FFFFFF"/>
                </a:solidFill>
              </a:rPr>
              <a:t>of</a:t>
            </a:r>
            <a:r>
              <a:rPr sz="2800" spc="-240" dirty="0">
                <a:solidFill>
                  <a:srgbClr val="FFFFFF"/>
                </a:solidFill>
              </a:rPr>
              <a:t> </a:t>
            </a:r>
            <a:r>
              <a:rPr sz="2800" spc="-40" dirty="0">
                <a:solidFill>
                  <a:srgbClr val="FFFFFF"/>
                </a:solidFill>
              </a:rPr>
              <a:t>Services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4899405" y="1910842"/>
            <a:ext cx="2051685" cy="1703705"/>
          </a:xfrm>
          <a:custGeom>
            <a:avLst/>
            <a:gdLst/>
            <a:ahLst/>
            <a:cxnLst/>
            <a:rect l="l" t="t" r="r" b="b"/>
            <a:pathLst>
              <a:path w="2051684" h="1703704">
                <a:moveTo>
                  <a:pt x="36322" y="0"/>
                </a:moveTo>
                <a:lnTo>
                  <a:pt x="0" y="43941"/>
                </a:lnTo>
                <a:lnTo>
                  <a:pt x="132080" y="153288"/>
                </a:lnTo>
                <a:lnTo>
                  <a:pt x="168529" y="109219"/>
                </a:lnTo>
                <a:lnTo>
                  <a:pt x="36322" y="0"/>
                </a:lnTo>
                <a:close/>
              </a:path>
              <a:path w="2051684" h="1703704">
                <a:moveTo>
                  <a:pt x="212471" y="145669"/>
                </a:moveTo>
                <a:lnTo>
                  <a:pt x="176149" y="189737"/>
                </a:lnTo>
                <a:lnTo>
                  <a:pt x="308229" y="298957"/>
                </a:lnTo>
                <a:lnTo>
                  <a:pt x="344678" y="254888"/>
                </a:lnTo>
                <a:lnTo>
                  <a:pt x="212471" y="145669"/>
                </a:lnTo>
                <a:close/>
              </a:path>
              <a:path w="2051684" h="1703704">
                <a:moveTo>
                  <a:pt x="388747" y="291338"/>
                </a:moveTo>
                <a:lnTo>
                  <a:pt x="352298" y="335406"/>
                </a:lnTo>
                <a:lnTo>
                  <a:pt x="484378" y="444626"/>
                </a:lnTo>
                <a:lnTo>
                  <a:pt x="520827" y="400557"/>
                </a:lnTo>
                <a:lnTo>
                  <a:pt x="388747" y="291338"/>
                </a:lnTo>
                <a:close/>
              </a:path>
              <a:path w="2051684" h="1703704">
                <a:moveTo>
                  <a:pt x="564896" y="437006"/>
                </a:moveTo>
                <a:lnTo>
                  <a:pt x="528447" y="481075"/>
                </a:lnTo>
                <a:lnTo>
                  <a:pt x="660527" y="590295"/>
                </a:lnTo>
                <a:lnTo>
                  <a:pt x="696976" y="546226"/>
                </a:lnTo>
                <a:lnTo>
                  <a:pt x="564896" y="437006"/>
                </a:lnTo>
                <a:close/>
              </a:path>
              <a:path w="2051684" h="1703704">
                <a:moveTo>
                  <a:pt x="741045" y="582676"/>
                </a:moveTo>
                <a:lnTo>
                  <a:pt x="704596" y="626744"/>
                </a:lnTo>
                <a:lnTo>
                  <a:pt x="836676" y="735964"/>
                </a:lnTo>
                <a:lnTo>
                  <a:pt x="873125" y="692022"/>
                </a:lnTo>
                <a:lnTo>
                  <a:pt x="741045" y="582676"/>
                </a:lnTo>
                <a:close/>
              </a:path>
              <a:path w="2051684" h="1703704">
                <a:moveTo>
                  <a:pt x="917194" y="728344"/>
                </a:moveTo>
                <a:lnTo>
                  <a:pt x="880745" y="772413"/>
                </a:lnTo>
                <a:lnTo>
                  <a:pt x="1012825" y="881760"/>
                </a:lnTo>
                <a:lnTo>
                  <a:pt x="1049274" y="837691"/>
                </a:lnTo>
                <a:lnTo>
                  <a:pt x="917194" y="728344"/>
                </a:lnTo>
                <a:close/>
              </a:path>
              <a:path w="2051684" h="1703704">
                <a:moveTo>
                  <a:pt x="1093343" y="874140"/>
                </a:moveTo>
                <a:lnTo>
                  <a:pt x="1056894" y="918082"/>
                </a:lnTo>
                <a:lnTo>
                  <a:pt x="1188974" y="1027430"/>
                </a:lnTo>
                <a:lnTo>
                  <a:pt x="1225423" y="983360"/>
                </a:lnTo>
                <a:lnTo>
                  <a:pt x="1093343" y="874140"/>
                </a:lnTo>
                <a:close/>
              </a:path>
              <a:path w="2051684" h="1703704">
                <a:moveTo>
                  <a:pt x="1269492" y="1019809"/>
                </a:moveTo>
                <a:lnTo>
                  <a:pt x="1233043" y="1063878"/>
                </a:lnTo>
                <a:lnTo>
                  <a:pt x="1365250" y="1173099"/>
                </a:lnTo>
                <a:lnTo>
                  <a:pt x="1401572" y="1129030"/>
                </a:lnTo>
                <a:lnTo>
                  <a:pt x="1269492" y="1019809"/>
                </a:lnTo>
                <a:close/>
              </a:path>
              <a:path w="2051684" h="1703704">
                <a:moveTo>
                  <a:pt x="1445641" y="1165478"/>
                </a:moveTo>
                <a:lnTo>
                  <a:pt x="1409192" y="1209547"/>
                </a:lnTo>
                <a:lnTo>
                  <a:pt x="1541399" y="1318768"/>
                </a:lnTo>
                <a:lnTo>
                  <a:pt x="1577721" y="1274699"/>
                </a:lnTo>
                <a:lnTo>
                  <a:pt x="1445641" y="1165478"/>
                </a:lnTo>
                <a:close/>
              </a:path>
              <a:path w="2051684" h="1703704">
                <a:moveTo>
                  <a:pt x="1621790" y="1311147"/>
                </a:moveTo>
                <a:lnTo>
                  <a:pt x="1585341" y="1355216"/>
                </a:lnTo>
                <a:lnTo>
                  <a:pt x="1717548" y="1464437"/>
                </a:lnTo>
                <a:lnTo>
                  <a:pt x="1753870" y="1420368"/>
                </a:lnTo>
                <a:lnTo>
                  <a:pt x="1621790" y="1311147"/>
                </a:lnTo>
                <a:close/>
              </a:path>
              <a:path w="2051684" h="1703704">
                <a:moveTo>
                  <a:pt x="1816353" y="1606931"/>
                </a:moveTo>
                <a:lnTo>
                  <a:pt x="1805054" y="1607351"/>
                </a:lnTo>
                <a:lnTo>
                  <a:pt x="1795113" y="1611915"/>
                </a:lnTo>
                <a:lnTo>
                  <a:pt x="1787599" y="1619862"/>
                </a:lnTo>
                <a:lnTo>
                  <a:pt x="1783588" y="1630426"/>
                </a:lnTo>
                <a:lnTo>
                  <a:pt x="1784008" y="1641798"/>
                </a:lnTo>
                <a:lnTo>
                  <a:pt x="1788572" y="1651777"/>
                </a:lnTo>
                <a:lnTo>
                  <a:pt x="1796518" y="1659304"/>
                </a:lnTo>
                <a:lnTo>
                  <a:pt x="1807083" y="1663319"/>
                </a:lnTo>
                <a:lnTo>
                  <a:pt x="2051303" y="1703451"/>
                </a:lnTo>
                <a:lnTo>
                  <a:pt x="2046132" y="1689353"/>
                </a:lnTo>
                <a:lnTo>
                  <a:pt x="1989454" y="1689353"/>
                </a:lnTo>
                <a:lnTo>
                  <a:pt x="1937766" y="1646554"/>
                </a:lnTo>
                <a:lnTo>
                  <a:pt x="1952071" y="1629198"/>
                </a:lnTo>
                <a:lnTo>
                  <a:pt x="1816353" y="1606931"/>
                </a:lnTo>
                <a:close/>
              </a:path>
              <a:path w="2051684" h="1703704">
                <a:moveTo>
                  <a:pt x="1952071" y="1629198"/>
                </a:moveTo>
                <a:lnTo>
                  <a:pt x="1937766" y="1646554"/>
                </a:lnTo>
                <a:lnTo>
                  <a:pt x="1989454" y="1689353"/>
                </a:lnTo>
                <a:lnTo>
                  <a:pt x="1999503" y="1677162"/>
                </a:lnTo>
                <a:lnTo>
                  <a:pt x="1980819" y="1677162"/>
                </a:lnTo>
                <a:lnTo>
                  <a:pt x="1963910" y="1631140"/>
                </a:lnTo>
                <a:lnTo>
                  <a:pt x="1952071" y="1629198"/>
                </a:lnTo>
                <a:close/>
              </a:path>
              <a:path w="2051684" h="1703704">
                <a:moveTo>
                  <a:pt x="2014263" y="1602485"/>
                </a:moveTo>
                <a:lnTo>
                  <a:pt x="1974088" y="1602485"/>
                </a:lnTo>
                <a:lnTo>
                  <a:pt x="2025777" y="1645285"/>
                </a:lnTo>
                <a:lnTo>
                  <a:pt x="1989454" y="1689353"/>
                </a:lnTo>
                <a:lnTo>
                  <a:pt x="2046132" y="1689353"/>
                </a:lnTo>
                <a:lnTo>
                  <a:pt x="2014263" y="1602485"/>
                </a:lnTo>
                <a:close/>
              </a:path>
              <a:path w="2051684" h="1703704">
                <a:moveTo>
                  <a:pt x="1963910" y="1631140"/>
                </a:moveTo>
                <a:lnTo>
                  <a:pt x="1980819" y="1677162"/>
                </a:lnTo>
                <a:lnTo>
                  <a:pt x="2012188" y="1639062"/>
                </a:lnTo>
                <a:lnTo>
                  <a:pt x="1963910" y="1631140"/>
                </a:lnTo>
                <a:close/>
              </a:path>
              <a:path w="2051684" h="1703704">
                <a:moveTo>
                  <a:pt x="1974088" y="1602485"/>
                </a:moveTo>
                <a:lnTo>
                  <a:pt x="1959766" y="1619862"/>
                </a:lnTo>
                <a:lnTo>
                  <a:pt x="1963910" y="1631140"/>
                </a:lnTo>
                <a:lnTo>
                  <a:pt x="2012188" y="1639062"/>
                </a:lnTo>
                <a:lnTo>
                  <a:pt x="1980819" y="1677162"/>
                </a:lnTo>
                <a:lnTo>
                  <a:pt x="1999503" y="1677162"/>
                </a:lnTo>
                <a:lnTo>
                  <a:pt x="2025777" y="1645285"/>
                </a:lnTo>
                <a:lnTo>
                  <a:pt x="1974088" y="1602485"/>
                </a:lnTo>
                <a:close/>
              </a:path>
              <a:path w="2051684" h="1703704">
                <a:moveTo>
                  <a:pt x="1959766" y="1619862"/>
                </a:moveTo>
                <a:lnTo>
                  <a:pt x="1952071" y="1629198"/>
                </a:lnTo>
                <a:lnTo>
                  <a:pt x="1963910" y="1631140"/>
                </a:lnTo>
                <a:lnTo>
                  <a:pt x="1959766" y="1619862"/>
                </a:lnTo>
                <a:close/>
              </a:path>
              <a:path w="2051684" h="1703704">
                <a:moveTo>
                  <a:pt x="1940619" y="1452415"/>
                </a:moveTo>
                <a:lnTo>
                  <a:pt x="1929384" y="1454150"/>
                </a:lnTo>
                <a:lnTo>
                  <a:pt x="1919688" y="1460099"/>
                </a:lnTo>
                <a:lnTo>
                  <a:pt x="1913254" y="1468977"/>
                </a:lnTo>
                <a:lnTo>
                  <a:pt x="1910631" y="1479617"/>
                </a:lnTo>
                <a:lnTo>
                  <a:pt x="1912366" y="1490852"/>
                </a:lnTo>
                <a:lnTo>
                  <a:pt x="1959766" y="1619862"/>
                </a:lnTo>
                <a:lnTo>
                  <a:pt x="1974088" y="1602485"/>
                </a:lnTo>
                <a:lnTo>
                  <a:pt x="2014263" y="1602485"/>
                </a:lnTo>
                <a:lnTo>
                  <a:pt x="1966087" y="1471168"/>
                </a:lnTo>
                <a:lnTo>
                  <a:pt x="1960137" y="1461472"/>
                </a:lnTo>
                <a:lnTo>
                  <a:pt x="1951259" y="1455039"/>
                </a:lnTo>
                <a:lnTo>
                  <a:pt x="1940619" y="1452415"/>
                </a:lnTo>
                <a:close/>
              </a:path>
              <a:path w="2051684" h="1703704">
                <a:moveTo>
                  <a:pt x="1797939" y="1456816"/>
                </a:moveTo>
                <a:lnTo>
                  <a:pt x="1761490" y="1500885"/>
                </a:lnTo>
                <a:lnTo>
                  <a:pt x="1893697" y="1610105"/>
                </a:lnTo>
                <a:lnTo>
                  <a:pt x="1930146" y="1566164"/>
                </a:lnTo>
                <a:lnTo>
                  <a:pt x="1797939" y="1456816"/>
                </a:lnTo>
                <a:close/>
              </a:path>
            </a:pathLst>
          </a:custGeom>
          <a:solidFill>
            <a:srgbClr val="2891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77053" y="1702308"/>
            <a:ext cx="547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222E3C"/>
                </a:solidFill>
                <a:latin typeface="Trebuchet MS"/>
                <a:cs typeface="Trebuchet MS"/>
              </a:rPr>
              <a:t>Latency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62958" y="3240023"/>
            <a:ext cx="62039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solidFill>
                  <a:srgbClr val="222E3C"/>
                </a:solidFill>
                <a:latin typeface="Trebuchet MS"/>
                <a:cs typeface="Trebuchet MS"/>
              </a:rPr>
              <a:t>Utilization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02663" y="3504438"/>
            <a:ext cx="941832" cy="941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89014" y="3613403"/>
            <a:ext cx="723137" cy="7238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18503" y="4292346"/>
            <a:ext cx="1247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22E3C"/>
                </a:solidFill>
                <a:latin typeface="Trebuchet MS"/>
                <a:cs typeface="Trebuchet MS"/>
              </a:rPr>
              <a:t>CloudWatch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0960" y="4292346"/>
            <a:ext cx="1283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222E3C"/>
                </a:solidFill>
                <a:latin typeface="Trebuchet MS"/>
                <a:cs typeface="Trebuchet MS"/>
              </a:rPr>
              <a:t>Auto</a:t>
            </a:r>
            <a:r>
              <a:rPr sz="1800" spc="-14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22E3C"/>
                </a:solidFill>
                <a:latin typeface="Trebuchet MS"/>
                <a:cs typeface="Trebuchet MS"/>
              </a:rPr>
              <a:t>Scaling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26155" y="1201927"/>
            <a:ext cx="94741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615" marR="5080" indent="-82550">
              <a:lnSpc>
                <a:spcPct val="100000"/>
              </a:lnSpc>
              <a:spcBef>
                <a:spcPts val="95"/>
              </a:spcBef>
            </a:pPr>
            <a:r>
              <a:rPr sz="1400" spc="-35" dirty="0">
                <a:solidFill>
                  <a:srgbClr val="222E3C"/>
                </a:solidFill>
                <a:latin typeface="Trebuchet MS"/>
                <a:cs typeface="Trebuchet MS"/>
              </a:rPr>
              <a:t>Elastic</a:t>
            </a:r>
            <a:r>
              <a:rPr sz="14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222E3C"/>
                </a:solidFill>
                <a:latin typeface="Trebuchet MS"/>
                <a:cs typeface="Trebuchet MS"/>
              </a:rPr>
              <a:t>Load  </a:t>
            </a:r>
            <a:r>
              <a:rPr sz="1400" spc="-10" dirty="0">
                <a:solidFill>
                  <a:srgbClr val="222E3C"/>
                </a:solidFill>
                <a:latin typeface="Trebuchet MS"/>
                <a:cs typeface="Trebuchet MS"/>
              </a:rPr>
              <a:t>Balancing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13403" y="2622804"/>
            <a:ext cx="548639" cy="548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56634" y="2551557"/>
            <a:ext cx="1818639" cy="1750695"/>
          </a:xfrm>
          <a:custGeom>
            <a:avLst/>
            <a:gdLst/>
            <a:ahLst/>
            <a:cxnLst/>
            <a:rect l="l" t="t" r="r" b="b"/>
            <a:pathLst>
              <a:path w="1818639" h="1750695">
                <a:moveTo>
                  <a:pt x="0" y="171831"/>
                </a:moveTo>
                <a:lnTo>
                  <a:pt x="6140" y="126162"/>
                </a:lnTo>
                <a:lnTo>
                  <a:pt x="23466" y="85118"/>
                </a:lnTo>
                <a:lnTo>
                  <a:pt x="50339" y="50339"/>
                </a:lnTo>
                <a:lnTo>
                  <a:pt x="85118" y="23466"/>
                </a:lnTo>
                <a:lnTo>
                  <a:pt x="126162" y="6140"/>
                </a:lnTo>
                <a:lnTo>
                  <a:pt x="171830" y="0"/>
                </a:lnTo>
                <a:lnTo>
                  <a:pt x="1646301" y="0"/>
                </a:lnTo>
                <a:lnTo>
                  <a:pt x="1691969" y="6140"/>
                </a:lnTo>
                <a:lnTo>
                  <a:pt x="1733013" y="23466"/>
                </a:lnTo>
                <a:lnTo>
                  <a:pt x="1767792" y="50339"/>
                </a:lnTo>
                <a:lnTo>
                  <a:pt x="1794665" y="85118"/>
                </a:lnTo>
                <a:lnTo>
                  <a:pt x="1811991" y="126162"/>
                </a:lnTo>
                <a:lnTo>
                  <a:pt x="1818131" y="171831"/>
                </a:lnTo>
                <a:lnTo>
                  <a:pt x="1818131" y="1578470"/>
                </a:lnTo>
                <a:lnTo>
                  <a:pt x="1811991" y="1624153"/>
                </a:lnTo>
                <a:lnTo>
                  <a:pt x="1794665" y="1665203"/>
                </a:lnTo>
                <a:lnTo>
                  <a:pt x="1767792" y="1699982"/>
                </a:lnTo>
                <a:lnTo>
                  <a:pt x="1733013" y="1726852"/>
                </a:lnTo>
                <a:lnTo>
                  <a:pt x="1691969" y="1744175"/>
                </a:lnTo>
                <a:lnTo>
                  <a:pt x="1646301" y="1750314"/>
                </a:lnTo>
                <a:lnTo>
                  <a:pt x="171830" y="1750314"/>
                </a:lnTo>
                <a:lnTo>
                  <a:pt x="126162" y="1744175"/>
                </a:lnTo>
                <a:lnTo>
                  <a:pt x="85118" y="1726852"/>
                </a:lnTo>
                <a:lnTo>
                  <a:pt x="50339" y="1699982"/>
                </a:lnTo>
                <a:lnTo>
                  <a:pt x="23466" y="1665203"/>
                </a:lnTo>
                <a:lnTo>
                  <a:pt x="6140" y="1624153"/>
                </a:lnTo>
                <a:lnTo>
                  <a:pt x="0" y="1578470"/>
                </a:lnTo>
                <a:lnTo>
                  <a:pt x="0" y="171831"/>
                </a:lnTo>
                <a:close/>
              </a:path>
            </a:pathLst>
          </a:custGeom>
          <a:ln w="19050">
            <a:solidFill>
              <a:srgbClr val="222E3C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19144" y="4079240"/>
            <a:ext cx="1303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222E3C"/>
                </a:solidFill>
                <a:latin typeface="Trebuchet MS"/>
                <a:cs typeface="Trebuchet MS"/>
              </a:rPr>
              <a:t>Auto </a:t>
            </a:r>
            <a:r>
              <a:rPr sz="1200" spc="-5" dirty="0">
                <a:solidFill>
                  <a:srgbClr val="222E3C"/>
                </a:solidFill>
                <a:latin typeface="Trebuchet MS"/>
                <a:cs typeface="Trebuchet MS"/>
              </a:rPr>
              <a:t>Scaling</a:t>
            </a:r>
            <a:r>
              <a:rPr sz="1200" spc="-18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222E3C"/>
                </a:solidFill>
                <a:latin typeface="Trebuchet MS"/>
                <a:cs typeface="Trebuchet MS"/>
              </a:rPr>
              <a:t>group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00015" y="2622804"/>
            <a:ext cx="548639" cy="548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8104" y="1891664"/>
            <a:ext cx="519430" cy="731520"/>
          </a:xfrm>
          <a:custGeom>
            <a:avLst/>
            <a:gdLst/>
            <a:ahLst/>
            <a:cxnLst/>
            <a:rect l="l" t="t" r="r" b="b"/>
            <a:pathLst>
              <a:path w="519429" h="731519">
                <a:moveTo>
                  <a:pt x="518922" y="0"/>
                </a:moveTo>
                <a:lnTo>
                  <a:pt x="518922" y="365633"/>
                </a:lnTo>
                <a:lnTo>
                  <a:pt x="0" y="365633"/>
                </a:lnTo>
                <a:lnTo>
                  <a:pt x="0" y="731139"/>
                </a:lnTo>
              </a:path>
            </a:pathLst>
          </a:custGeom>
          <a:ln w="25145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07027" y="1891664"/>
            <a:ext cx="568325" cy="731520"/>
          </a:xfrm>
          <a:custGeom>
            <a:avLst/>
            <a:gdLst/>
            <a:ahLst/>
            <a:cxnLst/>
            <a:rect l="l" t="t" r="r" b="b"/>
            <a:pathLst>
              <a:path w="568325" h="731519">
                <a:moveTo>
                  <a:pt x="0" y="0"/>
                </a:moveTo>
                <a:lnTo>
                  <a:pt x="0" y="365633"/>
                </a:lnTo>
                <a:lnTo>
                  <a:pt x="567817" y="365633"/>
                </a:lnTo>
                <a:lnTo>
                  <a:pt x="567817" y="731139"/>
                </a:lnTo>
              </a:path>
            </a:pathLst>
          </a:custGeom>
          <a:ln w="25145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07027" y="1891664"/>
            <a:ext cx="0" cy="731520"/>
          </a:xfrm>
          <a:custGeom>
            <a:avLst/>
            <a:gdLst/>
            <a:ahLst/>
            <a:cxnLst/>
            <a:rect l="l" t="t" r="r" b="b"/>
            <a:pathLst>
              <a:path h="731519">
                <a:moveTo>
                  <a:pt x="0" y="0"/>
                </a:moveTo>
                <a:lnTo>
                  <a:pt x="0" y="365633"/>
                </a:lnTo>
                <a:lnTo>
                  <a:pt x="0" y="731139"/>
                </a:lnTo>
              </a:path>
            </a:pathLst>
          </a:custGeom>
          <a:ln w="25146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77461" y="1100327"/>
            <a:ext cx="658367" cy="7909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15983" y="5015484"/>
            <a:ext cx="128016" cy="1280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91227" y="3065398"/>
            <a:ext cx="1237615" cy="566420"/>
          </a:xfrm>
          <a:custGeom>
            <a:avLst/>
            <a:gdLst/>
            <a:ahLst/>
            <a:cxnLst/>
            <a:rect l="l" t="t" r="r" b="b"/>
            <a:pathLst>
              <a:path w="1237614" h="566420">
                <a:moveTo>
                  <a:pt x="5080" y="0"/>
                </a:moveTo>
                <a:lnTo>
                  <a:pt x="0" y="11683"/>
                </a:lnTo>
                <a:lnTo>
                  <a:pt x="46355" y="32257"/>
                </a:lnTo>
                <a:lnTo>
                  <a:pt x="51562" y="20700"/>
                </a:lnTo>
                <a:lnTo>
                  <a:pt x="5080" y="0"/>
                </a:lnTo>
                <a:close/>
              </a:path>
              <a:path w="1237614" h="566420">
                <a:moveTo>
                  <a:pt x="86360" y="36194"/>
                </a:moveTo>
                <a:lnTo>
                  <a:pt x="81152" y="47751"/>
                </a:lnTo>
                <a:lnTo>
                  <a:pt x="127635" y="68452"/>
                </a:lnTo>
                <a:lnTo>
                  <a:pt x="132714" y="56768"/>
                </a:lnTo>
                <a:lnTo>
                  <a:pt x="86360" y="36194"/>
                </a:lnTo>
                <a:close/>
              </a:path>
              <a:path w="1237614" h="566420">
                <a:moveTo>
                  <a:pt x="167639" y="72262"/>
                </a:moveTo>
                <a:lnTo>
                  <a:pt x="162433" y="83946"/>
                </a:lnTo>
                <a:lnTo>
                  <a:pt x="208787" y="104520"/>
                </a:lnTo>
                <a:lnTo>
                  <a:pt x="213995" y="92963"/>
                </a:lnTo>
                <a:lnTo>
                  <a:pt x="167639" y="72262"/>
                </a:lnTo>
                <a:close/>
              </a:path>
              <a:path w="1237614" h="566420">
                <a:moveTo>
                  <a:pt x="248793" y="108457"/>
                </a:moveTo>
                <a:lnTo>
                  <a:pt x="243712" y="120014"/>
                </a:lnTo>
                <a:lnTo>
                  <a:pt x="290068" y="140588"/>
                </a:lnTo>
                <a:lnTo>
                  <a:pt x="295275" y="129031"/>
                </a:lnTo>
                <a:lnTo>
                  <a:pt x="248793" y="108457"/>
                </a:lnTo>
                <a:close/>
              </a:path>
              <a:path w="1237614" h="566420">
                <a:moveTo>
                  <a:pt x="330073" y="144525"/>
                </a:moveTo>
                <a:lnTo>
                  <a:pt x="324865" y="156082"/>
                </a:lnTo>
                <a:lnTo>
                  <a:pt x="371348" y="176783"/>
                </a:lnTo>
                <a:lnTo>
                  <a:pt x="376427" y="165100"/>
                </a:lnTo>
                <a:lnTo>
                  <a:pt x="330073" y="144525"/>
                </a:lnTo>
                <a:close/>
              </a:path>
              <a:path w="1237614" h="566420">
                <a:moveTo>
                  <a:pt x="411225" y="180594"/>
                </a:moveTo>
                <a:lnTo>
                  <a:pt x="406146" y="192277"/>
                </a:lnTo>
                <a:lnTo>
                  <a:pt x="452500" y="212851"/>
                </a:lnTo>
                <a:lnTo>
                  <a:pt x="457708" y="201294"/>
                </a:lnTo>
                <a:lnTo>
                  <a:pt x="411225" y="180594"/>
                </a:lnTo>
                <a:close/>
              </a:path>
              <a:path w="1237614" h="566420">
                <a:moveTo>
                  <a:pt x="492506" y="216788"/>
                </a:moveTo>
                <a:lnTo>
                  <a:pt x="487299" y="228345"/>
                </a:lnTo>
                <a:lnTo>
                  <a:pt x="533781" y="249046"/>
                </a:lnTo>
                <a:lnTo>
                  <a:pt x="538861" y="237362"/>
                </a:lnTo>
                <a:lnTo>
                  <a:pt x="492506" y="216788"/>
                </a:lnTo>
                <a:close/>
              </a:path>
              <a:path w="1237614" h="566420">
                <a:moveTo>
                  <a:pt x="573786" y="252856"/>
                </a:moveTo>
                <a:lnTo>
                  <a:pt x="568578" y="264540"/>
                </a:lnTo>
                <a:lnTo>
                  <a:pt x="614934" y="285114"/>
                </a:lnTo>
                <a:lnTo>
                  <a:pt x="620140" y="273557"/>
                </a:lnTo>
                <a:lnTo>
                  <a:pt x="573786" y="252856"/>
                </a:lnTo>
                <a:close/>
              </a:path>
              <a:path w="1237614" h="566420">
                <a:moveTo>
                  <a:pt x="654938" y="289051"/>
                </a:moveTo>
                <a:lnTo>
                  <a:pt x="649859" y="300608"/>
                </a:lnTo>
                <a:lnTo>
                  <a:pt x="696213" y="321309"/>
                </a:lnTo>
                <a:lnTo>
                  <a:pt x="701421" y="309625"/>
                </a:lnTo>
                <a:lnTo>
                  <a:pt x="654938" y="289051"/>
                </a:lnTo>
                <a:close/>
              </a:path>
              <a:path w="1237614" h="566420">
                <a:moveTo>
                  <a:pt x="736219" y="325119"/>
                </a:moveTo>
                <a:lnTo>
                  <a:pt x="731012" y="336676"/>
                </a:lnTo>
                <a:lnTo>
                  <a:pt x="777494" y="357377"/>
                </a:lnTo>
                <a:lnTo>
                  <a:pt x="782574" y="345820"/>
                </a:lnTo>
                <a:lnTo>
                  <a:pt x="736219" y="325119"/>
                </a:lnTo>
                <a:close/>
              </a:path>
              <a:path w="1237614" h="566420">
                <a:moveTo>
                  <a:pt x="817372" y="361188"/>
                </a:moveTo>
                <a:lnTo>
                  <a:pt x="812292" y="372871"/>
                </a:lnTo>
                <a:lnTo>
                  <a:pt x="858647" y="393445"/>
                </a:lnTo>
                <a:lnTo>
                  <a:pt x="863853" y="381888"/>
                </a:lnTo>
                <a:lnTo>
                  <a:pt x="817372" y="361188"/>
                </a:lnTo>
                <a:close/>
              </a:path>
              <a:path w="1237614" h="566420">
                <a:moveTo>
                  <a:pt x="898651" y="397382"/>
                </a:moveTo>
                <a:lnTo>
                  <a:pt x="893445" y="408939"/>
                </a:lnTo>
                <a:lnTo>
                  <a:pt x="939926" y="429640"/>
                </a:lnTo>
                <a:lnTo>
                  <a:pt x="945134" y="417956"/>
                </a:lnTo>
                <a:lnTo>
                  <a:pt x="898651" y="397382"/>
                </a:lnTo>
                <a:close/>
              </a:path>
              <a:path w="1237614" h="566420">
                <a:moveTo>
                  <a:pt x="979932" y="433450"/>
                </a:moveTo>
                <a:lnTo>
                  <a:pt x="974725" y="445134"/>
                </a:lnTo>
                <a:lnTo>
                  <a:pt x="1021207" y="465709"/>
                </a:lnTo>
                <a:lnTo>
                  <a:pt x="1026287" y="454151"/>
                </a:lnTo>
                <a:lnTo>
                  <a:pt x="979932" y="433450"/>
                </a:lnTo>
                <a:close/>
              </a:path>
              <a:path w="1237614" h="566420">
                <a:moveTo>
                  <a:pt x="1061085" y="469645"/>
                </a:moveTo>
                <a:lnTo>
                  <a:pt x="1056005" y="481203"/>
                </a:lnTo>
                <a:lnTo>
                  <a:pt x="1102360" y="501903"/>
                </a:lnTo>
                <a:lnTo>
                  <a:pt x="1107567" y="490219"/>
                </a:lnTo>
                <a:lnTo>
                  <a:pt x="1061085" y="469645"/>
                </a:lnTo>
                <a:close/>
              </a:path>
              <a:path w="1237614" h="566420">
                <a:moveTo>
                  <a:pt x="1214105" y="544624"/>
                </a:moveTo>
                <a:lnTo>
                  <a:pt x="1133856" y="553466"/>
                </a:lnTo>
                <a:lnTo>
                  <a:pt x="1131315" y="556641"/>
                </a:lnTo>
                <a:lnTo>
                  <a:pt x="1132077" y="563498"/>
                </a:lnTo>
                <a:lnTo>
                  <a:pt x="1135126" y="566038"/>
                </a:lnTo>
                <a:lnTo>
                  <a:pt x="1231432" y="555497"/>
                </a:lnTo>
                <a:lnTo>
                  <a:pt x="1223137" y="555497"/>
                </a:lnTo>
                <a:lnTo>
                  <a:pt x="1218438" y="553466"/>
                </a:lnTo>
                <a:lnTo>
                  <a:pt x="1219220" y="551729"/>
                </a:lnTo>
                <a:lnTo>
                  <a:pt x="1214105" y="544624"/>
                </a:lnTo>
                <a:close/>
              </a:path>
              <a:path w="1237614" h="566420">
                <a:moveTo>
                  <a:pt x="1227074" y="543432"/>
                </a:moveTo>
                <a:lnTo>
                  <a:pt x="1224914" y="543432"/>
                </a:lnTo>
                <a:lnTo>
                  <a:pt x="1220470" y="553466"/>
                </a:lnTo>
                <a:lnTo>
                  <a:pt x="1218438" y="553466"/>
                </a:lnTo>
                <a:lnTo>
                  <a:pt x="1223137" y="555497"/>
                </a:lnTo>
                <a:lnTo>
                  <a:pt x="1224030" y="553466"/>
                </a:lnTo>
                <a:lnTo>
                  <a:pt x="1220470" y="553466"/>
                </a:lnTo>
                <a:lnTo>
                  <a:pt x="1219220" y="551729"/>
                </a:lnTo>
                <a:lnTo>
                  <a:pt x="1224793" y="551729"/>
                </a:lnTo>
                <a:lnTo>
                  <a:pt x="1228217" y="543941"/>
                </a:lnTo>
                <a:lnTo>
                  <a:pt x="1227074" y="543432"/>
                </a:lnTo>
                <a:close/>
              </a:path>
              <a:path w="1237614" h="566420">
                <a:moveTo>
                  <a:pt x="1227881" y="541909"/>
                </a:moveTo>
                <a:lnTo>
                  <a:pt x="1223645" y="541909"/>
                </a:lnTo>
                <a:lnTo>
                  <a:pt x="1228217" y="543941"/>
                </a:lnTo>
                <a:lnTo>
                  <a:pt x="1223137" y="555497"/>
                </a:lnTo>
                <a:lnTo>
                  <a:pt x="1231432" y="555497"/>
                </a:lnTo>
                <a:lnTo>
                  <a:pt x="1237234" y="554863"/>
                </a:lnTo>
                <a:lnTo>
                  <a:pt x="1227881" y="541909"/>
                </a:lnTo>
                <a:close/>
              </a:path>
              <a:path w="1237614" h="566420">
                <a:moveTo>
                  <a:pt x="1224914" y="543432"/>
                </a:moveTo>
                <a:lnTo>
                  <a:pt x="1222856" y="543659"/>
                </a:lnTo>
                <a:lnTo>
                  <a:pt x="1219220" y="551729"/>
                </a:lnTo>
                <a:lnTo>
                  <a:pt x="1220470" y="553466"/>
                </a:lnTo>
                <a:lnTo>
                  <a:pt x="1224914" y="543432"/>
                </a:lnTo>
                <a:close/>
              </a:path>
              <a:path w="1237614" h="566420">
                <a:moveTo>
                  <a:pt x="1222856" y="543659"/>
                </a:moveTo>
                <a:lnTo>
                  <a:pt x="1214105" y="544624"/>
                </a:lnTo>
                <a:lnTo>
                  <a:pt x="1219220" y="551729"/>
                </a:lnTo>
                <a:lnTo>
                  <a:pt x="1222856" y="543659"/>
                </a:lnTo>
                <a:close/>
              </a:path>
              <a:path w="1237614" h="566420">
                <a:moveTo>
                  <a:pt x="1173226" y="470916"/>
                </a:moveTo>
                <a:lnTo>
                  <a:pt x="1170432" y="472947"/>
                </a:lnTo>
                <a:lnTo>
                  <a:pt x="1167511" y="475106"/>
                </a:lnTo>
                <a:lnTo>
                  <a:pt x="1166876" y="479044"/>
                </a:lnTo>
                <a:lnTo>
                  <a:pt x="1168908" y="481838"/>
                </a:lnTo>
                <a:lnTo>
                  <a:pt x="1214105" y="544624"/>
                </a:lnTo>
                <a:lnTo>
                  <a:pt x="1222856" y="543659"/>
                </a:lnTo>
                <a:lnTo>
                  <a:pt x="1223645" y="541909"/>
                </a:lnTo>
                <a:lnTo>
                  <a:pt x="1227881" y="541909"/>
                </a:lnTo>
                <a:lnTo>
                  <a:pt x="1179195" y="474472"/>
                </a:lnTo>
                <a:lnTo>
                  <a:pt x="1177163" y="471550"/>
                </a:lnTo>
                <a:lnTo>
                  <a:pt x="1173226" y="470916"/>
                </a:lnTo>
                <a:close/>
              </a:path>
              <a:path w="1237614" h="566420">
                <a:moveTo>
                  <a:pt x="1223645" y="541909"/>
                </a:moveTo>
                <a:lnTo>
                  <a:pt x="1222856" y="543659"/>
                </a:lnTo>
                <a:lnTo>
                  <a:pt x="1224914" y="543432"/>
                </a:lnTo>
                <a:lnTo>
                  <a:pt x="1227074" y="543432"/>
                </a:lnTo>
                <a:lnTo>
                  <a:pt x="1223645" y="541909"/>
                </a:lnTo>
                <a:close/>
              </a:path>
              <a:path w="1237614" h="566420">
                <a:moveTo>
                  <a:pt x="1142364" y="505713"/>
                </a:moveTo>
                <a:lnTo>
                  <a:pt x="1137158" y="517397"/>
                </a:lnTo>
                <a:lnTo>
                  <a:pt x="1183639" y="537972"/>
                </a:lnTo>
                <a:lnTo>
                  <a:pt x="1188720" y="526414"/>
                </a:lnTo>
                <a:lnTo>
                  <a:pt x="1142364" y="505713"/>
                </a:lnTo>
                <a:close/>
              </a:path>
            </a:pathLst>
          </a:custGeom>
          <a:solidFill>
            <a:srgbClr val="30C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54145" y="3075304"/>
            <a:ext cx="2274570" cy="1005840"/>
          </a:xfrm>
          <a:custGeom>
            <a:avLst/>
            <a:gdLst/>
            <a:ahLst/>
            <a:cxnLst/>
            <a:rect l="l" t="t" r="r" b="b"/>
            <a:pathLst>
              <a:path w="2274570" h="1005839">
                <a:moveTo>
                  <a:pt x="5079" y="0"/>
                </a:moveTo>
                <a:lnTo>
                  <a:pt x="0" y="11683"/>
                </a:lnTo>
                <a:lnTo>
                  <a:pt x="46608" y="31876"/>
                </a:lnTo>
                <a:lnTo>
                  <a:pt x="51688" y="20319"/>
                </a:lnTo>
                <a:lnTo>
                  <a:pt x="5079" y="0"/>
                </a:lnTo>
                <a:close/>
              </a:path>
              <a:path w="2274570" h="1005839">
                <a:moveTo>
                  <a:pt x="86613" y="35432"/>
                </a:moveTo>
                <a:lnTo>
                  <a:pt x="81533" y="47117"/>
                </a:lnTo>
                <a:lnTo>
                  <a:pt x="128142" y="67309"/>
                </a:lnTo>
                <a:lnTo>
                  <a:pt x="133222" y="55752"/>
                </a:lnTo>
                <a:lnTo>
                  <a:pt x="86613" y="35432"/>
                </a:lnTo>
                <a:close/>
              </a:path>
              <a:path w="2274570" h="1005839">
                <a:moveTo>
                  <a:pt x="168147" y="70865"/>
                </a:moveTo>
                <a:lnTo>
                  <a:pt x="163067" y="82550"/>
                </a:lnTo>
                <a:lnTo>
                  <a:pt x="209676" y="102743"/>
                </a:lnTo>
                <a:lnTo>
                  <a:pt x="214756" y="91186"/>
                </a:lnTo>
                <a:lnTo>
                  <a:pt x="168147" y="70865"/>
                </a:lnTo>
                <a:close/>
              </a:path>
              <a:path w="2274570" h="1005839">
                <a:moveTo>
                  <a:pt x="249681" y="106299"/>
                </a:moveTo>
                <a:lnTo>
                  <a:pt x="244601" y="117982"/>
                </a:lnTo>
                <a:lnTo>
                  <a:pt x="291210" y="138175"/>
                </a:lnTo>
                <a:lnTo>
                  <a:pt x="296290" y="126618"/>
                </a:lnTo>
                <a:lnTo>
                  <a:pt x="249681" y="106299"/>
                </a:lnTo>
                <a:close/>
              </a:path>
              <a:path w="2274570" h="1005839">
                <a:moveTo>
                  <a:pt x="331215" y="141731"/>
                </a:moveTo>
                <a:lnTo>
                  <a:pt x="326135" y="153415"/>
                </a:lnTo>
                <a:lnTo>
                  <a:pt x="372744" y="173608"/>
                </a:lnTo>
                <a:lnTo>
                  <a:pt x="377825" y="162051"/>
                </a:lnTo>
                <a:lnTo>
                  <a:pt x="331215" y="141731"/>
                </a:lnTo>
                <a:close/>
              </a:path>
              <a:path w="2274570" h="1005839">
                <a:moveTo>
                  <a:pt x="412750" y="177164"/>
                </a:moveTo>
                <a:lnTo>
                  <a:pt x="407669" y="188849"/>
                </a:lnTo>
                <a:lnTo>
                  <a:pt x="454278" y="209042"/>
                </a:lnTo>
                <a:lnTo>
                  <a:pt x="459358" y="197484"/>
                </a:lnTo>
                <a:lnTo>
                  <a:pt x="412750" y="177164"/>
                </a:lnTo>
                <a:close/>
              </a:path>
              <a:path w="2274570" h="1005839">
                <a:moveTo>
                  <a:pt x="494283" y="212597"/>
                </a:moveTo>
                <a:lnTo>
                  <a:pt x="489203" y="224281"/>
                </a:lnTo>
                <a:lnTo>
                  <a:pt x="535813" y="244475"/>
                </a:lnTo>
                <a:lnTo>
                  <a:pt x="540892" y="232918"/>
                </a:lnTo>
                <a:lnTo>
                  <a:pt x="494283" y="212597"/>
                </a:lnTo>
                <a:close/>
              </a:path>
              <a:path w="2274570" h="1005839">
                <a:moveTo>
                  <a:pt x="575817" y="248031"/>
                </a:moveTo>
                <a:lnTo>
                  <a:pt x="570738" y="259714"/>
                </a:lnTo>
                <a:lnTo>
                  <a:pt x="617346" y="279907"/>
                </a:lnTo>
                <a:lnTo>
                  <a:pt x="622426" y="268350"/>
                </a:lnTo>
                <a:lnTo>
                  <a:pt x="575817" y="248031"/>
                </a:lnTo>
                <a:close/>
              </a:path>
              <a:path w="2274570" h="1005839">
                <a:moveTo>
                  <a:pt x="657351" y="283463"/>
                </a:moveTo>
                <a:lnTo>
                  <a:pt x="652271" y="295147"/>
                </a:lnTo>
                <a:lnTo>
                  <a:pt x="698880" y="315340"/>
                </a:lnTo>
                <a:lnTo>
                  <a:pt x="703960" y="303783"/>
                </a:lnTo>
                <a:lnTo>
                  <a:pt x="657351" y="283463"/>
                </a:lnTo>
                <a:close/>
              </a:path>
              <a:path w="2274570" h="1005839">
                <a:moveTo>
                  <a:pt x="738885" y="318896"/>
                </a:moveTo>
                <a:lnTo>
                  <a:pt x="733805" y="330581"/>
                </a:lnTo>
                <a:lnTo>
                  <a:pt x="780414" y="350774"/>
                </a:lnTo>
                <a:lnTo>
                  <a:pt x="785494" y="339217"/>
                </a:lnTo>
                <a:lnTo>
                  <a:pt x="738885" y="318896"/>
                </a:lnTo>
                <a:close/>
              </a:path>
              <a:path w="2274570" h="1005839">
                <a:moveTo>
                  <a:pt x="820419" y="354330"/>
                </a:moveTo>
                <a:lnTo>
                  <a:pt x="815339" y="366013"/>
                </a:lnTo>
                <a:lnTo>
                  <a:pt x="861949" y="386206"/>
                </a:lnTo>
                <a:lnTo>
                  <a:pt x="867028" y="374650"/>
                </a:lnTo>
                <a:lnTo>
                  <a:pt x="820419" y="354330"/>
                </a:lnTo>
                <a:close/>
              </a:path>
              <a:path w="2274570" h="1005839">
                <a:moveTo>
                  <a:pt x="901953" y="389763"/>
                </a:moveTo>
                <a:lnTo>
                  <a:pt x="896874" y="401446"/>
                </a:lnTo>
                <a:lnTo>
                  <a:pt x="943482" y="421639"/>
                </a:lnTo>
                <a:lnTo>
                  <a:pt x="948563" y="410082"/>
                </a:lnTo>
                <a:lnTo>
                  <a:pt x="901953" y="389763"/>
                </a:lnTo>
                <a:close/>
              </a:path>
              <a:path w="2274570" h="1005839">
                <a:moveTo>
                  <a:pt x="983488" y="425195"/>
                </a:moveTo>
                <a:lnTo>
                  <a:pt x="978407" y="436880"/>
                </a:lnTo>
                <a:lnTo>
                  <a:pt x="1025016" y="457072"/>
                </a:lnTo>
                <a:lnTo>
                  <a:pt x="1030096" y="445516"/>
                </a:lnTo>
                <a:lnTo>
                  <a:pt x="983488" y="425195"/>
                </a:lnTo>
                <a:close/>
              </a:path>
              <a:path w="2274570" h="1005839">
                <a:moveTo>
                  <a:pt x="1065021" y="460628"/>
                </a:moveTo>
                <a:lnTo>
                  <a:pt x="1059941" y="472313"/>
                </a:lnTo>
                <a:lnTo>
                  <a:pt x="1106551" y="492506"/>
                </a:lnTo>
                <a:lnTo>
                  <a:pt x="1111630" y="480948"/>
                </a:lnTo>
                <a:lnTo>
                  <a:pt x="1065021" y="460628"/>
                </a:lnTo>
                <a:close/>
              </a:path>
              <a:path w="2274570" h="1005839">
                <a:moveTo>
                  <a:pt x="1146555" y="496061"/>
                </a:moveTo>
                <a:lnTo>
                  <a:pt x="1141476" y="507745"/>
                </a:lnTo>
                <a:lnTo>
                  <a:pt x="1188084" y="527938"/>
                </a:lnTo>
                <a:lnTo>
                  <a:pt x="1193164" y="516381"/>
                </a:lnTo>
                <a:lnTo>
                  <a:pt x="1146555" y="496061"/>
                </a:lnTo>
                <a:close/>
              </a:path>
              <a:path w="2274570" h="1005839">
                <a:moveTo>
                  <a:pt x="1228089" y="531494"/>
                </a:moveTo>
                <a:lnTo>
                  <a:pt x="1223009" y="543179"/>
                </a:lnTo>
                <a:lnTo>
                  <a:pt x="1269618" y="563372"/>
                </a:lnTo>
                <a:lnTo>
                  <a:pt x="1274699" y="551814"/>
                </a:lnTo>
                <a:lnTo>
                  <a:pt x="1228089" y="531494"/>
                </a:lnTo>
                <a:close/>
              </a:path>
              <a:path w="2274570" h="1005839">
                <a:moveTo>
                  <a:pt x="1309624" y="566928"/>
                </a:moveTo>
                <a:lnTo>
                  <a:pt x="1304543" y="578611"/>
                </a:lnTo>
                <a:lnTo>
                  <a:pt x="1351152" y="598804"/>
                </a:lnTo>
                <a:lnTo>
                  <a:pt x="1356232" y="587247"/>
                </a:lnTo>
                <a:lnTo>
                  <a:pt x="1309624" y="566928"/>
                </a:lnTo>
                <a:close/>
              </a:path>
              <a:path w="2274570" h="1005839">
                <a:moveTo>
                  <a:pt x="1391157" y="602360"/>
                </a:moveTo>
                <a:lnTo>
                  <a:pt x="1386077" y="614044"/>
                </a:lnTo>
                <a:lnTo>
                  <a:pt x="1432687" y="634238"/>
                </a:lnTo>
                <a:lnTo>
                  <a:pt x="1437766" y="622681"/>
                </a:lnTo>
                <a:lnTo>
                  <a:pt x="1391157" y="602360"/>
                </a:lnTo>
                <a:close/>
              </a:path>
              <a:path w="2274570" h="1005839">
                <a:moveTo>
                  <a:pt x="1472691" y="637794"/>
                </a:moveTo>
                <a:lnTo>
                  <a:pt x="1467612" y="649478"/>
                </a:lnTo>
                <a:lnTo>
                  <a:pt x="1514220" y="669670"/>
                </a:lnTo>
                <a:lnTo>
                  <a:pt x="1519301" y="658113"/>
                </a:lnTo>
                <a:lnTo>
                  <a:pt x="1472691" y="637794"/>
                </a:lnTo>
                <a:close/>
              </a:path>
              <a:path w="2274570" h="1005839">
                <a:moveTo>
                  <a:pt x="1554226" y="673226"/>
                </a:moveTo>
                <a:lnTo>
                  <a:pt x="1549145" y="684910"/>
                </a:lnTo>
                <a:lnTo>
                  <a:pt x="1595754" y="705104"/>
                </a:lnTo>
                <a:lnTo>
                  <a:pt x="1600834" y="693547"/>
                </a:lnTo>
                <a:lnTo>
                  <a:pt x="1554226" y="673226"/>
                </a:lnTo>
                <a:close/>
              </a:path>
              <a:path w="2274570" h="1005839">
                <a:moveTo>
                  <a:pt x="1635759" y="708660"/>
                </a:moveTo>
                <a:lnTo>
                  <a:pt x="1630679" y="720344"/>
                </a:lnTo>
                <a:lnTo>
                  <a:pt x="1677289" y="740536"/>
                </a:lnTo>
                <a:lnTo>
                  <a:pt x="1682368" y="728979"/>
                </a:lnTo>
                <a:lnTo>
                  <a:pt x="1635759" y="708660"/>
                </a:lnTo>
                <a:close/>
              </a:path>
              <a:path w="2274570" h="1005839">
                <a:moveTo>
                  <a:pt x="1717293" y="744092"/>
                </a:moveTo>
                <a:lnTo>
                  <a:pt x="1712214" y="755776"/>
                </a:lnTo>
                <a:lnTo>
                  <a:pt x="1758822" y="775969"/>
                </a:lnTo>
                <a:lnTo>
                  <a:pt x="1763902" y="764413"/>
                </a:lnTo>
                <a:lnTo>
                  <a:pt x="1717293" y="744092"/>
                </a:lnTo>
                <a:close/>
              </a:path>
              <a:path w="2274570" h="1005839">
                <a:moveTo>
                  <a:pt x="1798827" y="779526"/>
                </a:moveTo>
                <a:lnTo>
                  <a:pt x="1793747" y="791210"/>
                </a:lnTo>
                <a:lnTo>
                  <a:pt x="1840356" y="811453"/>
                </a:lnTo>
                <a:lnTo>
                  <a:pt x="1845437" y="799795"/>
                </a:lnTo>
                <a:lnTo>
                  <a:pt x="1798827" y="779526"/>
                </a:lnTo>
                <a:close/>
              </a:path>
              <a:path w="2274570" h="1005839">
                <a:moveTo>
                  <a:pt x="1880362" y="814984"/>
                </a:moveTo>
                <a:lnTo>
                  <a:pt x="1875281" y="826630"/>
                </a:lnTo>
                <a:lnTo>
                  <a:pt x="1921890" y="846886"/>
                </a:lnTo>
                <a:lnTo>
                  <a:pt x="1926970" y="835240"/>
                </a:lnTo>
                <a:lnTo>
                  <a:pt x="1880362" y="814984"/>
                </a:lnTo>
                <a:close/>
              </a:path>
              <a:path w="2274570" h="1005839">
                <a:moveTo>
                  <a:pt x="1961895" y="850417"/>
                </a:moveTo>
                <a:lnTo>
                  <a:pt x="1956815" y="862063"/>
                </a:lnTo>
                <a:lnTo>
                  <a:pt x="2003425" y="882319"/>
                </a:lnTo>
                <a:lnTo>
                  <a:pt x="2008504" y="870673"/>
                </a:lnTo>
                <a:lnTo>
                  <a:pt x="1961895" y="850417"/>
                </a:lnTo>
                <a:close/>
              </a:path>
              <a:path w="2274570" h="1005839">
                <a:moveTo>
                  <a:pt x="2043429" y="885850"/>
                </a:moveTo>
                <a:lnTo>
                  <a:pt x="2038350" y="897496"/>
                </a:lnTo>
                <a:lnTo>
                  <a:pt x="2084958" y="917752"/>
                </a:lnTo>
                <a:lnTo>
                  <a:pt x="2090039" y="906106"/>
                </a:lnTo>
                <a:lnTo>
                  <a:pt x="2043429" y="885850"/>
                </a:lnTo>
                <a:close/>
              </a:path>
              <a:path w="2274570" h="1005839">
                <a:moveTo>
                  <a:pt x="2238739" y="984584"/>
                </a:moveTo>
                <a:lnTo>
                  <a:pt x="2170938" y="992632"/>
                </a:lnTo>
                <a:lnTo>
                  <a:pt x="2168525" y="995794"/>
                </a:lnTo>
                <a:lnTo>
                  <a:pt x="2169287" y="1002753"/>
                </a:lnTo>
                <a:lnTo>
                  <a:pt x="2172462" y="1005243"/>
                </a:lnTo>
                <a:lnTo>
                  <a:pt x="2274316" y="993152"/>
                </a:lnTo>
                <a:lnTo>
                  <a:pt x="2273385" y="991882"/>
                </a:lnTo>
                <a:lnTo>
                  <a:pt x="2257679" y="991882"/>
                </a:lnTo>
                <a:lnTo>
                  <a:pt x="2255283" y="988618"/>
                </a:lnTo>
                <a:lnTo>
                  <a:pt x="2248027" y="988618"/>
                </a:lnTo>
                <a:lnTo>
                  <a:pt x="2238739" y="984584"/>
                </a:lnTo>
                <a:close/>
              </a:path>
              <a:path w="2274570" h="1005839">
                <a:moveTo>
                  <a:pt x="2261996" y="981824"/>
                </a:moveTo>
                <a:lnTo>
                  <a:pt x="2251235" y="983101"/>
                </a:lnTo>
                <a:lnTo>
                  <a:pt x="2257679" y="991882"/>
                </a:lnTo>
                <a:lnTo>
                  <a:pt x="2261996" y="981824"/>
                </a:lnTo>
                <a:close/>
              </a:path>
              <a:path w="2274570" h="1005839">
                <a:moveTo>
                  <a:pt x="2266017" y="981824"/>
                </a:moveTo>
                <a:lnTo>
                  <a:pt x="2261996" y="981824"/>
                </a:lnTo>
                <a:lnTo>
                  <a:pt x="2257679" y="991882"/>
                </a:lnTo>
                <a:lnTo>
                  <a:pt x="2273385" y="991882"/>
                </a:lnTo>
                <a:lnTo>
                  <a:pt x="2266017" y="981824"/>
                </a:lnTo>
                <a:close/>
              </a:path>
              <a:path w="2274570" h="1005839">
                <a:moveTo>
                  <a:pt x="2250389" y="983201"/>
                </a:moveTo>
                <a:lnTo>
                  <a:pt x="2238739" y="984584"/>
                </a:lnTo>
                <a:lnTo>
                  <a:pt x="2248027" y="988618"/>
                </a:lnTo>
                <a:lnTo>
                  <a:pt x="2250389" y="983201"/>
                </a:lnTo>
                <a:close/>
              </a:path>
              <a:path w="2274570" h="1005839">
                <a:moveTo>
                  <a:pt x="2251235" y="983101"/>
                </a:moveTo>
                <a:lnTo>
                  <a:pt x="2250389" y="983201"/>
                </a:lnTo>
                <a:lnTo>
                  <a:pt x="2248027" y="988618"/>
                </a:lnTo>
                <a:lnTo>
                  <a:pt x="2255283" y="988618"/>
                </a:lnTo>
                <a:lnTo>
                  <a:pt x="2251235" y="983101"/>
                </a:lnTo>
                <a:close/>
              </a:path>
              <a:path w="2274570" h="1005839">
                <a:moveTo>
                  <a:pt x="2206497" y="956716"/>
                </a:moveTo>
                <a:lnTo>
                  <a:pt x="2201417" y="968375"/>
                </a:lnTo>
                <a:lnTo>
                  <a:pt x="2238739" y="984584"/>
                </a:lnTo>
                <a:lnTo>
                  <a:pt x="2250389" y="983201"/>
                </a:lnTo>
                <a:lnTo>
                  <a:pt x="2250732" y="982416"/>
                </a:lnTo>
                <a:lnTo>
                  <a:pt x="2243756" y="972908"/>
                </a:lnTo>
                <a:lnTo>
                  <a:pt x="2206497" y="956716"/>
                </a:lnTo>
                <a:close/>
              </a:path>
              <a:path w="2274570" h="1005839">
                <a:moveTo>
                  <a:pt x="2209672" y="909789"/>
                </a:moveTo>
                <a:lnTo>
                  <a:pt x="2204084" y="913942"/>
                </a:lnTo>
                <a:lnTo>
                  <a:pt x="2203450" y="917917"/>
                </a:lnTo>
                <a:lnTo>
                  <a:pt x="2205481" y="920750"/>
                </a:lnTo>
                <a:lnTo>
                  <a:pt x="2243756" y="972908"/>
                </a:lnTo>
                <a:lnTo>
                  <a:pt x="2253106" y="976972"/>
                </a:lnTo>
                <a:lnTo>
                  <a:pt x="2250732" y="982416"/>
                </a:lnTo>
                <a:lnTo>
                  <a:pt x="2251235" y="983101"/>
                </a:lnTo>
                <a:lnTo>
                  <a:pt x="2261996" y="981824"/>
                </a:lnTo>
                <a:lnTo>
                  <a:pt x="2266017" y="981824"/>
                </a:lnTo>
                <a:lnTo>
                  <a:pt x="2215768" y="913231"/>
                </a:lnTo>
                <a:lnTo>
                  <a:pt x="2213737" y="910412"/>
                </a:lnTo>
                <a:lnTo>
                  <a:pt x="2209672" y="909789"/>
                </a:lnTo>
                <a:close/>
              </a:path>
              <a:path w="2274570" h="1005839">
                <a:moveTo>
                  <a:pt x="2243756" y="972908"/>
                </a:moveTo>
                <a:lnTo>
                  <a:pt x="2250732" y="982416"/>
                </a:lnTo>
                <a:lnTo>
                  <a:pt x="2253106" y="976972"/>
                </a:lnTo>
                <a:lnTo>
                  <a:pt x="2243756" y="972908"/>
                </a:lnTo>
                <a:close/>
              </a:path>
              <a:path w="2274570" h="1005839">
                <a:moveTo>
                  <a:pt x="2124964" y="921283"/>
                </a:moveTo>
                <a:lnTo>
                  <a:pt x="2119883" y="932929"/>
                </a:lnTo>
                <a:lnTo>
                  <a:pt x="2166492" y="953185"/>
                </a:lnTo>
                <a:lnTo>
                  <a:pt x="2171572" y="941539"/>
                </a:lnTo>
                <a:lnTo>
                  <a:pt x="2124964" y="921283"/>
                </a:lnTo>
                <a:close/>
              </a:path>
            </a:pathLst>
          </a:custGeom>
          <a:solidFill>
            <a:srgbClr val="30C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257683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75" dirty="0">
                <a:solidFill>
                  <a:srgbClr val="FFFFFF"/>
                </a:solidFill>
              </a:rPr>
              <a:t>Triad </a:t>
            </a:r>
            <a:r>
              <a:rPr sz="2800" spc="20" dirty="0">
                <a:solidFill>
                  <a:srgbClr val="FFFFFF"/>
                </a:solidFill>
              </a:rPr>
              <a:t>of</a:t>
            </a:r>
            <a:r>
              <a:rPr sz="2800" spc="-240" dirty="0">
                <a:solidFill>
                  <a:srgbClr val="FFFFFF"/>
                </a:solidFill>
              </a:rPr>
              <a:t> </a:t>
            </a:r>
            <a:r>
              <a:rPr sz="2800" spc="-40" dirty="0">
                <a:solidFill>
                  <a:srgbClr val="FFFFFF"/>
                </a:solidFill>
              </a:rPr>
              <a:t>Services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9015983" y="5015484"/>
            <a:ext cx="128016" cy="128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0421" y="1782317"/>
            <a:ext cx="1784350" cy="2065020"/>
          </a:xfrm>
          <a:custGeom>
            <a:avLst/>
            <a:gdLst/>
            <a:ahLst/>
            <a:cxnLst/>
            <a:rect l="l" t="t" r="r" b="b"/>
            <a:pathLst>
              <a:path w="1784350" h="2065020">
                <a:moveTo>
                  <a:pt x="43306" y="0"/>
                </a:moveTo>
                <a:lnTo>
                  <a:pt x="0" y="37337"/>
                </a:lnTo>
                <a:lnTo>
                  <a:pt x="111887" y="167259"/>
                </a:lnTo>
                <a:lnTo>
                  <a:pt x="155193" y="129921"/>
                </a:lnTo>
                <a:lnTo>
                  <a:pt x="43306" y="0"/>
                </a:lnTo>
                <a:close/>
              </a:path>
              <a:path w="1784350" h="2065020">
                <a:moveTo>
                  <a:pt x="192531" y="173228"/>
                </a:moveTo>
                <a:lnTo>
                  <a:pt x="149225" y="210566"/>
                </a:lnTo>
                <a:lnTo>
                  <a:pt x="261112" y="340487"/>
                </a:lnTo>
                <a:lnTo>
                  <a:pt x="304418" y="303149"/>
                </a:lnTo>
                <a:lnTo>
                  <a:pt x="192531" y="173228"/>
                </a:lnTo>
                <a:close/>
              </a:path>
              <a:path w="1784350" h="2065020">
                <a:moveTo>
                  <a:pt x="341756" y="346456"/>
                </a:moveTo>
                <a:lnTo>
                  <a:pt x="298450" y="383794"/>
                </a:lnTo>
                <a:lnTo>
                  <a:pt x="410337" y="513715"/>
                </a:lnTo>
                <a:lnTo>
                  <a:pt x="453643" y="476377"/>
                </a:lnTo>
                <a:lnTo>
                  <a:pt x="341756" y="346456"/>
                </a:lnTo>
                <a:close/>
              </a:path>
              <a:path w="1784350" h="2065020">
                <a:moveTo>
                  <a:pt x="490854" y="519684"/>
                </a:moveTo>
                <a:lnTo>
                  <a:pt x="447548" y="557022"/>
                </a:lnTo>
                <a:lnTo>
                  <a:pt x="559435" y="686943"/>
                </a:lnTo>
                <a:lnTo>
                  <a:pt x="602741" y="649605"/>
                </a:lnTo>
                <a:lnTo>
                  <a:pt x="490854" y="519684"/>
                </a:lnTo>
                <a:close/>
              </a:path>
              <a:path w="1784350" h="2065020">
                <a:moveTo>
                  <a:pt x="640079" y="692912"/>
                </a:moveTo>
                <a:lnTo>
                  <a:pt x="596773" y="730250"/>
                </a:lnTo>
                <a:lnTo>
                  <a:pt x="708660" y="860044"/>
                </a:lnTo>
                <a:lnTo>
                  <a:pt x="751966" y="822833"/>
                </a:lnTo>
                <a:lnTo>
                  <a:pt x="640079" y="692912"/>
                </a:lnTo>
                <a:close/>
              </a:path>
              <a:path w="1784350" h="2065020">
                <a:moveTo>
                  <a:pt x="789177" y="866140"/>
                </a:moveTo>
                <a:lnTo>
                  <a:pt x="745998" y="903351"/>
                </a:lnTo>
                <a:lnTo>
                  <a:pt x="857757" y="1033272"/>
                </a:lnTo>
                <a:lnTo>
                  <a:pt x="901064" y="996061"/>
                </a:lnTo>
                <a:lnTo>
                  <a:pt x="789177" y="866140"/>
                </a:lnTo>
                <a:close/>
              </a:path>
              <a:path w="1784350" h="2065020">
                <a:moveTo>
                  <a:pt x="938402" y="1039368"/>
                </a:moveTo>
                <a:lnTo>
                  <a:pt x="895095" y="1076579"/>
                </a:lnTo>
                <a:lnTo>
                  <a:pt x="1006982" y="1206500"/>
                </a:lnTo>
                <a:lnTo>
                  <a:pt x="1050289" y="1169289"/>
                </a:lnTo>
                <a:lnTo>
                  <a:pt x="938402" y="1039368"/>
                </a:lnTo>
                <a:close/>
              </a:path>
              <a:path w="1784350" h="2065020">
                <a:moveTo>
                  <a:pt x="1087627" y="1212596"/>
                </a:moveTo>
                <a:lnTo>
                  <a:pt x="1044320" y="1249807"/>
                </a:lnTo>
                <a:lnTo>
                  <a:pt x="1156207" y="1379728"/>
                </a:lnTo>
                <a:lnTo>
                  <a:pt x="1199514" y="1342517"/>
                </a:lnTo>
                <a:lnTo>
                  <a:pt x="1087627" y="1212596"/>
                </a:lnTo>
                <a:close/>
              </a:path>
              <a:path w="1784350" h="2065020">
                <a:moveTo>
                  <a:pt x="1236726" y="1385824"/>
                </a:moveTo>
                <a:lnTo>
                  <a:pt x="1193418" y="1423035"/>
                </a:lnTo>
                <a:lnTo>
                  <a:pt x="1305305" y="1552956"/>
                </a:lnTo>
                <a:lnTo>
                  <a:pt x="1348613" y="1515745"/>
                </a:lnTo>
                <a:lnTo>
                  <a:pt x="1236726" y="1385824"/>
                </a:lnTo>
                <a:close/>
              </a:path>
              <a:path w="1784350" h="2065020">
                <a:moveTo>
                  <a:pt x="1385951" y="1559052"/>
                </a:moveTo>
                <a:lnTo>
                  <a:pt x="1342643" y="1596263"/>
                </a:lnTo>
                <a:lnTo>
                  <a:pt x="1454530" y="1726184"/>
                </a:lnTo>
                <a:lnTo>
                  <a:pt x="1497838" y="1688846"/>
                </a:lnTo>
                <a:lnTo>
                  <a:pt x="1385951" y="1559052"/>
                </a:lnTo>
                <a:close/>
              </a:path>
              <a:path w="1784350" h="2065020">
                <a:moveTo>
                  <a:pt x="1557293" y="1928800"/>
                </a:moveTo>
                <a:lnTo>
                  <a:pt x="1546701" y="1931638"/>
                </a:lnTo>
                <a:lnTo>
                  <a:pt x="1537966" y="1938238"/>
                </a:lnTo>
                <a:lnTo>
                  <a:pt x="1532254" y="1948053"/>
                </a:lnTo>
                <a:lnTo>
                  <a:pt x="1530727" y="1959264"/>
                </a:lnTo>
                <a:lnTo>
                  <a:pt x="1533556" y="1969833"/>
                </a:lnTo>
                <a:lnTo>
                  <a:pt x="1540148" y="1978592"/>
                </a:lnTo>
                <a:lnTo>
                  <a:pt x="1549907" y="1984375"/>
                </a:lnTo>
                <a:lnTo>
                  <a:pt x="1783969" y="2064893"/>
                </a:lnTo>
                <a:lnTo>
                  <a:pt x="1779474" y="2040636"/>
                </a:lnTo>
                <a:lnTo>
                  <a:pt x="1725295" y="2040636"/>
                </a:lnTo>
                <a:lnTo>
                  <a:pt x="1656251" y="1960466"/>
                </a:lnTo>
                <a:lnTo>
                  <a:pt x="1568577" y="1930273"/>
                </a:lnTo>
                <a:lnTo>
                  <a:pt x="1557293" y="1928800"/>
                </a:lnTo>
                <a:close/>
              </a:path>
              <a:path w="1784350" h="2065020">
                <a:moveTo>
                  <a:pt x="1656251" y="1960466"/>
                </a:moveTo>
                <a:lnTo>
                  <a:pt x="1725295" y="2040636"/>
                </a:lnTo>
                <a:lnTo>
                  <a:pt x="1740909" y="2027174"/>
                </a:lnTo>
                <a:lnTo>
                  <a:pt x="1718818" y="2027174"/>
                </a:lnTo>
                <a:lnTo>
                  <a:pt x="1709906" y="1978944"/>
                </a:lnTo>
                <a:lnTo>
                  <a:pt x="1656251" y="1960466"/>
                </a:lnTo>
                <a:close/>
              </a:path>
              <a:path w="1784350" h="2065020">
                <a:moveTo>
                  <a:pt x="1705609" y="1798701"/>
                </a:moveTo>
                <a:lnTo>
                  <a:pt x="1695090" y="1802899"/>
                </a:lnTo>
                <a:lnTo>
                  <a:pt x="1687274" y="1810575"/>
                </a:lnTo>
                <a:lnTo>
                  <a:pt x="1682910" y="1820632"/>
                </a:lnTo>
                <a:lnTo>
                  <a:pt x="1682750" y="1831975"/>
                </a:lnTo>
                <a:lnTo>
                  <a:pt x="1699602" y="1923179"/>
                </a:lnTo>
                <a:lnTo>
                  <a:pt x="1768602" y="2003298"/>
                </a:lnTo>
                <a:lnTo>
                  <a:pt x="1725295" y="2040636"/>
                </a:lnTo>
                <a:lnTo>
                  <a:pt x="1779474" y="2040636"/>
                </a:lnTo>
                <a:lnTo>
                  <a:pt x="1738883" y="1821561"/>
                </a:lnTo>
                <a:lnTo>
                  <a:pt x="1734685" y="1811041"/>
                </a:lnTo>
                <a:lnTo>
                  <a:pt x="1727009" y="1803225"/>
                </a:lnTo>
                <a:lnTo>
                  <a:pt x="1716952" y="1798861"/>
                </a:lnTo>
                <a:lnTo>
                  <a:pt x="1705609" y="1798701"/>
                </a:lnTo>
                <a:close/>
              </a:path>
              <a:path w="1784350" h="2065020">
                <a:moveTo>
                  <a:pt x="1709906" y="1978944"/>
                </a:moveTo>
                <a:lnTo>
                  <a:pt x="1718818" y="2027174"/>
                </a:lnTo>
                <a:lnTo>
                  <a:pt x="1756282" y="1994916"/>
                </a:lnTo>
                <a:lnTo>
                  <a:pt x="1709906" y="1978944"/>
                </a:lnTo>
                <a:close/>
              </a:path>
              <a:path w="1784350" h="2065020">
                <a:moveTo>
                  <a:pt x="1699602" y="1923179"/>
                </a:moveTo>
                <a:lnTo>
                  <a:pt x="1709906" y="1978944"/>
                </a:lnTo>
                <a:lnTo>
                  <a:pt x="1756282" y="1994916"/>
                </a:lnTo>
                <a:lnTo>
                  <a:pt x="1718818" y="2027174"/>
                </a:lnTo>
                <a:lnTo>
                  <a:pt x="1740909" y="2027174"/>
                </a:lnTo>
                <a:lnTo>
                  <a:pt x="1768602" y="2003298"/>
                </a:lnTo>
                <a:lnTo>
                  <a:pt x="1699602" y="1923179"/>
                </a:lnTo>
                <a:close/>
              </a:path>
              <a:path w="1784350" h="2065020">
                <a:moveTo>
                  <a:pt x="1684274" y="1905381"/>
                </a:moveTo>
                <a:lnTo>
                  <a:pt x="1640967" y="1942719"/>
                </a:lnTo>
                <a:lnTo>
                  <a:pt x="1656251" y="1960466"/>
                </a:lnTo>
                <a:lnTo>
                  <a:pt x="1709906" y="1978944"/>
                </a:lnTo>
                <a:lnTo>
                  <a:pt x="1699602" y="1923179"/>
                </a:lnTo>
                <a:lnTo>
                  <a:pt x="1684274" y="1905381"/>
                </a:lnTo>
                <a:close/>
              </a:path>
              <a:path w="1784350" h="2065020">
                <a:moveTo>
                  <a:pt x="1535176" y="1732153"/>
                </a:moveTo>
                <a:lnTo>
                  <a:pt x="1491868" y="1769491"/>
                </a:lnTo>
                <a:lnTo>
                  <a:pt x="1603628" y="1899412"/>
                </a:lnTo>
                <a:lnTo>
                  <a:pt x="1646935" y="1862074"/>
                </a:lnTo>
                <a:lnTo>
                  <a:pt x="1535176" y="1732153"/>
                </a:lnTo>
                <a:close/>
              </a:path>
            </a:pathLst>
          </a:custGeom>
          <a:solidFill>
            <a:srgbClr val="2891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59811" y="4165886"/>
            <a:ext cx="3858260" cy="257175"/>
          </a:xfrm>
          <a:custGeom>
            <a:avLst/>
            <a:gdLst/>
            <a:ahLst/>
            <a:cxnLst/>
            <a:rect l="l" t="t" r="r" b="b"/>
            <a:pathLst>
              <a:path w="3858260" h="257175">
                <a:moveTo>
                  <a:pt x="3857752" y="99789"/>
                </a:moveTo>
                <a:lnTo>
                  <a:pt x="3686302" y="99789"/>
                </a:lnTo>
                <a:lnTo>
                  <a:pt x="3686302" y="156939"/>
                </a:lnTo>
                <a:lnTo>
                  <a:pt x="3857752" y="156939"/>
                </a:lnTo>
                <a:lnTo>
                  <a:pt x="3857752" y="99789"/>
                </a:lnTo>
                <a:close/>
              </a:path>
              <a:path w="3858260" h="257175">
                <a:moveTo>
                  <a:pt x="3629152" y="99789"/>
                </a:moveTo>
                <a:lnTo>
                  <a:pt x="3457702" y="99789"/>
                </a:lnTo>
                <a:lnTo>
                  <a:pt x="3457702" y="156939"/>
                </a:lnTo>
                <a:lnTo>
                  <a:pt x="3629152" y="156939"/>
                </a:lnTo>
                <a:lnTo>
                  <a:pt x="3629152" y="99789"/>
                </a:lnTo>
                <a:close/>
              </a:path>
              <a:path w="3858260" h="257175">
                <a:moveTo>
                  <a:pt x="3400552" y="99789"/>
                </a:moveTo>
                <a:lnTo>
                  <a:pt x="3229102" y="99789"/>
                </a:lnTo>
                <a:lnTo>
                  <a:pt x="3229102" y="156939"/>
                </a:lnTo>
                <a:lnTo>
                  <a:pt x="3400552" y="156939"/>
                </a:lnTo>
                <a:lnTo>
                  <a:pt x="3400552" y="99789"/>
                </a:lnTo>
                <a:close/>
              </a:path>
              <a:path w="3858260" h="257175">
                <a:moveTo>
                  <a:pt x="3171952" y="99789"/>
                </a:moveTo>
                <a:lnTo>
                  <a:pt x="3000502" y="99789"/>
                </a:lnTo>
                <a:lnTo>
                  <a:pt x="3000502" y="156939"/>
                </a:lnTo>
                <a:lnTo>
                  <a:pt x="3171952" y="156939"/>
                </a:lnTo>
                <a:lnTo>
                  <a:pt x="3171952" y="99789"/>
                </a:lnTo>
                <a:close/>
              </a:path>
              <a:path w="3858260" h="257175">
                <a:moveTo>
                  <a:pt x="2943352" y="99789"/>
                </a:moveTo>
                <a:lnTo>
                  <a:pt x="2771902" y="99789"/>
                </a:lnTo>
                <a:lnTo>
                  <a:pt x="2771902" y="156939"/>
                </a:lnTo>
                <a:lnTo>
                  <a:pt x="2943352" y="156939"/>
                </a:lnTo>
                <a:lnTo>
                  <a:pt x="2943352" y="99789"/>
                </a:lnTo>
                <a:close/>
              </a:path>
              <a:path w="3858260" h="257175">
                <a:moveTo>
                  <a:pt x="2714752" y="99789"/>
                </a:moveTo>
                <a:lnTo>
                  <a:pt x="2543302" y="99789"/>
                </a:lnTo>
                <a:lnTo>
                  <a:pt x="2543302" y="156939"/>
                </a:lnTo>
                <a:lnTo>
                  <a:pt x="2714752" y="156939"/>
                </a:lnTo>
                <a:lnTo>
                  <a:pt x="2714752" y="99789"/>
                </a:lnTo>
                <a:close/>
              </a:path>
              <a:path w="3858260" h="257175">
                <a:moveTo>
                  <a:pt x="2486152" y="99789"/>
                </a:moveTo>
                <a:lnTo>
                  <a:pt x="2314702" y="99789"/>
                </a:lnTo>
                <a:lnTo>
                  <a:pt x="2314702" y="156939"/>
                </a:lnTo>
                <a:lnTo>
                  <a:pt x="2486152" y="156939"/>
                </a:lnTo>
                <a:lnTo>
                  <a:pt x="2486152" y="99789"/>
                </a:lnTo>
                <a:close/>
              </a:path>
              <a:path w="3858260" h="257175">
                <a:moveTo>
                  <a:pt x="2257552" y="99789"/>
                </a:moveTo>
                <a:lnTo>
                  <a:pt x="2086102" y="99789"/>
                </a:lnTo>
                <a:lnTo>
                  <a:pt x="2086102" y="156939"/>
                </a:lnTo>
                <a:lnTo>
                  <a:pt x="2257552" y="156939"/>
                </a:lnTo>
                <a:lnTo>
                  <a:pt x="2257552" y="99789"/>
                </a:lnTo>
                <a:close/>
              </a:path>
              <a:path w="3858260" h="257175">
                <a:moveTo>
                  <a:pt x="2028952" y="99789"/>
                </a:moveTo>
                <a:lnTo>
                  <a:pt x="1857502" y="99789"/>
                </a:lnTo>
                <a:lnTo>
                  <a:pt x="1857502" y="156939"/>
                </a:lnTo>
                <a:lnTo>
                  <a:pt x="2028952" y="156939"/>
                </a:lnTo>
                <a:lnTo>
                  <a:pt x="2028952" y="99789"/>
                </a:lnTo>
                <a:close/>
              </a:path>
              <a:path w="3858260" h="257175">
                <a:moveTo>
                  <a:pt x="1800352" y="99789"/>
                </a:moveTo>
                <a:lnTo>
                  <a:pt x="1628902" y="99789"/>
                </a:lnTo>
                <a:lnTo>
                  <a:pt x="1628902" y="156939"/>
                </a:lnTo>
                <a:lnTo>
                  <a:pt x="1800352" y="156939"/>
                </a:lnTo>
                <a:lnTo>
                  <a:pt x="1800352" y="99789"/>
                </a:lnTo>
                <a:close/>
              </a:path>
              <a:path w="3858260" h="257175">
                <a:moveTo>
                  <a:pt x="1571752" y="99789"/>
                </a:moveTo>
                <a:lnTo>
                  <a:pt x="1400302" y="99789"/>
                </a:lnTo>
                <a:lnTo>
                  <a:pt x="1400302" y="156939"/>
                </a:lnTo>
                <a:lnTo>
                  <a:pt x="1571752" y="156939"/>
                </a:lnTo>
                <a:lnTo>
                  <a:pt x="1571752" y="99789"/>
                </a:lnTo>
                <a:close/>
              </a:path>
              <a:path w="3858260" h="257175">
                <a:moveTo>
                  <a:pt x="1343152" y="99789"/>
                </a:moveTo>
                <a:lnTo>
                  <a:pt x="1171702" y="99789"/>
                </a:lnTo>
                <a:lnTo>
                  <a:pt x="1171702" y="156939"/>
                </a:lnTo>
                <a:lnTo>
                  <a:pt x="1343152" y="156939"/>
                </a:lnTo>
                <a:lnTo>
                  <a:pt x="1343152" y="99789"/>
                </a:lnTo>
                <a:close/>
              </a:path>
              <a:path w="3858260" h="257175">
                <a:moveTo>
                  <a:pt x="1114552" y="99789"/>
                </a:moveTo>
                <a:lnTo>
                  <a:pt x="943101" y="99789"/>
                </a:lnTo>
                <a:lnTo>
                  <a:pt x="943101" y="156939"/>
                </a:lnTo>
                <a:lnTo>
                  <a:pt x="1114552" y="156939"/>
                </a:lnTo>
                <a:lnTo>
                  <a:pt x="1114552" y="99789"/>
                </a:lnTo>
                <a:close/>
              </a:path>
              <a:path w="3858260" h="257175">
                <a:moveTo>
                  <a:pt x="885951" y="99789"/>
                </a:moveTo>
                <a:lnTo>
                  <a:pt x="714501" y="99789"/>
                </a:lnTo>
                <a:lnTo>
                  <a:pt x="714501" y="156939"/>
                </a:lnTo>
                <a:lnTo>
                  <a:pt x="885951" y="156939"/>
                </a:lnTo>
                <a:lnTo>
                  <a:pt x="885951" y="99789"/>
                </a:lnTo>
                <a:close/>
              </a:path>
              <a:path w="3858260" h="257175">
                <a:moveTo>
                  <a:pt x="657351" y="99789"/>
                </a:moveTo>
                <a:lnTo>
                  <a:pt x="485901" y="99789"/>
                </a:lnTo>
                <a:lnTo>
                  <a:pt x="485901" y="156939"/>
                </a:lnTo>
                <a:lnTo>
                  <a:pt x="657351" y="156939"/>
                </a:lnTo>
                <a:lnTo>
                  <a:pt x="657351" y="99789"/>
                </a:lnTo>
                <a:close/>
              </a:path>
              <a:path w="3858260" h="257175">
                <a:moveTo>
                  <a:pt x="428751" y="99789"/>
                </a:moveTo>
                <a:lnTo>
                  <a:pt x="257301" y="99789"/>
                </a:lnTo>
                <a:lnTo>
                  <a:pt x="257301" y="156939"/>
                </a:lnTo>
                <a:lnTo>
                  <a:pt x="428751" y="156939"/>
                </a:lnTo>
                <a:lnTo>
                  <a:pt x="428751" y="99789"/>
                </a:lnTo>
                <a:close/>
              </a:path>
              <a:path w="3858260" h="257175">
                <a:moveTo>
                  <a:pt x="224460" y="0"/>
                </a:moveTo>
                <a:lnTo>
                  <a:pt x="213740" y="3662"/>
                </a:lnTo>
                <a:lnTo>
                  <a:pt x="0" y="128364"/>
                </a:lnTo>
                <a:lnTo>
                  <a:pt x="213740" y="253052"/>
                </a:lnTo>
                <a:lnTo>
                  <a:pt x="224460" y="256723"/>
                </a:lnTo>
                <a:lnTo>
                  <a:pt x="235394" y="256011"/>
                </a:lnTo>
                <a:lnTo>
                  <a:pt x="245280" y="251252"/>
                </a:lnTo>
                <a:lnTo>
                  <a:pt x="252856" y="242778"/>
                </a:lnTo>
                <a:lnTo>
                  <a:pt x="256482" y="232036"/>
                </a:lnTo>
                <a:lnTo>
                  <a:pt x="255762" y="221104"/>
                </a:lnTo>
                <a:lnTo>
                  <a:pt x="251017" y="211237"/>
                </a:lnTo>
                <a:lnTo>
                  <a:pt x="242569" y="203687"/>
                </a:lnTo>
                <a:lnTo>
                  <a:pt x="162429" y="156939"/>
                </a:lnTo>
                <a:lnTo>
                  <a:pt x="56642" y="156939"/>
                </a:lnTo>
                <a:lnTo>
                  <a:pt x="56642" y="99789"/>
                </a:lnTo>
                <a:lnTo>
                  <a:pt x="162407" y="99789"/>
                </a:lnTo>
                <a:lnTo>
                  <a:pt x="242569" y="53027"/>
                </a:lnTo>
                <a:lnTo>
                  <a:pt x="251017" y="45486"/>
                </a:lnTo>
                <a:lnTo>
                  <a:pt x="255762" y="35622"/>
                </a:lnTo>
                <a:lnTo>
                  <a:pt x="256482" y="24692"/>
                </a:lnTo>
                <a:lnTo>
                  <a:pt x="252856" y="13949"/>
                </a:lnTo>
                <a:lnTo>
                  <a:pt x="245280" y="5475"/>
                </a:lnTo>
                <a:lnTo>
                  <a:pt x="235394" y="714"/>
                </a:lnTo>
                <a:lnTo>
                  <a:pt x="224460" y="0"/>
                </a:lnTo>
                <a:close/>
              </a:path>
              <a:path w="3858260" h="257175">
                <a:moveTo>
                  <a:pt x="162407" y="99789"/>
                </a:moveTo>
                <a:lnTo>
                  <a:pt x="56642" y="99789"/>
                </a:lnTo>
                <a:lnTo>
                  <a:pt x="56642" y="156939"/>
                </a:lnTo>
                <a:lnTo>
                  <a:pt x="162429" y="156939"/>
                </a:lnTo>
                <a:lnTo>
                  <a:pt x="155745" y="153040"/>
                </a:lnTo>
                <a:lnTo>
                  <a:pt x="71119" y="153040"/>
                </a:lnTo>
                <a:lnTo>
                  <a:pt x="71119" y="103675"/>
                </a:lnTo>
                <a:lnTo>
                  <a:pt x="155745" y="103675"/>
                </a:lnTo>
                <a:lnTo>
                  <a:pt x="162407" y="99789"/>
                </a:lnTo>
                <a:close/>
              </a:path>
              <a:path w="3858260" h="257175">
                <a:moveTo>
                  <a:pt x="200151" y="99789"/>
                </a:moveTo>
                <a:lnTo>
                  <a:pt x="162407" y="99789"/>
                </a:lnTo>
                <a:lnTo>
                  <a:pt x="113432" y="128357"/>
                </a:lnTo>
                <a:lnTo>
                  <a:pt x="162429" y="156939"/>
                </a:lnTo>
                <a:lnTo>
                  <a:pt x="200151" y="156939"/>
                </a:lnTo>
                <a:lnTo>
                  <a:pt x="200151" y="99789"/>
                </a:lnTo>
                <a:close/>
              </a:path>
              <a:path w="3858260" h="257175">
                <a:moveTo>
                  <a:pt x="71119" y="103675"/>
                </a:moveTo>
                <a:lnTo>
                  <a:pt x="71119" y="153040"/>
                </a:lnTo>
                <a:lnTo>
                  <a:pt x="113432" y="128357"/>
                </a:lnTo>
                <a:lnTo>
                  <a:pt x="71119" y="103675"/>
                </a:lnTo>
                <a:close/>
              </a:path>
              <a:path w="3858260" h="257175">
                <a:moveTo>
                  <a:pt x="113432" y="128357"/>
                </a:moveTo>
                <a:lnTo>
                  <a:pt x="71119" y="153040"/>
                </a:lnTo>
                <a:lnTo>
                  <a:pt x="155745" y="153040"/>
                </a:lnTo>
                <a:lnTo>
                  <a:pt x="113432" y="128357"/>
                </a:lnTo>
                <a:close/>
              </a:path>
              <a:path w="3858260" h="257175">
                <a:moveTo>
                  <a:pt x="155745" y="103675"/>
                </a:moveTo>
                <a:lnTo>
                  <a:pt x="71119" y="103675"/>
                </a:lnTo>
                <a:lnTo>
                  <a:pt x="113432" y="128357"/>
                </a:lnTo>
                <a:lnTo>
                  <a:pt x="155745" y="103675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1227" y="3065398"/>
            <a:ext cx="1237615" cy="566420"/>
          </a:xfrm>
          <a:custGeom>
            <a:avLst/>
            <a:gdLst/>
            <a:ahLst/>
            <a:cxnLst/>
            <a:rect l="l" t="t" r="r" b="b"/>
            <a:pathLst>
              <a:path w="1237614" h="566420">
                <a:moveTo>
                  <a:pt x="5080" y="0"/>
                </a:moveTo>
                <a:lnTo>
                  <a:pt x="0" y="11683"/>
                </a:lnTo>
                <a:lnTo>
                  <a:pt x="46355" y="32257"/>
                </a:lnTo>
                <a:lnTo>
                  <a:pt x="51562" y="20700"/>
                </a:lnTo>
                <a:lnTo>
                  <a:pt x="5080" y="0"/>
                </a:lnTo>
                <a:close/>
              </a:path>
              <a:path w="1237614" h="566420">
                <a:moveTo>
                  <a:pt x="86360" y="36194"/>
                </a:moveTo>
                <a:lnTo>
                  <a:pt x="81152" y="47751"/>
                </a:lnTo>
                <a:lnTo>
                  <a:pt x="127635" y="68452"/>
                </a:lnTo>
                <a:lnTo>
                  <a:pt x="132714" y="56768"/>
                </a:lnTo>
                <a:lnTo>
                  <a:pt x="86360" y="36194"/>
                </a:lnTo>
                <a:close/>
              </a:path>
              <a:path w="1237614" h="566420">
                <a:moveTo>
                  <a:pt x="167639" y="72262"/>
                </a:moveTo>
                <a:lnTo>
                  <a:pt x="162433" y="83946"/>
                </a:lnTo>
                <a:lnTo>
                  <a:pt x="208787" y="104520"/>
                </a:lnTo>
                <a:lnTo>
                  <a:pt x="213995" y="92963"/>
                </a:lnTo>
                <a:lnTo>
                  <a:pt x="167639" y="72262"/>
                </a:lnTo>
                <a:close/>
              </a:path>
              <a:path w="1237614" h="566420">
                <a:moveTo>
                  <a:pt x="248793" y="108457"/>
                </a:moveTo>
                <a:lnTo>
                  <a:pt x="243712" y="120014"/>
                </a:lnTo>
                <a:lnTo>
                  <a:pt x="290068" y="140588"/>
                </a:lnTo>
                <a:lnTo>
                  <a:pt x="295275" y="129031"/>
                </a:lnTo>
                <a:lnTo>
                  <a:pt x="248793" y="108457"/>
                </a:lnTo>
                <a:close/>
              </a:path>
              <a:path w="1237614" h="566420">
                <a:moveTo>
                  <a:pt x="330073" y="144525"/>
                </a:moveTo>
                <a:lnTo>
                  <a:pt x="324865" y="156082"/>
                </a:lnTo>
                <a:lnTo>
                  <a:pt x="371348" y="176783"/>
                </a:lnTo>
                <a:lnTo>
                  <a:pt x="376427" y="165100"/>
                </a:lnTo>
                <a:lnTo>
                  <a:pt x="330073" y="144525"/>
                </a:lnTo>
                <a:close/>
              </a:path>
              <a:path w="1237614" h="566420">
                <a:moveTo>
                  <a:pt x="411225" y="180594"/>
                </a:moveTo>
                <a:lnTo>
                  <a:pt x="406146" y="192277"/>
                </a:lnTo>
                <a:lnTo>
                  <a:pt x="452500" y="212851"/>
                </a:lnTo>
                <a:lnTo>
                  <a:pt x="457708" y="201294"/>
                </a:lnTo>
                <a:lnTo>
                  <a:pt x="411225" y="180594"/>
                </a:lnTo>
                <a:close/>
              </a:path>
              <a:path w="1237614" h="566420">
                <a:moveTo>
                  <a:pt x="492506" y="216788"/>
                </a:moveTo>
                <a:lnTo>
                  <a:pt x="487299" y="228345"/>
                </a:lnTo>
                <a:lnTo>
                  <a:pt x="533781" y="249046"/>
                </a:lnTo>
                <a:lnTo>
                  <a:pt x="538861" y="237362"/>
                </a:lnTo>
                <a:lnTo>
                  <a:pt x="492506" y="216788"/>
                </a:lnTo>
                <a:close/>
              </a:path>
              <a:path w="1237614" h="566420">
                <a:moveTo>
                  <a:pt x="573786" y="252856"/>
                </a:moveTo>
                <a:lnTo>
                  <a:pt x="568578" y="264540"/>
                </a:lnTo>
                <a:lnTo>
                  <a:pt x="614934" y="285114"/>
                </a:lnTo>
                <a:lnTo>
                  <a:pt x="620140" y="273557"/>
                </a:lnTo>
                <a:lnTo>
                  <a:pt x="573786" y="252856"/>
                </a:lnTo>
                <a:close/>
              </a:path>
              <a:path w="1237614" h="566420">
                <a:moveTo>
                  <a:pt x="654938" y="289051"/>
                </a:moveTo>
                <a:lnTo>
                  <a:pt x="649859" y="300608"/>
                </a:lnTo>
                <a:lnTo>
                  <a:pt x="696213" y="321309"/>
                </a:lnTo>
                <a:lnTo>
                  <a:pt x="701421" y="309625"/>
                </a:lnTo>
                <a:lnTo>
                  <a:pt x="654938" y="289051"/>
                </a:lnTo>
                <a:close/>
              </a:path>
              <a:path w="1237614" h="566420">
                <a:moveTo>
                  <a:pt x="736219" y="325119"/>
                </a:moveTo>
                <a:lnTo>
                  <a:pt x="731012" y="336676"/>
                </a:lnTo>
                <a:lnTo>
                  <a:pt x="777494" y="357377"/>
                </a:lnTo>
                <a:lnTo>
                  <a:pt x="782574" y="345820"/>
                </a:lnTo>
                <a:lnTo>
                  <a:pt x="736219" y="325119"/>
                </a:lnTo>
                <a:close/>
              </a:path>
              <a:path w="1237614" h="566420">
                <a:moveTo>
                  <a:pt x="817372" y="361188"/>
                </a:moveTo>
                <a:lnTo>
                  <a:pt x="812292" y="372871"/>
                </a:lnTo>
                <a:lnTo>
                  <a:pt x="858647" y="393445"/>
                </a:lnTo>
                <a:lnTo>
                  <a:pt x="863853" y="381888"/>
                </a:lnTo>
                <a:lnTo>
                  <a:pt x="817372" y="361188"/>
                </a:lnTo>
                <a:close/>
              </a:path>
              <a:path w="1237614" h="566420">
                <a:moveTo>
                  <a:pt x="898651" y="397382"/>
                </a:moveTo>
                <a:lnTo>
                  <a:pt x="893445" y="408939"/>
                </a:lnTo>
                <a:lnTo>
                  <a:pt x="939926" y="429640"/>
                </a:lnTo>
                <a:lnTo>
                  <a:pt x="945134" y="417956"/>
                </a:lnTo>
                <a:lnTo>
                  <a:pt x="898651" y="397382"/>
                </a:lnTo>
                <a:close/>
              </a:path>
              <a:path w="1237614" h="566420">
                <a:moveTo>
                  <a:pt x="979932" y="433450"/>
                </a:moveTo>
                <a:lnTo>
                  <a:pt x="974725" y="445134"/>
                </a:lnTo>
                <a:lnTo>
                  <a:pt x="1021207" y="465709"/>
                </a:lnTo>
                <a:lnTo>
                  <a:pt x="1026287" y="454151"/>
                </a:lnTo>
                <a:lnTo>
                  <a:pt x="979932" y="433450"/>
                </a:lnTo>
                <a:close/>
              </a:path>
              <a:path w="1237614" h="566420">
                <a:moveTo>
                  <a:pt x="1061085" y="469645"/>
                </a:moveTo>
                <a:lnTo>
                  <a:pt x="1056005" y="481203"/>
                </a:lnTo>
                <a:lnTo>
                  <a:pt x="1102360" y="501903"/>
                </a:lnTo>
                <a:lnTo>
                  <a:pt x="1107567" y="490219"/>
                </a:lnTo>
                <a:lnTo>
                  <a:pt x="1061085" y="469645"/>
                </a:lnTo>
                <a:close/>
              </a:path>
              <a:path w="1237614" h="566420">
                <a:moveTo>
                  <a:pt x="1214105" y="544624"/>
                </a:moveTo>
                <a:lnTo>
                  <a:pt x="1133856" y="553466"/>
                </a:lnTo>
                <a:lnTo>
                  <a:pt x="1131315" y="556641"/>
                </a:lnTo>
                <a:lnTo>
                  <a:pt x="1132077" y="563498"/>
                </a:lnTo>
                <a:lnTo>
                  <a:pt x="1135126" y="566038"/>
                </a:lnTo>
                <a:lnTo>
                  <a:pt x="1231432" y="555497"/>
                </a:lnTo>
                <a:lnTo>
                  <a:pt x="1223137" y="555497"/>
                </a:lnTo>
                <a:lnTo>
                  <a:pt x="1218438" y="553466"/>
                </a:lnTo>
                <a:lnTo>
                  <a:pt x="1219220" y="551729"/>
                </a:lnTo>
                <a:lnTo>
                  <a:pt x="1214105" y="544624"/>
                </a:lnTo>
                <a:close/>
              </a:path>
              <a:path w="1237614" h="566420">
                <a:moveTo>
                  <a:pt x="1227074" y="543432"/>
                </a:moveTo>
                <a:lnTo>
                  <a:pt x="1224914" y="543432"/>
                </a:lnTo>
                <a:lnTo>
                  <a:pt x="1220470" y="553466"/>
                </a:lnTo>
                <a:lnTo>
                  <a:pt x="1218438" y="553466"/>
                </a:lnTo>
                <a:lnTo>
                  <a:pt x="1223137" y="555497"/>
                </a:lnTo>
                <a:lnTo>
                  <a:pt x="1224030" y="553466"/>
                </a:lnTo>
                <a:lnTo>
                  <a:pt x="1220470" y="553466"/>
                </a:lnTo>
                <a:lnTo>
                  <a:pt x="1219220" y="551729"/>
                </a:lnTo>
                <a:lnTo>
                  <a:pt x="1224793" y="551729"/>
                </a:lnTo>
                <a:lnTo>
                  <a:pt x="1228217" y="543941"/>
                </a:lnTo>
                <a:lnTo>
                  <a:pt x="1227074" y="543432"/>
                </a:lnTo>
                <a:close/>
              </a:path>
              <a:path w="1237614" h="566420">
                <a:moveTo>
                  <a:pt x="1227881" y="541909"/>
                </a:moveTo>
                <a:lnTo>
                  <a:pt x="1223645" y="541909"/>
                </a:lnTo>
                <a:lnTo>
                  <a:pt x="1228217" y="543941"/>
                </a:lnTo>
                <a:lnTo>
                  <a:pt x="1223137" y="555497"/>
                </a:lnTo>
                <a:lnTo>
                  <a:pt x="1231432" y="555497"/>
                </a:lnTo>
                <a:lnTo>
                  <a:pt x="1237234" y="554863"/>
                </a:lnTo>
                <a:lnTo>
                  <a:pt x="1227881" y="541909"/>
                </a:lnTo>
                <a:close/>
              </a:path>
              <a:path w="1237614" h="566420">
                <a:moveTo>
                  <a:pt x="1224914" y="543432"/>
                </a:moveTo>
                <a:lnTo>
                  <a:pt x="1222856" y="543659"/>
                </a:lnTo>
                <a:lnTo>
                  <a:pt x="1219220" y="551729"/>
                </a:lnTo>
                <a:lnTo>
                  <a:pt x="1220470" y="553466"/>
                </a:lnTo>
                <a:lnTo>
                  <a:pt x="1224914" y="543432"/>
                </a:lnTo>
                <a:close/>
              </a:path>
              <a:path w="1237614" h="566420">
                <a:moveTo>
                  <a:pt x="1222856" y="543659"/>
                </a:moveTo>
                <a:lnTo>
                  <a:pt x="1214105" y="544624"/>
                </a:lnTo>
                <a:lnTo>
                  <a:pt x="1219220" y="551729"/>
                </a:lnTo>
                <a:lnTo>
                  <a:pt x="1222856" y="543659"/>
                </a:lnTo>
                <a:close/>
              </a:path>
              <a:path w="1237614" h="566420">
                <a:moveTo>
                  <a:pt x="1173226" y="470916"/>
                </a:moveTo>
                <a:lnTo>
                  <a:pt x="1170432" y="472947"/>
                </a:lnTo>
                <a:lnTo>
                  <a:pt x="1167511" y="475106"/>
                </a:lnTo>
                <a:lnTo>
                  <a:pt x="1166876" y="479044"/>
                </a:lnTo>
                <a:lnTo>
                  <a:pt x="1168908" y="481838"/>
                </a:lnTo>
                <a:lnTo>
                  <a:pt x="1214105" y="544624"/>
                </a:lnTo>
                <a:lnTo>
                  <a:pt x="1222856" y="543659"/>
                </a:lnTo>
                <a:lnTo>
                  <a:pt x="1223645" y="541909"/>
                </a:lnTo>
                <a:lnTo>
                  <a:pt x="1227881" y="541909"/>
                </a:lnTo>
                <a:lnTo>
                  <a:pt x="1179195" y="474472"/>
                </a:lnTo>
                <a:lnTo>
                  <a:pt x="1177163" y="471550"/>
                </a:lnTo>
                <a:lnTo>
                  <a:pt x="1173226" y="470916"/>
                </a:lnTo>
                <a:close/>
              </a:path>
              <a:path w="1237614" h="566420">
                <a:moveTo>
                  <a:pt x="1223645" y="541909"/>
                </a:moveTo>
                <a:lnTo>
                  <a:pt x="1222856" y="543659"/>
                </a:lnTo>
                <a:lnTo>
                  <a:pt x="1224914" y="543432"/>
                </a:lnTo>
                <a:lnTo>
                  <a:pt x="1227074" y="543432"/>
                </a:lnTo>
                <a:lnTo>
                  <a:pt x="1223645" y="541909"/>
                </a:lnTo>
                <a:close/>
              </a:path>
              <a:path w="1237614" h="566420">
                <a:moveTo>
                  <a:pt x="1142364" y="505713"/>
                </a:moveTo>
                <a:lnTo>
                  <a:pt x="1137158" y="517397"/>
                </a:lnTo>
                <a:lnTo>
                  <a:pt x="1183639" y="537972"/>
                </a:lnTo>
                <a:lnTo>
                  <a:pt x="1188720" y="526414"/>
                </a:lnTo>
                <a:lnTo>
                  <a:pt x="1142364" y="505713"/>
                </a:lnTo>
                <a:close/>
              </a:path>
            </a:pathLst>
          </a:custGeom>
          <a:solidFill>
            <a:srgbClr val="30C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54145" y="3075304"/>
            <a:ext cx="2274570" cy="1005840"/>
          </a:xfrm>
          <a:custGeom>
            <a:avLst/>
            <a:gdLst/>
            <a:ahLst/>
            <a:cxnLst/>
            <a:rect l="l" t="t" r="r" b="b"/>
            <a:pathLst>
              <a:path w="2274570" h="1005839">
                <a:moveTo>
                  <a:pt x="5079" y="0"/>
                </a:moveTo>
                <a:lnTo>
                  <a:pt x="0" y="11683"/>
                </a:lnTo>
                <a:lnTo>
                  <a:pt x="46608" y="31876"/>
                </a:lnTo>
                <a:lnTo>
                  <a:pt x="51688" y="20319"/>
                </a:lnTo>
                <a:lnTo>
                  <a:pt x="5079" y="0"/>
                </a:lnTo>
                <a:close/>
              </a:path>
              <a:path w="2274570" h="1005839">
                <a:moveTo>
                  <a:pt x="86613" y="35432"/>
                </a:moveTo>
                <a:lnTo>
                  <a:pt x="81533" y="47117"/>
                </a:lnTo>
                <a:lnTo>
                  <a:pt x="128142" y="67309"/>
                </a:lnTo>
                <a:lnTo>
                  <a:pt x="133222" y="55752"/>
                </a:lnTo>
                <a:lnTo>
                  <a:pt x="86613" y="35432"/>
                </a:lnTo>
                <a:close/>
              </a:path>
              <a:path w="2274570" h="1005839">
                <a:moveTo>
                  <a:pt x="168147" y="70865"/>
                </a:moveTo>
                <a:lnTo>
                  <a:pt x="163067" y="82550"/>
                </a:lnTo>
                <a:lnTo>
                  <a:pt x="209676" y="102743"/>
                </a:lnTo>
                <a:lnTo>
                  <a:pt x="214756" y="91186"/>
                </a:lnTo>
                <a:lnTo>
                  <a:pt x="168147" y="70865"/>
                </a:lnTo>
                <a:close/>
              </a:path>
              <a:path w="2274570" h="1005839">
                <a:moveTo>
                  <a:pt x="249681" y="106299"/>
                </a:moveTo>
                <a:lnTo>
                  <a:pt x="244601" y="117982"/>
                </a:lnTo>
                <a:lnTo>
                  <a:pt x="291210" y="138175"/>
                </a:lnTo>
                <a:lnTo>
                  <a:pt x="296290" y="126618"/>
                </a:lnTo>
                <a:lnTo>
                  <a:pt x="249681" y="106299"/>
                </a:lnTo>
                <a:close/>
              </a:path>
              <a:path w="2274570" h="1005839">
                <a:moveTo>
                  <a:pt x="331215" y="141731"/>
                </a:moveTo>
                <a:lnTo>
                  <a:pt x="326135" y="153415"/>
                </a:lnTo>
                <a:lnTo>
                  <a:pt x="372744" y="173608"/>
                </a:lnTo>
                <a:lnTo>
                  <a:pt x="377825" y="162051"/>
                </a:lnTo>
                <a:lnTo>
                  <a:pt x="331215" y="141731"/>
                </a:lnTo>
                <a:close/>
              </a:path>
              <a:path w="2274570" h="1005839">
                <a:moveTo>
                  <a:pt x="412750" y="177164"/>
                </a:moveTo>
                <a:lnTo>
                  <a:pt x="407669" y="188849"/>
                </a:lnTo>
                <a:lnTo>
                  <a:pt x="454278" y="209042"/>
                </a:lnTo>
                <a:lnTo>
                  <a:pt x="459358" y="197484"/>
                </a:lnTo>
                <a:lnTo>
                  <a:pt x="412750" y="177164"/>
                </a:lnTo>
                <a:close/>
              </a:path>
              <a:path w="2274570" h="1005839">
                <a:moveTo>
                  <a:pt x="494283" y="212597"/>
                </a:moveTo>
                <a:lnTo>
                  <a:pt x="489203" y="224281"/>
                </a:lnTo>
                <a:lnTo>
                  <a:pt x="535813" y="244475"/>
                </a:lnTo>
                <a:lnTo>
                  <a:pt x="540892" y="232918"/>
                </a:lnTo>
                <a:lnTo>
                  <a:pt x="494283" y="212597"/>
                </a:lnTo>
                <a:close/>
              </a:path>
              <a:path w="2274570" h="1005839">
                <a:moveTo>
                  <a:pt x="575817" y="248031"/>
                </a:moveTo>
                <a:lnTo>
                  <a:pt x="570738" y="259714"/>
                </a:lnTo>
                <a:lnTo>
                  <a:pt x="617346" y="279907"/>
                </a:lnTo>
                <a:lnTo>
                  <a:pt x="622426" y="268350"/>
                </a:lnTo>
                <a:lnTo>
                  <a:pt x="575817" y="248031"/>
                </a:lnTo>
                <a:close/>
              </a:path>
              <a:path w="2274570" h="1005839">
                <a:moveTo>
                  <a:pt x="657351" y="283463"/>
                </a:moveTo>
                <a:lnTo>
                  <a:pt x="652271" y="295147"/>
                </a:lnTo>
                <a:lnTo>
                  <a:pt x="698880" y="315340"/>
                </a:lnTo>
                <a:lnTo>
                  <a:pt x="703960" y="303783"/>
                </a:lnTo>
                <a:lnTo>
                  <a:pt x="657351" y="283463"/>
                </a:lnTo>
                <a:close/>
              </a:path>
              <a:path w="2274570" h="1005839">
                <a:moveTo>
                  <a:pt x="738885" y="318896"/>
                </a:moveTo>
                <a:lnTo>
                  <a:pt x="733805" y="330581"/>
                </a:lnTo>
                <a:lnTo>
                  <a:pt x="780414" y="350774"/>
                </a:lnTo>
                <a:lnTo>
                  <a:pt x="785494" y="339217"/>
                </a:lnTo>
                <a:lnTo>
                  <a:pt x="738885" y="318896"/>
                </a:lnTo>
                <a:close/>
              </a:path>
              <a:path w="2274570" h="1005839">
                <a:moveTo>
                  <a:pt x="820419" y="354330"/>
                </a:moveTo>
                <a:lnTo>
                  <a:pt x="815339" y="366013"/>
                </a:lnTo>
                <a:lnTo>
                  <a:pt x="861949" y="386206"/>
                </a:lnTo>
                <a:lnTo>
                  <a:pt x="867028" y="374650"/>
                </a:lnTo>
                <a:lnTo>
                  <a:pt x="820419" y="354330"/>
                </a:lnTo>
                <a:close/>
              </a:path>
              <a:path w="2274570" h="1005839">
                <a:moveTo>
                  <a:pt x="901953" y="389763"/>
                </a:moveTo>
                <a:lnTo>
                  <a:pt x="896874" y="401446"/>
                </a:lnTo>
                <a:lnTo>
                  <a:pt x="943482" y="421639"/>
                </a:lnTo>
                <a:lnTo>
                  <a:pt x="948563" y="410082"/>
                </a:lnTo>
                <a:lnTo>
                  <a:pt x="901953" y="389763"/>
                </a:lnTo>
                <a:close/>
              </a:path>
              <a:path w="2274570" h="1005839">
                <a:moveTo>
                  <a:pt x="983488" y="425195"/>
                </a:moveTo>
                <a:lnTo>
                  <a:pt x="978407" y="436880"/>
                </a:lnTo>
                <a:lnTo>
                  <a:pt x="1025016" y="457072"/>
                </a:lnTo>
                <a:lnTo>
                  <a:pt x="1030096" y="445516"/>
                </a:lnTo>
                <a:lnTo>
                  <a:pt x="983488" y="425195"/>
                </a:lnTo>
                <a:close/>
              </a:path>
              <a:path w="2274570" h="1005839">
                <a:moveTo>
                  <a:pt x="1065021" y="460628"/>
                </a:moveTo>
                <a:lnTo>
                  <a:pt x="1059941" y="472313"/>
                </a:lnTo>
                <a:lnTo>
                  <a:pt x="1106551" y="492506"/>
                </a:lnTo>
                <a:lnTo>
                  <a:pt x="1111630" y="480948"/>
                </a:lnTo>
                <a:lnTo>
                  <a:pt x="1065021" y="460628"/>
                </a:lnTo>
                <a:close/>
              </a:path>
              <a:path w="2274570" h="1005839">
                <a:moveTo>
                  <a:pt x="1146555" y="496061"/>
                </a:moveTo>
                <a:lnTo>
                  <a:pt x="1141476" y="507745"/>
                </a:lnTo>
                <a:lnTo>
                  <a:pt x="1188084" y="527938"/>
                </a:lnTo>
                <a:lnTo>
                  <a:pt x="1193164" y="516381"/>
                </a:lnTo>
                <a:lnTo>
                  <a:pt x="1146555" y="496061"/>
                </a:lnTo>
                <a:close/>
              </a:path>
              <a:path w="2274570" h="1005839">
                <a:moveTo>
                  <a:pt x="1228089" y="531494"/>
                </a:moveTo>
                <a:lnTo>
                  <a:pt x="1223009" y="543179"/>
                </a:lnTo>
                <a:lnTo>
                  <a:pt x="1269618" y="563372"/>
                </a:lnTo>
                <a:lnTo>
                  <a:pt x="1274699" y="551814"/>
                </a:lnTo>
                <a:lnTo>
                  <a:pt x="1228089" y="531494"/>
                </a:lnTo>
                <a:close/>
              </a:path>
              <a:path w="2274570" h="1005839">
                <a:moveTo>
                  <a:pt x="1309624" y="566928"/>
                </a:moveTo>
                <a:lnTo>
                  <a:pt x="1304543" y="578611"/>
                </a:lnTo>
                <a:lnTo>
                  <a:pt x="1351152" y="598804"/>
                </a:lnTo>
                <a:lnTo>
                  <a:pt x="1356232" y="587247"/>
                </a:lnTo>
                <a:lnTo>
                  <a:pt x="1309624" y="566928"/>
                </a:lnTo>
                <a:close/>
              </a:path>
              <a:path w="2274570" h="1005839">
                <a:moveTo>
                  <a:pt x="1391157" y="602360"/>
                </a:moveTo>
                <a:lnTo>
                  <a:pt x="1386077" y="614044"/>
                </a:lnTo>
                <a:lnTo>
                  <a:pt x="1432687" y="634238"/>
                </a:lnTo>
                <a:lnTo>
                  <a:pt x="1437766" y="622681"/>
                </a:lnTo>
                <a:lnTo>
                  <a:pt x="1391157" y="602360"/>
                </a:lnTo>
                <a:close/>
              </a:path>
              <a:path w="2274570" h="1005839">
                <a:moveTo>
                  <a:pt x="1472691" y="637794"/>
                </a:moveTo>
                <a:lnTo>
                  <a:pt x="1467612" y="649478"/>
                </a:lnTo>
                <a:lnTo>
                  <a:pt x="1514220" y="669670"/>
                </a:lnTo>
                <a:lnTo>
                  <a:pt x="1519301" y="658113"/>
                </a:lnTo>
                <a:lnTo>
                  <a:pt x="1472691" y="637794"/>
                </a:lnTo>
                <a:close/>
              </a:path>
              <a:path w="2274570" h="1005839">
                <a:moveTo>
                  <a:pt x="1554226" y="673226"/>
                </a:moveTo>
                <a:lnTo>
                  <a:pt x="1549145" y="684910"/>
                </a:lnTo>
                <a:lnTo>
                  <a:pt x="1595754" y="705104"/>
                </a:lnTo>
                <a:lnTo>
                  <a:pt x="1600834" y="693547"/>
                </a:lnTo>
                <a:lnTo>
                  <a:pt x="1554226" y="673226"/>
                </a:lnTo>
                <a:close/>
              </a:path>
              <a:path w="2274570" h="1005839">
                <a:moveTo>
                  <a:pt x="1635759" y="708660"/>
                </a:moveTo>
                <a:lnTo>
                  <a:pt x="1630679" y="720344"/>
                </a:lnTo>
                <a:lnTo>
                  <a:pt x="1677289" y="740536"/>
                </a:lnTo>
                <a:lnTo>
                  <a:pt x="1682368" y="728979"/>
                </a:lnTo>
                <a:lnTo>
                  <a:pt x="1635759" y="708660"/>
                </a:lnTo>
                <a:close/>
              </a:path>
              <a:path w="2274570" h="1005839">
                <a:moveTo>
                  <a:pt x="1717293" y="744092"/>
                </a:moveTo>
                <a:lnTo>
                  <a:pt x="1712214" y="755776"/>
                </a:lnTo>
                <a:lnTo>
                  <a:pt x="1758822" y="775969"/>
                </a:lnTo>
                <a:lnTo>
                  <a:pt x="1763902" y="764413"/>
                </a:lnTo>
                <a:lnTo>
                  <a:pt x="1717293" y="744092"/>
                </a:lnTo>
                <a:close/>
              </a:path>
              <a:path w="2274570" h="1005839">
                <a:moveTo>
                  <a:pt x="1798827" y="779526"/>
                </a:moveTo>
                <a:lnTo>
                  <a:pt x="1793747" y="791210"/>
                </a:lnTo>
                <a:lnTo>
                  <a:pt x="1840356" y="811453"/>
                </a:lnTo>
                <a:lnTo>
                  <a:pt x="1845437" y="799795"/>
                </a:lnTo>
                <a:lnTo>
                  <a:pt x="1798827" y="779526"/>
                </a:lnTo>
                <a:close/>
              </a:path>
              <a:path w="2274570" h="1005839">
                <a:moveTo>
                  <a:pt x="1880362" y="814984"/>
                </a:moveTo>
                <a:lnTo>
                  <a:pt x="1875281" y="826630"/>
                </a:lnTo>
                <a:lnTo>
                  <a:pt x="1921890" y="846886"/>
                </a:lnTo>
                <a:lnTo>
                  <a:pt x="1926970" y="835240"/>
                </a:lnTo>
                <a:lnTo>
                  <a:pt x="1880362" y="814984"/>
                </a:lnTo>
                <a:close/>
              </a:path>
              <a:path w="2274570" h="1005839">
                <a:moveTo>
                  <a:pt x="1961895" y="850417"/>
                </a:moveTo>
                <a:lnTo>
                  <a:pt x="1956815" y="862063"/>
                </a:lnTo>
                <a:lnTo>
                  <a:pt x="2003425" y="882319"/>
                </a:lnTo>
                <a:lnTo>
                  <a:pt x="2008504" y="870673"/>
                </a:lnTo>
                <a:lnTo>
                  <a:pt x="1961895" y="850417"/>
                </a:lnTo>
                <a:close/>
              </a:path>
              <a:path w="2274570" h="1005839">
                <a:moveTo>
                  <a:pt x="2043429" y="885850"/>
                </a:moveTo>
                <a:lnTo>
                  <a:pt x="2038350" y="897496"/>
                </a:lnTo>
                <a:lnTo>
                  <a:pt x="2084958" y="917752"/>
                </a:lnTo>
                <a:lnTo>
                  <a:pt x="2090039" y="906106"/>
                </a:lnTo>
                <a:lnTo>
                  <a:pt x="2043429" y="885850"/>
                </a:lnTo>
                <a:close/>
              </a:path>
              <a:path w="2274570" h="1005839">
                <a:moveTo>
                  <a:pt x="2238739" y="984584"/>
                </a:moveTo>
                <a:lnTo>
                  <a:pt x="2170938" y="992632"/>
                </a:lnTo>
                <a:lnTo>
                  <a:pt x="2168525" y="995794"/>
                </a:lnTo>
                <a:lnTo>
                  <a:pt x="2169287" y="1002753"/>
                </a:lnTo>
                <a:lnTo>
                  <a:pt x="2172462" y="1005243"/>
                </a:lnTo>
                <a:lnTo>
                  <a:pt x="2274316" y="993152"/>
                </a:lnTo>
                <a:lnTo>
                  <a:pt x="2273385" y="991882"/>
                </a:lnTo>
                <a:lnTo>
                  <a:pt x="2257679" y="991882"/>
                </a:lnTo>
                <a:lnTo>
                  <a:pt x="2255283" y="988618"/>
                </a:lnTo>
                <a:lnTo>
                  <a:pt x="2248027" y="988618"/>
                </a:lnTo>
                <a:lnTo>
                  <a:pt x="2238739" y="984584"/>
                </a:lnTo>
                <a:close/>
              </a:path>
              <a:path w="2274570" h="1005839">
                <a:moveTo>
                  <a:pt x="2261996" y="981824"/>
                </a:moveTo>
                <a:lnTo>
                  <a:pt x="2251235" y="983101"/>
                </a:lnTo>
                <a:lnTo>
                  <a:pt x="2257679" y="991882"/>
                </a:lnTo>
                <a:lnTo>
                  <a:pt x="2261996" y="981824"/>
                </a:lnTo>
                <a:close/>
              </a:path>
              <a:path w="2274570" h="1005839">
                <a:moveTo>
                  <a:pt x="2266017" y="981824"/>
                </a:moveTo>
                <a:lnTo>
                  <a:pt x="2261996" y="981824"/>
                </a:lnTo>
                <a:lnTo>
                  <a:pt x="2257679" y="991882"/>
                </a:lnTo>
                <a:lnTo>
                  <a:pt x="2273385" y="991882"/>
                </a:lnTo>
                <a:lnTo>
                  <a:pt x="2266017" y="981824"/>
                </a:lnTo>
                <a:close/>
              </a:path>
              <a:path w="2274570" h="1005839">
                <a:moveTo>
                  <a:pt x="2250389" y="983201"/>
                </a:moveTo>
                <a:lnTo>
                  <a:pt x="2238739" y="984584"/>
                </a:lnTo>
                <a:lnTo>
                  <a:pt x="2248027" y="988618"/>
                </a:lnTo>
                <a:lnTo>
                  <a:pt x="2250389" y="983201"/>
                </a:lnTo>
                <a:close/>
              </a:path>
              <a:path w="2274570" h="1005839">
                <a:moveTo>
                  <a:pt x="2251235" y="983101"/>
                </a:moveTo>
                <a:lnTo>
                  <a:pt x="2250389" y="983201"/>
                </a:lnTo>
                <a:lnTo>
                  <a:pt x="2248027" y="988618"/>
                </a:lnTo>
                <a:lnTo>
                  <a:pt x="2255283" y="988618"/>
                </a:lnTo>
                <a:lnTo>
                  <a:pt x="2251235" y="983101"/>
                </a:lnTo>
                <a:close/>
              </a:path>
              <a:path w="2274570" h="1005839">
                <a:moveTo>
                  <a:pt x="2206497" y="956716"/>
                </a:moveTo>
                <a:lnTo>
                  <a:pt x="2201417" y="968375"/>
                </a:lnTo>
                <a:lnTo>
                  <a:pt x="2238739" y="984584"/>
                </a:lnTo>
                <a:lnTo>
                  <a:pt x="2250389" y="983201"/>
                </a:lnTo>
                <a:lnTo>
                  <a:pt x="2250732" y="982416"/>
                </a:lnTo>
                <a:lnTo>
                  <a:pt x="2243756" y="972908"/>
                </a:lnTo>
                <a:lnTo>
                  <a:pt x="2206497" y="956716"/>
                </a:lnTo>
                <a:close/>
              </a:path>
              <a:path w="2274570" h="1005839">
                <a:moveTo>
                  <a:pt x="2209672" y="909789"/>
                </a:moveTo>
                <a:lnTo>
                  <a:pt x="2204084" y="913942"/>
                </a:lnTo>
                <a:lnTo>
                  <a:pt x="2203450" y="917917"/>
                </a:lnTo>
                <a:lnTo>
                  <a:pt x="2205481" y="920750"/>
                </a:lnTo>
                <a:lnTo>
                  <a:pt x="2243756" y="972908"/>
                </a:lnTo>
                <a:lnTo>
                  <a:pt x="2253106" y="976972"/>
                </a:lnTo>
                <a:lnTo>
                  <a:pt x="2250732" y="982416"/>
                </a:lnTo>
                <a:lnTo>
                  <a:pt x="2251235" y="983101"/>
                </a:lnTo>
                <a:lnTo>
                  <a:pt x="2261996" y="981824"/>
                </a:lnTo>
                <a:lnTo>
                  <a:pt x="2266017" y="981824"/>
                </a:lnTo>
                <a:lnTo>
                  <a:pt x="2215768" y="913231"/>
                </a:lnTo>
                <a:lnTo>
                  <a:pt x="2213737" y="910412"/>
                </a:lnTo>
                <a:lnTo>
                  <a:pt x="2209672" y="909789"/>
                </a:lnTo>
                <a:close/>
              </a:path>
              <a:path w="2274570" h="1005839">
                <a:moveTo>
                  <a:pt x="2243756" y="972908"/>
                </a:moveTo>
                <a:lnTo>
                  <a:pt x="2250732" y="982416"/>
                </a:lnTo>
                <a:lnTo>
                  <a:pt x="2253106" y="976972"/>
                </a:lnTo>
                <a:lnTo>
                  <a:pt x="2243756" y="972908"/>
                </a:lnTo>
                <a:close/>
              </a:path>
              <a:path w="2274570" h="1005839">
                <a:moveTo>
                  <a:pt x="2124964" y="921283"/>
                </a:moveTo>
                <a:lnTo>
                  <a:pt x="2119883" y="932929"/>
                </a:lnTo>
                <a:lnTo>
                  <a:pt x="2166492" y="953185"/>
                </a:lnTo>
                <a:lnTo>
                  <a:pt x="2171572" y="941539"/>
                </a:lnTo>
                <a:lnTo>
                  <a:pt x="2124964" y="921283"/>
                </a:lnTo>
                <a:close/>
              </a:path>
            </a:pathLst>
          </a:custGeom>
          <a:solidFill>
            <a:srgbClr val="30C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81117" y="1570735"/>
            <a:ext cx="547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222E3C"/>
                </a:solidFill>
                <a:latin typeface="Trebuchet MS"/>
                <a:cs typeface="Trebuchet MS"/>
              </a:rPr>
              <a:t>Latency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67276" y="3108705"/>
            <a:ext cx="62039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solidFill>
                  <a:srgbClr val="222E3C"/>
                </a:solidFill>
                <a:latin typeface="Trebuchet MS"/>
                <a:cs typeface="Trebuchet MS"/>
              </a:rPr>
              <a:t>Utilization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06474" y="3847338"/>
            <a:ext cx="942594" cy="9418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92823" y="3956303"/>
            <a:ext cx="723900" cy="7231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30473" y="1070356"/>
            <a:ext cx="94741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400" spc="-35" dirty="0">
                <a:solidFill>
                  <a:srgbClr val="222E3C"/>
                </a:solidFill>
                <a:latin typeface="Trebuchet MS"/>
                <a:cs typeface="Trebuchet MS"/>
              </a:rPr>
              <a:t>Elastic</a:t>
            </a:r>
            <a:r>
              <a:rPr sz="1400" spc="-14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222E3C"/>
                </a:solidFill>
                <a:latin typeface="Trebuchet MS"/>
                <a:cs typeface="Trebuchet MS"/>
              </a:rPr>
              <a:t>Load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solidFill>
                  <a:srgbClr val="222E3C"/>
                </a:solidFill>
                <a:latin typeface="Trebuchet MS"/>
                <a:cs typeface="Trebuchet MS"/>
              </a:rPr>
              <a:t>Balancing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17976" y="2490977"/>
            <a:ext cx="548639" cy="5486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61207" y="2420492"/>
            <a:ext cx="1818639" cy="1750060"/>
          </a:xfrm>
          <a:custGeom>
            <a:avLst/>
            <a:gdLst/>
            <a:ahLst/>
            <a:cxnLst/>
            <a:rect l="l" t="t" r="r" b="b"/>
            <a:pathLst>
              <a:path w="1818639" h="1750060">
                <a:moveTo>
                  <a:pt x="0" y="171831"/>
                </a:moveTo>
                <a:lnTo>
                  <a:pt x="6140" y="126162"/>
                </a:lnTo>
                <a:lnTo>
                  <a:pt x="23466" y="85118"/>
                </a:lnTo>
                <a:lnTo>
                  <a:pt x="50339" y="50339"/>
                </a:lnTo>
                <a:lnTo>
                  <a:pt x="85118" y="23466"/>
                </a:lnTo>
                <a:lnTo>
                  <a:pt x="126162" y="6140"/>
                </a:lnTo>
                <a:lnTo>
                  <a:pt x="171830" y="0"/>
                </a:lnTo>
                <a:lnTo>
                  <a:pt x="1646301" y="0"/>
                </a:lnTo>
                <a:lnTo>
                  <a:pt x="1691969" y="6140"/>
                </a:lnTo>
                <a:lnTo>
                  <a:pt x="1733013" y="23466"/>
                </a:lnTo>
                <a:lnTo>
                  <a:pt x="1767792" y="50339"/>
                </a:lnTo>
                <a:lnTo>
                  <a:pt x="1794665" y="85118"/>
                </a:lnTo>
                <a:lnTo>
                  <a:pt x="1811991" y="126162"/>
                </a:lnTo>
                <a:lnTo>
                  <a:pt x="1818131" y="171831"/>
                </a:lnTo>
                <a:lnTo>
                  <a:pt x="1818131" y="1577784"/>
                </a:lnTo>
                <a:lnTo>
                  <a:pt x="1811991" y="1623448"/>
                </a:lnTo>
                <a:lnTo>
                  <a:pt x="1794665" y="1664480"/>
                </a:lnTo>
                <a:lnTo>
                  <a:pt x="1767792" y="1699244"/>
                </a:lnTo>
                <a:lnTo>
                  <a:pt x="1733013" y="1726101"/>
                </a:lnTo>
                <a:lnTo>
                  <a:pt x="1691969" y="1743416"/>
                </a:lnTo>
                <a:lnTo>
                  <a:pt x="1646301" y="1749552"/>
                </a:lnTo>
                <a:lnTo>
                  <a:pt x="171830" y="1749552"/>
                </a:lnTo>
                <a:lnTo>
                  <a:pt x="126162" y="1743416"/>
                </a:lnTo>
                <a:lnTo>
                  <a:pt x="85118" y="1726101"/>
                </a:lnTo>
                <a:lnTo>
                  <a:pt x="50339" y="1699244"/>
                </a:lnTo>
                <a:lnTo>
                  <a:pt x="23466" y="1664480"/>
                </a:lnTo>
                <a:lnTo>
                  <a:pt x="6140" y="1623448"/>
                </a:lnTo>
                <a:lnTo>
                  <a:pt x="0" y="1577784"/>
                </a:lnTo>
                <a:lnTo>
                  <a:pt x="0" y="171831"/>
                </a:lnTo>
                <a:close/>
              </a:path>
            </a:pathLst>
          </a:custGeom>
          <a:ln w="19050">
            <a:solidFill>
              <a:srgbClr val="222E3C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7938" y="4164329"/>
            <a:ext cx="548640" cy="5486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04588" y="2490977"/>
            <a:ext cx="548639" cy="5486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23461" y="3947667"/>
            <a:ext cx="2755900" cy="680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222E3C"/>
                </a:solidFill>
                <a:latin typeface="Trebuchet MS"/>
                <a:cs typeface="Trebuchet MS"/>
              </a:rPr>
              <a:t>Auto </a:t>
            </a:r>
            <a:r>
              <a:rPr sz="1200" spc="-5" dirty="0">
                <a:solidFill>
                  <a:srgbClr val="222E3C"/>
                </a:solidFill>
                <a:latin typeface="Trebuchet MS"/>
                <a:cs typeface="Trebuchet MS"/>
              </a:rPr>
              <a:t>Scaling</a:t>
            </a:r>
            <a:r>
              <a:rPr sz="1200" spc="-13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222E3C"/>
                </a:solidFill>
                <a:latin typeface="Trebuchet MS"/>
                <a:cs typeface="Trebuchet MS"/>
              </a:rPr>
              <a:t>group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570990">
              <a:lnSpc>
                <a:spcPct val="100000"/>
              </a:lnSpc>
              <a:spcBef>
                <a:spcPts val="5"/>
              </a:spcBef>
            </a:pPr>
            <a:r>
              <a:rPr sz="1200" spc="-30" dirty="0">
                <a:solidFill>
                  <a:srgbClr val="222E3C"/>
                </a:solidFill>
                <a:latin typeface="Trebuchet MS"/>
                <a:cs typeface="Trebuchet MS"/>
              </a:rPr>
              <a:t>Execute </a:t>
            </a:r>
            <a:r>
              <a:rPr sz="1200" spc="65" dirty="0">
                <a:solidFill>
                  <a:srgbClr val="222E3C"/>
                </a:solidFill>
                <a:latin typeface="Trebuchet MS"/>
                <a:cs typeface="Trebuchet MS"/>
              </a:rPr>
              <a:t>AS</a:t>
            </a:r>
            <a:r>
              <a:rPr sz="1200" spc="-14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22E3C"/>
                </a:solidFill>
                <a:latin typeface="Trebuchet MS"/>
                <a:cs typeface="Trebuchet MS"/>
              </a:rPr>
              <a:t>Policy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92677" y="1760601"/>
            <a:ext cx="519430" cy="731520"/>
          </a:xfrm>
          <a:custGeom>
            <a:avLst/>
            <a:gdLst/>
            <a:ahLst/>
            <a:cxnLst/>
            <a:rect l="l" t="t" r="r" b="b"/>
            <a:pathLst>
              <a:path w="519429" h="731519">
                <a:moveTo>
                  <a:pt x="518922" y="0"/>
                </a:moveTo>
                <a:lnTo>
                  <a:pt x="518922" y="365632"/>
                </a:lnTo>
                <a:lnTo>
                  <a:pt x="0" y="365632"/>
                </a:lnTo>
                <a:lnTo>
                  <a:pt x="0" y="731138"/>
                </a:lnTo>
              </a:path>
            </a:pathLst>
          </a:custGeom>
          <a:ln w="25146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11598" y="1760601"/>
            <a:ext cx="568325" cy="731520"/>
          </a:xfrm>
          <a:custGeom>
            <a:avLst/>
            <a:gdLst/>
            <a:ahLst/>
            <a:cxnLst/>
            <a:rect l="l" t="t" r="r" b="b"/>
            <a:pathLst>
              <a:path w="568325" h="731519">
                <a:moveTo>
                  <a:pt x="0" y="0"/>
                </a:moveTo>
                <a:lnTo>
                  <a:pt x="0" y="365632"/>
                </a:lnTo>
                <a:lnTo>
                  <a:pt x="567816" y="365632"/>
                </a:lnTo>
                <a:lnTo>
                  <a:pt x="567816" y="731138"/>
                </a:lnTo>
              </a:path>
            </a:pathLst>
          </a:custGeom>
          <a:ln w="25146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11598" y="1760601"/>
            <a:ext cx="0" cy="731520"/>
          </a:xfrm>
          <a:custGeom>
            <a:avLst/>
            <a:gdLst/>
            <a:ahLst/>
            <a:cxnLst/>
            <a:rect l="l" t="t" r="r" b="b"/>
            <a:pathLst>
              <a:path h="731519">
                <a:moveTo>
                  <a:pt x="0" y="0"/>
                </a:moveTo>
                <a:lnTo>
                  <a:pt x="0" y="365632"/>
                </a:lnTo>
                <a:lnTo>
                  <a:pt x="0" y="731138"/>
                </a:lnTo>
              </a:path>
            </a:pathLst>
          </a:custGeom>
          <a:ln w="25146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81271" y="969263"/>
            <a:ext cx="659129" cy="7909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504950" y="4609338"/>
            <a:ext cx="11442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solidFill>
                  <a:srgbClr val="222E3C"/>
                </a:solidFill>
                <a:latin typeface="Trebuchet MS"/>
                <a:cs typeface="Trebuchet MS"/>
              </a:rPr>
              <a:t>Auto</a:t>
            </a:r>
            <a:r>
              <a:rPr sz="1600" spc="-12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222E3C"/>
                </a:solidFill>
                <a:latin typeface="Trebuchet MS"/>
                <a:cs typeface="Trebuchet MS"/>
              </a:rPr>
              <a:t>Scaling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059" y="190500"/>
            <a:ext cx="257683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75" dirty="0">
                <a:solidFill>
                  <a:srgbClr val="FFFFFF"/>
                </a:solidFill>
                <a:latin typeface="Trebuchet MS"/>
                <a:cs typeface="Trebuchet MS"/>
              </a:rPr>
              <a:t>Triad </a:t>
            </a:r>
            <a:r>
              <a:rPr sz="2800" spc="2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800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15983" y="5015484"/>
            <a:ext cx="128016" cy="128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2134" y="1661160"/>
            <a:ext cx="1784350" cy="2065020"/>
          </a:xfrm>
          <a:custGeom>
            <a:avLst/>
            <a:gdLst/>
            <a:ahLst/>
            <a:cxnLst/>
            <a:rect l="l" t="t" r="r" b="b"/>
            <a:pathLst>
              <a:path w="1784350" h="2065020">
                <a:moveTo>
                  <a:pt x="43306" y="0"/>
                </a:moveTo>
                <a:lnTo>
                  <a:pt x="0" y="37337"/>
                </a:lnTo>
                <a:lnTo>
                  <a:pt x="111887" y="167259"/>
                </a:lnTo>
                <a:lnTo>
                  <a:pt x="155193" y="129920"/>
                </a:lnTo>
                <a:lnTo>
                  <a:pt x="43306" y="0"/>
                </a:lnTo>
                <a:close/>
              </a:path>
              <a:path w="1784350" h="2065020">
                <a:moveTo>
                  <a:pt x="192531" y="173227"/>
                </a:moveTo>
                <a:lnTo>
                  <a:pt x="149225" y="210565"/>
                </a:lnTo>
                <a:lnTo>
                  <a:pt x="261112" y="340487"/>
                </a:lnTo>
                <a:lnTo>
                  <a:pt x="304418" y="303148"/>
                </a:lnTo>
                <a:lnTo>
                  <a:pt x="192531" y="173227"/>
                </a:lnTo>
                <a:close/>
              </a:path>
              <a:path w="1784350" h="2065020">
                <a:moveTo>
                  <a:pt x="341756" y="346456"/>
                </a:moveTo>
                <a:lnTo>
                  <a:pt x="298450" y="383794"/>
                </a:lnTo>
                <a:lnTo>
                  <a:pt x="410337" y="513714"/>
                </a:lnTo>
                <a:lnTo>
                  <a:pt x="453643" y="476376"/>
                </a:lnTo>
                <a:lnTo>
                  <a:pt x="341756" y="346456"/>
                </a:lnTo>
                <a:close/>
              </a:path>
              <a:path w="1784350" h="2065020">
                <a:moveTo>
                  <a:pt x="490854" y="519683"/>
                </a:moveTo>
                <a:lnTo>
                  <a:pt x="447548" y="557021"/>
                </a:lnTo>
                <a:lnTo>
                  <a:pt x="559435" y="686942"/>
                </a:lnTo>
                <a:lnTo>
                  <a:pt x="602741" y="649604"/>
                </a:lnTo>
                <a:lnTo>
                  <a:pt x="490854" y="519683"/>
                </a:lnTo>
                <a:close/>
              </a:path>
              <a:path w="1784350" h="2065020">
                <a:moveTo>
                  <a:pt x="640079" y="692912"/>
                </a:moveTo>
                <a:lnTo>
                  <a:pt x="596773" y="730250"/>
                </a:lnTo>
                <a:lnTo>
                  <a:pt x="708660" y="860044"/>
                </a:lnTo>
                <a:lnTo>
                  <a:pt x="751966" y="822832"/>
                </a:lnTo>
                <a:lnTo>
                  <a:pt x="640079" y="692912"/>
                </a:lnTo>
                <a:close/>
              </a:path>
              <a:path w="1784350" h="2065020">
                <a:moveTo>
                  <a:pt x="789177" y="866139"/>
                </a:moveTo>
                <a:lnTo>
                  <a:pt x="745998" y="903351"/>
                </a:lnTo>
                <a:lnTo>
                  <a:pt x="857757" y="1033271"/>
                </a:lnTo>
                <a:lnTo>
                  <a:pt x="901064" y="996060"/>
                </a:lnTo>
                <a:lnTo>
                  <a:pt x="789177" y="866139"/>
                </a:lnTo>
                <a:close/>
              </a:path>
              <a:path w="1784350" h="2065020">
                <a:moveTo>
                  <a:pt x="938402" y="1039367"/>
                </a:moveTo>
                <a:lnTo>
                  <a:pt x="895095" y="1076578"/>
                </a:lnTo>
                <a:lnTo>
                  <a:pt x="1006982" y="1206500"/>
                </a:lnTo>
                <a:lnTo>
                  <a:pt x="1050289" y="1169289"/>
                </a:lnTo>
                <a:lnTo>
                  <a:pt x="938402" y="1039367"/>
                </a:lnTo>
                <a:close/>
              </a:path>
              <a:path w="1784350" h="2065020">
                <a:moveTo>
                  <a:pt x="1087627" y="1212595"/>
                </a:moveTo>
                <a:lnTo>
                  <a:pt x="1044320" y="1249807"/>
                </a:lnTo>
                <a:lnTo>
                  <a:pt x="1156207" y="1379727"/>
                </a:lnTo>
                <a:lnTo>
                  <a:pt x="1199514" y="1342516"/>
                </a:lnTo>
                <a:lnTo>
                  <a:pt x="1087627" y="1212595"/>
                </a:lnTo>
                <a:close/>
              </a:path>
              <a:path w="1784350" h="2065020">
                <a:moveTo>
                  <a:pt x="1236726" y="1385823"/>
                </a:moveTo>
                <a:lnTo>
                  <a:pt x="1193418" y="1423034"/>
                </a:lnTo>
                <a:lnTo>
                  <a:pt x="1305305" y="1552956"/>
                </a:lnTo>
                <a:lnTo>
                  <a:pt x="1348613" y="1515745"/>
                </a:lnTo>
                <a:lnTo>
                  <a:pt x="1236726" y="1385823"/>
                </a:lnTo>
                <a:close/>
              </a:path>
              <a:path w="1784350" h="2065020">
                <a:moveTo>
                  <a:pt x="1385951" y="1559052"/>
                </a:moveTo>
                <a:lnTo>
                  <a:pt x="1342643" y="1596263"/>
                </a:lnTo>
                <a:lnTo>
                  <a:pt x="1454530" y="1726183"/>
                </a:lnTo>
                <a:lnTo>
                  <a:pt x="1497838" y="1688845"/>
                </a:lnTo>
                <a:lnTo>
                  <a:pt x="1385951" y="1559052"/>
                </a:lnTo>
                <a:close/>
              </a:path>
              <a:path w="1784350" h="2065020">
                <a:moveTo>
                  <a:pt x="1557293" y="1928800"/>
                </a:moveTo>
                <a:lnTo>
                  <a:pt x="1546701" y="1931638"/>
                </a:lnTo>
                <a:lnTo>
                  <a:pt x="1537966" y="1938238"/>
                </a:lnTo>
                <a:lnTo>
                  <a:pt x="1532254" y="1948052"/>
                </a:lnTo>
                <a:lnTo>
                  <a:pt x="1530727" y="1959264"/>
                </a:lnTo>
                <a:lnTo>
                  <a:pt x="1533556" y="1969833"/>
                </a:lnTo>
                <a:lnTo>
                  <a:pt x="1540148" y="1978592"/>
                </a:lnTo>
                <a:lnTo>
                  <a:pt x="1549907" y="1984375"/>
                </a:lnTo>
                <a:lnTo>
                  <a:pt x="1783968" y="2064892"/>
                </a:lnTo>
                <a:lnTo>
                  <a:pt x="1779474" y="2040636"/>
                </a:lnTo>
                <a:lnTo>
                  <a:pt x="1725294" y="2040636"/>
                </a:lnTo>
                <a:lnTo>
                  <a:pt x="1656251" y="1960466"/>
                </a:lnTo>
                <a:lnTo>
                  <a:pt x="1568577" y="1930273"/>
                </a:lnTo>
                <a:lnTo>
                  <a:pt x="1557293" y="1928800"/>
                </a:lnTo>
                <a:close/>
              </a:path>
              <a:path w="1784350" h="2065020">
                <a:moveTo>
                  <a:pt x="1656251" y="1960466"/>
                </a:moveTo>
                <a:lnTo>
                  <a:pt x="1725294" y="2040636"/>
                </a:lnTo>
                <a:lnTo>
                  <a:pt x="1740909" y="2027174"/>
                </a:lnTo>
                <a:lnTo>
                  <a:pt x="1718817" y="2027174"/>
                </a:lnTo>
                <a:lnTo>
                  <a:pt x="1709906" y="1978944"/>
                </a:lnTo>
                <a:lnTo>
                  <a:pt x="1656251" y="1960466"/>
                </a:lnTo>
                <a:close/>
              </a:path>
              <a:path w="1784350" h="2065020">
                <a:moveTo>
                  <a:pt x="1705610" y="1798701"/>
                </a:moveTo>
                <a:lnTo>
                  <a:pt x="1695090" y="1802899"/>
                </a:lnTo>
                <a:lnTo>
                  <a:pt x="1687274" y="1810575"/>
                </a:lnTo>
                <a:lnTo>
                  <a:pt x="1682910" y="1820632"/>
                </a:lnTo>
                <a:lnTo>
                  <a:pt x="1682749" y="1831975"/>
                </a:lnTo>
                <a:lnTo>
                  <a:pt x="1699602" y="1923179"/>
                </a:lnTo>
                <a:lnTo>
                  <a:pt x="1768601" y="2003298"/>
                </a:lnTo>
                <a:lnTo>
                  <a:pt x="1725294" y="2040636"/>
                </a:lnTo>
                <a:lnTo>
                  <a:pt x="1779474" y="2040636"/>
                </a:lnTo>
                <a:lnTo>
                  <a:pt x="1738884" y="1821560"/>
                </a:lnTo>
                <a:lnTo>
                  <a:pt x="1734685" y="1811041"/>
                </a:lnTo>
                <a:lnTo>
                  <a:pt x="1727009" y="1803225"/>
                </a:lnTo>
                <a:lnTo>
                  <a:pt x="1716952" y="1798861"/>
                </a:lnTo>
                <a:lnTo>
                  <a:pt x="1705610" y="1798701"/>
                </a:lnTo>
                <a:close/>
              </a:path>
              <a:path w="1784350" h="2065020">
                <a:moveTo>
                  <a:pt x="1709906" y="1978944"/>
                </a:moveTo>
                <a:lnTo>
                  <a:pt x="1718817" y="2027174"/>
                </a:lnTo>
                <a:lnTo>
                  <a:pt x="1756283" y="1994915"/>
                </a:lnTo>
                <a:lnTo>
                  <a:pt x="1709906" y="1978944"/>
                </a:lnTo>
                <a:close/>
              </a:path>
              <a:path w="1784350" h="2065020">
                <a:moveTo>
                  <a:pt x="1699602" y="1923179"/>
                </a:moveTo>
                <a:lnTo>
                  <a:pt x="1709906" y="1978944"/>
                </a:lnTo>
                <a:lnTo>
                  <a:pt x="1756283" y="1994915"/>
                </a:lnTo>
                <a:lnTo>
                  <a:pt x="1718817" y="2027174"/>
                </a:lnTo>
                <a:lnTo>
                  <a:pt x="1740909" y="2027174"/>
                </a:lnTo>
                <a:lnTo>
                  <a:pt x="1768601" y="2003298"/>
                </a:lnTo>
                <a:lnTo>
                  <a:pt x="1699602" y="1923179"/>
                </a:lnTo>
                <a:close/>
              </a:path>
              <a:path w="1784350" h="2065020">
                <a:moveTo>
                  <a:pt x="1684273" y="1905380"/>
                </a:moveTo>
                <a:lnTo>
                  <a:pt x="1640966" y="1942718"/>
                </a:lnTo>
                <a:lnTo>
                  <a:pt x="1656251" y="1960466"/>
                </a:lnTo>
                <a:lnTo>
                  <a:pt x="1709906" y="1978944"/>
                </a:lnTo>
                <a:lnTo>
                  <a:pt x="1699602" y="1923179"/>
                </a:lnTo>
                <a:lnTo>
                  <a:pt x="1684273" y="1905380"/>
                </a:lnTo>
                <a:close/>
              </a:path>
              <a:path w="1784350" h="2065020">
                <a:moveTo>
                  <a:pt x="1535176" y="1732152"/>
                </a:moveTo>
                <a:lnTo>
                  <a:pt x="1491868" y="1769490"/>
                </a:lnTo>
                <a:lnTo>
                  <a:pt x="1603628" y="1899412"/>
                </a:lnTo>
                <a:lnTo>
                  <a:pt x="1646936" y="1862074"/>
                </a:lnTo>
                <a:lnTo>
                  <a:pt x="1535176" y="1732152"/>
                </a:lnTo>
                <a:close/>
              </a:path>
            </a:pathLst>
          </a:custGeom>
          <a:solidFill>
            <a:srgbClr val="2891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40761" y="4044728"/>
            <a:ext cx="3858260" cy="257175"/>
          </a:xfrm>
          <a:custGeom>
            <a:avLst/>
            <a:gdLst/>
            <a:ahLst/>
            <a:cxnLst/>
            <a:rect l="l" t="t" r="r" b="b"/>
            <a:pathLst>
              <a:path w="3858260" h="257175">
                <a:moveTo>
                  <a:pt x="3857752" y="99789"/>
                </a:moveTo>
                <a:lnTo>
                  <a:pt x="3686302" y="99789"/>
                </a:lnTo>
                <a:lnTo>
                  <a:pt x="3686302" y="156939"/>
                </a:lnTo>
                <a:lnTo>
                  <a:pt x="3857752" y="156939"/>
                </a:lnTo>
                <a:lnTo>
                  <a:pt x="3857752" y="99789"/>
                </a:lnTo>
                <a:close/>
              </a:path>
              <a:path w="3858260" h="257175">
                <a:moveTo>
                  <a:pt x="3629152" y="99789"/>
                </a:moveTo>
                <a:lnTo>
                  <a:pt x="3457702" y="99789"/>
                </a:lnTo>
                <a:lnTo>
                  <a:pt x="3457702" y="156939"/>
                </a:lnTo>
                <a:lnTo>
                  <a:pt x="3629152" y="156939"/>
                </a:lnTo>
                <a:lnTo>
                  <a:pt x="3629152" y="99789"/>
                </a:lnTo>
                <a:close/>
              </a:path>
              <a:path w="3858260" h="257175">
                <a:moveTo>
                  <a:pt x="3400552" y="99789"/>
                </a:moveTo>
                <a:lnTo>
                  <a:pt x="3229102" y="99789"/>
                </a:lnTo>
                <a:lnTo>
                  <a:pt x="3229102" y="156939"/>
                </a:lnTo>
                <a:lnTo>
                  <a:pt x="3400552" y="156939"/>
                </a:lnTo>
                <a:lnTo>
                  <a:pt x="3400552" y="99789"/>
                </a:lnTo>
                <a:close/>
              </a:path>
              <a:path w="3858260" h="257175">
                <a:moveTo>
                  <a:pt x="3171952" y="99789"/>
                </a:moveTo>
                <a:lnTo>
                  <a:pt x="3000502" y="99789"/>
                </a:lnTo>
                <a:lnTo>
                  <a:pt x="3000502" y="156939"/>
                </a:lnTo>
                <a:lnTo>
                  <a:pt x="3171952" y="156939"/>
                </a:lnTo>
                <a:lnTo>
                  <a:pt x="3171952" y="99789"/>
                </a:lnTo>
                <a:close/>
              </a:path>
              <a:path w="3858260" h="257175">
                <a:moveTo>
                  <a:pt x="2943352" y="99789"/>
                </a:moveTo>
                <a:lnTo>
                  <a:pt x="2771902" y="99789"/>
                </a:lnTo>
                <a:lnTo>
                  <a:pt x="2771902" y="156939"/>
                </a:lnTo>
                <a:lnTo>
                  <a:pt x="2943352" y="156939"/>
                </a:lnTo>
                <a:lnTo>
                  <a:pt x="2943352" y="99789"/>
                </a:lnTo>
                <a:close/>
              </a:path>
              <a:path w="3858260" h="257175">
                <a:moveTo>
                  <a:pt x="2714752" y="99789"/>
                </a:moveTo>
                <a:lnTo>
                  <a:pt x="2543302" y="99789"/>
                </a:lnTo>
                <a:lnTo>
                  <a:pt x="2543302" y="156939"/>
                </a:lnTo>
                <a:lnTo>
                  <a:pt x="2714752" y="156939"/>
                </a:lnTo>
                <a:lnTo>
                  <a:pt x="2714752" y="99789"/>
                </a:lnTo>
                <a:close/>
              </a:path>
              <a:path w="3858260" h="257175">
                <a:moveTo>
                  <a:pt x="2486152" y="99789"/>
                </a:moveTo>
                <a:lnTo>
                  <a:pt x="2314702" y="99789"/>
                </a:lnTo>
                <a:lnTo>
                  <a:pt x="2314702" y="156939"/>
                </a:lnTo>
                <a:lnTo>
                  <a:pt x="2486152" y="156939"/>
                </a:lnTo>
                <a:lnTo>
                  <a:pt x="2486152" y="99789"/>
                </a:lnTo>
                <a:close/>
              </a:path>
              <a:path w="3858260" h="257175">
                <a:moveTo>
                  <a:pt x="2257552" y="99789"/>
                </a:moveTo>
                <a:lnTo>
                  <a:pt x="2086102" y="99789"/>
                </a:lnTo>
                <a:lnTo>
                  <a:pt x="2086102" y="156939"/>
                </a:lnTo>
                <a:lnTo>
                  <a:pt x="2257552" y="156939"/>
                </a:lnTo>
                <a:lnTo>
                  <a:pt x="2257552" y="99789"/>
                </a:lnTo>
                <a:close/>
              </a:path>
              <a:path w="3858260" h="257175">
                <a:moveTo>
                  <a:pt x="2028952" y="99789"/>
                </a:moveTo>
                <a:lnTo>
                  <a:pt x="1857502" y="99789"/>
                </a:lnTo>
                <a:lnTo>
                  <a:pt x="1857502" y="156939"/>
                </a:lnTo>
                <a:lnTo>
                  <a:pt x="2028952" y="156939"/>
                </a:lnTo>
                <a:lnTo>
                  <a:pt x="2028952" y="99789"/>
                </a:lnTo>
                <a:close/>
              </a:path>
              <a:path w="3858260" h="257175">
                <a:moveTo>
                  <a:pt x="1800352" y="99789"/>
                </a:moveTo>
                <a:lnTo>
                  <a:pt x="1628902" y="99789"/>
                </a:lnTo>
                <a:lnTo>
                  <a:pt x="1628902" y="156939"/>
                </a:lnTo>
                <a:lnTo>
                  <a:pt x="1800352" y="156939"/>
                </a:lnTo>
                <a:lnTo>
                  <a:pt x="1800352" y="99789"/>
                </a:lnTo>
                <a:close/>
              </a:path>
              <a:path w="3858260" h="257175">
                <a:moveTo>
                  <a:pt x="1571752" y="99789"/>
                </a:moveTo>
                <a:lnTo>
                  <a:pt x="1400302" y="99789"/>
                </a:lnTo>
                <a:lnTo>
                  <a:pt x="1400302" y="156939"/>
                </a:lnTo>
                <a:lnTo>
                  <a:pt x="1571752" y="156939"/>
                </a:lnTo>
                <a:lnTo>
                  <a:pt x="1571752" y="99789"/>
                </a:lnTo>
                <a:close/>
              </a:path>
              <a:path w="3858260" h="257175">
                <a:moveTo>
                  <a:pt x="1343152" y="99789"/>
                </a:moveTo>
                <a:lnTo>
                  <a:pt x="1171702" y="99789"/>
                </a:lnTo>
                <a:lnTo>
                  <a:pt x="1171702" y="156939"/>
                </a:lnTo>
                <a:lnTo>
                  <a:pt x="1343152" y="156939"/>
                </a:lnTo>
                <a:lnTo>
                  <a:pt x="1343152" y="99789"/>
                </a:lnTo>
                <a:close/>
              </a:path>
              <a:path w="3858260" h="257175">
                <a:moveTo>
                  <a:pt x="1114552" y="99789"/>
                </a:moveTo>
                <a:lnTo>
                  <a:pt x="943101" y="99789"/>
                </a:lnTo>
                <a:lnTo>
                  <a:pt x="943101" y="156939"/>
                </a:lnTo>
                <a:lnTo>
                  <a:pt x="1114552" y="156939"/>
                </a:lnTo>
                <a:lnTo>
                  <a:pt x="1114552" y="99789"/>
                </a:lnTo>
                <a:close/>
              </a:path>
              <a:path w="3858260" h="257175">
                <a:moveTo>
                  <a:pt x="885951" y="99789"/>
                </a:moveTo>
                <a:lnTo>
                  <a:pt x="714501" y="99789"/>
                </a:lnTo>
                <a:lnTo>
                  <a:pt x="714501" y="156939"/>
                </a:lnTo>
                <a:lnTo>
                  <a:pt x="885951" y="156939"/>
                </a:lnTo>
                <a:lnTo>
                  <a:pt x="885951" y="99789"/>
                </a:lnTo>
                <a:close/>
              </a:path>
              <a:path w="3858260" h="257175">
                <a:moveTo>
                  <a:pt x="657351" y="99789"/>
                </a:moveTo>
                <a:lnTo>
                  <a:pt x="485901" y="99789"/>
                </a:lnTo>
                <a:lnTo>
                  <a:pt x="485901" y="156939"/>
                </a:lnTo>
                <a:lnTo>
                  <a:pt x="657351" y="156939"/>
                </a:lnTo>
                <a:lnTo>
                  <a:pt x="657351" y="99789"/>
                </a:lnTo>
                <a:close/>
              </a:path>
              <a:path w="3858260" h="257175">
                <a:moveTo>
                  <a:pt x="428751" y="99789"/>
                </a:moveTo>
                <a:lnTo>
                  <a:pt x="257301" y="99789"/>
                </a:lnTo>
                <a:lnTo>
                  <a:pt x="257301" y="156939"/>
                </a:lnTo>
                <a:lnTo>
                  <a:pt x="428751" y="156939"/>
                </a:lnTo>
                <a:lnTo>
                  <a:pt x="428751" y="99789"/>
                </a:lnTo>
                <a:close/>
              </a:path>
              <a:path w="3858260" h="257175">
                <a:moveTo>
                  <a:pt x="224460" y="0"/>
                </a:moveTo>
                <a:lnTo>
                  <a:pt x="213740" y="3662"/>
                </a:lnTo>
                <a:lnTo>
                  <a:pt x="0" y="128364"/>
                </a:lnTo>
                <a:lnTo>
                  <a:pt x="213740" y="253052"/>
                </a:lnTo>
                <a:lnTo>
                  <a:pt x="224460" y="256723"/>
                </a:lnTo>
                <a:lnTo>
                  <a:pt x="235394" y="256011"/>
                </a:lnTo>
                <a:lnTo>
                  <a:pt x="245280" y="251252"/>
                </a:lnTo>
                <a:lnTo>
                  <a:pt x="252856" y="242778"/>
                </a:lnTo>
                <a:lnTo>
                  <a:pt x="256482" y="232036"/>
                </a:lnTo>
                <a:lnTo>
                  <a:pt x="255762" y="221104"/>
                </a:lnTo>
                <a:lnTo>
                  <a:pt x="251017" y="211237"/>
                </a:lnTo>
                <a:lnTo>
                  <a:pt x="242569" y="203687"/>
                </a:lnTo>
                <a:lnTo>
                  <a:pt x="162429" y="156939"/>
                </a:lnTo>
                <a:lnTo>
                  <a:pt x="56642" y="156939"/>
                </a:lnTo>
                <a:lnTo>
                  <a:pt x="56642" y="99789"/>
                </a:lnTo>
                <a:lnTo>
                  <a:pt x="162407" y="99789"/>
                </a:lnTo>
                <a:lnTo>
                  <a:pt x="242569" y="53027"/>
                </a:lnTo>
                <a:lnTo>
                  <a:pt x="251017" y="45486"/>
                </a:lnTo>
                <a:lnTo>
                  <a:pt x="255762" y="35622"/>
                </a:lnTo>
                <a:lnTo>
                  <a:pt x="256482" y="24692"/>
                </a:lnTo>
                <a:lnTo>
                  <a:pt x="252856" y="13949"/>
                </a:lnTo>
                <a:lnTo>
                  <a:pt x="245280" y="5475"/>
                </a:lnTo>
                <a:lnTo>
                  <a:pt x="235394" y="714"/>
                </a:lnTo>
                <a:lnTo>
                  <a:pt x="224460" y="0"/>
                </a:lnTo>
                <a:close/>
              </a:path>
              <a:path w="3858260" h="257175">
                <a:moveTo>
                  <a:pt x="162407" y="99789"/>
                </a:moveTo>
                <a:lnTo>
                  <a:pt x="56642" y="99789"/>
                </a:lnTo>
                <a:lnTo>
                  <a:pt x="56642" y="156939"/>
                </a:lnTo>
                <a:lnTo>
                  <a:pt x="162429" y="156939"/>
                </a:lnTo>
                <a:lnTo>
                  <a:pt x="155745" y="153040"/>
                </a:lnTo>
                <a:lnTo>
                  <a:pt x="71119" y="153040"/>
                </a:lnTo>
                <a:lnTo>
                  <a:pt x="71119" y="103675"/>
                </a:lnTo>
                <a:lnTo>
                  <a:pt x="155745" y="103675"/>
                </a:lnTo>
                <a:lnTo>
                  <a:pt x="162407" y="99789"/>
                </a:lnTo>
                <a:close/>
              </a:path>
              <a:path w="3858260" h="257175">
                <a:moveTo>
                  <a:pt x="200151" y="99789"/>
                </a:moveTo>
                <a:lnTo>
                  <a:pt x="162407" y="99789"/>
                </a:lnTo>
                <a:lnTo>
                  <a:pt x="113432" y="128357"/>
                </a:lnTo>
                <a:lnTo>
                  <a:pt x="162429" y="156939"/>
                </a:lnTo>
                <a:lnTo>
                  <a:pt x="200151" y="156939"/>
                </a:lnTo>
                <a:lnTo>
                  <a:pt x="200151" y="99789"/>
                </a:lnTo>
                <a:close/>
              </a:path>
              <a:path w="3858260" h="257175">
                <a:moveTo>
                  <a:pt x="71119" y="103675"/>
                </a:moveTo>
                <a:lnTo>
                  <a:pt x="71119" y="153040"/>
                </a:lnTo>
                <a:lnTo>
                  <a:pt x="113432" y="128357"/>
                </a:lnTo>
                <a:lnTo>
                  <a:pt x="71119" y="103675"/>
                </a:lnTo>
                <a:close/>
              </a:path>
              <a:path w="3858260" h="257175">
                <a:moveTo>
                  <a:pt x="113432" y="128357"/>
                </a:moveTo>
                <a:lnTo>
                  <a:pt x="71119" y="153040"/>
                </a:lnTo>
                <a:lnTo>
                  <a:pt x="155745" y="153040"/>
                </a:lnTo>
                <a:lnTo>
                  <a:pt x="113432" y="128357"/>
                </a:lnTo>
                <a:close/>
              </a:path>
              <a:path w="3858260" h="257175">
                <a:moveTo>
                  <a:pt x="155745" y="103675"/>
                </a:moveTo>
                <a:lnTo>
                  <a:pt x="71119" y="103675"/>
                </a:lnTo>
                <a:lnTo>
                  <a:pt x="113432" y="128357"/>
                </a:lnTo>
                <a:lnTo>
                  <a:pt x="155745" y="103675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72939" y="2944241"/>
            <a:ext cx="1237615" cy="566420"/>
          </a:xfrm>
          <a:custGeom>
            <a:avLst/>
            <a:gdLst/>
            <a:ahLst/>
            <a:cxnLst/>
            <a:rect l="l" t="t" r="r" b="b"/>
            <a:pathLst>
              <a:path w="1237614" h="566420">
                <a:moveTo>
                  <a:pt x="5080" y="0"/>
                </a:moveTo>
                <a:lnTo>
                  <a:pt x="0" y="11683"/>
                </a:lnTo>
                <a:lnTo>
                  <a:pt x="46355" y="32257"/>
                </a:lnTo>
                <a:lnTo>
                  <a:pt x="51562" y="20700"/>
                </a:lnTo>
                <a:lnTo>
                  <a:pt x="5080" y="0"/>
                </a:lnTo>
                <a:close/>
              </a:path>
              <a:path w="1237614" h="566420">
                <a:moveTo>
                  <a:pt x="86360" y="36194"/>
                </a:moveTo>
                <a:lnTo>
                  <a:pt x="81152" y="47751"/>
                </a:lnTo>
                <a:lnTo>
                  <a:pt x="127635" y="68452"/>
                </a:lnTo>
                <a:lnTo>
                  <a:pt x="132714" y="56768"/>
                </a:lnTo>
                <a:lnTo>
                  <a:pt x="86360" y="36194"/>
                </a:lnTo>
                <a:close/>
              </a:path>
              <a:path w="1237614" h="566420">
                <a:moveTo>
                  <a:pt x="167639" y="72262"/>
                </a:moveTo>
                <a:lnTo>
                  <a:pt x="162433" y="83946"/>
                </a:lnTo>
                <a:lnTo>
                  <a:pt x="208787" y="104520"/>
                </a:lnTo>
                <a:lnTo>
                  <a:pt x="213995" y="92963"/>
                </a:lnTo>
                <a:lnTo>
                  <a:pt x="167639" y="72262"/>
                </a:lnTo>
                <a:close/>
              </a:path>
              <a:path w="1237614" h="566420">
                <a:moveTo>
                  <a:pt x="248793" y="108457"/>
                </a:moveTo>
                <a:lnTo>
                  <a:pt x="243712" y="120014"/>
                </a:lnTo>
                <a:lnTo>
                  <a:pt x="290068" y="140588"/>
                </a:lnTo>
                <a:lnTo>
                  <a:pt x="295275" y="129031"/>
                </a:lnTo>
                <a:lnTo>
                  <a:pt x="248793" y="108457"/>
                </a:lnTo>
                <a:close/>
              </a:path>
              <a:path w="1237614" h="566420">
                <a:moveTo>
                  <a:pt x="330073" y="144525"/>
                </a:moveTo>
                <a:lnTo>
                  <a:pt x="324865" y="156082"/>
                </a:lnTo>
                <a:lnTo>
                  <a:pt x="371348" y="176783"/>
                </a:lnTo>
                <a:lnTo>
                  <a:pt x="376427" y="165100"/>
                </a:lnTo>
                <a:lnTo>
                  <a:pt x="330073" y="144525"/>
                </a:lnTo>
                <a:close/>
              </a:path>
              <a:path w="1237614" h="566420">
                <a:moveTo>
                  <a:pt x="411225" y="180594"/>
                </a:moveTo>
                <a:lnTo>
                  <a:pt x="406146" y="192277"/>
                </a:lnTo>
                <a:lnTo>
                  <a:pt x="452500" y="212851"/>
                </a:lnTo>
                <a:lnTo>
                  <a:pt x="457708" y="201294"/>
                </a:lnTo>
                <a:lnTo>
                  <a:pt x="411225" y="180594"/>
                </a:lnTo>
                <a:close/>
              </a:path>
              <a:path w="1237614" h="566420">
                <a:moveTo>
                  <a:pt x="492506" y="216788"/>
                </a:moveTo>
                <a:lnTo>
                  <a:pt x="487299" y="228345"/>
                </a:lnTo>
                <a:lnTo>
                  <a:pt x="533781" y="249046"/>
                </a:lnTo>
                <a:lnTo>
                  <a:pt x="538861" y="237362"/>
                </a:lnTo>
                <a:lnTo>
                  <a:pt x="492506" y="216788"/>
                </a:lnTo>
                <a:close/>
              </a:path>
              <a:path w="1237614" h="566420">
                <a:moveTo>
                  <a:pt x="573786" y="252856"/>
                </a:moveTo>
                <a:lnTo>
                  <a:pt x="568578" y="264540"/>
                </a:lnTo>
                <a:lnTo>
                  <a:pt x="614934" y="285114"/>
                </a:lnTo>
                <a:lnTo>
                  <a:pt x="620140" y="273557"/>
                </a:lnTo>
                <a:lnTo>
                  <a:pt x="573786" y="252856"/>
                </a:lnTo>
                <a:close/>
              </a:path>
              <a:path w="1237614" h="566420">
                <a:moveTo>
                  <a:pt x="654938" y="289051"/>
                </a:moveTo>
                <a:lnTo>
                  <a:pt x="649859" y="300608"/>
                </a:lnTo>
                <a:lnTo>
                  <a:pt x="696213" y="321309"/>
                </a:lnTo>
                <a:lnTo>
                  <a:pt x="701421" y="309625"/>
                </a:lnTo>
                <a:lnTo>
                  <a:pt x="654938" y="289051"/>
                </a:lnTo>
                <a:close/>
              </a:path>
              <a:path w="1237614" h="566420">
                <a:moveTo>
                  <a:pt x="736219" y="325119"/>
                </a:moveTo>
                <a:lnTo>
                  <a:pt x="731012" y="336676"/>
                </a:lnTo>
                <a:lnTo>
                  <a:pt x="777494" y="357377"/>
                </a:lnTo>
                <a:lnTo>
                  <a:pt x="782574" y="345820"/>
                </a:lnTo>
                <a:lnTo>
                  <a:pt x="736219" y="325119"/>
                </a:lnTo>
                <a:close/>
              </a:path>
              <a:path w="1237614" h="566420">
                <a:moveTo>
                  <a:pt x="817372" y="361188"/>
                </a:moveTo>
                <a:lnTo>
                  <a:pt x="812291" y="372871"/>
                </a:lnTo>
                <a:lnTo>
                  <a:pt x="858647" y="393445"/>
                </a:lnTo>
                <a:lnTo>
                  <a:pt x="863853" y="381888"/>
                </a:lnTo>
                <a:lnTo>
                  <a:pt x="817372" y="361188"/>
                </a:lnTo>
                <a:close/>
              </a:path>
              <a:path w="1237614" h="566420">
                <a:moveTo>
                  <a:pt x="898651" y="397382"/>
                </a:moveTo>
                <a:lnTo>
                  <a:pt x="893445" y="408939"/>
                </a:lnTo>
                <a:lnTo>
                  <a:pt x="939926" y="429640"/>
                </a:lnTo>
                <a:lnTo>
                  <a:pt x="945134" y="417956"/>
                </a:lnTo>
                <a:lnTo>
                  <a:pt x="898651" y="397382"/>
                </a:lnTo>
                <a:close/>
              </a:path>
              <a:path w="1237614" h="566420">
                <a:moveTo>
                  <a:pt x="979932" y="433450"/>
                </a:moveTo>
                <a:lnTo>
                  <a:pt x="974725" y="445134"/>
                </a:lnTo>
                <a:lnTo>
                  <a:pt x="1021207" y="465708"/>
                </a:lnTo>
                <a:lnTo>
                  <a:pt x="1026287" y="454151"/>
                </a:lnTo>
                <a:lnTo>
                  <a:pt x="979932" y="433450"/>
                </a:lnTo>
                <a:close/>
              </a:path>
              <a:path w="1237614" h="566420">
                <a:moveTo>
                  <a:pt x="1061085" y="469645"/>
                </a:moveTo>
                <a:lnTo>
                  <a:pt x="1056005" y="481202"/>
                </a:lnTo>
                <a:lnTo>
                  <a:pt x="1102360" y="501903"/>
                </a:lnTo>
                <a:lnTo>
                  <a:pt x="1107566" y="490219"/>
                </a:lnTo>
                <a:lnTo>
                  <a:pt x="1061085" y="469645"/>
                </a:lnTo>
                <a:close/>
              </a:path>
              <a:path w="1237614" h="566420">
                <a:moveTo>
                  <a:pt x="1214105" y="544624"/>
                </a:moveTo>
                <a:lnTo>
                  <a:pt x="1133856" y="553465"/>
                </a:lnTo>
                <a:lnTo>
                  <a:pt x="1131315" y="556640"/>
                </a:lnTo>
                <a:lnTo>
                  <a:pt x="1132077" y="563498"/>
                </a:lnTo>
                <a:lnTo>
                  <a:pt x="1135126" y="566038"/>
                </a:lnTo>
                <a:lnTo>
                  <a:pt x="1231432" y="555497"/>
                </a:lnTo>
                <a:lnTo>
                  <a:pt x="1223137" y="555497"/>
                </a:lnTo>
                <a:lnTo>
                  <a:pt x="1218438" y="553465"/>
                </a:lnTo>
                <a:lnTo>
                  <a:pt x="1219220" y="551729"/>
                </a:lnTo>
                <a:lnTo>
                  <a:pt x="1214105" y="544624"/>
                </a:lnTo>
                <a:close/>
              </a:path>
              <a:path w="1237614" h="566420">
                <a:moveTo>
                  <a:pt x="1227074" y="543432"/>
                </a:moveTo>
                <a:lnTo>
                  <a:pt x="1224914" y="543432"/>
                </a:lnTo>
                <a:lnTo>
                  <a:pt x="1220470" y="553465"/>
                </a:lnTo>
                <a:lnTo>
                  <a:pt x="1218438" y="553465"/>
                </a:lnTo>
                <a:lnTo>
                  <a:pt x="1223137" y="555497"/>
                </a:lnTo>
                <a:lnTo>
                  <a:pt x="1224030" y="553465"/>
                </a:lnTo>
                <a:lnTo>
                  <a:pt x="1220470" y="553465"/>
                </a:lnTo>
                <a:lnTo>
                  <a:pt x="1219220" y="551729"/>
                </a:lnTo>
                <a:lnTo>
                  <a:pt x="1224793" y="551729"/>
                </a:lnTo>
                <a:lnTo>
                  <a:pt x="1228216" y="543940"/>
                </a:lnTo>
                <a:lnTo>
                  <a:pt x="1227074" y="543432"/>
                </a:lnTo>
                <a:close/>
              </a:path>
              <a:path w="1237614" h="566420">
                <a:moveTo>
                  <a:pt x="1227881" y="541908"/>
                </a:moveTo>
                <a:lnTo>
                  <a:pt x="1223645" y="541908"/>
                </a:lnTo>
                <a:lnTo>
                  <a:pt x="1228216" y="543940"/>
                </a:lnTo>
                <a:lnTo>
                  <a:pt x="1223137" y="555497"/>
                </a:lnTo>
                <a:lnTo>
                  <a:pt x="1231432" y="555497"/>
                </a:lnTo>
                <a:lnTo>
                  <a:pt x="1237234" y="554863"/>
                </a:lnTo>
                <a:lnTo>
                  <a:pt x="1227881" y="541908"/>
                </a:lnTo>
                <a:close/>
              </a:path>
              <a:path w="1237614" h="566420">
                <a:moveTo>
                  <a:pt x="1224914" y="543432"/>
                </a:moveTo>
                <a:lnTo>
                  <a:pt x="1222856" y="543659"/>
                </a:lnTo>
                <a:lnTo>
                  <a:pt x="1219220" y="551729"/>
                </a:lnTo>
                <a:lnTo>
                  <a:pt x="1220470" y="553465"/>
                </a:lnTo>
                <a:lnTo>
                  <a:pt x="1224914" y="543432"/>
                </a:lnTo>
                <a:close/>
              </a:path>
              <a:path w="1237614" h="566420">
                <a:moveTo>
                  <a:pt x="1222856" y="543659"/>
                </a:moveTo>
                <a:lnTo>
                  <a:pt x="1214105" y="544624"/>
                </a:lnTo>
                <a:lnTo>
                  <a:pt x="1219220" y="551729"/>
                </a:lnTo>
                <a:lnTo>
                  <a:pt x="1222856" y="543659"/>
                </a:lnTo>
                <a:close/>
              </a:path>
              <a:path w="1237614" h="566420">
                <a:moveTo>
                  <a:pt x="1173226" y="470915"/>
                </a:moveTo>
                <a:lnTo>
                  <a:pt x="1170432" y="472947"/>
                </a:lnTo>
                <a:lnTo>
                  <a:pt x="1167511" y="475106"/>
                </a:lnTo>
                <a:lnTo>
                  <a:pt x="1166876" y="479044"/>
                </a:lnTo>
                <a:lnTo>
                  <a:pt x="1168908" y="481838"/>
                </a:lnTo>
                <a:lnTo>
                  <a:pt x="1214105" y="544624"/>
                </a:lnTo>
                <a:lnTo>
                  <a:pt x="1222856" y="543659"/>
                </a:lnTo>
                <a:lnTo>
                  <a:pt x="1223645" y="541908"/>
                </a:lnTo>
                <a:lnTo>
                  <a:pt x="1227881" y="541908"/>
                </a:lnTo>
                <a:lnTo>
                  <a:pt x="1179195" y="474471"/>
                </a:lnTo>
                <a:lnTo>
                  <a:pt x="1177163" y="471550"/>
                </a:lnTo>
                <a:lnTo>
                  <a:pt x="1173226" y="470915"/>
                </a:lnTo>
                <a:close/>
              </a:path>
              <a:path w="1237614" h="566420">
                <a:moveTo>
                  <a:pt x="1223645" y="541908"/>
                </a:moveTo>
                <a:lnTo>
                  <a:pt x="1222856" y="543659"/>
                </a:lnTo>
                <a:lnTo>
                  <a:pt x="1224914" y="543432"/>
                </a:lnTo>
                <a:lnTo>
                  <a:pt x="1227074" y="543432"/>
                </a:lnTo>
                <a:lnTo>
                  <a:pt x="1223645" y="541908"/>
                </a:lnTo>
                <a:close/>
              </a:path>
              <a:path w="1237614" h="566420">
                <a:moveTo>
                  <a:pt x="1142364" y="505713"/>
                </a:moveTo>
                <a:lnTo>
                  <a:pt x="1137158" y="517270"/>
                </a:lnTo>
                <a:lnTo>
                  <a:pt x="1183639" y="537971"/>
                </a:lnTo>
                <a:lnTo>
                  <a:pt x="1188720" y="526414"/>
                </a:lnTo>
                <a:lnTo>
                  <a:pt x="1142364" y="505713"/>
                </a:lnTo>
                <a:close/>
              </a:path>
            </a:pathLst>
          </a:custGeom>
          <a:solidFill>
            <a:srgbClr val="30C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35857" y="2953385"/>
            <a:ext cx="2274570" cy="1005840"/>
          </a:xfrm>
          <a:custGeom>
            <a:avLst/>
            <a:gdLst/>
            <a:ahLst/>
            <a:cxnLst/>
            <a:rect l="l" t="t" r="r" b="b"/>
            <a:pathLst>
              <a:path w="2274570" h="1005839">
                <a:moveTo>
                  <a:pt x="5079" y="0"/>
                </a:moveTo>
                <a:lnTo>
                  <a:pt x="0" y="11683"/>
                </a:lnTo>
                <a:lnTo>
                  <a:pt x="46608" y="31876"/>
                </a:lnTo>
                <a:lnTo>
                  <a:pt x="51688" y="20319"/>
                </a:lnTo>
                <a:lnTo>
                  <a:pt x="5079" y="0"/>
                </a:lnTo>
                <a:close/>
              </a:path>
              <a:path w="2274570" h="1005839">
                <a:moveTo>
                  <a:pt x="86613" y="35432"/>
                </a:moveTo>
                <a:lnTo>
                  <a:pt x="81533" y="47116"/>
                </a:lnTo>
                <a:lnTo>
                  <a:pt x="128142" y="67309"/>
                </a:lnTo>
                <a:lnTo>
                  <a:pt x="133222" y="55752"/>
                </a:lnTo>
                <a:lnTo>
                  <a:pt x="86613" y="35432"/>
                </a:lnTo>
                <a:close/>
              </a:path>
              <a:path w="2274570" h="1005839">
                <a:moveTo>
                  <a:pt x="168147" y="70865"/>
                </a:moveTo>
                <a:lnTo>
                  <a:pt x="163067" y="82550"/>
                </a:lnTo>
                <a:lnTo>
                  <a:pt x="209676" y="102742"/>
                </a:lnTo>
                <a:lnTo>
                  <a:pt x="214756" y="91185"/>
                </a:lnTo>
                <a:lnTo>
                  <a:pt x="168147" y="70865"/>
                </a:lnTo>
                <a:close/>
              </a:path>
              <a:path w="2274570" h="1005839">
                <a:moveTo>
                  <a:pt x="249681" y="106298"/>
                </a:moveTo>
                <a:lnTo>
                  <a:pt x="244601" y="117982"/>
                </a:lnTo>
                <a:lnTo>
                  <a:pt x="291210" y="138175"/>
                </a:lnTo>
                <a:lnTo>
                  <a:pt x="296290" y="126618"/>
                </a:lnTo>
                <a:lnTo>
                  <a:pt x="249681" y="106298"/>
                </a:lnTo>
                <a:close/>
              </a:path>
              <a:path w="2274570" h="1005839">
                <a:moveTo>
                  <a:pt x="331215" y="141731"/>
                </a:moveTo>
                <a:lnTo>
                  <a:pt x="326135" y="153415"/>
                </a:lnTo>
                <a:lnTo>
                  <a:pt x="372744" y="173608"/>
                </a:lnTo>
                <a:lnTo>
                  <a:pt x="377825" y="162051"/>
                </a:lnTo>
                <a:lnTo>
                  <a:pt x="331215" y="141731"/>
                </a:lnTo>
                <a:close/>
              </a:path>
              <a:path w="2274570" h="1005839">
                <a:moveTo>
                  <a:pt x="412750" y="177164"/>
                </a:moveTo>
                <a:lnTo>
                  <a:pt x="407669" y="188848"/>
                </a:lnTo>
                <a:lnTo>
                  <a:pt x="454278" y="209041"/>
                </a:lnTo>
                <a:lnTo>
                  <a:pt x="459358" y="197484"/>
                </a:lnTo>
                <a:lnTo>
                  <a:pt x="412750" y="177164"/>
                </a:lnTo>
                <a:close/>
              </a:path>
              <a:path w="2274570" h="1005839">
                <a:moveTo>
                  <a:pt x="494283" y="212597"/>
                </a:moveTo>
                <a:lnTo>
                  <a:pt x="489203" y="224281"/>
                </a:lnTo>
                <a:lnTo>
                  <a:pt x="535813" y="244475"/>
                </a:lnTo>
                <a:lnTo>
                  <a:pt x="540892" y="232917"/>
                </a:lnTo>
                <a:lnTo>
                  <a:pt x="494283" y="212597"/>
                </a:lnTo>
                <a:close/>
              </a:path>
              <a:path w="2274570" h="1005839">
                <a:moveTo>
                  <a:pt x="575817" y="248031"/>
                </a:moveTo>
                <a:lnTo>
                  <a:pt x="570738" y="259714"/>
                </a:lnTo>
                <a:lnTo>
                  <a:pt x="617346" y="279907"/>
                </a:lnTo>
                <a:lnTo>
                  <a:pt x="622426" y="268350"/>
                </a:lnTo>
                <a:lnTo>
                  <a:pt x="575817" y="248031"/>
                </a:lnTo>
                <a:close/>
              </a:path>
              <a:path w="2274570" h="1005839">
                <a:moveTo>
                  <a:pt x="657351" y="283463"/>
                </a:moveTo>
                <a:lnTo>
                  <a:pt x="652271" y="295147"/>
                </a:lnTo>
                <a:lnTo>
                  <a:pt x="698880" y="315340"/>
                </a:lnTo>
                <a:lnTo>
                  <a:pt x="703960" y="303783"/>
                </a:lnTo>
                <a:lnTo>
                  <a:pt x="657351" y="283463"/>
                </a:lnTo>
                <a:close/>
              </a:path>
              <a:path w="2274570" h="1005839">
                <a:moveTo>
                  <a:pt x="738885" y="318896"/>
                </a:moveTo>
                <a:lnTo>
                  <a:pt x="733805" y="330581"/>
                </a:lnTo>
                <a:lnTo>
                  <a:pt x="780414" y="350773"/>
                </a:lnTo>
                <a:lnTo>
                  <a:pt x="785494" y="339216"/>
                </a:lnTo>
                <a:lnTo>
                  <a:pt x="738885" y="318896"/>
                </a:lnTo>
                <a:close/>
              </a:path>
              <a:path w="2274570" h="1005839">
                <a:moveTo>
                  <a:pt x="820419" y="354329"/>
                </a:moveTo>
                <a:lnTo>
                  <a:pt x="815339" y="366013"/>
                </a:lnTo>
                <a:lnTo>
                  <a:pt x="861948" y="386206"/>
                </a:lnTo>
                <a:lnTo>
                  <a:pt x="867028" y="374650"/>
                </a:lnTo>
                <a:lnTo>
                  <a:pt x="820419" y="354329"/>
                </a:lnTo>
                <a:close/>
              </a:path>
              <a:path w="2274570" h="1005839">
                <a:moveTo>
                  <a:pt x="901953" y="389763"/>
                </a:moveTo>
                <a:lnTo>
                  <a:pt x="896873" y="401446"/>
                </a:lnTo>
                <a:lnTo>
                  <a:pt x="943482" y="421639"/>
                </a:lnTo>
                <a:lnTo>
                  <a:pt x="948563" y="410082"/>
                </a:lnTo>
                <a:lnTo>
                  <a:pt x="901953" y="389763"/>
                </a:lnTo>
                <a:close/>
              </a:path>
              <a:path w="2274570" h="1005839">
                <a:moveTo>
                  <a:pt x="983488" y="425195"/>
                </a:moveTo>
                <a:lnTo>
                  <a:pt x="978407" y="436879"/>
                </a:lnTo>
                <a:lnTo>
                  <a:pt x="1025016" y="457072"/>
                </a:lnTo>
                <a:lnTo>
                  <a:pt x="1030096" y="445515"/>
                </a:lnTo>
                <a:lnTo>
                  <a:pt x="983488" y="425195"/>
                </a:lnTo>
                <a:close/>
              </a:path>
              <a:path w="2274570" h="1005839">
                <a:moveTo>
                  <a:pt x="1065021" y="460628"/>
                </a:moveTo>
                <a:lnTo>
                  <a:pt x="1059941" y="472313"/>
                </a:lnTo>
                <a:lnTo>
                  <a:pt x="1106551" y="492506"/>
                </a:lnTo>
                <a:lnTo>
                  <a:pt x="1111630" y="480948"/>
                </a:lnTo>
                <a:lnTo>
                  <a:pt x="1065021" y="460628"/>
                </a:lnTo>
                <a:close/>
              </a:path>
              <a:path w="2274570" h="1005839">
                <a:moveTo>
                  <a:pt x="1146555" y="496062"/>
                </a:moveTo>
                <a:lnTo>
                  <a:pt x="1141476" y="507745"/>
                </a:lnTo>
                <a:lnTo>
                  <a:pt x="1188084" y="527938"/>
                </a:lnTo>
                <a:lnTo>
                  <a:pt x="1193164" y="516381"/>
                </a:lnTo>
                <a:lnTo>
                  <a:pt x="1146555" y="496062"/>
                </a:lnTo>
                <a:close/>
              </a:path>
              <a:path w="2274570" h="1005839">
                <a:moveTo>
                  <a:pt x="1228089" y="531494"/>
                </a:moveTo>
                <a:lnTo>
                  <a:pt x="1223009" y="543178"/>
                </a:lnTo>
                <a:lnTo>
                  <a:pt x="1269618" y="563371"/>
                </a:lnTo>
                <a:lnTo>
                  <a:pt x="1274698" y="551814"/>
                </a:lnTo>
                <a:lnTo>
                  <a:pt x="1228089" y="531494"/>
                </a:lnTo>
                <a:close/>
              </a:path>
              <a:path w="2274570" h="1005839">
                <a:moveTo>
                  <a:pt x="1309623" y="566927"/>
                </a:moveTo>
                <a:lnTo>
                  <a:pt x="1304543" y="578611"/>
                </a:lnTo>
                <a:lnTo>
                  <a:pt x="1351152" y="598804"/>
                </a:lnTo>
                <a:lnTo>
                  <a:pt x="1356232" y="587247"/>
                </a:lnTo>
                <a:lnTo>
                  <a:pt x="1309623" y="566927"/>
                </a:lnTo>
                <a:close/>
              </a:path>
              <a:path w="2274570" h="1005839">
                <a:moveTo>
                  <a:pt x="1391157" y="602360"/>
                </a:moveTo>
                <a:lnTo>
                  <a:pt x="1386077" y="614044"/>
                </a:lnTo>
                <a:lnTo>
                  <a:pt x="1432687" y="634237"/>
                </a:lnTo>
                <a:lnTo>
                  <a:pt x="1437766" y="622680"/>
                </a:lnTo>
                <a:lnTo>
                  <a:pt x="1391157" y="602360"/>
                </a:lnTo>
                <a:close/>
              </a:path>
              <a:path w="2274570" h="1005839">
                <a:moveTo>
                  <a:pt x="1472691" y="637793"/>
                </a:moveTo>
                <a:lnTo>
                  <a:pt x="1467612" y="649477"/>
                </a:lnTo>
                <a:lnTo>
                  <a:pt x="1514220" y="669670"/>
                </a:lnTo>
                <a:lnTo>
                  <a:pt x="1519301" y="658113"/>
                </a:lnTo>
                <a:lnTo>
                  <a:pt x="1472691" y="637793"/>
                </a:lnTo>
                <a:close/>
              </a:path>
              <a:path w="2274570" h="1005839">
                <a:moveTo>
                  <a:pt x="1554226" y="673226"/>
                </a:moveTo>
                <a:lnTo>
                  <a:pt x="1549145" y="684910"/>
                </a:lnTo>
                <a:lnTo>
                  <a:pt x="1595754" y="705103"/>
                </a:lnTo>
                <a:lnTo>
                  <a:pt x="1600834" y="693546"/>
                </a:lnTo>
                <a:lnTo>
                  <a:pt x="1554226" y="673226"/>
                </a:lnTo>
                <a:close/>
              </a:path>
              <a:path w="2274570" h="1005839">
                <a:moveTo>
                  <a:pt x="1635759" y="708659"/>
                </a:moveTo>
                <a:lnTo>
                  <a:pt x="1630679" y="720343"/>
                </a:lnTo>
                <a:lnTo>
                  <a:pt x="1677289" y="740536"/>
                </a:lnTo>
                <a:lnTo>
                  <a:pt x="1682368" y="728979"/>
                </a:lnTo>
                <a:lnTo>
                  <a:pt x="1635759" y="708659"/>
                </a:lnTo>
                <a:close/>
              </a:path>
              <a:path w="2274570" h="1005839">
                <a:moveTo>
                  <a:pt x="1717293" y="744092"/>
                </a:moveTo>
                <a:lnTo>
                  <a:pt x="1712214" y="755776"/>
                </a:lnTo>
                <a:lnTo>
                  <a:pt x="1758822" y="775969"/>
                </a:lnTo>
                <a:lnTo>
                  <a:pt x="1763902" y="764412"/>
                </a:lnTo>
                <a:lnTo>
                  <a:pt x="1717293" y="744092"/>
                </a:lnTo>
                <a:close/>
              </a:path>
              <a:path w="2274570" h="1005839">
                <a:moveTo>
                  <a:pt x="1798827" y="779526"/>
                </a:moveTo>
                <a:lnTo>
                  <a:pt x="1793747" y="791209"/>
                </a:lnTo>
                <a:lnTo>
                  <a:pt x="1840356" y="811402"/>
                </a:lnTo>
                <a:lnTo>
                  <a:pt x="1845437" y="799845"/>
                </a:lnTo>
                <a:lnTo>
                  <a:pt x="1798827" y="779526"/>
                </a:lnTo>
                <a:close/>
              </a:path>
              <a:path w="2274570" h="1005839">
                <a:moveTo>
                  <a:pt x="1880362" y="814958"/>
                </a:moveTo>
                <a:lnTo>
                  <a:pt x="1875281" y="826642"/>
                </a:lnTo>
                <a:lnTo>
                  <a:pt x="1921890" y="846835"/>
                </a:lnTo>
                <a:lnTo>
                  <a:pt x="1926970" y="835278"/>
                </a:lnTo>
                <a:lnTo>
                  <a:pt x="1880362" y="814958"/>
                </a:lnTo>
                <a:close/>
              </a:path>
              <a:path w="2274570" h="1005839">
                <a:moveTo>
                  <a:pt x="1961895" y="850391"/>
                </a:moveTo>
                <a:lnTo>
                  <a:pt x="1956815" y="862076"/>
                </a:lnTo>
                <a:lnTo>
                  <a:pt x="2003425" y="882268"/>
                </a:lnTo>
                <a:lnTo>
                  <a:pt x="2008504" y="870711"/>
                </a:lnTo>
                <a:lnTo>
                  <a:pt x="1961895" y="850391"/>
                </a:lnTo>
                <a:close/>
              </a:path>
              <a:path w="2274570" h="1005839">
                <a:moveTo>
                  <a:pt x="2043429" y="885824"/>
                </a:moveTo>
                <a:lnTo>
                  <a:pt x="2038350" y="897508"/>
                </a:lnTo>
                <a:lnTo>
                  <a:pt x="2084958" y="917701"/>
                </a:lnTo>
                <a:lnTo>
                  <a:pt x="2090039" y="906144"/>
                </a:lnTo>
                <a:lnTo>
                  <a:pt x="2043429" y="885824"/>
                </a:lnTo>
                <a:close/>
              </a:path>
              <a:path w="2274570" h="1005839">
                <a:moveTo>
                  <a:pt x="2238739" y="984584"/>
                </a:moveTo>
                <a:lnTo>
                  <a:pt x="2170938" y="992631"/>
                </a:lnTo>
                <a:lnTo>
                  <a:pt x="2168525" y="995794"/>
                </a:lnTo>
                <a:lnTo>
                  <a:pt x="2169287" y="1002753"/>
                </a:lnTo>
                <a:lnTo>
                  <a:pt x="2172462" y="1005243"/>
                </a:lnTo>
                <a:lnTo>
                  <a:pt x="2274316" y="993152"/>
                </a:lnTo>
                <a:lnTo>
                  <a:pt x="2273385" y="991882"/>
                </a:lnTo>
                <a:lnTo>
                  <a:pt x="2257679" y="991882"/>
                </a:lnTo>
                <a:lnTo>
                  <a:pt x="2255283" y="988618"/>
                </a:lnTo>
                <a:lnTo>
                  <a:pt x="2248027" y="988618"/>
                </a:lnTo>
                <a:lnTo>
                  <a:pt x="2238739" y="984584"/>
                </a:lnTo>
                <a:close/>
              </a:path>
              <a:path w="2274570" h="1005839">
                <a:moveTo>
                  <a:pt x="2261996" y="981824"/>
                </a:moveTo>
                <a:lnTo>
                  <a:pt x="2251235" y="983101"/>
                </a:lnTo>
                <a:lnTo>
                  <a:pt x="2257679" y="991882"/>
                </a:lnTo>
                <a:lnTo>
                  <a:pt x="2261996" y="981824"/>
                </a:lnTo>
                <a:close/>
              </a:path>
              <a:path w="2274570" h="1005839">
                <a:moveTo>
                  <a:pt x="2266014" y="981824"/>
                </a:moveTo>
                <a:lnTo>
                  <a:pt x="2261996" y="981824"/>
                </a:lnTo>
                <a:lnTo>
                  <a:pt x="2257679" y="991882"/>
                </a:lnTo>
                <a:lnTo>
                  <a:pt x="2273385" y="991882"/>
                </a:lnTo>
                <a:lnTo>
                  <a:pt x="2266014" y="981824"/>
                </a:lnTo>
                <a:close/>
              </a:path>
              <a:path w="2274570" h="1005839">
                <a:moveTo>
                  <a:pt x="2250389" y="983201"/>
                </a:moveTo>
                <a:lnTo>
                  <a:pt x="2238739" y="984584"/>
                </a:lnTo>
                <a:lnTo>
                  <a:pt x="2248027" y="988618"/>
                </a:lnTo>
                <a:lnTo>
                  <a:pt x="2250389" y="983201"/>
                </a:lnTo>
                <a:close/>
              </a:path>
              <a:path w="2274570" h="1005839">
                <a:moveTo>
                  <a:pt x="2251235" y="983101"/>
                </a:moveTo>
                <a:lnTo>
                  <a:pt x="2250389" y="983201"/>
                </a:lnTo>
                <a:lnTo>
                  <a:pt x="2248027" y="988618"/>
                </a:lnTo>
                <a:lnTo>
                  <a:pt x="2255283" y="988618"/>
                </a:lnTo>
                <a:lnTo>
                  <a:pt x="2251235" y="983101"/>
                </a:lnTo>
                <a:close/>
              </a:path>
              <a:path w="2274570" h="1005839">
                <a:moveTo>
                  <a:pt x="2206497" y="956716"/>
                </a:moveTo>
                <a:lnTo>
                  <a:pt x="2201417" y="968374"/>
                </a:lnTo>
                <a:lnTo>
                  <a:pt x="2238739" y="984584"/>
                </a:lnTo>
                <a:lnTo>
                  <a:pt x="2250389" y="983201"/>
                </a:lnTo>
                <a:lnTo>
                  <a:pt x="2250732" y="982416"/>
                </a:lnTo>
                <a:lnTo>
                  <a:pt x="2243756" y="972908"/>
                </a:lnTo>
                <a:lnTo>
                  <a:pt x="2206497" y="956716"/>
                </a:lnTo>
                <a:close/>
              </a:path>
              <a:path w="2274570" h="1005839">
                <a:moveTo>
                  <a:pt x="2209672" y="909827"/>
                </a:moveTo>
                <a:lnTo>
                  <a:pt x="2204084" y="913891"/>
                </a:lnTo>
                <a:lnTo>
                  <a:pt x="2203450" y="917955"/>
                </a:lnTo>
                <a:lnTo>
                  <a:pt x="2205481" y="920749"/>
                </a:lnTo>
                <a:lnTo>
                  <a:pt x="2243756" y="972908"/>
                </a:lnTo>
                <a:lnTo>
                  <a:pt x="2253106" y="976972"/>
                </a:lnTo>
                <a:lnTo>
                  <a:pt x="2250732" y="982416"/>
                </a:lnTo>
                <a:lnTo>
                  <a:pt x="2251235" y="983101"/>
                </a:lnTo>
                <a:lnTo>
                  <a:pt x="2261996" y="981824"/>
                </a:lnTo>
                <a:lnTo>
                  <a:pt x="2266014" y="981824"/>
                </a:lnTo>
                <a:lnTo>
                  <a:pt x="2213737" y="910462"/>
                </a:lnTo>
                <a:lnTo>
                  <a:pt x="2209672" y="909827"/>
                </a:lnTo>
                <a:close/>
              </a:path>
              <a:path w="2274570" h="1005839">
                <a:moveTo>
                  <a:pt x="2243756" y="972908"/>
                </a:moveTo>
                <a:lnTo>
                  <a:pt x="2250732" y="982416"/>
                </a:lnTo>
                <a:lnTo>
                  <a:pt x="2253106" y="976972"/>
                </a:lnTo>
                <a:lnTo>
                  <a:pt x="2243756" y="972908"/>
                </a:lnTo>
                <a:close/>
              </a:path>
              <a:path w="2274570" h="1005839">
                <a:moveTo>
                  <a:pt x="2124964" y="921283"/>
                </a:moveTo>
                <a:lnTo>
                  <a:pt x="2119883" y="932941"/>
                </a:lnTo>
                <a:lnTo>
                  <a:pt x="2166492" y="953185"/>
                </a:lnTo>
                <a:lnTo>
                  <a:pt x="2171572" y="941539"/>
                </a:lnTo>
                <a:lnTo>
                  <a:pt x="2124964" y="921283"/>
                </a:lnTo>
                <a:close/>
              </a:path>
            </a:pathLst>
          </a:custGeom>
          <a:solidFill>
            <a:srgbClr val="30C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62576" y="1449323"/>
            <a:ext cx="547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222E3C"/>
                </a:solidFill>
                <a:latin typeface="Trebuchet MS"/>
                <a:cs typeface="Trebuchet MS"/>
              </a:rPr>
              <a:t>Latency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48734" y="2987039"/>
            <a:ext cx="62039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solidFill>
                  <a:srgbClr val="222E3C"/>
                </a:solidFill>
                <a:latin typeface="Trebuchet MS"/>
                <a:cs typeface="Trebuchet MS"/>
              </a:rPr>
              <a:t>Utilization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15388" y="1612646"/>
            <a:ext cx="1876425" cy="2132330"/>
          </a:xfrm>
          <a:custGeom>
            <a:avLst/>
            <a:gdLst/>
            <a:ahLst/>
            <a:cxnLst/>
            <a:rect l="l" t="t" r="r" b="b"/>
            <a:pathLst>
              <a:path w="1876425" h="2132329">
                <a:moveTo>
                  <a:pt x="113030" y="1965325"/>
                </a:moveTo>
                <a:lnTo>
                  <a:pt x="0" y="2094229"/>
                </a:lnTo>
                <a:lnTo>
                  <a:pt x="42925" y="2131948"/>
                </a:lnTo>
                <a:lnTo>
                  <a:pt x="156082" y="2003043"/>
                </a:lnTo>
                <a:lnTo>
                  <a:pt x="113030" y="1965325"/>
                </a:lnTo>
                <a:close/>
              </a:path>
              <a:path w="1876425" h="2132329">
                <a:moveTo>
                  <a:pt x="263906" y="1793493"/>
                </a:moveTo>
                <a:lnTo>
                  <a:pt x="150749" y="1922398"/>
                </a:lnTo>
                <a:lnTo>
                  <a:pt x="193801" y="1960117"/>
                </a:lnTo>
                <a:lnTo>
                  <a:pt x="306831" y="1831212"/>
                </a:lnTo>
                <a:lnTo>
                  <a:pt x="263906" y="1793493"/>
                </a:lnTo>
                <a:close/>
              </a:path>
              <a:path w="1876425" h="2132329">
                <a:moveTo>
                  <a:pt x="414655" y="1621789"/>
                </a:moveTo>
                <a:lnTo>
                  <a:pt x="301625" y="1750567"/>
                </a:lnTo>
                <a:lnTo>
                  <a:pt x="344550" y="1788286"/>
                </a:lnTo>
                <a:lnTo>
                  <a:pt x="457581" y="1659381"/>
                </a:lnTo>
                <a:lnTo>
                  <a:pt x="414655" y="1621789"/>
                </a:lnTo>
                <a:close/>
              </a:path>
              <a:path w="1876425" h="2132329">
                <a:moveTo>
                  <a:pt x="565531" y="1449958"/>
                </a:moveTo>
                <a:lnTo>
                  <a:pt x="452374" y="1578736"/>
                </a:lnTo>
                <a:lnTo>
                  <a:pt x="495300" y="1616455"/>
                </a:lnTo>
                <a:lnTo>
                  <a:pt x="608457" y="1487677"/>
                </a:lnTo>
                <a:lnTo>
                  <a:pt x="565531" y="1449958"/>
                </a:lnTo>
                <a:close/>
              </a:path>
              <a:path w="1876425" h="2132329">
                <a:moveTo>
                  <a:pt x="716280" y="1278127"/>
                </a:moveTo>
                <a:lnTo>
                  <a:pt x="603250" y="1407033"/>
                </a:lnTo>
                <a:lnTo>
                  <a:pt x="646176" y="1444624"/>
                </a:lnTo>
                <a:lnTo>
                  <a:pt x="759206" y="1315846"/>
                </a:lnTo>
                <a:lnTo>
                  <a:pt x="716280" y="1278127"/>
                </a:lnTo>
                <a:close/>
              </a:path>
              <a:path w="1876425" h="2132329">
                <a:moveTo>
                  <a:pt x="867156" y="1106296"/>
                </a:moveTo>
                <a:lnTo>
                  <a:pt x="753999" y="1235202"/>
                </a:lnTo>
                <a:lnTo>
                  <a:pt x="796925" y="1272920"/>
                </a:lnTo>
                <a:lnTo>
                  <a:pt x="910082" y="1144015"/>
                </a:lnTo>
                <a:lnTo>
                  <a:pt x="867156" y="1106296"/>
                </a:lnTo>
                <a:close/>
              </a:path>
              <a:path w="1876425" h="2132329">
                <a:moveTo>
                  <a:pt x="1017905" y="934465"/>
                </a:moveTo>
                <a:lnTo>
                  <a:pt x="904748" y="1063370"/>
                </a:lnTo>
                <a:lnTo>
                  <a:pt x="947801" y="1101089"/>
                </a:lnTo>
                <a:lnTo>
                  <a:pt x="1060831" y="972184"/>
                </a:lnTo>
                <a:lnTo>
                  <a:pt x="1017905" y="934465"/>
                </a:lnTo>
                <a:close/>
              </a:path>
              <a:path w="1876425" h="2132329">
                <a:moveTo>
                  <a:pt x="1168653" y="762761"/>
                </a:moveTo>
                <a:lnTo>
                  <a:pt x="1055624" y="891539"/>
                </a:lnTo>
                <a:lnTo>
                  <a:pt x="1098550" y="929258"/>
                </a:lnTo>
                <a:lnTo>
                  <a:pt x="1211707" y="800353"/>
                </a:lnTo>
                <a:lnTo>
                  <a:pt x="1168653" y="762761"/>
                </a:lnTo>
                <a:close/>
              </a:path>
              <a:path w="1876425" h="2132329">
                <a:moveTo>
                  <a:pt x="1319529" y="590930"/>
                </a:moveTo>
                <a:lnTo>
                  <a:pt x="1206373" y="719708"/>
                </a:lnTo>
                <a:lnTo>
                  <a:pt x="1249299" y="757427"/>
                </a:lnTo>
                <a:lnTo>
                  <a:pt x="1362456" y="628649"/>
                </a:lnTo>
                <a:lnTo>
                  <a:pt x="1319529" y="590930"/>
                </a:lnTo>
                <a:close/>
              </a:path>
              <a:path w="1876425" h="2132329">
                <a:moveTo>
                  <a:pt x="1470278" y="419099"/>
                </a:moveTo>
                <a:lnTo>
                  <a:pt x="1357249" y="548004"/>
                </a:lnTo>
                <a:lnTo>
                  <a:pt x="1400175" y="585596"/>
                </a:lnTo>
                <a:lnTo>
                  <a:pt x="1513204" y="456818"/>
                </a:lnTo>
                <a:lnTo>
                  <a:pt x="1470278" y="419099"/>
                </a:lnTo>
                <a:close/>
              </a:path>
              <a:path w="1876425" h="2132329">
                <a:moveTo>
                  <a:pt x="1621154" y="247268"/>
                </a:moveTo>
                <a:lnTo>
                  <a:pt x="1507998" y="376173"/>
                </a:lnTo>
                <a:lnTo>
                  <a:pt x="1550924" y="413892"/>
                </a:lnTo>
                <a:lnTo>
                  <a:pt x="1664081" y="284987"/>
                </a:lnTo>
                <a:lnTo>
                  <a:pt x="1621154" y="247268"/>
                </a:lnTo>
                <a:close/>
              </a:path>
              <a:path w="1876425" h="2132329">
                <a:moveTo>
                  <a:pt x="1814970" y="37211"/>
                </a:moveTo>
                <a:lnTo>
                  <a:pt x="1810765" y="37211"/>
                </a:lnTo>
                <a:lnTo>
                  <a:pt x="1847850" y="69723"/>
                </a:lnTo>
                <a:lnTo>
                  <a:pt x="1801407" y="85224"/>
                </a:lnTo>
                <a:lnTo>
                  <a:pt x="1798721" y="99002"/>
                </a:lnTo>
                <a:lnTo>
                  <a:pt x="1814829" y="113156"/>
                </a:lnTo>
                <a:lnTo>
                  <a:pt x="1790570" y="140824"/>
                </a:lnTo>
                <a:lnTo>
                  <a:pt x="1772792" y="232028"/>
                </a:lnTo>
                <a:lnTo>
                  <a:pt x="1772860" y="243375"/>
                </a:lnTo>
                <a:lnTo>
                  <a:pt x="1777142" y="253460"/>
                </a:lnTo>
                <a:lnTo>
                  <a:pt x="1784901" y="261211"/>
                </a:lnTo>
                <a:lnTo>
                  <a:pt x="1795399" y="265556"/>
                </a:lnTo>
                <a:lnTo>
                  <a:pt x="1806745" y="265489"/>
                </a:lnTo>
                <a:lnTo>
                  <a:pt x="1816830" y="261207"/>
                </a:lnTo>
                <a:lnTo>
                  <a:pt x="1824581" y="253448"/>
                </a:lnTo>
                <a:lnTo>
                  <a:pt x="1828927" y="242950"/>
                </a:lnTo>
                <a:lnTo>
                  <a:pt x="1862513" y="70230"/>
                </a:lnTo>
                <a:lnTo>
                  <a:pt x="1852549" y="70230"/>
                </a:lnTo>
                <a:lnTo>
                  <a:pt x="1814970" y="37211"/>
                </a:lnTo>
                <a:close/>
              </a:path>
              <a:path w="1876425" h="2132329">
                <a:moveTo>
                  <a:pt x="1788097" y="89667"/>
                </a:moveTo>
                <a:lnTo>
                  <a:pt x="1747525" y="103209"/>
                </a:lnTo>
                <a:lnTo>
                  <a:pt x="1658747" y="204342"/>
                </a:lnTo>
                <a:lnTo>
                  <a:pt x="1701800" y="242062"/>
                </a:lnTo>
                <a:lnTo>
                  <a:pt x="1790570" y="140824"/>
                </a:lnTo>
                <a:lnTo>
                  <a:pt x="1798721" y="99002"/>
                </a:lnTo>
                <a:lnTo>
                  <a:pt x="1788097" y="89667"/>
                </a:lnTo>
                <a:close/>
              </a:path>
              <a:path w="1876425" h="2132329">
                <a:moveTo>
                  <a:pt x="1798721" y="99002"/>
                </a:moveTo>
                <a:lnTo>
                  <a:pt x="1790570" y="140824"/>
                </a:lnTo>
                <a:lnTo>
                  <a:pt x="1814829" y="113156"/>
                </a:lnTo>
                <a:lnTo>
                  <a:pt x="1798721" y="99002"/>
                </a:lnTo>
                <a:close/>
              </a:path>
              <a:path w="1876425" h="2132329">
                <a:moveTo>
                  <a:pt x="1876171" y="0"/>
                </a:moveTo>
                <a:lnTo>
                  <a:pt x="1641475" y="78358"/>
                </a:lnTo>
                <a:lnTo>
                  <a:pt x="1631620" y="84050"/>
                </a:lnTo>
                <a:lnTo>
                  <a:pt x="1624933" y="92741"/>
                </a:lnTo>
                <a:lnTo>
                  <a:pt x="1622008" y="103290"/>
                </a:lnTo>
                <a:lnTo>
                  <a:pt x="1623440" y="114553"/>
                </a:lnTo>
                <a:lnTo>
                  <a:pt x="1629058" y="124408"/>
                </a:lnTo>
                <a:lnTo>
                  <a:pt x="1637712" y="131095"/>
                </a:lnTo>
                <a:lnTo>
                  <a:pt x="1648247" y="134020"/>
                </a:lnTo>
                <a:lnTo>
                  <a:pt x="1659509" y="132587"/>
                </a:lnTo>
                <a:lnTo>
                  <a:pt x="1747525" y="103209"/>
                </a:lnTo>
                <a:lnTo>
                  <a:pt x="1771903" y="75437"/>
                </a:lnTo>
                <a:lnTo>
                  <a:pt x="1803314" y="75437"/>
                </a:lnTo>
                <a:lnTo>
                  <a:pt x="1810765" y="37211"/>
                </a:lnTo>
                <a:lnTo>
                  <a:pt x="1814970" y="37211"/>
                </a:lnTo>
                <a:lnTo>
                  <a:pt x="1809623" y="32512"/>
                </a:lnTo>
                <a:lnTo>
                  <a:pt x="1817242" y="23749"/>
                </a:lnTo>
                <a:lnTo>
                  <a:pt x="1871552" y="23749"/>
                </a:lnTo>
                <a:lnTo>
                  <a:pt x="1876171" y="0"/>
                </a:lnTo>
                <a:close/>
              </a:path>
              <a:path w="1876425" h="2132329">
                <a:moveTo>
                  <a:pt x="1771903" y="75437"/>
                </a:moveTo>
                <a:lnTo>
                  <a:pt x="1747525" y="103209"/>
                </a:lnTo>
                <a:lnTo>
                  <a:pt x="1788097" y="89667"/>
                </a:lnTo>
                <a:lnTo>
                  <a:pt x="1771903" y="75437"/>
                </a:lnTo>
                <a:close/>
              </a:path>
              <a:path w="1876425" h="2132329">
                <a:moveTo>
                  <a:pt x="1803314" y="75437"/>
                </a:moveTo>
                <a:lnTo>
                  <a:pt x="1771903" y="75437"/>
                </a:lnTo>
                <a:lnTo>
                  <a:pt x="1788097" y="89667"/>
                </a:lnTo>
                <a:lnTo>
                  <a:pt x="1801407" y="85224"/>
                </a:lnTo>
                <a:lnTo>
                  <a:pt x="1803314" y="75437"/>
                </a:lnTo>
                <a:close/>
              </a:path>
              <a:path w="1876425" h="2132329">
                <a:moveTo>
                  <a:pt x="1810765" y="37211"/>
                </a:moveTo>
                <a:lnTo>
                  <a:pt x="1801407" y="85224"/>
                </a:lnTo>
                <a:lnTo>
                  <a:pt x="1847850" y="69723"/>
                </a:lnTo>
                <a:lnTo>
                  <a:pt x="1810765" y="37211"/>
                </a:lnTo>
                <a:close/>
              </a:path>
              <a:path w="1876425" h="2132329">
                <a:moveTo>
                  <a:pt x="1817242" y="23749"/>
                </a:moveTo>
                <a:lnTo>
                  <a:pt x="1809623" y="32512"/>
                </a:lnTo>
                <a:lnTo>
                  <a:pt x="1852549" y="70230"/>
                </a:lnTo>
                <a:lnTo>
                  <a:pt x="1860296" y="61467"/>
                </a:lnTo>
                <a:lnTo>
                  <a:pt x="1817242" y="23749"/>
                </a:lnTo>
                <a:close/>
              </a:path>
              <a:path w="1876425" h="2132329">
                <a:moveTo>
                  <a:pt x="1871552" y="23749"/>
                </a:moveTo>
                <a:lnTo>
                  <a:pt x="1817242" y="23749"/>
                </a:lnTo>
                <a:lnTo>
                  <a:pt x="1860296" y="61467"/>
                </a:lnTo>
                <a:lnTo>
                  <a:pt x="1852549" y="70230"/>
                </a:lnTo>
                <a:lnTo>
                  <a:pt x="1862513" y="70230"/>
                </a:lnTo>
                <a:lnTo>
                  <a:pt x="1871552" y="23749"/>
                </a:lnTo>
                <a:close/>
              </a:path>
            </a:pathLst>
          </a:custGeom>
          <a:solidFill>
            <a:srgbClr val="0061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88186" y="3725417"/>
            <a:ext cx="941832" cy="9418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74535" y="3834384"/>
            <a:ext cx="723137" cy="723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04026" y="4513579"/>
            <a:ext cx="1247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22E3C"/>
                </a:solidFill>
                <a:latin typeface="Trebuchet MS"/>
                <a:cs typeface="Trebuchet MS"/>
              </a:rPr>
              <a:t>CloudWatch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16736" y="4513579"/>
            <a:ext cx="1283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222E3C"/>
                </a:solidFill>
                <a:latin typeface="Trebuchet MS"/>
                <a:cs typeface="Trebuchet MS"/>
              </a:rPr>
              <a:t>Auto</a:t>
            </a:r>
            <a:r>
              <a:rPr sz="1800" spc="-14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222E3C"/>
                </a:solidFill>
                <a:latin typeface="Trebuchet MS"/>
                <a:cs typeface="Trebuchet MS"/>
              </a:rPr>
              <a:t>Scaling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11932" y="948944"/>
            <a:ext cx="94741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615" marR="5080" indent="-82550">
              <a:lnSpc>
                <a:spcPct val="100000"/>
              </a:lnSpc>
              <a:spcBef>
                <a:spcPts val="95"/>
              </a:spcBef>
            </a:pPr>
            <a:r>
              <a:rPr sz="1400" spc="-35" dirty="0">
                <a:solidFill>
                  <a:srgbClr val="222E3C"/>
                </a:solidFill>
                <a:latin typeface="Trebuchet MS"/>
                <a:cs typeface="Trebuchet MS"/>
              </a:rPr>
              <a:t>Elastic</a:t>
            </a:r>
            <a:r>
              <a:rPr sz="14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222E3C"/>
                </a:solidFill>
                <a:latin typeface="Trebuchet MS"/>
                <a:cs typeface="Trebuchet MS"/>
              </a:rPr>
              <a:t>Load  </a:t>
            </a:r>
            <a:r>
              <a:rPr sz="1400" spc="-10" dirty="0">
                <a:solidFill>
                  <a:srgbClr val="222E3C"/>
                </a:solidFill>
                <a:latin typeface="Trebuchet MS"/>
                <a:cs typeface="Trebuchet MS"/>
              </a:rPr>
              <a:t>Balancing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98926" y="2369820"/>
            <a:ext cx="548639" cy="548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42157" y="2298573"/>
            <a:ext cx="1819275" cy="1750695"/>
          </a:xfrm>
          <a:custGeom>
            <a:avLst/>
            <a:gdLst/>
            <a:ahLst/>
            <a:cxnLst/>
            <a:rect l="l" t="t" r="r" b="b"/>
            <a:pathLst>
              <a:path w="1819275" h="1750695">
                <a:moveTo>
                  <a:pt x="0" y="171831"/>
                </a:moveTo>
                <a:lnTo>
                  <a:pt x="6140" y="126162"/>
                </a:lnTo>
                <a:lnTo>
                  <a:pt x="23466" y="85118"/>
                </a:lnTo>
                <a:lnTo>
                  <a:pt x="50339" y="50339"/>
                </a:lnTo>
                <a:lnTo>
                  <a:pt x="85118" y="23466"/>
                </a:lnTo>
                <a:lnTo>
                  <a:pt x="126162" y="6140"/>
                </a:lnTo>
                <a:lnTo>
                  <a:pt x="171830" y="0"/>
                </a:lnTo>
                <a:lnTo>
                  <a:pt x="1647063" y="0"/>
                </a:lnTo>
                <a:lnTo>
                  <a:pt x="1692731" y="6140"/>
                </a:lnTo>
                <a:lnTo>
                  <a:pt x="1733775" y="23466"/>
                </a:lnTo>
                <a:lnTo>
                  <a:pt x="1768554" y="50339"/>
                </a:lnTo>
                <a:lnTo>
                  <a:pt x="1795427" y="85118"/>
                </a:lnTo>
                <a:lnTo>
                  <a:pt x="1812753" y="126162"/>
                </a:lnTo>
                <a:lnTo>
                  <a:pt x="1818893" y="171831"/>
                </a:lnTo>
                <a:lnTo>
                  <a:pt x="1818893" y="1578444"/>
                </a:lnTo>
                <a:lnTo>
                  <a:pt x="1812753" y="1624127"/>
                </a:lnTo>
                <a:lnTo>
                  <a:pt x="1795427" y="1665177"/>
                </a:lnTo>
                <a:lnTo>
                  <a:pt x="1768554" y="1699956"/>
                </a:lnTo>
                <a:lnTo>
                  <a:pt x="1733775" y="1726826"/>
                </a:lnTo>
                <a:lnTo>
                  <a:pt x="1692731" y="1744150"/>
                </a:lnTo>
                <a:lnTo>
                  <a:pt x="1647063" y="1750288"/>
                </a:lnTo>
                <a:lnTo>
                  <a:pt x="171830" y="1750288"/>
                </a:lnTo>
                <a:lnTo>
                  <a:pt x="126162" y="1744150"/>
                </a:lnTo>
                <a:lnTo>
                  <a:pt x="85118" y="1726826"/>
                </a:lnTo>
                <a:lnTo>
                  <a:pt x="50339" y="1699956"/>
                </a:lnTo>
                <a:lnTo>
                  <a:pt x="23466" y="1665177"/>
                </a:lnTo>
                <a:lnTo>
                  <a:pt x="6140" y="1624127"/>
                </a:lnTo>
                <a:lnTo>
                  <a:pt x="0" y="1578444"/>
                </a:lnTo>
                <a:lnTo>
                  <a:pt x="0" y="171831"/>
                </a:lnTo>
                <a:close/>
              </a:path>
            </a:pathLst>
          </a:custGeom>
          <a:ln w="19050">
            <a:solidFill>
              <a:srgbClr val="222E3C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04920" y="3826255"/>
            <a:ext cx="1303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222E3C"/>
                </a:solidFill>
                <a:latin typeface="Trebuchet MS"/>
                <a:cs typeface="Trebuchet MS"/>
              </a:rPr>
              <a:t>Auto </a:t>
            </a:r>
            <a:r>
              <a:rPr sz="1200" spc="-5" dirty="0">
                <a:solidFill>
                  <a:srgbClr val="222E3C"/>
                </a:solidFill>
                <a:latin typeface="Trebuchet MS"/>
                <a:cs typeface="Trebuchet MS"/>
              </a:rPr>
              <a:t>Scaling</a:t>
            </a:r>
            <a:r>
              <a:rPr sz="1200" spc="-18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200" spc="20" dirty="0">
                <a:solidFill>
                  <a:srgbClr val="222E3C"/>
                </a:solidFill>
                <a:latin typeface="Trebuchet MS"/>
                <a:cs typeface="Trebuchet MS"/>
              </a:rPr>
              <a:t>group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37659" y="2375916"/>
            <a:ext cx="548639" cy="548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86300" y="2369820"/>
            <a:ext cx="548639" cy="548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73627" y="1638680"/>
            <a:ext cx="519430" cy="731520"/>
          </a:xfrm>
          <a:custGeom>
            <a:avLst/>
            <a:gdLst/>
            <a:ahLst/>
            <a:cxnLst/>
            <a:rect l="l" t="t" r="r" b="b"/>
            <a:pathLst>
              <a:path w="519429" h="731519">
                <a:moveTo>
                  <a:pt x="518922" y="0"/>
                </a:moveTo>
                <a:lnTo>
                  <a:pt x="518922" y="365633"/>
                </a:lnTo>
                <a:lnTo>
                  <a:pt x="0" y="365633"/>
                </a:lnTo>
                <a:lnTo>
                  <a:pt x="0" y="731139"/>
                </a:lnTo>
              </a:path>
            </a:pathLst>
          </a:custGeom>
          <a:ln w="25145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92548" y="1638680"/>
            <a:ext cx="568325" cy="731520"/>
          </a:xfrm>
          <a:custGeom>
            <a:avLst/>
            <a:gdLst/>
            <a:ahLst/>
            <a:cxnLst/>
            <a:rect l="l" t="t" r="r" b="b"/>
            <a:pathLst>
              <a:path w="568325" h="731519">
                <a:moveTo>
                  <a:pt x="0" y="0"/>
                </a:moveTo>
                <a:lnTo>
                  <a:pt x="0" y="365633"/>
                </a:lnTo>
                <a:lnTo>
                  <a:pt x="567816" y="365633"/>
                </a:lnTo>
                <a:lnTo>
                  <a:pt x="567816" y="731139"/>
                </a:lnTo>
              </a:path>
            </a:pathLst>
          </a:custGeom>
          <a:ln w="25146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92548" y="1638680"/>
            <a:ext cx="0" cy="731520"/>
          </a:xfrm>
          <a:custGeom>
            <a:avLst/>
            <a:gdLst/>
            <a:ahLst/>
            <a:cxnLst/>
            <a:rect l="l" t="t" r="r" b="b"/>
            <a:pathLst>
              <a:path h="731519">
                <a:moveTo>
                  <a:pt x="0" y="0"/>
                </a:moveTo>
                <a:lnTo>
                  <a:pt x="0" y="365633"/>
                </a:lnTo>
                <a:lnTo>
                  <a:pt x="0" y="731139"/>
                </a:lnTo>
              </a:path>
            </a:pathLst>
          </a:custGeom>
          <a:ln w="25146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62984" y="848105"/>
            <a:ext cx="659129" cy="7901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347281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70" dirty="0">
                <a:solidFill>
                  <a:srgbClr val="FFFFFF"/>
                </a:solidFill>
              </a:rPr>
              <a:t>Elastic </a:t>
            </a:r>
            <a:r>
              <a:rPr sz="2800" spc="20" dirty="0">
                <a:solidFill>
                  <a:srgbClr val="FFFFFF"/>
                </a:solidFill>
              </a:rPr>
              <a:t>Load</a:t>
            </a:r>
            <a:r>
              <a:rPr sz="2800" spc="-220" dirty="0">
                <a:solidFill>
                  <a:srgbClr val="FFFFFF"/>
                </a:solidFill>
              </a:rPr>
              <a:t> </a:t>
            </a:r>
            <a:r>
              <a:rPr sz="2800" spc="-15" dirty="0">
                <a:solidFill>
                  <a:srgbClr val="FFFFFF"/>
                </a:solidFill>
              </a:rPr>
              <a:t>Balancing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270890" y="1248536"/>
            <a:ext cx="8620125" cy="3313429"/>
          </a:xfrm>
          <a:custGeom>
            <a:avLst/>
            <a:gdLst/>
            <a:ahLst/>
            <a:cxnLst/>
            <a:rect l="l" t="t" r="r" b="b"/>
            <a:pathLst>
              <a:path w="8620125" h="3313429">
                <a:moveTo>
                  <a:pt x="8114537" y="0"/>
                </a:moveTo>
                <a:lnTo>
                  <a:pt x="309245" y="0"/>
                </a:lnTo>
                <a:lnTo>
                  <a:pt x="263547" y="3352"/>
                </a:lnTo>
                <a:lnTo>
                  <a:pt x="219931" y="13091"/>
                </a:lnTo>
                <a:lnTo>
                  <a:pt x="178875" y="28738"/>
                </a:lnTo>
                <a:lnTo>
                  <a:pt x="140858" y="49815"/>
                </a:lnTo>
                <a:lnTo>
                  <a:pt x="106358" y="75844"/>
                </a:lnTo>
                <a:lnTo>
                  <a:pt x="75853" y="106347"/>
                </a:lnTo>
                <a:lnTo>
                  <a:pt x="49821" y="140847"/>
                </a:lnTo>
                <a:lnTo>
                  <a:pt x="28742" y="178864"/>
                </a:lnTo>
                <a:lnTo>
                  <a:pt x="13093" y="219922"/>
                </a:lnTo>
                <a:lnTo>
                  <a:pt x="3353" y="263541"/>
                </a:lnTo>
                <a:lnTo>
                  <a:pt x="0" y="309245"/>
                </a:lnTo>
                <a:lnTo>
                  <a:pt x="0" y="2807982"/>
                </a:lnTo>
                <a:lnTo>
                  <a:pt x="2312" y="2856635"/>
                </a:lnTo>
                <a:lnTo>
                  <a:pt x="9109" y="2903980"/>
                </a:lnTo>
                <a:lnTo>
                  <a:pt x="20178" y="2949804"/>
                </a:lnTo>
                <a:lnTo>
                  <a:pt x="35308" y="2993897"/>
                </a:lnTo>
                <a:lnTo>
                  <a:pt x="54288" y="3036046"/>
                </a:lnTo>
                <a:lnTo>
                  <a:pt x="76904" y="3076040"/>
                </a:lnTo>
                <a:lnTo>
                  <a:pt x="102946" y="3113667"/>
                </a:lnTo>
                <a:lnTo>
                  <a:pt x="132202" y="3148715"/>
                </a:lnTo>
                <a:lnTo>
                  <a:pt x="164460" y="3180973"/>
                </a:lnTo>
                <a:lnTo>
                  <a:pt x="199508" y="3210229"/>
                </a:lnTo>
                <a:lnTo>
                  <a:pt x="237135" y="3236271"/>
                </a:lnTo>
                <a:lnTo>
                  <a:pt x="277129" y="3258887"/>
                </a:lnTo>
                <a:lnTo>
                  <a:pt x="319278" y="3277867"/>
                </a:lnTo>
                <a:lnTo>
                  <a:pt x="363371" y="3292997"/>
                </a:lnTo>
                <a:lnTo>
                  <a:pt x="409195" y="3304066"/>
                </a:lnTo>
                <a:lnTo>
                  <a:pt x="456540" y="3310863"/>
                </a:lnTo>
                <a:lnTo>
                  <a:pt x="505193" y="3313176"/>
                </a:lnTo>
                <a:lnTo>
                  <a:pt x="8310499" y="3313176"/>
                </a:lnTo>
                <a:lnTo>
                  <a:pt x="8356202" y="3309822"/>
                </a:lnTo>
                <a:lnTo>
                  <a:pt x="8399821" y="3300082"/>
                </a:lnTo>
                <a:lnTo>
                  <a:pt x="8440879" y="3284433"/>
                </a:lnTo>
                <a:lnTo>
                  <a:pt x="8478896" y="3263353"/>
                </a:lnTo>
                <a:lnTo>
                  <a:pt x="8513396" y="3237321"/>
                </a:lnTo>
                <a:lnTo>
                  <a:pt x="8543899" y="3206815"/>
                </a:lnTo>
                <a:lnTo>
                  <a:pt x="8569928" y="3172314"/>
                </a:lnTo>
                <a:lnTo>
                  <a:pt x="8591005" y="3134295"/>
                </a:lnTo>
                <a:lnTo>
                  <a:pt x="8606652" y="3093237"/>
                </a:lnTo>
                <a:lnTo>
                  <a:pt x="8616391" y="3049619"/>
                </a:lnTo>
                <a:lnTo>
                  <a:pt x="8619743" y="3003918"/>
                </a:lnTo>
                <a:lnTo>
                  <a:pt x="8619743" y="505205"/>
                </a:lnTo>
                <a:lnTo>
                  <a:pt x="8617431" y="456551"/>
                </a:lnTo>
                <a:lnTo>
                  <a:pt x="8610634" y="409204"/>
                </a:lnTo>
                <a:lnTo>
                  <a:pt x="8599565" y="363378"/>
                </a:lnTo>
                <a:lnTo>
                  <a:pt x="8584434" y="319284"/>
                </a:lnTo>
                <a:lnTo>
                  <a:pt x="8565455" y="277134"/>
                </a:lnTo>
                <a:lnTo>
                  <a:pt x="8542838" y="237139"/>
                </a:lnTo>
                <a:lnTo>
                  <a:pt x="8516796" y="199511"/>
                </a:lnTo>
                <a:lnTo>
                  <a:pt x="8487540" y="164462"/>
                </a:lnTo>
                <a:lnTo>
                  <a:pt x="8455281" y="132203"/>
                </a:lnTo>
                <a:lnTo>
                  <a:pt x="8420232" y="102947"/>
                </a:lnTo>
                <a:lnTo>
                  <a:pt x="8382604" y="76905"/>
                </a:lnTo>
                <a:lnTo>
                  <a:pt x="8342609" y="54288"/>
                </a:lnTo>
                <a:lnTo>
                  <a:pt x="8300459" y="35309"/>
                </a:lnTo>
                <a:lnTo>
                  <a:pt x="8256365" y="20178"/>
                </a:lnTo>
                <a:lnTo>
                  <a:pt x="8210539" y="9109"/>
                </a:lnTo>
                <a:lnTo>
                  <a:pt x="8163192" y="2312"/>
                </a:lnTo>
                <a:lnTo>
                  <a:pt x="8114537" y="0"/>
                </a:lnTo>
                <a:close/>
              </a:path>
            </a:pathLst>
          </a:custGeom>
          <a:solidFill>
            <a:srgbClr val="36C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0890" y="1248536"/>
            <a:ext cx="8620125" cy="3313429"/>
          </a:xfrm>
          <a:custGeom>
            <a:avLst/>
            <a:gdLst/>
            <a:ahLst/>
            <a:cxnLst/>
            <a:rect l="l" t="t" r="r" b="b"/>
            <a:pathLst>
              <a:path w="8620125" h="3313429">
                <a:moveTo>
                  <a:pt x="309245" y="0"/>
                </a:moveTo>
                <a:lnTo>
                  <a:pt x="8114537" y="0"/>
                </a:lnTo>
                <a:lnTo>
                  <a:pt x="8163192" y="2312"/>
                </a:lnTo>
                <a:lnTo>
                  <a:pt x="8210539" y="9109"/>
                </a:lnTo>
                <a:lnTo>
                  <a:pt x="8256365" y="20178"/>
                </a:lnTo>
                <a:lnTo>
                  <a:pt x="8300459" y="35309"/>
                </a:lnTo>
                <a:lnTo>
                  <a:pt x="8342609" y="54288"/>
                </a:lnTo>
                <a:lnTo>
                  <a:pt x="8382604" y="76905"/>
                </a:lnTo>
                <a:lnTo>
                  <a:pt x="8420232" y="102947"/>
                </a:lnTo>
                <a:lnTo>
                  <a:pt x="8455281" y="132203"/>
                </a:lnTo>
                <a:lnTo>
                  <a:pt x="8487540" y="164462"/>
                </a:lnTo>
                <a:lnTo>
                  <a:pt x="8516796" y="199511"/>
                </a:lnTo>
                <a:lnTo>
                  <a:pt x="8542838" y="237139"/>
                </a:lnTo>
                <a:lnTo>
                  <a:pt x="8565455" y="277134"/>
                </a:lnTo>
                <a:lnTo>
                  <a:pt x="8584434" y="319284"/>
                </a:lnTo>
                <a:lnTo>
                  <a:pt x="8599565" y="363378"/>
                </a:lnTo>
                <a:lnTo>
                  <a:pt x="8610634" y="409204"/>
                </a:lnTo>
                <a:lnTo>
                  <a:pt x="8617431" y="456551"/>
                </a:lnTo>
                <a:lnTo>
                  <a:pt x="8619743" y="505205"/>
                </a:lnTo>
                <a:lnTo>
                  <a:pt x="8619743" y="3003918"/>
                </a:lnTo>
                <a:lnTo>
                  <a:pt x="8616391" y="3049619"/>
                </a:lnTo>
                <a:lnTo>
                  <a:pt x="8606652" y="3093237"/>
                </a:lnTo>
                <a:lnTo>
                  <a:pt x="8591005" y="3134295"/>
                </a:lnTo>
                <a:lnTo>
                  <a:pt x="8569928" y="3172314"/>
                </a:lnTo>
                <a:lnTo>
                  <a:pt x="8543899" y="3206815"/>
                </a:lnTo>
                <a:lnTo>
                  <a:pt x="8513396" y="3237321"/>
                </a:lnTo>
                <a:lnTo>
                  <a:pt x="8478896" y="3263353"/>
                </a:lnTo>
                <a:lnTo>
                  <a:pt x="8440879" y="3284433"/>
                </a:lnTo>
                <a:lnTo>
                  <a:pt x="8399821" y="3300082"/>
                </a:lnTo>
                <a:lnTo>
                  <a:pt x="8356202" y="3309822"/>
                </a:lnTo>
                <a:lnTo>
                  <a:pt x="8310499" y="3313176"/>
                </a:lnTo>
                <a:lnTo>
                  <a:pt x="505193" y="3313176"/>
                </a:lnTo>
                <a:lnTo>
                  <a:pt x="456540" y="3310863"/>
                </a:lnTo>
                <a:lnTo>
                  <a:pt x="409195" y="3304066"/>
                </a:lnTo>
                <a:lnTo>
                  <a:pt x="363371" y="3292997"/>
                </a:lnTo>
                <a:lnTo>
                  <a:pt x="319278" y="3277867"/>
                </a:lnTo>
                <a:lnTo>
                  <a:pt x="277129" y="3258887"/>
                </a:lnTo>
                <a:lnTo>
                  <a:pt x="237135" y="3236271"/>
                </a:lnTo>
                <a:lnTo>
                  <a:pt x="199508" y="3210229"/>
                </a:lnTo>
                <a:lnTo>
                  <a:pt x="164460" y="3180973"/>
                </a:lnTo>
                <a:lnTo>
                  <a:pt x="132202" y="3148715"/>
                </a:lnTo>
                <a:lnTo>
                  <a:pt x="102946" y="3113667"/>
                </a:lnTo>
                <a:lnTo>
                  <a:pt x="76904" y="3076040"/>
                </a:lnTo>
                <a:lnTo>
                  <a:pt x="54288" y="3036046"/>
                </a:lnTo>
                <a:lnTo>
                  <a:pt x="35308" y="2993897"/>
                </a:lnTo>
                <a:lnTo>
                  <a:pt x="20178" y="2949804"/>
                </a:lnTo>
                <a:lnTo>
                  <a:pt x="9109" y="2903980"/>
                </a:lnTo>
                <a:lnTo>
                  <a:pt x="2312" y="2856635"/>
                </a:lnTo>
                <a:lnTo>
                  <a:pt x="0" y="2807982"/>
                </a:lnTo>
                <a:lnTo>
                  <a:pt x="0" y="309245"/>
                </a:lnTo>
                <a:lnTo>
                  <a:pt x="3353" y="263541"/>
                </a:lnTo>
                <a:lnTo>
                  <a:pt x="13093" y="219922"/>
                </a:lnTo>
                <a:lnTo>
                  <a:pt x="28742" y="178864"/>
                </a:lnTo>
                <a:lnTo>
                  <a:pt x="49821" y="140847"/>
                </a:lnTo>
                <a:lnTo>
                  <a:pt x="75853" y="106347"/>
                </a:lnTo>
                <a:lnTo>
                  <a:pt x="106358" y="75844"/>
                </a:lnTo>
                <a:lnTo>
                  <a:pt x="140858" y="49815"/>
                </a:lnTo>
                <a:lnTo>
                  <a:pt x="178875" y="28738"/>
                </a:lnTo>
                <a:lnTo>
                  <a:pt x="219931" y="13091"/>
                </a:lnTo>
                <a:lnTo>
                  <a:pt x="263547" y="3352"/>
                </a:lnTo>
                <a:lnTo>
                  <a:pt x="309245" y="0"/>
                </a:lnTo>
                <a:close/>
              </a:path>
            </a:pathLst>
          </a:custGeom>
          <a:ln w="25146">
            <a:solidFill>
              <a:srgbClr val="248D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8364" y="1711070"/>
            <a:ext cx="6228080" cy="2476500"/>
          </a:xfrm>
          <a:custGeom>
            <a:avLst/>
            <a:gdLst/>
            <a:ahLst/>
            <a:cxnLst/>
            <a:rect l="l" t="t" r="r" b="b"/>
            <a:pathLst>
              <a:path w="6228080" h="2476500">
                <a:moveTo>
                  <a:pt x="5984748" y="0"/>
                </a:moveTo>
                <a:lnTo>
                  <a:pt x="243078" y="0"/>
                </a:lnTo>
                <a:lnTo>
                  <a:pt x="194091" y="4938"/>
                </a:lnTo>
                <a:lnTo>
                  <a:pt x="148464" y="19103"/>
                </a:lnTo>
                <a:lnTo>
                  <a:pt x="107174" y="41516"/>
                </a:lnTo>
                <a:lnTo>
                  <a:pt x="71199" y="71199"/>
                </a:lnTo>
                <a:lnTo>
                  <a:pt x="41516" y="107174"/>
                </a:lnTo>
                <a:lnTo>
                  <a:pt x="19103" y="148464"/>
                </a:lnTo>
                <a:lnTo>
                  <a:pt x="4938" y="194091"/>
                </a:lnTo>
                <a:lnTo>
                  <a:pt x="0" y="243077"/>
                </a:lnTo>
                <a:lnTo>
                  <a:pt x="0" y="2233358"/>
                </a:lnTo>
                <a:lnTo>
                  <a:pt x="4938" y="2282361"/>
                </a:lnTo>
                <a:lnTo>
                  <a:pt x="19103" y="2328002"/>
                </a:lnTo>
                <a:lnTo>
                  <a:pt x="41516" y="2369304"/>
                </a:lnTo>
                <a:lnTo>
                  <a:pt x="71199" y="2405287"/>
                </a:lnTo>
                <a:lnTo>
                  <a:pt x="107174" y="2434976"/>
                </a:lnTo>
                <a:lnTo>
                  <a:pt x="148464" y="2457393"/>
                </a:lnTo>
                <a:lnTo>
                  <a:pt x="194091" y="2471560"/>
                </a:lnTo>
                <a:lnTo>
                  <a:pt x="243078" y="2476500"/>
                </a:lnTo>
                <a:lnTo>
                  <a:pt x="5984748" y="2476500"/>
                </a:lnTo>
                <a:lnTo>
                  <a:pt x="6033734" y="2471560"/>
                </a:lnTo>
                <a:lnTo>
                  <a:pt x="6079361" y="2457393"/>
                </a:lnTo>
                <a:lnTo>
                  <a:pt x="6120651" y="2434976"/>
                </a:lnTo>
                <a:lnTo>
                  <a:pt x="6156626" y="2405287"/>
                </a:lnTo>
                <a:lnTo>
                  <a:pt x="6186309" y="2369304"/>
                </a:lnTo>
                <a:lnTo>
                  <a:pt x="6208722" y="2328002"/>
                </a:lnTo>
                <a:lnTo>
                  <a:pt x="6222887" y="2282361"/>
                </a:lnTo>
                <a:lnTo>
                  <a:pt x="6227826" y="2233358"/>
                </a:lnTo>
                <a:lnTo>
                  <a:pt x="6227826" y="243077"/>
                </a:lnTo>
                <a:lnTo>
                  <a:pt x="6222887" y="194091"/>
                </a:lnTo>
                <a:lnTo>
                  <a:pt x="6208722" y="148464"/>
                </a:lnTo>
                <a:lnTo>
                  <a:pt x="6186309" y="107174"/>
                </a:lnTo>
                <a:lnTo>
                  <a:pt x="6156626" y="71199"/>
                </a:lnTo>
                <a:lnTo>
                  <a:pt x="6120651" y="41516"/>
                </a:lnTo>
                <a:lnTo>
                  <a:pt x="6079361" y="19103"/>
                </a:lnTo>
                <a:lnTo>
                  <a:pt x="6033734" y="4938"/>
                </a:lnTo>
                <a:lnTo>
                  <a:pt x="59847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58364" y="1711070"/>
            <a:ext cx="6228080" cy="2476500"/>
          </a:xfrm>
          <a:custGeom>
            <a:avLst/>
            <a:gdLst/>
            <a:ahLst/>
            <a:cxnLst/>
            <a:rect l="l" t="t" r="r" b="b"/>
            <a:pathLst>
              <a:path w="6228080" h="2476500">
                <a:moveTo>
                  <a:pt x="0" y="243077"/>
                </a:moveTo>
                <a:lnTo>
                  <a:pt x="4938" y="194091"/>
                </a:lnTo>
                <a:lnTo>
                  <a:pt x="19103" y="148464"/>
                </a:lnTo>
                <a:lnTo>
                  <a:pt x="41516" y="107174"/>
                </a:lnTo>
                <a:lnTo>
                  <a:pt x="71199" y="71199"/>
                </a:lnTo>
                <a:lnTo>
                  <a:pt x="107174" y="41516"/>
                </a:lnTo>
                <a:lnTo>
                  <a:pt x="148464" y="19103"/>
                </a:lnTo>
                <a:lnTo>
                  <a:pt x="194091" y="4938"/>
                </a:lnTo>
                <a:lnTo>
                  <a:pt x="243078" y="0"/>
                </a:lnTo>
                <a:lnTo>
                  <a:pt x="5984748" y="0"/>
                </a:lnTo>
                <a:lnTo>
                  <a:pt x="6033734" y="4938"/>
                </a:lnTo>
                <a:lnTo>
                  <a:pt x="6079361" y="19103"/>
                </a:lnTo>
                <a:lnTo>
                  <a:pt x="6120651" y="41516"/>
                </a:lnTo>
                <a:lnTo>
                  <a:pt x="6156626" y="71199"/>
                </a:lnTo>
                <a:lnTo>
                  <a:pt x="6186309" y="107174"/>
                </a:lnTo>
                <a:lnTo>
                  <a:pt x="6208722" y="148464"/>
                </a:lnTo>
                <a:lnTo>
                  <a:pt x="6222887" y="194091"/>
                </a:lnTo>
                <a:lnTo>
                  <a:pt x="6227826" y="243077"/>
                </a:lnTo>
                <a:lnTo>
                  <a:pt x="6227826" y="2233358"/>
                </a:lnTo>
                <a:lnTo>
                  <a:pt x="6222887" y="2282361"/>
                </a:lnTo>
                <a:lnTo>
                  <a:pt x="6208722" y="2328002"/>
                </a:lnTo>
                <a:lnTo>
                  <a:pt x="6186309" y="2369304"/>
                </a:lnTo>
                <a:lnTo>
                  <a:pt x="6156626" y="2405287"/>
                </a:lnTo>
                <a:lnTo>
                  <a:pt x="6120651" y="2434976"/>
                </a:lnTo>
                <a:lnTo>
                  <a:pt x="6079361" y="2457393"/>
                </a:lnTo>
                <a:lnTo>
                  <a:pt x="6033734" y="2471560"/>
                </a:lnTo>
                <a:lnTo>
                  <a:pt x="5984748" y="2476500"/>
                </a:lnTo>
                <a:lnTo>
                  <a:pt x="243078" y="2476500"/>
                </a:lnTo>
                <a:lnTo>
                  <a:pt x="194091" y="2471560"/>
                </a:lnTo>
                <a:lnTo>
                  <a:pt x="148464" y="2457393"/>
                </a:lnTo>
                <a:lnTo>
                  <a:pt x="107174" y="2434976"/>
                </a:lnTo>
                <a:lnTo>
                  <a:pt x="71199" y="2405287"/>
                </a:lnTo>
                <a:lnTo>
                  <a:pt x="41516" y="2369304"/>
                </a:lnTo>
                <a:lnTo>
                  <a:pt x="19103" y="2328002"/>
                </a:lnTo>
                <a:lnTo>
                  <a:pt x="4938" y="2282361"/>
                </a:lnTo>
                <a:lnTo>
                  <a:pt x="0" y="2233358"/>
                </a:lnTo>
                <a:lnTo>
                  <a:pt x="0" y="243077"/>
                </a:lnTo>
                <a:close/>
              </a:path>
            </a:pathLst>
          </a:custGeom>
          <a:ln w="19050">
            <a:solidFill>
              <a:srgbClr val="222E3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36545" y="1812036"/>
            <a:ext cx="5938520" cy="2280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5" dirty="0">
                <a:solidFill>
                  <a:srgbClr val="222E3C"/>
                </a:solidFill>
                <a:latin typeface="Trebuchet MS"/>
                <a:cs typeface="Trebuchet MS"/>
              </a:rPr>
              <a:t>Distributes </a:t>
            </a:r>
            <a:r>
              <a:rPr sz="2000" spc="-70" dirty="0">
                <a:solidFill>
                  <a:srgbClr val="222E3C"/>
                </a:solidFill>
                <a:latin typeface="Trebuchet MS"/>
                <a:cs typeface="Trebuchet MS"/>
              </a:rPr>
              <a:t>traffic </a:t>
            </a:r>
            <a:r>
              <a:rPr sz="2000" spc="-15" dirty="0">
                <a:solidFill>
                  <a:srgbClr val="222E3C"/>
                </a:solidFill>
                <a:latin typeface="Trebuchet MS"/>
                <a:cs typeface="Trebuchet MS"/>
              </a:rPr>
              <a:t>across </a:t>
            </a:r>
            <a:r>
              <a:rPr sz="2000" spc="-40" dirty="0">
                <a:solidFill>
                  <a:srgbClr val="222E3C"/>
                </a:solidFill>
                <a:latin typeface="Trebuchet MS"/>
                <a:cs typeface="Trebuchet MS"/>
              </a:rPr>
              <a:t>multiple </a:t>
            </a:r>
            <a:r>
              <a:rPr sz="2000" spc="45" dirty="0">
                <a:solidFill>
                  <a:srgbClr val="222E3C"/>
                </a:solidFill>
                <a:latin typeface="Trebuchet MS"/>
                <a:cs typeface="Trebuchet MS"/>
              </a:rPr>
              <a:t>EC2 </a:t>
            </a:r>
            <a:r>
              <a:rPr sz="2000" spc="-55" dirty="0">
                <a:solidFill>
                  <a:srgbClr val="222E3C"/>
                </a:solidFill>
                <a:latin typeface="Trebuchet MS"/>
                <a:cs typeface="Trebuchet MS"/>
              </a:rPr>
              <a:t>instances,</a:t>
            </a:r>
            <a:r>
              <a:rPr sz="2000" spc="-43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solidFill>
                  <a:srgbClr val="222E3C"/>
                </a:solidFill>
                <a:latin typeface="Trebuchet MS"/>
                <a:cs typeface="Trebuchet MS"/>
              </a:rPr>
              <a:t>in  </a:t>
            </a:r>
            <a:r>
              <a:rPr sz="2000" spc="-40" dirty="0">
                <a:solidFill>
                  <a:srgbClr val="222E3C"/>
                </a:solidFill>
                <a:latin typeface="Trebuchet MS"/>
                <a:cs typeface="Trebuchet MS"/>
              </a:rPr>
              <a:t>multiple </a:t>
            </a:r>
            <a:r>
              <a:rPr sz="2000" spc="-55" dirty="0">
                <a:solidFill>
                  <a:srgbClr val="222E3C"/>
                </a:solidFill>
                <a:latin typeface="Trebuchet MS"/>
                <a:cs typeface="Trebuchet MS"/>
              </a:rPr>
              <a:t>Availability</a:t>
            </a:r>
            <a:r>
              <a:rPr sz="2000" spc="-10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222E3C"/>
                </a:solidFill>
                <a:latin typeface="Trebuchet MS"/>
                <a:cs typeface="Trebuchet MS"/>
              </a:rPr>
              <a:t>Zones</a:t>
            </a:r>
            <a:endParaRPr sz="2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15" dirty="0">
                <a:solidFill>
                  <a:srgbClr val="222E3C"/>
                </a:solidFill>
                <a:latin typeface="Trebuchet MS"/>
                <a:cs typeface="Trebuchet MS"/>
              </a:rPr>
              <a:t>Supports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health </a:t>
            </a:r>
            <a:r>
              <a:rPr sz="2000" spc="-35" dirty="0">
                <a:solidFill>
                  <a:srgbClr val="222E3C"/>
                </a:solidFill>
                <a:latin typeface="Trebuchet MS"/>
                <a:cs typeface="Trebuchet MS"/>
              </a:rPr>
              <a:t>checks </a:t>
            </a:r>
            <a:r>
              <a:rPr sz="2000" spc="-5" dirty="0">
                <a:solidFill>
                  <a:srgbClr val="222E3C"/>
                </a:solidFill>
                <a:latin typeface="Trebuchet MS"/>
                <a:cs typeface="Trebuchet MS"/>
              </a:rPr>
              <a:t>to </a:t>
            </a:r>
            <a:r>
              <a:rPr sz="2000" spc="-55" dirty="0">
                <a:solidFill>
                  <a:srgbClr val="222E3C"/>
                </a:solidFill>
                <a:latin typeface="Trebuchet MS"/>
                <a:cs typeface="Trebuchet MS"/>
              </a:rPr>
              <a:t>detect</a:t>
            </a:r>
            <a:r>
              <a:rPr sz="2000" spc="-32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222E3C"/>
                </a:solidFill>
                <a:latin typeface="Trebuchet MS"/>
                <a:cs typeface="Trebuchet MS"/>
              </a:rPr>
              <a:t>unhealthy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30" dirty="0">
                <a:solidFill>
                  <a:srgbClr val="222E3C"/>
                </a:solidFill>
                <a:latin typeface="Trebuchet MS"/>
                <a:cs typeface="Trebuchet MS"/>
              </a:rPr>
              <a:t>Amazon </a:t>
            </a:r>
            <a:r>
              <a:rPr sz="2000" spc="45" dirty="0">
                <a:solidFill>
                  <a:srgbClr val="222E3C"/>
                </a:solidFill>
                <a:latin typeface="Trebuchet MS"/>
                <a:cs typeface="Trebuchet MS"/>
              </a:rPr>
              <a:t>EC2</a:t>
            </a:r>
            <a:r>
              <a:rPr sz="2000" spc="-17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instances</a:t>
            </a:r>
            <a:endParaRPr sz="2000">
              <a:latin typeface="Trebuchet MS"/>
              <a:cs typeface="Trebuchet MS"/>
            </a:endParaRPr>
          </a:p>
          <a:p>
            <a:pPr marL="355600" marR="55244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15" dirty="0">
                <a:solidFill>
                  <a:srgbClr val="222E3C"/>
                </a:solidFill>
                <a:latin typeface="Trebuchet MS"/>
                <a:cs typeface="Trebuchet MS"/>
              </a:rPr>
              <a:t>Supports</a:t>
            </a:r>
            <a:r>
              <a:rPr sz="2000" spc="-6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the</a:t>
            </a:r>
            <a:r>
              <a:rPr sz="2000" spc="-7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222E3C"/>
                </a:solidFill>
                <a:latin typeface="Trebuchet MS"/>
                <a:cs typeface="Trebuchet MS"/>
              </a:rPr>
              <a:t>routing</a:t>
            </a:r>
            <a:r>
              <a:rPr sz="2000" spc="-9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222E3C"/>
                </a:solidFill>
                <a:latin typeface="Trebuchet MS"/>
                <a:cs typeface="Trebuchet MS"/>
              </a:rPr>
              <a:t>and</a:t>
            </a:r>
            <a:r>
              <a:rPr sz="2000" spc="-8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222E3C"/>
                </a:solidFill>
                <a:latin typeface="Trebuchet MS"/>
                <a:cs typeface="Trebuchet MS"/>
              </a:rPr>
              <a:t>load</a:t>
            </a:r>
            <a:r>
              <a:rPr sz="2000" spc="-8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15" dirty="0">
                <a:solidFill>
                  <a:srgbClr val="222E3C"/>
                </a:solidFill>
                <a:latin typeface="Trebuchet MS"/>
                <a:cs typeface="Trebuchet MS"/>
              </a:rPr>
              <a:t>balancing</a:t>
            </a:r>
            <a:r>
              <a:rPr sz="2000" spc="-6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222E3C"/>
                </a:solidFill>
                <a:latin typeface="Trebuchet MS"/>
                <a:cs typeface="Trebuchet MS"/>
              </a:rPr>
              <a:t>of</a:t>
            </a:r>
            <a:r>
              <a:rPr sz="2000" spc="-8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55" dirty="0">
                <a:solidFill>
                  <a:srgbClr val="222E3C"/>
                </a:solidFill>
                <a:latin typeface="Trebuchet MS"/>
                <a:cs typeface="Trebuchet MS"/>
              </a:rPr>
              <a:t>HTTP,  </a:t>
            </a:r>
            <a:r>
              <a:rPr sz="2000" spc="-20" dirty="0">
                <a:solidFill>
                  <a:srgbClr val="222E3C"/>
                </a:solidFill>
                <a:latin typeface="Trebuchet MS"/>
                <a:cs typeface="Trebuchet MS"/>
              </a:rPr>
              <a:t>HTTPS, </a:t>
            </a:r>
            <a:r>
              <a:rPr sz="2000" spc="-5" dirty="0">
                <a:solidFill>
                  <a:srgbClr val="222E3C"/>
                </a:solidFill>
                <a:latin typeface="Trebuchet MS"/>
                <a:cs typeface="Trebuchet MS"/>
              </a:rPr>
              <a:t>SSL, </a:t>
            </a:r>
            <a:r>
              <a:rPr sz="2000" spc="10" dirty="0">
                <a:solidFill>
                  <a:srgbClr val="222E3C"/>
                </a:solidFill>
                <a:latin typeface="Trebuchet MS"/>
                <a:cs typeface="Trebuchet MS"/>
              </a:rPr>
              <a:t>and </a:t>
            </a:r>
            <a:r>
              <a:rPr sz="2000" spc="-5" dirty="0">
                <a:solidFill>
                  <a:srgbClr val="222E3C"/>
                </a:solidFill>
                <a:latin typeface="Trebuchet MS"/>
                <a:cs typeface="Trebuchet MS"/>
              </a:rPr>
              <a:t>TCP </a:t>
            </a:r>
            <a:r>
              <a:rPr sz="2000" spc="-70" dirty="0">
                <a:solidFill>
                  <a:srgbClr val="222E3C"/>
                </a:solidFill>
                <a:latin typeface="Trebuchet MS"/>
                <a:cs typeface="Trebuchet MS"/>
              </a:rPr>
              <a:t>traffic </a:t>
            </a:r>
            <a:r>
              <a:rPr sz="2000" spc="-5" dirty="0">
                <a:solidFill>
                  <a:srgbClr val="222E3C"/>
                </a:solidFill>
                <a:latin typeface="Trebuchet MS"/>
                <a:cs typeface="Trebuchet MS"/>
              </a:rPr>
              <a:t>to </a:t>
            </a:r>
            <a:r>
              <a:rPr sz="2000" spc="30" dirty="0">
                <a:solidFill>
                  <a:srgbClr val="222E3C"/>
                </a:solidFill>
                <a:latin typeface="Trebuchet MS"/>
                <a:cs typeface="Trebuchet MS"/>
              </a:rPr>
              <a:t>Amazon </a:t>
            </a:r>
            <a:r>
              <a:rPr sz="2000" spc="45" dirty="0">
                <a:solidFill>
                  <a:srgbClr val="222E3C"/>
                </a:solidFill>
                <a:latin typeface="Trebuchet MS"/>
                <a:cs typeface="Trebuchet MS"/>
              </a:rPr>
              <a:t>EC2 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instances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0105" y="2015108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10" h="1000125">
                <a:moveTo>
                  <a:pt x="997584" y="0"/>
                </a:moveTo>
                <a:lnTo>
                  <a:pt x="98158" y="0"/>
                </a:lnTo>
                <a:lnTo>
                  <a:pt x="59948" y="7713"/>
                </a:lnTo>
                <a:lnTo>
                  <a:pt x="28748" y="28749"/>
                </a:lnTo>
                <a:lnTo>
                  <a:pt x="7713" y="59953"/>
                </a:lnTo>
                <a:lnTo>
                  <a:pt x="0" y="98171"/>
                </a:lnTo>
                <a:lnTo>
                  <a:pt x="0" y="901573"/>
                </a:lnTo>
                <a:lnTo>
                  <a:pt x="7713" y="939790"/>
                </a:lnTo>
                <a:lnTo>
                  <a:pt x="28748" y="970994"/>
                </a:lnTo>
                <a:lnTo>
                  <a:pt x="59948" y="992030"/>
                </a:lnTo>
                <a:lnTo>
                  <a:pt x="98158" y="999744"/>
                </a:lnTo>
                <a:lnTo>
                  <a:pt x="997584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3"/>
                </a:lnTo>
                <a:lnTo>
                  <a:pt x="1095756" y="98171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0105" y="2015108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10" h="1000125">
                <a:moveTo>
                  <a:pt x="0" y="98171"/>
                </a:moveTo>
                <a:lnTo>
                  <a:pt x="7713" y="59953"/>
                </a:lnTo>
                <a:lnTo>
                  <a:pt x="28748" y="28749"/>
                </a:lnTo>
                <a:lnTo>
                  <a:pt x="59948" y="7713"/>
                </a:lnTo>
                <a:lnTo>
                  <a:pt x="98158" y="0"/>
                </a:lnTo>
                <a:lnTo>
                  <a:pt x="997584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4" y="999744"/>
                </a:lnTo>
                <a:lnTo>
                  <a:pt x="98158" y="999744"/>
                </a:lnTo>
                <a:lnTo>
                  <a:pt x="59948" y="992030"/>
                </a:lnTo>
                <a:lnTo>
                  <a:pt x="28748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050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8650" y="3105911"/>
            <a:ext cx="1590294" cy="910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1783" y="3214623"/>
            <a:ext cx="10788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 marR="5080" indent="-95250">
              <a:lnSpc>
                <a:spcPct val="100000"/>
              </a:lnSpc>
              <a:spcBef>
                <a:spcPts val="100"/>
              </a:spcBef>
            </a:pPr>
            <a:r>
              <a:rPr sz="1600" spc="-40" dirty="0">
                <a:solidFill>
                  <a:srgbClr val="222E3C"/>
                </a:solidFill>
                <a:latin typeface="Trebuchet MS"/>
                <a:cs typeface="Trebuchet MS"/>
              </a:rPr>
              <a:t>Elastic</a:t>
            </a:r>
            <a:r>
              <a:rPr sz="16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222E3C"/>
                </a:solidFill>
                <a:latin typeface="Trebuchet MS"/>
                <a:cs typeface="Trebuchet MS"/>
              </a:rPr>
              <a:t>Load  </a:t>
            </a:r>
            <a:r>
              <a:rPr sz="1600" spc="-10" dirty="0">
                <a:solidFill>
                  <a:srgbClr val="222E3C"/>
                </a:solidFill>
                <a:latin typeface="Trebuchet MS"/>
                <a:cs typeface="Trebuchet MS"/>
              </a:rPr>
              <a:t>Balancing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900" y="2167127"/>
            <a:ext cx="582930" cy="6995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578866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5" dirty="0">
                <a:solidFill>
                  <a:srgbClr val="FFFFFF"/>
                </a:solidFill>
              </a:rPr>
              <a:t>Classic </a:t>
            </a:r>
            <a:r>
              <a:rPr sz="2800" spc="20" dirty="0">
                <a:solidFill>
                  <a:srgbClr val="FFFFFF"/>
                </a:solidFill>
              </a:rPr>
              <a:t>Load </a:t>
            </a:r>
            <a:r>
              <a:rPr sz="2800" spc="-50" dirty="0">
                <a:solidFill>
                  <a:srgbClr val="FFFFFF"/>
                </a:solidFill>
              </a:rPr>
              <a:t>Balancer </a:t>
            </a:r>
            <a:r>
              <a:rPr sz="2800" spc="370" dirty="0">
                <a:solidFill>
                  <a:srgbClr val="FFFFFF"/>
                </a:solidFill>
              </a:rPr>
              <a:t>–</a:t>
            </a:r>
            <a:r>
              <a:rPr sz="2800" spc="-615" dirty="0">
                <a:solidFill>
                  <a:srgbClr val="FFFFFF"/>
                </a:solidFill>
              </a:rPr>
              <a:t> </a:t>
            </a:r>
            <a:r>
              <a:rPr sz="2800" spc="75" dirty="0">
                <a:solidFill>
                  <a:srgbClr val="FFFFFF"/>
                </a:solidFill>
              </a:rPr>
              <a:t>How </a:t>
            </a:r>
            <a:r>
              <a:rPr sz="2800" spc="-100" dirty="0">
                <a:solidFill>
                  <a:srgbClr val="FFFFFF"/>
                </a:solidFill>
              </a:rPr>
              <a:t>It </a:t>
            </a:r>
            <a:r>
              <a:rPr sz="2800" spc="20" dirty="0">
                <a:solidFill>
                  <a:srgbClr val="FFFFFF"/>
                </a:solidFill>
              </a:rPr>
              <a:t>Works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3713226" y="3567684"/>
            <a:ext cx="544829" cy="575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91178" y="2750820"/>
            <a:ext cx="228536" cy="1213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70807" y="2771775"/>
            <a:ext cx="76200" cy="1061720"/>
          </a:xfrm>
          <a:custGeom>
            <a:avLst/>
            <a:gdLst/>
            <a:ahLst/>
            <a:cxnLst/>
            <a:rect l="l" t="t" r="r" b="b"/>
            <a:pathLst>
              <a:path w="76200" h="1061720">
                <a:moveTo>
                  <a:pt x="28575" y="985138"/>
                </a:moveTo>
                <a:lnTo>
                  <a:pt x="0" y="985138"/>
                </a:lnTo>
                <a:lnTo>
                  <a:pt x="38100" y="1061339"/>
                </a:lnTo>
                <a:lnTo>
                  <a:pt x="69850" y="997838"/>
                </a:lnTo>
                <a:lnTo>
                  <a:pt x="28575" y="997838"/>
                </a:lnTo>
                <a:lnTo>
                  <a:pt x="28575" y="985138"/>
                </a:lnTo>
                <a:close/>
              </a:path>
              <a:path w="76200" h="1061720">
                <a:moveTo>
                  <a:pt x="47625" y="0"/>
                </a:moveTo>
                <a:lnTo>
                  <a:pt x="28575" y="0"/>
                </a:lnTo>
                <a:lnTo>
                  <a:pt x="28575" y="997838"/>
                </a:lnTo>
                <a:lnTo>
                  <a:pt x="47625" y="997838"/>
                </a:lnTo>
                <a:lnTo>
                  <a:pt x="47625" y="0"/>
                </a:lnTo>
                <a:close/>
              </a:path>
              <a:path w="76200" h="1061720">
                <a:moveTo>
                  <a:pt x="76200" y="985138"/>
                </a:moveTo>
                <a:lnTo>
                  <a:pt x="47625" y="985138"/>
                </a:lnTo>
                <a:lnTo>
                  <a:pt x="47625" y="997838"/>
                </a:lnTo>
                <a:lnTo>
                  <a:pt x="69850" y="997838"/>
                </a:lnTo>
                <a:lnTo>
                  <a:pt x="76200" y="985138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06773" y="2763011"/>
            <a:ext cx="228536" cy="10485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86403" y="2783967"/>
            <a:ext cx="76200" cy="896619"/>
          </a:xfrm>
          <a:custGeom>
            <a:avLst/>
            <a:gdLst/>
            <a:ahLst/>
            <a:cxnLst/>
            <a:rect l="l" t="t" r="r" b="b"/>
            <a:pathLst>
              <a:path w="76200" h="896620">
                <a:moveTo>
                  <a:pt x="28575" y="820166"/>
                </a:moveTo>
                <a:lnTo>
                  <a:pt x="0" y="820166"/>
                </a:lnTo>
                <a:lnTo>
                  <a:pt x="38100" y="896366"/>
                </a:lnTo>
                <a:lnTo>
                  <a:pt x="69850" y="832866"/>
                </a:lnTo>
                <a:lnTo>
                  <a:pt x="28575" y="832866"/>
                </a:lnTo>
                <a:lnTo>
                  <a:pt x="28575" y="820166"/>
                </a:lnTo>
                <a:close/>
              </a:path>
              <a:path w="76200" h="896620">
                <a:moveTo>
                  <a:pt x="47625" y="0"/>
                </a:moveTo>
                <a:lnTo>
                  <a:pt x="28575" y="0"/>
                </a:lnTo>
                <a:lnTo>
                  <a:pt x="28575" y="832866"/>
                </a:lnTo>
                <a:lnTo>
                  <a:pt x="47625" y="832866"/>
                </a:lnTo>
                <a:lnTo>
                  <a:pt x="47625" y="0"/>
                </a:lnTo>
                <a:close/>
              </a:path>
              <a:path w="76200" h="896620">
                <a:moveTo>
                  <a:pt x="76200" y="820166"/>
                </a:moveTo>
                <a:lnTo>
                  <a:pt x="47625" y="820166"/>
                </a:lnTo>
                <a:lnTo>
                  <a:pt x="47625" y="832866"/>
                </a:lnTo>
                <a:lnTo>
                  <a:pt x="69850" y="832866"/>
                </a:lnTo>
                <a:lnTo>
                  <a:pt x="76200" y="820166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0944" y="1263141"/>
            <a:ext cx="201739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Register</a:t>
            </a:r>
            <a:r>
              <a:rPr sz="2000" spc="-12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instances  </a:t>
            </a:r>
            <a:r>
              <a:rPr sz="2000" spc="-40" dirty="0">
                <a:solidFill>
                  <a:srgbClr val="222E3C"/>
                </a:solidFill>
                <a:latin typeface="Trebuchet MS"/>
                <a:cs typeface="Trebuchet MS"/>
              </a:rPr>
              <a:t>with </a:t>
            </a:r>
            <a:r>
              <a:rPr sz="2000" spc="-10" dirty="0">
                <a:solidFill>
                  <a:srgbClr val="222E3C"/>
                </a:solidFill>
                <a:latin typeface="Trebuchet MS"/>
                <a:cs typeface="Trebuchet MS"/>
              </a:rPr>
              <a:t>your load  </a:t>
            </a:r>
            <a:r>
              <a:rPr sz="2000" spc="-75" dirty="0">
                <a:solidFill>
                  <a:srgbClr val="222E3C"/>
                </a:solidFill>
                <a:latin typeface="Trebuchet MS"/>
                <a:cs typeface="Trebuchet MS"/>
              </a:rPr>
              <a:t>balancer.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96539" y="2120645"/>
            <a:ext cx="3550285" cy="2480310"/>
          </a:xfrm>
          <a:custGeom>
            <a:avLst/>
            <a:gdLst/>
            <a:ahLst/>
            <a:cxnLst/>
            <a:rect l="l" t="t" r="r" b="b"/>
            <a:pathLst>
              <a:path w="3550285" h="2480310">
                <a:moveTo>
                  <a:pt x="0" y="243459"/>
                </a:moveTo>
                <a:lnTo>
                  <a:pt x="4944" y="194383"/>
                </a:lnTo>
                <a:lnTo>
                  <a:pt x="19127" y="148679"/>
                </a:lnTo>
                <a:lnTo>
                  <a:pt x="41569" y="107323"/>
                </a:lnTo>
                <a:lnTo>
                  <a:pt x="71294" y="71294"/>
                </a:lnTo>
                <a:lnTo>
                  <a:pt x="107323" y="41569"/>
                </a:lnTo>
                <a:lnTo>
                  <a:pt x="148679" y="19127"/>
                </a:lnTo>
                <a:lnTo>
                  <a:pt x="194383" y="4944"/>
                </a:lnTo>
                <a:lnTo>
                  <a:pt x="243459" y="0"/>
                </a:lnTo>
                <a:lnTo>
                  <a:pt x="3306699" y="0"/>
                </a:lnTo>
                <a:lnTo>
                  <a:pt x="3355774" y="4944"/>
                </a:lnTo>
                <a:lnTo>
                  <a:pt x="3401478" y="19127"/>
                </a:lnTo>
                <a:lnTo>
                  <a:pt x="3442834" y="41569"/>
                </a:lnTo>
                <a:lnTo>
                  <a:pt x="3478863" y="71294"/>
                </a:lnTo>
                <a:lnTo>
                  <a:pt x="3508588" y="107323"/>
                </a:lnTo>
                <a:lnTo>
                  <a:pt x="3531030" y="148679"/>
                </a:lnTo>
                <a:lnTo>
                  <a:pt x="3545213" y="194383"/>
                </a:lnTo>
                <a:lnTo>
                  <a:pt x="3550158" y="243459"/>
                </a:lnTo>
                <a:lnTo>
                  <a:pt x="3550158" y="2236787"/>
                </a:lnTo>
                <a:lnTo>
                  <a:pt x="3545213" y="2285865"/>
                </a:lnTo>
                <a:lnTo>
                  <a:pt x="3531030" y="2331577"/>
                </a:lnTo>
                <a:lnTo>
                  <a:pt x="3508588" y="2372942"/>
                </a:lnTo>
                <a:lnTo>
                  <a:pt x="3478863" y="2408983"/>
                </a:lnTo>
                <a:lnTo>
                  <a:pt x="3442834" y="2438719"/>
                </a:lnTo>
                <a:lnTo>
                  <a:pt x="3401478" y="2461172"/>
                </a:lnTo>
                <a:lnTo>
                  <a:pt x="3355774" y="2475362"/>
                </a:lnTo>
                <a:lnTo>
                  <a:pt x="3306699" y="2480310"/>
                </a:lnTo>
                <a:lnTo>
                  <a:pt x="243459" y="2480310"/>
                </a:lnTo>
                <a:lnTo>
                  <a:pt x="194383" y="2475362"/>
                </a:lnTo>
                <a:lnTo>
                  <a:pt x="148679" y="2461172"/>
                </a:lnTo>
                <a:lnTo>
                  <a:pt x="107323" y="2438719"/>
                </a:lnTo>
                <a:lnTo>
                  <a:pt x="71294" y="2408983"/>
                </a:lnTo>
                <a:lnTo>
                  <a:pt x="41569" y="2372942"/>
                </a:lnTo>
                <a:lnTo>
                  <a:pt x="19127" y="2331577"/>
                </a:lnTo>
                <a:lnTo>
                  <a:pt x="4944" y="2285865"/>
                </a:lnTo>
                <a:lnTo>
                  <a:pt x="0" y="2236787"/>
                </a:lnTo>
                <a:lnTo>
                  <a:pt x="0" y="243459"/>
                </a:lnTo>
                <a:close/>
              </a:path>
            </a:pathLst>
          </a:custGeom>
          <a:ln w="6096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49701" y="1856232"/>
            <a:ext cx="603503" cy="3939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19321" y="1124711"/>
            <a:ext cx="731520" cy="731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93870" y="1124711"/>
            <a:ext cx="731520" cy="731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68417" y="1127760"/>
            <a:ext cx="731520" cy="731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5390" y="3573779"/>
            <a:ext cx="544829" cy="5745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85588" y="1738858"/>
            <a:ext cx="228536" cy="8534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64835" y="1759839"/>
            <a:ext cx="76200" cy="701675"/>
          </a:xfrm>
          <a:custGeom>
            <a:avLst/>
            <a:gdLst/>
            <a:ahLst/>
            <a:cxnLst/>
            <a:rect l="l" t="t" r="r" b="b"/>
            <a:pathLst>
              <a:path w="76200" h="701675">
                <a:moveTo>
                  <a:pt x="28646" y="625506"/>
                </a:moveTo>
                <a:lnTo>
                  <a:pt x="0" y="625602"/>
                </a:lnTo>
                <a:lnTo>
                  <a:pt x="38480" y="701675"/>
                </a:lnTo>
                <a:lnTo>
                  <a:pt x="69861" y="638175"/>
                </a:lnTo>
                <a:lnTo>
                  <a:pt x="28701" y="638175"/>
                </a:lnTo>
                <a:lnTo>
                  <a:pt x="28646" y="625506"/>
                </a:lnTo>
                <a:close/>
              </a:path>
              <a:path w="76200" h="701675">
                <a:moveTo>
                  <a:pt x="47696" y="625443"/>
                </a:moveTo>
                <a:lnTo>
                  <a:pt x="28646" y="625506"/>
                </a:lnTo>
                <a:lnTo>
                  <a:pt x="28701" y="638175"/>
                </a:lnTo>
                <a:lnTo>
                  <a:pt x="47751" y="638175"/>
                </a:lnTo>
                <a:lnTo>
                  <a:pt x="47696" y="625443"/>
                </a:lnTo>
                <a:close/>
              </a:path>
              <a:path w="76200" h="701675">
                <a:moveTo>
                  <a:pt x="76200" y="625348"/>
                </a:moveTo>
                <a:lnTo>
                  <a:pt x="47696" y="625443"/>
                </a:lnTo>
                <a:lnTo>
                  <a:pt x="47751" y="638175"/>
                </a:lnTo>
                <a:lnTo>
                  <a:pt x="69861" y="638175"/>
                </a:lnTo>
                <a:lnTo>
                  <a:pt x="76200" y="625348"/>
                </a:lnTo>
                <a:close/>
              </a:path>
              <a:path w="76200" h="701675">
                <a:moveTo>
                  <a:pt x="44958" y="0"/>
                </a:moveTo>
                <a:lnTo>
                  <a:pt x="25908" y="0"/>
                </a:lnTo>
                <a:lnTo>
                  <a:pt x="28646" y="625506"/>
                </a:lnTo>
                <a:lnTo>
                  <a:pt x="47696" y="625443"/>
                </a:lnTo>
                <a:lnTo>
                  <a:pt x="44958" y="0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38471" y="1738871"/>
            <a:ext cx="228536" cy="8549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18990" y="1759711"/>
            <a:ext cx="76200" cy="703580"/>
          </a:xfrm>
          <a:custGeom>
            <a:avLst/>
            <a:gdLst/>
            <a:ahLst/>
            <a:cxnLst/>
            <a:rect l="l" t="t" r="r" b="b"/>
            <a:pathLst>
              <a:path w="76200" h="703580">
                <a:moveTo>
                  <a:pt x="0" y="626490"/>
                </a:moveTo>
                <a:lnTo>
                  <a:pt x="37211" y="703071"/>
                </a:lnTo>
                <a:lnTo>
                  <a:pt x="69854" y="639699"/>
                </a:lnTo>
                <a:lnTo>
                  <a:pt x="47498" y="639699"/>
                </a:lnTo>
                <a:lnTo>
                  <a:pt x="28448" y="639444"/>
                </a:lnTo>
                <a:lnTo>
                  <a:pt x="28593" y="626824"/>
                </a:lnTo>
                <a:lnTo>
                  <a:pt x="0" y="626490"/>
                </a:lnTo>
                <a:close/>
              </a:path>
              <a:path w="76200" h="703580">
                <a:moveTo>
                  <a:pt x="28593" y="626824"/>
                </a:moveTo>
                <a:lnTo>
                  <a:pt x="28448" y="639444"/>
                </a:lnTo>
                <a:lnTo>
                  <a:pt x="47498" y="639699"/>
                </a:lnTo>
                <a:lnTo>
                  <a:pt x="47643" y="627046"/>
                </a:lnTo>
                <a:lnTo>
                  <a:pt x="28593" y="626824"/>
                </a:lnTo>
                <a:close/>
              </a:path>
              <a:path w="76200" h="703580">
                <a:moveTo>
                  <a:pt x="47643" y="627046"/>
                </a:moveTo>
                <a:lnTo>
                  <a:pt x="47498" y="639699"/>
                </a:lnTo>
                <a:lnTo>
                  <a:pt x="69854" y="639699"/>
                </a:lnTo>
                <a:lnTo>
                  <a:pt x="76200" y="627380"/>
                </a:lnTo>
                <a:lnTo>
                  <a:pt x="47643" y="627046"/>
                </a:lnTo>
                <a:close/>
              </a:path>
              <a:path w="76200" h="703580">
                <a:moveTo>
                  <a:pt x="35813" y="0"/>
                </a:moveTo>
                <a:lnTo>
                  <a:pt x="28593" y="626824"/>
                </a:lnTo>
                <a:lnTo>
                  <a:pt x="47643" y="627046"/>
                </a:lnTo>
                <a:lnTo>
                  <a:pt x="54863" y="253"/>
                </a:lnTo>
                <a:lnTo>
                  <a:pt x="35813" y="0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67734" y="1741131"/>
            <a:ext cx="228536" cy="8527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48252" y="1761998"/>
            <a:ext cx="76200" cy="701040"/>
          </a:xfrm>
          <a:custGeom>
            <a:avLst/>
            <a:gdLst/>
            <a:ahLst/>
            <a:cxnLst/>
            <a:rect l="l" t="t" r="r" b="b"/>
            <a:pathLst>
              <a:path w="76200" h="701039">
                <a:moveTo>
                  <a:pt x="0" y="624204"/>
                </a:moveTo>
                <a:lnTo>
                  <a:pt x="37211" y="700785"/>
                </a:lnTo>
                <a:lnTo>
                  <a:pt x="69854" y="637413"/>
                </a:lnTo>
                <a:lnTo>
                  <a:pt x="47498" y="637413"/>
                </a:lnTo>
                <a:lnTo>
                  <a:pt x="28448" y="637158"/>
                </a:lnTo>
                <a:lnTo>
                  <a:pt x="28588" y="624538"/>
                </a:lnTo>
                <a:lnTo>
                  <a:pt x="0" y="624204"/>
                </a:lnTo>
                <a:close/>
              </a:path>
              <a:path w="76200" h="701039">
                <a:moveTo>
                  <a:pt x="28588" y="624538"/>
                </a:moveTo>
                <a:lnTo>
                  <a:pt x="28448" y="637158"/>
                </a:lnTo>
                <a:lnTo>
                  <a:pt x="47498" y="637413"/>
                </a:lnTo>
                <a:lnTo>
                  <a:pt x="47639" y="624760"/>
                </a:lnTo>
                <a:lnTo>
                  <a:pt x="28588" y="624538"/>
                </a:lnTo>
                <a:close/>
              </a:path>
              <a:path w="76200" h="701039">
                <a:moveTo>
                  <a:pt x="47639" y="624760"/>
                </a:moveTo>
                <a:lnTo>
                  <a:pt x="47498" y="637413"/>
                </a:lnTo>
                <a:lnTo>
                  <a:pt x="69854" y="637413"/>
                </a:lnTo>
                <a:lnTo>
                  <a:pt x="76200" y="625094"/>
                </a:lnTo>
                <a:lnTo>
                  <a:pt x="47639" y="624760"/>
                </a:lnTo>
                <a:close/>
              </a:path>
              <a:path w="76200" h="701039">
                <a:moveTo>
                  <a:pt x="35560" y="0"/>
                </a:moveTo>
                <a:lnTo>
                  <a:pt x="28588" y="624538"/>
                </a:lnTo>
                <a:lnTo>
                  <a:pt x="47639" y="624760"/>
                </a:lnTo>
                <a:lnTo>
                  <a:pt x="54610" y="253"/>
                </a:lnTo>
                <a:lnTo>
                  <a:pt x="35560" y="0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37582" y="2824759"/>
            <a:ext cx="228536" cy="8739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17210" y="2845689"/>
            <a:ext cx="76200" cy="722630"/>
          </a:xfrm>
          <a:custGeom>
            <a:avLst/>
            <a:gdLst/>
            <a:ahLst/>
            <a:cxnLst/>
            <a:rect l="l" t="t" r="r" b="b"/>
            <a:pathLst>
              <a:path w="76200" h="722629">
                <a:moveTo>
                  <a:pt x="28575" y="645922"/>
                </a:moveTo>
                <a:lnTo>
                  <a:pt x="0" y="645922"/>
                </a:lnTo>
                <a:lnTo>
                  <a:pt x="38100" y="722249"/>
                </a:lnTo>
                <a:lnTo>
                  <a:pt x="69797" y="658749"/>
                </a:lnTo>
                <a:lnTo>
                  <a:pt x="28575" y="658749"/>
                </a:lnTo>
                <a:lnTo>
                  <a:pt x="28575" y="645922"/>
                </a:lnTo>
                <a:close/>
              </a:path>
              <a:path w="76200" h="722629">
                <a:moveTo>
                  <a:pt x="47625" y="0"/>
                </a:moveTo>
                <a:lnTo>
                  <a:pt x="28575" y="0"/>
                </a:lnTo>
                <a:lnTo>
                  <a:pt x="28575" y="658749"/>
                </a:lnTo>
                <a:lnTo>
                  <a:pt x="47625" y="658749"/>
                </a:lnTo>
                <a:lnTo>
                  <a:pt x="47625" y="0"/>
                </a:lnTo>
                <a:close/>
              </a:path>
              <a:path w="76200" h="722629">
                <a:moveTo>
                  <a:pt x="76200" y="645922"/>
                </a:moveTo>
                <a:lnTo>
                  <a:pt x="47625" y="645922"/>
                </a:lnTo>
                <a:lnTo>
                  <a:pt x="47625" y="658749"/>
                </a:lnTo>
                <a:lnTo>
                  <a:pt x="69797" y="658749"/>
                </a:lnTo>
                <a:lnTo>
                  <a:pt x="76200" y="645922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82767" y="2793492"/>
            <a:ext cx="228536" cy="113846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62396" y="2814447"/>
            <a:ext cx="76200" cy="986790"/>
          </a:xfrm>
          <a:custGeom>
            <a:avLst/>
            <a:gdLst/>
            <a:ahLst/>
            <a:cxnLst/>
            <a:rect l="l" t="t" r="r" b="b"/>
            <a:pathLst>
              <a:path w="76200" h="986789">
                <a:moveTo>
                  <a:pt x="28575" y="910208"/>
                </a:moveTo>
                <a:lnTo>
                  <a:pt x="0" y="910208"/>
                </a:lnTo>
                <a:lnTo>
                  <a:pt x="38100" y="986408"/>
                </a:lnTo>
                <a:lnTo>
                  <a:pt x="69850" y="922908"/>
                </a:lnTo>
                <a:lnTo>
                  <a:pt x="28575" y="922908"/>
                </a:lnTo>
                <a:lnTo>
                  <a:pt x="28575" y="910208"/>
                </a:lnTo>
                <a:close/>
              </a:path>
              <a:path w="76200" h="986789">
                <a:moveTo>
                  <a:pt x="47625" y="0"/>
                </a:moveTo>
                <a:lnTo>
                  <a:pt x="28575" y="0"/>
                </a:lnTo>
                <a:lnTo>
                  <a:pt x="28575" y="922908"/>
                </a:lnTo>
                <a:lnTo>
                  <a:pt x="47625" y="922908"/>
                </a:lnTo>
                <a:lnTo>
                  <a:pt x="47625" y="0"/>
                </a:lnTo>
                <a:close/>
              </a:path>
              <a:path w="76200" h="986789">
                <a:moveTo>
                  <a:pt x="76200" y="910208"/>
                </a:moveTo>
                <a:lnTo>
                  <a:pt x="47625" y="910208"/>
                </a:lnTo>
                <a:lnTo>
                  <a:pt x="47625" y="922908"/>
                </a:lnTo>
                <a:lnTo>
                  <a:pt x="69850" y="922908"/>
                </a:lnTo>
                <a:lnTo>
                  <a:pt x="76200" y="910208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650488" y="4293616"/>
            <a:ext cx="64135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F7971F"/>
                </a:solidFill>
                <a:latin typeface="Trebuchet MS"/>
                <a:cs typeface="Trebuchet MS"/>
              </a:rPr>
              <a:t>Availability </a:t>
            </a:r>
            <a:r>
              <a:rPr sz="600" spc="5" dirty="0">
                <a:solidFill>
                  <a:srgbClr val="F7971F"/>
                </a:solidFill>
                <a:latin typeface="Trebuchet MS"/>
                <a:cs typeface="Trebuchet MS"/>
              </a:rPr>
              <a:t>Zone</a:t>
            </a:r>
            <a:r>
              <a:rPr sz="600" spc="-85" dirty="0">
                <a:solidFill>
                  <a:srgbClr val="F7971F"/>
                </a:solidFill>
                <a:latin typeface="Trebuchet MS"/>
                <a:cs typeface="Trebuchet MS"/>
              </a:rPr>
              <a:t> </a:t>
            </a:r>
            <a:r>
              <a:rPr sz="600" spc="15" dirty="0">
                <a:solidFill>
                  <a:srgbClr val="F7971F"/>
                </a:solidFill>
                <a:latin typeface="Trebuchet MS"/>
                <a:cs typeface="Trebuchet MS"/>
              </a:rPr>
              <a:t>A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33264" y="4293616"/>
            <a:ext cx="6394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F7971F"/>
                </a:solidFill>
                <a:latin typeface="Trebuchet MS"/>
                <a:cs typeface="Trebuchet MS"/>
              </a:rPr>
              <a:t>Availability </a:t>
            </a:r>
            <a:r>
              <a:rPr sz="600" spc="5" dirty="0">
                <a:solidFill>
                  <a:srgbClr val="F7971F"/>
                </a:solidFill>
                <a:latin typeface="Trebuchet MS"/>
                <a:cs typeface="Trebuchet MS"/>
              </a:rPr>
              <a:t>Zone</a:t>
            </a:r>
            <a:r>
              <a:rPr sz="600" spc="-85" dirty="0">
                <a:solidFill>
                  <a:srgbClr val="F7971F"/>
                </a:solidFill>
                <a:latin typeface="Trebuchet MS"/>
                <a:cs typeface="Trebuchet MS"/>
              </a:rPr>
              <a:t> </a:t>
            </a:r>
            <a:r>
              <a:rPr sz="600" spc="15" dirty="0">
                <a:solidFill>
                  <a:srgbClr val="F7971F"/>
                </a:solidFill>
                <a:latin typeface="Trebuchet MS"/>
                <a:cs typeface="Trebuchet MS"/>
              </a:rPr>
              <a:t>B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56022" y="2331339"/>
            <a:ext cx="1195705" cy="2119630"/>
          </a:xfrm>
          <a:custGeom>
            <a:avLst/>
            <a:gdLst/>
            <a:ahLst/>
            <a:cxnLst/>
            <a:rect l="l" t="t" r="r" b="b"/>
            <a:pathLst>
              <a:path w="1195704" h="2119629">
                <a:moveTo>
                  <a:pt x="0" y="117348"/>
                </a:moveTo>
                <a:lnTo>
                  <a:pt x="9227" y="71687"/>
                </a:lnTo>
                <a:lnTo>
                  <a:pt x="34385" y="34385"/>
                </a:lnTo>
                <a:lnTo>
                  <a:pt x="71687" y="9227"/>
                </a:lnTo>
                <a:lnTo>
                  <a:pt x="117348" y="0"/>
                </a:lnTo>
                <a:lnTo>
                  <a:pt x="1078229" y="0"/>
                </a:lnTo>
                <a:lnTo>
                  <a:pt x="1123890" y="9227"/>
                </a:lnTo>
                <a:lnTo>
                  <a:pt x="1161192" y="34385"/>
                </a:lnTo>
                <a:lnTo>
                  <a:pt x="1186350" y="71687"/>
                </a:lnTo>
                <a:lnTo>
                  <a:pt x="1195577" y="117348"/>
                </a:lnTo>
                <a:lnTo>
                  <a:pt x="1195577" y="2001735"/>
                </a:lnTo>
                <a:lnTo>
                  <a:pt x="1186350" y="2047429"/>
                </a:lnTo>
                <a:lnTo>
                  <a:pt x="1161192" y="2084741"/>
                </a:lnTo>
                <a:lnTo>
                  <a:pt x="1123890" y="2109897"/>
                </a:lnTo>
                <a:lnTo>
                  <a:pt x="1078229" y="2119122"/>
                </a:lnTo>
                <a:lnTo>
                  <a:pt x="117348" y="2119122"/>
                </a:lnTo>
                <a:lnTo>
                  <a:pt x="71687" y="2109897"/>
                </a:lnTo>
                <a:lnTo>
                  <a:pt x="34385" y="2084741"/>
                </a:lnTo>
                <a:lnTo>
                  <a:pt x="9227" y="2047429"/>
                </a:lnTo>
                <a:lnTo>
                  <a:pt x="0" y="2001735"/>
                </a:lnTo>
                <a:lnTo>
                  <a:pt x="0" y="117348"/>
                </a:lnTo>
                <a:close/>
              </a:path>
            </a:pathLst>
          </a:custGeom>
          <a:ln w="19049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76040" y="2331339"/>
            <a:ext cx="1195705" cy="2119630"/>
          </a:xfrm>
          <a:custGeom>
            <a:avLst/>
            <a:gdLst/>
            <a:ahLst/>
            <a:cxnLst/>
            <a:rect l="l" t="t" r="r" b="b"/>
            <a:pathLst>
              <a:path w="1195704" h="2119629">
                <a:moveTo>
                  <a:pt x="0" y="117348"/>
                </a:moveTo>
                <a:lnTo>
                  <a:pt x="9227" y="71687"/>
                </a:lnTo>
                <a:lnTo>
                  <a:pt x="34385" y="34385"/>
                </a:lnTo>
                <a:lnTo>
                  <a:pt x="71687" y="9227"/>
                </a:lnTo>
                <a:lnTo>
                  <a:pt x="117348" y="0"/>
                </a:lnTo>
                <a:lnTo>
                  <a:pt x="1078230" y="0"/>
                </a:lnTo>
                <a:lnTo>
                  <a:pt x="1123890" y="9227"/>
                </a:lnTo>
                <a:lnTo>
                  <a:pt x="1161192" y="34385"/>
                </a:lnTo>
                <a:lnTo>
                  <a:pt x="1186350" y="71687"/>
                </a:lnTo>
                <a:lnTo>
                  <a:pt x="1195578" y="117348"/>
                </a:lnTo>
                <a:lnTo>
                  <a:pt x="1195578" y="2001735"/>
                </a:lnTo>
                <a:lnTo>
                  <a:pt x="1186350" y="2047429"/>
                </a:lnTo>
                <a:lnTo>
                  <a:pt x="1161192" y="2084741"/>
                </a:lnTo>
                <a:lnTo>
                  <a:pt x="1123890" y="2109897"/>
                </a:lnTo>
                <a:lnTo>
                  <a:pt x="1078230" y="2119122"/>
                </a:lnTo>
                <a:lnTo>
                  <a:pt x="117348" y="2119122"/>
                </a:lnTo>
                <a:lnTo>
                  <a:pt x="71687" y="2109897"/>
                </a:lnTo>
                <a:lnTo>
                  <a:pt x="34385" y="2084741"/>
                </a:lnTo>
                <a:lnTo>
                  <a:pt x="9227" y="2047429"/>
                </a:lnTo>
                <a:lnTo>
                  <a:pt x="0" y="2001735"/>
                </a:lnTo>
                <a:lnTo>
                  <a:pt x="0" y="117348"/>
                </a:lnTo>
                <a:close/>
              </a:path>
            </a:pathLst>
          </a:custGeom>
          <a:ln w="19050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14365" y="2750820"/>
            <a:ext cx="228536" cy="10485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93995" y="2771775"/>
            <a:ext cx="76200" cy="896619"/>
          </a:xfrm>
          <a:custGeom>
            <a:avLst/>
            <a:gdLst/>
            <a:ahLst/>
            <a:cxnLst/>
            <a:rect l="l" t="t" r="r" b="b"/>
            <a:pathLst>
              <a:path w="76200" h="896620">
                <a:moveTo>
                  <a:pt x="28575" y="820166"/>
                </a:moveTo>
                <a:lnTo>
                  <a:pt x="0" y="820166"/>
                </a:lnTo>
                <a:lnTo>
                  <a:pt x="38100" y="896366"/>
                </a:lnTo>
                <a:lnTo>
                  <a:pt x="69850" y="832866"/>
                </a:lnTo>
                <a:lnTo>
                  <a:pt x="28575" y="832866"/>
                </a:lnTo>
                <a:lnTo>
                  <a:pt x="28575" y="820166"/>
                </a:lnTo>
                <a:close/>
              </a:path>
              <a:path w="76200" h="896620">
                <a:moveTo>
                  <a:pt x="47625" y="0"/>
                </a:moveTo>
                <a:lnTo>
                  <a:pt x="28575" y="0"/>
                </a:lnTo>
                <a:lnTo>
                  <a:pt x="28575" y="832866"/>
                </a:lnTo>
                <a:lnTo>
                  <a:pt x="47625" y="832866"/>
                </a:lnTo>
                <a:lnTo>
                  <a:pt x="47625" y="0"/>
                </a:lnTo>
                <a:close/>
              </a:path>
              <a:path w="76200" h="896620">
                <a:moveTo>
                  <a:pt x="76200" y="820166"/>
                </a:moveTo>
                <a:lnTo>
                  <a:pt x="47625" y="820166"/>
                </a:lnTo>
                <a:lnTo>
                  <a:pt x="47625" y="832866"/>
                </a:lnTo>
                <a:lnTo>
                  <a:pt x="69850" y="832866"/>
                </a:lnTo>
                <a:lnTo>
                  <a:pt x="76200" y="820166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53586" y="2462402"/>
            <a:ext cx="2208530" cy="382905"/>
          </a:xfrm>
          <a:custGeom>
            <a:avLst/>
            <a:gdLst/>
            <a:ahLst/>
            <a:cxnLst/>
            <a:rect l="l" t="t" r="r" b="b"/>
            <a:pathLst>
              <a:path w="2208529" h="382905">
                <a:moveTo>
                  <a:pt x="2144522" y="0"/>
                </a:moveTo>
                <a:lnTo>
                  <a:pt x="63753" y="0"/>
                </a:lnTo>
                <a:lnTo>
                  <a:pt x="38951" y="5014"/>
                </a:lnTo>
                <a:lnTo>
                  <a:pt x="18684" y="18684"/>
                </a:lnTo>
                <a:lnTo>
                  <a:pt x="5014" y="38951"/>
                </a:lnTo>
                <a:lnTo>
                  <a:pt x="0" y="63754"/>
                </a:lnTo>
                <a:lnTo>
                  <a:pt x="0" y="318770"/>
                </a:lnTo>
                <a:lnTo>
                  <a:pt x="5014" y="343572"/>
                </a:lnTo>
                <a:lnTo>
                  <a:pt x="18684" y="363839"/>
                </a:lnTo>
                <a:lnTo>
                  <a:pt x="38951" y="377509"/>
                </a:lnTo>
                <a:lnTo>
                  <a:pt x="63753" y="382524"/>
                </a:lnTo>
                <a:lnTo>
                  <a:pt x="2144522" y="382524"/>
                </a:lnTo>
                <a:lnTo>
                  <a:pt x="2169324" y="377509"/>
                </a:lnTo>
                <a:lnTo>
                  <a:pt x="2189591" y="363839"/>
                </a:lnTo>
                <a:lnTo>
                  <a:pt x="2203261" y="343572"/>
                </a:lnTo>
                <a:lnTo>
                  <a:pt x="2208276" y="318770"/>
                </a:lnTo>
                <a:lnTo>
                  <a:pt x="2208276" y="63754"/>
                </a:lnTo>
                <a:lnTo>
                  <a:pt x="2203261" y="38951"/>
                </a:lnTo>
                <a:lnTo>
                  <a:pt x="2189591" y="18684"/>
                </a:lnTo>
                <a:lnTo>
                  <a:pt x="2169324" y="5014"/>
                </a:lnTo>
                <a:lnTo>
                  <a:pt x="2144522" y="0"/>
                </a:lnTo>
                <a:close/>
              </a:path>
            </a:pathLst>
          </a:custGeom>
          <a:solidFill>
            <a:srgbClr val="008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53586" y="2462402"/>
            <a:ext cx="2208530" cy="382905"/>
          </a:xfrm>
          <a:custGeom>
            <a:avLst/>
            <a:gdLst/>
            <a:ahLst/>
            <a:cxnLst/>
            <a:rect l="l" t="t" r="r" b="b"/>
            <a:pathLst>
              <a:path w="2208529" h="382905">
                <a:moveTo>
                  <a:pt x="0" y="63754"/>
                </a:moveTo>
                <a:lnTo>
                  <a:pt x="5014" y="38951"/>
                </a:lnTo>
                <a:lnTo>
                  <a:pt x="18684" y="18684"/>
                </a:lnTo>
                <a:lnTo>
                  <a:pt x="38951" y="5014"/>
                </a:lnTo>
                <a:lnTo>
                  <a:pt x="63753" y="0"/>
                </a:lnTo>
                <a:lnTo>
                  <a:pt x="2144522" y="0"/>
                </a:lnTo>
                <a:lnTo>
                  <a:pt x="2169324" y="5014"/>
                </a:lnTo>
                <a:lnTo>
                  <a:pt x="2189591" y="18684"/>
                </a:lnTo>
                <a:lnTo>
                  <a:pt x="2203261" y="38951"/>
                </a:lnTo>
                <a:lnTo>
                  <a:pt x="2208276" y="63754"/>
                </a:lnTo>
                <a:lnTo>
                  <a:pt x="2208276" y="318770"/>
                </a:lnTo>
                <a:lnTo>
                  <a:pt x="2203261" y="343572"/>
                </a:lnTo>
                <a:lnTo>
                  <a:pt x="2189591" y="363839"/>
                </a:lnTo>
                <a:lnTo>
                  <a:pt x="2169324" y="377509"/>
                </a:lnTo>
                <a:lnTo>
                  <a:pt x="2144522" y="382524"/>
                </a:lnTo>
                <a:lnTo>
                  <a:pt x="63753" y="382524"/>
                </a:lnTo>
                <a:lnTo>
                  <a:pt x="38951" y="377509"/>
                </a:lnTo>
                <a:lnTo>
                  <a:pt x="18684" y="363839"/>
                </a:lnTo>
                <a:lnTo>
                  <a:pt x="5014" y="343572"/>
                </a:lnTo>
                <a:lnTo>
                  <a:pt x="0" y="318770"/>
                </a:lnTo>
                <a:lnTo>
                  <a:pt x="0" y="63754"/>
                </a:lnTo>
                <a:close/>
              </a:path>
            </a:pathLst>
          </a:custGeom>
          <a:ln w="25146">
            <a:solidFill>
              <a:srgbClr val="005E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045965" y="2504694"/>
            <a:ext cx="122301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load</a:t>
            </a:r>
            <a:r>
              <a:rPr sz="16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Trebuchet MS"/>
                <a:cs typeface="Trebuchet MS"/>
              </a:rPr>
              <a:t>balancer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740658" y="2837713"/>
            <a:ext cx="228536" cy="8739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20286" y="2858642"/>
            <a:ext cx="76200" cy="722630"/>
          </a:xfrm>
          <a:custGeom>
            <a:avLst/>
            <a:gdLst/>
            <a:ahLst/>
            <a:cxnLst/>
            <a:rect l="l" t="t" r="r" b="b"/>
            <a:pathLst>
              <a:path w="76200" h="722629">
                <a:moveTo>
                  <a:pt x="28575" y="646049"/>
                </a:moveTo>
                <a:lnTo>
                  <a:pt x="0" y="646049"/>
                </a:lnTo>
                <a:lnTo>
                  <a:pt x="38100" y="722248"/>
                </a:lnTo>
                <a:lnTo>
                  <a:pt x="69850" y="658749"/>
                </a:lnTo>
                <a:lnTo>
                  <a:pt x="28575" y="658749"/>
                </a:lnTo>
                <a:lnTo>
                  <a:pt x="28575" y="646049"/>
                </a:lnTo>
                <a:close/>
              </a:path>
              <a:path w="76200" h="722629">
                <a:moveTo>
                  <a:pt x="47625" y="0"/>
                </a:moveTo>
                <a:lnTo>
                  <a:pt x="28575" y="0"/>
                </a:lnTo>
                <a:lnTo>
                  <a:pt x="28575" y="658749"/>
                </a:lnTo>
                <a:lnTo>
                  <a:pt x="47625" y="658749"/>
                </a:lnTo>
                <a:lnTo>
                  <a:pt x="47625" y="0"/>
                </a:lnTo>
                <a:close/>
              </a:path>
              <a:path w="76200" h="722629">
                <a:moveTo>
                  <a:pt x="76200" y="646049"/>
                </a:moveTo>
                <a:lnTo>
                  <a:pt x="47625" y="646049"/>
                </a:lnTo>
                <a:lnTo>
                  <a:pt x="47625" y="658749"/>
                </a:lnTo>
                <a:lnTo>
                  <a:pt x="69850" y="658749"/>
                </a:lnTo>
                <a:lnTo>
                  <a:pt x="76200" y="646049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026661" y="3781552"/>
            <a:ext cx="158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FF0000"/>
                </a:solidFill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803260" y="1044321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997585" y="0"/>
                </a:moveTo>
                <a:lnTo>
                  <a:pt x="98171" y="0"/>
                </a:lnTo>
                <a:lnTo>
                  <a:pt x="59953" y="7713"/>
                </a:lnTo>
                <a:lnTo>
                  <a:pt x="28749" y="28749"/>
                </a:lnTo>
                <a:lnTo>
                  <a:pt x="7713" y="59953"/>
                </a:lnTo>
                <a:lnTo>
                  <a:pt x="0" y="98170"/>
                </a:lnTo>
                <a:lnTo>
                  <a:pt x="0" y="901572"/>
                </a:lnTo>
                <a:lnTo>
                  <a:pt x="7713" y="939790"/>
                </a:lnTo>
                <a:lnTo>
                  <a:pt x="28749" y="970994"/>
                </a:lnTo>
                <a:lnTo>
                  <a:pt x="59953" y="992030"/>
                </a:lnTo>
                <a:lnTo>
                  <a:pt x="98171" y="999743"/>
                </a:lnTo>
                <a:lnTo>
                  <a:pt x="997585" y="999743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2"/>
                </a:lnTo>
                <a:lnTo>
                  <a:pt x="1095756" y="98170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03260" y="1044321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09" h="1000125">
                <a:moveTo>
                  <a:pt x="0" y="98170"/>
                </a:moveTo>
                <a:lnTo>
                  <a:pt x="7713" y="59953"/>
                </a:lnTo>
                <a:lnTo>
                  <a:pt x="28749" y="28749"/>
                </a:lnTo>
                <a:lnTo>
                  <a:pt x="59953" y="7713"/>
                </a:lnTo>
                <a:lnTo>
                  <a:pt x="98171" y="0"/>
                </a:lnTo>
                <a:lnTo>
                  <a:pt x="997585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0"/>
                </a:lnTo>
                <a:lnTo>
                  <a:pt x="1095756" y="901572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5" y="999743"/>
                </a:lnTo>
                <a:lnTo>
                  <a:pt x="98171" y="999743"/>
                </a:lnTo>
                <a:lnTo>
                  <a:pt x="59953" y="992030"/>
                </a:lnTo>
                <a:lnTo>
                  <a:pt x="28749" y="970994"/>
                </a:lnTo>
                <a:lnTo>
                  <a:pt x="7713" y="939790"/>
                </a:lnTo>
                <a:lnTo>
                  <a:pt x="0" y="901572"/>
                </a:lnTo>
                <a:lnTo>
                  <a:pt x="0" y="98170"/>
                </a:lnTo>
                <a:close/>
              </a:path>
            </a:pathLst>
          </a:custGeom>
          <a:ln w="19050">
            <a:solidFill>
              <a:srgbClr val="F7971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20811" y="1149096"/>
            <a:ext cx="659129" cy="79019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639635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35" dirty="0">
                <a:solidFill>
                  <a:srgbClr val="FFFFFF"/>
                </a:solidFill>
              </a:rPr>
              <a:t>Application</a:t>
            </a:r>
            <a:r>
              <a:rPr sz="2800" spc="-145" dirty="0">
                <a:solidFill>
                  <a:srgbClr val="FFFFFF"/>
                </a:solidFill>
              </a:rPr>
              <a:t> </a:t>
            </a:r>
            <a:r>
              <a:rPr sz="2800" spc="20" dirty="0">
                <a:solidFill>
                  <a:srgbClr val="FFFFFF"/>
                </a:solidFill>
              </a:rPr>
              <a:t>Load</a:t>
            </a:r>
            <a:r>
              <a:rPr sz="2800" spc="-130" dirty="0">
                <a:solidFill>
                  <a:srgbClr val="FFFFFF"/>
                </a:solidFill>
              </a:rPr>
              <a:t> </a:t>
            </a:r>
            <a:r>
              <a:rPr sz="2800" spc="-40" dirty="0">
                <a:solidFill>
                  <a:srgbClr val="FFFFFF"/>
                </a:solidFill>
              </a:rPr>
              <a:t>Balance</a:t>
            </a:r>
            <a:r>
              <a:rPr sz="2800" spc="-110" dirty="0">
                <a:solidFill>
                  <a:srgbClr val="FFFFFF"/>
                </a:solidFill>
              </a:rPr>
              <a:t> </a:t>
            </a:r>
            <a:r>
              <a:rPr sz="2800" spc="370" dirty="0">
                <a:solidFill>
                  <a:srgbClr val="FFFFFF"/>
                </a:solidFill>
              </a:rPr>
              <a:t>–</a:t>
            </a:r>
            <a:r>
              <a:rPr sz="2800" spc="-114" dirty="0">
                <a:solidFill>
                  <a:srgbClr val="FFFFFF"/>
                </a:solidFill>
              </a:rPr>
              <a:t> </a:t>
            </a:r>
            <a:r>
              <a:rPr sz="2800" spc="75" dirty="0">
                <a:solidFill>
                  <a:srgbClr val="FFFFFF"/>
                </a:solidFill>
              </a:rPr>
              <a:t>How</a:t>
            </a:r>
            <a:r>
              <a:rPr sz="2800" spc="-114" dirty="0">
                <a:solidFill>
                  <a:srgbClr val="FFFFFF"/>
                </a:solidFill>
              </a:rPr>
              <a:t> </a:t>
            </a:r>
            <a:r>
              <a:rPr sz="2800" spc="-100" dirty="0">
                <a:solidFill>
                  <a:srgbClr val="FFFFFF"/>
                </a:solidFill>
              </a:rPr>
              <a:t>It</a:t>
            </a:r>
            <a:r>
              <a:rPr sz="2800" spc="-114" dirty="0">
                <a:solidFill>
                  <a:srgbClr val="FFFFFF"/>
                </a:solidFill>
              </a:rPr>
              <a:t> </a:t>
            </a:r>
            <a:r>
              <a:rPr sz="2800" spc="20" dirty="0">
                <a:solidFill>
                  <a:srgbClr val="FFFFFF"/>
                </a:solidFill>
              </a:rPr>
              <a:t>Works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6425946" y="3745229"/>
            <a:ext cx="2179320" cy="901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86905" y="4262628"/>
            <a:ext cx="1689353" cy="3687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81571" y="3777996"/>
            <a:ext cx="2075180" cy="797560"/>
          </a:xfrm>
          <a:custGeom>
            <a:avLst/>
            <a:gdLst/>
            <a:ahLst/>
            <a:cxnLst/>
            <a:rect l="l" t="t" r="r" b="b"/>
            <a:pathLst>
              <a:path w="2075179" h="797560">
                <a:moveTo>
                  <a:pt x="0" y="132841"/>
                </a:moveTo>
                <a:lnTo>
                  <a:pt x="6768" y="90838"/>
                </a:lnTo>
                <a:lnTo>
                  <a:pt x="25619" y="54370"/>
                </a:lnTo>
                <a:lnTo>
                  <a:pt x="54370" y="25619"/>
                </a:lnTo>
                <a:lnTo>
                  <a:pt x="90838" y="6768"/>
                </a:lnTo>
                <a:lnTo>
                  <a:pt x="132842" y="0"/>
                </a:lnTo>
                <a:lnTo>
                  <a:pt x="1942083" y="0"/>
                </a:lnTo>
                <a:lnTo>
                  <a:pt x="1984087" y="6768"/>
                </a:lnTo>
                <a:lnTo>
                  <a:pt x="2020555" y="25619"/>
                </a:lnTo>
                <a:lnTo>
                  <a:pt x="2049306" y="54370"/>
                </a:lnTo>
                <a:lnTo>
                  <a:pt x="2068157" y="90838"/>
                </a:lnTo>
                <a:lnTo>
                  <a:pt x="2074926" y="132841"/>
                </a:lnTo>
                <a:lnTo>
                  <a:pt x="2074926" y="664209"/>
                </a:lnTo>
                <a:lnTo>
                  <a:pt x="2068157" y="706198"/>
                </a:lnTo>
                <a:lnTo>
                  <a:pt x="2049306" y="742665"/>
                </a:lnTo>
                <a:lnTo>
                  <a:pt x="2020555" y="771421"/>
                </a:lnTo>
                <a:lnTo>
                  <a:pt x="1984087" y="790279"/>
                </a:lnTo>
                <a:lnTo>
                  <a:pt x="1942083" y="797051"/>
                </a:lnTo>
                <a:lnTo>
                  <a:pt x="132842" y="797051"/>
                </a:lnTo>
                <a:lnTo>
                  <a:pt x="90838" y="790279"/>
                </a:lnTo>
                <a:lnTo>
                  <a:pt x="54370" y="771421"/>
                </a:lnTo>
                <a:lnTo>
                  <a:pt x="25619" y="742665"/>
                </a:lnTo>
                <a:lnTo>
                  <a:pt x="6768" y="706198"/>
                </a:lnTo>
                <a:lnTo>
                  <a:pt x="0" y="664209"/>
                </a:lnTo>
                <a:lnTo>
                  <a:pt x="0" y="132841"/>
                </a:lnTo>
                <a:close/>
              </a:path>
            </a:pathLst>
          </a:custGeom>
          <a:ln w="28956">
            <a:solidFill>
              <a:srgbClr val="222E3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99428" y="4301235"/>
            <a:ext cx="136207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5" dirty="0">
                <a:solidFill>
                  <a:srgbClr val="222E3C"/>
                </a:solidFill>
                <a:latin typeface="Trebuchet MS"/>
                <a:cs typeface="Trebuchet MS"/>
              </a:rPr>
              <a:t>Target </a:t>
            </a:r>
            <a:r>
              <a:rPr sz="1100" dirty="0">
                <a:solidFill>
                  <a:srgbClr val="222E3C"/>
                </a:solidFill>
                <a:latin typeface="Trebuchet MS"/>
                <a:cs typeface="Trebuchet MS"/>
              </a:rPr>
              <a:t>Group</a:t>
            </a:r>
            <a:r>
              <a:rPr sz="1100" spc="-15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222E3C"/>
                </a:solidFill>
                <a:latin typeface="Trebuchet MS"/>
                <a:cs typeface="Trebuchet MS"/>
              </a:rPr>
              <a:t>/mobile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38394" y="3064764"/>
            <a:ext cx="760488" cy="10355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18022" y="3085719"/>
            <a:ext cx="647065" cy="883919"/>
          </a:xfrm>
          <a:custGeom>
            <a:avLst/>
            <a:gdLst/>
            <a:ahLst/>
            <a:cxnLst/>
            <a:rect l="l" t="t" r="r" b="b"/>
            <a:pathLst>
              <a:path w="647064" h="883920">
                <a:moveTo>
                  <a:pt x="28575" y="807567"/>
                </a:moveTo>
                <a:lnTo>
                  <a:pt x="0" y="807567"/>
                </a:lnTo>
                <a:lnTo>
                  <a:pt x="38100" y="883767"/>
                </a:lnTo>
                <a:lnTo>
                  <a:pt x="69850" y="820267"/>
                </a:lnTo>
                <a:lnTo>
                  <a:pt x="28575" y="820267"/>
                </a:lnTo>
                <a:lnTo>
                  <a:pt x="28575" y="807567"/>
                </a:lnTo>
                <a:close/>
              </a:path>
              <a:path w="647064" h="883920">
                <a:moveTo>
                  <a:pt x="627761" y="496950"/>
                </a:moveTo>
                <a:lnTo>
                  <a:pt x="32892" y="496950"/>
                </a:lnTo>
                <a:lnTo>
                  <a:pt x="28575" y="501142"/>
                </a:lnTo>
                <a:lnTo>
                  <a:pt x="28575" y="820267"/>
                </a:lnTo>
                <a:lnTo>
                  <a:pt x="47625" y="820267"/>
                </a:lnTo>
                <a:lnTo>
                  <a:pt x="47625" y="516000"/>
                </a:lnTo>
                <a:lnTo>
                  <a:pt x="38100" y="516000"/>
                </a:lnTo>
                <a:lnTo>
                  <a:pt x="47625" y="506475"/>
                </a:lnTo>
                <a:lnTo>
                  <a:pt x="627761" y="506475"/>
                </a:lnTo>
                <a:lnTo>
                  <a:pt x="627761" y="496950"/>
                </a:lnTo>
                <a:close/>
              </a:path>
              <a:path w="647064" h="883920">
                <a:moveTo>
                  <a:pt x="76200" y="807567"/>
                </a:moveTo>
                <a:lnTo>
                  <a:pt x="47625" y="807567"/>
                </a:lnTo>
                <a:lnTo>
                  <a:pt x="47625" y="820267"/>
                </a:lnTo>
                <a:lnTo>
                  <a:pt x="69850" y="820267"/>
                </a:lnTo>
                <a:lnTo>
                  <a:pt x="76200" y="807567"/>
                </a:lnTo>
                <a:close/>
              </a:path>
              <a:path w="647064" h="883920">
                <a:moveTo>
                  <a:pt x="47625" y="506475"/>
                </a:moveTo>
                <a:lnTo>
                  <a:pt x="38100" y="516000"/>
                </a:lnTo>
                <a:lnTo>
                  <a:pt x="47625" y="516000"/>
                </a:lnTo>
                <a:lnTo>
                  <a:pt x="47625" y="506475"/>
                </a:lnTo>
                <a:close/>
              </a:path>
              <a:path w="647064" h="883920">
                <a:moveTo>
                  <a:pt x="646811" y="496950"/>
                </a:moveTo>
                <a:lnTo>
                  <a:pt x="637286" y="496950"/>
                </a:lnTo>
                <a:lnTo>
                  <a:pt x="627761" y="506475"/>
                </a:lnTo>
                <a:lnTo>
                  <a:pt x="47625" y="506475"/>
                </a:lnTo>
                <a:lnTo>
                  <a:pt x="47625" y="516000"/>
                </a:lnTo>
                <a:lnTo>
                  <a:pt x="642492" y="516000"/>
                </a:lnTo>
                <a:lnTo>
                  <a:pt x="646811" y="511683"/>
                </a:lnTo>
                <a:lnTo>
                  <a:pt x="646811" y="496950"/>
                </a:lnTo>
                <a:close/>
              </a:path>
              <a:path w="647064" h="883920">
                <a:moveTo>
                  <a:pt x="646811" y="0"/>
                </a:moveTo>
                <a:lnTo>
                  <a:pt x="627761" y="0"/>
                </a:lnTo>
                <a:lnTo>
                  <a:pt x="627761" y="506475"/>
                </a:lnTo>
                <a:lnTo>
                  <a:pt x="637286" y="496950"/>
                </a:lnTo>
                <a:lnTo>
                  <a:pt x="646811" y="496950"/>
                </a:lnTo>
                <a:lnTo>
                  <a:pt x="646811" y="0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42359" y="809244"/>
            <a:ext cx="731520" cy="7315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16908" y="809244"/>
            <a:ext cx="731520" cy="7315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91455" y="811530"/>
            <a:ext cx="731520" cy="7315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08626" y="1422628"/>
            <a:ext cx="228536" cy="8534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87873" y="1443608"/>
            <a:ext cx="76200" cy="701675"/>
          </a:xfrm>
          <a:custGeom>
            <a:avLst/>
            <a:gdLst/>
            <a:ahLst/>
            <a:cxnLst/>
            <a:rect l="l" t="t" r="r" b="b"/>
            <a:pathLst>
              <a:path w="76200" h="701675">
                <a:moveTo>
                  <a:pt x="28646" y="625506"/>
                </a:moveTo>
                <a:lnTo>
                  <a:pt x="0" y="625601"/>
                </a:lnTo>
                <a:lnTo>
                  <a:pt x="38480" y="701674"/>
                </a:lnTo>
                <a:lnTo>
                  <a:pt x="69861" y="638174"/>
                </a:lnTo>
                <a:lnTo>
                  <a:pt x="28701" y="638174"/>
                </a:lnTo>
                <a:lnTo>
                  <a:pt x="28646" y="625506"/>
                </a:lnTo>
                <a:close/>
              </a:path>
              <a:path w="76200" h="701675">
                <a:moveTo>
                  <a:pt x="47696" y="625443"/>
                </a:moveTo>
                <a:lnTo>
                  <a:pt x="28646" y="625506"/>
                </a:lnTo>
                <a:lnTo>
                  <a:pt x="28701" y="638174"/>
                </a:lnTo>
                <a:lnTo>
                  <a:pt x="47751" y="638174"/>
                </a:lnTo>
                <a:lnTo>
                  <a:pt x="47696" y="625443"/>
                </a:lnTo>
                <a:close/>
              </a:path>
              <a:path w="76200" h="701675">
                <a:moveTo>
                  <a:pt x="76200" y="625347"/>
                </a:moveTo>
                <a:lnTo>
                  <a:pt x="47696" y="625443"/>
                </a:lnTo>
                <a:lnTo>
                  <a:pt x="47751" y="638174"/>
                </a:lnTo>
                <a:lnTo>
                  <a:pt x="69861" y="638174"/>
                </a:lnTo>
                <a:lnTo>
                  <a:pt x="76200" y="625347"/>
                </a:lnTo>
                <a:close/>
              </a:path>
              <a:path w="76200" h="701675">
                <a:moveTo>
                  <a:pt x="44958" y="0"/>
                </a:moveTo>
                <a:lnTo>
                  <a:pt x="25908" y="0"/>
                </a:lnTo>
                <a:lnTo>
                  <a:pt x="28646" y="625506"/>
                </a:lnTo>
                <a:lnTo>
                  <a:pt x="47696" y="625443"/>
                </a:lnTo>
                <a:lnTo>
                  <a:pt x="44958" y="0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60747" y="1422641"/>
            <a:ext cx="228536" cy="8549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41265" y="1443482"/>
            <a:ext cx="76200" cy="703580"/>
          </a:xfrm>
          <a:custGeom>
            <a:avLst/>
            <a:gdLst/>
            <a:ahLst/>
            <a:cxnLst/>
            <a:rect l="l" t="t" r="r" b="b"/>
            <a:pathLst>
              <a:path w="76200" h="703580">
                <a:moveTo>
                  <a:pt x="0" y="626490"/>
                </a:moveTo>
                <a:lnTo>
                  <a:pt x="37211" y="703071"/>
                </a:lnTo>
                <a:lnTo>
                  <a:pt x="69854" y="639698"/>
                </a:lnTo>
                <a:lnTo>
                  <a:pt x="47498" y="639698"/>
                </a:lnTo>
                <a:lnTo>
                  <a:pt x="28448" y="639444"/>
                </a:lnTo>
                <a:lnTo>
                  <a:pt x="28593" y="626824"/>
                </a:lnTo>
                <a:lnTo>
                  <a:pt x="0" y="626490"/>
                </a:lnTo>
                <a:close/>
              </a:path>
              <a:path w="76200" h="703580">
                <a:moveTo>
                  <a:pt x="35813" y="0"/>
                </a:moveTo>
                <a:lnTo>
                  <a:pt x="28448" y="639444"/>
                </a:lnTo>
                <a:lnTo>
                  <a:pt x="47498" y="639698"/>
                </a:lnTo>
                <a:lnTo>
                  <a:pt x="47643" y="627046"/>
                </a:lnTo>
                <a:lnTo>
                  <a:pt x="28593" y="626824"/>
                </a:lnTo>
                <a:lnTo>
                  <a:pt x="47646" y="626824"/>
                </a:lnTo>
                <a:lnTo>
                  <a:pt x="54863" y="253"/>
                </a:lnTo>
                <a:lnTo>
                  <a:pt x="35813" y="0"/>
                </a:lnTo>
                <a:close/>
              </a:path>
              <a:path w="76200" h="703580">
                <a:moveTo>
                  <a:pt x="47643" y="627046"/>
                </a:moveTo>
                <a:lnTo>
                  <a:pt x="47498" y="639698"/>
                </a:lnTo>
                <a:lnTo>
                  <a:pt x="69854" y="639698"/>
                </a:lnTo>
                <a:lnTo>
                  <a:pt x="76200" y="627379"/>
                </a:lnTo>
                <a:lnTo>
                  <a:pt x="47643" y="627046"/>
                </a:lnTo>
                <a:close/>
              </a:path>
              <a:path w="76200" h="703580">
                <a:moveTo>
                  <a:pt x="47646" y="626824"/>
                </a:moveTo>
                <a:lnTo>
                  <a:pt x="28593" y="626824"/>
                </a:lnTo>
                <a:lnTo>
                  <a:pt x="47643" y="627046"/>
                </a:lnTo>
                <a:lnTo>
                  <a:pt x="47646" y="626824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0771" y="1424901"/>
            <a:ext cx="228536" cy="852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71290" y="1445767"/>
            <a:ext cx="76200" cy="701040"/>
          </a:xfrm>
          <a:custGeom>
            <a:avLst/>
            <a:gdLst/>
            <a:ahLst/>
            <a:cxnLst/>
            <a:rect l="l" t="t" r="r" b="b"/>
            <a:pathLst>
              <a:path w="76200" h="701039">
                <a:moveTo>
                  <a:pt x="0" y="624205"/>
                </a:moveTo>
                <a:lnTo>
                  <a:pt x="37211" y="700786"/>
                </a:lnTo>
                <a:lnTo>
                  <a:pt x="69854" y="637413"/>
                </a:lnTo>
                <a:lnTo>
                  <a:pt x="47498" y="637413"/>
                </a:lnTo>
                <a:lnTo>
                  <a:pt x="28448" y="637159"/>
                </a:lnTo>
                <a:lnTo>
                  <a:pt x="28588" y="624538"/>
                </a:lnTo>
                <a:lnTo>
                  <a:pt x="0" y="624205"/>
                </a:lnTo>
                <a:close/>
              </a:path>
              <a:path w="76200" h="701039">
                <a:moveTo>
                  <a:pt x="35560" y="0"/>
                </a:moveTo>
                <a:lnTo>
                  <a:pt x="28448" y="637159"/>
                </a:lnTo>
                <a:lnTo>
                  <a:pt x="47498" y="637413"/>
                </a:lnTo>
                <a:lnTo>
                  <a:pt x="47639" y="624760"/>
                </a:lnTo>
                <a:lnTo>
                  <a:pt x="28588" y="624538"/>
                </a:lnTo>
                <a:lnTo>
                  <a:pt x="47641" y="624538"/>
                </a:lnTo>
                <a:lnTo>
                  <a:pt x="54610" y="254"/>
                </a:lnTo>
                <a:lnTo>
                  <a:pt x="35560" y="0"/>
                </a:lnTo>
                <a:close/>
              </a:path>
              <a:path w="76200" h="701039">
                <a:moveTo>
                  <a:pt x="47639" y="624760"/>
                </a:moveTo>
                <a:lnTo>
                  <a:pt x="47498" y="637413"/>
                </a:lnTo>
                <a:lnTo>
                  <a:pt x="69854" y="637413"/>
                </a:lnTo>
                <a:lnTo>
                  <a:pt x="76200" y="625094"/>
                </a:lnTo>
                <a:lnTo>
                  <a:pt x="47639" y="624760"/>
                </a:lnTo>
                <a:close/>
              </a:path>
              <a:path w="76200" h="701039">
                <a:moveTo>
                  <a:pt x="47641" y="624538"/>
                </a:moveTo>
                <a:lnTo>
                  <a:pt x="28588" y="624538"/>
                </a:lnTo>
                <a:lnTo>
                  <a:pt x="47639" y="624760"/>
                </a:lnTo>
                <a:lnTo>
                  <a:pt x="47641" y="624538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30523" y="2123744"/>
            <a:ext cx="2293620" cy="4679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18382" y="2136673"/>
            <a:ext cx="1516380" cy="5021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76625" y="2146935"/>
            <a:ext cx="2208276" cy="3825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76625" y="2146935"/>
            <a:ext cx="2208530" cy="382905"/>
          </a:xfrm>
          <a:custGeom>
            <a:avLst/>
            <a:gdLst/>
            <a:ahLst/>
            <a:cxnLst/>
            <a:rect l="l" t="t" r="r" b="b"/>
            <a:pathLst>
              <a:path w="2208529" h="382905">
                <a:moveTo>
                  <a:pt x="0" y="63753"/>
                </a:moveTo>
                <a:lnTo>
                  <a:pt x="5014" y="38951"/>
                </a:lnTo>
                <a:lnTo>
                  <a:pt x="18684" y="18684"/>
                </a:lnTo>
                <a:lnTo>
                  <a:pt x="38951" y="5014"/>
                </a:lnTo>
                <a:lnTo>
                  <a:pt x="63753" y="0"/>
                </a:lnTo>
                <a:lnTo>
                  <a:pt x="2144522" y="0"/>
                </a:lnTo>
                <a:lnTo>
                  <a:pt x="2169324" y="5014"/>
                </a:lnTo>
                <a:lnTo>
                  <a:pt x="2189591" y="18684"/>
                </a:lnTo>
                <a:lnTo>
                  <a:pt x="2203261" y="38951"/>
                </a:lnTo>
                <a:lnTo>
                  <a:pt x="2208276" y="63753"/>
                </a:lnTo>
                <a:lnTo>
                  <a:pt x="2208276" y="318769"/>
                </a:lnTo>
                <a:lnTo>
                  <a:pt x="2203261" y="343572"/>
                </a:lnTo>
                <a:lnTo>
                  <a:pt x="2189591" y="363839"/>
                </a:lnTo>
                <a:lnTo>
                  <a:pt x="2169324" y="377509"/>
                </a:lnTo>
                <a:lnTo>
                  <a:pt x="2144522" y="382523"/>
                </a:lnTo>
                <a:lnTo>
                  <a:pt x="63753" y="382523"/>
                </a:lnTo>
                <a:lnTo>
                  <a:pt x="38951" y="377509"/>
                </a:lnTo>
                <a:lnTo>
                  <a:pt x="18684" y="363839"/>
                </a:lnTo>
                <a:lnTo>
                  <a:pt x="5014" y="343572"/>
                </a:lnTo>
                <a:lnTo>
                  <a:pt x="0" y="318769"/>
                </a:lnTo>
                <a:lnTo>
                  <a:pt x="0" y="63753"/>
                </a:lnTo>
                <a:close/>
              </a:path>
            </a:pathLst>
          </a:custGeom>
          <a:ln w="9906">
            <a:solidFill>
              <a:srgbClr val="30C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2204" y="1026921"/>
            <a:ext cx="4829175" cy="143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38985">
              <a:lnSpc>
                <a:spcPct val="100000"/>
              </a:lnSpc>
              <a:spcBef>
                <a:spcPts val="95"/>
              </a:spcBef>
            </a:pP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Register instances </a:t>
            </a:r>
            <a:r>
              <a:rPr sz="2000" spc="-10" dirty="0">
                <a:solidFill>
                  <a:srgbClr val="222E3C"/>
                </a:solidFill>
                <a:latin typeface="Trebuchet MS"/>
                <a:cs typeface="Trebuchet MS"/>
              </a:rPr>
              <a:t>as  </a:t>
            </a:r>
            <a:r>
              <a:rPr sz="2000" spc="-25" dirty="0">
                <a:solidFill>
                  <a:srgbClr val="222E3C"/>
                </a:solidFill>
                <a:latin typeface="Trebuchet MS"/>
                <a:cs typeface="Trebuchet MS"/>
              </a:rPr>
              <a:t>targets </a:t>
            </a:r>
            <a:r>
              <a:rPr sz="2000" spc="-45" dirty="0">
                <a:solidFill>
                  <a:srgbClr val="222E3C"/>
                </a:solidFill>
                <a:latin typeface="Trebuchet MS"/>
                <a:cs typeface="Trebuchet MS"/>
              </a:rPr>
              <a:t>in </a:t>
            </a:r>
            <a:r>
              <a:rPr sz="2000" spc="-40" dirty="0">
                <a:solidFill>
                  <a:srgbClr val="222E3C"/>
                </a:solidFill>
                <a:latin typeface="Trebuchet MS"/>
                <a:cs typeface="Trebuchet MS"/>
              </a:rPr>
              <a:t>a </a:t>
            </a:r>
            <a:r>
              <a:rPr sz="2000" spc="-35" dirty="0">
                <a:solidFill>
                  <a:srgbClr val="222E3C"/>
                </a:solidFill>
                <a:latin typeface="Trebuchet MS"/>
                <a:cs typeface="Trebuchet MS"/>
              </a:rPr>
              <a:t>target</a:t>
            </a:r>
            <a:r>
              <a:rPr sz="2000" spc="-24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group,  </a:t>
            </a:r>
            <a:r>
              <a:rPr sz="2000" spc="10" dirty="0">
                <a:solidFill>
                  <a:srgbClr val="222E3C"/>
                </a:solidFill>
                <a:latin typeface="Trebuchet MS"/>
                <a:cs typeface="Trebuchet MS"/>
              </a:rPr>
              <a:t>and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route </a:t>
            </a:r>
            <a:r>
              <a:rPr sz="2000" spc="-70" dirty="0">
                <a:solidFill>
                  <a:srgbClr val="222E3C"/>
                </a:solidFill>
                <a:latin typeface="Trebuchet MS"/>
                <a:cs typeface="Trebuchet MS"/>
              </a:rPr>
              <a:t>traffic </a:t>
            </a:r>
            <a:r>
              <a:rPr sz="2000" spc="-5" dirty="0">
                <a:solidFill>
                  <a:srgbClr val="222E3C"/>
                </a:solidFill>
                <a:latin typeface="Trebuchet MS"/>
                <a:cs typeface="Trebuchet MS"/>
              </a:rPr>
              <a:t>to </a:t>
            </a:r>
            <a:r>
              <a:rPr sz="2000" spc="-40" dirty="0">
                <a:solidFill>
                  <a:srgbClr val="222E3C"/>
                </a:solidFill>
                <a:latin typeface="Trebuchet MS"/>
                <a:cs typeface="Trebuchet MS"/>
              </a:rPr>
              <a:t>a  </a:t>
            </a:r>
            <a:r>
              <a:rPr sz="2000" spc="-35" dirty="0">
                <a:solidFill>
                  <a:srgbClr val="222E3C"/>
                </a:solidFill>
                <a:latin typeface="Trebuchet MS"/>
                <a:cs typeface="Trebuchet MS"/>
              </a:rPr>
              <a:t>target</a:t>
            </a:r>
            <a:r>
              <a:rPr sz="2000" spc="-8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222E3C"/>
                </a:solidFill>
                <a:latin typeface="Trebuchet MS"/>
                <a:cs typeface="Trebuchet MS"/>
              </a:rPr>
              <a:t>group.</a:t>
            </a:r>
            <a:endParaRPr sz="2000">
              <a:latin typeface="Trebuchet MS"/>
              <a:cs typeface="Trebuchet MS"/>
            </a:endParaRPr>
          </a:p>
          <a:p>
            <a:pPr marR="5080" algn="r">
              <a:lnSpc>
                <a:spcPts val="1475"/>
              </a:lnSpc>
            </a:pPr>
            <a:r>
              <a:rPr sz="1600" spc="-10" dirty="0">
                <a:solidFill>
                  <a:srgbClr val="222E3C"/>
                </a:solidFill>
                <a:latin typeface="Trebuchet MS"/>
                <a:cs typeface="Trebuchet MS"/>
              </a:rPr>
              <a:t>load</a:t>
            </a:r>
            <a:r>
              <a:rPr sz="1600" spc="-114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600" spc="-35" dirty="0">
                <a:solidFill>
                  <a:srgbClr val="222E3C"/>
                </a:solidFill>
                <a:latin typeface="Trebuchet MS"/>
                <a:cs typeface="Trebuchet MS"/>
              </a:rPr>
              <a:t>balancer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74591" y="2508542"/>
            <a:ext cx="649998" cy="58670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16121" y="2529458"/>
            <a:ext cx="564515" cy="502284"/>
          </a:xfrm>
          <a:custGeom>
            <a:avLst/>
            <a:gdLst/>
            <a:ahLst/>
            <a:cxnLst/>
            <a:rect l="l" t="t" r="r" b="b"/>
            <a:pathLst>
              <a:path w="564514" h="502285">
                <a:moveTo>
                  <a:pt x="564514" y="0"/>
                </a:moveTo>
                <a:lnTo>
                  <a:pt x="564514" y="501904"/>
                </a:lnTo>
                <a:lnTo>
                  <a:pt x="0" y="501904"/>
                </a:lnTo>
              </a:path>
            </a:pathLst>
          </a:custGeom>
          <a:ln w="19050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53361" y="2816402"/>
            <a:ext cx="2294382" cy="4679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88107" y="2830093"/>
            <a:ext cx="1023353" cy="5021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99463" y="2839592"/>
            <a:ext cx="2209038" cy="3825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99463" y="2839592"/>
            <a:ext cx="2209165" cy="382905"/>
          </a:xfrm>
          <a:custGeom>
            <a:avLst/>
            <a:gdLst/>
            <a:ahLst/>
            <a:cxnLst/>
            <a:rect l="l" t="t" r="r" b="b"/>
            <a:pathLst>
              <a:path w="2209165" h="382905">
                <a:moveTo>
                  <a:pt x="0" y="63754"/>
                </a:moveTo>
                <a:lnTo>
                  <a:pt x="5014" y="38951"/>
                </a:lnTo>
                <a:lnTo>
                  <a:pt x="18684" y="18684"/>
                </a:lnTo>
                <a:lnTo>
                  <a:pt x="38951" y="5014"/>
                </a:lnTo>
                <a:lnTo>
                  <a:pt x="63754" y="0"/>
                </a:lnTo>
                <a:lnTo>
                  <a:pt x="2145284" y="0"/>
                </a:lnTo>
                <a:lnTo>
                  <a:pt x="2170086" y="5014"/>
                </a:lnTo>
                <a:lnTo>
                  <a:pt x="2190353" y="18684"/>
                </a:lnTo>
                <a:lnTo>
                  <a:pt x="2204023" y="38951"/>
                </a:lnTo>
                <a:lnTo>
                  <a:pt x="2209038" y="63754"/>
                </a:lnTo>
                <a:lnTo>
                  <a:pt x="2209038" y="318769"/>
                </a:lnTo>
                <a:lnTo>
                  <a:pt x="2204023" y="343572"/>
                </a:lnTo>
                <a:lnTo>
                  <a:pt x="2190353" y="363839"/>
                </a:lnTo>
                <a:lnTo>
                  <a:pt x="2170086" y="377509"/>
                </a:lnTo>
                <a:lnTo>
                  <a:pt x="2145284" y="382524"/>
                </a:lnTo>
                <a:lnTo>
                  <a:pt x="63754" y="382524"/>
                </a:lnTo>
                <a:lnTo>
                  <a:pt x="38951" y="377509"/>
                </a:lnTo>
                <a:lnTo>
                  <a:pt x="18684" y="363839"/>
                </a:lnTo>
                <a:lnTo>
                  <a:pt x="5014" y="343572"/>
                </a:lnTo>
                <a:lnTo>
                  <a:pt x="0" y="318769"/>
                </a:lnTo>
                <a:lnTo>
                  <a:pt x="0" y="63754"/>
                </a:lnTo>
                <a:close/>
              </a:path>
            </a:pathLst>
          </a:custGeom>
          <a:ln w="9906">
            <a:solidFill>
              <a:srgbClr val="B1B1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538983" y="2882138"/>
            <a:ext cx="7296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5" dirty="0">
                <a:solidFill>
                  <a:srgbClr val="222E3C"/>
                </a:solidFill>
                <a:latin typeface="Trebuchet MS"/>
                <a:cs typeface="Trebuchet MS"/>
              </a:rPr>
              <a:t>Listener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992623" y="2816402"/>
            <a:ext cx="2294381" cy="4679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27370" y="2830093"/>
            <a:ext cx="1023353" cy="5021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38725" y="2839592"/>
            <a:ext cx="2209038" cy="3825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38725" y="2839592"/>
            <a:ext cx="2209165" cy="382905"/>
          </a:xfrm>
          <a:custGeom>
            <a:avLst/>
            <a:gdLst/>
            <a:ahLst/>
            <a:cxnLst/>
            <a:rect l="l" t="t" r="r" b="b"/>
            <a:pathLst>
              <a:path w="2209165" h="382905">
                <a:moveTo>
                  <a:pt x="0" y="63754"/>
                </a:moveTo>
                <a:lnTo>
                  <a:pt x="5014" y="38951"/>
                </a:lnTo>
                <a:lnTo>
                  <a:pt x="18684" y="18684"/>
                </a:lnTo>
                <a:lnTo>
                  <a:pt x="38951" y="5014"/>
                </a:lnTo>
                <a:lnTo>
                  <a:pt x="63753" y="0"/>
                </a:lnTo>
                <a:lnTo>
                  <a:pt x="2145283" y="0"/>
                </a:lnTo>
                <a:lnTo>
                  <a:pt x="2170086" y="5014"/>
                </a:lnTo>
                <a:lnTo>
                  <a:pt x="2190353" y="18684"/>
                </a:lnTo>
                <a:lnTo>
                  <a:pt x="2204023" y="38951"/>
                </a:lnTo>
                <a:lnTo>
                  <a:pt x="2209038" y="63754"/>
                </a:lnTo>
                <a:lnTo>
                  <a:pt x="2209038" y="318769"/>
                </a:lnTo>
                <a:lnTo>
                  <a:pt x="2204023" y="343572"/>
                </a:lnTo>
                <a:lnTo>
                  <a:pt x="2190353" y="363839"/>
                </a:lnTo>
                <a:lnTo>
                  <a:pt x="2170086" y="377509"/>
                </a:lnTo>
                <a:lnTo>
                  <a:pt x="2145283" y="382524"/>
                </a:lnTo>
                <a:lnTo>
                  <a:pt x="63753" y="382524"/>
                </a:lnTo>
                <a:lnTo>
                  <a:pt x="38951" y="377509"/>
                </a:lnTo>
                <a:lnTo>
                  <a:pt x="18684" y="363839"/>
                </a:lnTo>
                <a:lnTo>
                  <a:pt x="5014" y="343572"/>
                </a:lnTo>
                <a:lnTo>
                  <a:pt x="0" y="318769"/>
                </a:lnTo>
                <a:lnTo>
                  <a:pt x="0" y="63754"/>
                </a:lnTo>
                <a:close/>
              </a:path>
            </a:pathLst>
          </a:custGeom>
          <a:ln w="9906">
            <a:solidFill>
              <a:srgbClr val="B1B1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778500" y="2882138"/>
            <a:ext cx="7302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5" dirty="0">
                <a:solidFill>
                  <a:srgbClr val="222E3C"/>
                </a:solidFill>
                <a:latin typeface="Trebuchet MS"/>
                <a:cs typeface="Trebuchet MS"/>
              </a:rPr>
              <a:t>Listener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545329" y="2999994"/>
            <a:ext cx="537273" cy="9410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86859" y="3030854"/>
            <a:ext cx="452120" cy="0"/>
          </a:xfrm>
          <a:custGeom>
            <a:avLst/>
            <a:gdLst/>
            <a:ahLst/>
            <a:cxnLst/>
            <a:rect l="l" t="t" r="r" b="b"/>
            <a:pathLst>
              <a:path w="452120">
                <a:moveTo>
                  <a:pt x="0" y="0"/>
                </a:moveTo>
                <a:lnTo>
                  <a:pt x="452119" y="0"/>
                </a:lnTo>
              </a:path>
            </a:pathLst>
          </a:custGeom>
          <a:ln w="19050">
            <a:solidFill>
              <a:srgbClr val="222E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05177" y="2865856"/>
            <a:ext cx="748271" cy="36870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81961" y="2921495"/>
            <a:ext cx="394652" cy="28893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51279" y="2889123"/>
            <a:ext cx="662939" cy="28346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51279" y="2889123"/>
            <a:ext cx="662940" cy="283845"/>
          </a:xfrm>
          <a:custGeom>
            <a:avLst/>
            <a:gdLst/>
            <a:ahLst/>
            <a:cxnLst/>
            <a:rect l="l" t="t" r="r" b="b"/>
            <a:pathLst>
              <a:path w="662939" h="283844">
                <a:moveTo>
                  <a:pt x="0" y="141731"/>
                </a:moveTo>
                <a:lnTo>
                  <a:pt x="26056" y="86582"/>
                </a:lnTo>
                <a:lnTo>
                  <a:pt x="56625" y="62507"/>
                </a:lnTo>
                <a:lnTo>
                  <a:pt x="97107" y="41529"/>
                </a:lnTo>
                <a:lnTo>
                  <a:pt x="146167" y="24217"/>
                </a:lnTo>
                <a:lnTo>
                  <a:pt x="202471" y="11144"/>
                </a:lnTo>
                <a:lnTo>
                  <a:pt x="264684" y="2881"/>
                </a:lnTo>
                <a:lnTo>
                  <a:pt x="331469" y="0"/>
                </a:lnTo>
                <a:lnTo>
                  <a:pt x="398255" y="2881"/>
                </a:lnTo>
                <a:lnTo>
                  <a:pt x="460468" y="11144"/>
                </a:lnTo>
                <a:lnTo>
                  <a:pt x="516772" y="24217"/>
                </a:lnTo>
                <a:lnTo>
                  <a:pt x="565832" y="41528"/>
                </a:lnTo>
                <a:lnTo>
                  <a:pt x="606314" y="62507"/>
                </a:lnTo>
                <a:lnTo>
                  <a:pt x="636883" y="86582"/>
                </a:lnTo>
                <a:lnTo>
                  <a:pt x="662939" y="141731"/>
                </a:lnTo>
                <a:lnTo>
                  <a:pt x="656203" y="170283"/>
                </a:lnTo>
                <a:lnTo>
                  <a:pt x="606314" y="220956"/>
                </a:lnTo>
                <a:lnTo>
                  <a:pt x="565832" y="241934"/>
                </a:lnTo>
                <a:lnTo>
                  <a:pt x="516772" y="259246"/>
                </a:lnTo>
                <a:lnTo>
                  <a:pt x="460468" y="272319"/>
                </a:lnTo>
                <a:lnTo>
                  <a:pt x="398255" y="280582"/>
                </a:lnTo>
                <a:lnTo>
                  <a:pt x="331469" y="283463"/>
                </a:lnTo>
                <a:lnTo>
                  <a:pt x="264684" y="280582"/>
                </a:lnTo>
                <a:lnTo>
                  <a:pt x="202471" y="272319"/>
                </a:lnTo>
                <a:lnTo>
                  <a:pt x="146167" y="259246"/>
                </a:lnTo>
                <a:lnTo>
                  <a:pt x="97107" y="241935"/>
                </a:lnTo>
                <a:lnTo>
                  <a:pt x="56625" y="220956"/>
                </a:lnTo>
                <a:lnTo>
                  <a:pt x="26056" y="196881"/>
                </a:lnTo>
                <a:lnTo>
                  <a:pt x="0" y="141731"/>
                </a:lnTo>
                <a:close/>
              </a:path>
            </a:pathLst>
          </a:custGeom>
          <a:ln w="9906">
            <a:solidFill>
              <a:srgbClr val="30C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071116" y="2950718"/>
            <a:ext cx="2222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0" dirty="0">
                <a:solidFill>
                  <a:srgbClr val="222E3C"/>
                </a:solidFill>
                <a:latin typeface="Trebuchet MS"/>
                <a:cs typeface="Trebuchet MS"/>
              </a:rPr>
              <a:t>Ru</a:t>
            </a:r>
            <a:r>
              <a:rPr sz="800" spc="-40" dirty="0">
                <a:solidFill>
                  <a:srgbClr val="222E3C"/>
                </a:solidFill>
                <a:latin typeface="Trebuchet MS"/>
                <a:cs typeface="Trebuchet MS"/>
              </a:rPr>
              <a:t>l</a:t>
            </a:r>
            <a:r>
              <a:rPr sz="800" spc="-2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029961" y="2865856"/>
            <a:ext cx="748271" cy="36870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05984" y="2921495"/>
            <a:ext cx="394652" cy="28893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76063" y="2889123"/>
            <a:ext cx="662939" cy="28346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76063" y="2889123"/>
            <a:ext cx="662940" cy="283845"/>
          </a:xfrm>
          <a:custGeom>
            <a:avLst/>
            <a:gdLst/>
            <a:ahLst/>
            <a:cxnLst/>
            <a:rect l="l" t="t" r="r" b="b"/>
            <a:pathLst>
              <a:path w="662939" h="283844">
                <a:moveTo>
                  <a:pt x="0" y="141731"/>
                </a:moveTo>
                <a:lnTo>
                  <a:pt x="26056" y="86582"/>
                </a:lnTo>
                <a:lnTo>
                  <a:pt x="56625" y="62507"/>
                </a:lnTo>
                <a:lnTo>
                  <a:pt x="97107" y="41529"/>
                </a:lnTo>
                <a:lnTo>
                  <a:pt x="146167" y="24217"/>
                </a:lnTo>
                <a:lnTo>
                  <a:pt x="202471" y="11144"/>
                </a:lnTo>
                <a:lnTo>
                  <a:pt x="264684" y="2881"/>
                </a:lnTo>
                <a:lnTo>
                  <a:pt x="331470" y="0"/>
                </a:lnTo>
                <a:lnTo>
                  <a:pt x="398255" y="2881"/>
                </a:lnTo>
                <a:lnTo>
                  <a:pt x="460468" y="11144"/>
                </a:lnTo>
                <a:lnTo>
                  <a:pt x="516772" y="24217"/>
                </a:lnTo>
                <a:lnTo>
                  <a:pt x="565832" y="41528"/>
                </a:lnTo>
                <a:lnTo>
                  <a:pt x="606314" y="62507"/>
                </a:lnTo>
                <a:lnTo>
                  <a:pt x="636883" y="86582"/>
                </a:lnTo>
                <a:lnTo>
                  <a:pt x="662939" y="141731"/>
                </a:lnTo>
                <a:lnTo>
                  <a:pt x="656203" y="170283"/>
                </a:lnTo>
                <a:lnTo>
                  <a:pt x="606314" y="220956"/>
                </a:lnTo>
                <a:lnTo>
                  <a:pt x="565832" y="241934"/>
                </a:lnTo>
                <a:lnTo>
                  <a:pt x="516772" y="259246"/>
                </a:lnTo>
                <a:lnTo>
                  <a:pt x="460468" y="272319"/>
                </a:lnTo>
                <a:lnTo>
                  <a:pt x="398255" y="280582"/>
                </a:lnTo>
                <a:lnTo>
                  <a:pt x="331470" y="283463"/>
                </a:lnTo>
                <a:lnTo>
                  <a:pt x="264684" y="280582"/>
                </a:lnTo>
                <a:lnTo>
                  <a:pt x="202471" y="272319"/>
                </a:lnTo>
                <a:lnTo>
                  <a:pt x="146167" y="259246"/>
                </a:lnTo>
                <a:lnTo>
                  <a:pt x="97107" y="241935"/>
                </a:lnTo>
                <a:lnTo>
                  <a:pt x="56625" y="220956"/>
                </a:lnTo>
                <a:lnTo>
                  <a:pt x="26056" y="196881"/>
                </a:lnTo>
                <a:lnTo>
                  <a:pt x="0" y="141731"/>
                </a:lnTo>
                <a:close/>
              </a:path>
            </a:pathLst>
          </a:custGeom>
          <a:ln w="9906">
            <a:solidFill>
              <a:srgbClr val="30C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295900" y="2950718"/>
            <a:ext cx="2222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0" dirty="0">
                <a:solidFill>
                  <a:srgbClr val="222E3C"/>
                </a:solidFill>
                <a:latin typeface="Trebuchet MS"/>
                <a:cs typeface="Trebuchet MS"/>
              </a:rPr>
              <a:t>Ru</a:t>
            </a:r>
            <a:r>
              <a:rPr sz="800" spc="-40" dirty="0">
                <a:solidFill>
                  <a:srgbClr val="222E3C"/>
                </a:solidFill>
                <a:latin typeface="Trebuchet MS"/>
                <a:cs typeface="Trebuchet MS"/>
              </a:rPr>
              <a:t>l</a:t>
            </a:r>
            <a:r>
              <a:rPr sz="800" spc="-2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528054" y="2865856"/>
            <a:ext cx="748271" cy="36870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04076" y="2921495"/>
            <a:ext cx="394652" cy="28893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74155" y="2889123"/>
            <a:ext cx="662940" cy="28346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74155" y="2889123"/>
            <a:ext cx="662940" cy="283845"/>
          </a:xfrm>
          <a:custGeom>
            <a:avLst/>
            <a:gdLst/>
            <a:ahLst/>
            <a:cxnLst/>
            <a:rect l="l" t="t" r="r" b="b"/>
            <a:pathLst>
              <a:path w="662940" h="283844">
                <a:moveTo>
                  <a:pt x="0" y="141731"/>
                </a:moveTo>
                <a:lnTo>
                  <a:pt x="26056" y="86582"/>
                </a:lnTo>
                <a:lnTo>
                  <a:pt x="56625" y="62507"/>
                </a:lnTo>
                <a:lnTo>
                  <a:pt x="97107" y="41529"/>
                </a:lnTo>
                <a:lnTo>
                  <a:pt x="146167" y="24217"/>
                </a:lnTo>
                <a:lnTo>
                  <a:pt x="202471" y="11144"/>
                </a:lnTo>
                <a:lnTo>
                  <a:pt x="264684" y="2881"/>
                </a:lnTo>
                <a:lnTo>
                  <a:pt x="331470" y="0"/>
                </a:lnTo>
                <a:lnTo>
                  <a:pt x="398255" y="2881"/>
                </a:lnTo>
                <a:lnTo>
                  <a:pt x="460468" y="11144"/>
                </a:lnTo>
                <a:lnTo>
                  <a:pt x="516772" y="24217"/>
                </a:lnTo>
                <a:lnTo>
                  <a:pt x="565832" y="41528"/>
                </a:lnTo>
                <a:lnTo>
                  <a:pt x="606314" y="62507"/>
                </a:lnTo>
                <a:lnTo>
                  <a:pt x="636883" y="86582"/>
                </a:lnTo>
                <a:lnTo>
                  <a:pt x="662940" y="141731"/>
                </a:lnTo>
                <a:lnTo>
                  <a:pt x="656203" y="170283"/>
                </a:lnTo>
                <a:lnTo>
                  <a:pt x="606314" y="220956"/>
                </a:lnTo>
                <a:lnTo>
                  <a:pt x="565832" y="241934"/>
                </a:lnTo>
                <a:lnTo>
                  <a:pt x="516772" y="259246"/>
                </a:lnTo>
                <a:lnTo>
                  <a:pt x="460468" y="272319"/>
                </a:lnTo>
                <a:lnTo>
                  <a:pt x="398255" y="280582"/>
                </a:lnTo>
                <a:lnTo>
                  <a:pt x="331470" y="283463"/>
                </a:lnTo>
                <a:lnTo>
                  <a:pt x="264684" y="280582"/>
                </a:lnTo>
                <a:lnTo>
                  <a:pt x="202471" y="272319"/>
                </a:lnTo>
                <a:lnTo>
                  <a:pt x="146167" y="259246"/>
                </a:lnTo>
                <a:lnTo>
                  <a:pt x="97107" y="241935"/>
                </a:lnTo>
                <a:lnTo>
                  <a:pt x="56625" y="220956"/>
                </a:lnTo>
                <a:lnTo>
                  <a:pt x="26056" y="196881"/>
                </a:lnTo>
                <a:lnTo>
                  <a:pt x="0" y="141731"/>
                </a:lnTo>
                <a:close/>
              </a:path>
            </a:pathLst>
          </a:custGeom>
          <a:ln w="9906">
            <a:solidFill>
              <a:srgbClr val="30C0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794245" y="2950718"/>
            <a:ext cx="2222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10" dirty="0">
                <a:solidFill>
                  <a:srgbClr val="222E3C"/>
                </a:solidFill>
                <a:latin typeface="Trebuchet MS"/>
                <a:cs typeface="Trebuchet MS"/>
              </a:rPr>
              <a:t>Ru</a:t>
            </a:r>
            <a:r>
              <a:rPr sz="800" spc="-40" dirty="0">
                <a:solidFill>
                  <a:srgbClr val="222E3C"/>
                </a:solidFill>
                <a:latin typeface="Trebuchet MS"/>
                <a:cs typeface="Trebuchet MS"/>
              </a:rPr>
              <a:t>l</a:t>
            </a:r>
            <a:r>
              <a:rPr sz="800" spc="-2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745742" y="3745229"/>
            <a:ext cx="2179320" cy="901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04288" y="4262628"/>
            <a:ext cx="1062227" cy="36870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01367" y="3777996"/>
            <a:ext cx="2075180" cy="797560"/>
          </a:xfrm>
          <a:custGeom>
            <a:avLst/>
            <a:gdLst/>
            <a:ahLst/>
            <a:cxnLst/>
            <a:rect l="l" t="t" r="r" b="b"/>
            <a:pathLst>
              <a:path w="2075179" h="797560">
                <a:moveTo>
                  <a:pt x="0" y="132841"/>
                </a:moveTo>
                <a:lnTo>
                  <a:pt x="6768" y="90838"/>
                </a:lnTo>
                <a:lnTo>
                  <a:pt x="25619" y="54370"/>
                </a:lnTo>
                <a:lnTo>
                  <a:pt x="54370" y="25619"/>
                </a:lnTo>
                <a:lnTo>
                  <a:pt x="90838" y="6768"/>
                </a:lnTo>
                <a:lnTo>
                  <a:pt x="132842" y="0"/>
                </a:lnTo>
                <a:lnTo>
                  <a:pt x="1942083" y="0"/>
                </a:lnTo>
                <a:lnTo>
                  <a:pt x="1984087" y="6768"/>
                </a:lnTo>
                <a:lnTo>
                  <a:pt x="2020555" y="25619"/>
                </a:lnTo>
                <a:lnTo>
                  <a:pt x="2049306" y="54370"/>
                </a:lnTo>
                <a:lnTo>
                  <a:pt x="2068157" y="90838"/>
                </a:lnTo>
                <a:lnTo>
                  <a:pt x="2074926" y="132841"/>
                </a:lnTo>
                <a:lnTo>
                  <a:pt x="2074926" y="664209"/>
                </a:lnTo>
                <a:lnTo>
                  <a:pt x="2068157" y="706198"/>
                </a:lnTo>
                <a:lnTo>
                  <a:pt x="2049306" y="742665"/>
                </a:lnTo>
                <a:lnTo>
                  <a:pt x="2020555" y="771421"/>
                </a:lnTo>
                <a:lnTo>
                  <a:pt x="1984087" y="790279"/>
                </a:lnTo>
                <a:lnTo>
                  <a:pt x="1942083" y="797051"/>
                </a:lnTo>
                <a:lnTo>
                  <a:pt x="132842" y="797051"/>
                </a:lnTo>
                <a:lnTo>
                  <a:pt x="90838" y="790279"/>
                </a:lnTo>
                <a:lnTo>
                  <a:pt x="54370" y="771421"/>
                </a:lnTo>
                <a:lnTo>
                  <a:pt x="25619" y="742665"/>
                </a:lnTo>
                <a:lnTo>
                  <a:pt x="6768" y="706198"/>
                </a:lnTo>
                <a:lnTo>
                  <a:pt x="0" y="664209"/>
                </a:lnTo>
                <a:lnTo>
                  <a:pt x="0" y="132841"/>
                </a:lnTo>
                <a:close/>
              </a:path>
            </a:pathLst>
          </a:custGeom>
          <a:ln w="28956">
            <a:solidFill>
              <a:srgbClr val="222E3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417064" y="4301235"/>
            <a:ext cx="842644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5" dirty="0">
                <a:solidFill>
                  <a:srgbClr val="222E3C"/>
                </a:solidFill>
                <a:latin typeface="Trebuchet MS"/>
                <a:cs typeface="Trebuchet MS"/>
              </a:rPr>
              <a:t>Target</a:t>
            </a:r>
            <a:r>
              <a:rPr sz="1100" spc="-110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222E3C"/>
                </a:solidFill>
                <a:latin typeface="Trebuchet MS"/>
                <a:cs typeface="Trebuchet MS"/>
              </a:rPr>
              <a:t>Group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309622" y="3201161"/>
            <a:ext cx="638543" cy="90293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89251" y="3222117"/>
            <a:ext cx="524510" cy="751205"/>
          </a:xfrm>
          <a:custGeom>
            <a:avLst/>
            <a:gdLst/>
            <a:ahLst/>
            <a:cxnLst/>
            <a:rect l="l" t="t" r="r" b="b"/>
            <a:pathLst>
              <a:path w="524510" h="751204">
                <a:moveTo>
                  <a:pt x="28575" y="675004"/>
                </a:moveTo>
                <a:lnTo>
                  <a:pt x="0" y="675004"/>
                </a:lnTo>
                <a:lnTo>
                  <a:pt x="38100" y="751204"/>
                </a:lnTo>
                <a:lnTo>
                  <a:pt x="69850" y="687704"/>
                </a:lnTo>
                <a:lnTo>
                  <a:pt x="28575" y="687704"/>
                </a:lnTo>
                <a:lnTo>
                  <a:pt x="28575" y="675004"/>
                </a:lnTo>
                <a:close/>
              </a:path>
              <a:path w="524510" h="751204">
                <a:moveTo>
                  <a:pt x="505332" y="366141"/>
                </a:moveTo>
                <a:lnTo>
                  <a:pt x="32893" y="366141"/>
                </a:lnTo>
                <a:lnTo>
                  <a:pt x="28575" y="370331"/>
                </a:lnTo>
                <a:lnTo>
                  <a:pt x="28575" y="687704"/>
                </a:lnTo>
                <a:lnTo>
                  <a:pt x="47625" y="687704"/>
                </a:lnTo>
                <a:lnTo>
                  <a:pt x="47625" y="385191"/>
                </a:lnTo>
                <a:lnTo>
                  <a:pt x="38100" y="385191"/>
                </a:lnTo>
                <a:lnTo>
                  <a:pt x="47625" y="375666"/>
                </a:lnTo>
                <a:lnTo>
                  <a:pt x="505332" y="375666"/>
                </a:lnTo>
                <a:lnTo>
                  <a:pt x="505332" y="366141"/>
                </a:lnTo>
                <a:close/>
              </a:path>
              <a:path w="524510" h="751204">
                <a:moveTo>
                  <a:pt x="76200" y="675004"/>
                </a:moveTo>
                <a:lnTo>
                  <a:pt x="47625" y="675004"/>
                </a:lnTo>
                <a:lnTo>
                  <a:pt x="47625" y="687704"/>
                </a:lnTo>
                <a:lnTo>
                  <a:pt x="69850" y="687704"/>
                </a:lnTo>
                <a:lnTo>
                  <a:pt x="76200" y="675004"/>
                </a:lnTo>
                <a:close/>
              </a:path>
              <a:path w="524510" h="751204">
                <a:moveTo>
                  <a:pt x="47625" y="375666"/>
                </a:moveTo>
                <a:lnTo>
                  <a:pt x="38100" y="385191"/>
                </a:lnTo>
                <a:lnTo>
                  <a:pt x="47625" y="385191"/>
                </a:lnTo>
                <a:lnTo>
                  <a:pt x="47625" y="375666"/>
                </a:lnTo>
                <a:close/>
              </a:path>
              <a:path w="524510" h="751204">
                <a:moveTo>
                  <a:pt x="524382" y="366141"/>
                </a:moveTo>
                <a:lnTo>
                  <a:pt x="514857" y="366141"/>
                </a:lnTo>
                <a:lnTo>
                  <a:pt x="505332" y="375666"/>
                </a:lnTo>
                <a:lnTo>
                  <a:pt x="47625" y="375666"/>
                </a:lnTo>
                <a:lnTo>
                  <a:pt x="47625" y="385191"/>
                </a:lnTo>
                <a:lnTo>
                  <a:pt x="520065" y="385191"/>
                </a:lnTo>
                <a:lnTo>
                  <a:pt x="524382" y="380872"/>
                </a:lnTo>
                <a:lnTo>
                  <a:pt x="524382" y="366141"/>
                </a:lnTo>
                <a:close/>
              </a:path>
              <a:path w="524510" h="751204">
                <a:moveTo>
                  <a:pt x="524382" y="0"/>
                </a:moveTo>
                <a:lnTo>
                  <a:pt x="505332" y="0"/>
                </a:lnTo>
                <a:lnTo>
                  <a:pt x="505332" y="375666"/>
                </a:lnTo>
                <a:lnTo>
                  <a:pt x="514857" y="366141"/>
                </a:lnTo>
                <a:lnTo>
                  <a:pt x="524382" y="366141"/>
                </a:lnTo>
                <a:lnTo>
                  <a:pt x="524382" y="0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11752" y="3745229"/>
            <a:ext cx="2179320" cy="901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72711" y="4262628"/>
            <a:ext cx="1341882" cy="36870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67378" y="3777996"/>
            <a:ext cx="2075180" cy="797560"/>
          </a:xfrm>
          <a:custGeom>
            <a:avLst/>
            <a:gdLst/>
            <a:ahLst/>
            <a:cxnLst/>
            <a:rect l="l" t="t" r="r" b="b"/>
            <a:pathLst>
              <a:path w="2075179" h="797560">
                <a:moveTo>
                  <a:pt x="0" y="132841"/>
                </a:moveTo>
                <a:lnTo>
                  <a:pt x="6768" y="90838"/>
                </a:lnTo>
                <a:lnTo>
                  <a:pt x="25619" y="54370"/>
                </a:lnTo>
                <a:lnTo>
                  <a:pt x="54370" y="25619"/>
                </a:lnTo>
                <a:lnTo>
                  <a:pt x="90838" y="6768"/>
                </a:lnTo>
                <a:lnTo>
                  <a:pt x="132842" y="0"/>
                </a:lnTo>
                <a:lnTo>
                  <a:pt x="1942084" y="0"/>
                </a:lnTo>
                <a:lnTo>
                  <a:pt x="1984087" y="6768"/>
                </a:lnTo>
                <a:lnTo>
                  <a:pt x="2020555" y="25619"/>
                </a:lnTo>
                <a:lnTo>
                  <a:pt x="2049306" y="54370"/>
                </a:lnTo>
                <a:lnTo>
                  <a:pt x="2068157" y="90838"/>
                </a:lnTo>
                <a:lnTo>
                  <a:pt x="2074926" y="132841"/>
                </a:lnTo>
                <a:lnTo>
                  <a:pt x="2074926" y="664209"/>
                </a:lnTo>
                <a:lnTo>
                  <a:pt x="2068157" y="706198"/>
                </a:lnTo>
                <a:lnTo>
                  <a:pt x="2049306" y="742665"/>
                </a:lnTo>
                <a:lnTo>
                  <a:pt x="2020555" y="771421"/>
                </a:lnTo>
                <a:lnTo>
                  <a:pt x="1984087" y="790279"/>
                </a:lnTo>
                <a:lnTo>
                  <a:pt x="1942084" y="797051"/>
                </a:lnTo>
                <a:lnTo>
                  <a:pt x="132842" y="797051"/>
                </a:lnTo>
                <a:lnTo>
                  <a:pt x="90838" y="790279"/>
                </a:lnTo>
                <a:lnTo>
                  <a:pt x="54370" y="771421"/>
                </a:lnTo>
                <a:lnTo>
                  <a:pt x="25619" y="742665"/>
                </a:lnTo>
                <a:lnTo>
                  <a:pt x="6768" y="706198"/>
                </a:lnTo>
                <a:lnTo>
                  <a:pt x="0" y="664209"/>
                </a:lnTo>
                <a:lnTo>
                  <a:pt x="0" y="132841"/>
                </a:lnTo>
                <a:close/>
              </a:path>
            </a:pathLst>
          </a:custGeom>
          <a:ln w="28956">
            <a:solidFill>
              <a:srgbClr val="222E3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4284979" y="4301235"/>
            <a:ext cx="11252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15" dirty="0">
                <a:solidFill>
                  <a:srgbClr val="222E3C"/>
                </a:solidFill>
                <a:latin typeface="Trebuchet MS"/>
                <a:cs typeface="Trebuchet MS"/>
              </a:rPr>
              <a:t>Target </a:t>
            </a:r>
            <a:r>
              <a:rPr sz="1100" dirty="0">
                <a:solidFill>
                  <a:srgbClr val="222E3C"/>
                </a:solidFill>
                <a:latin typeface="Trebuchet MS"/>
                <a:cs typeface="Trebuchet MS"/>
              </a:rPr>
              <a:t>Group</a:t>
            </a:r>
            <a:r>
              <a:rPr sz="1100" spc="-14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222E3C"/>
                </a:solidFill>
                <a:latin typeface="Trebuchet MS"/>
                <a:cs typeface="Trebuchet MS"/>
              </a:rPr>
              <a:t>/api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049779" y="3947159"/>
            <a:ext cx="748271" cy="37569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100833" y="3971544"/>
            <a:ext cx="645477" cy="36870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95880" y="3973448"/>
            <a:ext cx="662939" cy="29032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95880" y="3973448"/>
            <a:ext cx="662940" cy="290830"/>
          </a:xfrm>
          <a:custGeom>
            <a:avLst/>
            <a:gdLst/>
            <a:ahLst/>
            <a:cxnLst/>
            <a:rect l="l" t="t" r="r" b="b"/>
            <a:pathLst>
              <a:path w="662939" h="290829">
                <a:moveTo>
                  <a:pt x="0" y="48387"/>
                </a:moveTo>
                <a:lnTo>
                  <a:pt x="3810" y="29553"/>
                </a:lnTo>
                <a:lnTo>
                  <a:pt x="14192" y="14173"/>
                </a:lnTo>
                <a:lnTo>
                  <a:pt x="29575" y="3802"/>
                </a:lnTo>
                <a:lnTo>
                  <a:pt x="48387" y="0"/>
                </a:lnTo>
                <a:lnTo>
                  <a:pt x="614552" y="0"/>
                </a:lnTo>
                <a:lnTo>
                  <a:pt x="633364" y="3802"/>
                </a:lnTo>
                <a:lnTo>
                  <a:pt x="648747" y="14173"/>
                </a:lnTo>
                <a:lnTo>
                  <a:pt x="659130" y="29553"/>
                </a:lnTo>
                <a:lnTo>
                  <a:pt x="662939" y="48387"/>
                </a:lnTo>
                <a:lnTo>
                  <a:pt x="662939" y="241934"/>
                </a:lnTo>
                <a:lnTo>
                  <a:pt x="659130" y="260768"/>
                </a:lnTo>
                <a:lnTo>
                  <a:pt x="648747" y="276148"/>
                </a:lnTo>
                <a:lnTo>
                  <a:pt x="633364" y="286519"/>
                </a:lnTo>
                <a:lnTo>
                  <a:pt x="614552" y="290322"/>
                </a:lnTo>
                <a:lnTo>
                  <a:pt x="48387" y="290322"/>
                </a:lnTo>
                <a:lnTo>
                  <a:pt x="29575" y="286519"/>
                </a:lnTo>
                <a:lnTo>
                  <a:pt x="14192" y="276148"/>
                </a:lnTo>
                <a:lnTo>
                  <a:pt x="3810" y="260768"/>
                </a:lnTo>
                <a:lnTo>
                  <a:pt x="0" y="241934"/>
                </a:lnTo>
                <a:lnTo>
                  <a:pt x="0" y="48387"/>
                </a:lnTo>
                <a:close/>
              </a:path>
            </a:pathLst>
          </a:custGeom>
          <a:ln w="9906">
            <a:solidFill>
              <a:srgbClr val="6B6B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964942" y="3947159"/>
            <a:ext cx="748271" cy="37569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015995" y="3971544"/>
            <a:ext cx="645477" cy="36870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011042" y="3973448"/>
            <a:ext cx="662940" cy="29032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011042" y="3973448"/>
            <a:ext cx="662940" cy="290830"/>
          </a:xfrm>
          <a:custGeom>
            <a:avLst/>
            <a:gdLst/>
            <a:ahLst/>
            <a:cxnLst/>
            <a:rect l="l" t="t" r="r" b="b"/>
            <a:pathLst>
              <a:path w="662939" h="290829">
                <a:moveTo>
                  <a:pt x="0" y="48387"/>
                </a:moveTo>
                <a:lnTo>
                  <a:pt x="3810" y="29553"/>
                </a:lnTo>
                <a:lnTo>
                  <a:pt x="14192" y="14173"/>
                </a:lnTo>
                <a:lnTo>
                  <a:pt x="29575" y="3802"/>
                </a:lnTo>
                <a:lnTo>
                  <a:pt x="48387" y="0"/>
                </a:lnTo>
                <a:lnTo>
                  <a:pt x="614553" y="0"/>
                </a:lnTo>
                <a:lnTo>
                  <a:pt x="633364" y="3802"/>
                </a:lnTo>
                <a:lnTo>
                  <a:pt x="648747" y="14173"/>
                </a:lnTo>
                <a:lnTo>
                  <a:pt x="659130" y="29553"/>
                </a:lnTo>
                <a:lnTo>
                  <a:pt x="662940" y="48387"/>
                </a:lnTo>
                <a:lnTo>
                  <a:pt x="662940" y="241934"/>
                </a:lnTo>
                <a:lnTo>
                  <a:pt x="659130" y="260768"/>
                </a:lnTo>
                <a:lnTo>
                  <a:pt x="648747" y="276148"/>
                </a:lnTo>
                <a:lnTo>
                  <a:pt x="633364" y="286519"/>
                </a:lnTo>
                <a:lnTo>
                  <a:pt x="614553" y="290322"/>
                </a:lnTo>
                <a:lnTo>
                  <a:pt x="48387" y="290322"/>
                </a:lnTo>
                <a:lnTo>
                  <a:pt x="29575" y="286519"/>
                </a:lnTo>
                <a:lnTo>
                  <a:pt x="14192" y="276148"/>
                </a:lnTo>
                <a:lnTo>
                  <a:pt x="3810" y="260768"/>
                </a:lnTo>
                <a:lnTo>
                  <a:pt x="0" y="241934"/>
                </a:lnTo>
                <a:lnTo>
                  <a:pt x="0" y="48387"/>
                </a:lnTo>
                <a:close/>
              </a:path>
            </a:pathLst>
          </a:custGeom>
          <a:ln w="9906">
            <a:solidFill>
              <a:srgbClr val="6B6B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2213355" y="4013453"/>
            <a:ext cx="134239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7735" algn="l"/>
              </a:tabLst>
            </a:pPr>
            <a:r>
              <a:rPr sz="1100" spc="-25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1100" spc="-2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2E3C"/>
                </a:solidFill>
                <a:latin typeface="Trebuchet MS"/>
                <a:cs typeface="Trebuchet MS"/>
              </a:rPr>
              <a:t>r</a:t>
            </a:r>
            <a:r>
              <a:rPr sz="1100" spc="75" dirty="0">
                <a:solidFill>
                  <a:srgbClr val="222E3C"/>
                </a:solidFill>
                <a:latin typeface="Trebuchet MS"/>
                <a:cs typeface="Trebuchet MS"/>
              </a:rPr>
              <a:t>g</a:t>
            </a:r>
            <a:r>
              <a:rPr sz="1100" spc="-35" dirty="0">
                <a:solidFill>
                  <a:srgbClr val="222E3C"/>
                </a:solidFill>
                <a:latin typeface="Trebuchet MS"/>
                <a:cs typeface="Trebuchet MS"/>
              </a:rPr>
              <a:t>et</a:t>
            </a:r>
            <a:r>
              <a:rPr sz="1100" dirty="0">
                <a:solidFill>
                  <a:srgbClr val="222E3C"/>
                </a:solidFill>
                <a:latin typeface="Trebuchet MS"/>
                <a:cs typeface="Trebuchet MS"/>
              </a:rPr>
              <a:t>	</a:t>
            </a:r>
            <a:r>
              <a:rPr sz="1100" spc="-25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1100" spc="-2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2E3C"/>
                </a:solidFill>
                <a:latin typeface="Trebuchet MS"/>
                <a:cs typeface="Trebuchet MS"/>
              </a:rPr>
              <a:t>r</a:t>
            </a:r>
            <a:r>
              <a:rPr sz="1100" spc="75" dirty="0">
                <a:solidFill>
                  <a:srgbClr val="222E3C"/>
                </a:solidFill>
                <a:latin typeface="Trebuchet MS"/>
                <a:cs typeface="Trebuchet MS"/>
              </a:rPr>
              <a:t>g</a:t>
            </a:r>
            <a:r>
              <a:rPr sz="1100" spc="-35" dirty="0">
                <a:solidFill>
                  <a:srgbClr val="222E3C"/>
                </a:solidFill>
                <a:latin typeface="Trebuchet MS"/>
                <a:cs typeface="Trebuchet MS"/>
              </a:rPr>
              <a:t>et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251959" y="3947159"/>
            <a:ext cx="749033" cy="37569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03776" y="3971544"/>
            <a:ext cx="645477" cy="36870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298060" y="3973448"/>
            <a:ext cx="663701" cy="29032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298060" y="3973448"/>
            <a:ext cx="664210" cy="290830"/>
          </a:xfrm>
          <a:custGeom>
            <a:avLst/>
            <a:gdLst/>
            <a:ahLst/>
            <a:cxnLst/>
            <a:rect l="l" t="t" r="r" b="b"/>
            <a:pathLst>
              <a:path w="664210" h="290829">
                <a:moveTo>
                  <a:pt x="0" y="48387"/>
                </a:moveTo>
                <a:lnTo>
                  <a:pt x="3810" y="29553"/>
                </a:lnTo>
                <a:lnTo>
                  <a:pt x="14192" y="14173"/>
                </a:lnTo>
                <a:lnTo>
                  <a:pt x="29575" y="3802"/>
                </a:lnTo>
                <a:lnTo>
                  <a:pt x="48387" y="0"/>
                </a:lnTo>
                <a:lnTo>
                  <a:pt x="615314" y="0"/>
                </a:lnTo>
                <a:lnTo>
                  <a:pt x="634126" y="3802"/>
                </a:lnTo>
                <a:lnTo>
                  <a:pt x="649509" y="14173"/>
                </a:lnTo>
                <a:lnTo>
                  <a:pt x="659891" y="29553"/>
                </a:lnTo>
                <a:lnTo>
                  <a:pt x="663701" y="48387"/>
                </a:lnTo>
                <a:lnTo>
                  <a:pt x="663701" y="241934"/>
                </a:lnTo>
                <a:lnTo>
                  <a:pt x="659891" y="260768"/>
                </a:lnTo>
                <a:lnTo>
                  <a:pt x="649509" y="276148"/>
                </a:lnTo>
                <a:lnTo>
                  <a:pt x="634126" y="286519"/>
                </a:lnTo>
                <a:lnTo>
                  <a:pt x="615314" y="290322"/>
                </a:lnTo>
                <a:lnTo>
                  <a:pt x="48387" y="290322"/>
                </a:lnTo>
                <a:lnTo>
                  <a:pt x="29575" y="286519"/>
                </a:lnTo>
                <a:lnTo>
                  <a:pt x="14192" y="276148"/>
                </a:lnTo>
                <a:lnTo>
                  <a:pt x="3810" y="260768"/>
                </a:lnTo>
                <a:lnTo>
                  <a:pt x="0" y="241934"/>
                </a:lnTo>
                <a:lnTo>
                  <a:pt x="0" y="48387"/>
                </a:lnTo>
                <a:close/>
              </a:path>
            </a:pathLst>
          </a:custGeom>
          <a:ln w="9906">
            <a:solidFill>
              <a:srgbClr val="6B6B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4416044" y="4013453"/>
            <a:ext cx="4267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25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1100" spc="-2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2E3C"/>
                </a:solidFill>
                <a:latin typeface="Trebuchet MS"/>
                <a:cs typeface="Trebuchet MS"/>
              </a:rPr>
              <a:t>r</a:t>
            </a:r>
            <a:r>
              <a:rPr sz="1100" spc="75" dirty="0">
                <a:solidFill>
                  <a:srgbClr val="222E3C"/>
                </a:solidFill>
                <a:latin typeface="Trebuchet MS"/>
                <a:cs typeface="Trebuchet MS"/>
              </a:rPr>
              <a:t>g</a:t>
            </a:r>
            <a:r>
              <a:rPr sz="1100" spc="-35" dirty="0">
                <a:solidFill>
                  <a:srgbClr val="222E3C"/>
                </a:solidFill>
                <a:latin typeface="Trebuchet MS"/>
                <a:cs typeface="Trebuchet MS"/>
              </a:rPr>
              <a:t>et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5178552" y="3943350"/>
            <a:ext cx="748271" cy="37569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230367" y="3966971"/>
            <a:ext cx="645477" cy="36870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224653" y="3969639"/>
            <a:ext cx="662939" cy="29032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224653" y="3969639"/>
            <a:ext cx="662940" cy="290830"/>
          </a:xfrm>
          <a:custGeom>
            <a:avLst/>
            <a:gdLst/>
            <a:ahLst/>
            <a:cxnLst/>
            <a:rect l="l" t="t" r="r" b="b"/>
            <a:pathLst>
              <a:path w="662939" h="290829">
                <a:moveTo>
                  <a:pt x="0" y="48387"/>
                </a:moveTo>
                <a:lnTo>
                  <a:pt x="3810" y="29553"/>
                </a:lnTo>
                <a:lnTo>
                  <a:pt x="14192" y="14173"/>
                </a:lnTo>
                <a:lnTo>
                  <a:pt x="29575" y="3802"/>
                </a:lnTo>
                <a:lnTo>
                  <a:pt x="48387" y="0"/>
                </a:lnTo>
                <a:lnTo>
                  <a:pt x="614552" y="0"/>
                </a:lnTo>
                <a:lnTo>
                  <a:pt x="633364" y="3802"/>
                </a:lnTo>
                <a:lnTo>
                  <a:pt x="648747" y="14173"/>
                </a:lnTo>
                <a:lnTo>
                  <a:pt x="659129" y="29553"/>
                </a:lnTo>
                <a:lnTo>
                  <a:pt x="662939" y="48387"/>
                </a:lnTo>
                <a:lnTo>
                  <a:pt x="662939" y="241935"/>
                </a:lnTo>
                <a:lnTo>
                  <a:pt x="659129" y="260768"/>
                </a:lnTo>
                <a:lnTo>
                  <a:pt x="648747" y="276148"/>
                </a:lnTo>
                <a:lnTo>
                  <a:pt x="633364" y="286519"/>
                </a:lnTo>
                <a:lnTo>
                  <a:pt x="614552" y="290322"/>
                </a:lnTo>
                <a:lnTo>
                  <a:pt x="48387" y="290322"/>
                </a:lnTo>
                <a:lnTo>
                  <a:pt x="29575" y="286519"/>
                </a:lnTo>
                <a:lnTo>
                  <a:pt x="14192" y="276148"/>
                </a:lnTo>
                <a:lnTo>
                  <a:pt x="3810" y="260768"/>
                </a:lnTo>
                <a:lnTo>
                  <a:pt x="0" y="241935"/>
                </a:lnTo>
                <a:lnTo>
                  <a:pt x="0" y="48387"/>
                </a:lnTo>
                <a:close/>
              </a:path>
            </a:pathLst>
          </a:custGeom>
          <a:ln w="9906">
            <a:solidFill>
              <a:srgbClr val="6B6B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342635" y="4009135"/>
            <a:ext cx="4267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25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1100" spc="-2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2E3C"/>
                </a:solidFill>
                <a:latin typeface="Trebuchet MS"/>
                <a:cs typeface="Trebuchet MS"/>
              </a:rPr>
              <a:t>r</a:t>
            </a:r>
            <a:r>
              <a:rPr sz="1100" spc="75" dirty="0">
                <a:solidFill>
                  <a:srgbClr val="222E3C"/>
                </a:solidFill>
                <a:latin typeface="Trebuchet MS"/>
                <a:cs typeface="Trebuchet MS"/>
              </a:rPr>
              <a:t>g</a:t>
            </a:r>
            <a:r>
              <a:rPr sz="1100" spc="-35" dirty="0">
                <a:solidFill>
                  <a:srgbClr val="222E3C"/>
                </a:solidFill>
                <a:latin typeface="Trebuchet MS"/>
                <a:cs typeface="Trebuchet MS"/>
              </a:rPr>
              <a:t>et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017514" y="3943350"/>
            <a:ext cx="748271" cy="37569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068567" y="3966971"/>
            <a:ext cx="645477" cy="36870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063615" y="3969639"/>
            <a:ext cx="662939" cy="29032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063615" y="3969639"/>
            <a:ext cx="662940" cy="290830"/>
          </a:xfrm>
          <a:custGeom>
            <a:avLst/>
            <a:gdLst/>
            <a:ahLst/>
            <a:cxnLst/>
            <a:rect l="l" t="t" r="r" b="b"/>
            <a:pathLst>
              <a:path w="662940" h="290829">
                <a:moveTo>
                  <a:pt x="0" y="48387"/>
                </a:moveTo>
                <a:lnTo>
                  <a:pt x="3810" y="29553"/>
                </a:lnTo>
                <a:lnTo>
                  <a:pt x="14192" y="14173"/>
                </a:lnTo>
                <a:lnTo>
                  <a:pt x="29575" y="3802"/>
                </a:lnTo>
                <a:lnTo>
                  <a:pt x="48387" y="0"/>
                </a:lnTo>
                <a:lnTo>
                  <a:pt x="614553" y="0"/>
                </a:lnTo>
                <a:lnTo>
                  <a:pt x="633364" y="3802"/>
                </a:lnTo>
                <a:lnTo>
                  <a:pt x="648747" y="14173"/>
                </a:lnTo>
                <a:lnTo>
                  <a:pt x="659130" y="29553"/>
                </a:lnTo>
                <a:lnTo>
                  <a:pt x="662939" y="48387"/>
                </a:lnTo>
                <a:lnTo>
                  <a:pt x="662939" y="241935"/>
                </a:lnTo>
                <a:lnTo>
                  <a:pt x="659130" y="260768"/>
                </a:lnTo>
                <a:lnTo>
                  <a:pt x="648747" y="276148"/>
                </a:lnTo>
                <a:lnTo>
                  <a:pt x="633364" y="286519"/>
                </a:lnTo>
                <a:lnTo>
                  <a:pt x="614553" y="290322"/>
                </a:lnTo>
                <a:lnTo>
                  <a:pt x="48387" y="290322"/>
                </a:lnTo>
                <a:lnTo>
                  <a:pt x="29575" y="286519"/>
                </a:lnTo>
                <a:lnTo>
                  <a:pt x="14192" y="276148"/>
                </a:lnTo>
                <a:lnTo>
                  <a:pt x="3810" y="260768"/>
                </a:lnTo>
                <a:lnTo>
                  <a:pt x="0" y="241935"/>
                </a:lnTo>
                <a:lnTo>
                  <a:pt x="0" y="48387"/>
                </a:lnTo>
                <a:close/>
              </a:path>
            </a:pathLst>
          </a:custGeom>
          <a:ln w="9906">
            <a:solidFill>
              <a:srgbClr val="6B6B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6181090" y="4009135"/>
            <a:ext cx="4267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25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1100" spc="-2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2E3C"/>
                </a:solidFill>
                <a:latin typeface="Trebuchet MS"/>
                <a:cs typeface="Trebuchet MS"/>
              </a:rPr>
              <a:t>r</a:t>
            </a:r>
            <a:r>
              <a:rPr sz="1100" spc="75" dirty="0">
                <a:solidFill>
                  <a:srgbClr val="222E3C"/>
                </a:solidFill>
                <a:latin typeface="Trebuchet MS"/>
                <a:cs typeface="Trebuchet MS"/>
              </a:rPr>
              <a:t>g</a:t>
            </a:r>
            <a:r>
              <a:rPr sz="1100" spc="-35" dirty="0">
                <a:solidFill>
                  <a:srgbClr val="222E3C"/>
                </a:solidFill>
                <a:latin typeface="Trebuchet MS"/>
                <a:cs typeface="Trebuchet MS"/>
              </a:rPr>
              <a:t>et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6876288" y="3943350"/>
            <a:ext cx="748271" cy="37569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927342" y="3966971"/>
            <a:ext cx="645477" cy="36870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922389" y="3969639"/>
            <a:ext cx="662939" cy="29032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922389" y="3969639"/>
            <a:ext cx="662940" cy="290830"/>
          </a:xfrm>
          <a:custGeom>
            <a:avLst/>
            <a:gdLst/>
            <a:ahLst/>
            <a:cxnLst/>
            <a:rect l="l" t="t" r="r" b="b"/>
            <a:pathLst>
              <a:path w="662940" h="290829">
                <a:moveTo>
                  <a:pt x="0" y="48387"/>
                </a:moveTo>
                <a:lnTo>
                  <a:pt x="3809" y="29553"/>
                </a:lnTo>
                <a:lnTo>
                  <a:pt x="14192" y="14173"/>
                </a:lnTo>
                <a:lnTo>
                  <a:pt x="29575" y="3802"/>
                </a:lnTo>
                <a:lnTo>
                  <a:pt x="48386" y="0"/>
                </a:lnTo>
                <a:lnTo>
                  <a:pt x="614552" y="0"/>
                </a:lnTo>
                <a:lnTo>
                  <a:pt x="633364" y="3802"/>
                </a:lnTo>
                <a:lnTo>
                  <a:pt x="648747" y="14173"/>
                </a:lnTo>
                <a:lnTo>
                  <a:pt x="659129" y="29553"/>
                </a:lnTo>
                <a:lnTo>
                  <a:pt x="662939" y="48387"/>
                </a:lnTo>
                <a:lnTo>
                  <a:pt x="662939" y="241935"/>
                </a:lnTo>
                <a:lnTo>
                  <a:pt x="659129" y="260768"/>
                </a:lnTo>
                <a:lnTo>
                  <a:pt x="648747" y="276148"/>
                </a:lnTo>
                <a:lnTo>
                  <a:pt x="633364" y="286519"/>
                </a:lnTo>
                <a:lnTo>
                  <a:pt x="614552" y="290322"/>
                </a:lnTo>
                <a:lnTo>
                  <a:pt x="48386" y="290322"/>
                </a:lnTo>
                <a:lnTo>
                  <a:pt x="29575" y="286519"/>
                </a:lnTo>
                <a:lnTo>
                  <a:pt x="14192" y="276148"/>
                </a:lnTo>
                <a:lnTo>
                  <a:pt x="3809" y="260768"/>
                </a:lnTo>
                <a:lnTo>
                  <a:pt x="0" y="241935"/>
                </a:lnTo>
                <a:lnTo>
                  <a:pt x="0" y="48387"/>
                </a:lnTo>
                <a:close/>
              </a:path>
            </a:pathLst>
          </a:custGeom>
          <a:ln w="9906">
            <a:solidFill>
              <a:srgbClr val="6B6B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7039864" y="4009135"/>
            <a:ext cx="4267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25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1100" spc="-2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2E3C"/>
                </a:solidFill>
                <a:latin typeface="Trebuchet MS"/>
                <a:cs typeface="Trebuchet MS"/>
              </a:rPr>
              <a:t>r</a:t>
            </a:r>
            <a:r>
              <a:rPr sz="1100" spc="75" dirty="0">
                <a:solidFill>
                  <a:srgbClr val="222E3C"/>
                </a:solidFill>
                <a:latin typeface="Trebuchet MS"/>
                <a:cs typeface="Trebuchet MS"/>
              </a:rPr>
              <a:t>g</a:t>
            </a:r>
            <a:r>
              <a:rPr sz="1100" spc="-35" dirty="0">
                <a:solidFill>
                  <a:srgbClr val="222E3C"/>
                </a:solidFill>
                <a:latin typeface="Trebuchet MS"/>
                <a:cs typeface="Trebuchet MS"/>
              </a:rPr>
              <a:t>et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7670292" y="3940302"/>
            <a:ext cx="748271" cy="37569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721345" y="3963923"/>
            <a:ext cx="645477" cy="36870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716393" y="3966590"/>
            <a:ext cx="662939" cy="29032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716393" y="3966590"/>
            <a:ext cx="662940" cy="290830"/>
          </a:xfrm>
          <a:custGeom>
            <a:avLst/>
            <a:gdLst/>
            <a:ahLst/>
            <a:cxnLst/>
            <a:rect l="l" t="t" r="r" b="b"/>
            <a:pathLst>
              <a:path w="662940" h="290829">
                <a:moveTo>
                  <a:pt x="0" y="48387"/>
                </a:moveTo>
                <a:lnTo>
                  <a:pt x="3809" y="29553"/>
                </a:lnTo>
                <a:lnTo>
                  <a:pt x="14192" y="14173"/>
                </a:lnTo>
                <a:lnTo>
                  <a:pt x="29575" y="3802"/>
                </a:lnTo>
                <a:lnTo>
                  <a:pt x="48386" y="0"/>
                </a:lnTo>
                <a:lnTo>
                  <a:pt x="614552" y="0"/>
                </a:lnTo>
                <a:lnTo>
                  <a:pt x="633364" y="3802"/>
                </a:lnTo>
                <a:lnTo>
                  <a:pt x="648747" y="14173"/>
                </a:lnTo>
                <a:lnTo>
                  <a:pt x="659129" y="29553"/>
                </a:lnTo>
                <a:lnTo>
                  <a:pt x="662939" y="48387"/>
                </a:lnTo>
                <a:lnTo>
                  <a:pt x="662939" y="241935"/>
                </a:lnTo>
                <a:lnTo>
                  <a:pt x="659129" y="260768"/>
                </a:lnTo>
                <a:lnTo>
                  <a:pt x="648747" y="276148"/>
                </a:lnTo>
                <a:lnTo>
                  <a:pt x="633364" y="286519"/>
                </a:lnTo>
                <a:lnTo>
                  <a:pt x="614552" y="290322"/>
                </a:lnTo>
                <a:lnTo>
                  <a:pt x="48386" y="290322"/>
                </a:lnTo>
                <a:lnTo>
                  <a:pt x="29575" y="286519"/>
                </a:lnTo>
                <a:lnTo>
                  <a:pt x="14192" y="276148"/>
                </a:lnTo>
                <a:lnTo>
                  <a:pt x="3809" y="260768"/>
                </a:lnTo>
                <a:lnTo>
                  <a:pt x="0" y="241935"/>
                </a:lnTo>
                <a:lnTo>
                  <a:pt x="0" y="48387"/>
                </a:lnTo>
                <a:close/>
              </a:path>
            </a:pathLst>
          </a:custGeom>
          <a:ln w="9906">
            <a:solidFill>
              <a:srgbClr val="6B6B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7834376" y="4006088"/>
            <a:ext cx="4267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25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1100" spc="-2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1100" spc="-45" dirty="0">
                <a:solidFill>
                  <a:srgbClr val="222E3C"/>
                </a:solidFill>
                <a:latin typeface="Trebuchet MS"/>
                <a:cs typeface="Trebuchet MS"/>
              </a:rPr>
              <a:t>r</a:t>
            </a:r>
            <a:r>
              <a:rPr sz="1100" spc="75" dirty="0">
                <a:solidFill>
                  <a:srgbClr val="222E3C"/>
                </a:solidFill>
                <a:latin typeface="Trebuchet MS"/>
                <a:cs typeface="Trebuchet MS"/>
              </a:rPr>
              <a:t>g</a:t>
            </a:r>
            <a:r>
              <a:rPr sz="1100" spc="-35" dirty="0">
                <a:solidFill>
                  <a:srgbClr val="222E3C"/>
                </a:solidFill>
                <a:latin typeface="Trebuchet MS"/>
                <a:cs typeface="Trebuchet MS"/>
              </a:rPr>
              <a:t>et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3298697" y="4298441"/>
            <a:ext cx="543280" cy="29340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374135" y="4293108"/>
            <a:ext cx="390156" cy="32679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344798" y="4321683"/>
            <a:ext cx="457962" cy="20802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3344798" y="4321683"/>
            <a:ext cx="458470" cy="208279"/>
          </a:xfrm>
          <a:prstGeom prst="rect">
            <a:avLst/>
          </a:prstGeom>
          <a:ln w="9905">
            <a:solidFill>
              <a:srgbClr val="D7E9E9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27000" marR="110489" indent="-10795">
              <a:lnSpc>
                <a:spcPct val="100000"/>
              </a:lnSpc>
              <a:spcBef>
                <a:spcPts val="60"/>
              </a:spcBef>
            </a:pPr>
            <a:r>
              <a:rPr sz="600" spc="25" dirty="0">
                <a:solidFill>
                  <a:srgbClr val="222E3C"/>
                </a:solidFill>
                <a:latin typeface="Trebuchet MS"/>
                <a:cs typeface="Trebuchet MS"/>
              </a:rPr>
              <a:t>H</a:t>
            </a:r>
            <a:r>
              <a:rPr sz="600" spc="-1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r>
              <a:rPr sz="600" spc="-1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600" spc="-25" dirty="0">
                <a:solidFill>
                  <a:srgbClr val="222E3C"/>
                </a:solidFill>
                <a:latin typeface="Trebuchet MS"/>
                <a:cs typeface="Trebuchet MS"/>
              </a:rPr>
              <a:t>l</a:t>
            </a:r>
            <a:r>
              <a:rPr sz="600" spc="-40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600" spc="5" dirty="0">
                <a:solidFill>
                  <a:srgbClr val="222E3C"/>
                </a:solidFill>
                <a:latin typeface="Trebuchet MS"/>
                <a:cs typeface="Trebuchet MS"/>
              </a:rPr>
              <a:t>h  </a:t>
            </a:r>
            <a:r>
              <a:rPr sz="600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600" spc="15" dirty="0">
                <a:solidFill>
                  <a:srgbClr val="222E3C"/>
                </a:solidFill>
                <a:latin typeface="Trebuchet MS"/>
                <a:cs typeface="Trebuchet MS"/>
              </a:rPr>
              <a:t>h</a:t>
            </a:r>
            <a:r>
              <a:rPr sz="600" spc="-1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r>
              <a:rPr sz="600" spc="-30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600" spc="-15" dirty="0">
                <a:solidFill>
                  <a:srgbClr val="222E3C"/>
                </a:solidFill>
                <a:latin typeface="Trebuchet MS"/>
                <a:cs typeface="Trebuchet MS"/>
              </a:rPr>
              <a:t>k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5660135" y="4298441"/>
            <a:ext cx="544042" cy="29340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736335" y="4293108"/>
            <a:ext cx="390156" cy="32679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706236" y="4321683"/>
            <a:ext cx="458724" cy="20802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5706236" y="4321683"/>
            <a:ext cx="459105" cy="208279"/>
          </a:xfrm>
          <a:prstGeom prst="rect">
            <a:avLst/>
          </a:prstGeom>
          <a:ln w="9905">
            <a:solidFill>
              <a:srgbClr val="D7E9E9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27635" marR="110489" indent="-10795">
              <a:lnSpc>
                <a:spcPct val="100000"/>
              </a:lnSpc>
              <a:spcBef>
                <a:spcPts val="60"/>
              </a:spcBef>
            </a:pPr>
            <a:r>
              <a:rPr sz="600" spc="25" dirty="0">
                <a:solidFill>
                  <a:srgbClr val="222E3C"/>
                </a:solidFill>
                <a:latin typeface="Trebuchet MS"/>
                <a:cs typeface="Trebuchet MS"/>
              </a:rPr>
              <a:t>H</a:t>
            </a:r>
            <a:r>
              <a:rPr sz="600" spc="-1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r>
              <a:rPr sz="600" spc="-1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600" spc="-25" dirty="0">
                <a:solidFill>
                  <a:srgbClr val="222E3C"/>
                </a:solidFill>
                <a:latin typeface="Trebuchet MS"/>
                <a:cs typeface="Trebuchet MS"/>
              </a:rPr>
              <a:t>l</a:t>
            </a:r>
            <a:r>
              <a:rPr sz="600" spc="-40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600" spc="5" dirty="0">
                <a:solidFill>
                  <a:srgbClr val="222E3C"/>
                </a:solidFill>
                <a:latin typeface="Trebuchet MS"/>
                <a:cs typeface="Trebuchet MS"/>
              </a:rPr>
              <a:t>h  </a:t>
            </a:r>
            <a:r>
              <a:rPr sz="600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600" spc="15" dirty="0">
                <a:solidFill>
                  <a:srgbClr val="222E3C"/>
                </a:solidFill>
                <a:latin typeface="Trebuchet MS"/>
                <a:cs typeface="Trebuchet MS"/>
              </a:rPr>
              <a:t>h</a:t>
            </a:r>
            <a:r>
              <a:rPr sz="600" spc="-1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r>
              <a:rPr sz="600" spc="-30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600" spc="-15" dirty="0">
                <a:solidFill>
                  <a:srgbClr val="222E3C"/>
                </a:solidFill>
                <a:latin typeface="Trebuchet MS"/>
                <a:cs typeface="Trebuchet MS"/>
              </a:rPr>
              <a:t>k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7981188" y="4296917"/>
            <a:ext cx="543280" cy="292658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056626" y="4290821"/>
            <a:ext cx="390156" cy="32679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027289" y="4320159"/>
            <a:ext cx="457962" cy="20726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8027289" y="4320159"/>
            <a:ext cx="458470" cy="207645"/>
          </a:xfrm>
          <a:prstGeom prst="rect">
            <a:avLst/>
          </a:prstGeom>
          <a:ln w="9905">
            <a:solidFill>
              <a:srgbClr val="D7E9E9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127000" marR="111125" indent="-10795">
              <a:lnSpc>
                <a:spcPct val="100000"/>
              </a:lnSpc>
              <a:spcBef>
                <a:spcPts val="55"/>
              </a:spcBef>
            </a:pPr>
            <a:r>
              <a:rPr sz="600" spc="25" dirty="0">
                <a:solidFill>
                  <a:srgbClr val="222E3C"/>
                </a:solidFill>
                <a:latin typeface="Trebuchet MS"/>
                <a:cs typeface="Trebuchet MS"/>
              </a:rPr>
              <a:t>H</a:t>
            </a:r>
            <a:r>
              <a:rPr sz="600" spc="-1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r>
              <a:rPr sz="600" spc="-10" dirty="0">
                <a:solidFill>
                  <a:srgbClr val="222E3C"/>
                </a:solidFill>
                <a:latin typeface="Trebuchet MS"/>
                <a:cs typeface="Trebuchet MS"/>
              </a:rPr>
              <a:t>a</a:t>
            </a:r>
            <a:r>
              <a:rPr sz="600" spc="-25" dirty="0">
                <a:solidFill>
                  <a:srgbClr val="222E3C"/>
                </a:solidFill>
                <a:latin typeface="Trebuchet MS"/>
                <a:cs typeface="Trebuchet MS"/>
              </a:rPr>
              <a:t>l</a:t>
            </a:r>
            <a:r>
              <a:rPr sz="600" spc="-40" dirty="0">
                <a:solidFill>
                  <a:srgbClr val="222E3C"/>
                </a:solidFill>
                <a:latin typeface="Trebuchet MS"/>
                <a:cs typeface="Trebuchet MS"/>
              </a:rPr>
              <a:t>t</a:t>
            </a:r>
            <a:r>
              <a:rPr sz="600" spc="5" dirty="0">
                <a:solidFill>
                  <a:srgbClr val="222E3C"/>
                </a:solidFill>
                <a:latin typeface="Trebuchet MS"/>
                <a:cs typeface="Trebuchet MS"/>
              </a:rPr>
              <a:t>h  </a:t>
            </a:r>
            <a:r>
              <a:rPr sz="600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600" spc="15" dirty="0">
                <a:solidFill>
                  <a:srgbClr val="222E3C"/>
                </a:solidFill>
                <a:latin typeface="Trebuchet MS"/>
                <a:cs typeface="Trebuchet MS"/>
              </a:rPr>
              <a:t>h</a:t>
            </a:r>
            <a:r>
              <a:rPr sz="600" spc="-15" dirty="0">
                <a:solidFill>
                  <a:srgbClr val="222E3C"/>
                </a:solidFill>
                <a:latin typeface="Trebuchet MS"/>
                <a:cs typeface="Trebuchet MS"/>
              </a:rPr>
              <a:t>e</a:t>
            </a:r>
            <a:r>
              <a:rPr sz="600" spc="-30" dirty="0">
                <a:solidFill>
                  <a:srgbClr val="222E3C"/>
                </a:solidFill>
                <a:latin typeface="Trebuchet MS"/>
                <a:cs typeface="Trebuchet MS"/>
              </a:rPr>
              <a:t>c</a:t>
            </a:r>
            <a:r>
              <a:rPr sz="600" spc="-15" dirty="0">
                <a:solidFill>
                  <a:srgbClr val="222E3C"/>
                </a:solidFill>
                <a:latin typeface="Trebuchet MS"/>
                <a:cs typeface="Trebuchet MS"/>
              </a:rPr>
              <a:t>k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4511802" y="3560826"/>
            <a:ext cx="1078217" cy="54328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591430" y="3582161"/>
            <a:ext cx="964565" cy="391795"/>
          </a:xfrm>
          <a:custGeom>
            <a:avLst/>
            <a:gdLst/>
            <a:ahLst/>
            <a:cxnLst/>
            <a:rect l="l" t="t" r="r" b="b"/>
            <a:pathLst>
              <a:path w="964564" h="391795">
                <a:moveTo>
                  <a:pt x="28575" y="315163"/>
                </a:moveTo>
                <a:lnTo>
                  <a:pt x="0" y="315163"/>
                </a:lnTo>
                <a:lnTo>
                  <a:pt x="38100" y="391363"/>
                </a:lnTo>
                <a:lnTo>
                  <a:pt x="69850" y="327863"/>
                </a:lnTo>
                <a:lnTo>
                  <a:pt x="28575" y="327863"/>
                </a:lnTo>
                <a:lnTo>
                  <a:pt x="28575" y="315163"/>
                </a:lnTo>
                <a:close/>
              </a:path>
              <a:path w="964564" h="391795">
                <a:moveTo>
                  <a:pt x="964565" y="0"/>
                </a:moveTo>
                <a:lnTo>
                  <a:pt x="32893" y="0"/>
                </a:lnTo>
                <a:lnTo>
                  <a:pt x="28575" y="4318"/>
                </a:lnTo>
                <a:lnTo>
                  <a:pt x="28575" y="327863"/>
                </a:lnTo>
                <a:lnTo>
                  <a:pt x="47625" y="327863"/>
                </a:lnTo>
                <a:lnTo>
                  <a:pt x="47625" y="19050"/>
                </a:lnTo>
                <a:lnTo>
                  <a:pt x="38100" y="19050"/>
                </a:lnTo>
                <a:lnTo>
                  <a:pt x="47625" y="9525"/>
                </a:lnTo>
                <a:lnTo>
                  <a:pt x="964565" y="9525"/>
                </a:lnTo>
                <a:lnTo>
                  <a:pt x="964565" y="0"/>
                </a:lnTo>
                <a:close/>
              </a:path>
              <a:path w="964564" h="391795">
                <a:moveTo>
                  <a:pt x="76200" y="315163"/>
                </a:moveTo>
                <a:lnTo>
                  <a:pt x="47625" y="315163"/>
                </a:lnTo>
                <a:lnTo>
                  <a:pt x="47625" y="327863"/>
                </a:lnTo>
                <a:lnTo>
                  <a:pt x="69850" y="327863"/>
                </a:lnTo>
                <a:lnTo>
                  <a:pt x="76200" y="315163"/>
                </a:lnTo>
                <a:close/>
              </a:path>
              <a:path w="964564" h="391795">
                <a:moveTo>
                  <a:pt x="47625" y="9525"/>
                </a:moveTo>
                <a:lnTo>
                  <a:pt x="38100" y="19050"/>
                </a:lnTo>
                <a:lnTo>
                  <a:pt x="47625" y="19050"/>
                </a:lnTo>
                <a:lnTo>
                  <a:pt x="47625" y="9525"/>
                </a:lnTo>
                <a:close/>
              </a:path>
              <a:path w="964564" h="391795">
                <a:moveTo>
                  <a:pt x="964565" y="9525"/>
                </a:moveTo>
                <a:lnTo>
                  <a:pt x="47625" y="9525"/>
                </a:lnTo>
                <a:lnTo>
                  <a:pt x="47625" y="19050"/>
                </a:lnTo>
                <a:lnTo>
                  <a:pt x="964565" y="19050"/>
                </a:lnTo>
                <a:lnTo>
                  <a:pt x="964565" y="9525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105144" y="3560064"/>
            <a:ext cx="400875" cy="54027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146291" y="3581272"/>
            <a:ext cx="287020" cy="388620"/>
          </a:xfrm>
          <a:custGeom>
            <a:avLst/>
            <a:gdLst/>
            <a:ahLst/>
            <a:cxnLst/>
            <a:rect l="l" t="t" r="r" b="b"/>
            <a:pathLst>
              <a:path w="287020" h="388620">
                <a:moveTo>
                  <a:pt x="239268" y="311823"/>
                </a:moveTo>
                <a:lnTo>
                  <a:pt x="210693" y="311823"/>
                </a:lnTo>
                <a:lnTo>
                  <a:pt x="248793" y="388023"/>
                </a:lnTo>
                <a:lnTo>
                  <a:pt x="280543" y="324523"/>
                </a:lnTo>
                <a:lnTo>
                  <a:pt x="239268" y="324523"/>
                </a:lnTo>
                <a:lnTo>
                  <a:pt x="239268" y="311823"/>
                </a:lnTo>
                <a:close/>
              </a:path>
              <a:path w="287020" h="388620">
                <a:moveTo>
                  <a:pt x="239268" y="9524"/>
                </a:moveTo>
                <a:lnTo>
                  <a:pt x="239268" y="324523"/>
                </a:lnTo>
                <a:lnTo>
                  <a:pt x="258318" y="324523"/>
                </a:lnTo>
                <a:lnTo>
                  <a:pt x="258318" y="19049"/>
                </a:lnTo>
                <a:lnTo>
                  <a:pt x="248793" y="19049"/>
                </a:lnTo>
                <a:lnTo>
                  <a:pt x="239268" y="9524"/>
                </a:lnTo>
                <a:close/>
              </a:path>
              <a:path w="287020" h="388620">
                <a:moveTo>
                  <a:pt x="286893" y="311823"/>
                </a:moveTo>
                <a:lnTo>
                  <a:pt x="258318" y="311823"/>
                </a:lnTo>
                <a:lnTo>
                  <a:pt x="258318" y="324523"/>
                </a:lnTo>
                <a:lnTo>
                  <a:pt x="280543" y="324523"/>
                </a:lnTo>
                <a:lnTo>
                  <a:pt x="286893" y="311823"/>
                </a:lnTo>
                <a:close/>
              </a:path>
              <a:path w="287020" h="388620">
                <a:moveTo>
                  <a:pt x="19050" y="9524"/>
                </a:moveTo>
                <a:lnTo>
                  <a:pt x="9525" y="19049"/>
                </a:lnTo>
                <a:lnTo>
                  <a:pt x="239268" y="19049"/>
                </a:lnTo>
                <a:lnTo>
                  <a:pt x="239268" y="10413"/>
                </a:lnTo>
                <a:lnTo>
                  <a:pt x="19050" y="10413"/>
                </a:lnTo>
                <a:lnTo>
                  <a:pt x="19050" y="9524"/>
                </a:lnTo>
                <a:close/>
              </a:path>
              <a:path w="287020" h="388620">
                <a:moveTo>
                  <a:pt x="258318" y="9524"/>
                </a:moveTo>
                <a:lnTo>
                  <a:pt x="239268" y="9524"/>
                </a:lnTo>
                <a:lnTo>
                  <a:pt x="248793" y="19049"/>
                </a:lnTo>
                <a:lnTo>
                  <a:pt x="258318" y="19049"/>
                </a:lnTo>
                <a:lnTo>
                  <a:pt x="258318" y="9524"/>
                </a:lnTo>
                <a:close/>
              </a:path>
              <a:path w="287020" h="388620">
                <a:moveTo>
                  <a:pt x="254000" y="0"/>
                </a:moveTo>
                <a:lnTo>
                  <a:pt x="4318" y="0"/>
                </a:lnTo>
                <a:lnTo>
                  <a:pt x="0" y="4317"/>
                </a:lnTo>
                <a:lnTo>
                  <a:pt x="0" y="10413"/>
                </a:lnTo>
                <a:lnTo>
                  <a:pt x="18161" y="10413"/>
                </a:lnTo>
                <a:lnTo>
                  <a:pt x="19050" y="9524"/>
                </a:lnTo>
                <a:lnTo>
                  <a:pt x="258318" y="9524"/>
                </a:lnTo>
                <a:lnTo>
                  <a:pt x="258318" y="4317"/>
                </a:lnTo>
                <a:lnTo>
                  <a:pt x="254000" y="0"/>
                </a:lnTo>
                <a:close/>
              </a:path>
              <a:path w="287020" h="388620">
                <a:moveTo>
                  <a:pt x="239268" y="9524"/>
                </a:moveTo>
                <a:lnTo>
                  <a:pt x="19050" y="9524"/>
                </a:lnTo>
                <a:lnTo>
                  <a:pt x="19050" y="10413"/>
                </a:lnTo>
                <a:lnTo>
                  <a:pt x="239268" y="10413"/>
                </a:lnTo>
                <a:lnTo>
                  <a:pt x="239268" y="9524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354317" y="3559302"/>
            <a:ext cx="1010399" cy="54103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395084" y="3580638"/>
            <a:ext cx="897255" cy="388620"/>
          </a:xfrm>
          <a:custGeom>
            <a:avLst/>
            <a:gdLst/>
            <a:ahLst/>
            <a:cxnLst/>
            <a:rect l="l" t="t" r="r" b="b"/>
            <a:pathLst>
              <a:path w="897254" h="388620">
                <a:moveTo>
                  <a:pt x="849248" y="312420"/>
                </a:moveTo>
                <a:lnTo>
                  <a:pt x="820673" y="312420"/>
                </a:lnTo>
                <a:lnTo>
                  <a:pt x="858773" y="388620"/>
                </a:lnTo>
                <a:lnTo>
                  <a:pt x="890523" y="325120"/>
                </a:lnTo>
                <a:lnTo>
                  <a:pt x="849248" y="325120"/>
                </a:lnTo>
                <a:lnTo>
                  <a:pt x="849248" y="312420"/>
                </a:lnTo>
                <a:close/>
              </a:path>
              <a:path w="897254" h="388620">
                <a:moveTo>
                  <a:pt x="849248" y="9525"/>
                </a:moveTo>
                <a:lnTo>
                  <a:pt x="849248" y="325120"/>
                </a:lnTo>
                <a:lnTo>
                  <a:pt x="868298" y="325120"/>
                </a:lnTo>
                <a:lnTo>
                  <a:pt x="868298" y="19050"/>
                </a:lnTo>
                <a:lnTo>
                  <a:pt x="858773" y="19050"/>
                </a:lnTo>
                <a:lnTo>
                  <a:pt x="849248" y="9525"/>
                </a:lnTo>
                <a:close/>
              </a:path>
              <a:path w="897254" h="388620">
                <a:moveTo>
                  <a:pt x="896873" y="312420"/>
                </a:moveTo>
                <a:lnTo>
                  <a:pt x="868298" y="312420"/>
                </a:lnTo>
                <a:lnTo>
                  <a:pt x="868298" y="325120"/>
                </a:lnTo>
                <a:lnTo>
                  <a:pt x="890523" y="325120"/>
                </a:lnTo>
                <a:lnTo>
                  <a:pt x="896873" y="312420"/>
                </a:lnTo>
                <a:close/>
              </a:path>
              <a:path w="897254" h="388620">
                <a:moveTo>
                  <a:pt x="863981" y="0"/>
                </a:moveTo>
                <a:lnTo>
                  <a:pt x="0" y="0"/>
                </a:lnTo>
                <a:lnTo>
                  <a:pt x="0" y="19050"/>
                </a:lnTo>
                <a:lnTo>
                  <a:pt x="849248" y="19050"/>
                </a:lnTo>
                <a:lnTo>
                  <a:pt x="849248" y="9525"/>
                </a:lnTo>
                <a:lnTo>
                  <a:pt x="868298" y="9525"/>
                </a:lnTo>
                <a:lnTo>
                  <a:pt x="868298" y="4318"/>
                </a:lnTo>
                <a:lnTo>
                  <a:pt x="863981" y="0"/>
                </a:lnTo>
                <a:close/>
              </a:path>
              <a:path w="897254" h="388620">
                <a:moveTo>
                  <a:pt x="868298" y="9525"/>
                </a:moveTo>
                <a:lnTo>
                  <a:pt x="849248" y="9525"/>
                </a:lnTo>
                <a:lnTo>
                  <a:pt x="858773" y="19050"/>
                </a:lnTo>
                <a:lnTo>
                  <a:pt x="868298" y="19050"/>
                </a:lnTo>
                <a:lnTo>
                  <a:pt x="868298" y="9525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213092" y="3562350"/>
            <a:ext cx="946454" cy="53501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253858" y="3583685"/>
            <a:ext cx="832485" cy="382270"/>
          </a:xfrm>
          <a:custGeom>
            <a:avLst/>
            <a:gdLst/>
            <a:ahLst/>
            <a:cxnLst/>
            <a:rect l="l" t="t" r="r" b="b"/>
            <a:pathLst>
              <a:path w="832484" h="382270">
                <a:moveTo>
                  <a:pt x="784860" y="306069"/>
                </a:moveTo>
                <a:lnTo>
                  <a:pt x="756285" y="306069"/>
                </a:lnTo>
                <a:lnTo>
                  <a:pt x="794385" y="382269"/>
                </a:lnTo>
                <a:lnTo>
                  <a:pt x="826135" y="318769"/>
                </a:lnTo>
                <a:lnTo>
                  <a:pt x="784860" y="318769"/>
                </a:lnTo>
                <a:lnTo>
                  <a:pt x="784860" y="306069"/>
                </a:lnTo>
                <a:close/>
              </a:path>
              <a:path w="832484" h="382270">
                <a:moveTo>
                  <a:pt x="784860" y="9525"/>
                </a:moveTo>
                <a:lnTo>
                  <a:pt x="784860" y="318769"/>
                </a:lnTo>
                <a:lnTo>
                  <a:pt x="803910" y="318769"/>
                </a:lnTo>
                <a:lnTo>
                  <a:pt x="803910" y="19050"/>
                </a:lnTo>
                <a:lnTo>
                  <a:pt x="794385" y="19050"/>
                </a:lnTo>
                <a:lnTo>
                  <a:pt x="784860" y="9525"/>
                </a:lnTo>
                <a:close/>
              </a:path>
              <a:path w="832484" h="382270">
                <a:moveTo>
                  <a:pt x="832485" y="306069"/>
                </a:moveTo>
                <a:lnTo>
                  <a:pt x="803910" y="306069"/>
                </a:lnTo>
                <a:lnTo>
                  <a:pt x="803910" y="318769"/>
                </a:lnTo>
                <a:lnTo>
                  <a:pt x="826135" y="318769"/>
                </a:lnTo>
                <a:lnTo>
                  <a:pt x="832485" y="306069"/>
                </a:lnTo>
                <a:close/>
              </a:path>
              <a:path w="832484" h="382270">
                <a:moveTo>
                  <a:pt x="799592" y="0"/>
                </a:moveTo>
                <a:lnTo>
                  <a:pt x="0" y="0"/>
                </a:lnTo>
                <a:lnTo>
                  <a:pt x="0" y="19050"/>
                </a:lnTo>
                <a:lnTo>
                  <a:pt x="784860" y="19050"/>
                </a:lnTo>
                <a:lnTo>
                  <a:pt x="784860" y="9525"/>
                </a:lnTo>
                <a:lnTo>
                  <a:pt x="803910" y="9525"/>
                </a:lnTo>
                <a:lnTo>
                  <a:pt x="803910" y="4317"/>
                </a:lnTo>
                <a:lnTo>
                  <a:pt x="799592" y="0"/>
                </a:lnTo>
                <a:close/>
              </a:path>
              <a:path w="832484" h="382270">
                <a:moveTo>
                  <a:pt x="803910" y="9525"/>
                </a:moveTo>
                <a:lnTo>
                  <a:pt x="784860" y="9525"/>
                </a:lnTo>
                <a:lnTo>
                  <a:pt x="794385" y="19050"/>
                </a:lnTo>
                <a:lnTo>
                  <a:pt x="803910" y="19050"/>
                </a:lnTo>
                <a:lnTo>
                  <a:pt x="803910" y="9525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862833" y="3565397"/>
            <a:ext cx="590613" cy="53952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903601" y="3586734"/>
            <a:ext cx="476884" cy="387350"/>
          </a:xfrm>
          <a:custGeom>
            <a:avLst/>
            <a:gdLst/>
            <a:ahLst/>
            <a:cxnLst/>
            <a:rect l="l" t="t" r="r" b="b"/>
            <a:pathLst>
              <a:path w="476885" h="387350">
                <a:moveTo>
                  <a:pt x="429260" y="310934"/>
                </a:moveTo>
                <a:lnTo>
                  <a:pt x="400685" y="310934"/>
                </a:lnTo>
                <a:lnTo>
                  <a:pt x="438785" y="387134"/>
                </a:lnTo>
                <a:lnTo>
                  <a:pt x="470535" y="323634"/>
                </a:lnTo>
                <a:lnTo>
                  <a:pt x="429260" y="323634"/>
                </a:lnTo>
                <a:lnTo>
                  <a:pt x="429260" y="310934"/>
                </a:lnTo>
                <a:close/>
              </a:path>
              <a:path w="476885" h="387350">
                <a:moveTo>
                  <a:pt x="429260" y="9524"/>
                </a:moveTo>
                <a:lnTo>
                  <a:pt x="429260" y="323634"/>
                </a:lnTo>
                <a:lnTo>
                  <a:pt x="448310" y="323634"/>
                </a:lnTo>
                <a:lnTo>
                  <a:pt x="448310" y="19049"/>
                </a:lnTo>
                <a:lnTo>
                  <a:pt x="438785" y="19049"/>
                </a:lnTo>
                <a:lnTo>
                  <a:pt x="429260" y="9524"/>
                </a:lnTo>
                <a:close/>
              </a:path>
              <a:path w="476885" h="387350">
                <a:moveTo>
                  <a:pt x="476885" y="310934"/>
                </a:moveTo>
                <a:lnTo>
                  <a:pt x="448310" y="310934"/>
                </a:lnTo>
                <a:lnTo>
                  <a:pt x="448310" y="323634"/>
                </a:lnTo>
                <a:lnTo>
                  <a:pt x="470535" y="323634"/>
                </a:lnTo>
                <a:lnTo>
                  <a:pt x="476885" y="310934"/>
                </a:lnTo>
                <a:close/>
              </a:path>
              <a:path w="476885" h="387350">
                <a:moveTo>
                  <a:pt x="443991" y="0"/>
                </a:moveTo>
                <a:lnTo>
                  <a:pt x="0" y="0"/>
                </a:lnTo>
                <a:lnTo>
                  <a:pt x="0" y="19049"/>
                </a:lnTo>
                <a:lnTo>
                  <a:pt x="429260" y="19049"/>
                </a:lnTo>
                <a:lnTo>
                  <a:pt x="429260" y="9524"/>
                </a:lnTo>
                <a:lnTo>
                  <a:pt x="448310" y="9524"/>
                </a:lnTo>
                <a:lnTo>
                  <a:pt x="448310" y="4317"/>
                </a:lnTo>
                <a:lnTo>
                  <a:pt x="443991" y="0"/>
                </a:lnTo>
                <a:close/>
              </a:path>
              <a:path w="476885" h="387350">
                <a:moveTo>
                  <a:pt x="448310" y="9524"/>
                </a:moveTo>
                <a:lnTo>
                  <a:pt x="429260" y="9524"/>
                </a:lnTo>
                <a:lnTo>
                  <a:pt x="438785" y="19049"/>
                </a:lnTo>
                <a:lnTo>
                  <a:pt x="448310" y="19049"/>
                </a:lnTo>
                <a:lnTo>
                  <a:pt x="448310" y="9524"/>
                </a:lnTo>
                <a:close/>
              </a:path>
            </a:pathLst>
          </a:custGeom>
          <a:solidFill>
            <a:srgbClr val="222E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121" name="object 121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6675"/>
            <a:ext cx="9144000" cy="4307205"/>
          </a:xfrm>
          <a:custGeom>
            <a:avLst/>
            <a:gdLst/>
            <a:ahLst/>
            <a:cxnLst/>
            <a:rect l="l" t="t" r="r" b="b"/>
            <a:pathLst>
              <a:path w="9144000" h="4307205">
                <a:moveTo>
                  <a:pt x="0" y="4306824"/>
                </a:moveTo>
                <a:lnTo>
                  <a:pt x="9144000" y="4306824"/>
                </a:lnTo>
                <a:lnTo>
                  <a:pt x="9144000" y="0"/>
                </a:lnTo>
                <a:lnTo>
                  <a:pt x="0" y="0"/>
                </a:lnTo>
                <a:lnTo>
                  <a:pt x="0" y="4306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66481" y="4663440"/>
            <a:ext cx="1229868" cy="365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059" y="190500"/>
            <a:ext cx="330263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50" dirty="0">
                <a:solidFill>
                  <a:srgbClr val="FFFFFF"/>
                </a:solidFill>
              </a:rPr>
              <a:t>Amazon</a:t>
            </a:r>
            <a:r>
              <a:rPr sz="2800" spc="-18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CloudWatch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270890" y="1248536"/>
            <a:ext cx="8620125" cy="3313429"/>
          </a:xfrm>
          <a:custGeom>
            <a:avLst/>
            <a:gdLst/>
            <a:ahLst/>
            <a:cxnLst/>
            <a:rect l="l" t="t" r="r" b="b"/>
            <a:pathLst>
              <a:path w="8620125" h="3313429">
                <a:moveTo>
                  <a:pt x="8114537" y="0"/>
                </a:moveTo>
                <a:lnTo>
                  <a:pt x="309245" y="0"/>
                </a:lnTo>
                <a:lnTo>
                  <a:pt x="263547" y="3352"/>
                </a:lnTo>
                <a:lnTo>
                  <a:pt x="219931" y="13091"/>
                </a:lnTo>
                <a:lnTo>
                  <a:pt x="178875" y="28738"/>
                </a:lnTo>
                <a:lnTo>
                  <a:pt x="140858" y="49815"/>
                </a:lnTo>
                <a:lnTo>
                  <a:pt x="106358" y="75844"/>
                </a:lnTo>
                <a:lnTo>
                  <a:pt x="75853" y="106347"/>
                </a:lnTo>
                <a:lnTo>
                  <a:pt x="49821" y="140847"/>
                </a:lnTo>
                <a:lnTo>
                  <a:pt x="28742" y="178864"/>
                </a:lnTo>
                <a:lnTo>
                  <a:pt x="13093" y="219922"/>
                </a:lnTo>
                <a:lnTo>
                  <a:pt x="3353" y="263541"/>
                </a:lnTo>
                <a:lnTo>
                  <a:pt x="0" y="309245"/>
                </a:lnTo>
                <a:lnTo>
                  <a:pt x="0" y="2807982"/>
                </a:lnTo>
                <a:lnTo>
                  <a:pt x="2312" y="2856635"/>
                </a:lnTo>
                <a:lnTo>
                  <a:pt x="9109" y="2903980"/>
                </a:lnTo>
                <a:lnTo>
                  <a:pt x="20178" y="2949804"/>
                </a:lnTo>
                <a:lnTo>
                  <a:pt x="35308" y="2993897"/>
                </a:lnTo>
                <a:lnTo>
                  <a:pt x="54288" y="3036046"/>
                </a:lnTo>
                <a:lnTo>
                  <a:pt x="76904" y="3076040"/>
                </a:lnTo>
                <a:lnTo>
                  <a:pt x="102946" y="3113667"/>
                </a:lnTo>
                <a:lnTo>
                  <a:pt x="132202" y="3148715"/>
                </a:lnTo>
                <a:lnTo>
                  <a:pt x="164460" y="3180973"/>
                </a:lnTo>
                <a:lnTo>
                  <a:pt x="199508" y="3210229"/>
                </a:lnTo>
                <a:lnTo>
                  <a:pt x="237135" y="3236271"/>
                </a:lnTo>
                <a:lnTo>
                  <a:pt x="277129" y="3258887"/>
                </a:lnTo>
                <a:lnTo>
                  <a:pt x="319278" y="3277867"/>
                </a:lnTo>
                <a:lnTo>
                  <a:pt x="363371" y="3292997"/>
                </a:lnTo>
                <a:lnTo>
                  <a:pt x="409195" y="3304066"/>
                </a:lnTo>
                <a:lnTo>
                  <a:pt x="456540" y="3310863"/>
                </a:lnTo>
                <a:lnTo>
                  <a:pt x="505193" y="3313176"/>
                </a:lnTo>
                <a:lnTo>
                  <a:pt x="8310499" y="3313176"/>
                </a:lnTo>
                <a:lnTo>
                  <a:pt x="8356202" y="3309822"/>
                </a:lnTo>
                <a:lnTo>
                  <a:pt x="8399821" y="3300082"/>
                </a:lnTo>
                <a:lnTo>
                  <a:pt x="8440879" y="3284433"/>
                </a:lnTo>
                <a:lnTo>
                  <a:pt x="8478896" y="3263353"/>
                </a:lnTo>
                <a:lnTo>
                  <a:pt x="8513396" y="3237321"/>
                </a:lnTo>
                <a:lnTo>
                  <a:pt x="8543899" y="3206815"/>
                </a:lnTo>
                <a:lnTo>
                  <a:pt x="8569928" y="3172314"/>
                </a:lnTo>
                <a:lnTo>
                  <a:pt x="8591005" y="3134295"/>
                </a:lnTo>
                <a:lnTo>
                  <a:pt x="8606652" y="3093237"/>
                </a:lnTo>
                <a:lnTo>
                  <a:pt x="8616391" y="3049619"/>
                </a:lnTo>
                <a:lnTo>
                  <a:pt x="8619743" y="3003918"/>
                </a:lnTo>
                <a:lnTo>
                  <a:pt x="8619743" y="505205"/>
                </a:lnTo>
                <a:lnTo>
                  <a:pt x="8617431" y="456551"/>
                </a:lnTo>
                <a:lnTo>
                  <a:pt x="8610634" y="409204"/>
                </a:lnTo>
                <a:lnTo>
                  <a:pt x="8599565" y="363378"/>
                </a:lnTo>
                <a:lnTo>
                  <a:pt x="8584434" y="319284"/>
                </a:lnTo>
                <a:lnTo>
                  <a:pt x="8565455" y="277134"/>
                </a:lnTo>
                <a:lnTo>
                  <a:pt x="8542838" y="237139"/>
                </a:lnTo>
                <a:lnTo>
                  <a:pt x="8516796" y="199511"/>
                </a:lnTo>
                <a:lnTo>
                  <a:pt x="8487540" y="164462"/>
                </a:lnTo>
                <a:lnTo>
                  <a:pt x="8455281" y="132203"/>
                </a:lnTo>
                <a:lnTo>
                  <a:pt x="8420232" y="102947"/>
                </a:lnTo>
                <a:lnTo>
                  <a:pt x="8382604" y="76905"/>
                </a:lnTo>
                <a:lnTo>
                  <a:pt x="8342609" y="54288"/>
                </a:lnTo>
                <a:lnTo>
                  <a:pt x="8300459" y="35309"/>
                </a:lnTo>
                <a:lnTo>
                  <a:pt x="8256365" y="20178"/>
                </a:lnTo>
                <a:lnTo>
                  <a:pt x="8210539" y="9109"/>
                </a:lnTo>
                <a:lnTo>
                  <a:pt x="8163192" y="2312"/>
                </a:lnTo>
                <a:lnTo>
                  <a:pt x="8114537" y="0"/>
                </a:lnTo>
                <a:close/>
              </a:path>
            </a:pathLst>
          </a:custGeom>
          <a:solidFill>
            <a:srgbClr val="36C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0890" y="1248536"/>
            <a:ext cx="8620125" cy="3313429"/>
          </a:xfrm>
          <a:custGeom>
            <a:avLst/>
            <a:gdLst/>
            <a:ahLst/>
            <a:cxnLst/>
            <a:rect l="l" t="t" r="r" b="b"/>
            <a:pathLst>
              <a:path w="8620125" h="3313429">
                <a:moveTo>
                  <a:pt x="309245" y="0"/>
                </a:moveTo>
                <a:lnTo>
                  <a:pt x="8114537" y="0"/>
                </a:lnTo>
                <a:lnTo>
                  <a:pt x="8163192" y="2312"/>
                </a:lnTo>
                <a:lnTo>
                  <a:pt x="8210539" y="9109"/>
                </a:lnTo>
                <a:lnTo>
                  <a:pt x="8256365" y="20178"/>
                </a:lnTo>
                <a:lnTo>
                  <a:pt x="8300459" y="35309"/>
                </a:lnTo>
                <a:lnTo>
                  <a:pt x="8342609" y="54288"/>
                </a:lnTo>
                <a:lnTo>
                  <a:pt x="8382604" y="76905"/>
                </a:lnTo>
                <a:lnTo>
                  <a:pt x="8420232" y="102947"/>
                </a:lnTo>
                <a:lnTo>
                  <a:pt x="8455281" y="132203"/>
                </a:lnTo>
                <a:lnTo>
                  <a:pt x="8487540" y="164462"/>
                </a:lnTo>
                <a:lnTo>
                  <a:pt x="8516796" y="199511"/>
                </a:lnTo>
                <a:lnTo>
                  <a:pt x="8542838" y="237139"/>
                </a:lnTo>
                <a:lnTo>
                  <a:pt x="8565455" y="277134"/>
                </a:lnTo>
                <a:lnTo>
                  <a:pt x="8584434" y="319284"/>
                </a:lnTo>
                <a:lnTo>
                  <a:pt x="8599565" y="363378"/>
                </a:lnTo>
                <a:lnTo>
                  <a:pt x="8610634" y="409204"/>
                </a:lnTo>
                <a:lnTo>
                  <a:pt x="8617431" y="456551"/>
                </a:lnTo>
                <a:lnTo>
                  <a:pt x="8619743" y="505205"/>
                </a:lnTo>
                <a:lnTo>
                  <a:pt x="8619743" y="3003918"/>
                </a:lnTo>
                <a:lnTo>
                  <a:pt x="8616391" y="3049619"/>
                </a:lnTo>
                <a:lnTo>
                  <a:pt x="8606652" y="3093237"/>
                </a:lnTo>
                <a:lnTo>
                  <a:pt x="8591005" y="3134295"/>
                </a:lnTo>
                <a:lnTo>
                  <a:pt x="8569928" y="3172314"/>
                </a:lnTo>
                <a:lnTo>
                  <a:pt x="8543899" y="3206815"/>
                </a:lnTo>
                <a:lnTo>
                  <a:pt x="8513396" y="3237321"/>
                </a:lnTo>
                <a:lnTo>
                  <a:pt x="8478896" y="3263353"/>
                </a:lnTo>
                <a:lnTo>
                  <a:pt x="8440879" y="3284433"/>
                </a:lnTo>
                <a:lnTo>
                  <a:pt x="8399821" y="3300082"/>
                </a:lnTo>
                <a:lnTo>
                  <a:pt x="8356202" y="3309822"/>
                </a:lnTo>
                <a:lnTo>
                  <a:pt x="8310499" y="3313176"/>
                </a:lnTo>
                <a:lnTo>
                  <a:pt x="505193" y="3313176"/>
                </a:lnTo>
                <a:lnTo>
                  <a:pt x="456540" y="3310863"/>
                </a:lnTo>
                <a:lnTo>
                  <a:pt x="409195" y="3304066"/>
                </a:lnTo>
                <a:lnTo>
                  <a:pt x="363371" y="3292997"/>
                </a:lnTo>
                <a:lnTo>
                  <a:pt x="319278" y="3277867"/>
                </a:lnTo>
                <a:lnTo>
                  <a:pt x="277129" y="3258887"/>
                </a:lnTo>
                <a:lnTo>
                  <a:pt x="237135" y="3236271"/>
                </a:lnTo>
                <a:lnTo>
                  <a:pt x="199508" y="3210229"/>
                </a:lnTo>
                <a:lnTo>
                  <a:pt x="164460" y="3180973"/>
                </a:lnTo>
                <a:lnTo>
                  <a:pt x="132202" y="3148715"/>
                </a:lnTo>
                <a:lnTo>
                  <a:pt x="102946" y="3113667"/>
                </a:lnTo>
                <a:lnTo>
                  <a:pt x="76904" y="3076040"/>
                </a:lnTo>
                <a:lnTo>
                  <a:pt x="54288" y="3036046"/>
                </a:lnTo>
                <a:lnTo>
                  <a:pt x="35308" y="2993897"/>
                </a:lnTo>
                <a:lnTo>
                  <a:pt x="20178" y="2949804"/>
                </a:lnTo>
                <a:lnTo>
                  <a:pt x="9109" y="2903980"/>
                </a:lnTo>
                <a:lnTo>
                  <a:pt x="2312" y="2856635"/>
                </a:lnTo>
                <a:lnTo>
                  <a:pt x="0" y="2807982"/>
                </a:lnTo>
                <a:lnTo>
                  <a:pt x="0" y="309245"/>
                </a:lnTo>
                <a:lnTo>
                  <a:pt x="3353" y="263541"/>
                </a:lnTo>
                <a:lnTo>
                  <a:pt x="13093" y="219922"/>
                </a:lnTo>
                <a:lnTo>
                  <a:pt x="28742" y="178864"/>
                </a:lnTo>
                <a:lnTo>
                  <a:pt x="49821" y="140847"/>
                </a:lnTo>
                <a:lnTo>
                  <a:pt x="75853" y="106347"/>
                </a:lnTo>
                <a:lnTo>
                  <a:pt x="106358" y="75844"/>
                </a:lnTo>
                <a:lnTo>
                  <a:pt x="140858" y="49815"/>
                </a:lnTo>
                <a:lnTo>
                  <a:pt x="178875" y="28738"/>
                </a:lnTo>
                <a:lnTo>
                  <a:pt x="219931" y="13091"/>
                </a:lnTo>
                <a:lnTo>
                  <a:pt x="263547" y="3352"/>
                </a:lnTo>
                <a:lnTo>
                  <a:pt x="309245" y="0"/>
                </a:lnTo>
                <a:close/>
              </a:path>
            </a:pathLst>
          </a:custGeom>
          <a:ln w="25146">
            <a:solidFill>
              <a:srgbClr val="248D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8364" y="1711070"/>
            <a:ext cx="6228080" cy="2361565"/>
          </a:xfrm>
          <a:custGeom>
            <a:avLst/>
            <a:gdLst/>
            <a:ahLst/>
            <a:cxnLst/>
            <a:rect l="l" t="t" r="r" b="b"/>
            <a:pathLst>
              <a:path w="6228080" h="2361565">
                <a:moveTo>
                  <a:pt x="5995924" y="0"/>
                </a:moveTo>
                <a:lnTo>
                  <a:pt x="231902" y="0"/>
                </a:lnTo>
                <a:lnTo>
                  <a:pt x="185146" y="4708"/>
                </a:lnTo>
                <a:lnTo>
                  <a:pt x="141606" y="18214"/>
                </a:lnTo>
                <a:lnTo>
                  <a:pt x="102213" y="39587"/>
                </a:lnTo>
                <a:lnTo>
                  <a:pt x="67897" y="67897"/>
                </a:lnTo>
                <a:lnTo>
                  <a:pt x="39587" y="102213"/>
                </a:lnTo>
                <a:lnTo>
                  <a:pt x="18214" y="141606"/>
                </a:lnTo>
                <a:lnTo>
                  <a:pt x="4708" y="185146"/>
                </a:lnTo>
                <a:lnTo>
                  <a:pt x="0" y="231901"/>
                </a:lnTo>
                <a:lnTo>
                  <a:pt x="0" y="2129535"/>
                </a:lnTo>
                <a:lnTo>
                  <a:pt x="4708" y="2176280"/>
                </a:lnTo>
                <a:lnTo>
                  <a:pt x="18214" y="2219814"/>
                </a:lnTo>
                <a:lnTo>
                  <a:pt x="39587" y="2259207"/>
                </a:lnTo>
                <a:lnTo>
                  <a:pt x="67897" y="2293526"/>
                </a:lnTo>
                <a:lnTo>
                  <a:pt x="102213" y="2321840"/>
                </a:lnTo>
                <a:lnTo>
                  <a:pt x="141606" y="2343218"/>
                </a:lnTo>
                <a:lnTo>
                  <a:pt x="185146" y="2356727"/>
                </a:lnTo>
                <a:lnTo>
                  <a:pt x="231902" y="2361438"/>
                </a:lnTo>
                <a:lnTo>
                  <a:pt x="5995924" y="2361438"/>
                </a:lnTo>
                <a:lnTo>
                  <a:pt x="6042679" y="2356727"/>
                </a:lnTo>
                <a:lnTo>
                  <a:pt x="6086219" y="2343218"/>
                </a:lnTo>
                <a:lnTo>
                  <a:pt x="6125612" y="2321840"/>
                </a:lnTo>
                <a:lnTo>
                  <a:pt x="6159928" y="2293526"/>
                </a:lnTo>
                <a:lnTo>
                  <a:pt x="6188238" y="2259207"/>
                </a:lnTo>
                <a:lnTo>
                  <a:pt x="6209611" y="2219814"/>
                </a:lnTo>
                <a:lnTo>
                  <a:pt x="6223117" y="2176280"/>
                </a:lnTo>
                <a:lnTo>
                  <a:pt x="6227826" y="2129535"/>
                </a:lnTo>
                <a:lnTo>
                  <a:pt x="6227826" y="231901"/>
                </a:lnTo>
                <a:lnTo>
                  <a:pt x="6223117" y="185146"/>
                </a:lnTo>
                <a:lnTo>
                  <a:pt x="6209611" y="141606"/>
                </a:lnTo>
                <a:lnTo>
                  <a:pt x="6188238" y="102213"/>
                </a:lnTo>
                <a:lnTo>
                  <a:pt x="6159928" y="67897"/>
                </a:lnTo>
                <a:lnTo>
                  <a:pt x="6125612" y="39587"/>
                </a:lnTo>
                <a:lnTo>
                  <a:pt x="6086219" y="18214"/>
                </a:lnTo>
                <a:lnTo>
                  <a:pt x="6042679" y="4708"/>
                </a:lnTo>
                <a:lnTo>
                  <a:pt x="5995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58364" y="1711070"/>
            <a:ext cx="6228080" cy="2361565"/>
          </a:xfrm>
          <a:custGeom>
            <a:avLst/>
            <a:gdLst/>
            <a:ahLst/>
            <a:cxnLst/>
            <a:rect l="l" t="t" r="r" b="b"/>
            <a:pathLst>
              <a:path w="6228080" h="2361565">
                <a:moveTo>
                  <a:pt x="0" y="231901"/>
                </a:moveTo>
                <a:lnTo>
                  <a:pt x="4708" y="185146"/>
                </a:lnTo>
                <a:lnTo>
                  <a:pt x="18214" y="141606"/>
                </a:lnTo>
                <a:lnTo>
                  <a:pt x="39587" y="102213"/>
                </a:lnTo>
                <a:lnTo>
                  <a:pt x="67897" y="67897"/>
                </a:lnTo>
                <a:lnTo>
                  <a:pt x="102213" y="39587"/>
                </a:lnTo>
                <a:lnTo>
                  <a:pt x="141606" y="18214"/>
                </a:lnTo>
                <a:lnTo>
                  <a:pt x="185146" y="4708"/>
                </a:lnTo>
                <a:lnTo>
                  <a:pt x="231902" y="0"/>
                </a:lnTo>
                <a:lnTo>
                  <a:pt x="5995924" y="0"/>
                </a:lnTo>
                <a:lnTo>
                  <a:pt x="6042679" y="4708"/>
                </a:lnTo>
                <a:lnTo>
                  <a:pt x="6086219" y="18214"/>
                </a:lnTo>
                <a:lnTo>
                  <a:pt x="6125612" y="39587"/>
                </a:lnTo>
                <a:lnTo>
                  <a:pt x="6159928" y="67897"/>
                </a:lnTo>
                <a:lnTo>
                  <a:pt x="6188238" y="102213"/>
                </a:lnTo>
                <a:lnTo>
                  <a:pt x="6209611" y="141606"/>
                </a:lnTo>
                <a:lnTo>
                  <a:pt x="6223117" y="185146"/>
                </a:lnTo>
                <a:lnTo>
                  <a:pt x="6227826" y="231901"/>
                </a:lnTo>
                <a:lnTo>
                  <a:pt x="6227826" y="2129535"/>
                </a:lnTo>
                <a:lnTo>
                  <a:pt x="6223117" y="2176280"/>
                </a:lnTo>
                <a:lnTo>
                  <a:pt x="6209611" y="2219814"/>
                </a:lnTo>
                <a:lnTo>
                  <a:pt x="6188238" y="2259207"/>
                </a:lnTo>
                <a:lnTo>
                  <a:pt x="6159928" y="2293526"/>
                </a:lnTo>
                <a:lnTo>
                  <a:pt x="6125612" y="2321840"/>
                </a:lnTo>
                <a:lnTo>
                  <a:pt x="6086219" y="2343218"/>
                </a:lnTo>
                <a:lnTo>
                  <a:pt x="6042679" y="2356727"/>
                </a:lnTo>
                <a:lnTo>
                  <a:pt x="5995924" y="2361438"/>
                </a:lnTo>
                <a:lnTo>
                  <a:pt x="231902" y="2361438"/>
                </a:lnTo>
                <a:lnTo>
                  <a:pt x="185146" y="2356727"/>
                </a:lnTo>
                <a:lnTo>
                  <a:pt x="141606" y="2343218"/>
                </a:lnTo>
                <a:lnTo>
                  <a:pt x="102213" y="2321840"/>
                </a:lnTo>
                <a:lnTo>
                  <a:pt x="67897" y="2293526"/>
                </a:lnTo>
                <a:lnTo>
                  <a:pt x="39587" y="2259207"/>
                </a:lnTo>
                <a:lnTo>
                  <a:pt x="18214" y="2219814"/>
                </a:lnTo>
                <a:lnTo>
                  <a:pt x="4708" y="2176280"/>
                </a:lnTo>
                <a:lnTo>
                  <a:pt x="0" y="2129535"/>
                </a:lnTo>
                <a:lnTo>
                  <a:pt x="0" y="231901"/>
                </a:lnTo>
                <a:close/>
              </a:path>
            </a:pathLst>
          </a:custGeom>
          <a:ln w="19049">
            <a:solidFill>
              <a:srgbClr val="222E3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692275" marR="278765" indent="-342900">
              <a:lnSpc>
                <a:spcPts val="2050"/>
              </a:lnSpc>
              <a:spcBef>
                <a:spcPts val="360"/>
              </a:spcBef>
              <a:buFont typeface="Arial"/>
              <a:buChar char="•"/>
              <a:tabLst>
                <a:tab pos="1691639" algn="l"/>
                <a:tab pos="1692275" algn="l"/>
              </a:tabLst>
            </a:pPr>
            <a:r>
              <a:rPr spc="60" dirty="0"/>
              <a:t>A</a:t>
            </a:r>
            <a:r>
              <a:rPr spc="-80" dirty="0"/>
              <a:t> </a:t>
            </a:r>
            <a:r>
              <a:rPr dirty="0"/>
              <a:t>monitoring</a:t>
            </a:r>
            <a:r>
              <a:rPr spc="-95" dirty="0"/>
              <a:t> </a:t>
            </a:r>
            <a:r>
              <a:rPr spc="-55" dirty="0"/>
              <a:t>service</a:t>
            </a:r>
            <a:r>
              <a:rPr spc="-85" dirty="0"/>
              <a:t> </a:t>
            </a:r>
            <a:r>
              <a:rPr spc="-20" dirty="0"/>
              <a:t>for</a:t>
            </a:r>
            <a:r>
              <a:rPr spc="-80" dirty="0"/>
              <a:t> </a:t>
            </a:r>
            <a:r>
              <a:rPr spc="100" dirty="0"/>
              <a:t>AWS</a:t>
            </a:r>
            <a:r>
              <a:rPr spc="-65" dirty="0"/>
              <a:t> </a:t>
            </a:r>
            <a:r>
              <a:rPr spc="-15" dirty="0"/>
              <a:t>cloud</a:t>
            </a:r>
            <a:r>
              <a:rPr spc="-75" dirty="0"/>
              <a:t> </a:t>
            </a:r>
            <a:r>
              <a:rPr spc="-25" dirty="0"/>
              <a:t>resources</a:t>
            </a:r>
            <a:r>
              <a:rPr spc="-85" dirty="0"/>
              <a:t> </a:t>
            </a:r>
            <a:r>
              <a:rPr spc="10" dirty="0"/>
              <a:t>and  </a:t>
            </a:r>
            <a:r>
              <a:rPr spc="-25" dirty="0"/>
              <a:t>the </a:t>
            </a:r>
            <a:r>
              <a:rPr spc="-30" dirty="0"/>
              <a:t>applications </a:t>
            </a:r>
            <a:r>
              <a:rPr spc="20" dirty="0"/>
              <a:t>you </a:t>
            </a:r>
            <a:r>
              <a:rPr spc="-10" dirty="0"/>
              <a:t>run </a:t>
            </a:r>
            <a:r>
              <a:rPr spc="50" dirty="0"/>
              <a:t>on</a:t>
            </a:r>
            <a:r>
              <a:rPr spc="-385" dirty="0"/>
              <a:t> </a:t>
            </a:r>
            <a:r>
              <a:rPr spc="100" dirty="0"/>
              <a:t>AWS</a:t>
            </a:r>
          </a:p>
          <a:p>
            <a:pPr marL="1692275" marR="816610" indent="-342900">
              <a:lnSpc>
                <a:spcPts val="2050"/>
              </a:lnSpc>
              <a:spcBef>
                <a:spcPts val="459"/>
              </a:spcBef>
              <a:buFont typeface="Arial"/>
              <a:buChar char="•"/>
              <a:tabLst>
                <a:tab pos="1691639" algn="l"/>
                <a:tab pos="1692275" algn="l"/>
              </a:tabLst>
            </a:pPr>
            <a:r>
              <a:rPr spc="-55" dirty="0"/>
              <a:t>Visibility </a:t>
            </a:r>
            <a:r>
              <a:rPr spc="-20" dirty="0"/>
              <a:t>into </a:t>
            </a:r>
            <a:r>
              <a:rPr spc="-35" dirty="0"/>
              <a:t>resource </a:t>
            </a:r>
            <a:r>
              <a:rPr spc="-70" dirty="0"/>
              <a:t>utilization,</a:t>
            </a:r>
            <a:r>
              <a:rPr spc="-215" dirty="0"/>
              <a:t> </a:t>
            </a:r>
            <a:r>
              <a:rPr spc="-25" dirty="0"/>
              <a:t>operational  </a:t>
            </a:r>
            <a:r>
              <a:rPr spc="-45" dirty="0"/>
              <a:t>performance, </a:t>
            </a:r>
            <a:r>
              <a:rPr spc="10" dirty="0"/>
              <a:t>and </a:t>
            </a:r>
            <a:r>
              <a:rPr spc="-45" dirty="0"/>
              <a:t>overall </a:t>
            </a:r>
            <a:r>
              <a:rPr spc="15" dirty="0"/>
              <a:t>demand</a:t>
            </a:r>
            <a:r>
              <a:rPr spc="-235" dirty="0"/>
              <a:t> </a:t>
            </a:r>
            <a:r>
              <a:rPr spc="-25" dirty="0"/>
              <a:t>patterns</a:t>
            </a:r>
          </a:p>
          <a:p>
            <a:pPr marL="1692275" indent="-3429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1691639" algn="l"/>
                <a:tab pos="1692275" algn="l"/>
              </a:tabLst>
            </a:pPr>
            <a:r>
              <a:rPr spc="20" dirty="0"/>
              <a:t>Custom </a:t>
            </a:r>
            <a:r>
              <a:rPr spc="-40" dirty="0"/>
              <a:t>application-specific </a:t>
            </a:r>
            <a:r>
              <a:rPr spc="-45" dirty="0"/>
              <a:t>metrics </a:t>
            </a:r>
            <a:r>
              <a:rPr spc="10" dirty="0"/>
              <a:t>of </a:t>
            </a:r>
            <a:r>
              <a:rPr spc="-5" dirty="0"/>
              <a:t>your</a:t>
            </a:r>
            <a:r>
              <a:rPr spc="-370" dirty="0"/>
              <a:t> </a:t>
            </a:r>
            <a:r>
              <a:rPr spc="35" dirty="0"/>
              <a:t>own</a:t>
            </a:r>
          </a:p>
          <a:p>
            <a:pPr marL="1692275" marR="5080" indent="-342900">
              <a:lnSpc>
                <a:spcPts val="2050"/>
              </a:lnSpc>
              <a:spcBef>
                <a:spcPts val="490"/>
              </a:spcBef>
              <a:buFont typeface="Arial"/>
              <a:buChar char="•"/>
              <a:tabLst>
                <a:tab pos="1691639" algn="l"/>
                <a:tab pos="1692275" algn="l"/>
              </a:tabLst>
            </a:pPr>
            <a:r>
              <a:rPr spc="-30" dirty="0"/>
              <a:t>Accessible </a:t>
            </a:r>
            <a:r>
              <a:rPr spc="-55" dirty="0"/>
              <a:t>via </a:t>
            </a:r>
            <a:r>
              <a:rPr spc="100" dirty="0"/>
              <a:t>AWS </a:t>
            </a:r>
            <a:r>
              <a:rPr spc="25" dirty="0"/>
              <a:t>Management</a:t>
            </a:r>
            <a:r>
              <a:rPr spc="-385" dirty="0"/>
              <a:t> </a:t>
            </a:r>
            <a:r>
              <a:rPr spc="-35" dirty="0"/>
              <a:t>Console, </a:t>
            </a:r>
            <a:r>
              <a:rPr spc="-45" dirty="0"/>
              <a:t>APIs, </a:t>
            </a:r>
            <a:r>
              <a:rPr spc="-15" dirty="0"/>
              <a:t>SDK,  or</a:t>
            </a:r>
            <a:r>
              <a:rPr spc="-90" dirty="0"/>
              <a:t> </a:t>
            </a:r>
            <a:r>
              <a:rPr spc="-25" dirty="0"/>
              <a:t>CLI</a:t>
            </a:r>
          </a:p>
        </p:txBody>
      </p:sp>
      <p:sp>
        <p:nvSpPr>
          <p:cNvPr id="10" name="object 10"/>
          <p:cNvSpPr/>
          <p:nvPr/>
        </p:nvSpPr>
        <p:spPr>
          <a:xfrm>
            <a:off x="840105" y="2015108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10" h="1000125">
                <a:moveTo>
                  <a:pt x="997584" y="0"/>
                </a:moveTo>
                <a:lnTo>
                  <a:pt x="98158" y="0"/>
                </a:lnTo>
                <a:lnTo>
                  <a:pt x="59948" y="7713"/>
                </a:lnTo>
                <a:lnTo>
                  <a:pt x="28748" y="28749"/>
                </a:lnTo>
                <a:lnTo>
                  <a:pt x="7713" y="59953"/>
                </a:lnTo>
                <a:lnTo>
                  <a:pt x="0" y="98171"/>
                </a:lnTo>
                <a:lnTo>
                  <a:pt x="0" y="901573"/>
                </a:lnTo>
                <a:lnTo>
                  <a:pt x="7713" y="939790"/>
                </a:lnTo>
                <a:lnTo>
                  <a:pt x="28748" y="970994"/>
                </a:lnTo>
                <a:lnTo>
                  <a:pt x="59948" y="992030"/>
                </a:lnTo>
                <a:lnTo>
                  <a:pt x="98158" y="999744"/>
                </a:lnTo>
                <a:lnTo>
                  <a:pt x="997584" y="999744"/>
                </a:lnTo>
                <a:lnTo>
                  <a:pt x="1035802" y="992030"/>
                </a:lnTo>
                <a:lnTo>
                  <a:pt x="1067006" y="970994"/>
                </a:lnTo>
                <a:lnTo>
                  <a:pt x="1088042" y="939790"/>
                </a:lnTo>
                <a:lnTo>
                  <a:pt x="1095756" y="901573"/>
                </a:lnTo>
                <a:lnTo>
                  <a:pt x="1095756" y="98171"/>
                </a:lnTo>
                <a:lnTo>
                  <a:pt x="1088042" y="59953"/>
                </a:lnTo>
                <a:lnTo>
                  <a:pt x="1067006" y="28749"/>
                </a:lnTo>
                <a:lnTo>
                  <a:pt x="1035802" y="7713"/>
                </a:lnTo>
                <a:lnTo>
                  <a:pt x="9975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0105" y="2015108"/>
            <a:ext cx="1096010" cy="1000125"/>
          </a:xfrm>
          <a:custGeom>
            <a:avLst/>
            <a:gdLst/>
            <a:ahLst/>
            <a:cxnLst/>
            <a:rect l="l" t="t" r="r" b="b"/>
            <a:pathLst>
              <a:path w="1096010" h="1000125">
                <a:moveTo>
                  <a:pt x="0" y="98171"/>
                </a:moveTo>
                <a:lnTo>
                  <a:pt x="7713" y="59953"/>
                </a:lnTo>
                <a:lnTo>
                  <a:pt x="28748" y="28749"/>
                </a:lnTo>
                <a:lnTo>
                  <a:pt x="59948" y="7713"/>
                </a:lnTo>
                <a:lnTo>
                  <a:pt x="98158" y="0"/>
                </a:lnTo>
                <a:lnTo>
                  <a:pt x="997584" y="0"/>
                </a:lnTo>
                <a:lnTo>
                  <a:pt x="1035802" y="7713"/>
                </a:lnTo>
                <a:lnTo>
                  <a:pt x="1067006" y="28749"/>
                </a:lnTo>
                <a:lnTo>
                  <a:pt x="1088042" y="59953"/>
                </a:lnTo>
                <a:lnTo>
                  <a:pt x="1095756" y="98171"/>
                </a:lnTo>
                <a:lnTo>
                  <a:pt x="1095756" y="901573"/>
                </a:lnTo>
                <a:lnTo>
                  <a:pt x="1088042" y="939790"/>
                </a:lnTo>
                <a:lnTo>
                  <a:pt x="1067006" y="970994"/>
                </a:lnTo>
                <a:lnTo>
                  <a:pt x="1035802" y="992030"/>
                </a:lnTo>
                <a:lnTo>
                  <a:pt x="997584" y="999744"/>
                </a:lnTo>
                <a:lnTo>
                  <a:pt x="98158" y="999744"/>
                </a:lnTo>
                <a:lnTo>
                  <a:pt x="59948" y="992030"/>
                </a:lnTo>
                <a:lnTo>
                  <a:pt x="28748" y="970994"/>
                </a:lnTo>
                <a:lnTo>
                  <a:pt x="7713" y="939790"/>
                </a:lnTo>
                <a:lnTo>
                  <a:pt x="0" y="901573"/>
                </a:lnTo>
                <a:lnTo>
                  <a:pt x="0" y="98171"/>
                </a:lnTo>
                <a:close/>
              </a:path>
            </a:pathLst>
          </a:custGeom>
          <a:ln w="19050">
            <a:solidFill>
              <a:srgbClr val="34823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8462" y="2916910"/>
            <a:ext cx="1569847" cy="910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32103" y="3025139"/>
            <a:ext cx="11118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spc="25" dirty="0">
                <a:solidFill>
                  <a:srgbClr val="222E3C"/>
                </a:solidFill>
                <a:latin typeface="Trebuchet MS"/>
                <a:cs typeface="Trebuchet MS"/>
              </a:rPr>
              <a:t>Amazon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600" spc="-5" dirty="0">
                <a:solidFill>
                  <a:srgbClr val="222E3C"/>
                </a:solidFill>
                <a:latin typeface="Trebuchet MS"/>
                <a:cs typeface="Trebuchet MS"/>
              </a:rPr>
              <a:t>CloudWatch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24127" y="2617997"/>
            <a:ext cx="763905" cy="192405"/>
          </a:xfrm>
          <a:custGeom>
            <a:avLst/>
            <a:gdLst/>
            <a:ahLst/>
            <a:cxnLst/>
            <a:rect l="l" t="t" r="r" b="b"/>
            <a:pathLst>
              <a:path w="763905" h="192405">
                <a:moveTo>
                  <a:pt x="383195" y="0"/>
                </a:moveTo>
                <a:lnTo>
                  <a:pt x="0" y="56584"/>
                </a:lnTo>
                <a:lnTo>
                  <a:pt x="383195" y="192152"/>
                </a:lnTo>
                <a:lnTo>
                  <a:pt x="763503" y="58015"/>
                </a:lnTo>
                <a:lnTo>
                  <a:pt x="763503" y="55987"/>
                </a:lnTo>
                <a:lnTo>
                  <a:pt x="383195" y="0"/>
                </a:lnTo>
                <a:close/>
              </a:path>
            </a:pathLst>
          </a:custGeom>
          <a:solidFill>
            <a:srgbClr val="B1CE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92481" y="2086339"/>
            <a:ext cx="307340" cy="641350"/>
          </a:xfrm>
          <a:custGeom>
            <a:avLst/>
            <a:gdLst/>
            <a:ahLst/>
            <a:cxnLst/>
            <a:rect l="l" t="t" r="r" b="b"/>
            <a:pathLst>
              <a:path w="307340" h="641350">
                <a:moveTo>
                  <a:pt x="21262" y="0"/>
                </a:moveTo>
                <a:lnTo>
                  <a:pt x="0" y="0"/>
                </a:lnTo>
                <a:lnTo>
                  <a:pt x="0" y="641293"/>
                </a:lnTo>
                <a:lnTo>
                  <a:pt x="307024" y="569380"/>
                </a:lnTo>
                <a:lnTo>
                  <a:pt x="307024" y="110813"/>
                </a:lnTo>
                <a:lnTo>
                  <a:pt x="21262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64749" y="2220726"/>
            <a:ext cx="229870" cy="467359"/>
          </a:xfrm>
          <a:custGeom>
            <a:avLst/>
            <a:gdLst/>
            <a:ahLst/>
            <a:cxnLst/>
            <a:rect l="l" t="t" r="r" b="b"/>
            <a:pathLst>
              <a:path w="229869" h="467360">
                <a:moveTo>
                  <a:pt x="0" y="0"/>
                </a:moveTo>
                <a:lnTo>
                  <a:pt x="0" y="466827"/>
                </a:lnTo>
                <a:lnTo>
                  <a:pt x="229682" y="426748"/>
                </a:lnTo>
                <a:lnTo>
                  <a:pt x="229682" y="50695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25300" y="2205398"/>
            <a:ext cx="82550" cy="555625"/>
          </a:xfrm>
          <a:custGeom>
            <a:avLst/>
            <a:gdLst/>
            <a:ahLst/>
            <a:cxnLst/>
            <a:rect l="l" t="t" r="r" b="b"/>
            <a:pathLst>
              <a:path w="82550" h="555625">
                <a:moveTo>
                  <a:pt x="82022" y="0"/>
                </a:moveTo>
                <a:lnTo>
                  <a:pt x="0" y="24766"/>
                </a:lnTo>
                <a:lnTo>
                  <a:pt x="0" y="530479"/>
                </a:lnTo>
                <a:lnTo>
                  <a:pt x="82022" y="555246"/>
                </a:lnTo>
                <a:lnTo>
                  <a:pt x="82022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03420" y="2086339"/>
            <a:ext cx="89535" cy="640715"/>
          </a:xfrm>
          <a:custGeom>
            <a:avLst/>
            <a:gdLst/>
            <a:ahLst/>
            <a:cxnLst/>
            <a:rect l="l" t="t" r="r" b="b"/>
            <a:pathLst>
              <a:path w="89534" h="640714">
                <a:moveTo>
                  <a:pt x="89061" y="0"/>
                </a:moveTo>
                <a:lnTo>
                  <a:pt x="72223" y="0"/>
                </a:lnTo>
                <a:lnTo>
                  <a:pt x="0" y="35367"/>
                </a:lnTo>
                <a:lnTo>
                  <a:pt x="0" y="612992"/>
                </a:lnTo>
                <a:lnTo>
                  <a:pt x="89061" y="640115"/>
                </a:lnTo>
                <a:lnTo>
                  <a:pt x="89061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24127" y="2674581"/>
            <a:ext cx="383540" cy="270510"/>
          </a:xfrm>
          <a:custGeom>
            <a:avLst/>
            <a:gdLst/>
            <a:ahLst/>
            <a:cxnLst/>
            <a:rect l="l" t="t" r="r" b="b"/>
            <a:pathLst>
              <a:path w="383540" h="270510">
                <a:moveTo>
                  <a:pt x="0" y="0"/>
                </a:moveTo>
                <a:lnTo>
                  <a:pt x="0" y="78979"/>
                </a:lnTo>
                <a:lnTo>
                  <a:pt x="383195" y="269954"/>
                </a:lnTo>
                <a:lnTo>
                  <a:pt x="383195" y="135567"/>
                </a:lnTo>
                <a:lnTo>
                  <a:pt x="0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07323" y="2676013"/>
            <a:ext cx="380365" cy="268605"/>
          </a:xfrm>
          <a:custGeom>
            <a:avLst/>
            <a:gdLst/>
            <a:ahLst/>
            <a:cxnLst/>
            <a:rect l="l" t="t" r="r" b="b"/>
            <a:pathLst>
              <a:path w="380364" h="268605">
                <a:moveTo>
                  <a:pt x="380308" y="0"/>
                </a:moveTo>
                <a:lnTo>
                  <a:pt x="0" y="134136"/>
                </a:lnTo>
                <a:lnTo>
                  <a:pt x="0" y="268523"/>
                </a:lnTo>
                <a:lnTo>
                  <a:pt x="380308" y="79564"/>
                </a:lnTo>
                <a:lnTo>
                  <a:pt x="380308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00298" y="2220726"/>
            <a:ext cx="64769" cy="467359"/>
          </a:xfrm>
          <a:custGeom>
            <a:avLst/>
            <a:gdLst/>
            <a:ahLst/>
            <a:cxnLst/>
            <a:rect l="l" t="t" r="r" b="b"/>
            <a:pathLst>
              <a:path w="64769" h="467360">
                <a:moveTo>
                  <a:pt x="64451" y="0"/>
                </a:moveTo>
                <a:lnTo>
                  <a:pt x="0" y="24766"/>
                </a:lnTo>
                <a:lnTo>
                  <a:pt x="0" y="446788"/>
                </a:lnTo>
                <a:lnTo>
                  <a:pt x="64451" y="466827"/>
                </a:lnTo>
                <a:lnTo>
                  <a:pt x="64451" y="0"/>
                </a:lnTo>
                <a:close/>
              </a:path>
            </a:pathLst>
          </a:custGeom>
          <a:solidFill>
            <a:srgbClr val="43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07323" y="2204220"/>
            <a:ext cx="276860" cy="556895"/>
          </a:xfrm>
          <a:custGeom>
            <a:avLst/>
            <a:gdLst/>
            <a:ahLst/>
            <a:cxnLst/>
            <a:rect l="l" t="t" r="r" b="b"/>
            <a:pathLst>
              <a:path w="276860" h="556894">
                <a:moveTo>
                  <a:pt x="0" y="0"/>
                </a:moveTo>
                <a:lnTo>
                  <a:pt x="0" y="556424"/>
                </a:lnTo>
                <a:lnTo>
                  <a:pt x="276562" y="473894"/>
                </a:lnTo>
                <a:lnTo>
                  <a:pt x="276562" y="82529"/>
                </a:lnTo>
                <a:lnTo>
                  <a:pt x="0" y="0"/>
                </a:lnTo>
                <a:close/>
              </a:path>
            </a:pathLst>
          </a:custGeom>
          <a:solidFill>
            <a:srgbClr val="699F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5"/>
              </a:lnSpc>
            </a:pPr>
            <a:r>
              <a:rPr dirty="0"/>
              <a:t>© 2018, Amazon Web </a:t>
            </a:r>
            <a:r>
              <a:rPr spc="-5" dirty="0"/>
              <a:t>Services, </a:t>
            </a:r>
            <a:r>
              <a:rPr dirty="0"/>
              <a:t>Inc. or its </a:t>
            </a:r>
            <a:r>
              <a:rPr spc="-5" dirty="0"/>
              <a:t>Affiliates. </a:t>
            </a:r>
            <a:r>
              <a:rPr dirty="0"/>
              <a:t>All rights</a:t>
            </a:r>
            <a:r>
              <a:rPr spc="20" dirty="0"/>
              <a:t> </a:t>
            </a:r>
            <a:r>
              <a:rPr spc="-5" dirty="0"/>
              <a:t>reserved.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61441" y="4892669"/>
            <a:ext cx="2744470" cy="1327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spc="40" dirty="0">
                <a:solidFill>
                  <a:srgbClr val="222E3C"/>
                </a:solidFill>
                <a:latin typeface="Trebuchet MS"/>
                <a:cs typeface="Trebuchet MS"/>
              </a:rPr>
              <a:t>©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2018,</a:t>
            </a:r>
            <a:r>
              <a:rPr sz="700" spc="-155" dirty="0">
                <a:solidFill>
                  <a:srgbClr val="222E3C"/>
                </a:solidFill>
                <a:latin typeface="Trebuchet MS"/>
                <a:cs typeface="Trebuchet MS"/>
              </a:rPr>
              <a:t> </a:t>
            </a:r>
            <a:r>
              <a:rPr sz="700" spc="10" dirty="0">
                <a:solidFill>
                  <a:srgbClr val="222E3C"/>
                </a:solidFill>
                <a:latin typeface="Trebuchet MS"/>
                <a:cs typeface="Trebuchet MS"/>
              </a:rPr>
              <a:t>Amazon Web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Services, </a:t>
            </a:r>
            <a:r>
              <a:rPr sz="700" spc="-40" dirty="0">
                <a:solidFill>
                  <a:srgbClr val="222E3C"/>
                </a:solidFill>
                <a:latin typeface="Trebuchet MS"/>
                <a:cs typeface="Trebuchet MS"/>
              </a:rPr>
              <a:t>Inc.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or </a:t>
            </a:r>
            <a:r>
              <a:rPr sz="700" spc="-20" dirty="0">
                <a:solidFill>
                  <a:srgbClr val="222E3C"/>
                </a:solidFill>
                <a:latin typeface="Trebuchet MS"/>
                <a:cs typeface="Trebuchet MS"/>
              </a:rPr>
              <a:t>its </a:t>
            </a:r>
            <a:r>
              <a:rPr sz="700" spc="-30" dirty="0">
                <a:solidFill>
                  <a:srgbClr val="222E3C"/>
                </a:solidFill>
                <a:latin typeface="Trebuchet MS"/>
                <a:cs typeface="Trebuchet MS"/>
              </a:rPr>
              <a:t>Affiliates. </a:t>
            </a:r>
            <a:r>
              <a:rPr sz="700" spc="-15" dirty="0">
                <a:solidFill>
                  <a:srgbClr val="222E3C"/>
                </a:solidFill>
                <a:latin typeface="Trebuchet MS"/>
                <a:cs typeface="Trebuchet MS"/>
              </a:rPr>
              <a:t>All </a:t>
            </a:r>
            <a:r>
              <a:rPr sz="700" spc="-10" dirty="0">
                <a:solidFill>
                  <a:srgbClr val="222E3C"/>
                </a:solidFill>
                <a:latin typeface="Trebuchet MS"/>
                <a:cs typeface="Trebuchet MS"/>
              </a:rPr>
              <a:t>rights </a:t>
            </a:r>
            <a:r>
              <a:rPr sz="700" spc="-25" dirty="0">
                <a:solidFill>
                  <a:srgbClr val="222E3C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1056</Words>
  <Application>Microsoft Office PowerPoint</Application>
  <PresentationFormat>On-screen Show (16:9)</PresentationFormat>
  <Paragraphs>182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Times New Roman</vt:lpstr>
      <vt:lpstr>Trebuchet MS</vt:lpstr>
      <vt:lpstr>Office Theme</vt:lpstr>
      <vt:lpstr>AWSOME DAY</vt:lpstr>
      <vt:lpstr> AWS Elasticity and  Management Tools</vt:lpstr>
      <vt:lpstr>Triad of Services</vt:lpstr>
      <vt:lpstr>Triad of Services</vt:lpstr>
      <vt:lpstr>PowerPoint Presentation</vt:lpstr>
      <vt:lpstr>Elastic Load Balancing</vt:lpstr>
      <vt:lpstr>Classic Load Balancer – How It Works</vt:lpstr>
      <vt:lpstr>Application Load Balance – How It Works</vt:lpstr>
      <vt:lpstr>Amazon CloudWatch</vt:lpstr>
      <vt:lpstr>Amazon CloudWatch Facts</vt:lpstr>
      <vt:lpstr>Amazon CloudWatch Architecture</vt:lpstr>
      <vt:lpstr>Auto Scaling</vt:lpstr>
      <vt:lpstr>Launch Configurations</vt:lpstr>
      <vt:lpstr>Auto Scaling Groups</vt:lpstr>
      <vt:lpstr>Auto Scaling Basic Lifecycle</vt:lpstr>
      <vt:lpstr>Auto Scaling Basic Lifecycle</vt:lpstr>
      <vt:lpstr>Auto Scaling Basic Lifecycle</vt:lpstr>
      <vt:lpstr>Auto Scaling Basic Lifecycle</vt:lpstr>
      <vt:lpstr>REAL TIME EXAMPLE</vt:lpstr>
      <vt:lpstr>PowerPoint Presentation</vt:lpstr>
      <vt:lpstr>PowerPoint Presentation</vt:lpstr>
      <vt:lpstr>PowerPoint Presentation</vt:lpstr>
      <vt:lpstr>PowerPoint Presentation</vt:lpstr>
      <vt:lpstr>REAL TIME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Kranthi</cp:lastModifiedBy>
  <cp:revision>5</cp:revision>
  <dcterms:created xsi:type="dcterms:W3CDTF">2018-11-23T00:41:59Z</dcterms:created>
  <dcterms:modified xsi:type="dcterms:W3CDTF">2018-11-23T09:11:42Z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2018-11-23T00:00:00Z</vt:filetime>
  </property>
</Properties>
</file>