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8" r:id="rId6"/>
    <p:sldId id="277" r:id="rId7"/>
    <p:sldId id="271" r:id="rId8"/>
    <p:sldId id="272" r:id="rId9"/>
    <p:sldId id="273" r:id="rId10"/>
    <p:sldId id="275" r:id="rId11"/>
    <p:sldId id="274" r:id="rId12"/>
    <p:sldId id="27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B570C9-6729-485A-B733-F41D55813C26}">
          <p14:sldIdLst>
            <p14:sldId id="264"/>
            <p14:sldId id="268"/>
            <p14:sldId id="269"/>
            <p14:sldId id="270"/>
            <p14:sldId id="278"/>
            <p14:sldId id="277"/>
            <p14:sldId id="271"/>
            <p14:sldId id="272"/>
            <p14:sldId id="273"/>
            <p14:sldId id="275"/>
          </p14:sldIdLst>
        </p14:section>
        <p14:section name="Untitled Section" id="{A76A9AE5-FF55-4DF9-B2CF-34313F6276DF}">
          <p14:sldIdLst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69A71A3-950D-4899-B79B-35F2758BD331}"/>
              </a:ext>
            </a:extLst>
          </p:cNvPr>
          <p:cNvGrpSpPr/>
          <p:nvPr userDrawn="1"/>
        </p:nvGrpSpPr>
        <p:grpSpPr>
          <a:xfrm>
            <a:off x="0" y="1207336"/>
            <a:ext cx="12192000" cy="4467863"/>
            <a:chOff x="0" y="1207336"/>
            <a:chExt cx="12192000" cy="4467863"/>
          </a:xfrm>
        </p:grpSpPr>
        <p:sp>
          <p:nvSpPr>
            <p:cNvPr id="33" name="Flowchart: Delay 24">
              <a:extLst>
                <a:ext uri="{FF2B5EF4-FFF2-40B4-BE49-F238E27FC236}">
                  <a16:creationId xmlns="" xmlns:a16="http://schemas.microsoft.com/office/drawing/2014/main" id="{928187B2-0394-40AE-9F9C-6682AC71596C}"/>
                </a:ext>
              </a:extLst>
            </p:cNvPr>
            <p:cNvSpPr/>
            <p:nvPr userDrawn="1"/>
          </p:nvSpPr>
          <p:spPr>
            <a:xfrm flipH="1">
              <a:off x="2613003" y="3441616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Flowchart: Delay 24">
              <a:extLst>
                <a:ext uri="{FF2B5EF4-FFF2-40B4-BE49-F238E27FC236}">
                  <a16:creationId xmlns="" xmlns:a16="http://schemas.microsoft.com/office/drawing/2014/main" id="{355D9AC9-E7B7-459E-925B-0047C675B750}"/>
                </a:ext>
              </a:extLst>
            </p:cNvPr>
            <p:cNvSpPr/>
            <p:nvPr userDrawn="1"/>
          </p:nvSpPr>
          <p:spPr>
            <a:xfrm>
              <a:off x="9491472" y="1379494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5302FB5C-BDE1-4891-8E91-CB3F868629BB}"/>
                </a:ext>
              </a:extLst>
            </p:cNvPr>
            <p:cNvSpPr/>
            <p:nvPr userDrawn="1"/>
          </p:nvSpPr>
          <p:spPr>
            <a:xfrm>
              <a:off x="4416552" y="1207336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rgbClr val="BAC82F"/>
                </a:gs>
                <a:gs pos="100000">
                  <a:srgbClr val="0C6D8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D09DE4F0-7E7E-4423-A407-CD6485ACBB4F}"/>
                </a:ext>
              </a:extLst>
            </p:cNvPr>
            <p:cNvSpPr/>
            <p:nvPr userDrawn="1"/>
          </p:nvSpPr>
          <p:spPr>
            <a:xfrm>
              <a:off x="0" y="1207336"/>
              <a:ext cx="4416552" cy="356616"/>
            </a:xfrm>
            <a:prstGeom prst="rect">
              <a:avLst/>
            </a:prstGeom>
            <a:gradFill flip="none" rotWithShape="1">
              <a:gsLst>
                <a:gs pos="0">
                  <a:srgbClr val="F2C020"/>
                </a:gs>
                <a:gs pos="100000">
                  <a:srgbClr val="BAC82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4ED74833-8EE3-4FA9-B6D2-03710E410482}"/>
                </a:ext>
              </a:extLst>
            </p:cNvPr>
            <p:cNvSpPr/>
            <p:nvPr userDrawn="1"/>
          </p:nvSpPr>
          <p:spPr>
            <a:xfrm>
              <a:off x="4416552" y="3269385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94005B59-B78D-469E-BAA4-E7B2A61E103D}"/>
                </a:ext>
              </a:extLst>
            </p:cNvPr>
            <p:cNvSpPr/>
            <p:nvPr userDrawn="1"/>
          </p:nvSpPr>
          <p:spPr>
            <a:xfrm>
              <a:off x="4414968" y="5318583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52000">
                  <a:schemeClr val="accent3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40BE4BEF-834D-4D0F-8E96-F1F8E6600C46}"/>
                </a:ext>
              </a:extLst>
            </p:cNvPr>
            <p:cNvSpPr/>
            <p:nvPr userDrawn="1"/>
          </p:nvSpPr>
          <p:spPr>
            <a:xfrm>
              <a:off x="9448800" y="5317275"/>
              <a:ext cx="2743200" cy="356616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D6C00-E83E-4187-903F-A0A515BA9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38" y="2079876"/>
            <a:ext cx="3052087" cy="1475598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STYLE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00F0DE95-4ED7-482F-BB4E-C1238B352D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1963" y="3587769"/>
            <a:ext cx="1726129" cy="29159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 b="1" i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20XX-20XX</a:t>
            </a:r>
            <a:endParaRPr lang="ru-RU" dirty="0"/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1F135EA3-D982-467F-B90A-B791DFDDA8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963" y="3927199"/>
            <a:ext cx="1726129" cy="3785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3 Years Plan</a:t>
            </a:r>
            <a:endParaRPr lang="ru-RU" dirty="0"/>
          </a:p>
        </p:txBody>
      </p:sp>
      <p:sp>
        <p:nvSpPr>
          <p:cNvPr id="106" name="Picture Placeholder 104">
            <a:extLst>
              <a:ext uri="{FF2B5EF4-FFF2-40B4-BE49-F238E27FC236}">
                <a16:creationId xmlns="" xmlns:a16="http://schemas.microsoft.com/office/drawing/2014/main" id="{4580320F-7723-4672-AB19-22C87ECD53D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61963" y="5725379"/>
            <a:ext cx="950912" cy="685800"/>
          </a:xfrm>
          <a:ln w="3556">
            <a:solidFill>
              <a:srgbClr val="454D5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108" name="Text Placeholder 42">
            <a:extLst>
              <a:ext uri="{FF2B5EF4-FFF2-40B4-BE49-F238E27FC236}">
                <a16:creationId xmlns="" xmlns:a16="http://schemas.microsoft.com/office/drawing/2014/main" id="{F6CA33C8-1786-4D07-8C52-AE1469894B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565129" y="863644"/>
            <a:ext cx="1044000" cy="1044000"/>
          </a:xfrm>
          <a:prstGeom prst="ellipse">
            <a:avLst/>
          </a:prstGeom>
          <a:solidFill>
            <a:srgbClr val="BAC82F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4" name="Text Placeholder 42">
            <a:extLst>
              <a:ext uri="{FF2B5EF4-FFF2-40B4-BE49-F238E27FC236}">
                <a16:creationId xmlns="" xmlns:a16="http://schemas.microsoft.com/office/drawing/2014/main" id="{62E3BBD0-72BD-45D7-BE15-8B93AFB862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968" y="84398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rgbClr val="BAC82F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80" name="Text Placeholder 7">
            <a:extLst>
              <a:ext uri="{FF2B5EF4-FFF2-40B4-BE49-F238E27FC236}">
                <a16:creationId xmlns="" xmlns:a16="http://schemas.microsoft.com/office/drawing/2014/main" id="{C695E72E-773D-407A-AFA4-EF90ADF9D1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8435" y="436306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BAC82F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1" name="Text Placeholder 7">
            <a:extLst>
              <a:ext uri="{FF2B5EF4-FFF2-40B4-BE49-F238E27FC236}">
                <a16:creationId xmlns="" xmlns:a16="http://schemas.microsoft.com/office/drawing/2014/main" id="{7463FB1C-AFEB-4EAE-B84D-A1613AF5BA7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8434" y="618756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0" name="Text Placeholder 42">
            <a:extLst>
              <a:ext uri="{FF2B5EF4-FFF2-40B4-BE49-F238E27FC236}">
                <a16:creationId xmlns="" xmlns:a16="http://schemas.microsoft.com/office/drawing/2014/main" id="{12DFAD2F-3ED1-46BF-B662-2E96A42C48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9136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alpha val="60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2</a:t>
            </a:r>
          </a:p>
        </p:txBody>
      </p:sp>
      <p:sp>
        <p:nvSpPr>
          <p:cNvPr id="82" name="Text Placeholder 7">
            <a:extLst>
              <a:ext uri="{FF2B5EF4-FFF2-40B4-BE49-F238E27FC236}">
                <a16:creationId xmlns="" xmlns:a16="http://schemas.microsoft.com/office/drawing/2014/main" id="{622FB247-DB8F-4B67-B9EA-5741E1DDBE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22681" y="202587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81BF3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3" name="Text Placeholder 7">
            <a:extLst>
              <a:ext uri="{FF2B5EF4-FFF2-40B4-BE49-F238E27FC236}">
                <a16:creationId xmlns="" xmlns:a16="http://schemas.microsoft.com/office/drawing/2014/main" id="{CE2C8800-C93B-4E93-9AE2-9CBFC1E6D76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22680" y="220832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49" name="Text Placeholder 42">
            <a:extLst>
              <a:ext uri="{FF2B5EF4-FFF2-40B4-BE49-F238E27FC236}">
                <a16:creationId xmlns="" xmlns:a16="http://schemas.microsoft.com/office/drawing/2014/main" id="{CC1B1148-CFC2-4FF7-8B7C-9502EB6500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03304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3</a:t>
            </a:r>
          </a:p>
        </p:txBody>
      </p:sp>
      <p:sp>
        <p:nvSpPr>
          <p:cNvPr id="84" name="Text Placeholder 7">
            <a:extLst>
              <a:ext uri="{FF2B5EF4-FFF2-40B4-BE49-F238E27FC236}">
                <a16:creationId xmlns="" xmlns:a16="http://schemas.microsoft.com/office/drawing/2014/main" id="{60559160-7568-4A5B-88B4-DBB3C42D5D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755391" y="437795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2CA05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5" name="Text Placeholder 7">
            <a:extLst>
              <a:ext uri="{FF2B5EF4-FFF2-40B4-BE49-F238E27FC236}">
                <a16:creationId xmlns="" xmlns:a16="http://schemas.microsoft.com/office/drawing/2014/main" id="{AED30C6D-348A-4701-A27D-F10DFC175AC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755390" y="618756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46" name="Text Placeholder 42">
            <a:extLst>
              <a:ext uri="{FF2B5EF4-FFF2-40B4-BE49-F238E27FC236}">
                <a16:creationId xmlns="" xmlns:a16="http://schemas.microsoft.com/office/drawing/2014/main" id="{DC934A70-FE40-4A89-9799-1A67234666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47472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4</a:t>
            </a:r>
          </a:p>
        </p:txBody>
      </p:sp>
      <p:sp>
        <p:nvSpPr>
          <p:cNvPr id="86" name="Text Placeholder 7">
            <a:extLst>
              <a:ext uri="{FF2B5EF4-FFF2-40B4-BE49-F238E27FC236}">
                <a16:creationId xmlns="" xmlns:a16="http://schemas.microsoft.com/office/drawing/2014/main" id="{AB11D018-DEEE-4BCE-B5F0-2B33DD39A6B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106873" y="202587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1B866F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7" name="Text Placeholder 7">
            <a:extLst>
              <a:ext uri="{FF2B5EF4-FFF2-40B4-BE49-F238E27FC236}">
                <a16:creationId xmlns="" xmlns:a16="http://schemas.microsoft.com/office/drawing/2014/main" id="{085539ED-B933-484F-8ECB-700829A52C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106872" y="220832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73" name="Text Placeholder 42">
            <a:extLst>
              <a:ext uri="{FF2B5EF4-FFF2-40B4-BE49-F238E27FC236}">
                <a16:creationId xmlns="" xmlns:a16="http://schemas.microsoft.com/office/drawing/2014/main" id="{F3728A77-BAED-49CA-87A0-DFCB220B3A2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05088" y="1917406"/>
            <a:ext cx="1044000" cy="1044000"/>
          </a:xfrm>
          <a:prstGeom prst="ellipse">
            <a:avLst/>
          </a:prstGeom>
          <a:solidFill>
            <a:schemeClr val="tx1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57" name="Text Placeholder 42">
            <a:extLst>
              <a:ext uri="{FF2B5EF4-FFF2-40B4-BE49-F238E27FC236}">
                <a16:creationId xmlns="" xmlns:a16="http://schemas.microsoft.com/office/drawing/2014/main" id="{D7526F27-FC58-40E7-A76A-47A27D2325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47472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94" name="Text Placeholder 7">
            <a:extLst>
              <a:ext uri="{FF2B5EF4-FFF2-40B4-BE49-F238E27FC236}">
                <a16:creationId xmlns="" xmlns:a16="http://schemas.microsoft.com/office/drawing/2014/main" id="{0D030018-A573-45D1-B6EF-210F3CF92D5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105170" y="407339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0C6D8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5" name="Text Placeholder 7">
            <a:extLst>
              <a:ext uri="{FF2B5EF4-FFF2-40B4-BE49-F238E27FC236}">
                <a16:creationId xmlns="" xmlns:a16="http://schemas.microsoft.com/office/drawing/2014/main" id="{91FC8372-90CA-42B7-A237-0BC81F2687C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105169" y="425584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8" name="Text Placeholder 42">
            <a:extLst>
              <a:ext uri="{FF2B5EF4-FFF2-40B4-BE49-F238E27FC236}">
                <a16:creationId xmlns="" xmlns:a16="http://schemas.microsoft.com/office/drawing/2014/main" id="{242D0BB2-4F17-4A8D-87A7-FADA2CAEC6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3304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2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="" xmlns:a16="http://schemas.microsoft.com/office/drawing/2014/main" id="{7F7CC596-D7AD-4DCE-B864-BB1A6A7C8B1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755390" y="2505648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403474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1" name="Text Placeholder 7">
            <a:extLst>
              <a:ext uri="{FF2B5EF4-FFF2-40B4-BE49-F238E27FC236}">
                <a16:creationId xmlns="" xmlns:a16="http://schemas.microsoft.com/office/drawing/2014/main" id="{28E66912-ACE9-4007-9A2B-050DC9408A2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55389" y="2688098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9" name="Text Placeholder 42">
            <a:extLst>
              <a:ext uri="{FF2B5EF4-FFF2-40B4-BE49-F238E27FC236}">
                <a16:creationId xmlns="" xmlns:a16="http://schemas.microsoft.com/office/drawing/2014/main" id="{CC1EC2BE-5D73-4D49-B2F2-4DA2785D6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59136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1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3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="" xmlns:a16="http://schemas.microsoft.com/office/drawing/2014/main" id="{441FE3C4-7737-4EB6-9280-FAD8852FB4B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20978" y="407339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571B6D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3" name="Text Placeholder 7">
            <a:extLst>
              <a:ext uri="{FF2B5EF4-FFF2-40B4-BE49-F238E27FC236}">
                <a16:creationId xmlns="" xmlns:a16="http://schemas.microsoft.com/office/drawing/2014/main" id="{70EF49EC-F8D8-463F-B786-F2C04C33AEE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20977" y="425584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6" name="Text Placeholder 42">
            <a:extLst>
              <a:ext uri="{FF2B5EF4-FFF2-40B4-BE49-F238E27FC236}">
                <a16:creationId xmlns="" xmlns:a16="http://schemas.microsoft.com/office/drawing/2014/main" id="{997AC0B1-99FC-455E-A896-3C370BB38C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968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4</a:t>
            </a:r>
          </a:p>
        </p:txBody>
      </p:sp>
      <p:sp>
        <p:nvSpPr>
          <p:cNvPr id="88" name="Text Placeholder 7">
            <a:extLst>
              <a:ext uri="{FF2B5EF4-FFF2-40B4-BE49-F238E27FC236}">
                <a16:creationId xmlns="" xmlns:a16="http://schemas.microsoft.com/office/drawing/2014/main" id="{D66EAED5-741C-44D6-840F-C90C1AF74A2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1198" y="2505648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6F0066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9" name="Text Placeholder 7">
            <a:extLst>
              <a:ext uri="{FF2B5EF4-FFF2-40B4-BE49-F238E27FC236}">
                <a16:creationId xmlns="" xmlns:a16="http://schemas.microsoft.com/office/drawing/2014/main" id="{7887B0FE-2AB8-455F-8EC7-C8F31FEA27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71197" y="2688098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75" name="Text Placeholder 42">
            <a:extLst>
              <a:ext uri="{FF2B5EF4-FFF2-40B4-BE49-F238E27FC236}">
                <a16:creationId xmlns="" xmlns:a16="http://schemas.microsoft.com/office/drawing/2014/main" id="{6F1AC56E-6618-4728-A6EA-8B021EB6BC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188092" y="3979528"/>
            <a:ext cx="1044000" cy="1044000"/>
          </a:xfrm>
          <a:prstGeom prst="ellipse">
            <a:avLst/>
          </a:prstGeom>
          <a:solidFill>
            <a:schemeClr val="tx2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60" name="Text Placeholder 42">
            <a:extLst>
              <a:ext uri="{FF2B5EF4-FFF2-40B4-BE49-F238E27FC236}">
                <a16:creationId xmlns="" xmlns:a16="http://schemas.microsoft.com/office/drawing/2014/main" id="{DB4C9C65-90B1-4A40-BB7B-DE799076D1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14968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96" name="Text Placeholder 7">
            <a:extLst>
              <a:ext uri="{FF2B5EF4-FFF2-40B4-BE49-F238E27FC236}">
                <a16:creationId xmlns="" xmlns:a16="http://schemas.microsoft.com/office/drawing/2014/main" id="{E9ED50CB-058A-4C6B-A8E2-0536EC0E40D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075657" y="4567759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7" name="Text Placeholder 7">
            <a:extLst>
              <a:ext uri="{FF2B5EF4-FFF2-40B4-BE49-F238E27FC236}">
                <a16:creationId xmlns="" xmlns:a16="http://schemas.microsoft.com/office/drawing/2014/main" id="{04D14365-5F59-4F4F-B237-26A11A2DDDD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075656" y="4750209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63" name="Text Placeholder 42">
            <a:extLst>
              <a:ext uri="{FF2B5EF4-FFF2-40B4-BE49-F238E27FC236}">
                <a16:creationId xmlns="" xmlns:a16="http://schemas.microsoft.com/office/drawing/2014/main" id="{CFA7DBCF-F797-4B29-8C96-7AC1602BBC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59136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3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2</a:t>
            </a:r>
          </a:p>
        </p:txBody>
      </p:sp>
      <p:sp>
        <p:nvSpPr>
          <p:cNvPr id="100" name="Text Placeholder 7">
            <a:extLst>
              <a:ext uri="{FF2B5EF4-FFF2-40B4-BE49-F238E27FC236}">
                <a16:creationId xmlns="" xmlns:a16="http://schemas.microsoft.com/office/drawing/2014/main" id="{07524528-CBB1-40C1-A6F2-855A4D9947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423464" y="6121335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101" name="Text Placeholder 7">
            <a:extLst>
              <a:ext uri="{FF2B5EF4-FFF2-40B4-BE49-F238E27FC236}">
                <a16:creationId xmlns="" xmlns:a16="http://schemas.microsoft.com/office/drawing/2014/main" id="{41F799BD-659E-472B-98A7-7C06C2F7458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423463" y="6303785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62" name="Text Placeholder 42">
            <a:extLst>
              <a:ext uri="{FF2B5EF4-FFF2-40B4-BE49-F238E27FC236}">
                <a16:creationId xmlns="" xmlns:a16="http://schemas.microsoft.com/office/drawing/2014/main" id="{113ADCA9-C0A6-4FAB-A09E-4DECBD41D7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03304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4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3</a:t>
            </a:r>
          </a:p>
        </p:txBody>
      </p:sp>
      <p:sp>
        <p:nvSpPr>
          <p:cNvPr id="98" name="Text Placeholder 7">
            <a:extLst>
              <a:ext uri="{FF2B5EF4-FFF2-40B4-BE49-F238E27FC236}">
                <a16:creationId xmlns="" xmlns:a16="http://schemas.microsoft.com/office/drawing/2014/main" id="{3EC66011-3B65-49CC-8886-E2CCFBFFABD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759849" y="4567759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E8611D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9" name="Text Placeholder 7">
            <a:extLst>
              <a:ext uri="{FF2B5EF4-FFF2-40B4-BE49-F238E27FC236}">
                <a16:creationId xmlns="" xmlns:a16="http://schemas.microsoft.com/office/drawing/2014/main" id="{3B2B5959-E5CC-42A7-B797-463098BE629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759848" y="4750209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61" name="Text Placeholder 42">
            <a:extLst>
              <a:ext uri="{FF2B5EF4-FFF2-40B4-BE49-F238E27FC236}">
                <a16:creationId xmlns="" xmlns:a16="http://schemas.microsoft.com/office/drawing/2014/main" id="{91E8A179-36A3-4D0A-96E7-689F93F9B8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7472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5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4</a:t>
            </a:r>
          </a:p>
        </p:txBody>
      </p:sp>
      <p:sp>
        <p:nvSpPr>
          <p:cNvPr id="102" name="Text Placeholder 7">
            <a:extLst>
              <a:ext uri="{FF2B5EF4-FFF2-40B4-BE49-F238E27FC236}">
                <a16:creationId xmlns="" xmlns:a16="http://schemas.microsoft.com/office/drawing/2014/main" id="{9FDC66A0-D1C5-4C83-BBEE-D079881FADA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107656" y="6121335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103" name="Text Placeholder 7">
            <a:extLst>
              <a:ext uri="{FF2B5EF4-FFF2-40B4-BE49-F238E27FC236}">
                <a16:creationId xmlns="" xmlns:a16="http://schemas.microsoft.com/office/drawing/2014/main" id="{E4E5E736-BFFC-4245-916F-58611012884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107655" y="6303785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110" name="Text Placeholder 42">
            <a:extLst>
              <a:ext uri="{FF2B5EF4-FFF2-40B4-BE49-F238E27FC236}">
                <a16:creationId xmlns="" xmlns:a16="http://schemas.microsoft.com/office/drawing/2014/main" id="{74922A2C-30D3-4ED0-8443-C57494EB428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293432" y="4973439"/>
            <a:ext cx="1044000" cy="1044000"/>
          </a:xfrm>
          <a:prstGeom prst="ellipse">
            <a:avLst/>
          </a:prstGeom>
          <a:solidFill>
            <a:schemeClr val="accent5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53E081-530B-464A-B47C-C858A60E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0373A1-F9A6-4E7C-A04F-22454F3A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5888" y="550858"/>
            <a:ext cx="2743200" cy="176716"/>
          </a:xfrm>
          <a:prstGeom prst="rect">
            <a:avLst/>
          </a:prstGeom>
        </p:spPr>
        <p:txBody>
          <a:bodyPr/>
          <a:lstStyle/>
          <a:p>
            <a:fld id="{F0BF70C0-85C8-4782-A2DC-740B0F58DBF8}" type="datetime1">
              <a:rPr lang="ru-RU" smtClean="0"/>
              <a:t>21.02.2019</a:t>
            </a:fld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9BF57F-FEA7-4D09-AA29-F32AA557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428B-5ACF-4E79-A091-05E2328DA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11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21.02.2019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21.02.2019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Contents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xmlns="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Title 1"/>
          <p:cNvSpPr txBox="1">
            <a:spLocks/>
          </p:cNvSpPr>
          <p:nvPr/>
        </p:nvSpPr>
        <p:spPr>
          <a:xfrm>
            <a:off x="3655085" y="938241"/>
            <a:ext cx="6686550" cy="8001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sz="2800" smtClean="0">
                <a:latin typeface="Arial" panose="020B0604020202020204" pitchFamily="34" charset="0"/>
                <a:cs typeface="Arial" panose="020B0604020202020204" pitchFamily="34" charset="0"/>
              </a:rPr>
              <a:t>AWS CLOUD &amp; NETWORK SECURITY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98435" y="3795742"/>
            <a:ext cx="291465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rPr>
              <a:t>Presented </a:t>
            </a:r>
            <a:r>
              <a:rPr lang="en-US" sz="1500" b="1" dirty="0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rPr>
              <a:t>by </a:t>
            </a:r>
            <a:endParaRPr lang="en-US" sz="1500" b="1" dirty="0" smtClean="0">
              <a:solidFill>
                <a:schemeClr val="tx1"/>
              </a:solidFill>
              <a:latin typeface="Monotype Corsiva" pitchFamily="66" charset="0"/>
              <a:cs typeface="Times New Roman" pitchFamily="18" charset="0"/>
            </a:endParaRPr>
          </a:p>
          <a:p>
            <a:r>
              <a:rPr lang="en-US" sz="1500" b="1" dirty="0" smtClean="0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rPr>
              <a:t>Y. Kranthi  (16A95a0436)</a:t>
            </a:r>
          </a:p>
          <a:p>
            <a:r>
              <a:rPr lang="en-US" sz="1500" b="1" dirty="0" smtClean="0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rPr>
              <a:t>N. </a:t>
            </a:r>
            <a:r>
              <a:rPr lang="en-US" sz="1500" b="1" dirty="0" err="1" smtClean="0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rPr>
              <a:t>Sudha</a:t>
            </a:r>
            <a:r>
              <a:rPr lang="en-US" sz="1500" b="1" dirty="0" smtClean="0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rPr>
              <a:t> (15A91A04G1)</a:t>
            </a:r>
            <a:endParaRPr lang="en-US" sz="1500" b="1" dirty="0">
              <a:solidFill>
                <a:schemeClr val="tx1"/>
              </a:solidFill>
              <a:latin typeface="Monotype Corsiva" pitchFamily="66" charset="0"/>
              <a:cs typeface="Times New Roman" pitchFamily="18" charset="0"/>
            </a:endParaRPr>
          </a:p>
          <a:p>
            <a:r>
              <a:rPr lang="en-US" sz="1500" b="1" dirty="0" smtClean="0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rPr>
              <a:t>B. Amit (15A91A04C3)</a:t>
            </a:r>
          </a:p>
          <a:p>
            <a:r>
              <a:rPr lang="en-US" sz="1500" b="1" dirty="0" err="1" smtClean="0">
                <a:solidFill>
                  <a:schemeClr val="tx1"/>
                </a:solidFill>
                <a:latin typeface="Monotype Corsiva" panose="030101010102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G.Indrani</a:t>
            </a:r>
            <a:r>
              <a:rPr lang="en-US" sz="1500" b="1" dirty="0" smtClean="0">
                <a:solidFill>
                  <a:schemeClr val="tx1"/>
                </a:solidFill>
                <a:latin typeface="Monotype Corsiva" panose="030101010102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(16A95A0429)</a:t>
            </a:r>
          </a:p>
          <a:p>
            <a:endParaRPr lang="en-US" sz="1800" b="1" dirty="0" smtClean="0">
              <a:latin typeface="Monotype Corsiva" pitchFamily="66" charset="0"/>
              <a:cs typeface="Times New Roman" pitchFamily="18" charset="0"/>
            </a:endParaRPr>
          </a:p>
          <a:p>
            <a:endParaRPr lang="en-US" sz="1800" b="1" dirty="0" smtClean="0">
              <a:latin typeface="Monotype Corsiva" pitchFamily="66" charset="0"/>
              <a:cs typeface="Times New Roman" pitchFamily="18" charset="0"/>
            </a:endParaRPr>
          </a:p>
          <a:p>
            <a:endParaRPr lang="en-US" sz="1800" b="1" dirty="0">
              <a:latin typeface="Monotype Corsiva" pitchFamily="66" charset="0"/>
              <a:cs typeface="Times New Roman" pitchFamily="18" charset="0"/>
            </a:endParaRPr>
          </a:p>
          <a:p>
            <a:endParaRPr lang="en-US" sz="1800" b="1" dirty="0">
              <a:latin typeface="Monotype Corsiva" pitchFamily="66" charset="0"/>
              <a:cs typeface="Times New Roman" pitchFamily="18" charset="0"/>
            </a:endParaRPr>
          </a:p>
          <a:p>
            <a:endParaRPr lang="en-US" sz="1800" b="1" dirty="0"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69385" y="3910041"/>
            <a:ext cx="371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latin typeface="Lucida Calligraphy" pitchFamily="66" charset="0"/>
                <a:cs typeface="Times New Roman" pitchFamily="18" charset="0"/>
              </a:rPr>
              <a:t>         </a:t>
            </a:r>
            <a:r>
              <a:rPr lang="en-US" sz="1200" b="1" dirty="0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Under the Esteemed Guidance of</a:t>
            </a:r>
          </a:p>
          <a:p>
            <a:pPr algn="just"/>
            <a:r>
              <a:rPr lang="en-US" sz="1200" b="1" dirty="0" smtClean="0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P </a:t>
            </a:r>
            <a:r>
              <a:rPr lang="en-US" sz="1200" b="1" dirty="0" err="1" smtClean="0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Bala</a:t>
            </a:r>
            <a:r>
              <a:rPr lang="en-US" sz="1200" b="1" dirty="0" smtClean="0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Srinivas</a:t>
            </a:r>
            <a:r>
              <a:rPr lang="en-US" sz="1200" b="1" dirty="0" smtClean="0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Asst</a:t>
            </a:r>
            <a:r>
              <a:rPr lang="en-US" sz="1200" b="1" dirty="0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 Professor  </a:t>
            </a:r>
            <a:endParaRPr lang="en-US" sz="1200" b="1" dirty="0">
              <a:solidFill>
                <a:schemeClr val="tx1"/>
              </a:solidFill>
              <a:latin typeface="Lucida Calligraphy" pitchFamily="66" charset="0"/>
              <a:cs typeface="Times New Roman" pitchFamily="18" charset="0"/>
            </a:endParaRPr>
          </a:p>
        </p:txBody>
      </p:sp>
      <p:pic>
        <p:nvPicPr>
          <p:cNvPr id="63" name="Picture 62" descr="C:\Users\ECE 2\Desktop\logo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885" y="1909791"/>
            <a:ext cx="3097511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252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BE8FADE7-5D32-410A-A514-EBA4D18E520D}"/>
              </a:ext>
            </a:extLst>
          </p:cNvPr>
          <p:cNvGrpSpPr/>
          <p:nvPr/>
        </p:nvGrpSpPr>
        <p:grpSpPr>
          <a:xfrm>
            <a:off x="522514" y="3966907"/>
            <a:ext cx="2336800" cy="1390243"/>
            <a:chOff x="979714" y="4445001"/>
            <a:chExt cx="2336800" cy="139024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78855102-5892-4791-81C6-1D3099286A62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8M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22001AFB-5833-4302-85EB-700F4F764C00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FD82C6EF-E9DE-4923-8019-398DA581487A}"/>
              </a:ext>
            </a:extLst>
          </p:cNvPr>
          <p:cNvGrpSpPr/>
          <p:nvPr/>
        </p:nvGrpSpPr>
        <p:grpSpPr>
          <a:xfrm>
            <a:off x="3172584" y="3966907"/>
            <a:ext cx="2336800" cy="1390243"/>
            <a:chOff x="3629784" y="4445001"/>
            <a:chExt cx="2336800" cy="139024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DAC3DF4E-CC11-4211-B94C-CFD06DD21505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6M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547D5A51-0B28-44B2-9458-2EC47846B480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5EEA83BA-280C-4216-B80C-C3082D2456C8}"/>
              </a:ext>
            </a:extLst>
          </p:cNvPr>
          <p:cNvGrpSpPr/>
          <p:nvPr/>
        </p:nvGrpSpPr>
        <p:grpSpPr>
          <a:xfrm>
            <a:off x="5822654" y="3966907"/>
            <a:ext cx="2336800" cy="1390243"/>
            <a:chOff x="6279854" y="4445001"/>
            <a:chExt cx="2336800" cy="139024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76D3A4AD-1059-4193-95F4-99D7FB3C339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7M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1D2CAFD3-83DC-4745-BD2C-AA8DD0D735B7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6C36A51F-32BC-47D1-9A81-487036B42B97}"/>
              </a:ext>
            </a:extLst>
          </p:cNvPr>
          <p:cNvGrpSpPr/>
          <p:nvPr/>
        </p:nvGrpSpPr>
        <p:grpSpPr>
          <a:xfrm>
            <a:off x="3439718" y="1875469"/>
            <a:ext cx="1802532" cy="1802532"/>
            <a:chOff x="3753155" y="2209800"/>
            <a:chExt cx="2090058" cy="2090058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4759DD56-9161-4A22-8660-0AAFD5155B24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xmlns="" id="{9B542F8B-7358-4AD5-9F27-D4CDC7236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37A792EE-2433-4D86-A7D5-1FB0D3F9E4D8}"/>
              </a:ext>
            </a:extLst>
          </p:cNvPr>
          <p:cNvGrpSpPr/>
          <p:nvPr/>
        </p:nvGrpSpPr>
        <p:grpSpPr>
          <a:xfrm>
            <a:off x="6038027" y="1869840"/>
            <a:ext cx="1813790" cy="1813790"/>
            <a:chOff x="6403225" y="2209800"/>
            <a:chExt cx="2090058" cy="209005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xmlns="" id="{5A516301-84E4-4DC6-A056-8024955CA570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xmlns="" id="{C90A6E8F-8715-4A45-8091-41BC89D6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081CAD7B-D8C7-4ACB-BAAD-C11ECF75DF45}"/>
              </a:ext>
            </a:extLst>
          </p:cNvPr>
          <p:cNvGrpSpPr/>
          <p:nvPr/>
        </p:nvGrpSpPr>
        <p:grpSpPr>
          <a:xfrm>
            <a:off x="789648" y="1875469"/>
            <a:ext cx="1802532" cy="1802532"/>
            <a:chOff x="1103085" y="2209800"/>
            <a:chExt cx="2090058" cy="209005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F64BCF60-284B-4512-A374-E284A563EFB1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D88307B7-2C0C-4003-9659-402583C1B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604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75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66ACF4C-6F8C-46FC-8362-2E05C90EEAFA}"/>
              </a:ext>
            </a:extLst>
          </p:cNvPr>
          <p:cNvGrpSpPr/>
          <p:nvPr/>
        </p:nvGrpSpPr>
        <p:grpSpPr>
          <a:xfrm>
            <a:off x="-290920" y="-39756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Contents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3786153" y="1362489"/>
            <a:ext cx="67437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endParaRPr lang="en-US" sz="2100" b="1" dirty="0">
              <a:solidFill>
                <a:srgbClr val="801669"/>
              </a:solidFill>
              <a:latin typeface="Lucida Calligraphy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100" b="1" dirty="0">
                <a:solidFill>
                  <a:srgbClr val="801669"/>
                </a:solidFill>
                <a:latin typeface="Lucida Calligraphy" pitchFamily="66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>
              <a:buFont typeface="Wingdings" pitchFamily="2" charset="2"/>
              <a:buChar char="v"/>
            </a:pPr>
            <a:r>
              <a:rPr lang="e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Objective</a:t>
            </a: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S/W,H/W and services requirements</a:t>
            </a: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r>
              <a:rPr lang="e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proposed  </a:t>
            </a:r>
            <a:r>
              <a:rPr lang="e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References</a:t>
            </a: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86153" y="934891"/>
            <a:ext cx="657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xmlns="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xmlns="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xmlns="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xmlns="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183EA2CA-A17F-4A6A-AC3E-6F8757F77880}"/>
              </a:ext>
            </a:extLst>
          </p:cNvPr>
          <p:cNvGrpSpPr/>
          <p:nvPr/>
        </p:nvGrpSpPr>
        <p:grpSpPr>
          <a:xfrm>
            <a:off x="8083100" y="1518554"/>
            <a:ext cx="1591582" cy="1866900"/>
            <a:chOff x="6488272" y="2209800"/>
            <a:chExt cx="1591582" cy="1866900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xmlns="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D9A6427C-7201-480C-B8BA-C01C9BCA7B52}"/>
                </a:ext>
              </a:extLst>
            </p:cNvPr>
            <p:cNvSpPr txBox="1"/>
            <p:nvPr/>
          </p:nvSpPr>
          <p:spPr>
            <a:xfrm>
              <a:off x="6595201" y="2213415"/>
              <a:ext cx="1362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N/w SEC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xmlns="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IoT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xmlns="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AWS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xmlns="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xmlns="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xmlns="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8721CE74-40AC-4223-B129-B3A270C7429B}"/>
              </a:ext>
            </a:extLst>
          </p:cNvPr>
          <p:cNvSpPr txBox="1"/>
          <p:nvPr/>
        </p:nvSpPr>
        <p:spPr>
          <a:xfrm>
            <a:off x="3083677" y="3146196"/>
            <a:ext cx="1591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Amazon Web</a:t>
            </a:r>
          </a:p>
          <a:p>
            <a:pPr algn="ctr"/>
            <a:r>
              <a:rPr lang="en-US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Services</a:t>
            </a:r>
            <a:endParaRPr lang="en-US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860A9D1F-EDAE-418D-A3C8-F8109A2B052A}"/>
              </a:ext>
            </a:extLst>
          </p:cNvPr>
          <p:cNvGrpSpPr/>
          <p:nvPr/>
        </p:nvGrpSpPr>
        <p:grpSpPr>
          <a:xfrm>
            <a:off x="5526783" y="3146196"/>
            <a:ext cx="1637301" cy="707382"/>
            <a:chOff x="3931955" y="3837442"/>
            <a:chExt cx="1637301" cy="707382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52CBBE"/>
                  </a:solidFill>
                  <a:latin typeface="Tw Cen MT" panose="020B0602020104020603" pitchFamily="34" charset="0"/>
                </a:rPr>
                <a:t>Internet of Things</a:t>
              </a:r>
              <a:endParaRPr lang="en-US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BBD17202-B0A7-4912-9A5D-8F55518824B3}"/>
                </a:ext>
              </a:extLst>
            </p:cNvPr>
            <p:cNvSpPr txBox="1"/>
            <p:nvPr/>
          </p:nvSpPr>
          <p:spPr>
            <a:xfrm>
              <a:off x="3931955" y="423704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D025EBC6-5731-4D97-B58C-0E0C20D47817}"/>
              </a:ext>
            </a:extLst>
          </p:cNvPr>
          <p:cNvSpPr txBox="1"/>
          <p:nvPr/>
        </p:nvSpPr>
        <p:spPr>
          <a:xfrm>
            <a:off x="8083100" y="3146196"/>
            <a:ext cx="1591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EC630"/>
                </a:solidFill>
                <a:latin typeface="Tw Cen MT" panose="020B0602020104020603" pitchFamily="34" charset="0"/>
              </a:rPr>
              <a:t>Newtork</a:t>
            </a:r>
            <a:endParaRPr lang="en-US" b="1" dirty="0" smtClean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Security</a:t>
            </a:r>
            <a:endParaRPr lang="en-US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229239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29326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29239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C6CB4C-B5E1-4756-815D-BC6EC8E7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PR0JECT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ROADMAP</a:t>
            </a:r>
            <a:br>
              <a:rPr lang="en-US" dirty="0"/>
            </a:b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CD4784F-41FE-47AC-B617-00EA570D30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FA8FF1C-735A-4A06-B94C-EA60103219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3 </a:t>
            </a:r>
            <a:r>
              <a:rPr lang="en-US" dirty="0" smtClean="0"/>
              <a:t>Platforms</a:t>
            </a:r>
            <a:r>
              <a:rPr lang="en-US" dirty="0" smtClean="0"/>
              <a:t> </a:t>
            </a:r>
            <a:r>
              <a:rPr lang="en-US" dirty="0"/>
              <a:t>Plan</a:t>
            </a:r>
            <a:endParaRPr lang="ru-RU" dirty="0"/>
          </a:p>
        </p:txBody>
      </p:sp>
      <p:pic>
        <p:nvPicPr>
          <p:cNvPr id="50" name="Picture Placeholder 49" descr="Company logo">
            <a:extLst>
              <a:ext uri="{FF2B5EF4-FFF2-40B4-BE49-F238E27FC236}">
                <a16:creationId xmlns="" xmlns:a16="http://schemas.microsoft.com/office/drawing/2014/main" id="{AA0BD572-8873-4C60-84A2-F8D4F9A446D9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71" b="171"/>
          <a:stretch>
            <a:fillRect/>
          </a:stretch>
        </p:blipFill>
        <p:spPr/>
      </p:pic>
      <p:sp>
        <p:nvSpPr>
          <p:cNvPr id="47" name="Text Placeholder 46">
            <a:extLst>
              <a:ext uri="{FF2B5EF4-FFF2-40B4-BE49-F238E27FC236}">
                <a16:creationId xmlns="" xmlns:a16="http://schemas.microsoft.com/office/drawing/2014/main" id="{AB47DC31-EE68-48D8-9468-C2B842A23804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 smtClean="0"/>
              <a:t>AWS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80A9E837-1CF3-4923-8E30-94AB8B4C21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EC2</a:t>
            </a:r>
            <a:endParaRPr lang="ru-RU" dirty="0"/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954842DC-5569-4421-BEE9-EC5D80DF6E5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4390D17E-2D62-4E5F-B6C7-00133606296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3E894C19-9FAB-43B1-85B9-CB0B890E7C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LINUX</a:t>
            </a:r>
            <a:endParaRPr lang="ru-RU" dirty="0"/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6368F96B-C4DE-44C0-B817-D7856E67522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="" xmlns:a16="http://schemas.microsoft.com/office/drawing/2014/main" id="{04B1980E-9DD3-42DE-8F61-F99D5543C47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B71962F0-0A0F-4FC2-9E69-6265A830C4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LB</a:t>
            </a:r>
            <a:endParaRPr lang="ru-RU" dirty="0"/>
          </a:p>
        </p:txBody>
      </p:sp>
      <p:sp>
        <p:nvSpPr>
          <p:cNvPr id="25" name="Text Placeholder 24">
            <a:extLst>
              <a:ext uri="{FF2B5EF4-FFF2-40B4-BE49-F238E27FC236}">
                <a16:creationId xmlns="" xmlns:a16="http://schemas.microsoft.com/office/drawing/2014/main" id="{2B193253-F94A-4164-AE5D-6B3931AE17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781149" y="437795"/>
            <a:ext cx="1726129" cy="2042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Load </a:t>
            </a:r>
            <a:r>
              <a:rPr lang="en-US" dirty="0" err="1" smtClean="0"/>
              <a:t>Balencer</a:t>
            </a:r>
            <a:endParaRPr lang="ru-R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="" xmlns:a16="http://schemas.microsoft.com/office/drawing/2014/main" id="{574B2B85-AD22-4077-83F1-E8A029BDD2A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106E260A-6B73-4483-8F8B-5B22E648BF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Auto</a:t>
            </a:r>
          </a:p>
          <a:p>
            <a:r>
              <a:rPr lang="en-US" dirty="0" smtClean="0"/>
              <a:t> Scaling</a:t>
            </a:r>
            <a:endParaRPr lang="ru-RU" dirty="0"/>
          </a:p>
        </p:txBody>
      </p:sp>
      <p:sp>
        <p:nvSpPr>
          <p:cNvPr id="27" name="Text Placeholder 26">
            <a:extLst>
              <a:ext uri="{FF2B5EF4-FFF2-40B4-BE49-F238E27FC236}">
                <a16:creationId xmlns="" xmlns:a16="http://schemas.microsoft.com/office/drawing/2014/main" id="{84F2613F-DCC0-4A1F-9B48-C279DDE0C20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67BB4E68-6401-4C98-8572-F315F0392AD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9747846D-FA06-4686-A47D-5A668FD95F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04306A44-50E7-4C10-ABF1-71CE55A094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Sensors Data</a:t>
            </a:r>
            <a:endParaRPr lang="ru-RU" dirty="0"/>
          </a:p>
        </p:txBody>
      </p:sp>
      <p:sp>
        <p:nvSpPr>
          <p:cNvPr id="35" name="Text Placeholder 34">
            <a:extLst>
              <a:ext uri="{FF2B5EF4-FFF2-40B4-BE49-F238E27FC236}">
                <a16:creationId xmlns="" xmlns:a16="http://schemas.microsoft.com/office/drawing/2014/main" id="{25D376EC-609C-46F1-A4A6-22B3BCBA977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6" name="Text Placeholder 35">
            <a:extLst>
              <a:ext uri="{FF2B5EF4-FFF2-40B4-BE49-F238E27FC236}">
                <a16:creationId xmlns="" xmlns:a16="http://schemas.microsoft.com/office/drawing/2014/main" id="{1F3490A6-CE9A-4C91-9932-EEF33F6A61D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18BD9AA2-DFE1-412D-BB95-7989BA1E603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MQTT</a:t>
            </a:r>
            <a:endParaRPr lang="ru-RU" dirty="0"/>
          </a:p>
        </p:txBody>
      </p:sp>
      <p:sp>
        <p:nvSpPr>
          <p:cNvPr id="31" name="Text Placeholder 30">
            <a:extLst>
              <a:ext uri="{FF2B5EF4-FFF2-40B4-BE49-F238E27FC236}">
                <a16:creationId xmlns="" xmlns:a16="http://schemas.microsoft.com/office/drawing/2014/main" id="{BB5D9C5D-1FCA-4D88-ADCB-481D203B846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E15B9CEB-0CEB-4050-8317-0807EADC0F0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CDDFF132-912B-4B2B-B3E5-D1AB199B58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DB</a:t>
            </a:r>
          </a:p>
          <a:p>
            <a:r>
              <a:rPr lang="en-US" dirty="0"/>
              <a:t>SERVER</a:t>
            </a:r>
            <a:endParaRPr lang="ru-RU" dirty="0"/>
          </a:p>
        </p:txBody>
      </p:sp>
      <p:sp>
        <p:nvSpPr>
          <p:cNvPr id="33" name="Text Placeholder 32">
            <a:extLst>
              <a:ext uri="{FF2B5EF4-FFF2-40B4-BE49-F238E27FC236}">
                <a16:creationId xmlns="" xmlns:a16="http://schemas.microsoft.com/office/drawing/2014/main" id="{97AEBAB8-BDEB-4E4A-B443-829D3C340CA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4" name="Text Placeholder 33">
            <a:extLst>
              <a:ext uri="{FF2B5EF4-FFF2-40B4-BE49-F238E27FC236}">
                <a16:creationId xmlns="" xmlns:a16="http://schemas.microsoft.com/office/drawing/2014/main" id="{B46FA574-2C1D-466A-8970-8B2776FA33D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0950DBC3-6438-47ED-BA7E-BBD7E08290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IOT </a:t>
            </a:r>
            <a:r>
              <a:rPr lang="en-US" dirty="0"/>
              <a:t>WEB PAGE</a:t>
            </a:r>
            <a:endParaRPr lang="ru-RU" dirty="0"/>
          </a:p>
          <a:p>
            <a:endParaRPr lang="ru-RU" dirty="0"/>
          </a:p>
        </p:txBody>
      </p:sp>
      <p:sp>
        <p:nvSpPr>
          <p:cNvPr id="29" name="Text Placeholder 28">
            <a:extLst>
              <a:ext uri="{FF2B5EF4-FFF2-40B4-BE49-F238E27FC236}">
                <a16:creationId xmlns="" xmlns:a16="http://schemas.microsoft.com/office/drawing/2014/main" id="{71435C51-CB8E-41E5-8C00-34ADCC273A3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="" xmlns:a16="http://schemas.microsoft.com/office/drawing/2014/main" id="{946F0E31-A00A-4287-813C-109216A5986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95" name="Text Placeholder 94">
            <a:extLst>
              <a:ext uri="{FF2B5EF4-FFF2-40B4-BE49-F238E27FC236}">
                <a16:creationId xmlns="" xmlns:a16="http://schemas.microsoft.com/office/drawing/2014/main" id="{7C0ECD94-A4CB-4FB7-A7F7-AA32C0ED85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NW</a:t>
            </a:r>
            <a:endParaRPr lang="en-US" dirty="0"/>
          </a:p>
          <a:p>
            <a:r>
              <a:rPr lang="en-US" dirty="0"/>
              <a:t>SEC</a:t>
            </a:r>
            <a:endParaRPr lang="ru-RU" dirty="0"/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5E0624EF-8210-444B-9BC7-2C144038C2F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VPN</a:t>
            </a:r>
            <a:endParaRPr lang="ru-RU" dirty="0"/>
          </a:p>
        </p:txBody>
      </p:sp>
      <p:sp>
        <p:nvSpPr>
          <p:cNvPr id="37" name="Text Placeholder 36">
            <a:extLst>
              <a:ext uri="{FF2B5EF4-FFF2-40B4-BE49-F238E27FC236}">
                <a16:creationId xmlns="" xmlns:a16="http://schemas.microsoft.com/office/drawing/2014/main" id="{DF4A9D67-1B01-4CF8-AC0D-C7E518691F6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8" name="Text Placeholder 37">
            <a:extLst>
              <a:ext uri="{FF2B5EF4-FFF2-40B4-BE49-F238E27FC236}">
                <a16:creationId xmlns="" xmlns:a16="http://schemas.microsoft.com/office/drawing/2014/main" id="{D7DFA977-B8C8-428F-BA2B-EFF078C726C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7073D15E-3E59-4781-BA50-8D741A373A3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Layer 2 </a:t>
            </a:r>
            <a:r>
              <a:rPr lang="en-US" dirty="0" err="1" smtClean="0"/>
              <a:t>securiy</a:t>
            </a:r>
            <a:endParaRPr lang="ru-RU" dirty="0"/>
          </a:p>
        </p:txBody>
      </p:sp>
      <p:sp>
        <p:nvSpPr>
          <p:cNvPr id="41" name="Text Placeholder 40">
            <a:extLst>
              <a:ext uri="{FF2B5EF4-FFF2-40B4-BE49-F238E27FC236}">
                <a16:creationId xmlns="" xmlns:a16="http://schemas.microsoft.com/office/drawing/2014/main" id="{D183E534-6B6A-4814-BF59-57A6E38C5B0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42" name="Text Placeholder 41">
            <a:extLst>
              <a:ext uri="{FF2B5EF4-FFF2-40B4-BE49-F238E27FC236}">
                <a16:creationId xmlns="" xmlns:a16="http://schemas.microsoft.com/office/drawing/2014/main" id="{075CE6EC-954F-4DE1-BFD8-21E7D92FDE1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FACEF7EF-E8CB-4008-A749-3586789460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Firewall</a:t>
            </a:r>
            <a:endParaRPr lang="ru-RU" dirty="0"/>
          </a:p>
        </p:txBody>
      </p:sp>
      <p:sp>
        <p:nvSpPr>
          <p:cNvPr id="39" name="Text Placeholder 38">
            <a:extLst>
              <a:ext uri="{FF2B5EF4-FFF2-40B4-BE49-F238E27FC236}">
                <a16:creationId xmlns="" xmlns:a16="http://schemas.microsoft.com/office/drawing/2014/main" id="{96FA5D30-6CB0-4EEA-AB74-670C4C1A6E0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40" name="Text Placeholder 39">
            <a:extLst>
              <a:ext uri="{FF2B5EF4-FFF2-40B4-BE49-F238E27FC236}">
                <a16:creationId xmlns="" xmlns:a16="http://schemas.microsoft.com/office/drawing/2014/main" id="{2439FE52-3A9A-43A5-9827-31AEC68BEE7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46" name="Text Placeholder 45">
            <a:extLst>
              <a:ext uri="{FF2B5EF4-FFF2-40B4-BE49-F238E27FC236}">
                <a16:creationId xmlns="" xmlns:a16="http://schemas.microsoft.com/office/drawing/2014/main" id="{A15ADFC7-484C-4FB9-A3C1-CDAA545F73F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smtClean="0"/>
              <a:t>IPS</a:t>
            </a:r>
            <a:endParaRPr lang="ru-RU" dirty="0"/>
          </a:p>
        </p:txBody>
      </p:sp>
      <p:sp>
        <p:nvSpPr>
          <p:cNvPr id="43" name="Text Placeholder 42">
            <a:extLst>
              <a:ext uri="{FF2B5EF4-FFF2-40B4-BE49-F238E27FC236}">
                <a16:creationId xmlns="" xmlns:a16="http://schemas.microsoft.com/office/drawing/2014/main" id="{22CF05B5-E92D-4FD2-A21C-956D8E8321A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44" name="Text Placeholder 43">
            <a:extLst>
              <a:ext uri="{FF2B5EF4-FFF2-40B4-BE49-F238E27FC236}">
                <a16:creationId xmlns="" xmlns:a16="http://schemas.microsoft.com/office/drawing/2014/main" id="{00E93532-CE49-4B9B-B7CE-189B4CACB360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48" name="Text Placeholder 47">
            <a:extLst>
              <a:ext uri="{FF2B5EF4-FFF2-40B4-BE49-F238E27FC236}">
                <a16:creationId xmlns="" xmlns:a16="http://schemas.microsoft.com/office/drawing/2014/main" id="{80356F4D-EF6F-4CA4-9F12-1144AB06B635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2983878" y="6661562"/>
            <a:ext cx="1044000" cy="1044000"/>
          </a:xfrm>
        </p:spPr>
        <p:txBody>
          <a:bodyPr/>
          <a:lstStyle/>
          <a:p>
            <a:r>
              <a:rPr lang="en-US"/>
              <a:t>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1003659-1C3C-40E5-BE1B-1DCC6A9C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F0B8AAA-F436-42D2-B561-5E65C6A0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70C0-85C8-4782-A2DC-740B0F58DBF8}" type="datetime1">
              <a:rPr lang="ru-RU" smtClean="0"/>
              <a:pPr/>
              <a:t>21.02.2019</a:t>
            </a:fld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93FD034-B9C1-41DF-9CA6-A5C81E6F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93C1428B-5ACF-4E79-A091-05E2328DA75D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C6CB4C-B5E1-4756-815D-BC6EC8E7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PR0JECT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ROADMAP</a:t>
            </a:r>
            <a:br>
              <a:rPr lang="en-US" dirty="0"/>
            </a:b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CD4784F-41FE-47AC-B617-00EA570D30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FA8FF1C-735A-4A06-B94C-EA60103219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3 </a:t>
            </a:r>
            <a:r>
              <a:rPr lang="en-US" dirty="0" smtClean="0"/>
              <a:t>Platforms</a:t>
            </a:r>
            <a:r>
              <a:rPr lang="en-US" dirty="0" smtClean="0"/>
              <a:t> </a:t>
            </a:r>
            <a:r>
              <a:rPr lang="en-US" dirty="0"/>
              <a:t>Plan</a:t>
            </a:r>
            <a:endParaRPr lang="ru-RU" dirty="0"/>
          </a:p>
        </p:txBody>
      </p:sp>
      <p:pic>
        <p:nvPicPr>
          <p:cNvPr id="50" name="Picture Placeholder 49" descr="Company logo">
            <a:extLst>
              <a:ext uri="{FF2B5EF4-FFF2-40B4-BE49-F238E27FC236}">
                <a16:creationId xmlns="" xmlns:a16="http://schemas.microsoft.com/office/drawing/2014/main" id="{AA0BD572-8873-4C60-84A2-F8D4F9A446D9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71" b="171"/>
          <a:stretch>
            <a:fillRect/>
          </a:stretch>
        </p:blipFill>
        <p:spPr/>
      </p:pic>
      <p:sp>
        <p:nvSpPr>
          <p:cNvPr id="47" name="Text Placeholder 46">
            <a:extLst>
              <a:ext uri="{FF2B5EF4-FFF2-40B4-BE49-F238E27FC236}">
                <a16:creationId xmlns="" xmlns:a16="http://schemas.microsoft.com/office/drawing/2014/main" id="{AB47DC31-EE68-48D8-9468-C2B842A23804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 smtClean="0"/>
              <a:t>AWS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80A9E837-1CF3-4923-8E30-94AB8B4C21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EC2</a:t>
            </a:r>
            <a:endParaRPr lang="ru-RU" dirty="0"/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954842DC-5569-4421-BEE9-EC5D80DF6E5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4390D17E-2D62-4E5F-B6C7-00133606296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3E894C19-9FAB-43B1-85B9-CB0B890E7C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LINUX</a:t>
            </a:r>
            <a:endParaRPr lang="ru-RU" dirty="0"/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6368F96B-C4DE-44C0-B817-D7856E67522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="" xmlns:a16="http://schemas.microsoft.com/office/drawing/2014/main" id="{04B1980E-9DD3-42DE-8F61-F99D5543C47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B71962F0-0A0F-4FC2-9E69-6265A830C4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LB</a:t>
            </a:r>
            <a:endParaRPr lang="ru-RU" dirty="0"/>
          </a:p>
        </p:txBody>
      </p:sp>
      <p:sp>
        <p:nvSpPr>
          <p:cNvPr id="25" name="Text Placeholder 24">
            <a:extLst>
              <a:ext uri="{FF2B5EF4-FFF2-40B4-BE49-F238E27FC236}">
                <a16:creationId xmlns="" xmlns:a16="http://schemas.microsoft.com/office/drawing/2014/main" id="{2B193253-F94A-4164-AE5D-6B3931AE17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781149" y="437795"/>
            <a:ext cx="1726129" cy="2042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Load </a:t>
            </a:r>
            <a:r>
              <a:rPr lang="en-US" dirty="0" err="1" smtClean="0"/>
              <a:t>Balencer</a:t>
            </a:r>
            <a:endParaRPr lang="ru-R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="" xmlns:a16="http://schemas.microsoft.com/office/drawing/2014/main" id="{574B2B85-AD22-4077-83F1-E8A029BDD2A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106E260A-6B73-4483-8F8B-5B22E648BF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Auto</a:t>
            </a:r>
          </a:p>
          <a:p>
            <a:r>
              <a:rPr lang="en-US" dirty="0" smtClean="0"/>
              <a:t> Scaling</a:t>
            </a:r>
            <a:endParaRPr lang="ru-RU" dirty="0"/>
          </a:p>
        </p:txBody>
      </p:sp>
      <p:sp>
        <p:nvSpPr>
          <p:cNvPr id="27" name="Text Placeholder 26">
            <a:extLst>
              <a:ext uri="{FF2B5EF4-FFF2-40B4-BE49-F238E27FC236}">
                <a16:creationId xmlns="" xmlns:a16="http://schemas.microsoft.com/office/drawing/2014/main" id="{84F2613F-DCC0-4A1F-9B48-C279DDE0C20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67BB4E68-6401-4C98-8572-F315F0392AD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9747846D-FA06-4686-A47D-5A668FD95F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04306A44-50E7-4C10-ABF1-71CE55A094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Sensors Data</a:t>
            </a:r>
            <a:endParaRPr lang="ru-RU" dirty="0"/>
          </a:p>
        </p:txBody>
      </p:sp>
      <p:sp>
        <p:nvSpPr>
          <p:cNvPr id="35" name="Text Placeholder 34">
            <a:extLst>
              <a:ext uri="{FF2B5EF4-FFF2-40B4-BE49-F238E27FC236}">
                <a16:creationId xmlns="" xmlns:a16="http://schemas.microsoft.com/office/drawing/2014/main" id="{25D376EC-609C-46F1-A4A6-22B3BCBA977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6" name="Text Placeholder 35">
            <a:extLst>
              <a:ext uri="{FF2B5EF4-FFF2-40B4-BE49-F238E27FC236}">
                <a16:creationId xmlns="" xmlns:a16="http://schemas.microsoft.com/office/drawing/2014/main" id="{1F3490A6-CE9A-4C91-9932-EEF33F6A61D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18BD9AA2-DFE1-412D-BB95-7989BA1E603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MQTT</a:t>
            </a:r>
            <a:endParaRPr lang="ru-RU" dirty="0"/>
          </a:p>
        </p:txBody>
      </p:sp>
      <p:sp>
        <p:nvSpPr>
          <p:cNvPr id="31" name="Text Placeholder 30">
            <a:extLst>
              <a:ext uri="{FF2B5EF4-FFF2-40B4-BE49-F238E27FC236}">
                <a16:creationId xmlns="" xmlns:a16="http://schemas.microsoft.com/office/drawing/2014/main" id="{BB5D9C5D-1FCA-4D88-ADCB-481D203B846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E15B9CEB-0CEB-4050-8317-0807EADC0F0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CDDFF132-912B-4B2B-B3E5-D1AB199B58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DB</a:t>
            </a:r>
          </a:p>
          <a:p>
            <a:r>
              <a:rPr lang="en-US" dirty="0"/>
              <a:t>SERVER</a:t>
            </a:r>
            <a:endParaRPr lang="ru-RU" dirty="0"/>
          </a:p>
        </p:txBody>
      </p:sp>
      <p:sp>
        <p:nvSpPr>
          <p:cNvPr id="33" name="Text Placeholder 32">
            <a:extLst>
              <a:ext uri="{FF2B5EF4-FFF2-40B4-BE49-F238E27FC236}">
                <a16:creationId xmlns="" xmlns:a16="http://schemas.microsoft.com/office/drawing/2014/main" id="{97AEBAB8-BDEB-4E4A-B443-829D3C340CA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4" name="Text Placeholder 33">
            <a:extLst>
              <a:ext uri="{FF2B5EF4-FFF2-40B4-BE49-F238E27FC236}">
                <a16:creationId xmlns="" xmlns:a16="http://schemas.microsoft.com/office/drawing/2014/main" id="{B46FA574-2C1D-466A-8970-8B2776FA33D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0950DBC3-6438-47ED-BA7E-BBD7E08290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IOT </a:t>
            </a:r>
            <a:r>
              <a:rPr lang="en-US" dirty="0"/>
              <a:t>WEB PAGE</a:t>
            </a:r>
            <a:endParaRPr lang="ru-RU" dirty="0"/>
          </a:p>
          <a:p>
            <a:endParaRPr lang="ru-RU" dirty="0"/>
          </a:p>
        </p:txBody>
      </p:sp>
      <p:sp>
        <p:nvSpPr>
          <p:cNvPr id="29" name="Text Placeholder 28">
            <a:extLst>
              <a:ext uri="{FF2B5EF4-FFF2-40B4-BE49-F238E27FC236}">
                <a16:creationId xmlns="" xmlns:a16="http://schemas.microsoft.com/office/drawing/2014/main" id="{71435C51-CB8E-41E5-8C00-34ADCC273A3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="" xmlns:a16="http://schemas.microsoft.com/office/drawing/2014/main" id="{946F0E31-A00A-4287-813C-109216A5986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95" name="Text Placeholder 94">
            <a:extLst>
              <a:ext uri="{FF2B5EF4-FFF2-40B4-BE49-F238E27FC236}">
                <a16:creationId xmlns="" xmlns:a16="http://schemas.microsoft.com/office/drawing/2014/main" id="{7C0ECD94-A4CB-4FB7-A7F7-AA32C0ED85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NW</a:t>
            </a:r>
            <a:endParaRPr lang="en-US" dirty="0"/>
          </a:p>
          <a:p>
            <a:r>
              <a:rPr lang="en-US" dirty="0"/>
              <a:t>SEC</a:t>
            </a:r>
            <a:endParaRPr lang="ru-RU" dirty="0"/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5E0624EF-8210-444B-9BC7-2C144038C2F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VPN</a:t>
            </a:r>
            <a:endParaRPr lang="ru-RU" dirty="0"/>
          </a:p>
        </p:txBody>
      </p:sp>
      <p:sp>
        <p:nvSpPr>
          <p:cNvPr id="37" name="Text Placeholder 36">
            <a:extLst>
              <a:ext uri="{FF2B5EF4-FFF2-40B4-BE49-F238E27FC236}">
                <a16:creationId xmlns="" xmlns:a16="http://schemas.microsoft.com/office/drawing/2014/main" id="{DF4A9D67-1B01-4CF8-AC0D-C7E518691F6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8" name="Text Placeholder 37">
            <a:extLst>
              <a:ext uri="{FF2B5EF4-FFF2-40B4-BE49-F238E27FC236}">
                <a16:creationId xmlns="" xmlns:a16="http://schemas.microsoft.com/office/drawing/2014/main" id="{D7DFA977-B8C8-428F-BA2B-EFF078C726C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7073D15E-3E59-4781-BA50-8D741A373A3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Layer 2 </a:t>
            </a:r>
            <a:r>
              <a:rPr lang="en-US" dirty="0" err="1" smtClean="0"/>
              <a:t>securiy</a:t>
            </a:r>
            <a:endParaRPr lang="ru-RU" dirty="0"/>
          </a:p>
        </p:txBody>
      </p:sp>
      <p:sp>
        <p:nvSpPr>
          <p:cNvPr id="41" name="Text Placeholder 40">
            <a:extLst>
              <a:ext uri="{FF2B5EF4-FFF2-40B4-BE49-F238E27FC236}">
                <a16:creationId xmlns="" xmlns:a16="http://schemas.microsoft.com/office/drawing/2014/main" id="{D183E534-6B6A-4814-BF59-57A6E38C5B0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42" name="Text Placeholder 41">
            <a:extLst>
              <a:ext uri="{FF2B5EF4-FFF2-40B4-BE49-F238E27FC236}">
                <a16:creationId xmlns="" xmlns:a16="http://schemas.microsoft.com/office/drawing/2014/main" id="{075CE6EC-954F-4DE1-BFD8-21E7D92FDE1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FACEF7EF-E8CB-4008-A749-3586789460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Firewall</a:t>
            </a:r>
            <a:endParaRPr lang="ru-RU" dirty="0"/>
          </a:p>
        </p:txBody>
      </p:sp>
      <p:sp>
        <p:nvSpPr>
          <p:cNvPr id="39" name="Text Placeholder 38">
            <a:extLst>
              <a:ext uri="{FF2B5EF4-FFF2-40B4-BE49-F238E27FC236}">
                <a16:creationId xmlns="" xmlns:a16="http://schemas.microsoft.com/office/drawing/2014/main" id="{96FA5D30-6CB0-4EEA-AB74-670C4C1A6E0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40" name="Text Placeholder 39">
            <a:extLst>
              <a:ext uri="{FF2B5EF4-FFF2-40B4-BE49-F238E27FC236}">
                <a16:creationId xmlns="" xmlns:a16="http://schemas.microsoft.com/office/drawing/2014/main" id="{2439FE52-3A9A-43A5-9827-31AEC68BEE7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46" name="Text Placeholder 45">
            <a:extLst>
              <a:ext uri="{FF2B5EF4-FFF2-40B4-BE49-F238E27FC236}">
                <a16:creationId xmlns="" xmlns:a16="http://schemas.microsoft.com/office/drawing/2014/main" id="{A15ADFC7-484C-4FB9-A3C1-CDAA545F73F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smtClean="0"/>
              <a:t>IPS</a:t>
            </a:r>
            <a:endParaRPr lang="ru-RU" dirty="0"/>
          </a:p>
        </p:txBody>
      </p:sp>
      <p:sp>
        <p:nvSpPr>
          <p:cNvPr id="43" name="Text Placeholder 42">
            <a:extLst>
              <a:ext uri="{FF2B5EF4-FFF2-40B4-BE49-F238E27FC236}">
                <a16:creationId xmlns="" xmlns:a16="http://schemas.microsoft.com/office/drawing/2014/main" id="{22CF05B5-E92D-4FD2-A21C-956D8E8321A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44" name="Text Placeholder 43">
            <a:extLst>
              <a:ext uri="{FF2B5EF4-FFF2-40B4-BE49-F238E27FC236}">
                <a16:creationId xmlns="" xmlns:a16="http://schemas.microsoft.com/office/drawing/2014/main" id="{00E93532-CE49-4B9B-B7CE-189B4CACB360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48" name="Text Placeholder 47">
            <a:extLst>
              <a:ext uri="{FF2B5EF4-FFF2-40B4-BE49-F238E27FC236}">
                <a16:creationId xmlns="" xmlns:a16="http://schemas.microsoft.com/office/drawing/2014/main" id="{80356F4D-EF6F-4CA4-9F12-1144AB06B635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2983878" y="6661562"/>
            <a:ext cx="1044000" cy="1044000"/>
          </a:xfrm>
        </p:spPr>
        <p:txBody>
          <a:bodyPr/>
          <a:lstStyle/>
          <a:p>
            <a:r>
              <a:rPr lang="en-US"/>
              <a:t>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1003659-1C3C-40E5-BE1B-1DCC6A9C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F0B8AAA-F436-42D2-B561-5E65C6A0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70C0-85C8-4782-A2DC-740B0F58DBF8}" type="datetime1">
              <a:rPr lang="ru-RU" smtClean="0"/>
              <a:pPr/>
              <a:t>21.02.2019</a:t>
            </a:fld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93FD034-B9C1-41DF-9CA6-A5C81E6F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93C1428B-5ACF-4E79-A091-05E2328DA75D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CC89FF31-8612-4FD2-9987-7B2B659E4399}"/>
              </a:ext>
            </a:extLst>
          </p:cNvPr>
          <p:cNvGrpSpPr/>
          <p:nvPr/>
        </p:nvGrpSpPr>
        <p:grpSpPr>
          <a:xfrm>
            <a:off x="1590156" y="1623565"/>
            <a:ext cx="2017224" cy="2017224"/>
            <a:chOff x="1466851" y="1754971"/>
            <a:chExt cx="2362200" cy="236220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xmlns="" id="{8A4AD62D-BD7E-415D-B725-6AC37487928F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xmlns="" id="{AD995FC3-C541-42EF-8CAA-48FBA94B9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8" r="1156"/>
            <a:stretch/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558BBFA0-22AC-4630-95CF-DD11BBF46981}"/>
              </a:ext>
            </a:extLst>
          </p:cNvPr>
          <p:cNvGrpSpPr/>
          <p:nvPr/>
        </p:nvGrpSpPr>
        <p:grpSpPr>
          <a:xfrm>
            <a:off x="4287817" y="159450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xmlns="" id="{8106C475-63FF-4B88-9037-7D4296DCF408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xmlns="" id="{5A49D4CA-4AB4-4B81-87DF-16F4C749B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78" t="16519" r="9615" b="1982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4FA7696F-3A12-4749-96EF-506789697582}"/>
              </a:ext>
            </a:extLst>
          </p:cNvPr>
          <p:cNvGrpSpPr/>
          <p:nvPr/>
        </p:nvGrpSpPr>
        <p:grpSpPr>
          <a:xfrm>
            <a:off x="7057250" y="1589351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xmlns="" id="{BEA41108-70F3-44FD-9476-BB5FCAD01852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xmlns="" id="{70692E7A-E8C1-4231-93B0-76CAA4775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5" r="16615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xmlns="" id="{FFECBB9F-A6DA-4867-8BFF-1EB9CC0E78D3}"/>
              </a:ext>
            </a:extLst>
          </p:cNvPr>
          <p:cNvGrpSpPr/>
          <p:nvPr/>
        </p:nvGrpSpPr>
        <p:grpSpPr>
          <a:xfrm>
            <a:off x="1671243" y="1589351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xmlns="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F148DB69-DF3E-4C33-B538-AF9F73BD860D}"/>
              </a:ext>
            </a:extLst>
          </p:cNvPr>
          <p:cNvGrpSpPr/>
          <p:nvPr/>
        </p:nvGrpSpPr>
        <p:grpSpPr>
          <a:xfrm>
            <a:off x="4359048" y="1589351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xmlns="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999227E9-EB21-4059-B513-140E8EB32283}"/>
              </a:ext>
            </a:extLst>
          </p:cNvPr>
          <p:cNvGrpSpPr/>
          <p:nvPr/>
        </p:nvGrpSpPr>
        <p:grpSpPr>
          <a:xfrm>
            <a:off x="7113378" y="1596925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xmlns="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642619BF-D98C-42FE-8077-B8745D93F239}"/>
              </a:ext>
            </a:extLst>
          </p:cNvPr>
          <p:cNvGrpSpPr/>
          <p:nvPr/>
        </p:nvGrpSpPr>
        <p:grpSpPr>
          <a:xfrm>
            <a:off x="1089803" y="4112242"/>
            <a:ext cx="3048141" cy="1452554"/>
            <a:chOff x="264581" y="4416136"/>
            <a:chExt cx="3048141" cy="1452554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ALAN MARTIN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xmlns="" id="{EC238A46-6DC2-415E-858B-EDB9C705F5D2}"/>
              </a:ext>
            </a:extLst>
          </p:cNvPr>
          <p:cNvGrpSpPr/>
          <p:nvPr/>
        </p:nvGrpSpPr>
        <p:grpSpPr>
          <a:xfrm>
            <a:off x="3806113" y="4112242"/>
            <a:ext cx="3048141" cy="1452554"/>
            <a:chOff x="3143051" y="4416136"/>
            <a:chExt cx="3048141" cy="1452554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JHON DOE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xmlns="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D4656B8D-277C-459C-8AC5-1E3C9FBF12C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xmlns="" id="{A5E2E5DE-DB63-4888-A16C-FBB53DF5105F}"/>
              </a:ext>
            </a:extLst>
          </p:cNvPr>
          <p:cNvGrpSpPr/>
          <p:nvPr/>
        </p:nvGrpSpPr>
        <p:grpSpPr>
          <a:xfrm>
            <a:off x="6578020" y="4112242"/>
            <a:ext cx="3048141" cy="1452554"/>
            <a:chOff x="6191192" y="4416136"/>
            <a:chExt cx="3048141" cy="145255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PABLO PICASO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xmlns="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11FBA8A3-D6EF-42EC-AEC1-86283EED452E}"/>
              </a:ext>
            </a:extLst>
          </p:cNvPr>
          <p:cNvGrpSpPr/>
          <p:nvPr/>
        </p:nvGrpSpPr>
        <p:grpSpPr>
          <a:xfrm>
            <a:off x="1390386" y="1717392"/>
            <a:ext cx="3197225" cy="929085"/>
            <a:chOff x="764723" y="2142394"/>
            <a:chExt cx="3197225" cy="929085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xmlns="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xmlns="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A5766AE2-8191-4DD7-9F8B-FB3901844BFC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ED76257E-DD5D-4C31-B2AC-F76DC919954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9C5CB2E8-B3A7-4DE0-B2CC-736365263446}"/>
              </a:ext>
            </a:extLst>
          </p:cNvPr>
          <p:cNvGrpSpPr/>
          <p:nvPr/>
        </p:nvGrpSpPr>
        <p:grpSpPr>
          <a:xfrm>
            <a:off x="1390386" y="2995413"/>
            <a:ext cx="3197225" cy="929085"/>
            <a:chOff x="764723" y="3420415"/>
            <a:chExt cx="3197225" cy="929085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xmlns="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A120E0D6-EFA2-4A08-BFE2-DD70F47E6C48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xmlns="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xmlns="" id="{FAF9A856-B862-439D-AB2D-28527B3BC76B}"/>
              </a:ext>
            </a:extLst>
          </p:cNvPr>
          <p:cNvGrpSpPr/>
          <p:nvPr/>
        </p:nvGrpSpPr>
        <p:grpSpPr>
          <a:xfrm>
            <a:off x="1390386" y="4273434"/>
            <a:ext cx="3197225" cy="929085"/>
            <a:chOff x="764723" y="4698436"/>
            <a:chExt cx="3197225" cy="929085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xmlns="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7EAC8E37-8B3C-4F8F-AC92-FAC65925ACC6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xmlns="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xmlns="" id="{743BC266-D040-419D-B713-FBC99952FADF}"/>
              </a:ext>
            </a:extLst>
          </p:cNvPr>
          <p:cNvGrpSpPr/>
          <p:nvPr/>
        </p:nvGrpSpPr>
        <p:grpSpPr>
          <a:xfrm>
            <a:off x="5130290" y="2995413"/>
            <a:ext cx="3197225" cy="929085"/>
            <a:chOff x="4504627" y="3420415"/>
            <a:chExt cx="3197225" cy="929085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xmlns="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xmlns="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xmlns="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xmlns="" id="{F0E3BF0A-B04D-4316-B447-549B31994A65}"/>
              </a:ext>
            </a:extLst>
          </p:cNvPr>
          <p:cNvGrpSpPr/>
          <p:nvPr/>
        </p:nvGrpSpPr>
        <p:grpSpPr>
          <a:xfrm>
            <a:off x="5130290" y="4273434"/>
            <a:ext cx="3197225" cy="929085"/>
            <a:chOff x="4504627" y="4698436"/>
            <a:chExt cx="3197225" cy="92908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xmlns="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2F1E812C-21E1-4AE8-8492-7C26987E24F5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39E48791-F83A-43C2-91A4-5459684E27A3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xmlns="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xmlns="" id="{6A922994-56F7-4E3F-BBC4-41F24AED21E0}"/>
              </a:ext>
            </a:extLst>
          </p:cNvPr>
          <p:cNvGrpSpPr/>
          <p:nvPr/>
        </p:nvGrpSpPr>
        <p:grpSpPr>
          <a:xfrm>
            <a:off x="5130290" y="1717392"/>
            <a:ext cx="3197225" cy="929085"/>
            <a:chOff x="4504627" y="2142394"/>
            <a:chExt cx="3197225" cy="929085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xmlns="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xmlns="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xmlns="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BE8FADE7-5D32-410A-A514-EBA4D18E520D}"/>
              </a:ext>
            </a:extLst>
          </p:cNvPr>
          <p:cNvGrpSpPr/>
          <p:nvPr/>
        </p:nvGrpSpPr>
        <p:grpSpPr>
          <a:xfrm>
            <a:off x="522514" y="3966907"/>
            <a:ext cx="2336800" cy="1390243"/>
            <a:chOff x="979714" y="4445001"/>
            <a:chExt cx="2336800" cy="139024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78855102-5892-4791-81C6-1D3099286A62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8M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22001AFB-5833-4302-85EB-700F4F764C00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FD82C6EF-E9DE-4923-8019-398DA581487A}"/>
              </a:ext>
            </a:extLst>
          </p:cNvPr>
          <p:cNvGrpSpPr/>
          <p:nvPr/>
        </p:nvGrpSpPr>
        <p:grpSpPr>
          <a:xfrm>
            <a:off x="3172584" y="3966907"/>
            <a:ext cx="2336800" cy="1390243"/>
            <a:chOff x="3629784" y="4445001"/>
            <a:chExt cx="2336800" cy="139024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DAC3DF4E-CC11-4211-B94C-CFD06DD21505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547D5A51-0B28-44B2-9458-2EC47846B480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5EEA83BA-280C-4216-B80C-C3082D2456C8}"/>
              </a:ext>
            </a:extLst>
          </p:cNvPr>
          <p:cNvGrpSpPr/>
          <p:nvPr/>
        </p:nvGrpSpPr>
        <p:grpSpPr>
          <a:xfrm>
            <a:off x="5822654" y="3966907"/>
            <a:ext cx="2336800" cy="1390243"/>
            <a:chOff x="6279854" y="4445001"/>
            <a:chExt cx="2336800" cy="139024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76D3A4AD-1059-4193-95F4-99D7FB3C339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7M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1D2CAFD3-83DC-4745-BD2C-AA8DD0D735B7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6C36A51F-32BC-47D1-9A81-487036B42B97}"/>
              </a:ext>
            </a:extLst>
          </p:cNvPr>
          <p:cNvGrpSpPr/>
          <p:nvPr/>
        </p:nvGrpSpPr>
        <p:grpSpPr>
          <a:xfrm>
            <a:off x="3439718" y="1875469"/>
            <a:ext cx="1802532" cy="1802532"/>
            <a:chOff x="3753155" y="2209800"/>
            <a:chExt cx="2090058" cy="209005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4759DD56-9161-4A22-8660-0AAFD5155B24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9B542F8B-7358-4AD5-9F27-D4CDC7236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37A792EE-2433-4D86-A7D5-1FB0D3F9E4D8}"/>
              </a:ext>
            </a:extLst>
          </p:cNvPr>
          <p:cNvGrpSpPr/>
          <p:nvPr/>
        </p:nvGrpSpPr>
        <p:grpSpPr>
          <a:xfrm>
            <a:off x="6038027" y="1869840"/>
            <a:ext cx="1813790" cy="1813790"/>
            <a:chOff x="6403225" y="2209800"/>
            <a:chExt cx="2090058" cy="2090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5A516301-84E4-4DC6-A056-8024955CA570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C90A6E8F-8715-4A45-8091-41BC89D6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081CAD7B-D8C7-4ACB-BAAD-C11ECF75DF45}"/>
              </a:ext>
            </a:extLst>
          </p:cNvPr>
          <p:cNvGrpSpPr/>
          <p:nvPr/>
        </p:nvGrpSpPr>
        <p:grpSpPr>
          <a:xfrm>
            <a:off x="789648" y="1875469"/>
            <a:ext cx="1802532" cy="1802532"/>
            <a:chOff x="1103085" y="2209800"/>
            <a:chExt cx="2090058" cy="2090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F64BCF60-284B-4512-A374-E284A563EFB1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xmlns="" id="{D88307B7-2C0C-4003-9659-402583C1B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487</Words>
  <Application>Microsoft Office PowerPoint</Application>
  <PresentationFormat>Widescreen</PresentationFormat>
  <Paragraphs>219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Lucida Calligraphy</vt:lpstr>
      <vt:lpstr>Monotype Corsiva</vt:lpstr>
      <vt:lpstr>Times New Roman</vt:lpstr>
      <vt:lpstr>Tw Cen MT</vt:lpstr>
      <vt:lpstr>Wingdings</vt:lpstr>
      <vt:lpstr>Office</vt:lpstr>
      <vt:lpstr>PowerPoint Presentation</vt:lpstr>
      <vt:lpstr>PowerPoint Presentation</vt:lpstr>
      <vt:lpstr>PowerPoint Presentation</vt:lpstr>
      <vt:lpstr>PowerPoint Presentation</vt:lpstr>
      <vt:lpstr>PR0JECT ROADMAP </vt:lpstr>
      <vt:lpstr>PR0JECT ROADMAP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Kranthi</cp:lastModifiedBy>
  <cp:revision>22</cp:revision>
  <dcterms:created xsi:type="dcterms:W3CDTF">2017-01-05T13:17:27Z</dcterms:created>
  <dcterms:modified xsi:type="dcterms:W3CDTF">2019-02-21T02:34:01Z</dcterms:modified>
</cp:coreProperties>
</file>