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937F8-9877-4F91-BB39-ED60A37F404A}" type="doc">
      <dgm:prSet loTypeId="urn:microsoft.com/office/officeart/2008/layout/CircularPictureCallout" loCatId="picture" qsTypeId="urn:microsoft.com/office/officeart/2005/8/quickstyle/3d7" qsCatId="3D" csTypeId="urn:microsoft.com/office/officeart/2005/8/colors/colorful1" csCatId="colorful"/>
      <dgm:spPr/>
    </dgm:pt>
    <dgm:pt modelId="{D3084D2A-F8F5-4DDD-995C-8EEBE80D758B}" type="pres">
      <dgm:prSet presAssocID="{DE3937F8-9877-4F91-BB39-ED60A37F404A}" presName="Name0" presStyleCnt="0">
        <dgm:presLayoutVars>
          <dgm:chMax val="7"/>
          <dgm:chPref val="7"/>
          <dgm:dir/>
        </dgm:presLayoutVars>
      </dgm:prSet>
      <dgm:spPr/>
    </dgm:pt>
    <dgm:pt modelId="{5866BB7D-9694-46E0-AFD4-A6AFCD2DDAA9}" type="pres">
      <dgm:prSet presAssocID="{DE3937F8-9877-4F91-BB39-ED60A37F404A}" presName="Name1" presStyleCnt="0"/>
      <dgm:spPr/>
    </dgm:pt>
  </dgm:ptLst>
  <dgm:cxnLst>
    <dgm:cxn modelId="{75594ABB-7EE3-462F-A3BB-450C0E05F480}" type="presOf" srcId="{DE3937F8-9877-4F91-BB39-ED60A37F404A}" destId="{D3084D2A-F8F5-4DDD-995C-8EEBE80D758B}" srcOrd="0" destOrd="0" presId="urn:microsoft.com/office/officeart/2008/layout/CircularPictureCallout"/>
    <dgm:cxn modelId="{440905E4-82E4-47C0-A5F5-3FDE55AE5C40}" type="presParOf" srcId="{D3084D2A-F8F5-4DDD-995C-8EEBE80D758B}" destId="{5866BB7D-9694-46E0-AFD4-A6AFCD2DDAA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261F5-1A8F-400B-97CF-9C33C844E2B7}" type="doc">
      <dgm:prSet loTypeId="urn:microsoft.com/office/officeart/2008/layout/BubblePictureList" loCatId="picture" qsTypeId="urn:microsoft.com/office/officeart/2005/8/quickstyle/3d1" qsCatId="3D" csTypeId="urn:microsoft.com/office/officeart/2005/8/colors/accent1_2" csCatId="accent1" phldr="1"/>
      <dgm:spPr/>
    </dgm:pt>
    <dgm:pt modelId="{1474906C-2566-428C-B010-D538705F274F}">
      <dgm:prSet phldrT="[Text]" phldr="1"/>
      <dgm:spPr/>
      <dgm:t>
        <a:bodyPr/>
        <a:lstStyle/>
        <a:p>
          <a:endParaRPr lang="en-US" dirty="0"/>
        </a:p>
      </dgm:t>
    </dgm:pt>
    <dgm:pt modelId="{069D815F-D733-49D5-BCE6-F8A25846E49F}" type="parTrans" cxnId="{6AE46A6B-90E3-4531-95AA-7C1709842141}">
      <dgm:prSet/>
      <dgm:spPr/>
      <dgm:t>
        <a:bodyPr/>
        <a:lstStyle/>
        <a:p>
          <a:endParaRPr lang="en-US"/>
        </a:p>
      </dgm:t>
    </dgm:pt>
    <dgm:pt modelId="{467FF4C6-0E04-4162-A47E-CEC852D357C0}" type="sibTrans" cxnId="{6AE46A6B-90E3-4531-95AA-7C170984214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1B24EBC3-94BE-45E4-9D8C-0F9729D3870E}" type="pres">
      <dgm:prSet presAssocID="{6C2261F5-1A8F-400B-97CF-9C33C844E2B7}" presName="Name0" presStyleCnt="0">
        <dgm:presLayoutVars>
          <dgm:chMax val="8"/>
          <dgm:chPref val="8"/>
          <dgm:dir/>
        </dgm:presLayoutVars>
      </dgm:prSet>
      <dgm:spPr/>
    </dgm:pt>
    <dgm:pt modelId="{BB39A1E1-B56F-4825-866D-3B47CB09364B}" type="pres">
      <dgm:prSet presAssocID="{1474906C-2566-428C-B010-D538705F274F}" presName="parent_text_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E096B04-5D5E-45D8-B273-C39A15FE1328}" type="pres">
      <dgm:prSet presAssocID="{1474906C-2566-428C-B010-D538705F274F}" presName="image_accent_1" presStyleCnt="0"/>
      <dgm:spPr/>
    </dgm:pt>
    <dgm:pt modelId="{0A91A66E-1E4D-439F-845B-2B43C398B552}" type="pres">
      <dgm:prSet presAssocID="{1474906C-2566-428C-B010-D538705F274F}" presName="imageAccentRepeatNode" presStyleLbl="alignNode1" presStyleIdx="0" presStyleCnt="2"/>
      <dgm:spPr/>
    </dgm:pt>
    <dgm:pt modelId="{A322D1B6-0994-40EB-BC8D-D1C4DEC65460}" type="pres">
      <dgm:prSet presAssocID="{1474906C-2566-428C-B010-D538705F274F}" presName="accent_1" presStyleLbl="alignNode1" presStyleIdx="1" presStyleCnt="2"/>
      <dgm:spPr/>
    </dgm:pt>
    <dgm:pt modelId="{E1B1E086-A369-48E7-AA88-49AFC34F071F}" type="pres">
      <dgm:prSet presAssocID="{467FF4C6-0E04-4162-A47E-CEC852D357C0}" presName="image_1" presStyleCnt="0"/>
      <dgm:spPr/>
    </dgm:pt>
    <dgm:pt modelId="{FA3912FF-45D8-4E6B-AF3B-9303644846CA}" type="pres">
      <dgm:prSet presAssocID="{467FF4C6-0E04-4162-A47E-CEC852D357C0}" presName="imageRepeatNode" presStyleLbl="fgImgPlace1" presStyleIdx="0" presStyleCnt="1" custScaleX="248880" custScaleY="336873" custLinFactNeighborX="-7253" custLinFactNeighborY="-3636"/>
      <dgm:spPr/>
    </dgm:pt>
  </dgm:ptLst>
  <dgm:cxnLst>
    <dgm:cxn modelId="{6AE46A6B-90E3-4531-95AA-7C1709842141}" srcId="{6C2261F5-1A8F-400B-97CF-9C33C844E2B7}" destId="{1474906C-2566-428C-B010-D538705F274F}" srcOrd="0" destOrd="0" parTransId="{069D815F-D733-49D5-BCE6-F8A25846E49F}" sibTransId="{467FF4C6-0E04-4162-A47E-CEC852D357C0}"/>
    <dgm:cxn modelId="{3C7976FB-9BF4-4C89-A5D8-1644DC1CA082}" type="presOf" srcId="{467FF4C6-0E04-4162-A47E-CEC852D357C0}" destId="{FA3912FF-45D8-4E6B-AF3B-9303644846CA}" srcOrd="0" destOrd="0" presId="urn:microsoft.com/office/officeart/2008/layout/BubblePictureList"/>
    <dgm:cxn modelId="{BCA213F2-C002-47DF-9D65-410CB9A057E7}" type="presOf" srcId="{1474906C-2566-428C-B010-D538705F274F}" destId="{BB39A1E1-B56F-4825-866D-3B47CB09364B}" srcOrd="0" destOrd="0" presId="urn:microsoft.com/office/officeart/2008/layout/BubblePictureList"/>
    <dgm:cxn modelId="{83FA8640-BA53-401E-864A-A9A1FF264D0D}" type="presOf" srcId="{6C2261F5-1A8F-400B-97CF-9C33C844E2B7}" destId="{1B24EBC3-94BE-45E4-9D8C-0F9729D3870E}" srcOrd="0" destOrd="0" presId="urn:microsoft.com/office/officeart/2008/layout/BubblePictureList"/>
    <dgm:cxn modelId="{F74F2082-34A5-43ED-86AA-A79774686493}" type="presParOf" srcId="{1B24EBC3-94BE-45E4-9D8C-0F9729D3870E}" destId="{BB39A1E1-B56F-4825-866D-3B47CB09364B}" srcOrd="0" destOrd="0" presId="urn:microsoft.com/office/officeart/2008/layout/BubblePictureList"/>
    <dgm:cxn modelId="{4FA149D6-3C52-4474-9A72-6530CBC87CC2}" type="presParOf" srcId="{1B24EBC3-94BE-45E4-9D8C-0F9729D3870E}" destId="{9E096B04-5D5E-45D8-B273-C39A15FE1328}" srcOrd="1" destOrd="0" presId="urn:microsoft.com/office/officeart/2008/layout/BubblePictureList"/>
    <dgm:cxn modelId="{F7102806-7613-42FA-A6EC-833AB2B0E04D}" type="presParOf" srcId="{9E096B04-5D5E-45D8-B273-C39A15FE1328}" destId="{0A91A66E-1E4D-439F-845B-2B43C398B552}" srcOrd="0" destOrd="0" presId="urn:microsoft.com/office/officeart/2008/layout/BubblePictureList"/>
    <dgm:cxn modelId="{CB1D71AD-828C-4EB5-8122-B1BB2CAD63EE}" type="presParOf" srcId="{1B24EBC3-94BE-45E4-9D8C-0F9729D3870E}" destId="{A322D1B6-0994-40EB-BC8D-D1C4DEC65460}" srcOrd="2" destOrd="0" presId="urn:microsoft.com/office/officeart/2008/layout/BubblePictureList"/>
    <dgm:cxn modelId="{F0CEC397-A1EA-4C46-A0B0-03710BA26DCD}" type="presParOf" srcId="{1B24EBC3-94BE-45E4-9D8C-0F9729D3870E}" destId="{E1B1E086-A369-48E7-AA88-49AFC34F071F}" srcOrd="3" destOrd="0" presId="urn:microsoft.com/office/officeart/2008/layout/BubblePictureList"/>
    <dgm:cxn modelId="{D4268240-D408-42DF-BA72-26216FB7310C}" type="presParOf" srcId="{E1B1E086-A369-48E7-AA88-49AFC34F071F}" destId="{FA3912FF-45D8-4E6B-AF3B-9303644846CA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1A66E-1E4D-439F-845B-2B43C398B552}">
      <dsp:nvSpPr>
        <dsp:cNvPr id="0" name=""/>
        <dsp:cNvSpPr/>
      </dsp:nvSpPr>
      <dsp:spPr>
        <a:xfrm>
          <a:off x="944712" y="789451"/>
          <a:ext cx="1151004" cy="11510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22D1B6-0994-40EB-BC8D-D1C4DEC65460}">
      <dsp:nvSpPr>
        <dsp:cNvPr id="0" name=""/>
        <dsp:cNvSpPr/>
      </dsp:nvSpPr>
      <dsp:spPr>
        <a:xfrm>
          <a:off x="2109470" y="648886"/>
          <a:ext cx="341440" cy="341544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912FF-45D8-4E6B-AF3B-9303644846CA}">
      <dsp:nvSpPr>
        <dsp:cNvPr id="0" name=""/>
        <dsp:cNvSpPr/>
      </dsp:nvSpPr>
      <dsp:spPr>
        <a:xfrm>
          <a:off x="116786" y="-424711"/>
          <a:ext cx="2644771" cy="35795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B39A1E1-B56F-4825-866D-3B47CB09364B}">
      <dsp:nvSpPr>
        <dsp:cNvPr id="0" name=""/>
        <dsp:cNvSpPr/>
      </dsp:nvSpPr>
      <dsp:spPr>
        <a:xfrm>
          <a:off x="-193861" y="422556"/>
          <a:ext cx="1707729" cy="34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-193861" y="422556"/>
        <a:ext cx="1707729" cy="34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A0A8C2D-26D1-4C13-A880-31D658D53FA7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2F88F7-964F-4846-B825-2B643081D49B}"/>
              </a:ext>
            </a:extLst>
          </p:cNvPr>
          <p:cNvSpPr txBox="1"/>
          <p:nvPr/>
        </p:nvSpPr>
        <p:spPr>
          <a:xfrm>
            <a:off x="2468900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355645E-DBC5-4528-B1C9-24ED75A830A9}"/>
              </a:ext>
            </a:extLst>
          </p:cNvPr>
          <p:cNvGrpSpPr/>
          <p:nvPr/>
        </p:nvGrpSpPr>
        <p:grpSpPr>
          <a:xfrm>
            <a:off x="2700199" y="3428999"/>
            <a:ext cx="6791601" cy="2249913"/>
            <a:chOff x="2795389" y="3874286"/>
            <a:chExt cx="6791601" cy="22499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51C5DF4-AC74-401A-8367-394FD747AB74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DD0432A-F0B4-4AB9-9510-CBD76C44CE77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B4C1FCD-EB91-4DE4-8058-666BE826409B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781438"/>
              </p:ext>
            </p:extLst>
          </p:nvPr>
        </p:nvGraphicFramePr>
        <p:xfrm>
          <a:off x="4773615" y="438149"/>
          <a:ext cx="2209800" cy="299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3840297"/>
              </p:ext>
            </p:extLst>
          </p:nvPr>
        </p:nvGraphicFramePr>
        <p:xfrm>
          <a:off x="4773614" y="438149"/>
          <a:ext cx="2644772" cy="273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3CC9BE7-5948-4992-8D51-1DA23A2E5BF5}"/>
              </a:ext>
            </a:extLst>
          </p:cNvPr>
          <p:cNvGrpSpPr/>
          <p:nvPr/>
        </p:nvGrpSpPr>
        <p:grpSpPr>
          <a:xfrm>
            <a:off x="7753748" y="1491437"/>
            <a:ext cx="1805441" cy="1894017"/>
            <a:chOff x="6381342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xmlns="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D4FD916-9982-4C26-8840-4C110D0F1919}"/>
              </a:ext>
            </a:extLst>
          </p:cNvPr>
          <p:cNvGrpSpPr/>
          <p:nvPr/>
        </p:nvGrpSpPr>
        <p:grpSpPr>
          <a:xfrm>
            <a:off x="5256871" y="1491437"/>
            <a:ext cx="180544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52EBEE0-4492-45DE-A964-67E1F254A828}"/>
              </a:ext>
            </a:extLst>
          </p:cNvPr>
          <p:cNvGrpSpPr/>
          <p:nvPr/>
        </p:nvGrpSpPr>
        <p:grpSpPr>
          <a:xfrm>
            <a:off x="2759994" y="1491437"/>
            <a:ext cx="1805441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xmlns="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FFACF65-7AA1-4442-93B4-ED26212D6CE0}"/>
              </a:ext>
            </a:extLst>
          </p:cNvPr>
          <p:cNvSpPr/>
          <p:nvPr/>
        </p:nvSpPr>
        <p:spPr>
          <a:xfrm flipV="1">
            <a:off x="2866924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AECF6D-6C0C-4F48-8FBD-AB00305F2AC7}"/>
              </a:ext>
            </a:extLst>
          </p:cNvPr>
          <p:cNvSpPr/>
          <p:nvPr/>
        </p:nvSpPr>
        <p:spPr>
          <a:xfrm flipV="1">
            <a:off x="5363801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361B01-03EA-4A3C-8B61-BEC6A891C530}"/>
              </a:ext>
            </a:extLst>
          </p:cNvPr>
          <p:cNvSpPr/>
          <p:nvPr/>
        </p:nvSpPr>
        <p:spPr>
          <a:xfrm flipV="1">
            <a:off x="7860678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BC4C89E-AEC9-4EFC-967F-5EA35A3AAE4E}"/>
              </a:ext>
            </a:extLst>
          </p:cNvPr>
          <p:cNvGrpSpPr/>
          <p:nvPr/>
        </p:nvGrpSpPr>
        <p:grpSpPr>
          <a:xfrm>
            <a:off x="2861255" y="3146196"/>
            <a:ext cx="1591582" cy="832605"/>
            <a:chOff x="1488849" y="3837442"/>
            <a:chExt cx="1591582" cy="832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E9ED84A-354C-4495-8C98-68D02724DFC8}"/>
              </a:ext>
            </a:extLst>
          </p:cNvPr>
          <p:cNvGrpSpPr/>
          <p:nvPr/>
        </p:nvGrpSpPr>
        <p:grpSpPr>
          <a:xfrm>
            <a:off x="5350080" y="3146196"/>
            <a:ext cx="1591582" cy="832605"/>
            <a:chOff x="3977674" y="3837442"/>
            <a:chExt cx="1591582" cy="8326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0DD93539-C723-4DBF-A38F-89757146CF6F}"/>
              </a:ext>
            </a:extLst>
          </p:cNvPr>
          <p:cNvGrpSpPr/>
          <p:nvPr/>
        </p:nvGrpSpPr>
        <p:grpSpPr>
          <a:xfrm>
            <a:off x="7860678" y="3146196"/>
            <a:ext cx="1591582" cy="832605"/>
            <a:chOff x="6488272" y="3837442"/>
            <a:chExt cx="1591582" cy="83260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7" y="4229239"/>
            <a:ext cx="894354" cy="8943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25" y="4229326"/>
            <a:ext cx="897858" cy="897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52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xmlns="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xmlns="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3B5237-0207-40EB-9FC4-237B32B4D3AF}"/>
              </a:ext>
            </a:extLst>
          </p:cNvPr>
          <p:cNvGrpSpPr/>
          <p:nvPr/>
        </p:nvGrpSpPr>
        <p:grpSpPr>
          <a:xfrm>
            <a:off x="2220355" y="1623565"/>
            <a:ext cx="2017224" cy="2017224"/>
            <a:chOff x="1466851" y="1754971"/>
            <a:chExt cx="2362200" cy="2362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D85924AD-D6C7-4A9E-B62C-C1CBEE9EFAF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88A9615-CEC4-43DC-AC43-89BE16E9D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9619022-CFB1-494A-B5A8-E14AF63C146A}"/>
              </a:ext>
            </a:extLst>
          </p:cNvPr>
          <p:cNvGrpSpPr/>
          <p:nvPr/>
        </p:nvGrpSpPr>
        <p:grpSpPr>
          <a:xfrm>
            <a:off x="4918016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469C194-9138-469E-8798-27A1780C78CA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1ED42AE1-F0B0-441A-82C1-168E39C94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599D0A1-AE55-4232-86F6-CB2E72DE4EE1}"/>
              </a:ext>
            </a:extLst>
          </p:cNvPr>
          <p:cNvGrpSpPr/>
          <p:nvPr/>
        </p:nvGrpSpPr>
        <p:grpSpPr>
          <a:xfrm>
            <a:off x="7687449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53217E8-3B41-4877-B150-BCF81F26AD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1563160-B770-40CD-B720-3A8CFC77E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55C20A7-5902-42C3-AA74-7B36F2362FA0}"/>
              </a:ext>
            </a:extLst>
          </p:cNvPr>
          <p:cNvGrpSpPr/>
          <p:nvPr/>
        </p:nvGrpSpPr>
        <p:grpSpPr>
          <a:xfrm>
            <a:off x="2301442" y="158935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EE1EAC5-C61F-4BE4-B8C5-392305DA676D}"/>
              </a:ext>
            </a:extLst>
          </p:cNvPr>
          <p:cNvGrpSpPr/>
          <p:nvPr/>
        </p:nvGrpSpPr>
        <p:grpSpPr>
          <a:xfrm>
            <a:off x="4989247" y="158935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AF579B4-C00C-4AC9-B8F7-654720BD34DB}"/>
              </a:ext>
            </a:extLst>
          </p:cNvPr>
          <p:cNvGrpSpPr/>
          <p:nvPr/>
        </p:nvGrpSpPr>
        <p:grpSpPr>
          <a:xfrm>
            <a:off x="7743577" y="159692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89E29A-9D00-4180-8037-821119D538D1}"/>
              </a:ext>
            </a:extLst>
          </p:cNvPr>
          <p:cNvGrpSpPr/>
          <p:nvPr/>
        </p:nvGrpSpPr>
        <p:grpSpPr>
          <a:xfrm>
            <a:off x="1720002" y="4112242"/>
            <a:ext cx="3048141" cy="1452554"/>
            <a:chOff x="264581" y="4416136"/>
            <a:chExt cx="3048141" cy="14525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BCBA5D8-D6B9-404D-AF09-9AFB3935DDDD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6CC73F8-A7D9-4BE1-B253-6A39F9FEF47D}"/>
              </a:ext>
            </a:extLst>
          </p:cNvPr>
          <p:cNvGrpSpPr/>
          <p:nvPr/>
        </p:nvGrpSpPr>
        <p:grpSpPr>
          <a:xfrm>
            <a:off x="4436312" y="4112242"/>
            <a:ext cx="3048141" cy="1452554"/>
            <a:chOff x="3143051" y="4416136"/>
            <a:chExt cx="3048141" cy="1452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2E264A1-9E4D-4A52-B90C-374009D93DF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F5444A9-5F10-4209-A0D2-9160F5F7F29A}"/>
              </a:ext>
            </a:extLst>
          </p:cNvPr>
          <p:cNvGrpSpPr/>
          <p:nvPr/>
        </p:nvGrpSpPr>
        <p:grpSpPr>
          <a:xfrm>
            <a:off x="7208219" y="4112242"/>
            <a:ext cx="3048141" cy="1452554"/>
            <a:chOff x="6191192" y="4416136"/>
            <a:chExt cx="3048141" cy="1452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C6AD48D-0CD1-414E-BB43-3C6997810727}"/>
              </a:ext>
            </a:extLst>
          </p:cNvPr>
          <p:cNvGrpSpPr/>
          <p:nvPr/>
        </p:nvGrpSpPr>
        <p:grpSpPr>
          <a:xfrm>
            <a:off x="2588997" y="1717392"/>
            <a:ext cx="3197225" cy="929085"/>
            <a:chOff x="764723" y="2142394"/>
            <a:chExt cx="3197225" cy="92908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A2F1DE-3F4F-4651-AB8F-2EC71DDB2785}"/>
              </a:ext>
            </a:extLst>
          </p:cNvPr>
          <p:cNvGrpSpPr/>
          <p:nvPr/>
        </p:nvGrpSpPr>
        <p:grpSpPr>
          <a:xfrm>
            <a:off x="2588997" y="2995413"/>
            <a:ext cx="3197225" cy="929085"/>
            <a:chOff x="764723" y="3420415"/>
            <a:chExt cx="3197225" cy="9290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7A16D6F-109A-47AD-B176-B6C9974BFA80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40FADFA-7620-405C-ADF9-09B9A8B17B44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A0D47D9-EC90-40B2-A817-DE251EA96CBB}"/>
              </a:ext>
            </a:extLst>
          </p:cNvPr>
          <p:cNvGrpSpPr/>
          <p:nvPr/>
        </p:nvGrpSpPr>
        <p:grpSpPr>
          <a:xfrm>
            <a:off x="2588997" y="4273434"/>
            <a:ext cx="3197225" cy="929085"/>
            <a:chOff x="764723" y="4698436"/>
            <a:chExt cx="3197225" cy="929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BD80424-A345-4A1C-A6F9-256F409C1EA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710C219-3282-4530-9149-63DC0FCE29EC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7F3A7FF-23BF-4C0A-A56A-C6D4F947EB4A}"/>
              </a:ext>
            </a:extLst>
          </p:cNvPr>
          <p:cNvGrpSpPr/>
          <p:nvPr/>
        </p:nvGrpSpPr>
        <p:grpSpPr>
          <a:xfrm>
            <a:off x="6328901" y="2995413"/>
            <a:ext cx="3197225" cy="929085"/>
            <a:chOff x="4504627" y="3420415"/>
            <a:chExt cx="3197225" cy="9290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38984C75-C5D0-4E1D-B2A4-43C7F8062182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F9DDD47-9F7B-44B9-BB8E-AD233FF56581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1AB122E-3F13-4273-961F-3A95AD1AA431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2B29CD-9463-4188-BDAD-A1EB46EB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2E3CC1E-360F-4E56-BEF7-05D2812AFB69}"/>
              </a:ext>
            </a:extLst>
          </p:cNvPr>
          <p:cNvGrpSpPr/>
          <p:nvPr/>
        </p:nvGrpSpPr>
        <p:grpSpPr>
          <a:xfrm>
            <a:off x="6328901" y="4273434"/>
            <a:ext cx="3197225" cy="929085"/>
            <a:chOff x="4504627" y="4698436"/>
            <a:chExt cx="3197225" cy="9290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E4F2ADF-E17F-4CD0-9B5C-FFE322C75E5C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72A04E9-F1FE-4B0D-BD17-8E3E1E793EBB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D807EE3-297F-4B00-8AE5-7742BB1E196E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A4D7FB81-B084-4DC3-9A67-0B008D21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944CDAF-44D9-4E57-8903-6D167DADCBFA}"/>
              </a:ext>
            </a:extLst>
          </p:cNvPr>
          <p:cNvGrpSpPr/>
          <p:nvPr/>
        </p:nvGrpSpPr>
        <p:grpSpPr>
          <a:xfrm>
            <a:off x="6328901" y="1717392"/>
            <a:ext cx="3197225" cy="929085"/>
            <a:chOff x="4504627" y="2142394"/>
            <a:chExt cx="3197225" cy="9290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E0ECDE27-6D32-49AD-B780-6241910EFE5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66E0916-F85E-4E15-B3BF-7B00A6AD1CD3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0985B19-EB90-446B-9686-EFE4B0B2B3D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C36A46DF-C5EF-4990-AF0A-E42AC4D27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ACA9A3-5341-42F7-B683-8793B5388F1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C544A5C-6FD3-4E8A-8FCA-6033E5A7776E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7571E65-6649-4D96-8029-AE746807FA9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9411AC1-21D3-4A57-8506-FCFDF51C7D66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16B84FD-DB83-488E-9939-C568DD7EFC1C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739114-666D-445C-91A3-D5E8406D3FF1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3B32150-AF11-4493-BF28-B207DA153B92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87413C3-D69F-4837-8777-27C304B345E1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70F4B44-AFC0-4AC7-A735-E58E6BD38F16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BC7ADCF-9F73-4C37-A4AD-1ADE7875267E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8BB9327-922D-4E87-8140-01EAD59CFA9C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521C40B5-B5B1-4218-92E2-6D5BBE36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C655D72-22DA-4C1D-AC20-901EB2037D18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06CFC20-6EF0-4FBC-BC97-FAC76950E8AC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D5AFAD9D-324D-47E6-B87D-2AE28876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155815D-E6EF-45D7-8362-C3FC4EE1EAA4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383D3BC2-E391-4A23-A9D9-316E827AB98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3789D382-58F3-4950-880A-7605ABE0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271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Kranthi</cp:lastModifiedBy>
  <cp:revision>3</cp:revision>
  <dcterms:created xsi:type="dcterms:W3CDTF">2018-05-09T09:19:15Z</dcterms:created>
  <dcterms:modified xsi:type="dcterms:W3CDTF">2019-02-21T01:54:18Z</dcterms:modified>
</cp:coreProperties>
</file>