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63.jpg" ContentType="image/jpg"/>
  <Override PartName="/ppt/media/image64.jpg" ContentType="image/jpg"/>
  <Override PartName="/ppt/media/image94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93" r:id="rId1"/>
  </p:sldMasterIdLst>
  <p:notesMasterIdLst>
    <p:notesMasterId r:id="rId33"/>
  </p:notesMasterIdLst>
  <p:sldIdLst>
    <p:sldId id="264" r:id="rId2"/>
    <p:sldId id="267" r:id="rId3"/>
    <p:sldId id="277" r:id="rId4"/>
    <p:sldId id="278" r:id="rId5"/>
    <p:sldId id="257" r:id="rId6"/>
    <p:sldId id="268" r:id="rId7"/>
    <p:sldId id="258" r:id="rId8"/>
    <p:sldId id="259" r:id="rId9"/>
    <p:sldId id="260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65" r:id="rId22"/>
    <p:sldId id="266" r:id="rId23"/>
    <p:sldId id="273" r:id="rId24"/>
    <p:sldId id="274" r:id="rId25"/>
    <p:sldId id="275" r:id="rId26"/>
    <p:sldId id="276" r:id="rId27"/>
    <p:sldId id="269" r:id="rId28"/>
    <p:sldId id="270" r:id="rId29"/>
    <p:sldId id="271" r:id="rId30"/>
    <p:sldId id="272" r:id="rId31"/>
    <p:sldId id="262" r:id="rId32"/>
  </p:sldIdLst>
  <p:sldSz cx="9144000" cy="5143500" type="screen16x9"/>
  <p:notesSz cx="6858000" cy="9144000"/>
  <p:embeddedFontLst>
    <p:embeddedFont>
      <p:font typeface="Constantia" panose="02030602050306030303" pitchFamily="18" charset="0"/>
      <p:regular r:id="rId34"/>
      <p:bold r:id="rId35"/>
      <p:italic r:id="rId36"/>
      <p:boldItalic r:id="rId37"/>
    </p:embeddedFont>
    <p:embeddedFont>
      <p:font typeface="Monotype Corsiva" panose="03010101010201010101" pitchFamily="66" charset="0"/>
      <p:italic r:id="rId38"/>
    </p:embeddedFont>
    <p:embeddedFont>
      <p:font typeface="Lucida Calligraphy" panose="03010101010101010101" pitchFamily="66" charset="0"/>
      <p:regular r:id="rId39"/>
    </p:embeddedFont>
    <p:embeddedFont>
      <p:font typeface="Trebuchet MS" panose="020B0603020202020204" pitchFamily="34" charset="0"/>
      <p:regular r:id="rId40"/>
      <p:bold r:id="rId41"/>
      <p:italic r:id="rId42"/>
      <p:bold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Wingdings 2" panose="05020102010507070707" pitchFamily="18" charset="2"/>
      <p:regular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0D1BA1-940D-4EBE-A6D7-CD0454B09456}" type="doc">
      <dgm:prSet loTypeId="urn:microsoft.com/office/officeart/2005/8/layout/bProcess4" loCatId="process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9548B457-BFAD-4CDB-A9AD-98DFA9FF0780}">
      <dgm:prSet phldrT="[Text]"/>
      <dgm:spPr/>
      <dgm:t>
        <a:bodyPr/>
        <a:lstStyle/>
        <a:p>
          <a:r>
            <a:rPr lang="en-US" b="0" kern="1200">
              <a:latin typeface="+mn-lt"/>
              <a:ea typeface="+mn-ea"/>
              <a:cs typeface="+mn-cs"/>
            </a:rPr>
            <a:t>AWS</a:t>
          </a:r>
        </a:p>
      </dgm:t>
    </dgm:pt>
    <dgm:pt modelId="{98917924-E3D5-4B10-9951-C92C100A8ADF}" type="parTrans" cxnId="{6E5C4D02-7A69-4231-8F24-BB167086EC98}">
      <dgm:prSet/>
      <dgm:spPr/>
      <dgm:t>
        <a:bodyPr/>
        <a:lstStyle/>
        <a:p>
          <a:endParaRPr lang="ru-RU">
            <a:latin typeface="+mn-lt"/>
          </a:endParaRPr>
        </a:p>
      </dgm:t>
    </dgm:pt>
    <dgm:pt modelId="{A7DA3C19-9623-4AF4-AF7A-7231CB05F015}" type="sibTrans" cxnId="{6E5C4D02-7A69-4231-8F24-BB167086EC98}">
      <dgm:prSet phldrT="1"/>
      <dgm:spPr/>
      <dgm:t>
        <a:bodyPr/>
        <a:lstStyle/>
        <a:p>
          <a:endParaRPr lang="en-US">
            <a:latin typeface="+mn-lt"/>
          </a:endParaRPr>
        </a:p>
      </dgm:t>
    </dgm:pt>
    <dgm:pt modelId="{35168481-0A40-487E-8959-06571A74D0AB}">
      <dgm:prSet phldrT="[Text]"/>
      <dgm:spPr/>
      <dgm:t>
        <a:bodyPr/>
        <a:lstStyle/>
        <a:p>
          <a:r>
            <a:rPr lang="en-US" b="0" kern="1200">
              <a:latin typeface="+mn-lt"/>
              <a:ea typeface="+mn-ea"/>
              <a:cs typeface="+mn-cs"/>
            </a:rPr>
            <a:t>IoT</a:t>
          </a:r>
        </a:p>
      </dgm:t>
    </dgm:pt>
    <dgm:pt modelId="{930F7CBD-68CB-451F-B9E6-F489F9BC2771}" type="parTrans" cxnId="{4BD66747-1796-48E3-8DE2-05691ED17FB1}">
      <dgm:prSet/>
      <dgm:spPr/>
      <dgm:t>
        <a:bodyPr/>
        <a:lstStyle/>
        <a:p>
          <a:endParaRPr lang="ru-RU">
            <a:latin typeface="+mn-lt"/>
          </a:endParaRPr>
        </a:p>
      </dgm:t>
    </dgm:pt>
    <dgm:pt modelId="{EAD1B631-76F8-4009-B598-79ACAEB061F8}" type="sibTrans" cxnId="{4BD66747-1796-48E3-8DE2-05691ED17FB1}">
      <dgm:prSet phldrT="2"/>
      <dgm:spPr/>
      <dgm:t>
        <a:bodyPr/>
        <a:lstStyle/>
        <a:p>
          <a:endParaRPr lang="en-US">
            <a:latin typeface="+mn-lt"/>
          </a:endParaRPr>
        </a:p>
      </dgm:t>
    </dgm:pt>
    <dgm:pt modelId="{5AAFDF26-F66D-426B-8484-9C21505D8C77}">
      <dgm:prSet phldrT="[Text]"/>
      <dgm:spPr/>
      <dgm:t>
        <a:bodyPr/>
        <a:lstStyle/>
        <a:p>
          <a:r>
            <a:rPr lang="en-US" b="0" kern="1200">
              <a:latin typeface="+mn-lt"/>
              <a:ea typeface="+mn-ea"/>
              <a:cs typeface="+mn-cs"/>
            </a:rPr>
            <a:t>Network Security</a:t>
          </a:r>
        </a:p>
      </dgm:t>
    </dgm:pt>
    <dgm:pt modelId="{592E6B26-C117-4C85-9FCA-785CE8AE0AC2}" type="parTrans" cxnId="{6C703BCF-78B1-42B9-BDFA-4E1B1A821575}">
      <dgm:prSet/>
      <dgm:spPr/>
      <dgm:t>
        <a:bodyPr/>
        <a:lstStyle/>
        <a:p>
          <a:endParaRPr lang="ru-RU">
            <a:latin typeface="+mn-lt"/>
          </a:endParaRPr>
        </a:p>
      </dgm:t>
    </dgm:pt>
    <dgm:pt modelId="{DF4939B7-A7CA-4570-8F47-8E3EAD973ACC}" type="sibTrans" cxnId="{6C703BCF-78B1-42B9-BDFA-4E1B1A821575}">
      <dgm:prSet phldrT="3"/>
      <dgm:spPr/>
      <dgm:t>
        <a:bodyPr/>
        <a:lstStyle/>
        <a:p>
          <a:endParaRPr lang="en-US">
            <a:latin typeface="+mn-lt"/>
          </a:endParaRPr>
        </a:p>
      </dgm:t>
    </dgm:pt>
    <dgm:pt modelId="{02CC6D8B-73F8-4E08-8C71-2AE4B609823C}" type="pres">
      <dgm:prSet presAssocID="{ED0D1BA1-940D-4EBE-A6D7-CD0454B09456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484FB462-2512-4E4A-8E2B-4A1093D7B12D}" type="pres">
      <dgm:prSet presAssocID="{9548B457-BFAD-4CDB-A9AD-98DFA9FF0780}" presName="compNode" presStyleCnt="0"/>
      <dgm:spPr/>
    </dgm:pt>
    <dgm:pt modelId="{FFD766B3-0D4B-4F59-A620-1BD20AD238B9}" type="pres">
      <dgm:prSet presAssocID="{9548B457-BFAD-4CDB-A9AD-98DFA9FF0780}" presName="dummyConnPt" presStyleCnt="0"/>
      <dgm:spPr/>
    </dgm:pt>
    <dgm:pt modelId="{9ED1FA9B-C73D-47AA-A0F2-5258F95C3F59}" type="pres">
      <dgm:prSet presAssocID="{9548B457-BFAD-4CDB-A9AD-98DFA9FF078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20E7E0-1BC4-4C4B-9F59-3A14ADA3D6D1}" type="pres">
      <dgm:prSet presAssocID="{A7DA3C19-9623-4AF4-AF7A-7231CB05F015}" presName="sibTrans" presStyleLbl="bgSibTrans2D1" presStyleIdx="0" presStyleCnt="2"/>
      <dgm:spPr/>
      <dgm:t>
        <a:bodyPr/>
        <a:lstStyle/>
        <a:p>
          <a:endParaRPr lang="en-US"/>
        </a:p>
      </dgm:t>
    </dgm:pt>
    <dgm:pt modelId="{365AC6E1-A941-4724-B7DC-882C7503FB63}" type="pres">
      <dgm:prSet presAssocID="{35168481-0A40-487E-8959-06571A74D0AB}" presName="compNode" presStyleCnt="0"/>
      <dgm:spPr/>
    </dgm:pt>
    <dgm:pt modelId="{5B42D8BC-095E-41C9-AD2A-19C8193E07E0}" type="pres">
      <dgm:prSet presAssocID="{35168481-0A40-487E-8959-06571A74D0AB}" presName="dummyConnPt" presStyleCnt="0"/>
      <dgm:spPr/>
    </dgm:pt>
    <dgm:pt modelId="{B5DADE8B-BB88-4AA2-9747-FE11602B06DD}" type="pres">
      <dgm:prSet presAssocID="{35168481-0A40-487E-8959-06571A74D0A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A15BE1-72B3-4EF3-928C-2BCA6FFF5FDB}" type="pres">
      <dgm:prSet presAssocID="{EAD1B631-76F8-4009-B598-79ACAEB061F8}" presName="sibTrans" presStyleLbl="bgSibTrans2D1" presStyleIdx="1" presStyleCnt="2"/>
      <dgm:spPr/>
      <dgm:t>
        <a:bodyPr/>
        <a:lstStyle/>
        <a:p>
          <a:endParaRPr lang="en-US"/>
        </a:p>
      </dgm:t>
    </dgm:pt>
    <dgm:pt modelId="{41DA70A7-1EF2-4687-86F6-F0A6179301CF}" type="pres">
      <dgm:prSet presAssocID="{5AAFDF26-F66D-426B-8484-9C21505D8C77}" presName="compNode" presStyleCnt="0"/>
      <dgm:spPr/>
    </dgm:pt>
    <dgm:pt modelId="{B0B20D03-8728-4C2F-8A38-D4B1DB3C729B}" type="pres">
      <dgm:prSet presAssocID="{5AAFDF26-F66D-426B-8484-9C21505D8C77}" presName="dummyConnPt" presStyleCnt="0"/>
      <dgm:spPr/>
    </dgm:pt>
    <dgm:pt modelId="{288CA2B3-B178-4EC0-8AC4-736EF4503939}" type="pres">
      <dgm:prSet presAssocID="{5AAFDF26-F66D-426B-8484-9C21505D8C7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703BCF-78B1-42B9-BDFA-4E1B1A821575}" srcId="{ED0D1BA1-940D-4EBE-A6D7-CD0454B09456}" destId="{5AAFDF26-F66D-426B-8484-9C21505D8C77}" srcOrd="2" destOrd="0" parTransId="{592E6B26-C117-4C85-9FCA-785CE8AE0AC2}" sibTransId="{DF4939B7-A7CA-4570-8F47-8E3EAD973ACC}"/>
    <dgm:cxn modelId="{4940CC14-2B10-4055-9C93-337EA90C9AB1}" type="presOf" srcId="{A7DA3C19-9623-4AF4-AF7A-7231CB05F015}" destId="{9620E7E0-1BC4-4C4B-9F59-3A14ADA3D6D1}" srcOrd="0" destOrd="0" presId="urn:microsoft.com/office/officeart/2005/8/layout/bProcess4"/>
    <dgm:cxn modelId="{A7689D9B-DC80-4F1D-95AC-89463A84810D}" type="presOf" srcId="{9548B457-BFAD-4CDB-A9AD-98DFA9FF0780}" destId="{9ED1FA9B-C73D-47AA-A0F2-5258F95C3F59}" srcOrd="0" destOrd="0" presId="urn:microsoft.com/office/officeart/2005/8/layout/bProcess4"/>
    <dgm:cxn modelId="{05B679C3-00E5-4E6F-ACFA-2F08779A6521}" type="presOf" srcId="{ED0D1BA1-940D-4EBE-A6D7-CD0454B09456}" destId="{02CC6D8B-73F8-4E08-8C71-2AE4B609823C}" srcOrd="0" destOrd="0" presId="urn:microsoft.com/office/officeart/2005/8/layout/bProcess4"/>
    <dgm:cxn modelId="{B2213CD6-6875-4263-9F16-F79C31B614D2}" type="presOf" srcId="{5AAFDF26-F66D-426B-8484-9C21505D8C77}" destId="{288CA2B3-B178-4EC0-8AC4-736EF4503939}" srcOrd="0" destOrd="0" presId="urn:microsoft.com/office/officeart/2005/8/layout/bProcess4"/>
    <dgm:cxn modelId="{9AE469DD-3B96-44AD-AB39-A8CBCCFF8CCA}" type="presOf" srcId="{35168481-0A40-487E-8959-06571A74D0AB}" destId="{B5DADE8B-BB88-4AA2-9747-FE11602B06DD}" srcOrd="0" destOrd="0" presId="urn:microsoft.com/office/officeart/2005/8/layout/bProcess4"/>
    <dgm:cxn modelId="{3B3264E8-295D-4AD2-A859-E6DB9914009D}" type="presOf" srcId="{EAD1B631-76F8-4009-B598-79ACAEB061F8}" destId="{1FA15BE1-72B3-4EF3-928C-2BCA6FFF5FDB}" srcOrd="0" destOrd="0" presId="urn:microsoft.com/office/officeart/2005/8/layout/bProcess4"/>
    <dgm:cxn modelId="{4BD66747-1796-48E3-8DE2-05691ED17FB1}" srcId="{ED0D1BA1-940D-4EBE-A6D7-CD0454B09456}" destId="{35168481-0A40-487E-8959-06571A74D0AB}" srcOrd="1" destOrd="0" parTransId="{930F7CBD-68CB-451F-B9E6-F489F9BC2771}" sibTransId="{EAD1B631-76F8-4009-B598-79ACAEB061F8}"/>
    <dgm:cxn modelId="{6E5C4D02-7A69-4231-8F24-BB167086EC98}" srcId="{ED0D1BA1-940D-4EBE-A6D7-CD0454B09456}" destId="{9548B457-BFAD-4CDB-A9AD-98DFA9FF0780}" srcOrd="0" destOrd="0" parTransId="{98917924-E3D5-4B10-9951-C92C100A8ADF}" sibTransId="{A7DA3C19-9623-4AF4-AF7A-7231CB05F015}"/>
    <dgm:cxn modelId="{F0B0BC8B-B6FA-4F48-A22B-B57F6CF67896}" type="presParOf" srcId="{02CC6D8B-73F8-4E08-8C71-2AE4B609823C}" destId="{484FB462-2512-4E4A-8E2B-4A1093D7B12D}" srcOrd="0" destOrd="0" presId="urn:microsoft.com/office/officeart/2005/8/layout/bProcess4"/>
    <dgm:cxn modelId="{DB77D4BA-3A8F-42CD-82B5-F03CAF68AE28}" type="presParOf" srcId="{484FB462-2512-4E4A-8E2B-4A1093D7B12D}" destId="{FFD766B3-0D4B-4F59-A620-1BD20AD238B9}" srcOrd="0" destOrd="0" presId="urn:microsoft.com/office/officeart/2005/8/layout/bProcess4"/>
    <dgm:cxn modelId="{65DC4B9E-3C39-4A91-B27B-19681F90FB3D}" type="presParOf" srcId="{484FB462-2512-4E4A-8E2B-4A1093D7B12D}" destId="{9ED1FA9B-C73D-47AA-A0F2-5258F95C3F59}" srcOrd="1" destOrd="0" presId="urn:microsoft.com/office/officeart/2005/8/layout/bProcess4"/>
    <dgm:cxn modelId="{076EDE79-40D9-4E05-B5F7-8592315C1282}" type="presParOf" srcId="{02CC6D8B-73F8-4E08-8C71-2AE4B609823C}" destId="{9620E7E0-1BC4-4C4B-9F59-3A14ADA3D6D1}" srcOrd="1" destOrd="0" presId="urn:microsoft.com/office/officeart/2005/8/layout/bProcess4"/>
    <dgm:cxn modelId="{A4275A2A-DE84-43FB-8464-F00C456998E5}" type="presParOf" srcId="{02CC6D8B-73F8-4E08-8C71-2AE4B609823C}" destId="{365AC6E1-A941-4724-B7DC-882C7503FB63}" srcOrd="2" destOrd="0" presId="urn:microsoft.com/office/officeart/2005/8/layout/bProcess4"/>
    <dgm:cxn modelId="{282CEDED-DC32-49E6-8F24-FEFA5738AE9F}" type="presParOf" srcId="{365AC6E1-A941-4724-B7DC-882C7503FB63}" destId="{5B42D8BC-095E-41C9-AD2A-19C8193E07E0}" srcOrd="0" destOrd="0" presId="urn:microsoft.com/office/officeart/2005/8/layout/bProcess4"/>
    <dgm:cxn modelId="{09CCCFD7-17CF-4916-A347-F881EBB5BF7C}" type="presParOf" srcId="{365AC6E1-A941-4724-B7DC-882C7503FB63}" destId="{B5DADE8B-BB88-4AA2-9747-FE11602B06DD}" srcOrd="1" destOrd="0" presId="urn:microsoft.com/office/officeart/2005/8/layout/bProcess4"/>
    <dgm:cxn modelId="{5316D1A6-D81B-404C-8DD7-A9CFB7ABE19E}" type="presParOf" srcId="{02CC6D8B-73F8-4E08-8C71-2AE4B609823C}" destId="{1FA15BE1-72B3-4EF3-928C-2BCA6FFF5FDB}" srcOrd="3" destOrd="0" presId="urn:microsoft.com/office/officeart/2005/8/layout/bProcess4"/>
    <dgm:cxn modelId="{DB862F38-9201-4CAE-89ED-D28DB8CF1DEC}" type="presParOf" srcId="{02CC6D8B-73F8-4E08-8C71-2AE4B609823C}" destId="{41DA70A7-1EF2-4687-86F6-F0A6179301CF}" srcOrd="4" destOrd="0" presId="urn:microsoft.com/office/officeart/2005/8/layout/bProcess4"/>
    <dgm:cxn modelId="{F10380FC-15BF-45C3-9FD9-6AACBFC171CC}" type="presParOf" srcId="{41DA70A7-1EF2-4687-86F6-F0A6179301CF}" destId="{B0B20D03-8728-4C2F-8A38-D4B1DB3C729B}" srcOrd="0" destOrd="0" presId="urn:microsoft.com/office/officeart/2005/8/layout/bProcess4"/>
    <dgm:cxn modelId="{C7DB5C83-956A-4DF3-87FA-4EB39127A6B2}" type="presParOf" srcId="{41DA70A7-1EF2-4687-86F6-F0A6179301CF}" destId="{288CA2B3-B178-4EC0-8AC4-736EF4503939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99716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638bbcfa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638bbcfa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036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638bbcfa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638bbcfa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204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638bbcfa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638bbcfa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329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638bbcfa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638bbcfa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260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34290" indent="0" algn="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461A-250E-4A29-9E9B-599CA3838FA1}" type="datetime1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1445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1099-48EC-46A3-9530-F58EB96AF77C}" type="datetime1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58356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7E24-FFB9-4C73-8C6D-E02A7AD33DB8}" type="datetime1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49103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3621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569A71A3-950D-4899-B79B-35F2758BD331}"/>
              </a:ext>
            </a:extLst>
          </p:cNvPr>
          <p:cNvGrpSpPr/>
          <p:nvPr userDrawn="1"/>
        </p:nvGrpSpPr>
        <p:grpSpPr>
          <a:xfrm>
            <a:off x="0" y="905503"/>
            <a:ext cx="9144000" cy="3350897"/>
            <a:chOff x="0" y="1207336"/>
            <a:chExt cx="12192000" cy="4467863"/>
          </a:xfrm>
        </p:grpSpPr>
        <p:sp>
          <p:nvSpPr>
            <p:cNvPr id="33" name="Flowchart: Delay 24">
              <a:extLst>
                <a:ext uri="{FF2B5EF4-FFF2-40B4-BE49-F238E27FC236}">
                  <a16:creationId xmlns:a16="http://schemas.microsoft.com/office/drawing/2014/main" xmlns="" id="{928187B2-0394-40AE-9F9C-6682AC71596C}"/>
                </a:ext>
              </a:extLst>
            </p:cNvPr>
            <p:cNvSpPr/>
            <p:nvPr userDrawn="1"/>
          </p:nvSpPr>
          <p:spPr>
            <a:xfrm flipH="1">
              <a:off x="2613003" y="3441616"/>
              <a:ext cx="1849273" cy="2052000"/>
            </a:xfrm>
            <a:custGeom>
              <a:avLst/>
              <a:gdLst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  <a:gd name="connsiteX5" fmla="*/ 0 w 2066400"/>
                <a:gd name="connsiteY5" fmla="*/ 0 h 2422800"/>
                <a:gd name="connsiteX0" fmla="*/ 7185 w 2073585"/>
                <a:gd name="connsiteY0" fmla="*/ 0 h 2422800"/>
                <a:gd name="connsiteX1" fmla="*/ 1040385 w 2073585"/>
                <a:gd name="connsiteY1" fmla="*/ 0 h 2422800"/>
                <a:gd name="connsiteX2" fmla="*/ 2073585 w 2073585"/>
                <a:gd name="connsiteY2" fmla="*/ 1211400 h 2422800"/>
                <a:gd name="connsiteX3" fmla="*/ 1040385 w 2073585"/>
                <a:gd name="connsiteY3" fmla="*/ 2422800 h 2422800"/>
                <a:gd name="connsiteX4" fmla="*/ 7185 w 2073585"/>
                <a:gd name="connsiteY4" fmla="*/ 2422800 h 2422800"/>
                <a:gd name="connsiteX5" fmla="*/ 0 w 2073585"/>
                <a:gd name="connsiteY5" fmla="*/ 1045208 h 2422800"/>
                <a:gd name="connsiteX6" fmla="*/ 7185 w 2073585"/>
                <a:gd name="connsiteY6" fmla="*/ 0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6" fmla="*/ 91440 w 2073585"/>
                <a:gd name="connsiteY6" fmla="*/ 1136648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400" h="2422800">
                  <a:moveTo>
                    <a:pt x="0" y="0"/>
                  </a:moveTo>
                  <a:lnTo>
                    <a:pt x="1033200" y="0"/>
                  </a:lnTo>
                  <a:cubicBezTo>
                    <a:pt x="1603821" y="0"/>
                    <a:pt x="2066400" y="542362"/>
                    <a:pt x="2066400" y="1211400"/>
                  </a:cubicBezTo>
                  <a:cubicBezTo>
                    <a:pt x="2066400" y="1880438"/>
                    <a:pt x="1603821" y="2422800"/>
                    <a:pt x="1033200" y="2422800"/>
                  </a:cubicBezTo>
                  <a:lnTo>
                    <a:pt x="0" y="2422800"/>
                  </a:lnTo>
                </a:path>
              </a:pathLst>
            </a:custGeom>
            <a:noFill/>
            <a:ln w="3556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25" name="Flowchart: Delay 24">
              <a:extLst>
                <a:ext uri="{FF2B5EF4-FFF2-40B4-BE49-F238E27FC236}">
                  <a16:creationId xmlns:a16="http://schemas.microsoft.com/office/drawing/2014/main" xmlns="" id="{355D9AC9-E7B7-459E-925B-0047C675B750}"/>
                </a:ext>
              </a:extLst>
            </p:cNvPr>
            <p:cNvSpPr/>
            <p:nvPr userDrawn="1"/>
          </p:nvSpPr>
          <p:spPr>
            <a:xfrm>
              <a:off x="9491472" y="1379494"/>
              <a:ext cx="1849273" cy="2052000"/>
            </a:xfrm>
            <a:custGeom>
              <a:avLst/>
              <a:gdLst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  <a:gd name="connsiteX5" fmla="*/ 0 w 2066400"/>
                <a:gd name="connsiteY5" fmla="*/ 0 h 2422800"/>
                <a:gd name="connsiteX0" fmla="*/ 7185 w 2073585"/>
                <a:gd name="connsiteY0" fmla="*/ 0 h 2422800"/>
                <a:gd name="connsiteX1" fmla="*/ 1040385 w 2073585"/>
                <a:gd name="connsiteY1" fmla="*/ 0 h 2422800"/>
                <a:gd name="connsiteX2" fmla="*/ 2073585 w 2073585"/>
                <a:gd name="connsiteY2" fmla="*/ 1211400 h 2422800"/>
                <a:gd name="connsiteX3" fmla="*/ 1040385 w 2073585"/>
                <a:gd name="connsiteY3" fmla="*/ 2422800 h 2422800"/>
                <a:gd name="connsiteX4" fmla="*/ 7185 w 2073585"/>
                <a:gd name="connsiteY4" fmla="*/ 2422800 h 2422800"/>
                <a:gd name="connsiteX5" fmla="*/ 0 w 2073585"/>
                <a:gd name="connsiteY5" fmla="*/ 1045208 h 2422800"/>
                <a:gd name="connsiteX6" fmla="*/ 7185 w 2073585"/>
                <a:gd name="connsiteY6" fmla="*/ 0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6" fmla="*/ 91440 w 2073585"/>
                <a:gd name="connsiteY6" fmla="*/ 1136648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400" h="2422800">
                  <a:moveTo>
                    <a:pt x="0" y="0"/>
                  </a:moveTo>
                  <a:lnTo>
                    <a:pt x="1033200" y="0"/>
                  </a:lnTo>
                  <a:cubicBezTo>
                    <a:pt x="1603821" y="0"/>
                    <a:pt x="2066400" y="542362"/>
                    <a:pt x="2066400" y="1211400"/>
                  </a:cubicBezTo>
                  <a:cubicBezTo>
                    <a:pt x="2066400" y="1880438"/>
                    <a:pt x="1603821" y="2422800"/>
                    <a:pt x="1033200" y="2422800"/>
                  </a:cubicBezTo>
                  <a:lnTo>
                    <a:pt x="0" y="2422800"/>
                  </a:lnTo>
                </a:path>
              </a:pathLst>
            </a:custGeom>
            <a:noFill/>
            <a:ln w="355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5302FB5C-BDE1-4891-8E91-CB3F868629BB}"/>
                </a:ext>
              </a:extLst>
            </p:cNvPr>
            <p:cNvSpPr/>
            <p:nvPr userDrawn="1"/>
          </p:nvSpPr>
          <p:spPr>
            <a:xfrm>
              <a:off x="4416552" y="1207336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rgbClr val="BAC82F"/>
                </a:gs>
                <a:gs pos="100000">
                  <a:srgbClr val="0C6D8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D09DE4F0-7E7E-4423-A407-CD6485ACBB4F}"/>
                </a:ext>
              </a:extLst>
            </p:cNvPr>
            <p:cNvSpPr/>
            <p:nvPr userDrawn="1"/>
          </p:nvSpPr>
          <p:spPr>
            <a:xfrm>
              <a:off x="0" y="1207336"/>
              <a:ext cx="4416552" cy="356616"/>
            </a:xfrm>
            <a:prstGeom prst="rect">
              <a:avLst/>
            </a:prstGeom>
            <a:gradFill flip="none" rotWithShape="1">
              <a:gsLst>
                <a:gs pos="0">
                  <a:srgbClr val="F2C020"/>
                </a:gs>
                <a:gs pos="100000">
                  <a:srgbClr val="BAC82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4ED74833-8EE3-4FA9-B6D2-03710E410482}"/>
                </a:ext>
              </a:extLst>
            </p:cNvPr>
            <p:cNvSpPr/>
            <p:nvPr userDrawn="1"/>
          </p:nvSpPr>
          <p:spPr>
            <a:xfrm>
              <a:off x="4416552" y="3269385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94005B59-B78D-469E-BAA4-E7B2A61E103D}"/>
                </a:ext>
              </a:extLst>
            </p:cNvPr>
            <p:cNvSpPr/>
            <p:nvPr userDrawn="1"/>
          </p:nvSpPr>
          <p:spPr>
            <a:xfrm>
              <a:off x="4414968" y="5318583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52000">
                  <a:schemeClr val="accent3"/>
                </a:gs>
                <a:gs pos="100000">
                  <a:srgbClr val="F2C02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40BE4BEF-834D-4D0F-8E96-F1F8E6600C46}"/>
                </a:ext>
              </a:extLst>
            </p:cNvPr>
            <p:cNvSpPr/>
            <p:nvPr userDrawn="1"/>
          </p:nvSpPr>
          <p:spPr>
            <a:xfrm>
              <a:off x="9448800" y="5317275"/>
              <a:ext cx="2743200" cy="356616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F2C02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D6C00-E83E-4187-903F-A0A515BA9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979" y="1559907"/>
            <a:ext cx="2289065" cy="1106699"/>
          </a:xfr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STYLE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00F0DE95-4ED7-482F-BB4E-C1238B352D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6473" y="2690827"/>
            <a:ext cx="1294597" cy="21869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 b="1" i="1">
                <a:solidFill>
                  <a:schemeClr val="tx2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20XX-20XX</a:t>
            </a:r>
            <a:endParaRPr lang="ru-RU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1F135EA3-D982-467F-B90A-B791DFDDA8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6473" y="2945400"/>
            <a:ext cx="1294597" cy="28392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 b="0" i="1">
                <a:solidFill>
                  <a:srgbClr val="454D55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3 Years Plan</a:t>
            </a:r>
            <a:endParaRPr lang="ru-RU" dirty="0"/>
          </a:p>
        </p:txBody>
      </p:sp>
      <p:sp>
        <p:nvSpPr>
          <p:cNvPr id="106" name="Picture Placeholder 104">
            <a:extLst>
              <a:ext uri="{FF2B5EF4-FFF2-40B4-BE49-F238E27FC236}">
                <a16:creationId xmlns:a16="http://schemas.microsoft.com/office/drawing/2014/main" xmlns="" id="{4580320F-7723-4672-AB19-22C87ECD53D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346472" y="4294034"/>
            <a:ext cx="713184" cy="514350"/>
          </a:xfrm>
          <a:ln w="3556">
            <a:solidFill>
              <a:srgbClr val="454D5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108" name="Text Placeholder 42">
            <a:extLst>
              <a:ext uri="{FF2B5EF4-FFF2-40B4-BE49-F238E27FC236}">
                <a16:creationId xmlns:a16="http://schemas.microsoft.com/office/drawing/2014/main" xmlns="" id="{F6CA33C8-1786-4D07-8C52-AE1469894B6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923847" y="647733"/>
            <a:ext cx="783000" cy="783000"/>
          </a:xfrm>
          <a:prstGeom prst="ellipse">
            <a:avLst/>
          </a:prstGeom>
          <a:solidFill>
            <a:srgbClr val="BAC82F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1650" kern="1200" dirty="0">
                <a:solidFill>
                  <a:srgbClr val="454D5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4" name="Text Placeholder 42">
            <a:extLst>
              <a:ext uri="{FF2B5EF4-FFF2-40B4-BE49-F238E27FC236}">
                <a16:creationId xmlns:a16="http://schemas.microsoft.com/office/drawing/2014/main" xmlns="" id="{62E3BBD0-72BD-45D7-BE15-8B93AFB862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11226" y="632985"/>
            <a:ext cx="783000" cy="783000"/>
          </a:xfrm>
          <a:prstGeom prst="ellipse">
            <a:avLst/>
          </a:prstGeom>
          <a:solidFill>
            <a:schemeClr val="bg1"/>
          </a:solidFill>
          <a:ln w="72390">
            <a:solidFill>
              <a:srgbClr val="BAC82F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225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Q1</a:t>
            </a:r>
            <a:endParaRPr lang="ru-RU" dirty="0"/>
          </a:p>
        </p:txBody>
      </p:sp>
      <p:sp>
        <p:nvSpPr>
          <p:cNvPr id="80" name="Text Placeholder 7">
            <a:extLst>
              <a:ext uri="{FF2B5EF4-FFF2-40B4-BE49-F238E27FC236}">
                <a16:creationId xmlns:a16="http://schemas.microsoft.com/office/drawing/2014/main" xmlns="" id="{C695E72E-773D-407A-AFA4-EF90ADF9D1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58827" y="327230"/>
            <a:ext cx="1294597" cy="15320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25" b="0" i="0">
                <a:solidFill>
                  <a:srgbClr val="BAC82F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1" name="Text Placeholder 7">
            <a:extLst>
              <a:ext uri="{FF2B5EF4-FFF2-40B4-BE49-F238E27FC236}">
                <a16:creationId xmlns:a16="http://schemas.microsoft.com/office/drawing/2014/main" xmlns="" id="{7463FB1C-AFEB-4EAE-B84D-A1613AF5BA7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58826" y="464068"/>
            <a:ext cx="1294597" cy="132035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750" b="0" i="1">
                <a:solidFill>
                  <a:srgbClr val="454D55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50" name="Text Placeholder 42">
            <a:extLst>
              <a:ext uri="{FF2B5EF4-FFF2-40B4-BE49-F238E27FC236}">
                <a16:creationId xmlns:a16="http://schemas.microsoft.com/office/drawing/2014/main" xmlns="" id="{12DFAD2F-3ED1-46BF-B662-2E96A42C48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9352" y="647733"/>
            <a:ext cx="783000" cy="783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>
                <a:alpha val="60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225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2</a:t>
            </a:r>
          </a:p>
        </p:txBody>
      </p:sp>
      <p:sp>
        <p:nvSpPr>
          <p:cNvPr id="82" name="Text Placeholder 7">
            <a:extLst>
              <a:ext uri="{FF2B5EF4-FFF2-40B4-BE49-F238E27FC236}">
                <a16:creationId xmlns:a16="http://schemas.microsoft.com/office/drawing/2014/main" xmlns="" id="{622FB247-DB8F-4B67-B9EA-5741E1DDBE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067011" y="1519406"/>
            <a:ext cx="1294597" cy="15320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25" b="0" i="0">
                <a:solidFill>
                  <a:srgbClr val="81BF3B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3" name="Text Placeholder 7">
            <a:extLst>
              <a:ext uri="{FF2B5EF4-FFF2-40B4-BE49-F238E27FC236}">
                <a16:creationId xmlns:a16="http://schemas.microsoft.com/office/drawing/2014/main" xmlns="" id="{CE2C8800-C93B-4E93-9AE2-9CBFC1E6D76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67010" y="1656244"/>
            <a:ext cx="1294597" cy="132035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750" b="0" i="1">
                <a:solidFill>
                  <a:srgbClr val="454D55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49" name="Text Placeholder 42">
            <a:extLst>
              <a:ext uri="{FF2B5EF4-FFF2-40B4-BE49-F238E27FC236}">
                <a16:creationId xmlns:a16="http://schemas.microsoft.com/office/drawing/2014/main" xmlns="" id="{CC1B1148-CFC2-4FF7-8B7C-9502EB6500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27478" y="647733"/>
            <a:ext cx="783000" cy="783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225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3</a:t>
            </a:r>
          </a:p>
        </p:txBody>
      </p:sp>
      <p:sp>
        <p:nvSpPr>
          <p:cNvPr id="84" name="Text Placeholder 7">
            <a:extLst>
              <a:ext uri="{FF2B5EF4-FFF2-40B4-BE49-F238E27FC236}">
                <a16:creationId xmlns:a16="http://schemas.microsoft.com/office/drawing/2014/main" xmlns="" id="{60559160-7568-4A5B-88B4-DBB3C42D5D1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066544" y="328346"/>
            <a:ext cx="1294597" cy="15320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25" b="0" i="0">
                <a:solidFill>
                  <a:srgbClr val="2CA05B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5" name="Text Placeholder 7">
            <a:extLst>
              <a:ext uri="{FF2B5EF4-FFF2-40B4-BE49-F238E27FC236}">
                <a16:creationId xmlns:a16="http://schemas.microsoft.com/office/drawing/2014/main" xmlns="" id="{AED30C6D-348A-4701-A27D-F10DFC175AC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066543" y="464068"/>
            <a:ext cx="1294597" cy="132035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750" b="0" i="1">
                <a:solidFill>
                  <a:srgbClr val="454D55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46" name="Text Placeholder 42">
            <a:extLst>
              <a:ext uri="{FF2B5EF4-FFF2-40B4-BE49-F238E27FC236}">
                <a16:creationId xmlns:a16="http://schemas.microsoft.com/office/drawing/2014/main" xmlns="" id="{DC934A70-FE40-4A89-9799-1A67234666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5604" y="647733"/>
            <a:ext cx="783000" cy="783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225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4</a:t>
            </a:r>
          </a:p>
        </p:txBody>
      </p:sp>
      <p:sp>
        <p:nvSpPr>
          <p:cNvPr id="86" name="Text Placeholder 7">
            <a:extLst>
              <a:ext uri="{FF2B5EF4-FFF2-40B4-BE49-F238E27FC236}">
                <a16:creationId xmlns:a16="http://schemas.microsoft.com/office/drawing/2014/main" xmlns="" id="{AB11D018-DEEE-4BCE-B5F0-2B33DD39A6B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80155" y="1519406"/>
            <a:ext cx="1294597" cy="15320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25" b="0" i="0">
                <a:solidFill>
                  <a:srgbClr val="1B866F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7" name="Text Placeholder 7">
            <a:extLst>
              <a:ext uri="{FF2B5EF4-FFF2-40B4-BE49-F238E27FC236}">
                <a16:creationId xmlns:a16="http://schemas.microsoft.com/office/drawing/2014/main" xmlns="" id="{085539ED-B933-484F-8ECB-700829A52CA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080154" y="1656244"/>
            <a:ext cx="1294597" cy="132035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750" b="0" i="1">
                <a:solidFill>
                  <a:srgbClr val="454D55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73" name="Text Placeholder 42">
            <a:extLst>
              <a:ext uri="{FF2B5EF4-FFF2-40B4-BE49-F238E27FC236}">
                <a16:creationId xmlns:a16="http://schemas.microsoft.com/office/drawing/2014/main" xmlns="" id="{F3728A77-BAED-49CA-87A0-DFCB220B3A2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28816" y="1438055"/>
            <a:ext cx="783000" cy="783000"/>
          </a:xfrm>
          <a:prstGeom prst="ellipse">
            <a:avLst/>
          </a:prstGeom>
          <a:solidFill>
            <a:schemeClr val="tx1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165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57" name="Text Placeholder 42">
            <a:extLst>
              <a:ext uri="{FF2B5EF4-FFF2-40B4-BE49-F238E27FC236}">
                <a16:creationId xmlns:a16="http://schemas.microsoft.com/office/drawing/2014/main" xmlns="" id="{D7526F27-FC58-40E7-A76A-47A27D2325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35604" y="2185618"/>
            <a:ext cx="783000" cy="783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bg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225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Q1</a:t>
            </a:r>
            <a:endParaRPr lang="ru-RU" dirty="0"/>
          </a:p>
        </p:txBody>
      </p:sp>
      <p:sp>
        <p:nvSpPr>
          <p:cNvPr id="94" name="Text Placeholder 7">
            <a:extLst>
              <a:ext uri="{FF2B5EF4-FFF2-40B4-BE49-F238E27FC236}">
                <a16:creationId xmlns:a16="http://schemas.microsoft.com/office/drawing/2014/main" xmlns="" id="{0D030018-A573-45D1-B6EF-210F3CF92D5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078878" y="3055046"/>
            <a:ext cx="1294597" cy="15320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25" b="0" i="0">
                <a:solidFill>
                  <a:srgbClr val="0C6D82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5" name="Text Placeholder 7">
            <a:extLst>
              <a:ext uri="{FF2B5EF4-FFF2-40B4-BE49-F238E27FC236}">
                <a16:creationId xmlns:a16="http://schemas.microsoft.com/office/drawing/2014/main" xmlns="" id="{91FC8372-90CA-42B7-A237-0BC81F2687C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78877" y="3191884"/>
            <a:ext cx="1294597" cy="132035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750" b="0" i="1">
                <a:solidFill>
                  <a:srgbClr val="454D55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58" name="Text Placeholder 42">
            <a:extLst>
              <a:ext uri="{FF2B5EF4-FFF2-40B4-BE49-F238E27FC236}">
                <a16:creationId xmlns:a16="http://schemas.microsoft.com/office/drawing/2014/main" xmlns="" id="{242D0BB2-4F17-4A8D-87A7-FADA2CAEC6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27478" y="2185618"/>
            <a:ext cx="783000" cy="783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bg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225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2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xmlns="" id="{7F7CC596-D7AD-4DCE-B864-BB1A6A7C8B1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066543" y="1879236"/>
            <a:ext cx="1294597" cy="15320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25" b="0" i="0">
                <a:solidFill>
                  <a:srgbClr val="403474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1" name="Text Placeholder 7">
            <a:extLst>
              <a:ext uri="{FF2B5EF4-FFF2-40B4-BE49-F238E27FC236}">
                <a16:creationId xmlns:a16="http://schemas.microsoft.com/office/drawing/2014/main" xmlns="" id="{28E66912-ACE9-4007-9A2B-050DC9408A2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66542" y="2016074"/>
            <a:ext cx="1294597" cy="132035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750" b="0" i="1">
                <a:solidFill>
                  <a:srgbClr val="454D55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59" name="Text Placeholder 42">
            <a:extLst>
              <a:ext uri="{FF2B5EF4-FFF2-40B4-BE49-F238E27FC236}">
                <a16:creationId xmlns:a16="http://schemas.microsoft.com/office/drawing/2014/main" xmlns="" id="{CC1EC2BE-5D73-4D49-B2F2-4DA2785D6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19352" y="2185618"/>
            <a:ext cx="783000" cy="783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1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225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3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xmlns="" id="{441FE3C4-7737-4EB6-9280-FAD8852FB4B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065734" y="3055046"/>
            <a:ext cx="1294597" cy="15320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25" b="0" i="0">
                <a:solidFill>
                  <a:srgbClr val="571B6D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3" name="Text Placeholder 7">
            <a:extLst>
              <a:ext uri="{FF2B5EF4-FFF2-40B4-BE49-F238E27FC236}">
                <a16:creationId xmlns:a16="http://schemas.microsoft.com/office/drawing/2014/main" xmlns="" id="{70EF49EC-F8D8-463F-B786-F2C04C33AEE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065733" y="3191884"/>
            <a:ext cx="1294597" cy="132035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750" b="0" i="1">
                <a:solidFill>
                  <a:srgbClr val="454D55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56" name="Text Placeholder 42">
            <a:extLst>
              <a:ext uri="{FF2B5EF4-FFF2-40B4-BE49-F238E27FC236}">
                <a16:creationId xmlns:a16="http://schemas.microsoft.com/office/drawing/2014/main" xmlns="" id="{997AC0B1-99FC-455E-A896-3C370BB38C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11226" y="2185618"/>
            <a:ext cx="783000" cy="783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tx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225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4</a:t>
            </a:r>
          </a:p>
        </p:txBody>
      </p:sp>
      <p:sp>
        <p:nvSpPr>
          <p:cNvPr id="88" name="Text Placeholder 7">
            <a:extLst>
              <a:ext uri="{FF2B5EF4-FFF2-40B4-BE49-F238E27FC236}">
                <a16:creationId xmlns:a16="http://schemas.microsoft.com/office/drawing/2014/main" xmlns="" id="{D66EAED5-741C-44D6-840F-C90C1AF74A2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53399" y="1879236"/>
            <a:ext cx="1294597" cy="15320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25" b="0" i="0">
                <a:solidFill>
                  <a:srgbClr val="6F0066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9" name="Text Placeholder 7">
            <a:extLst>
              <a:ext uri="{FF2B5EF4-FFF2-40B4-BE49-F238E27FC236}">
                <a16:creationId xmlns:a16="http://schemas.microsoft.com/office/drawing/2014/main" xmlns="" id="{7887B0FE-2AB8-455F-8EC7-C8F31FEA27C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053398" y="2016074"/>
            <a:ext cx="1294597" cy="132035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750" b="0" i="1">
                <a:solidFill>
                  <a:srgbClr val="454D55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75" name="Text Placeholder 42">
            <a:extLst>
              <a:ext uri="{FF2B5EF4-FFF2-40B4-BE49-F238E27FC236}">
                <a16:creationId xmlns:a16="http://schemas.microsoft.com/office/drawing/2014/main" xmlns="" id="{6F1AC56E-6618-4728-A6EA-8B021EB6BC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641069" y="2984646"/>
            <a:ext cx="783000" cy="783000"/>
          </a:xfrm>
          <a:prstGeom prst="ellipse">
            <a:avLst/>
          </a:prstGeom>
          <a:solidFill>
            <a:schemeClr val="tx2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165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60" name="Text Placeholder 42">
            <a:extLst>
              <a:ext uri="{FF2B5EF4-FFF2-40B4-BE49-F238E27FC236}">
                <a16:creationId xmlns:a16="http://schemas.microsoft.com/office/drawing/2014/main" xmlns="" id="{DB4C9C65-90B1-4A40-BB7B-DE799076D1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11226" y="3727770"/>
            <a:ext cx="783000" cy="783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tx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225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Q1</a:t>
            </a:r>
            <a:endParaRPr lang="ru-RU" dirty="0"/>
          </a:p>
        </p:txBody>
      </p:sp>
      <p:sp>
        <p:nvSpPr>
          <p:cNvPr id="96" name="Text Placeholder 7">
            <a:extLst>
              <a:ext uri="{FF2B5EF4-FFF2-40B4-BE49-F238E27FC236}">
                <a16:creationId xmlns:a16="http://schemas.microsoft.com/office/drawing/2014/main" xmlns="" id="{E9ED50CB-058A-4C6B-A8E2-0536EC0E40D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056743" y="3425819"/>
            <a:ext cx="1294597" cy="15320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25" b="0" i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7" name="Text Placeholder 7">
            <a:extLst>
              <a:ext uri="{FF2B5EF4-FFF2-40B4-BE49-F238E27FC236}">
                <a16:creationId xmlns:a16="http://schemas.microsoft.com/office/drawing/2014/main" xmlns="" id="{04D14365-5F59-4F4F-B237-26A11A2DDDD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056742" y="3562657"/>
            <a:ext cx="1294597" cy="132035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750" b="0" i="1">
                <a:solidFill>
                  <a:srgbClr val="454D55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63" name="Text Placeholder 42">
            <a:extLst>
              <a:ext uri="{FF2B5EF4-FFF2-40B4-BE49-F238E27FC236}">
                <a16:creationId xmlns:a16="http://schemas.microsoft.com/office/drawing/2014/main" xmlns="" id="{CFA7DBCF-F797-4B29-8C96-7AC1602BBC8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9352" y="3727770"/>
            <a:ext cx="783000" cy="783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3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225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2</a:t>
            </a:r>
          </a:p>
        </p:txBody>
      </p:sp>
      <p:sp>
        <p:nvSpPr>
          <p:cNvPr id="100" name="Text Placeholder 7">
            <a:extLst>
              <a:ext uri="{FF2B5EF4-FFF2-40B4-BE49-F238E27FC236}">
                <a16:creationId xmlns:a16="http://schemas.microsoft.com/office/drawing/2014/main" xmlns="" id="{07524528-CBB1-40C1-A6F2-855A4D99478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067598" y="4591001"/>
            <a:ext cx="1294597" cy="15320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25" b="0" i="0">
                <a:solidFill>
                  <a:schemeClr val="accent3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101" name="Text Placeholder 7">
            <a:extLst>
              <a:ext uri="{FF2B5EF4-FFF2-40B4-BE49-F238E27FC236}">
                <a16:creationId xmlns:a16="http://schemas.microsoft.com/office/drawing/2014/main" xmlns="" id="{41F799BD-659E-472B-98A7-7C06C2F7458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067598" y="4727839"/>
            <a:ext cx="1294597" cy="132035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750" b="0" i="1">
                <a:solidFill>
                  <a:srgbClr val="454D55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62" name="Text Placeholder 42">
            <a:extLst>
              <a:ext uri="{FF2B5EF4-FFF2-40B4-BE49-F238E27FC236}">
                <a16:creationId xmlns:a16="http://schemas.microsoft.com/office/drawing/2014/main" xmlns="" id="{113ADCA9-C0A6-4FAB-A09E-4DECBD41D7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27478" y="3727770"/>
            <a:ext cx="783000" cy="783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4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225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3</a:t>
            </a:r>
          </a:p>
        </p:txBody>
      </p:sp>
      <p:sp>
        <p:nvSpPr>
          <p:cNvPr id="98" name="Text Placeholder 7">
            <a:extLst>
              <a:ext uri="{FF2B5EF4-FFF2-40B4-BE49-F238E27FC236}">
                <a16:creationId xmlns:a16="http://schemas.microsoft.com/office/drawing/2014/main" xmlns="" id="{3EC66011-3B65-49CC-8886-E2CCFBFFABD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069887" y="3425819"/>
            <a:ext cx="1294597" cy="15320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25" b="0" i="0">
                <a:solidFill>
                  <a:srgbClr val="E8611D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9" name="Text Placeholder 7">
            <a:extLst>
              <a:ext uri="{FF2B5EF4-FFF2-40B4-BE49-F238E27FC236}">
                <a16:creationId xmlns:a16="http://schemas.microsoft.com/office/drawing/2014/main" xmlns="" id="{3B2B5959-E5CC-42A7-B797-463098BE629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69886" y="3562657"/>
            <a:ext cx="1294597" cy="132035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750" b="0" i="1">
                <a:solidFill>
                  <a:srgbClr val="454D55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61" name="Text Placeholder 42">
            <a:extLst>
              <a:ext uri="{FF2B5EF4-FFF2-40B4-BE49-F238E27FC236}">
                <a16:creationId xmlns:a16="http://schemas.microsoft.com/office/drawing/2014/main" xmlns="" id="{91E8A179-36A3-4D0A-96E7-689F93F9B8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35604" y="3727770"/>
            <a:ext cx="783000" cy="783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5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225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4</a:t>
            </a:r>
          </a:p>
        </p:txBody>
      </p:sp>
      <p:sp>
        <p:nvSpPr>
          <p:cNvPr id="102" name="Text Placeholder 7">
            <a:extLst>
              <a:ext uri="{FF2B5EF4-FFF2-40B4-BE49-F238E27FC236}">
                <a16:creationId xmlns:a16="http://schemas.microsoft.com/office/drawing/2014/main" xmlns="" id="{9FDC66A0-D1C5-4C83-BBEE-D079881FADA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080742" y="4591001"/>
            <a:ext cx="1294597" cy="15320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25" b="0" i="0">
                <a:solidFill>
                  <a:schemeClr val="accent5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103" name="Text Placeholder 7">
            <a:extLst>
              <a:ext uri="{FF2B5EF4-FFF2-40B4-BE49-F238E27FC236}">
                <a16:creationId xmlns:a16="http://schemas.microsoft.com/office/drawing/2014/main" xmlns="" id="{E4E5E736-BFFC-4245-916F-58611012884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80742" y="4727839"/>
            <a:ext cx="1294597" cy="132035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750" b="0" i="1">
                <a:solidFill>
                  <a:srgbClr val="454D55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110" name="Text Placeholder 42">
            <a:extLst>
              <a:ext uri="{FF2B5EF4-FFF2-40B4-BE49-F238E27FC236}">
                <a16:creationId xmlns:a16="http://schemas.microsoft.com/office/drawing/2014/main" xmlns="" id="{74922A2C-30D3-4ED0-8443-C57494EB4287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720074" y="3730079"/>
            <a:ext cx="783000" cy="783000"/>
          </a:xfrm>
          <a:prstGeom prst="ellipse">
            <a:avLst/>
          </a:prstGeom>
          <a:solidFill>
            <a:schemeClr val="accent5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1650" kern="1200" dirty="0">
                <a:solidFill>
                  <a:srgbClr val="454D5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53E081-530B-464A-B47C-C858A60E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0373A1-F9A6-4E7C-A04F-22454F3A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54416" y="413144"/>
            <a:ext cx="2057400" cy="132537"/>
          </a:xfrm>
          <a:prstGeom prst="rect">
            <a:avLst/>
          </a:prstGeom>
        </p:spPr>
        <p:txBody>
          <a:bodyPr/>
          <a:lstStyle/>
          <a:p>
            <a:fld id="{F0BF70C0-85C8-4782-A2DC-740B0F58DBF8}" type="datetime1">
              <a:rPr lang="ru-RU" smtClean="0"/>
              <a:t>21.02.2019</a:t>
            </a:fld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9BF57F-FEA7-4D09-AA29-F32AA557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428B-5ACF-4E79-A091-05E2328DA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53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66C-382E-48AD-8F4C-E87C4D4A8B28}" type="datetime1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44419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2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DA4-35DF-4BD1-8C53-4246F035229A}" type="datetime1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2534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63ED-02B1-490A-8EAD-E0CB136D5388}" type="datetime1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88774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18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18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BB6-685D-4518-8FAD-1882B9671546}" type="datetime1">
              <a:rPr lang="en-US" smtClean="0"/>
              <a:pPr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47287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7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BFE-5C08-4E0E-AF38-FB925F0B4D71}" type="datetime1">
              <a:rPr lang="en-US" smtClean="0"/>
              <a:pPr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538326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094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9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050"/>
            </a:lvl1pPr>
            <a:lvl2pPr indent="0" algn="l">
              <a:buNone/>
              <a:defRPr sz="900"/>
            </a:lvl2pPr>
            <a:lvl3pPr indent="0" algn="l">
              <a:buNone/>
              <a:defRPr sz="750"/>
            </a:lvl3pPr>
            <a:lvl4pPr indent="0" algn="l">
              <a:buNone/>
              <a:defRPr sz="675"/>
            </a:lvl4pPr>
            <a:lvl5pPr indent="0" algn="l">
              <a:buNone/>
              <a:defRPr sz="675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100"/>
            </a:lvl1pPr>
            <a:lvl2pPr>
              <a:defRPr sz="1950"/>
            </a:lvl2pPr>
            <a:lvl3pPr>
              <a:defRPr sz="1800"/>
            </a:lvl3pPr>
            <a:lvl4pPr>
              <a:defRPr sz="1500"/>
            </a:lvl4pPr>
            <a:lvl5pPr>
              <a:defRPr sz="135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2007-CDD1-4BCF-B9F4-9D458EFEEFE1}" type="datetime1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28000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05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0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15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188"/>
              </a:spcBef>
              <a:buFontTx/>
              <a:buNone/>
              <a:defRPr sz="975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F265-CA88-4C30-A9AD-02E6A5184734}" type="datetime1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0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0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10476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0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0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823242C-D747-4ADD-80D8-99421268E3A8}" type="datetime1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05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218983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75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85166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5166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57734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57734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57734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37160" algn="l" rtl="0" eaLnBrk="1" latinLnBrk="0" hangingPunct="1">
        <a:spcBef>
          <a:spcPct val="20000"/>
        </a:spcBef>
        <a:buClr>
          <a:schemeClr val="tx2"/>
        </a:buClr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51660" indent="-13716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9" Type="http://schemas.openxmlformats.org/officeDocument/2006/relationships/image" Target="../media/image54.png"/><Relationship Id="rId3" Type="http://schemas.openxmlformats.org/officeDocument/2006/relationships/image" Target="../media/image22.png"/><Relationship Id="rId21" Type="http://schemas.openxmlformats.org/officeDocument/2006/relationships/image" Target="../media/image36.png"/><Relationship Id="rId34" Type="http://schemas.openxmlformats.org/officeDocument/2006/relationships/image" Target="../media/image49.png"/><Relationship Id="rId42" Type="http://schemas.openxmlformats.org/officeDocument/2006/relationships/image" Target="../media/image57.png"/><Relationship Id="rId7" Type="http://schemas.openxmlformats.org/officeDocument/2006/relationships/image" Target="../media/image17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33" Type="http://schemas.openxmlformats.org/officeDocument/2006/relationships/image" Target="../media/image48.png"/><Relationship Id="rId38" Type="http://schemas.openxmlformats.org/officeDocument/2006/relationships/image" Target="../media/image53.png"/><Relationship Id="rId46" Type="http://schemas.openxmlformats.org/officeDocument/2006/relationships/image" Target="../media/image61.png"/><Relationship Id="rId2" Type="http://schemas.openxmlformats.org/officeDocument/2006/relationships/image" Target="../media/image9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png"/><Relationship Id="rId41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32" Type="http://schemas.openxmlformats.org/officeDocument/2006/relationships/image" Target="../media/image47.png"/><Relationship Id="rId37" Type="http://schemas.openxmlformats.org/officeDocument/2006/relationships/image" Target="../media/image52.png"/><Relationship Id="rId40" Type="http://schemas.openxmlformats.org/officeDocument/2006/relationships/image" Target="../media/image55.png"/><Relationship Id="rId45" Type="http://schemas.openxmlformats.org/officeDocument/2006/relationships/image" Target="../media/image60.png"/><Relationship Id="rId5" Type="http://schemas.openxmlformats.org/officeDocument/2006/relationships/image" Target="../media/image24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31" Type="http://schemas.openxmlformats.org/officeDocument/2006/relationships/image" Target="../media/image46.png"/><Relationship Id="rId44" Type="http://schemas.openxmlformats.org/officeDocument/2006/relationships/image" Target="../media/image59.png"/><Relationship Id="rId4" Type="http://schemas.openxmlformats.org/officeDocument/2006/relationships/image" Target="../media/image23.png"/><Relationship Id="rId9" Type="http://schemas.openxmlformats.org/officeDocument/2006/relationships/image" Target="../media/image19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Relationship Id="rId35" Type="http://schemas.openxmlformats.org/officeDocument/2006/relationships/image" Target="../media/image50.png"/><Relationship Id="rId43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26" Type="http://schemas.openxmlformats.org/officeDocument/2006/relationships/image" Target="../media/image88.png"/><Relationship Id="rId3" Type="http://schemas.openxmlformats.org/officeDocument/2006/relationships/image" Target="../media/image65.png"/><Relationship Id="rId21" Type="http://schemas.openxmlformats.org/officeDocument/2006/relationships/image" Target="../media/image83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5" Type="http://schemas.openxmlformats.org/officeDocument/2006/relationships/image" Target="../media/image87.png"/><Relationship Id="rId2" Type="http://schemas.openxmlformats.org/officeDocument/2006/relationships/image" Target="../media/image9.png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29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24" Type="http://schemas.openxmlformats.org/officeDocument/2006/relationships/image" Target="../media/image86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23" Type="http://schemas.openxmlformats.org/officeDocument/2006/relationships/image" Target="../media/image85.png"/><Relationship Id="rId28" Type="http://schemas.openxmlformats.org/officeDocument/2006/relationships/image" Target="../media/image90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Relationship Id="rId22" Type="http://schemas.openxmlformats.org/officeDocument/2006/relationships/image" Target="../media/image84.png"/><Relationship Id="rId27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12" Type="http://schemas.openxmlformats.org/officeDocument/2006/relationships/image" Target="../media/image9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93.png"/><Relationship Id="rId10" Type="http://schemas.openxmlformats.org/officeDocument/2006/relationships/image" Target="../media/image109.png"/><Relationship Id="rId4" Type="http://schemas.openxmlformats.org/officeDocument/2006/relationships/image" Target="../media/image71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9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71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.png"/><Relationship Id="rId4" Type="http://schemas.openxmlformats.org/officeDocument/2006/relationships/image" Target="../media/image1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1.xml"/><Relationship Id="rId11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microsoft.com/office/2007/relationships/diagramDrawing" Target="../diagrams/drawing1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285750"/>
            <a:ext cx="6686550" cy="800100"/>
          </a:xfrm>
        </p:spPr>
        <p:txBody>
          <a:bodyPr>
            <a:noAutofit/>
          </a:bodyPr>
          <a:lstStyle/>
          <a:p>
            <a:pPr algn="ctr"/>
            <a:r>
              <a:rPr lang="e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&amp; NETWORK SECURITY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3500" y="3143251"/>
            <a:ext cx="291465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/>
                </a:solidFill>
                <a:latin typeface="Monotype Corsiva" pitchFamily="66" charset="0"/>
                <a:cs typeface="Times New Roman" pitchFamily="18" charset="0"/>
              </a:rPr>
              <a:t>Presented </a:t>
            </a:r>
            <a:r>
              <a:rPr lang="en-US" sz="1500" b="1" dirty="0">
                <a:solidFill>
                  <a:schemeClr val="tx1"/>
                </a:solidFill>
                <a:latin typeface="Monotype Corsiva" pitchFamily="66" charset="0"/>
                <a:cs typeface="Times New Roman" pitchFamily="18" charset="0"/>
              </a:rPr>
              <a:t>by </a:t>
            </a:r>
            <a:endParaRPr lang="en-US" sz="1500" b="1" dirty="0" smtClean="0">
              <a:solidFill>
                <a:schemeClr val="tx1"/>
              </a:solidFill>
              <a:latin typeface="Monotype Corsiva" pitchFamily="66" charset="0"/>
              <a:cs typeface="Times New Roman" pitchFamily="18" charset="0"/>
            </a:endParaRPr>
          </a:p>
          <a:p>
            <a:r>
              <a:rPr lang="en-US" sz="1500" b="1" dirty="0" smtClean="0">
                <a:solidFill>
                  <a:schemeClr val="tx1"/>
                </a:solidFill>
                <a:latin typeface="Monotype Corsiva" pitchFamily="66" charset="0"/>
                <a:cs typeface="Times New Roman" pitchFamily="18" charset="0"/>
              </a:rPr>
              <a:t>Y. Kranthi  (16A95a0436)</a:t>
            </a:r>
          </a:p>
          <a:p>
            <a:r>
              <a:rPr lang="en-US" sz="1500" b="1" dirty="0" smtClean="0">
                <a:solidFill>
                  <a:schemeClr val="tx1"/>
                </a:solidFill>
                <a:latin typeface="Monotype Corsiva" pitchFamily="66" charset="0"/>
                <a:cs typeface="Times New Roman" pitchFamily="18" charset="0"/>
              </a:rPr>
              <a:t>N. </a:t>
            </a:r>
            <a:r>
              <a:rPr lang="en-US" sz="1500" b="1" dirty="0" err="1" smtClean="0">
                <a:solidFill>
                  <a:schemeClr val="tx1"/>
                </a:solidFill>
                <a:latin typeface="Monotype Corsiva" pitchFamily="66" charset="0"/>
                <a:cs typeface="Times New Roman" pitchFamily="18" charset="0"/>
              </a:rPr>
              <a:t>Sudha</a:t>
            </a:r>
            <a:r>
              <a:rPr lang="en-US" sz="1500" b="1" dirty="0" smtClean="0">
                <a:solidFill>
                  <a:schemeClr val="tx1"/>
                </a:solidFill>
                <a:latin typeface="Monotype Corsiva" pitchFamily="66" charset="0"/>
                <a:cs typeface="Times New Roman" pitchFamily="18" charset="0"/>
              </a:rPr>
              <a:t> (15A91A04G1)</a:t>
            </a:r>
            <a:endParaRPr lang="en-US" sz="1500" b="1" dirty="0">
              <a:solidFill>
                <a:schemeClr val="tx1"/>
              </a:solidFill>
              <a:latin typeface="Monotype Corsiva" pitchFamily="66" charset="0"/>
              <a:cs typeface="Times New Roman" pitchFamily="18" charset="0"/>
            </a:endParaRPr>
          </a:p>
          <a:p>
            <a:r>
              <a:rPr lang="en-US" sz="1500" b="1" dirty="0" smtClean="0">
                <a:solidFill>
                  <a:schemeClr val="tx1"/>
                </a:solidFill>
                <a:latin typeface="Monotype Corsiva" pitchFamily="66" charset="0"/>
                <a:cs typeface="Times New Roman" pitchFamily="18" charset="0"/>
              </a:rPr>
              <a:t>B. Amit (15A91A04C3)</a:t>
            </a:r>
          </a:p>
          <a:p>
            <a:r>
              <a:rPr lang="en-US" sz="1500" b="1" dirty="0" err="1" smtClean="0">
                <a:solidFill>
                  <a:schemeClr val="tx1"/>
                </a:solidFill>
                <a:latin typeface="Monotype Corsiva" panose="030101010102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G.Indrani</a:t>
            </a:r>
            <a:r>
              <a:rPr lang="en-US" sz="1500" b="1" dirty="0" smtClean="0">
                <a:solidFill>
                  <a:schemeClr val="tx1"/>
                </a:solidFill>
                <a:latin typeface="Monotype Corsiva" panose="030101010102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(16A95A0429)</a:t>
            </a:r>
          </a:p>
          <a:p>
            <a:endParaRPr lang="en-US" sz="1800" b="1" dirty="0" smtClean="0">
              <a:latin typeface="Monotype Corsiva" pitchFamily="66" charset="0"/>
              <a:cs typeface="Times New Roman" pitchFamily="18" charset="0"/>
            </a:endParaRPr>
          </a:p>
          <a:p>
            <a:endParaRPr lang="en-US" sz="1800" b="1" dirty="0" smtClean="0">
              <a:latin typeface="Monotype Corsiva" pitchFamily="66" charset="0"/>
              <a:cs typeface="Times New Roman" pitchFamily="18" charset="0"/>
            </a:endParaRPr>
          </a:p>
          <a:p>
            <a:endParaRPr lang="en-US" sz="1800" b="1" dirty="0">
              <a:latin typeface="Monotype Corsiva" pitchFamily="66" charset="0"/>
              <a:cs typeface="Times New Roman" pitchFamily="18" charset="0"/>
            </a:endParaRPr>
          </a:p>
          <a:p>
            <a:endParaRPr lang="en-US" sz="1800" b="1" dirty="0">
              <a:latin typeface="Monotype Corsiva" pitchFamily="66" charset="0"/>
              <a:cs typeface="Times New Roman" pitchFamily="18" charset="0"/>
            </a:endParaRPr>
          </a:p>
          <a:p>
            <a:endParaRPr lang="en-US" sz="1800" b="1" dirty="0"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4450" y="3257550"/>
            <a:ext cx="3714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latin typeface="Lucida Calligraphy" pitchFamily="66" charset="0"/>
                <a:cs typeface="Times New Roman" pitchFamily="18" charset="0"/>
              </a:rPr>
              <a:t>         </a:t>
            </a:r>
            <a:r>
              <a:rPr lang="en-US" sz="1200" b="1" dirty="0">
                <a:solidFill>
                  <a:schemeClr val="tx1"/>
                </a:solidFill>
                <a:latin typeface="Lucida Calligraphy" pitchFamily="66" charset="0"/>
                <a:cs typeface="Times New Roman" pitchFamily="18" charset="0"/>
              </a:rPr>
              <a:t>Under the Esteemed Guidance of</a:t>
            </a:r>
          </a:p>
          <a:p>
            <a:pPr algn="just"/>
            <a:r>
              <a:rPr lang="en-US" sz="1200" b="1" dirty="0" smtClean="0">
                <a:solidFill>
                  <a:schemeClr val="tx1"/>
                </a:solidFill>
                <a:latin typeface="Lucida Calligraphy" pitchFamily="66" charset="0"/>
                <a:cs typeface="Times New Roman" pitchFamily="18" charset="0"/>
              </a:rPr>
              <a:t>	P </a:t>
            </a:r>
            <a:r>
              <a:rPr lang="en-US" sz="1200" b="1" dirty="0" err="1" smtClean="0">
                <a:solidFill>
                  <a:schemeClr val="tx1"/>
                </a:solidFill>
                <a:latin typeface="Lucida Calligraphy" pitchFamily="66" charset="0"/>
                <a:cs typeface="Times New Roman" pitchFamily="18" charset="0"/>
              </a:rPr>
              <a:t>Bala</a:t>
            </a:r>
            <a:r>
              <a:rPr lang="en-US" sz="1200" b="1" dirty="0" smtClean="0">
                <a:solidFill>
                  <a:schemeClr val="tx1"/>
                </a:solidFill>
                <a:latin typeface="Lucida Calligraphy" pitchFamily="66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Lucida Calligraphy" pitchFamily="66" charset="0"/>
                <a:cs typeface="Times New Roman" pitchFamily="18" charset="0"/>
              </a:rPr>
              <a:t>Srinivas</a:t>
            </a:r>
            <a:r>
              <a:rPr lang="en-US" sz="1200" b="1" dirty="0" smtClean="0">
                <a:solidFill>
                  <a:schemeClr val="tx1"/>
                </a:solidFill>
                <a:latin typeface="Lucida Calligraphy" pitchFamily="66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Lucida Calligraphy" pitchFamily="66" charset="0"/>
                <a:cs typeface="Times New Roman" pitchFamily="18" charset="0"/>
              </a:rPr>
              <a:t>Asst</a:t>
            </a:r>
            <a:r>
              <a:rPr lang="en-US" sz="1200" b="1" dirty="0">
                <a:solidFill>
                  <a:schemeClr val="tx1"/>
                </a:solidFill>
                <a:latin typeface="Lucida Calligraphy" pitchFamily="66" charset="0"/>
                <a:cs typeface="Times New Roman" pitchFamily="18" charset="0"/>
              </a:rPr>
              <a:t> Professor  </a:t>
            </a:r>
          </a:p>
        </p:txBody>
      </p:sp>
      <p:pic>
        <p:nvPicPr>
          <p:cNvPr id="7" name="Picture 6" descr="C:\Users\ECE 2\Desktop\logo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8950" y="1257300"/>
            <a:ext cx="3097511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310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347281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70" dirty="0">
                <a:solidFill>
                  <a:srgbClr val="FFFFFF"/>
                </a:solidFill>
              </a:rPr>
              <a:t>Elastic </a:t>
            </a:r>
            <a:r>
              <a:rPr sz="2800" spc="20" dirty="0">
                <a:solidFill>
                  <a:srgbClr val="FFFFFF"/>
                </a:solidFill>
              </a:rPr>
              <a:t>Load</a:t>
            </a:r>
            <a:r>
              <a:rPr sz="2800" spc="-220" dirty="0">
                <a:solidFill>
                  <a:srgbClr val="FFFFFF"/>
                </a:solidFill>
              </a:rPr>
              <a:t> </a:t>
            </a:r>
            <a:r>
              <a:rPr sz="2800" spc="-15" dirty="0">
                <a:solidFill>
                  <a:srgbClr val="FFFFFF"/>
                </a:solidFill>
              </a:rPr>
              <a:t>Balancing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270890" y="1248536"/>
            <a:ext cx="8620125" cy="3313429"/>
          </a:xfrm>
          <a:custGeom>
            <a:avLst/>
            <a:gdLst/>
            <a:ahLst/>
            <a:cxnLst/>
            <a:rect l="l" t="t" r="r" b="b"/>
            <a:pathLst>
              <a:path w="8620125" h="3313429">
                <a:moveTo>
                  <a:pt x="8114537" y="0"/>
                </a:moveTo>
                <a:lnTo>
                  <a:pt x="309245" y="0"/>
                </a:lnTo>
                <a:lnTo>
                  <a:pt x="263547" y="3352"/>
                </a:lnTo>
                <a:lnTo>
                  <a:pt x="219931" y="13091"/>
                </a:lnTo>
                <a:lnTo>
                  <a:pt x="178875" y="28738"/>
                </a:lnTo>
                <a:lnTo>
                  <a:pt x="140858" y="49815"/>
                </a:lnTo>
                <a:lnTo>
                  <a:pt x="106358" y="75844"/>
                </a:lnTo>
                <a:lnTo>
                  <a:pt x="75853" y="106347"/>
                </a:lnTo>
                <a:lnTo>
                  <a:pt x="49821" y="140847"/>
                </a:lnTo>
                <a:lnTo>
                  <a:pt x="28742" y="178864"/>
                </a:lnTo>
                <a:lnTo>
                  <a:pt x="13093" y="219922"/>
                </a:lnTo>
                <a:lnTo>
                  <a:pt x="3353" y="263541"/>
                </a:lnTo>
                <a:lnTo>
                  <a:pt x="0" y="309245"/>
                </a:lnTo>
                <a:lnTo>
                  <a:pt x="0" y="2807982"/>
                </a:lnTo>
                <a:lnTo>
                  <a:pt x="2312" y="2856635"/>
                </a:lnTo>
                <a:lnTo>
                  <a:pt x="9109" y="2903980"/>
                </a:lnTo>
                <a:lnTo>
                  <a:pt x="20178" y="2949804"/>
                </a:lnTo>
                <a:lnTo>
                  <a:pt x="35308" y="2993897"/>
                </a:lnTo>
                <a:lnTo>
                  <a:pt x="54288" y="3036046"/>
                </a:lnTo>
                <a:lnTo>
                  <a:pt x="76904" y="3076040"/>
                </a:lnTo>
                <a:lnTo>
                  <a:pt x="102946" y="3113667"/>
                </a:lnTo>
                <a:lnTo>
                  <a:pt x="132202" y="3148715"/>
                </a:lnTo>
                <a:lnTo>
                  <a:pt x="164460" y="3180973"/>
                </a:lnTo>
                <a:lnTo>
                  <a:pt x="199508" y="3210229"/>
                </a:lnTo>
                <a:lnTo>
                  <a:pt x="237135" y="3236271"/>
                </a:lnTo>
                <a:lnTo>
                  <a:pt x="277129" y="3258887"/>
                </a:lnTo>
                <a:lnTo>
                  <a:pt x="319278" y="3277867"/>
                </a:lnTo>
                <a:lnTo>
                  <a:pt x="363371" y="3292997"/>
                </a:lnTo>
                <a:lnTo>
                  <a:pt x="409195" y="3304066"/>
                </a:lnTo>
                <a:lnTo>
                  <a:pt x="456540" y="3310863"/>
                </a:lnTo>
                <a:lnTo>
                  <a:pt x="505193" y="3313176"/>
                </a:lnTo>
                <a:lnTo>
                  <a:pt x="8310499" y="3313176"/>
                </a:lnTo>
                <a:lnTo>
                  <a:pt x="8356202" y="3309822"/>
                </a:lnTo>
                <a:lnTo>
                  <a:pt x="8399821" y="3300082"/>
                </a:lnTo>
                <a:lnTo>
                  <a:pt x="8440879" y="3284433"/>
                </a:lnTo>
                <a:lnTo>
                  <a:pt x="8478896" y="3263353"/>
                </a:lnTo>
                <a:lnTo>
                  <a:pt x="8513396" y="3237321"/>
                </a:lnTo>
                <a:lnTo>
                  <a:pt x="8543899" y="3206815"/>
                </a:lnTo>
                <a:lnTo>
                  <a:pt x="8569928" y="3172314"/>
                </a:lnTo>
                <a:lnTo>
                  <a:pt x="8591005" y="3134295"/>
                </a:lnTo>
                <a:lnTo>
                  <a:pt x="8606652" y="3093237"/>
                </a:lnTo>
                <a:lnTo>
                  <a:pt x="8616391" y="3049619"/>
                </a:lnTo>
                <a:lnTo>
                  <a:pt x="8619743" y="3003918"/>
                </a:lnTo>
                <a:lnTo>
                  <a:pt x="8619743" y="505205"/>
                </a:lnTo>
                <a:lnTo>
                  <a:pt x="8617431" y="456551"/>
                </a:lnTo>
                <a:lnTo>
                  <a:pt x="8610634" y="409204"/>
                </a:lnTo>
                <a:lnTo>
                  <a:pt x="8599565" y="363378"/>
                </a:lnTo>
                <a:lnTo>
                  <a:pt x="8584434" y="319284"/>
                </a:lnTo>
                <a:lnTo>
                  <a:pt x="8565455" y="277134"/>
                </a:lnTo>
                <a:lnTo>
                  <a:pt x="8542838" y="237139"/>
                </a:lnTo>
                <a:lnTo>
                  <a:pt x="8516796" y="199511"/>
                </a:lnTo>
                <a:lnTo>
                  <a:pt x="8487540" y="164462"/>
                </a:lnTo>
                <a:lnTo>
                  <a:pt x="8455281" y="132203"/>
                </a:lnTo>
                <a:lnTo>
                  <a:pt x="8420232" y="102947"/>
                </a:lnTo>
                <a:lnTo>
                  <a:pt x="8382604" y="76905"/>
                </a:lnTo>
                <a:lnTo>
                  <a:pt x="8342609" y="54288"/>
                </a:lnTo>
                <a:lnTo>
                  <a:pt x="8300459" y="35309"/>
                </a:lnTo>
                <a:lnTo>
                  <a:pt x="8256365" y="20178"/>
                </a:lnTo>
                <a:lnTo>
                  <a:pt x="8210539" y="9109"/>
                </a:lnTo>
                <a:lnTo>
                  <a:pt x="8163192" y="2312"/>
                </a:lnTo>
                <a:lnTo>
                  <a:pt x="8114537" y="0"/>
                </a:lnTo>
                <a:close/>
              </a:path>
            </a:pathLst>
          </a:custGeom>
          <a:solidFill>
            <a:srgbClr val="36C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0890" y="1248536"/>
            <a:ext cx="8620125" cy="3313429"/>
          </a:xfrm>
          <a:custGeom>
            <a:avLst/>
            <a:gdLst/>
            <a:ahLst/>
            <a:cxnLst/>
            <a:rect l="l" t="t" r="r" b="b"/>
            <a:pathLst>
              <a:path w="8620125" h="3313429">
                <a:moveTo>
                  <a:pt x="309245" y="0"/>
                </a:moveTo>
                <a:lnTo>
                  <a:pt x="8114537" y="0"/>
                </a:lnTo>
                <a:lnTo>
                  <a:pt x="8163192" y="2312"/>
                </a:lnTo>
                <a:lnTo>
                  <a:pt x="8210539" y="9109"/>
                </a:lnTo>
                <a:lnTo>
                  <a:pt x="8256365" y="20178"/>
                </a:lnTo>
                <a:lnTo>
                  <a:pt x="8300459" y="35309"/>
                </a:lnTo>
                <a:lnTo>
                  <a:pt x="8342609" y="54288"/>
                </a:lnTo>
                <a:lnTo>
                  <a:pt x="8382604" y="76905"/>
                </a:lnTo>
                <a:lnTo>
                  <a:pt x="8420232" y="102947"/>
                </a:lnTo>
                <a:lnTo>
                  <a:pt x="8455281" y="132203"/>
                </a:lnTo>
                <a:lnTo>
                  <a:pt x="8487540" y="164462"/>
                </a:lnTo>
                <a:lnTo>
                  <a:pt x="8516796" y="199511"/>
                </a:lnTo>
                <a:lnTo>
                  <a:pt x="8542838" y="237139"/>
                </a:lnTo>
                <a:lnTo>
                  <a:pt x="8565455" y="277134"/>
                </a:lnTo>
                <a:lnTo>
                  <a:pt x="8584434" y="319284"/>
                </a:lnTo>
                <a:lnTo>
                  <a:pt x="8599565" y="363378"/>
                </a:lnTo>
                <a:lnTo>
                  <a:pt x="8610634" y="409204"/>
                </a:lnTo>
                <a:lnTo>
                  <a:pt x="8617431" y="456551"/>
                </a:lnTo>
                <a:lnTo>
                  <a:pt x="8619743" y="505205"/>
                </a:lnTo>
                <a:lnTo>
                  <a:pt x="8619743" y="3003918"/>
                </a:lnTo>
                <a:lnTo>
                  <a:pt x="8616391" y="3049619"/>
                </a:lnTo>
                <a:lnTo>
                  <a:pt x="8606652" y="3093237"/>
                </a:lnTo>
                <a:lnTo>
                  <a:pt x="8591005" y="3134295"/>
                </a:lnTo>
                <a:lnTo>
                  <a:pt x="8569928" y="3172314"/>
                </a:lnTo>
                <a:lnTo>
                  <a:pt x="8543899" y="3206815"/>
                </a:lnTo>
                <a:lnTo>
                  <a:pt x="8513396" y="3237321"/>
                </a:lnTo>
                <a:lnTo>
                  <a:pt x="8478896" y="3263353"/>
                </a:lnTo>
                <a:lnTo>
                  <a:pt x="8440879" y="3284433"/>
                </a:lnTo>
                <a:lnTo>
                  <a:pt x="8399821" y="3300082"/>
                </a:lnTo>
                <a:lnTo>
                  <a:pt x="8356202" y="3309822"/>
                </a:lnTo>
                <a:lnTo>
                  <a:pt x="8310499" y="3313176"/>
                </a:lnTo>
                <a:lnTo>
                  <a:pt x="505193" y="3313176"/>
                </a:lnTo>
                <a:lnTo>
                  <a:pt x="456540" y="3310863"/>
                </a:lnTo>
                <a:lnTo>
                  <a:pt x="409195" y="3304066"/>
                </a:lnTo>
                <a:lnTo>
                  <a:pt x="363371" y="3292997"/>
                </a:lnTo>
                <a:lnTo>
                  <a:pt x="319278" y="3277867"/>
                </a:lnTo>
                <a:lnTo>
                  <a:pt x="277129" y="3258887"/>
                </a:lnTo>
                <a:lnTo>
                  <a:pt x="237135" y="3236271"/>
                </a:lnTo>
                <a:lnTo>
                  <a:pt x="199508" y="3210229"/>
                </a:lnTo>
                <a:lnTo>
                  <a:pt x="164460" y="3180973"/>
                </a:lnTo>
                <a:lnTo>
                  <a:pt x="132202" y="3148715"/>
                </a:lnTo>
                <a:lnTo>
                  <a:pt x="102946" y="3113667"/>
                </a:lnTo>
                <a:lnTo>
                  <a:pt x="76904" y="3076040"/>
                </a:lnTo>
                <a:lnTo>
                  <a:pt x="54288" y="3036046"/>
                </a:lnTo>
                <a:lnTo>
                  <a:pt x="35308" y="2993897"/>
                </a:lnTo>
                <a:lnTo>
                  <a:pt x="20178" y="2949804"/>
                </a:lnTo>
                <a:lnTo>
                  <a:pt x="9109" y="2903980"/>
                </a:lnTo>
                <a:lnTo>
                  <a:pt x="2312" y="2856635"/>
                </a:lnTo>
                <a:lnTo>
                  <a:pt x="0" y="2807982"/>
                </a:lnTo>
                <a:lnTo>
                  <a:pt x="0" y="309245"/>
                </a:lnTo>
                <a:lnTo>
                  <a:pt x="3353" y="263541"/>
                </a:lnTo>
                <a:lnTo>
                  <a:pt x="13093" y="219922"/>
                </a:lnTo>
                <a:lnTo>
                  <a:pt x="28742" y="178864"/>
                </a:lnTo>
                <a:lnTo>
                  <a:pt x="49821" y="140847"/>
                </a:lnTo>
                <a:lnTo>
                  <a:pt x="75853" y="106347"/>
                </a:lnTo>
                <a:lnTo>
                  <a:pt x="106358" y="75844"/>
                </a:lnTo>
                <a:lnTo>
                  <a:pt x="140858" y="49815"/>
                </a:lnTo>
                <a:lnTo>
                  <a:pt x="178875" y="28738"/>
                </a:lnTo>
                <a:lnTo>
                  <a:pt x="219931" y="13091"/>
                </a:lnTo>
                <a:lnTo>
                  <a:pt x="263547" y="3352"/>
                </a:lnTo>
                <a:lnTo>
                  <a:pt x="309245" y="0"/>
                </a:lnTo>
                <a:close/>
              </a:path>
            </a:pathLst>
          </a:custGeom>
          <a:ln w="25146">
            <a:solidFill>
              <a:srgbClr val="248D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8364" y="1711070"/>
            <a:ext cx="6228080" cy="2476500"/>
          </a:xfrm>
          <a:custGeom>
            <a:avLst/>
            <a:gdLst/>
            <a:ahLst/>
            <a:cxnLst/>
            <a:rect l="l" t="t" r="r" b="b"/>
            <a:pathLst>
              <a:path w="6228080" h="2476500">
                <a:moveTo>
                  <a:pt x="5984748" y="0"/>
                </a:moveTo>
                <a:lnTo>
                  <a:pt x="243078" y="0"/>
                </a:lnTo>
                <a:lnTo>
                  <a:pt x="194091" y="4938"/>
                </a:lnTo>
                <a:lnTo>
                  <a:pt x="148464" y="19103"/>
                </a:lnTo>
                <a:lnTo>
                  <a:pt x="107174" y="41516"/>
                </a:lnTo>
                <a:lnTo>
                  <a:pt x="71199" y="71199"/>
                </a:lnTo>
                <a:lnTo>
                  <a:pt x="41516" y="107174"/>
                </a:lnTo>
                <a:lnTo>
                  <a:pt x="19103" y="148464"/>
                </a:lnTo>
                <a:lnTo>
                  <a:pt x="4938" y="194091"/>
                </a:lnTo>
                <a:lnTo>
                  <a:pt x="0" y="243077"/>
                </a:lnTo>
                <a:lnTo>
                  <a:pt x="0" y="2233358"/>
                </a:lnTo>
                <a:lnTo>
                  <a:pt x="4938" y="2282361"/>
                </a:lnTo>
                <a:lnTo>
                  <a:pt x="19103" y="2328002"/>
                </a:lnTo>
                <a:lnTo>
                  <a:pt x="41516" y="2369304"/>
                </a:lnTo>
                <a:lnTo>
                  <a:pt x="71199" y="2405287"/>
                </a:lnTo>
                <a:lnTo>
                  <a:pt x="107174" y="2434976"/>
                </a:lnTo>
                <a:lnTo>
                  <a:pt x="148464" y="2457393"/>
                </a:lnTo>
                <a:lnTo>
                  <a:pt x="194091" y="2471560"/>
                </a:lnTo>
                <a:lnTo>
                  <a:pt x="243078" y="2476500"/>
                </a:lnTo>
                <a:lnTo>
                  <a:pt x="5984748" y="2476500"/>
                </a:lnTo>
                <a:lnTo>
                  <a:pt x="6033734" y="2471560"/>
                </a:lnTo>
                <a:lnTo>
                  <a:pt x="6079361" y="2457393"/>
                </a:lnTo>
                <a:lnTo>
                  <a:pt x="6120651" y="2434976"/>
                </a:lnTo>
                <a:lnTo>
                  <a:pt x="6156626" y="2405287"/>
                </a:lnTo>
                <a:lnTo>
                  <a:pt x="6186309" y="2369304"/>
                </a:lnTo>
                <a:lnTo>
                  <a:pt x="6208722" y="2328002"/>
                </a:lnTo>
                <a:lnTo>
                  <a:pt x="6222887" y="2282361"/>
                </a:lnTo>
                <a:lnTo>
                  <a:pt x="6227826" y="2233358"/>
                </a:lnTo>
                <a:lnTo>
                  <a:pt x="6227826" y="243077"/>
                </a:lnTo>
                <a:lnTo>
                  <a:pt x="6222887" y="194091"/>
                </a:lnTo>
                <a:lnTo>
                  <a:pt x="6208722" y="148464"/>
                </a:lnTo>
                <a:lnTo>
                  <a:pt x="6186309" y="107174"/>
                </a:lnTo>
                <a:lnTo>
                  <a:pt x="6156626" y="71199"/>
                </a:lnTo>
                <a:lnTo>
                  <a:pt x="6120651" y="41516"/>
                </a:lnTo>
                <a:lnTo>
                  <a:pt x="6079361" y="19103"/>
                </a:lnTo>
                <a:lnTo>
                  <a:pt x="6033734" y="4938"/>
                </a:lnTo>
                <a:lnTo>
                  <a:pt x="59847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58364" y="1711070"/>
            <a:ext cx="6228080" cy="2476500"/>
          </a:xfrm>
          <a:custGeom>
            <a:avLst/>
            <a:gdLst/>
            <a:ahLst/>
            <a:cxnLst/>
            <a:rect l="l" t="t" r="r" b="b"/>
            <a:pathLst>
              <a:path w="6228080" h="2476500">
                <a:moveTo>
                  <a:pt x="0" y="243077"/>
                </a:moveTo>
                <a:lnTo>
                  <a:pt x="4938" y="194091"/>
                </a:lnTo>
                <a:lnTo>
                  <a:pt x="19103" y="148464"/>
                </a:lnTo>
                <a:lnTo>
                  <a:pt x="41516" y="107174"/>
                </a:lnTo>
                <a:lnTo>
                  <a:pt x="71199" y="71199"/>
                </a:lnTo>
                <a:lnTo>
                  <a:pt x="107174" y="41516"/>
                </a:lnTo>
                <a:lnTo>
                  <a:pt x="148464" y="19103"/>
                </a:lnTo>
                <a:lnTo>
                  <a:pt x="194091" y="4938"/>
                </a:lnTo>
                <a:lnTo>
                  <a:pt x="243078" y="0"/>
                </a:lnTo>
                <a:lnTo>
                  <a:pt x="5984748" y="0"/>
                </a:lnTo>
                <a:lnTo>
                  <a:pt x="6033734" y="4938"/>
                </a:lnTo>
                <a:lnTo>
                  <a:pt x="6079361" y="19103"/>
                </a:lnTo>
                <a:lnTo>
                  <a:pt x="6120651" y="41516"/>
                </a:lnTo>
                <a:lnTo>
                  <a:pt x="6156626" y="71199"/>
                </a:lnTo>
                <a:lnTo>
                  <a:pt x="6186309" y="107174"/>
                </a:lnTo>
                <a:lnTo>
                  <a:pt x="6208722" y="148464"/>
                </a:lnTo>
                <a:lnTo>
                  <a:pt x="6222887" y="194091"/>
                </a:lnTo>
                <a:lnTo>
                  <a:pt x="6227826" y="243077"/>
                </a:lnTo>
                <a:lnTo>
                  <a:pt x="6227826" y="2233358"/>
                </a:lnTo>
                <a:lnTo>
                  <a:pt x="6222887" y="2282361"/>
                </a:lnTo>
                <a:lnTo>
                  <a:pt x="6208722" y="2328002"/>
                </a:lnTo>
                <a:lnTo>
                  <a:pt x="6186309" y="2369304"/>
                </a:lnTo>
                <a:lnTo>
                  <a:pt x="6156626" y="2405287"/>
                </a:lnTo>
                <a:lnTo>
                  <a:pt x="6120651" y="2434976"/>
                </a:lnTo>
                <a:lnTo>
                  <a:pt x="6079361" y="2457393"/>
                </a:lnTo>
                <a:lnTo>
                  <a:pt x="6033734" y="2471560"/>
                </a:lnTo>
                <a:lnTo>
                  <a:pt x="5984748" y="2476500"/>
                </a:lnTo>
                <a:lnTo>
                  <a:pt x="243078" y="2476500"/>
                </a:lnTo>
                <a:lnTo>
                  <a:pt x="194091" y="2471560"/>
                </a:lnTo>
                <a:lnTo>
                  <a:pt x="148464" y="2457393"/>
                </a:lnTo>
                <a:lnTo>
                  <a:pt x="107174" y="2434976"/>
                </a:lnTo>
                <a:lnTo>
                  <a:pt x="71199" y="2405287"/>
                </a:lnTo>
                <a:lnTo>
                  <a:pt x="41516" y="2369304"/>
                </a:lnTo>
                <a:lnTo>
                  <a:pt x="19103" y="2328002"/>
                </a:lnTo>
                <a:lnTo>
                  <a:pt x="4938" y="2282361"/>
                </a:lnTo>
                <a:lnTo>
                  <a:pt x="0" y="2233358"/>
                </a:lnTo>
                <a:lnTo>
                  <a:pt x="0" y="243077"/>
                </a:lnTo>
                <a:close/>
              </a:path>
            </a:pathLst>
          </a:custGeom>
          <a:ln w="19050">
            <a:solidFill>
              <a:srgbClr val="222E3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36545" y="1812036"/>
            <a:ext cx="5938520" cy="2280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5" dirty="0">
                <a:solidFill>
                  <a:srgbClr val="222E3C"/>
                </a:solidFill>
                <a:latin typeface="Trebuchet MS"/>
                <a:cs typeface="Trebuchet MS"/>
              </a:rPr>
              <a:t>Distributes </a:t>
            </a:r>
            <a:r>
              <a:rPr sz="2000" spc="-70" dirty="0">
                <a:solidFill>
                  <a:srgbClr val="222E3C"/>
                </a:solidFill>
                <a:latin typeface="Trebuchet MS"/>
                <a:cs typeface="Trebuchet MS"/>
              </a:rPr>
              <a:t>traffic </a:t>
            </a:r>
            <a:r>
              <a:rPr sz="2000" spc="-15" dirty="0">
                <a:solidFill>
                  <a:srgbClr val="222E3C"/>
                </a:solidFill>
                <a:latin typeface="Trebuchet MS"/>
                <a:cs typeface="Trebuchet MS"/>
              </a:rPr>
              <a:t>across </a:t>
            </a: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multiple </a:t>
            </a:r>
            <a:r>
              <a:rPr sz="2000" spc="45" dirty="0">
                <a:solidFill>
                  <a:srgbClr val="222E3C"/>
                </a:solidFill>
                <a:latin typeface="Trebuchet MS"/>
                <a:cs typeface="Trebuchet MS"/>
              </a:rPr>
              <a:t>EC2 </a:t>
            </a:r>
            <a:r>
              <a:rPr sz="2000" spc="-55" dirty="0">
                <a:solidFill>
                  <a:srgbClr val="222E3C"/>
                </a:solidFill>
                <a:latin typeface="Trebuchet MS"/>
                <a:cs typeface="Trebuchet MS"/>
              </a:rPr>
              <a:t>instances,</a:t>
            </a:r>
            <a:r>
              <a:rPr sz="2000" spc="-43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222E3C"/>
                </a:solidFill>
                <a:latin typeface="Trebuchet MS"/>
                <a:cs typeface="Trebuchet MS"/>
              </a:rPr>
              <a:t>in  </a:t>
            </a: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multiple </a:t>
            </a:r>
            <a:r>
              <a:rPr sz="2000" spc="-55" dirty="0">
                <a:solidFill>
                  <a:srgbClr val="222E3C"/>
                </a:solidFill>
                <a:latin typeface="Trebuchet MS"/>
                <a:cs typeface="Trebuchet MS"/>
              </a:rPr>
              <a:t>Availability</a:t>
            </a:r>
            <a:r>
              <a:rPr sz="2000" spc="-10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222E3C"/>
                </a:solidFill>
                <a:latin typeface="Trebuchet MS"/>
                <a:cs typeface="Trebuchet MS"/>
              </a:rPr>
              <a:t>Zones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15" dirty="0">
                <a:solidFill>
                  <a:srgbClr val="222E3C"/>
                </a:solidFill>
                <a:latin typeface="Trebuchet MS"/>
                <a:cs typeface="Trebuchet MS"/>
              </a:rPr>
              <a:t>Supports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health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checks </a:t>
            </a:r>
            <a:r>
              <a:rPr sz="2000" spc="-5" dirty="0">
                <a:solidFill>
                  <a:srgbClr val="222E3C"/>
                </a:solidFill>
                <a:latin typeface="Trebuchet MS"/>
                <a:cs typeface="Trebuchet MS"/>
              </a:rPr>
              <a:t>to </a:t>
            </a:r>
            <a:r>
              <a:rPr sz="2000" spc="-55" dirty="0">
                <a:solidFill>
                  <a:srgbClr val="222E3C"/>
                </a:solidFill>
                <a:latin typeface="Trebuchet MS"/>
                <a:cs typeface="Trebuchet MS"/>
              </a:rPr>
              <a:t>detect</a:t>
            </a:r>
            <a:r>
              <a:rPr sz="2000" spc="-32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222E3C"/>
                </a:solidFill>
                <a:latin typeface="Trebuchet MS"/>
                <a:cs typeface="Trebuchet MS"/>
              </a:rPr>
              <a:t>unhealthy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30" dirty="0">
                <a:solidFill>
                  <a:srgbClr val="222E3C"/>
                </a:solidFill>
                <a:latin typeface="Trebuchet MS"/>
                <a:cs typeface="Trebuchet MS"/>
              </a:rPr>
              <a:t>Amazon </a:t>
            </a:r>
            <a:r>
              <a:rPr sz="2000" spc="45" dirty="0">
                <a:solidFill>
                  <a:srgbClr val="222E3C"/>
                </a:solidFill>
                <a:latin typeface="Trebuchet MS"/>
                <a:cs typeface="Trebuchet MS"/>
              </a:rPr>
              <a:t>EC2</a:t>
            </a:r>
            <a:r>
              <a:rPr sz="2000" spc="-17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instances</a:t>
            </a:r>
            <a:endParaRPr sz="2000">
              <a:latin typeface="Trebuchet MS"/>
              <a:cs typeface="Trebuchet MS"/>
            </a:endParaRPr>
          </a:p>
          <a:p>
            <a:pPr marL="355600" marR="55244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15" dirty="0">
                <a:solidFill>
                  <a:srgbClr val="222E3C"/>
                </a:solidFill>
                <a:latin typeface="Trebuchet MS"/>
                <a:cs typeface="Trebuchet MS"/>
              </a:rPr>
              <a:t>Supports</a:t>
            </a:r>
            <a:r>
              <a:rPr sz="2000" spc="-6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the</a:t>
            </a:r>
            <a:r>
              <a:rPr sz="2000" spc="-7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222E3C"/>
                </a:solidFill>
                <a:latin typeface="Trebuchet MS"/>
                <a:cs typeface="Trebuchet MS"/>
              </a:rPr>
              <a:t>routing</a:t>
            </a:r>
            <a:r>
              <a:rPr sz="2000" spc="-9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222E3C"/>
                </a:solidFill>
                <a:latin typeface="Trebuchet MS"/>
                <a:cs typeface="Trebuchet MS"/>
              </a:rPr>
              <a:t>and</a:t>
            </a:r>
            <a:r>
              <a:rPr sz="2000" spc="-8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222E3C"/>
                </a:solidFill>
                <a:latin typeface="Trebuchet MS"/>
                <a:cs typeface="Trebuchet MS"/>
              </a:rPr>
              <a:t>load</a:t>
            </a:r>
            <a:r>
              <a:rPr sz="2000" spc="-8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15" dirty="0">
                <a:solidFill>
                  <a:srgbClr val="222E3C"/>
                </a:solidFill>
                <a:latin typeface="Trebuchet MS"/>
                <a:cs typeface="Trebuchet MS"/>
              </a:rPr>
              <a:t>balancing</a:t>
            </a:r>
            <a:r>
              <a:rPr sz="2000" spc="-6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222E3C"/>
                </a:solidFill>
                <a:latin typeface="Trebuchet MS"/>
                <a:cs typeface="Trebuchet MS"/>
              </a:rPr>
              <a:t>of</a:t>
            </a:r>
            <a:r>
              <a:rPr sz="2000" spc="-8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55" dirty="0">
                <a:solidFill>
                  <a:srgbClr val="222E3C"/>
                </a:solidFill>
                <a:latin typeface="Trebuchet MS"/>
                <a:cs typeface="Trebuchet MS"/>
              </a:rPr>
              <a:t>HTTP,  </a:t>
            </a:r>
            <a:r>
              <a:rPr sz="2000" spc="-20" dirty="0">
                <a:solidFill>
                  <a:srgbClr val="222E3C"/>
                </a:solidFill>
                <a:latin typeface="Trebuchet MS"/>
                <a:cs typeface="Trebuchet MS"/>
              </a:rPr>
              <a:t>HTTPS, </a:t>
            </a:r>
            <a:r>
              <a:rPr sz="2000" spc="-5" dirty="0">
                <a:solidFill>
                  <a:srgbClr val="222E3C"/>
                </a:solidFill>
                <a:latin typeface="Trebuchet MS"/>
                <a:cs typeface="Trebuchet MS"/>
              </a:rPr>
              <a:t>SSL, </a:t>
            </a:r>
            <a:r>
              <a:rPr sz="2000" spc="10" dirty="0">
                <a:solidFill>
                  <a:srgbClr val="222E3C"/>
                </a:solidFill>
                <a:latin typeface="Trebuchet MS"/>
                <a:cs typeface="Trebuchet MS"/>
              </a:rPr>
              <a:t>and </a:t>
            </a:r>
            <a:r>
              <a:rPr sz="2000" spc="-5" dirty="0">
                <a:solidFill>
                  <a:srgbClr val="222E3C"/>
                </a:solidFill>
                <a:latin typeface="Trebuchet MS"/>
                <a:cs typeface="Trebuchet MS"/>
              </a:rPr>
              <a:t>TCP </a:t>
            </a:r>
            <a:r>
              <a:rPr sz="2000" spc="-70" dirty="0">
                <a:solidFill>
                  <a:srgbClr val="222E3C"/>
                </a:solidFill>
                <a:latin typeface="Trebuchet MS"/>
                <a:cs typeface="Trebuchet MS"/>
              </a:rPr>
              <a:t>traffic </a:t>
            </a:r>
            <a:r>
              <a:rPr sz="2000" spc="-5" dirty="0">
                <a:solidFill>
                  <a:srgbClr val="222E3C"/>
                </a:solidFill>
                <a:latin typeface="Trebuchet MS"/>
                <a:cs typeface="Trebuchet MS"/>
              </a:rPr>
              <a:t>to </a:t>
            </a:r>
            <a:r>
              <a:rPr sz="2000" spc="30" dirty="0">
                <a:solidFill>
                  <a:srgbClr val="222E3C"/>
                </a:solidFill>
                <a:latin typeface="Trebuchet MS"/>
                <a:cs typeface="Trebuchet MS"/>
              </a:rPr>
              <a:t>Amazon </a:t>
            </a:r>
            <a:r>
              <a:rPr sz="2000" spc="45" dirty="0">
                <a:solidFill>
                  <a:srgbClr val="222E3C"/>
                </a:solidFill>
                <a:latin typeface="Trebuchet MS"/>
                <a:cs typeface="Trebuchet MS"/>
              </a:rPr>
              <a:t>EC2 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instances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0105" y="2015108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997584" y="0"/>
                </a:moveTo>
                <a:lnTo>
                  <a:pt x="98158" y="0"/>
                </a:lnTo>
                <a:lnTo>
                  <a:pt x="59948" y="7713"/>
                </a:lnTo>
                <a:lnTo>
                  <a:pt x="28748" y="28749"/>
                </a:lnTo>
                <a:lnTo>
                  <a:pt x="7713" y="59953"/>
                </a:lnTo>
                <a:lnTo>
                  <a:pt x="0" y="98171"/>
                </a:lnTo>
                <a:lnTo>
                  <a:pt x="0" y="901573"/>
                </a:lnTo>
                <a:lnTo>
                  <a:pt x="7713" y="939790"/>
                </a:lnTo>
                <a:lnTo>
                  <a:pt x="28748" y="970994"/>
                </a:lnTo>
                <a:lnTo>
                  <a:pt x="59948" y="992030"/>
                </a:lnTo>
                <a:lnTo>
                  <a:pt x="98158" y="999744"/>
                </a:lnTo>
                <a:lnTo>
                  <a:pt x="997584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3"/>
                </a:lnTo>
                <a:lnTo>
                  <a:pt x="1095756" y="98171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0105" y="2015108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0" y="98171"/>
                </a:moveTo>
                <a:lnTo>
                  <a:pt x="7713" y="59953"/>
                </a:lnTo>
                <a:lnTo>
                  <a:pt x="28748" y="28749"/>
                </a:lnTo>
                <a:lnTo>
                  <a:pt x="59948" y="7713"/>
                </a:lnTo>
                <a:lnTo>
                  <a:pt x="98158" y="0"/>
                </a:lnTo>
                <a:lnTo>
                  <a:pt x="997584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4" y="999744"/>
                </a:lnTo>
                <a:lnTo>
                  <a:pt x="98158" y="999744"/>
                </a:lnTo>
                <a:lnTo>
                  <a:pt x="59948" y="992030"/>
                </a:lnTo>
                <a:lnTo>
                  <a:pt x="28748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050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8650" y="3105911"/>
            <a:ext cx="1590294" cy="910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1783" y="3214623"/>
            <a:ext cx="1078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 marR="5080" indent="-9525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solidFill>
                  <a:srgbClr val="222E3C"/>
                </a:solidFill>
                <a:latin typeface="Trebuchet MS"/>
                <a:cs typeface="Trebuchet MS"/>
              </a:rPr>
              <a:t>Elastic</a:t>
            </a:r>
            <a:r>
              <a:rPr sz="16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222E3C"/>
                </a:solidFill>
                <a:latin typeface="Trebuchet MS"/>
                <a:cs typeface="Trebuchet MS"/>
              </a:rPr>
              <a:t>Load  </a:t>
            </a:r>
            <a:r>
              <a:rPr sz="1600" spc="-10" dirty="0">
                <a:solidFill>
                  <a:srgbClr val="222E3C"/>
                </a:solidFill>
                <a:latin typeface="Trebuchet MS"/>
                <a:cs typeface="Trebuchet MS"/>
              </a:rPr>
              <a:t>Balancing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900" y="2167127"/>
            <a:ext cx="582930" cy="6995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374141" y="4914455"/>
            <a:ext cx="2796540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6475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578866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5" dirty="0">
                <a:solidFill>
                  <a:srgbClr val="FFFFFF"/>
                </a:solidFill>
              </a:rPr>
              <a:t>Classic </a:t>
            </a:r>
            <a:r>
              <a:rPr sz="2800" spc="20" dirty="0">
                <a:solidFill>
                  <a:srgbClr val="FFFFFF"/>
                </a:solidFill>
              </a:rPr>
              <a:t>Load </a:t>
            </a:r>
            <a:r>
              <a:rPr sz="2800" spc="-50" dirty="0">
                <a:solidFill>
                  <a:srgbClr val="FFFFFF"/>
                </a:solidFill>
              </a:rPr>
              <a:t>Balancer </a:t>
            </a:r>
            <a:r>
              <a:rPr sz="2800" spc="370" dirty="0">
                <a:solidFill>
                  <a:srgbClr val="FFFFFF"/>
                </a:solidFill>
              </a:rPr>
              <a:t>–</a:t>
            </a:r>
            <a:r>
              <a:rPr sz="2800" spc="-615" dirty="0">
                <a:solidFill>
                  <a:srgbClr val="FFFFFF"/>
                </a:solidFill>
              </a:rPr>
              <a:t> </a:t>
            </a:r>
            <a:r>
              <a:rPr sz="2800" spc="75" dirty="0">
                <a:solidFill>
                  <a:srgbClr val="FFFFFF"/>
                </a:solidFill>
              </a:rPr>
              <a:t>How </a:t>
            </a:r>
            <a:r>
              <a:rPr sz="2800" spc="-100" dirty="0">
                <a:solidFill>
                  <a:srgbClr val="FFFFFF"/>
                </a:solidFill>
              </a:rPr>
              <a:t>It </a:t>
            </a:r>
            <a:r>
              <a:rPr sz="2800" spc="20" dirty="0">
                <a:solidFill>
                  <a:srgbClr val="FFFFFF"/>
                </a:solidFill>
              </a:rPr>
              <a:t>Works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3713226" y="3567684"/>
            <a:ext cx="544829" cy="575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91178" y="2750820"/>
            <a:ext cx="228536" cy="1213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70807" y="2771775"/>
            <a:ext cx="76200" cy="1061720"/>
          </a:xfrm>
          <a:custGeom>
            <a:avLst/>
            <a:gdLst/>
            <a:ahLst/>
            <a:cxnLst/>
            <a:rect l="l" t="t" r="r" b="b"/>
            <a:pathLst>
              <a:path w="76200" h="1061720">
                <a:moveTo>
                  <a:pt x="28575" y="985138"/>
                </a:moveTo>
                <a:lnTo>
                  <a:pt x="0" y="985138"/>
                </a:lnTo>
                <a:lnTo>
                  <a:pt x="38100" y="1061339"/>
                </a:lnTo>
                <a:lnTo>
                  <a:pt x="69850" y="997838"/>
                </a:lnTo>
                <a:lnTo>
                  <a:pt x="28575" y="997838"/>
                </a:lnTo>
                <a:lnTo>
                  <a:pt x="28575" y="985138"/>
                </a:lnTo>
                <a:close/>
              </a:path>
              <a:path w="76200" h="1061720">
                <a:moveTo>
                  <a:pt x="47625" y="0"/>
                </a:moveTo>
                <a:lnTo>
                  <a:pt x="28575" y="0"/>
                </a:lnTo>
                <a:lnTo>
                  <a:pt x="28575" y="997838"/>
                </a:lnTo>
                <a:lnTo>
                  <a:pt x="47625" y="997838"/>
                </a:lnTo>
                <a:lnTo>
                  <a:pt x="47625" y="0"/>
                </a:lnTo>
                <a:close/>
              </a:path>
              <a:path w="76200" h="1061720">
                <a:moveTo>
                  <a:pt x="76200" y="985138"/>
                </a:moveTo>
                <a:lnTo>
                  <a:pt x="47625" y="985138"/>
                </a:lnTo>
                <a:lnTo>
                  <a:pt x="47625" y="997838"/>
                </a:lnTo>
                <a:lnTo>
                  <a:pt x="69850" y="997838"/>
                </a:lnTo>
                <a:lnTo>
                  <a:pt x="76200" y="985138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06773" y="2763011"/>
            <a:ext cx="228536" cy="10485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6403" y="2783967"/>
            <a:ext cx="76200" cy="896619"/>
          </a:xfrm>
          <a:custGeom>
            <a:avLst/>
            <a:gdLst/>
            <a:ahLst/>
            <a:cxnLst/>
            <a:rect l="l" t="t" r="r" b="b"/>
            <a:pathLst>
              <a:path w="76200" h="896620">
                <a:moveTo>
                  <a:pt x="28575" y="820166"/>
                </a:moveTo>
                <a:lnTo>
                  <a:pt x="0" y="820166"/>
                </a:lnTo>
                <a:lnTo>
                  <a:pt x="38100" y="896366"/>
                </a:lnTo>
                <a:lnTo>
                  <a:pt x="69850" y="832866"/>
                </a:lnTo>
                <a:lnTo>
                  <a:pt x="28575" y="832866"/>
                </a:lnTo>
                <a:lnTo>
                  <a:pt x="28575" y="820166"/>
                </a:lnTo>
                <a:close/>
              </a:path>
              <a:path w="76200" h="896620">
                <a:moveTo>
                  <a:pt x="47625" y="0"/>
                </a:moveTo>
                <a:lnTo>
                  <a:pt x="28575" y="0"/>
                </a:lnTo>
                <a:lnTo>
                  <a:pt x="28575" y="832866"/>
                </a:lnTo>
                <a:lnTo>
                  <a:pt x="47625" y="832866"/>
                </a:lnTo>
                <a:lnTo>
                  <a:pt x="47625" y="0"/>
                </a:lnTo>
                <a:close/>
              </a:path>
              <a:path w="76200" h="896620">
                <a:moveTo>
                  <a:pt x="76200" y="820166"/>
                </a:moveTo>
                <a:lnTo>
                  <a:pt x="47625" y="820166"/>
                </a:lnTo>
                <a:lnTo>
                  <a:pt x="47625" y="832866"/>
                </a:lnTo>
                <a:lnTo>
                  <a:pt x="69850" y="832866"/>
                </a:lnTo>
                <a:lnTo>
                  <a:pt x="76200" y="820166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0944" y="1263141"/>
            <a:ext cx="20173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Register</a:t>
            </a:r>
            <a:r>
              <a:rPr sz="2000" spc="-12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instances  </a:t>
            </a: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with </a:t>
            </a:r>
            <a:r>
              <a:rPr sz="2000" spc="-10" dirty="0">
                <a:solidFill>
                  <a:srgbClr val="222E3C"/>
                </a:solidFill>
                <a:latin typeface="Trebuchet MS"/>
                <a:cs typeface="Trebuchet MS"/>
              </a:rPr>
              <a:t>your load  </a:t>
            </a:r>
            <a:r>
              <a:rPr sz="2000" spc="-75" dirty="0">
                <a:solidFill>
                  <a:srgbClr val="222E3C"/>
                </a:solidFill>
                <a:latin typeface="Trebuchet MS"/>
                <a:cs typeface="Trebuchet MS"/>
              </a:rPr>
              <a:t>balancer.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96539" y="2120645"/>
            <a:ext cx="3550285" cy="2480310"/>
          </a:xfrm>
          <a:custGeom>
            <a:avLst/>
            <a:gdLst/>
            <a:ahLst/>
            <a:cxnLst/>
            <a:rect l="l" t="t" r="r" b="b"/>
            <a:pathLst>
              <a:path w="3550285" h="2480310">
                <a:moveTo>
                  <a:pt x="0" y="243459"/>
                </a:moveTo>
                <a:lnTo>
                  <a:pt x="4944" y="194383"/>
                </a:lnTo>
                <a:lnTo>
                  <a:pt x="19127" y="148679"/>
                </a:lnTo>
                <a:lnTo>
                  <a:pt x="41569" y="107323"/>
                </a:lnTo>
                <a:lnTo>
                  <a:pt x="71294" y="71294"/>
                </a:lnTo>
                <a:lnTo>
                  <a:pt x="107323" y="41569"/>
                </a:lnTo>
                <a:lnTo>
                  <a:pt x="148679" y="19127"/>
                </a:lnTo>
                <a:lnTo>
                  <a:pt x="194383" y="4944"/>
                </a:lnTo>
                <a:lnTo>
                  <a:pt x="243459" y="0"/>
                </a:lnTo>
                <a:lnTo>
                  <a:pt x="3306699" y="0"/>
                </a:lnTo>
                <a:lnTo>
                  <a:pt x="3355774" y="4944"/>
                </a:lnTo>
                <a:lnTo>
                  <a:pt x="3401478" y="19127"/>
                </a:lnTo>
                <a:lnTo>
                  <a:pt x="3442834" y="41569"/>
                </a:lnTo>
                <a:lnTo>
                  <a:pt x="3478863" y="71294"/>
                </a:lnTo>
                <a:lnTo>
                  <a:pt x="3508588" y="107323"/>
                </a:lnTo>
                <a:lnTo>
                  <a:pt x="3531030" y="148679"/>
                </a:lnTo>
                <a:lnTo>
                  <a:pt x="3545213" y="194383"/>
                </a:lnTo>
                <a:lnTo>
                  <a:pt x="3550158" y="243459"/>
                </a:lnTo>
                <a:lnTo>
                  <a:pt x="3550158" y="2236787"/>
                </a:lnTo>
                <a:lnTo>
                  <a:pt x="3545213" y="2285865"/>
                </a:lnTo>
                <a:lnTo>
                  <a:pt x="3531030" y="2331577"/>
                </a:lnTo>
                <a:lnTo>
                  <a:pt x="3508588" y="2372942"/>
                </a:lnTo>
                <a:lnTo>
                  <a:pt x="3478863" y="2408983"/>
                </a:lnTo>
                <a:lnTo>
                  <a:pt x="3442834" y="2438719"/>
                </a:lnTo>
                <a:lnTo>
                  <a:pt x="3401478" y="2461172"/>
                </a:lnTo>
                <a:lnTo>
                  <a:pt x="3355774" y="2475362"/>
                </a:lnTo>
                <a:lnTo>
                  <a:pt x="3306699" y="2480310"/>
                </a:lnTo>
                <a:lnTo>
                  <a:pt x="243459" y="2480310"/>
                </a:lnTo>
                <a:lnTo>
                  <a:pt x="194383" y="2475362"/>
                </a:lnTo>
                <a:lnTo>
                  <a:pt x="148679" y="2461172"/>
                </a:lnTo>
                <a:lnTo>
                  <a:pt x="107323" y="2438719"/>
                </a:lnTo>
                <a:lnTo>
                  <a:pt x="71294" y="2408983"/>
                </a:lnTo>
                <a:lnTo>
                  <a:pt x="41569" y="2372942"/>
                </a:lnTo>
                <a:lnTo>
                  <a:pt x="19127" y="2331577"/>
                </a:lnTo>
                <a:lnTo>
                  <a:pt x="4944" y="2285865"/>
                </a:lnTo>
                <a:lnTo>
                  <a:pt x="0" y="2236787"/>
                </a:lnTo>
                <a:lnTo>
                  <a:pt x="0" y="243459"/>
                </a:lnTo>
                <a:close/>
              </a:path>
            </a:pathLst>
          </a:custGeom>
          <a:ln w="6096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49701" y="1856232"/>
            <a:ext cx="603503" cy="3939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19321" y="1124711"/>
            <a:ext cx="731520" cy="731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3870" y="1124711"/>
            <a:ext cx="731520" cy="731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68417" y="1127760"/>
            <a:ext cx="731520" cy="731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5390" y="3573779"/>
            <a:ext cx="544829" cy="5745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85588" y="1738858"/>
            <a:ext cx="228536" cy="8534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64835" y="1759839"/>
            <a:ext cx="76200" cy="701675"/>
          </a:xfrm>
          <a:custGeom>
            <a:avLst/>
            <a:gdLst/>
            <a:ahLst/>
            <a:cxnLst/>
            <a:rect l="l" t="t" r="r" b="b"/>
            <a:pathLst>
              <a:path w="76200" h="701675">
                <a:moveTo>
                  <a:pt x="28646" y="625506"/>
                </a:moveTo>
                <a:lnTo>
                  <a:pt x="0" y="625602"/>
                </a:lnTo>
                <a:lnTo>
                  <a:pt x="38480" y="701675"/>
                </a:lnTo>
                <a:lnTo>
                  <a:pt x="69861" y="638175"/>
                </a:lnTo>
                <a:lnTo>
                  <a:pt x="28701" y="638175"/>
                </a:lnTo>
                <a:lnTo>
                  <a:pt x="28646" y="625506"/>
                </a:lnTo>
                <a:close/>
              </a:path>
              <a:path w="76200" h="701675">
                <a:moveTo>
                  <a:pt x="47696" y="625443"/>
                </a:moveTo>
                <a:lnTo>
                  <a:pt x="28646" y="625506"/>
                </a:lnTo>
                <a:lnTo>
                  <a:pt x="28701" y="638175"/>
                </a:lnTo>
                <a:lnTo>
                  <a:pt x="47751" y="638175"/>
                </a:lnTo>
                <a:lnTo>
                  <a:pt x="47696" y="625443"/>
                </a:lnTo>
                <a:close/>
              </a:path>
              <a:path w="76200" h="701675">
                <a:moveTo>
                  <a:pt x="76200" y="625348"/>
                </a:moveTo>
                <a:lnTo>
                  <a:pt x="47696" y="625443"/>
                </a:lnTo>
                <a:lnTo>
                  <a:pt x="47751" y="638175"/>
                </a:lnTo>
                <a:lnTo>
                  <a:pt x="69861" y="638175"/>
                </a:lnTo>
                <a:lnTo>
                  <a:pt x="76200" y="625348"/>
                </a:lnTo>
                <a:close/>
              </a:path>
              <a:path w="76200" h="701675">
                <a:moveTo>
                  <a:pt x="44958" y="0"/>
                </a:moveTo>
                <a:lnTo>
                  <a:pt x="25908" y="0"/>
                </a:lnTo>
                <a:lnTo>
                  <a:pt x="28646" y="625506"/>
                </a:lnTo>
                <a:lnTo>
                  <a:pt x="47696" y="625443"/>
                </a:lnTo>
                <a:lnTo>
                  <a:pt x="44958" y="0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38471" y="1738871"/>
            <a:ext cx="228536" cy="8549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18990" y="1759711"/>
            <a:ext cx="76200" cy="703580"/>
          </a:xfrm>
          <a:custGeom>
            <a:avLst/>
            <a:gdLst/>
            <a:ahLst/>
            <a:cxnLst/>
            <a:rect l="l" t="t" r="r" b="b"/>
            <a:pathLst>
              <a:path w="76200" h="703580">
                <a:moveTo>
                  <a:pt x="0" y="626490"/>
                </a:moveTo>
                <a:lnTo>
                  <a:pt x="37211" y="703071"/>
                </a:lnTo>
                <a:lnTo>
                  <a:pt x="69854" y="639699"/>
                </a:lnTo>
                <a:lnTo>
                  <a:pt x="47498" y="639699"/>
                </a:lnTo>
                <a:lnTo>
                  <a:pt x="28448" y="639444"/>
                </a:lnTo>
                <a:lnTo>
                  <a:pt x="28593" y="626824"/>
                </a:lnTo>
                <a:lnTo>
                  <a:pt x="0" y="626490"/>
                </a:lnTo>
                <a:close/>
              </a:path>
              <a:path w="76200" h="703580">
                <a:moveTo>
                  <a:pt x="28593" y="626824"/>
                </a:moveTo>
                <a:lnTo>
                  <a:pt x="28448" y="639444"/>
                </a:lnTo>
                <a:lnTo>
                  <a:pt x="47498" y="639699"/>
                </a:lnTo>
                <a:lnTo>
                  <a:pt x="47643" y="627046"/>
                </a:lnTo>
                <a:lnTo>
                  <a:pt x="28593" y="626824"/>
                </a:lnTo>
                <a:close/>
              </a:path>
              <a:path w="76200" h="703580">
                <a:moveTo>
                  <a:pt x="47643" y="627046"/>
                </a:moveTo>
                <a:lnTo>
                  <a:pt x="47498" y="639699"/>
                </a:lnTo>
                <a:lnTo>
                  <a:pt x="69854" y="639699"/>
                </a:lnTo>
                <a:lnTo>
                  <a:pt x="76200" y="627380"/>
                </a:lnTo>
                <a:lnTo>
                  <a:pt x="47643" y="627046"/>
                </a:lnTo>
                <a:close/>
              </a:path>
              <a:path w="76200" h="703580">
                <a:moveTo>
                  <a:pt x="35813" y="0"/>
                </a:moveTo>
                <a:lnTo>
                  <a:pt x="28593" y="626824"/>
                </a:lnTo>
                <a:lnTo>
                  <a:pt x="47643" y="627046"/>
                </a:lnTo>
                <a:lnTo>
                  <a:pt x="54863" y="253"/>
                </a:lnTo>
                <a:lnTo>
                  <a:pt x="35813" y="0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67734" y="1741131"/>
            <a:ext cx="228536" cy="8527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48252" y="1761998"/>
            <a:ext cx="76200" cy="701040"/>
          </a:xfrm>
          <a:custGeom>
            <a:avLst/>
            <a:gdLst/>
            <a:ahLst/>
            <a:cxnLst/>
            <a:rect l="l" t="t" r="r" b="b"/>
            <a:pathLst>
              <a:path w="76200" h="701039">
                <a:moveTo>
                  <a:pt x="0" y="624204"/>
                </a:moveTo>
                <a:lnTo>
                  <a:pt x="37211" y="700785"/>
                </a:lnTo>
                <a:lnTo>
                  <a:pt x="69854" y="637413"/>
                </a:lnTo>
                <a:lnTo>
                  <a:pt x="47498" y="637413"/>
                </a:lnTo>
                <a:lnTo>
                  <a:pt x="28448" y="637158"/>
                </a:lnTo>
                <a:lnTo>
                  <a:pt x="28588" y="624538"/>
                </a:lnTo>
                <a:lnTo>
                  <a:pt x="0" y="624204"/>
                </a:lnTo>
                <a:close/>
              </a:path>
              <a:path w="76200" h="701039">
                <a:moveTo>
                  <a:pt x="28588" y="624538"/>
                </a:moveTo>
                <a:lnTo>
                  <a:pt x="28448" y="637158"/>
                </a:lnTo>
                <a:lnTo>
                  <a:pt x="47498" y="637413"/>
                </a:lnTo>
                <a:lnTo>
                  <a:pt x="47639" y="624760"/>
                </a:lnTo>
                <a:lnTo>
                  <a:pt x="28588" y="624538"/>
                </a:lnTo>
                <a:close/>
              </a:path>
              <a:path w="76200" h="701039">
                <a:moveTo>
                  <a:pt x="47639" y="624760"/>
                </a:moveTo>
                <a:lnTo>
                  <a:pt x="47498" y="637413"/>
                </a:lnTo>
                <a:lnTo>
                  <a:pt x="69854" y="637413"/>
                </a:lnTo>
                <a:lnTo>
                  <a:pt x="76200" y="625094"/>
                </a:lnTo>
                <a:lnTo>
                  <a:pt x="47639" y="624760"/>
                </a:lnTo>
                <a:close/>
              </a:path>
              <a:path w="76200" h="701039">
                <a:moveTo>
                  <a:pt x="35560" y="0"/>
                </a:moveTo>
                <a:lnTo>
                  <a:pt x="28588" y="624538"/>
                </a:lnTo>
                <a:lnTo>
                  <a:pt x="47639" y="624760"/>
                </a:lnTo>
                <a:lnTo>
                  <a:pt x="54610" y="253"/>
                </a:lnTo>
                <a:lnTo>
                  <a:pt x="35560" y="0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37582" y="2824759"/>
            <a:ext cx="228536" cy="8739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17210" y="2845689"/>
            <a:ext cx="76200" cy="722630"/>
          </a:xfrm>
          <a:custGeom>
            <a:avLst/>
            <a:gdLst/>
            <a:ahLst/>
            <a:cxnLst/>
            <a:rect l="l" t="t" r="r" b="b"/>
            <a:pathLst>
              <a:path w="76200" h="722629">
                <a:moveTo>
                  <a:pt x="28575" y="645922"/>
                </a:moveTo>
                <a:lnTo>
                  <a:pt x="0" y="645922"/>
                </a:lnTo>
                <a:lnTo>
                  <a:pt x="38100" y="722249"/>
                </a:lnTo>
                <a:lnTo>
                  <a:pt x="69797" y="658749"/>
                </a:lnTo>
                <a:lnTo>
                  <a:pt x="28575" y="658749"/>
                </a:lnTo>
                <a:lnTo>
                  <a:pt x="28575" y="645922"/>
                </a:lnTo>
                <a:close/>
              </a:path>
              <a:path w="76200" h="722629">
                <a:moveTo>
                  <a:pt x="47625" y="0"/>
                </a:moveTo>
                <a:lnTo>
                  <a:pt x="28575" y="0"/>
                </a:lnTo>
                <a:lnTo>
                  <a:pt x="28575" y="658749"/>
                </a:lnTo>
                <a:lnTo>
                  <a:pt x="47625" y="658749"/>
                </a:lnTo>
                <a:lnTo>
                  <a:pt x="47625" y="0"/>
                </a:lnTo>
                <a:close/>
              </a:path>
              <a:path w="76200" h="722629">
                <a:moveTo>
                  <a:pt x="76200" y="645922"/>
                </a:moveTo>
                <a:lnTo>
                  <a:pt x="47625" y="645922"/>
                </a:lnTo>
                <a:lnTo>
                  <a:pt x="47625" y="658749"/>
                </a:lnTo>
                <a:lnTo>
                  <a:pt x="69797" y="658749"/>
                </a:lnTo>
                <a:lnTo>
                  <a:pt x="76200" y="645922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82767" y="2793492"/>
            <a:ext cx="228536" cy="113846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62396" y="2814447"/>
            <a:ext cx="76200" cy="986790"/>
          </a:xfrm>
          <a:custGeom>
            <a:avLst/>
            <a:gdLst/>
            <a:ahLst/>
            <a:cxnLst/>
            <a:rect l="l" t="t" r="r" b="b"/>
            <a:pathLst>
              <a:path w="76200" h="986789">
                <a:moveTo>
                  <a:pt x="28575" y="910208"/>
                </a:moveTo>
                <a:lnTo>
                  <a:pt x="0" y="910208"/>
                </a:lnTo>
                <a:lnTo>
                  <a:pt x="38100" y="986408"/>
                </a:lnTo>
                <a:lnTo>
                  <a:pt x="69850" y="922908"/>
                </a:lnTo>
                <a:lnTo>
                  <a:pt x="28575" y="922908"/>
                </a:lnTo>
                <a:lnTo>
                  <a:pt x="28575" y="910208"/>
                </a:lnTo>
                <a:close/>
              </a:path>
              <a:path w="76200" h="986789">
                <a:moveTo>
                  <a:pt x="47625" y="0"/>
                </a:moveTo>
                <a:lnTo>
                  <a:pt x="28575" y="0"/>
                </a:lnTo>
                <a:lnTo>
                  <a:pt x="28575" y="922908"/>
                </a:lnTo>
                <a:lnTo>
                  <a:pt x="47625" y="922908"/>
                </a:lnTo>
                <a:lnTo>
                  <a:pt x="47625" y="0"/>
                </a:lnTo>
                <a:close/>
              </a:path>
              <a:path w="76200" h="986789">
                <a:moveTo>
                  <a:pt x="76200" y="910208"/>
                </a:moveTo>
                <a:lnTo>
                  <a:pt x="47625" y="910208"/>
                </a:lnTo>
                <a:lnTo>
                  <a:pt x="47625" y="922908"/>
                </a:lnTo>
                <a:lnTo>
                  <a:pt x="69850" y="922908"/>
                </a:lnTo>
                <a:lnTo>
                  <a:pt x="76200" y="910208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650488" y="4293616"/>
            <a:ext cx="64135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F7971F"/>
                </a:solidFill>
                <a:latin typeface="Trebuchet MS"/>
                <a:cs typeface="Trebuchet MS"/>
              </a:rPr>
              <a:t>Availability </a:t>
            </a:r>
            <a:r>
              <a:rPr sz="600" spc="5" dirty="0">
                <a:solidFill>
                  <a:srgbClr val="F7971F"/>
                </a:solidFill>
                <a:latin typeface="Trebuchet MS"/>
                <a:cs typeface="Trebuchet MS"/>
              </a:rPr>
              <a:t>Zone</a:t>
            </a:r>
            <a:r>
              <a:rPr sz="600" spc="-85" dirty="0">
                <a:solidFill>
                  <a:srgbClr val="F7971F"/>
                </a:solidFill>
                <a:latin typeface="Trebuchet MS"/>
                <a:cs typeface="Trebuchet MS"/>
              </a:rPr>
              <a:t> </a:t>
            </a:r>
            <a:r>
              <a:rPr sz="600" spc="15" dirty="0">
                <a:solidFill>
                  <a:srgbClr val="F7971F"/>
                </a:solidFill>
                <a:latin typeface="Trebuchet MS"/>
                <a:cs typeface="Trebuchet MS"/>
              </a:rPr>
              <a:t>A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33264" y="4293616"/>
            <a:ext cx="6394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F7971F"/>
                </a:solidFill>
                <a:latin typeface="Trebuchet MS"/>
                <a:cs typeface="Trebuchet MS"/>
              </a:rPr>
              <a:t>Availability </a:t>
            </a:r>
            <a:r>
              <a:rPr sz="600" spc="5" dirty="0">
                <a:solidFill>
                  <a:srgbClr val="F7971F"/>
                </a:solidFill>
                <a:latin typeface="Trebuchet MS"/>
                <a:cs typeface="Trebuchet MS"/>
              </a:rPr>
              <a:t>Zone</a:t>
            </a:r>
            <a:r>
              <a:rPr sz="600" spc="-85" dirty="0">
                <a:solidFill>
                  <a:srgbClr val="F7971F"/>
                </a:solidFill>
                <a:latin typeface="Trebuchet MS"/>
                <a:cs typeface="Trebuchet MS"/>
              </a:rPr>
              <a:t> </a:t>
            </a:r>
            <a:r>
              <a:rPr sz="600" spc="15" dirty="0">
                <a:solidFill>
                  <a:srgbClr val="F7971F"/>
                </a:solidFill>
                <a:latin typeface="Trebuchet MS"/>
                <a:cs typeface="Trebuchet MS"/>
              </a:rPr>
              <a:t>B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56022" y="2331339"/>
            <a:ext cx="1195705" cy="2119630"/>
          </a:xfrm>
          <a:custGeom>
            <a:avLst/>
            <a:gdLst/>
            <a:ahLst/>
            <a:cxnLst/>
            <a:rect l="l" t="t" r="r" b="b"/>
            <a:pathLst>
              <a:path w="1195704" h="2119629">
                <a:moveTo>
                  <a:pt x="0" y="117348"/>
                </a:moveTo>
                <a:lnTo>
                  <a:pt x="9227" y="71687"/>
                </a:lnTo>
                <a:lnTo>
                  <a:pt x="34385" y="34385"/>
                </a:lnTo>
                <a:lnTo>
                  <a:pt x="71687" y="9227"/>
                </a:lnTo>
                <a:lnTo>
                  <a:pt x="117348" y="0"/>
                </a:lnTo>
                <a:lnTo>
                  <a:pt x="1078229" y="0"/>
                </a:lnTo>
                <a:lnTo>
                  <a:pt x="1123890" y="9227"/>
                </a:lnTo>
                <a:lnTo>
                  <a:pt x="1161192" y="34385"/>
                </a:lnTo>
                <a:lnTo>
                  <a:pt x="1186350" y="71687"/>
                </a:lnTo>
                <a:lnTo>
                  <a:pt x="1195577" y="117348"/>
                </a:lnTo>
                <a:lnTo>
                  <a:pt x="1195577" y="2001735"/>
                </a:lnTo>
                <a:lnTo>
                  <a:pt x="1186350" y="2047429"/>
                </a:lnTo>
                <a:lnTo>
                  <a:pt x="1161192" y="2084741"/>
                </a:lnTo>
                <a:lnTo>
                  <a:pt x="1123890" y="2109897"/>
                </a:lnTo>
                <a:lnTo>
                  <a:pt x="1078229" y="2119122"/>
                </a:lnTo>
                <a:lnTo>
                  <a:pt x="117348" y="2119122"/>
                </a:lnTo>
                <a:lnTo>
                  <a:pt x="71687" y="2109897"/>
                </a:lnTo>
                <a:lnTo>
                  <a:pt x="34385" y="2084741"/>
                </a:lnTo>
                <a:lnTo>
                  <a:pt x="9227" y="2047429"/>
                </a:lnTo>
                <a:lnTo>
                  <a:pt x="0" y="2001735"/>
                </a:lnTo>
                <a:lnTo>
                  <a:pt x="0" y="117348"/>
                </a:lnTo>
                <a:close/>
              </a:path>
            </a:pathLst>
          </a:custGeom>
          <a:ln w="19049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76040" y="2331339"/>
            <a:ext cx="1195705" cy="2119630"/>
          </a:xfrm>
          <a:custGeom>
            <a:avLst/>
            <a:gdLst/>
            <a:ahLst/>
            <a:cxnLst/>
            <a:rect l="l" t="t" r="r" b="b"/>
            <a:pathLst>
              <a:path w="1195704" h="2119629">
                <a:moveTo>
                  <a:pt x="0" y="117348"/>
                </a:moveTo>
                <a:lnTo>
                  <a:pt x="9227" y="71687"/>
                </a:lnTo>
                <a:lnTo>
                  <a:pt x="34385" y="34385"/>
                </a:lnTo>
                <a:lnTo>
                  <a:pt x="71687" y="9227"/>
                </a:lnTo>
                <a:lnTo>
                  <a:pt x="117348" y="0"/>
                </a:lnTo>
                <a:lnTo>
                  <a:pt x="1078230" y="0"/>
                </a:lnTo>
                <a:lnTo>
                  <a:pt x="1123890" y="9227"/>
                </a:lnTo>
                <a:lnTo>
                  <a:pt x="1161192" y="34385"/>
                </a:lnTo>
                <a:lnTo>
                  <a:pt x="1186350" y="71687"/>
                </a:lnTo>
                <a:lnTo>
                  <a:pt x="1195578" y="117348"/>
                </a:lnTo>
                <a:lnTo>
                  <a:pt x="1195578" y="2001735"/>
                </a:lnTo>
                <a:lnTo>
                  <a:pt x="1186350" y="2047429"/>
                </a:lnTo>
                <a:lnTo>
                  <a:pt x="1161192" y="2084741"/>
                </a:lnTo>
                <a:lnTo>
                  <a:pt x="1123890" y="2109897"/>
                </a:lnTo>
                <a:lnTo>
                  <a:pt x="1078230" y="2119122"/>
                </a:lnTo>
                <a:lnTo>
                  <a:pt x="117348" y="2119122"/>
                </a:lnTo>
                <a:lnTo>
                  <a:pt x="71687" y="2109897"/>
                </a:lnTo>
                <a:lnTo>
                  <a:pt x="34385" y="2084741"/>
                </a:lnTo>
                <a:lnTo>
                  <a:pt x="9227" y="2047429"/>
                </a:lnTo>
                <a:lnTo>
                  <a:pt x="0" y="2001735"/>
                </a:lnTo>
                <a:lnTo>
                  <a:pt x="0" y="117348"/>
                </a:lnTo>
                <a:close/>
              </a:path>
            </a:pathLst>
          </a:custGeom>
          <a:ln w="19050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14365" y="2750820"/>
            <a:ext cx="228536" cy="10485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93995" y="2771775"/>
            <a:ext cx="76200" cy="896619"/>
          </a:xfrm>
          <a:custGeom>
            <a:avLst/>
            <a:gdLst/>
            <a:ahLst/>
            <a:cxnLst/>
            <a:rect l="l" t="t" r="r" b="b"/>
            <a:pathLst>
              <a:path w="76200" h="896620">
                <a:moveTo>
                  <a:pt x="28575" y="820166"/>
                </a:moveTo>
                <a:lnTo>
                  <a:pt x="0" y="820166"/>
                </a:lnTo>
                <a:lnTo>
                  <a:pt x="38100" y="896366"/>
                </a:lnTo>
                <a:lnTo>
                  <a:pt x="69850" y="832866"/>
                </a:lnTo>
                <a:lnTo>
                  <a:pt x="28575" y="832866"/>
                </a:lnTo>
                <a:lnTo>
                  <a:pt x="28575" y="820166"/>
                </a:lnTo>
                <a:close/>
              </a:path>
              <a:path w="76200" h="896620">
                <a:moveTo>
                  <a:pt x="47625" y="0"/>
                </a:moveTo>
                <a:lnTo>
                  <a:pt x="28575" y="0"/>
                </a:lnTo>
                <a:lnTo>
                  <a:pt x="28575" y="832866"/>
                </a:lnTo>
                <a:lnTo>
                  <a:pt x="47625" y="832866"/>
                </a:lnTo>
                <a:lnTo>
                  <a:pt x="47625" y="0"/>
                </a:lnTo>
                <a:close/>
              </a:path>
              <a:path w="76200" h="896620">
                <a:moveTo>
                  <a:pt x="76200" y="820166"/>
                </a:moveTo>
                <a:lnTo>
                  <a:pt x="47625" y="820166"/>
                </a:lnTo>
                <a:lnTo>
                  <a:pt x="47625" y="832866"/>
                </a:lnTo>
                <a:lnTo>
                  <a:pt x="69850" y="832866"/>
                </a:lnTo>
                <a:lnTo>
                  <a:pt x="76200" y="820166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53586" y="2462402"/>
            <a:ext cx="2208530" cy="382905"/>
          </a:xfrm>
          <a:custGeom>
            <a:avLst/>
            <a:gdLst/>
            <a:ahLst/>
            <a:cxnLst/>
            <a:rect l="l" t="t" r="r" b="b"/>
            <a:pathLst>
              <a:path w="2208529" h="382905">
                <a:moveTo>
                  <a:pt x="2144522" y="0"/>
                </a:moveTo>
                <a:lnTo>
                  <a:pt x="63753" y="0"/>
                </a:lnTo>
                <a:lnTo>
                  <a:pt x="38951" y="5014"/>
                </a:lnTo>
                <a:lnTo>
                  <a:pt x="18684" y="18684"/>
                </a:lnTo>
                <a:lnTo>
                  <a:pt x="5014" y="38951"/>
                </a:lnTo>
                <a:lnTo>
                  <a:pt x="0" y="63754"/>
                </a:lnTo>
                <a:lnTo>
                  <a:pt x="0" y="318770"/>
                </a:lnTo>
                <a:lnTo>
                  <a:pt x="5014" y="343572"/>
                </a:lnTo>
                <a:lnTo>
                  <a:pt x="18684" y="363839"/>
                </a:lnTo>
                <a:lnTo>
                  <a:pt x="38951" y="377509"/>
                </a:lnTo>
                <a:lnTo>
                  <a:pt x="63753" y="382524"/>
                </a:lnTo>
                <a:lnTo>
                  <a:pt x="2144522" y="382524"/>
                </a:lnTo>
                <a:lnTo>
                  <a:pt x="2169324" y="377509"/>
                </a:lnTo>
                <a:lnTo>
                  <a:pt x="2189591" y="363839"/>
                </a:lnTo>
                <a:lnTo>
                  <a:pt x="2203261" y="343572"/>
                </a:lnTo>
                <a:lnTo>
                  <a:pt x="2208276" y="318770"/>
                </a:lnTo>
                <a:lnTo>
                  <a:pt x="2208276" y="63754"/>
                </a:lnTo>
                <a:lnTo>
                  <a:pt x="2203261" y="38951"/>
                </a:lnTo>
                <a:lnTo>
                  <a:pt x="2189591" y="18684"/>
                </a:lnTo>
                <a:lnTo>
                  <a:pt x="2169324" y="5014"/>
                </a:lnTo>
                <a:lnTo>
                  <a:pt x="2144522" y="0"/>
                </a:lnTo>
                <a:close/>
              </a:path>
            </a:pathLst>
          </a:custGeom>
          <a:solidFill>
            <a:srgbClr val="008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53586" y="2462402"/>
            <a:ext cx="2208530" cy="382905"/>
          </a:xfrm>
          <a:custGeom>
            <a:avLst/>
            <a:gdLst/>
            <a:ahLst/>
            <a:cxnLst/>
            <a:rect l="l" t="t" r="r" b="b"/>
            <a:pathLst>
              <a:path w="2208529" h="382905">
                <a:moveTo>
                  <a:pt x="0" y="63754"/>
                </a:moveTo>
                <a:lnTo>
                  <a:pt x="5014" y="38951"/>
                </a:lnTo>
                <a:lnTo>
                  <a:pt x="18684" y="18684"/>
                </a:lnTo>
                <a:lnTo>
                  <a:pt x="38951" y="5014"/>
                </a:lnTo>
                <a:lnTo>
                  <a:pt x="63753" y="0"/>
                </a:lnTo>
                <a:lnTo>
                  <a:pt x="2144522" y="0"/>
                </a:lnTo>
                <a:lnTo>
                  <a:pt x="2169324" y="5014"/>
                </a:lnTo>
                <a:lnTo>
                  <a:pt x="2189591" y="18684"/>
                </a:lnTo>
                <a:lnTo>
                  <a:pt x="2203261" y="38951"/>
                </a:lnTo>
                <a:lnTo>
                  <a:pt x="2208276" y="63754"/>
                </a:lnTo>
                <a:lnTo>
                  <a:pt x="2208276" y="318770"/>
                </a:lnTo>
                <a:lnTo>
                  <a:pt x="2203261" y="343572"/>
                </a:lnTo>
                <a:lnTo>
                  <a:pt x="2189591" y="363839"/>
                </a:lnTo>
                <a:lnTo>
                  <a:pt x="2169324" y="377509"/>
                </a:lnTo>
                <a:lnTo>
                  <a:pt x="2144522" y="382524"/>
                </a:lnTo>
                <a:lnTo>
                  <a:pt x="63753" y="382524"/>
                </a:lnTo>
                <a:lnTo>
                  <a:pt x="38951" y="377509"/>
                </a:lnTo>
                <a:lnTo>
                  <a:pt x="18684" y="363839"/>
                </a:lnTo>
                <a:lnTo>
                  <a:pt x="5014" y="343572"/>
                </a:lnTo>
                <a:lnTo>
                  <a:pt x="0" y="318770"/>
                </a:lnTo>
                <a:lnTo>
                  <a:pt x="0" y="63754"/>
                </a:lnTo>
                <a:close/>
              </a:path>
            </a:pathLst>
          </a:custGeom>
          <a:ln w="25146">
            <a:solidFill>
              <a:srgbClr val="005E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045965" y="2504694"/>
            <a:ext cx="122301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load</a:t>
            </a:r>
            <a:r>
              <a:rPr sz="16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balancer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740658" y="2837713"/>
            <a:ext cx="228536" cy="8739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20286" y="2858642"/>
            <a:ext cx="76200" cy="722630"/>
          </a:xfrm>
          <a:custGeom>
            <a:avLst/>
            <a:gdLst/>
            <a:ahLst/>
            <a:cxnLst/>
            <a:rect l="l" t="t" r="r" b="b"/>
            <a:pathLst>
              <a:path w="76200" h="722629">
                <a:moveTo>
                  <a:pt x="28575" y="646049"/>
                </a:moveTo>
                <a:lnTo>
                  <a:pt x="0" y="646049"/>
                </a:lnTo>
                <a:lnTo>
                  <a:pt x="38100" y="722248"/>
                </a:lnTo>
                <a:lnTo>
                  <a:pt x="69850" y="658749"/>
                </a:lnTo>
                <a:lnTo>
                  <a:pt x="28575" y="658749"/>
                </a:lnTo>
                <a:lnTo>
                  <a:pt x="28575" y="646049"/>
                </a:lnTo>
                <a:close/>
              </a:path>
              <a:path w="76200" h="722629">
                <a:moveTo>
                  <a:pt x="47625" y="0"/>
                </a:moveTo>
                <a:lnTo>
                  <a:pt x="28575" y="0"/>
                </a:lnTo>
                <a:lnTo>
                  <a:pt x="28575" y="658749"/>
                </a:lnTo>
                <a:lnTo>
                  <a:pt x="47625" y="658749"/>
                </a:lnTo>
                <a:lnTo>
                  <a:pt x="47625" y="0"/>
                </a:lnTo>
                <a:close/>
              </a:path>
              <a:path w="76200" h="722629">
                <a:moveTo>
                  <a:pt x="76200" y="646049"/>
                </a:moveTo>
                <a:lnTo>
                  <a:pt x="47625" y="646049"/>
                </a:lnTo>
                <a:lnTo>
                  <a:pt x="47625" y="658749"/>
                </a:lnTo>
                <a:lnTo>
                  <a:pt x="69850" y="658749"/>
                </a:lnTo>
                <a:lnTo>
                  <a:pt x="76200" y="646049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026661" y="3781552"/>
            <a:ext cx="158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FF0000"/>
                </a:solidFill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803260" y="1044321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997585" y="0"/>
                </a:moveTo>
                <a:lnTo>
                  <a:pt x="98171" y="0"/>
                </a:lnTo>
                <a:lnTo>
                  <a:pt x="59953" y="7713"/>
                </a:lnTo>
                <a:lnTo>
                  <a:pt x="28749" y="28749"/>
                </a:lnTo>
                <a:lnTo>
                  <a:pt x="7713" y="59953"/>
                </a:lnTo>
                <a:lnTo>
                  <a:pt x="0" y="98170"/>
                </a:lnTo>
                <a:lnTo>
                  <a:pt x="0" y="901572"/>
                </a:lnTo>
                <a:lnTo>
                  <a:pt x="7713" y="939790"/>
                </a:lnTo>
                <a:lnTo>
                  <a:pt x="28749" y="970994"/>
                </a:lnTo>
                <a:lnTo>
                  <a:pt x="59953" y="992030"/>
                </a:lnTo>
                <a:lnTo>
                  <a:pt x="98171" y="999743"/>
                </a:lnTo>
                <a:lnTo>
                  <a:pt x="997585" y="999743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2"/>
                </a:lnTo>
                <a:lnTo>
                  <a:pt x="1095756" y="98170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03260" y="1044321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0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0"/>
                </a:lnTo>
                <a:lnTo>
                  <a:pt x="1095756" y="901572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3"/>
                </a:lnTo>
                <a:lnTo>
                  <a:pt x="98171" y="999743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2"/>
                </a:lnTo>
                <a:lnTo>
                  <a:pt x="0" y="98170"/>
                </a:lnTo>
                <a:close/>
              </a:path>
            </a:pathLst>
          </a:custGeom>
          <a:ln w="19050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20811" y="1149096"/>
            <a:ext cx="659129" cy="79019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4294967295"/>
          </p:nvPr>
        </p:nvSpPr>
        <p:spPr>
          <a:xfrm>
            <a:off x="374141" y="4914455"/>
            <a:ext cx="2796540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060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639635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35" dirty="0">
                <a:solidFill>
                  <a:srgbClr val="FFFFFF"/>
                </a:solidFill>
              </a:rPr>
              <a:t>Application</a:t>
            </a:r>
            <a:r>
              <a:rPr sz="2800" spc="-145" dirty="0">
                <a:solidFill>
                  <a:srgbClr val="FFFFFF"/>
                </a:solidFill>
              </a:rPr>
              <a:t> </a:t>
            </a:r>
            <a:r>
              <a:rPr sz="2800" spc="20" dirty="0">
                <a:solidFill>
                  <a:srgbClr val="FFFFFF"/>
                </a:solidFill>
              </a:rPr>
              <a:t>Load</a:t>
            </a:r>
            <a:r>
              <a:rPr sz="2800" spc="-130" dirty="0">
                <a:solidFill>
                  <a:srgbClr val="FFFFFF"/>
                </a:solidFill>
              </a:rPr>
              <a:t> </a:t>
            </a:r>
            <a:r>
              <a:rPr sz="2800" spc="-40" dirty="0">
                <a:solidFill>
                  <a:srgbClr val="FFFFFF"/>
                </a:solidFill>
              </a:rPr>
              <a:t>Balance</a:t>
            </a:r>
            <a:r>
              <a:rPr sz="2800" spc="-110" dirty="0">
                <a:solidFill>
                  <a:srgbClr val="FFFFFF"/>
                </a:solidFill>
              </a:rPr>
              <a:t> </a:t>
            </a:r>
            <a:r>
              <a:rPr sz="2800" spc="370" dirty="0">
                <a:solidFill>
                  <a:srgbClr val="FFFFFF"/>
                </a:solidFill>
              </a:rPr>
              <a:t>–</a:t>
            </a:r>
            <a:r>
              <a:rPr sz="2800" spc="-114" dirty="0">
                <a:solidFill>
                  <a:srgbClr val="FFFFFF"/>
                </a:solidFill>
              </a:rPr>
              <a:t> </a:t>
            </a:r>
            <a:r>
              <a:rPr sz="2800" spc="75" dirty="0">
                <a:solidFill>
                  <a:srgbClr val="FFFFFF"/>
                </a:solidFill>
              </a:rPr>
              <a:t>How</a:t>
            </a:r>
            <a:r>
              <a:rPr sz="2800" spc="-114" dirty="0">
                <a:solidFill>
                  <a:srgbClr val="FFFFFF"/>
                </a:solidFill>
              </a:rPr>
              <a:t> </a:t>
            </a:r>
            <a:r>
              <a:rPr sz="2800" spc="-100" dirty="0">
                <a:solidFill>
                  <a:srgbClr val="FFFFFF"/>
                </a:solidFill>
              </a:rPr>
              <a:t>It</a:t>
            </a:r>
            <a:r>
              <a:rPr sz="2800" spc="-114" dirty="0">
                <a:solidFill>
                  <a:srgbClr val="FFFFFF"/>
                </a:solidFill>
              </a:rPr>
              <a:t> </a:t>
            </a:r>
            <a:r>
              <a:rPr sz="2800" spc="20" dirty="0">
                <a:solidFill>
                  <a:srgbClr val="FFFFFF"/>
                </a:solidFill>
              </a:rPr>
              <a:t>Works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6425946" y="3745229"/>
            <a:ext cx="2179320" cy="901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86905" y="4262628"/>
            <a:ext cx="1689353" cy="3687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81571" y="3777996"/>
            <a:ext cx="2075180" cy="797560"/>
          </a:xfrm>
          <a:custGeom>
            <a:avLst/>
            <a:gdLst/>
            <a:ahLst/>
            <a:cxnLst/>
            <a:rect l="l" t="t" r="r" b="b"/>
            <a:pathLst>
              <a:path w="2075179" h="797560">
                <a:moveTo>
                  <a:pt x="0" y="132841"/>
                </a:moveTo>
                <a:lnTo>
                  <a:pt x="6768" y="90838"/>
                </a:lnTo>
                <a:lnTo>
                  <a:pt x="25619" y="54370"/>
                </a:lnTo>
                <a:lnTo>
                  <a:pt x="54370" y="25619"/>
                </a:lnTo>
                <a:lnTo>
                  <a:pt x="90838" y="6768"/>
                </a:lnTo>
                <a:lnTo>
                  <a:pt x="132842" y="0"/>
                </a:lnTo>
                <a:lnTo>
                  <a:pt x="1942083" y="0"/>
                </a:lnTo>
                <a:lnTo>
                  <a:pt x="1984087" y="6768"/>
                </a:lnTo>
                <a:lnTo>
                  <a:pt x="2020555" y="25619"/>
                </a:lnTo>
                <a:lnTo>
                  <a:pt x="2049306" y="54370"/>
                </a:lnTo>
                <a:lnTo>
                  <a:pt x="2068157" y="90838"/>
                </a:lnTo>
                <a:lnTo>
                  <a:pt x="2074926" y="132841"/>
                </a:lnTo>
                <a:lnTo>
                  <a:pt x="2074926" y="664209"/>
                </a:lnTo>
                <a:lnTo>
                  <a:pt x="2068157" y="706198"/>
                </a:lnTo>
                <a:lnTo>
                  <a:pt x="2049306" y="742665"/>
                </a:lnTo>
                <a:lnTo>
                  <a:pt x="2020555" y="771421"/>
                </a:lnTo>
                <a:lnTo>
                  <a:pt x="1984087" y="790279"/>
                </a:lnTo>
                <a:lnTo>
                  <a:pt x="1942083" y="797051"/>
                </a:lnTo>
                <a:lnTo>
                  <a:pt x="132842" y="797051"/>
                </a:lnTo>
                <a:lnTo>
                  <a:pt x="90838" y="790279"/>
                </a:lnTo>
                <a:lnTo>
                  <a:pt x="54370" y="771421"/>
                </a:lnTo>
                <a:lnTo>
                  <a:pt x="25619" y="742665"/>
                </a:lnTo>
                <a:lnTo>
                  <a:pt x="6768" y="706198"/>
                </a:lnTo>
                <a:lnTo>
                  <a:pt x="0" y="664209"/>
                </a:lnTo>
                <a:lnTo>
                  <a:pt x="0" y="132841"/>
                </a:lnTo>
                <a:close/>
              </a:path>
            </a:pathLst>
          </a:custGeom>
          <a:ln w="28956">
            <a:solidFill>
              <a:srgbClr val="222E3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99428" y="4301235"/>
            <a:ext cx="136207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5" dirty="0">
                <a:solidFill>
                  <a:srgbClr val="222E3C"/>
                </a:solidFill>
                <a:latin typeface="Trebuchet MS"/>
                <a:cs typeface="Trebuchet MS"/>
              </a:rPr>
              <a:t>Target </a:t>
            </a:r>
            <a:r>
              <a:rPr sz="1100" dirty="0">
                <a:solidFill>
                  <a:srgbClr val="222E3C"/>
                </a:solidFill>
                <a:latin typeface="Trebuchet MS"/>
                <a:cs typeface="Trebuchet MS"/>
              </a:rPr>
              <a:t>Group</a:t>
            </a:r>
            <a:r>
              <a:rPr sz="1100" spc="-15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2E3C"/>
                </a:solidFill>
                <a:latin typeface="Trebuchet MS"/>
                <a:cs typeface="Trebuchet MS"/>
              </a:rPr>
              <a:t>/mobile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38394" y="3064764"/>
            <a:ext cx="760488" cy="10355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18022" y="3085719"/>
            <a:ext cx="647065" cy="883919"/>
          </a:xfrm>
          <a:custGeom>
            <a:avLst/>
            <a:gdLst/>
            <a:ahLst/>
            <a:cxnLst/>
            <a:rect l="l" t="t" r="r" b="b"/>
            <a:pathLst>
              <a:path w="647064" h="883920">
                <a:moveTo>
                  <a:pt x="28575" y="807567"/>
                </a:moveTo>
                <a:lnTo>
                  <a:pt x="0" y="807567"/>
                </a:lnTo>
                <a:lnTo>
                  <a:pt x="38100" y="883767"/>
                </a:lnTo>
                <a:lnTo>
                  <a:pt x="69850" y="820267"/>
                </a:lnTo>
                <a:lnTo>
                  <a:pt x="28575" y="820267"/>
                </a:lnTo>
                <a:lnTo>
                  <a:pt x="28575" y="807567"/>
                </a:lnTo>
                <a:close/>
              </a:path>
              <a:path w="647064" h="883920">
                <a:moveTo>
                  <a:pt x="627761" y="496950"/>
                </a:moveTo>
                <a:lnTo>
                  <a:pt x="32892" y="496950"/>
                </a:lnTo>
                <a:lnTo>
                  <a:pt x="28575" y="501142"/>
                </a:lnTo>
                <a:lnTo>
                  <a:pt x="28575" y="820267"/>
                </a:lnTo>
                <a:lnTo>
                  <a:pt x="47625" y="820267"/>
                </a:lnTo>
                <a:lnTo>
                  <a:pt x="47625" y="516000"/>
                </a:lnTo>
                <a:lnTo>
                  <a:pt x="38100" y="516000"/>
                </a:lnTo>
                <a:lnTo>
                  <a:pt x="47625" y="506475"/>
                </a:lnTo>
                <a:lnTo>
                  <a:pt x="627761" y="506475"/>
                </a:lnTo>
                <a:lnTo>
                  <a:pt x="627761" y="496950"/>
                </a:lnTo>
                <a:close/>
              </a:path>
              <a:path w="647064" h="883920">
                <a:moveTo>
                  <a:pt x="76200" y="807567"/>
                </a:moveTo>
                <a:lnTo>
                  <a:pt x="47625" y="807567"/>
                </a:lnTo>
                <a:lnTo>
                  <a:pt x="47625" y="820267"/>
                </a:lnTo>
                <a:lnTo>
                  <a:pt x="69850" y="820267"/>
                </a:lnTo>
                <a:lnTo>
                  <a:pt x="76200" y="807567"/>
                </a:lnTo>
                <a:close/>
              </a:path>
              <a:path w="647064" h="883920">
                <a:moveTo>
                  <a:pt x="47625" y="506475"/>
                </a:moveTo>
                <a:lnTo>
                  <a:pt x="38100" y="516000"/>
                </a:lnTo>
                <a:lnTo>
                  <a:pt x="47625" y="516000"/>
                </a:lnTo>
                <a:lnTo>
                  <a:pt x="47625" y="506475"/>
                </a:lnTo>
                <a:close/>
              </a:path>
              <a:path w="647064" h="883920">
                <a:moveTo>
                  <a:pt x="646811" y="496950"/>
                </a:moveTo>
                <a:lnTo>
                  <a:pt x="637286" y="496950"/>
                </a:lnTo>
                <a:lnTo>
                  <a:pt x="627761" y="506475"/>
                </a:lnTo>
                <a:lnTo>
                  <a:pt x="47625" y="506475"/>
                </a:lnTo>
                <a:lnTo>
                  <a:pt x="47625" y="516000"/>
                </a:lnTo>
                <a:lnTo>
                  <a:pt x="642492" y="516000"/>
                </a:lnTo>
                <a:lnTo>
                  <a:pt x="646811" y="511683"/>
                </a:lnTo>
                <a:lnTo>
                  <a:pt x="646811" y="496950"/>
                </a:lnTo>
                <a:close/>
              </a:path>
              <a:path w="647064" h="883920">
                <a:moveTo>
                  <a:pt x="646811" y="0"/>
                </a:moveTo>
                <a:lnTo>
                  <a:pt x="627761" y="0"/>
                </a:lnTo>
                <a:lnTo>
                  <a:pt x="627761" y="506475"/>
                </a:lnTo>
                <a:lnTo>
                  <a:pt x="637286" y="496950"/>
                </a:lnTo>
                <a:lnTo>
                  <a:pt x="646811" y="496950"/>
                </a:lnTo>
                <a:lnTo>
                  <a:pt x="646811" y="0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42359" y="809244"/>
            <a:ext cx="731520" cy="7315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16908" y="809244"/>
            <a:ext cx="731520" cy="7315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91455" y="811530"/>
            <a:ext cx="731520" cy="7315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08626" y="1422628"/>
            <a:ext cx="228536" cy="8534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87873" y="1443608"/>
            <a:ext cx="76200" cy="701675"/>
          </a:xfrm>
          <a:custGeom>
            <a:avLst/>
            <a:gdLst/>
            <a:ahLst/>
            <a:cxnLst/>
            <a:rect l="l" t="t" r="r" b="b"/>
            <a:pathLst>
              <a:path w="76200" h="701675">
                <a:moveTo>
                  <a:pt x="28646" y="625506"/>
                </a:moveTo>
                <a:lnTo>
                  <a:pt x="0" y="625601"/>
                </a:lnTo>
                <a:lnTo>
                  <a:pt x="38480" y="701674"/>
                </a:lnTo>
                <a:lnTo>
                  <a:pt x="69861" y="638174"/>
                </a:lnTo>
                <a:lnTo>
                  <a:pt x="28701" y="638174"/>
                </a:lnTo>
                <a:lnTo>
                  <a:pt x="28646" y="625506"/>
                </a:lnTo>
                <a:close/>
              </a:path>
              <a:path w="76200" h="701675">
                <a:moveTo>
                  <a:pt x="47696" y="625443"/>
                </a:moveTo>
                <a:lnTo>
                  <a:pt x="28646" y="625506"/>
                </a:lnTo>
                <a:lnTo>
                  <a:pt x="28701" y="638174"/>
                </a:lnTo>
                <a:lnTo>
                  <a:pt x="47751" y="638174"/>
                </a:lnTo>
                <a:lnTo>
                  <a:pt x="47696" y="625443"/>
                </a:lnTo>
                <a:close/>
              </a:path>
              <a:path w="76200" h="701675">
                <a:moveTo>
                  <a:pt x="76200" y="625347"/>
                </a:moveTo>
                <a:lnTo>
                  <a:pt x="47696" y="625443"/>
                </a:lnTo>
                <a:lnTo>
                  <a:pt x="47751" y="638174"/>
                </a:lnTo>
                <a:lnTo>
                  <a:pt x="69861" y="638174"/>
                </a:lnTo>
                <a:lnTo>
                  <a:pt x="76200" y="625347"/>
                </a:lnTo>
                <a:close/>
              </a:path>
              <a:path w="76200" h="701675">
                <a:moveTo>
                  <a:pt x="44958" y="0"/>
                </a:moveTo>
                <a:lnTo>
                  <a:pt x="25908" y="0"/>
                </a:lnTo>
                <a:lnTo>
                  <a:pt x="28646" y="625506"/>
                </a:lnTo>
                <a:lnTo>
                  <a:pt x="47696" y="625443"/>
                </a:lnTo>
                <a:lnTo>
                  <a:pt x="44958" y="0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60747" y="1422641"/>
            <a:ext cx="228536" cy="8549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41265" y="1443482"/>
            <a:ext cx="76200" cy="703580"/>
          </a:xfrm>
          <a:custGeom>
            <a:avLst/>
            <a:gdLst/>
            <a:ahLst/>
            <a:cxnLst/>
            <a:rect l="l" t="t" r="r" b="b"/>
            <a:pathLst>
              <a:path w="76200" h="703580">
                <a:moveTo>
                  <a:pt x="0" y="626490"/>
                </a:moveTo>
                <a:lnTo>
                  <a:pt x="37211" y="703071"/>
                </a:lnTo>
                <a:lnTo>
                  <a:pt x="69854" y="639698"/>
                </a:lnTo>
                <a:lnTo>
                  <a:pt x="47498" y="639698"/>
                </a:lnTo>
                <a:lnTo>
                  <a:pt x="28448" y="639444"/>
                </a:lnTo>
                <a:lnTo>
                  <a:pt x="28593" y="626824"/>
                </a:lnTo>
                <a:lnTo>
                  <a:pt x="0" y="626490"/>
                </a:lnTo>
                <a:close/>
              </a:path>
              <a:path w="76200" h="703580">
                <a:moveTo>
                  <a:pt x="35813" y="0"/>
                </a:moveTo>
                <a:lnTo>
                  <a:pt x="28448" y="639444"/>
                </a:lnTo>
                <a:lnTo>
                  <a:pt x="47498" y="639698"/>
                </a:lnTo>
                <a:lnTo>
                  <a:pt x="47643" y="627046"/>
                </a:lnTo>
                <a:lnTo>
                  <a:pt x="28593" y="626824"/>
                </a:lnTo>
                <a:lnTo>
                  <a:pt x="47646" y="626824"/>
                </a:lnTo>
                <a:lnTo>
                  <a:pt x="54863" y="253"/>
                </a:lnTo>
                <a:lnTo>
                  <a:pt x="35813" y="0"/>
                </a:lnTo>
                <a:close/>
              </a:path>
              <a:path w="76200" h="703580">
                <a:moveTo>
                  <a:pt x="47643" y="627046"/>
                </a:moveTo>
                <a:lnTo>
                  <a:pt x="47498" y="639698"/>
                </a:lnTo>
                <a:lnTo>
                  <a:pt x="69854" y="639698"/>
                </a:lnTo>
                <a:lnTo>
                  <a:pt x="76200" y="627379"/>
                </a:lnTo>
                <a:lnTo>
                  <a:pt x="47643" y="627046"/>
                </a:lnTo>
                <a:close/>
              </a:path>
              <a:path w="76200" h="703580">
                <a:moveTo>
                  <a:pt x="47646" y="626824"/>
                </a:moveTo>
                <a:lnTo>
                  <a:pt x="28593" y="626824"/>
                </a:lnTo>
                <a:lnTo>
                  <a:pt x="47643" y="627046"/>
                </a:lnTo>
                <a:lnTo>
                  <a:pt x="47646" y="626824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0771" y="1424901"/>
            <a:ext cx="228536" cy="852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71290" y="1445767"/>
            <a:ext cx="76200" cy="701040"/>
          </a:xfrm>
          <a:custGeom>
            <a:avLst/>
            <a:gdLst/>
            <a:ahLst/>
            <a:cxnLst/>
            <a:rect l="l" t="t" r="r" b="b"/>
            <a:pathLst>
              <a:path w="76200" h="701039">
                <a:moveTo>
                  <a:pt x="0" y="624205"/>
                </a:moveTo>
                <a:lnTo>
                  <a:pt x="37211" y="700786"/>
                </a:lnTo>
                <a:lnTo>
                  <a:pt x="69854" y="637413"/>
                </a:lnTo>
                <a:lnTo>
                  <a:pt x="47498" y="637413"/>
                </a:lnTo>
                <a:lnTo>
                  <a:pt x="28448" y="637159"/>
                </a:lnTo>
                <a:lnTo>
                  <a:pt x="28588" y="624538"/>
                </a:lnTo>
                <a:lnTo>
                  <a:pt x="0" y="624205"/>
                </a:lnTo>
                <a:close/>
              </a:path>
              <a:path w="76200" h="701039">
                <a:moveTo>
                  <a:pt x="35560" y="0"/>
                </a:moveTo>
                <a:lnTo>
                  <a:pt x="28448" y="637159"/>
                </a:lnTo>
                <a:lnTo>
                  <a:pt x="47498" y="637413"/>
                </a:lnTo>
                <a:lnTo>
                  <a:pt x="47639" y="624760"/>
                </a:lnTo>
                <a:lnTo>
                  <a:pt x="28588" y="624538"/>
                </a:lnTo>
                <a:lnTo>
                  <a:pt x="47641" y="624538"/>
                </a:lnTo>
                <a:lnTo>
                  <a:pt x="54610" y="254"/>
                </a:lnTo>
                <a:lnTo>
                  <a:pt x="35560" y="0"/>
                </a:lnTo>
                <a:close/>
              </a:path>
              <a:path w="76200" h="701039">
                <a:moveTo>
                  <a:pt x="47639" y="624760"/>
                </a:moveTo>
                <a:lnTo>
                  <a:pt x="47498" y="637413"/>
                </a:lnTo>
                <a:lnTo>
                  <a:pt x="69854" y="637413"/>
                </a:lnTo>
                <a:lnTo>
                  <a:pt x="76200" y="625094"/>
                </a:lnTo>
                <a:lnTo>
                  <a:pt x="47639" y="624760"/>
                </a:lnTo>
                <a:close/>
              </a:path>
              <a:path w="76200" h="701039">
                <a:moveTo>
                  <a:pt x="47641" y="624538"/>
                </a:moveTo>
                <a:lnTo>
                  <a:pt x="28588" y="624538"/>
                </a:lnTo>
                <a:lnTo>
                  <a:pt x="47639" y="624760"/>
                </a:lnTo>
                <a:lnTo>
                  <a:pt x="47641" y="624538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30523" y="2123744"/>
            <a:ext cx="2293620" cy="4679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18382" y="2136673"/>
            <a:ext cx="1516380" cy="5021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76625" y="2146935"/>
            <a:ext cx="2208276" cy="3825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76625" y="2146935"/>
            <a:ext cx="2208530" cy="382905"/>
          </a:xfrm>
          <a:custGeom>
            <a:avLst/>
            <a:gdLst/>
            <a:ahLst/>
            <a:cxnLst/>
            <a:rect l="l" t="t" r="r" b="b"/>
            <a:pathLst>
              <a:path w="2208529" h="382905">
                <a:moveTo>
                  <a:pt x="0" y="63753"/>
                </a:moveTo>
                <a:lnTo>
                  <a:pt x="5014" y="38951"/>
                </a:lnTo>
                <a:lnTo>
                  <a:pt x="18684" y="18684"/>
                </a:lnTo>
                <a:lnTo>
                  <a:pt x="38951" y="5014"/>
                </a:lnTo>
                <a:lnTo>
                  <a:pt x="63753" y="0"/>
                </a:lnTo>
                <a:lnTo>
                  <a:pt x="2144522" y="0"/>
                </a:lnTo>
                <a:lnTo>
                  <a:pt x="2169324" y="5014"/>
                </a:lnTo>
                <a:lnTo>
                  <a:pt x="2189591" y="18684"/>
                </a:lnTo>
                <a:lnTo>
                  <a:pt x="2203261" y="38951"/>
                </a:lnTo>
                <a:lnTo>
                  <a:pt x="2208276" y="63753"/>
                </a:lnTo>
                <a:lnTo>
                  <a:pt x="2208276" y="318769"/>
                </a:lnTo>
                <a:lnTo>
                  <a:pt x="2203261" y="343572"/>
                </a:lnTo>
                <a:lnTo>
                  <a:pt x="2189591" y="363839"/>
                </a:lnTo>
                <a:lnTo>
                  <a:pt x="2169324" y="377509"/>
                </a:lnTo>
                <a:lnTo>
                  <a:pt x="2144522" y="382523"/>
                </a:lnTo>
                <a:lnTo>
                  <a:pt x="63753" y="382523"/>
                </a:lnTo>
                <a:lnTo>
                  <a:pt x="38951" y="377509"/>
                </a:lnTo>
                <a:lnTo>
                  <a:pt x="18684" y="363839"/>
                </a:lnTo>
                <a:lnTo>
                  <a:pt x="5014" y="343572"/>
                </a:lnTo>
                <a:lnTo>
                  <a:pt x="0" y="318769"/>
                </a:lnTo>
                <a:lnTo>
                  <a:pt x="0" y="63753"/>
                </a:lnTo>
                <a:close/>
              </a:path>
            </a:pathLst>
          </a:custGeom>
          <a:ln w="9906">
            <a:solidFill>
              <a:srgbClr val="30C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2204" y="1026921"/>
            <a:ext cx="4829175" cy="143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38985">
              <a:lnSpc>
                <a:spcPct val="100000"/>
              </a:lnSpc>
              <a:spcBef>
                <a:spcPts val="95"/>
              </a:spcBef>
            </a:pP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Register instances </a:t>
            </a:r>
            <a:r>
              <a:rPr sz="2000" spc="-10" dirty="0">
                <a:solidFill>
                  <a:srgbClr val="222E3C"/>
                </a:solidFill>
                <a:latin typeface="Trebuchet MS"/>
                <a:cs typeface="Trebuchet MS"/>
              </a:rPr>
              <a:t>as  </a:t>
            </a:r>
            <a:r>
              <a:rPr sz="2000" spc="-25" dirty="0">
                <a:solidFill>
                  <a:srgbClr val="222E3C"/>
                </a:solidFill>
                <a:latin typeface="Trebuchet MS"/>
                <a:cs typeface="Trebuchet MS"/>
              </a:rPr>
              <a:t>targets </a:t>
            </a:r>
            <a:r>
              <a:rPr sz="2000" spc="-45" dirty="0">
                <a:solidFill>
                  <a:srgbClr val="222E3C"/>
                </a:solidFill>
                <a:latin typeface="Trebuchet MS"/>
                <a:cs typeface="Trebuchet MS"/>
              </a:rPr>
              <a:t>in </a:t>
            </a: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a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target</a:t>
            </a:r>
            <a:r>
              <a:rPr sz="2000" spc="-24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group,  </a:t>
            </a:r>
            <a:r>
              <a:rPr sz="2000" spc="10" dirty="0">
                <a:solidFill>
                  <a:srgbClr val="222E3C"/>
                </a:solidFill>
                <a:latin typeface="Trebuchet MS"/>
                <a:cs typeface="Trebuchet MS"/>
              </a:rPr>
              <a:t>and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route </a:t>
            </a:r>
            <a:r>
              <a:rPr sz="2000" spc="-70" dirty="0">
                <a:solidFill>
                  <a:srgbClr val="222E3C"/>
                </a:solidFill>
                <a:latin typeface="Trebuchet MS"/>
                <a:cs typeface="Trebuchet MS"/>
              </a:rPr>
              <a:t>traffic </a:t>
            </a:r>
            <a:r>
              <a:rPr sz="2000" spc="-5" dirty="0">
                <a:solidFill>
                  <a:srgbClr val="222E3C"/>
                </a:solidFill>
                <a:latin typeface="Trebuchet MS"/>
                <a:cs typeface="Trebuchet MS"/>
              </a:rPr>
              <a:t>to </a:t>
            </a: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a 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target</a:t>
            </a:r>
            <a:r>
              <a:rPr sz="2000" spc="-8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group.</a:t>
            </a:r>
            <a:endParaRPr sz="2000">
              <a:latin typeface="Trebuchet MS"/>
              <a:cs typeface="Trebuchet MS"/>
            </a:endParaRPr>
          </a:p>
          <a:p>
            <a:pPr marR="5080" algn="r">
              <a:lnSpc>
                <a:spcPts val="1475"/>
              </a:lnSpc>
            </a:pPr>
            <a:r>
              <a:rPr sz="1600" spc="-10" dirty="0">
                <a:solidFill>
                  <a:srgbClr val="222E3C"/>
                </a:solidFill>
                <a:latin typeface="Trebuchet MS"/>
                <a:cs typeface="Trebuchet MS"/>
              </a:rPr>
              <a:t>load</a:t>
            </a:r>
            <a:r>
              <a:rPr sz="1600" spc="-114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22E3C"/>
                </a:solidFill>
                <a:latin typeface="Trebuchet MS"/>
                <a:cs typeface="Trebuchet MS"/>
              </a:rPr>
              <a:t>balancer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74591" y="2508542"/>
            <a:ext cx="649998" cy="58670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16121" y="2529458"/>
            <a:ext cx="564515" cy="502284"/>
          </a:xfrm>
          <a:custGeom>
            <a:avLst/>
            <a:gdLst/>
            <a:ahLst/>
            <a:cxnLst/>
            <a:rect l="l" t="t" r="r" b="b"/>
            <a:pathLst>
              <a:path w="564514" h="502285">
                <a:moveTo>
                  <a:pt x="564514" y="0"/>
                </a:moveTo>
                <a:lnTo>
                  <a:pt x="564514" y="501904"/>
                </a:lnTo>
                <a:lnTo>
                  <a:pt x="0" y="501904"/>
                </a:lnTo>
              </a:path>
            </a:pathLst>
          </a:custGeom>
          <a:ln w="19050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53361" y="2816402"/>
            <a:ext cx="2294382" cy="4679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88107" y="2830093"/>
            <a:ext cx="1023353" cy="5021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99463" y="2839592"/>
            <a:ext cx="2209038" cy="3825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99463" y="2839592"/>
            <a:ext cx="2209165" cy="382905"/>
          </a:xfrm>
          <a:custGeom>
            <a:avLst/>
            <a:gdLst/>
            <a:ahLst/>
            <a:cxnLst/>
            <a:rect l="l" t="t" r="r" b="b"/>
            <a:pathLst>
              <a:path w="2209165" h="382905">
                <a:moveTo>
                  <a:pt x="0" y="63754"/>
                </a:moveTo>
                <a:lnTo>
                  <a:pt x="5014" y="38951"/>
                </a:lnTo>
                <a:lnTo>
                  <a:pt x="18684" y="18684"/>
                </a:lnTo>
                <a:lnTo>
                  <a:pt x="38951" y="5014"/>
                </a:lnTo>
                <a:lnTo>
                  <a:pt x="63754" y="0"/>
                </a:lnTo>
                <a:lnTo>
                  <a:pt x="2145284" y="0"/>
                </a:lnTo>
                <a:lnTo>
                  <a:pt x="2170086" y="5014"/>
                </a:lnTo>
                <a:lnTo>
                  <a:pt x="2190353" y="18684"/>
                </a:lnTo>
                <a:lnTo>
                  <a:pt x="2204023" y="38951"/>
                </a:lnTo>
                <a:lnTo>
                  <a:pt x="2209038" y="63754"/>
                </a:lnTo>
                <a:lnTo>
                  <a:pt x="2209038" y="318769"/>
                </a:lnTo>
                <a:lnTo>
                  <a:pt x="2204023" y="343572"/>
                </a:lnTo>
                <a:lnTo>
                  <a:pt x="2190353" y="363839"/>
                </a:lnTo>
                <a:lnTo>
                  <a:pt x="2170086" y="377509"/>
                </a:lnTo>
                <a:lnTo>
                  <a:pt x="2145284" y="382524"/>
                </a:lnTo>
                <a:lnTo>
                  <a:pt x="63754" y="382524"/>
                </a:lnTo>
                <a:lnTo>
                  <a:pt x="38951" y="377509"/>
                </a:lnTo>
                <a:lnTo>
                  <a:pt x="18684" y="363839"/>
                </a:lnTo>
                <a:lnTo>
                  <a:pt x="5014" y="343572"/>
                </a:lnTo>
                <a:lnTo>
                  <a:pt x="0" y="318769"/>
                </a:lnTo>
                <a:lnTo>
                  <a:pt x="0" y="63754"/>
                </a:lnTo>
                <a:close/>
              </a:path>
            </a:pathLst>
          </a:custGeom>
          <a:ln w="9906">
            <a:solidFill>
              <a:srgbClr val="B1B1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538983" y="2882138"/>
            <a:ext cx="7296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5" dirty="0">
                <a:solidFill>
                  <a:srgbClr val="222E3C"/>
                </a:solidFill>
                <a:latin typeface="Trebuchet MS"/>
                <a:cs typeface="Trebuchet MS"/>
              </a:rPr>
              <a:t>Listener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992623" y="2816402"/>
            <a:ext cx="2294381" cy="4679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27370" y="2830093"/>
            <a:ext cx="1023353" cy="5021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38725" y="2839592"/>
            <a:ext cx="2209038" cy="3825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38725" y="2839592"/>
            <a:ext cx="2209165" cy="382905"/>
          </a:xfrm>
          <a:custGeom>
            <a:avLst/>
            <a:gdLst/>
            <a:ahLst/>
            <a:cxnLst/>
            <a:rect l="l" t="t" r="r" b="b"/>
            <a:pathLst>
              <a:path w="2209165" h="382905">
                <a:moveTo>
                  <a:pt x="0" y="63754"/>
                </a:moveTo>
                <a:lnTo>
                  <a:pt x="5014" y="38951"/>
                </a:lnTo>
                <a:lnTo>
                  <a:pt x="18684" y="18684"/>
                </a:lnTo>
                <a:lnTo>
                  <a:pt x="38951" y="5014"/>
                </a:lnTo>
                <a:lnTo>
                  <a:pt x="63753" y="0"/>
                </a:lnTo>
                <a:lnTo>
                  <a:pt x="2145283" y="0"/>
                </a:lnTo>
                <a:lnTo>
                  <a:pt x="2170086" y="5014"/>
                </a:lnTo>
                <a:lnTo>
                  <a:pt x="2190353" y="18684"/>
                </a:lnTo>
                <a:lnTo>
                  <a:pt x="2204023" y="38951"/>
                </a:lnTo>
                <a:lnTo>
                  <a:pt x="2209038" y="63754"/>
                </a:lnTo>
                <a:lnTo>
                  <a:pt x="2209038" y="318769"/>
                </a:lnTo>
                <a:lnTo>
                  <a:pt x="2204023" y="343572"/>
                </a:lnTo>
                <a:lnTo>
                  <a:pt x="2190353" y="363839"/>
                </a:lnTo>
                <a:lnTo>
                  <a:pt x="2170086" y="377509"/>
                </a:lnTo>
                <a:lnTo>
                  <a:pt x="2145283" y="382524"/>
                </a:lnTo>
                <a:lnTo>
                  <a:pt x="63753" y="382524"/>
                </a:lnTo>
                <a:lnTo>
                  <a:pt x="38951" y="377509"/>
                </a:lnTo>
                <a:lnTo>
                  <a:pt x="18684" y="363839"/>
                </a:lnTo>
                <a:lnTo>
                  <a:pt x="5014" y="343572"/>
                </a:lnTo>
                <a:lnTo>
                  <a:pt x="0" y="318769"/>
                </a:lnTo>
                <a:lnTo>
                  <a:pt x="0" y="63754"/>
                </a:lnTo>
                <a:close/>
              </a:path>
            </a:pathLst>
          </a:custGeom>
          <a:ln w="9906">
            <a:solidFill>
              <a:srgbClr val="B1B1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778500" y="2882138"/>
            <a:ext cx="7302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5" dirty="0">
                <a:solidFill>
                  <a:srgbClr val="222E3C"/>
                </a:solidFill>
                <a:latin typeface="Trebuchet MS"/>
                <a:cs typeface="Trebuchet MS"/>
              </a:rPr>
              <a:t>Listener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545329" y="2999994"/>
            <a:ext cx="537273" cy="9410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86859" y="3030854"/>
            <a:ext cx="452120" cy="0"/>
          </a:xfrm>
          <a:custGeom>
            <a:avLst/>
            <a:gdLst/>
            <a:ahLst/>
            <a:cxnLst/>
            <a:rect l="l" t="t" r="r" b="b"/>
            <a:pathLst>
              <a:path w="452120">
                <a:moveTo>
                  <a:pt x="0" y="0"/>
                </a:moveTo>
                <a:lnTo>
                  <a:pt x="452119" y="0"/>
                </a:lnTo>
              </a:path>
            </a:pathLst>
          </a:custGeom>
          <a:ln w="19050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05177" y="2865856"/>
            <a:ext cx="748271" cy="36870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81961" y="2921495"/>
            <a:ext cx="394652" cy="28893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51279" y="2889123"/>
            <a:ext cx="662939" cy="28346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51279" y="2889123"/>
            <a:ext cx="662940" cy="283845"/>
          </a:xfrm>
          <a:custGeom>
            <a:avLst/>
            <a:gdLst/>
            <a:ahLst/>
            <a:cxnLst/>
            <a:rect l="l" t="t" r="r" b="b"/>
            <a:pathLst>
              <a:path w="662939" h="283844">
                <a:moveTo>
                  <a:pt x="0" y="141731"/>
                </a:moveTo>
                <a:lnTo>
                  <a:pt x="26056" y="86582"/>
                </a:lnTo>
                <a:lnTo>
                  <a:pt x="56625" y="62507"/>
                </a:lnTo>
                <a:lnTo>
                  <a:pt x="97107" y="41529"/>
                </a:lnTo>
                <a:lnTo>
                  <a:pt x="146167" y="24217"/>
                </a:lnTo>
                <a:lnTo>
                  <a:pt x="202471" y="11144"/>
                </a:lnTo>
                <a:lnTo>
                  <a:pt x="264684" y="2881"/>
                </a:lnTo>
                <a:lnTo>
                  <a:pt x="331469" y="0"/>
                </a:lnTo>
                <a:lnTo>
                  <a:pt x="398255" y="2881"/>
                </a:lnTo>
                <a:lnTo>
                  <a:pt x="460468" y="11144"/>
                </a:lnTo>
                <a:lnTo>
                  <a:pt x="516772" y="24217"/>
                </a:lnTo>
                <a:lnTo>
                  <a:pt x="565832" y="41528"/>
                </a:lnTo>
                <a:lnTo>
                  <a:pt x="606314" y="62507"/>
                </a:lnTo>
                <a:lnTo>
                  <a:pt x="636883" y="86582"/>
                </a:lnTo>
                <a:lnTo>
                  <a:pt x="662939" y="141731"/>
                </a:lnTo>
                <a:lnTo>
                  <a:pt x="656203" y="170283"/>
                </a:lnTo>
                <a:lnTo>
                  <a:pt x="606314" y="220956"/>
                </a:lnTo>
                <a:lnTo>
                  <a:pt x="565832" y="241934"/>
                </a:lnTo>
                <a:lnTo>
                  <a:pt x="516772" y="259246"/>
                </a:lnTo>
                <a:lnTo>
                  <a:pt x="460468" y="272319"/>
                </a:lnTo>
                <a:lnTo>
                  <a:pt x="398255" y="280582"/>
                </a:lnTo>
                <a:lnTo>
                  <a:pt x="331469" y="283463"/>
                </a:lnTo>
                <a:lnTo>
                  <a:pt x="264684" y="280582"/>
                </a:lnTo>
                <a:lnTo>
                  <a:pt x="202471" y="272319"/>
                </a:lnTo>
                <a:lnTo>
                  <a:pt x="146167" y="259246"/>
                </a:lnTo>
                <a:lnTo>
                  <a:pt x="97107" y="241935"/>
                </a:lnTo>
                <a:lnTo>
                  <a:pt x="56625" y="220956"/>
                </a:lnTo>
                <a:lnTo>
                  <a:pt x="26056" y="196881"/>
                </a:lnTo>
                <a:lnTo>
                  <a:pt x="0" y="141731"/>
                </a:lnTo>
                <a:close/>
              </a:path>
            </a:pathLst>
          </a:custGeom>
          <a:ln w="9906">
            <a:solidFill>
              <a:srgbClr val="30C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071116" y="2950718"/>
            <a:ext cx="2222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0" dirty="0">
                <a:solidFill>
                  <a:srgbClr val="222E3C"/>
                </a:solidFill>
                <a:latin typeface="Trebuchet MS"/>
                <a:cs typeface="Trebuchet MS"/>
              </a:rPr>
              <a:t>Ru</a:t>
            </a:r>
            <a:r>
              <a:rPr sz="800" spc="-40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800" spc="-2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029961" y="2865856"/>
            <a:ext cx="748271" cy="36870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05984" y="2921495"/>
            <a:ext cx="394652" cy="28893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76063" y="2889123"/>
            <a:ext cx="662939" cy="28346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76063" y="2889123"/>
            <a:ext cx="662940" cy="283845"/>
          </a:xfrm>
          <a:custGeom>
            <a:avLst/>
            <a:gdLst/>
            <a:ahLst/>
            <a:cxnLst/>
            <a:rect l="l" t="t" r="r" b="b"/>
            <a:pathLst>
              <a:path w="662939" h="283844">
                <a:moveTo>
                  <a:pt x="0" y="141731"/>
                </a:moveTo>
                <a:lnTo>
                  <a:pt x="26056" y="86582"/>
                </a:lnTo>
                <a:lnTo>
                  <a:pt x="56625" y="62507"/>
                </a:lnTo>
                <a:lnTo>
                  <a:pt x="97107" y="41529"/>
                </a:lnTo>
                <a:lnTo>
                  <a:pt x="146167" y="24217"/>
                </a:lnTo>
                <a:lnTo>
                  <a:pt x="202471" y="11144"/>
                </a:lnTo>
                <a:lnTo>
                  <a:pt x="264684" y="2881"/>
                </a:lnTo>
                <a:lnTo>
                  <a:pt x="331470" y="0"/>
                </a:lnTo>
                <a:lnTo>
                  <a:pt x="398255" y="2881"/>
                </a:lnTo>
                <a:lnTo>
                  <a:pt x="460468" y="11144"/>
                </a:lnTo>
                <a:lnTo>
                  <a:pt x="516772" y="24217"/>
                </a:lnTo>
                <a:lnTo>
                  <a:pt x="565832" y="41528"/>
                </a:lnTo>
                <a:lnTo>
                  <a:pt x="606314" y="62507"/>
                </a:lnTo>
                <a:lnTo>
                  <a:pt x="636883" y="86582"/>
                </a:lnTo>
                <a:lnTo>
                  <a:pt x="662939" y="141731"/>
                </a:lnTo>
                <a:lnTo>
                  <a:pt x="656203" y="170283"/>
                </a:lnTo>
                <a:lnTo>
                  <a:pt x="606314" y="220956"/>
                </a:lnTo>
                <a:lnTo>
                  <a:pt x="565832" y="241934"/>
                </a:lnTo>
                <a:lnTo>
                  <a:pt x="516772" y="259246"/>
                </a:lnTo>
                <a:lnTo>
                  <a:pt x="460468" y="272319"/>
                </a:lnTo>
                <a:lnTo>
                  <a:pt x="398255" y="280582"/>
                </a:lnTo>
                <a:lnTo>
                  <a:pt x="331470" y="283463"/>
                </a:lnTo>
                <a:lnTo>
                  <a:pt x="264684" y="280582"/>
                </a:lnTo>
                <a:lnTo>
                  <a:pt x="202471" y="272319"/>
                </a:lnTo>
                <a:lnTo>
                  <a:pt x="146167" y="259246"/>
                </a:lnTo>
                <a:lnTo>
                  <a:pt x="97107" y="241935"/>
                </a:lnTo>
                <a:lnTo>
                  <a:pt x="56625" y="220956"/>
                </a:lnTo>
                <a:lnTo>
                  <a:pt x="26056" y="196881"/>
                </a:lnTo>
                <a:lnTo>
                  <a:pt x="0" y="141731"/>
                </a:lnTo>
                <a:close/>
              </a:path>
            </a:pathLst>
          </a:custGeom>
          <a:ln w="9906">
            <a:solidFill>
              <a:srgbClr val="30C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295900" y="2950718"/>
            <a:ext cx="2222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0" dirty="0">
                <a:solidFill>
                  <a:srgbClr val="222E3C"/>
                </a:solidFill>
                <a:latin typeface="Trebuchet MS"/>
                <a:cs typeface="Trebuchet MS"/>
              </a:rPr>
              <a:t>Ru</a:t>
            </a:r>
            <a:r>
              <a:rPr sz="800" spc="-40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800" spc="-2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528054" y="2865856"/>
            <a:ext cx="748271" cy="36870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04076" y="2921495"/>
            <a:ext cx="394652" cy="28893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74155" y="2889123"/>
            <a:ext cx="662940" cy="28346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74155" y="2889123"/>
            <a:ext cx="662940" cy="283845"/>
          </a:xfrm>
          <a:custGeom>
            <a:avLst/>
            <a:gdLst/>
            <a:ahLst/>
            <a:cxnLst/>
            <a:rect l="l" t="t" r="r" b="b"/>
            <a:pathLst>
              <a:path w="662940" h="283844">
                <a:moveTo>
                  <a:pt x="0" y="141731"/>
                </a:moveTo>
                <a:lnTo>
                  <a:pt x="26056" y="86582"/>
                </a:lnTo>
                <a:lnTo>
                  <a:pt x="56625" y="62507"/>
                </a:lnTo>
                <a:lnTo>
                  <a:pt x="97107" y="41529"/>
                </a:lnTo>
                <a:lnTo>
                  <a:pt x="146167" y="24217"/>
                </a:lnTo>
                <a:lnTo>
                  <a:pt x="202471" y="11144"/>
                </a:lnTo>
                <a:lnTo>
                  <a:pt x="264684" y="2881"/>
                </a:lnTo>
                <a:lnTo>
                  <a:pt x="331470" y="0"/>
                </a:lnTo>
                <a:lnTo>
                  <a:pt x="398255" y="2881"/>
                </a:lnTo>
                <a:lnTo>
                  <a:pt x="460468" y="11144"/>
                </a:lnTo>
                <a:lnTo>
                  <a:pt x="516772" y="24217"/>
                </a:lnTo>
                <a:lnTo>
                  <a:pt x="565832" y="41528"/>
                </a:lnTo>
                <a:lnTo>
                  <a:pt x="606314" y="62507"/>
                </a:lnTo>
                <a:lnTo>
                  <a:pt x="636883" y="86582"/>
                </a:lnTo>
                <a:lnTo>
                  <a:pt x="662940" y="141731"/>
                </a:lnTo>
                <a:lnTo>
                  <a:pt x="656203" y="170283"/>
                </a:lnTo>
                <a:lnTo>
                  <a:pt x="606314" y="220956"/>
                </a:lnTo>
                <a:lnTo>
                  <a:pt x="565832" y="241934"/>
                </a:lnTo>
                <a:lnTo>
                  <a:pt x="516772" y="259246"/>
                </a:lnTo>
                <a:lnTo>
                  <a:pt x="460468" y="272319"/>
                </a:lnTo>
                <a:lnTo>
                  <a:pt x="398255" y="280582"/>
                </a:lnTo>
                <a:lnTo>
                  <a:pt x="331470" y="283463"/>
                </a:lnTo>
                <a:lnTo>
                  <a:pt x="264684" y="280582"/>
                </a:lnTo>
                <a:lnTo>
                  <a:pt x="202471" y="272319"/>
                </a:lnTo>
                <a:lnTo>
                  <a:pt x="146167" y="259246"/>
                </a:lnTo>
                <a:lnTo>
                  <a:pt x="97107" y="241935"/>
                </a:lnTo>
                <a:lnTo>
                  <a:pt x="56625" y="220956"/>
                </a:lnTo>
                <a:lnTo>
                  <a:pt x="26056" y="196881"/>
                </a:lnTo>
                <a:lnTo>
                  <a:pt x="0" y="141731"/>
                </a:lnTo>
                <a:close/>
              </a:path>
            </a:pathLst>
          </a:custGeom>
          <a:ln w="9906">
            <a:solidFill>
              <a:srgbClr val="30C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794245" y="2950718"/>
            <a:ext cx="2222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0" dirty="0">
                <a:solidFill>
                  <a:srgbClr val="222E3C"/>
                </a:solidFill>
                <a:latin typeface="Trebuchet MS"/>
                <a:cs typeface="Trebuchet MS"/>
              </a:rPr>
              <a:t>Ru</a:t>
            </a:r>
            <a:r>
              <a:rPr sz="800" spc="-40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800" spc="-2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745742" y="3745229"/>
            <a:ext cx="2179320" cy="901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04288" y="4262628"/>
            <a:ext cx="1062227" cy="36870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01367" y="3777996"/>
            <a:ext cx="2075180" cy="797560"/>
          </a:xfrm>
          <a:custGeom>
            <a:avLst/>
            <a:gdLst/>
            <a:ahLst/>
            <a:cxnLst/>
            <a:rect l="l" t="t" r="r" b="b"/>
            <a:pathLst>
              <a:path w="2075179" h="797560">
                <a:moveTo>
                  <a:pt x="0" y="132841"/>
                </a:moveTo>
                <a:lnTo>
                  <a:pt x="6768" y="90838"/>
                </a:lnTo>
                <a:lnTo>
                  <a:pt x="25619" y="54370"/>
                </a:lnTo>
                <a:lnTo>
                  <a:pt x="54370" y="25619"/>
                </a:lnTo>
                <a:lnTo>
                  <a:pt x="90838" y="6768"/>
                </a:lnTo>
                <a:lnTo>
                  <a:pt x="132842" y="0"/>
                </a:lnTo>
                <a:lnTo>
                  <a:pt x="1942083" y="0"/>
                </a:lnTo>
                <a:lnTo>
                  <a:pt x="1984087" y="6768"/>
                </a:lnTo>
                <a:lnTo>
                  <a:pt x="2020555" y="25619"/>
                </a:lnTo>
                <a:lnTo>
                  <a:pt x="2049306" y="54370"/>
                </a:lnTo>
                <a:lnTo>
                  <a:pt x="2068157" y="90838"/>
                </a:lnTo>
                <a:lnTo>
                  <a:pt x="2074926" y="132841"/>
                </a:lnTo>
                <a:lnTo>
                  <a:pt x="2074926" y="664209"/>
                </a:lnTo>
                <a:lnTo>
                  <a:pt x="2068157" y="706198"/>
                </a:lnTo>
                <a:lnTo>
                  <a:pt x="2049306" y="742665"/>
                </a:lnTo>
                <a:lnTo>
                  <a:pt x="2020555" y="771421"/>
                </a:lnTo>
                <a:lnTo>
                  <a:pt x="1984087" y="790279"/>
                </a:lnTo>
                <a:lnTo>
                  <a:pt x="1942083" y="797051"/>
                </a:lnTo>
                <a:lnTo>
                  <a:pt x="132842" y="797051"/>
                </a:lnTo>
                <a:lnTo>
                  <a:pt x="90838" y="790279"/>
                </a:lnTo>
                <a:lnTo>
                  <a:pt x="54370" y="771421"/>
                </a:lnTo>
                <a:lnTo>
                  <a:pt x="25619" y="742665"/>
                </a:lnTo>
                <a:lnTo>
                  <a:pt x="6768" y="706198"/>
                </a:lnTo>
                <a:lnTo>
                  <a:pt x="0" y="664209"/>
                </a:lnTo>
                <a:lnTo>
                  <a:pt x="0" y="132841"/>
                </a:lnTo>
                <a:close/>
              </a:path>
            </a:pathLst>
          </a:custGeom>
          <a:ln w="28956">
            <a:solidFill>
              <a:srgbClr val="222E3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417064" y="4301235"/>
            <a:ext cx="842644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5" dirty="0">
                <a:solidFill>
                  <a:srgbClr val="222E3C"/>
                </a:solidFill>
                <a:latin typeface="Trebuchet MS"/>
                <a:cs typeface="Trebuchet MS"/>
              </a:rPr>
              <a:t>Target</a:t>
            </a:r>
            <a:r>
              <a:rPr sz="1100" spc="-11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2E3C"/>
                </a:solidFill>
                <a:latin typeface="Trebuchet MS"/>
                <a:cs typeface="Trebuchet MS"/>
              </a:rPr>
              <a:t>Group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309622" y="3201161"/>
            <a:ext cx="638543" cy="90293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89251" y="3222117"/>
            <a:ext cx="524510" cy="751205"/>
          </a:xfrm>
          <a:custGeom>
            <a:avLst/>
            <a:gdLst/>
            <a:ahLst/>
            <a:cxnLst/>
            <a:rect l="l" t="t" r="r" b="b"/>
            <a:pathLst>
              <a:path w="524510" h="751204">
                <a:moveTo>
                  <a:pt x="28575" y="675004"/>
                </a:moveTo>
                <a:lnTo>
                  <a:pt x="0" y="675004"/>
                </a:lnTo>
                <a:lnTo>
                  <a:pt x="38100" y="751204"/>
                </a:lnTo>
                <a:lnTo>
                  <a:pt x="69850" y="687704"/>
                </a:lnTo>
                <a:lnTo>
                  <a:pt x="28575" y="687704"/>
                </a:lnTo>
                <a:lnTo>
                  <a:pt x="28575" y="675004"/>
                </a:lnTo>
                <a:close/>
              </a:path>
              <a:path w="524510" h="751204">
                <a:moveTo>
                  <a:pt x="505332" y="366141"/>
                </a:moveTo>
                <a:lnTo>
                  <a:pt x="32893" y="366141"/>
                </a:lnTo>
                <a:lnTo>
                  <a:pt x="28575" y="370331"/>
                </a:lnTo>
                <a:lnTo>
                  <a:pt x="28575" y="687704"/>
                </a:lnTo>
                <a:lnTo>
                  <a:pt x="47625" y="687704"/>
                </a:lnTo>
                <a:lnTo>
                  <a:pt x="47625" y="385191"/>
                </a:lnTo>
                <a:lnTo>
                  <a:pt x="38100" y="385191"/>
                </a:lnTo>
                <a:lnTo>
                  <a:pt x="47625" y="375666"/>
                </a:lnTo>
                <a:lnTo>
                  <a:pt x="505332" y="375666"/>
                </a:lnTo>
                <a:lnTo>
                  <a:pt x="505332" y="366141"/>
                </a:lnTo>
                <a:close/>
              </a:path>
              <a:path w="524510" h="751204">
                <a:moveTo>
                  <a:pt x="76200" y="675004"/>
                </a:moveTo>
                <a:lnTo>
                  <a:pt x="47625" y="675004"/>
                </a:lnTo>
                <a:lnTo>
                  <a:pt x="47625" y="687704"/>
                </a:lnTo>
                <a:lnTo>
                  <a:pt x="69850" y="687704"/>
                </a:lnTo>
                <a:lnTo>
                  <a:pt x="76200" y="675004"/>
                </a:lnTo>
                <a:close/>
              </a:path>
              <a:path w="524510" h="751204">
                <a:moveTo>
                  <a:pt x="47625" y="375666"/>
                </a:moveTo>
                <a:lnTo>
                  <a:pt x="38100" y="385191"/>
                </a:lnTo>
                <a:lnTo>
                  <a:pt x="47625" y="385191"/>
                </a:lnTo>
                <a:lnTo>
                  <a:pt x="47625" y="375666"/>
                </a:lnTo>
                <a:close/>
              </a:path>
              <a:path w="524510" h="751204">
                <a:moveTo>
                  <a:pt x="524382" y="366141"/>
                </a:moveTo>
                <a:lnTo>
                  <a:pt x="514857" y="366141"/>
                </a:lnTo>
                <a:lnTo>
                  <a:pt x="505332" y="375666"/>
                </a:lnTo>
                <a:lnTo>
                  <a:pt x="47625" y="375666"/>
                </a:lnTo>
                <a:lnTo>
                  <a:pt x="47625" y="385191"/>
                </a:lnTo>
                <a:lnTo>
                  <a:pt x="520065" y="385191"/>
                </a:lnTo>
                <a:lnTo>
                  <a:pt x="524382" y="380872"/>
                </a:lnTo>
                <a:lnTo>
                  <a:pt x="524382" y="366141"/>
                </a:lnTo>
                <a:close/>
              </a:path>
              <a:path w="524510" h="751204">
                <a:moveTo>
                  <a:pt x="524382" y="0"/>
                </a:moveTo>
                <a:lnTo>
                  <a:pt x="505332" y="0"/>
                </a:lnTo>
                <a:lnTo>
                  <a:pt x="505332" y="375666"/>
                </a:lnTo>
                <a:lnTo>
                  <a:pt x="514857" y="366141"/>
                </a:lnTo>
                <a:lnTo>
                  <a:pt x="524382" y="366141"/>
                </a:lnTo>
                <a:lnTo>
                  <a:pt x="524382" y="0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11752" y="3745229"/>
            <a:ext cx="2179320" cy="901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72711" y="4262628"/>
            <a:ext cx="1341882" cy="36870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67378" y="3777996"/>
            <a:ext cx="2075180" cy="797560"/>
          </a:xfrm>
          <a:custGeom>
            <a:avLst/>
            <a:gdLst/>
            <a:ahLst/>
            <a:cxnLst/>
            <a:rect l="l" t="t" r="r" b="b"/>
            <a:pathLst>
              <a:path w="2075179" h="797560">
                <a:moveTo>
                  <a:pt x="0" y="132841"/>
                </a:moveTo>
                <a:lnTo>
                  <a:pt x="6768" y="90838"/>
                </a:lnTo>
                <a:lnTo>
                  <a:pt x="25619" y="54370"/>
                </a:lnTo>
                <a:lnTo>
                  <a:pt x="54370" y="25619"/>
                </a:lnTo>
                <a:lnTo>
                  <a:pt x="90838" y="6768"/>
                </a:lnTo>
                <a:lnTo>
                  <a:pt x="132842" y="0"/>
                </a:lnTo>
                <a:lnTo>
                  <a:pt x="1942084" y="0"/>
                </a:lnTo>
                <a:lnTo>
                  <a:pt x="1984087" y="6768"/>
                </a:lnTo>
                <a:lnTo>
                  <a:pt x="2020555" y="25619"/>
                </a:lnTo>
                <a:lnTo>
                  <a:pt x="2049306" y="54370"/>
                </a:lnTo>
                <a:lnTo>
                  <a:pt x="2068157" y="90838"/>
                </a:lnTo>
                <a:lnTo>
                  <a:pt x="2074926" y="132841"/>
                </a:lnTo>
                <a:lnTo>
                  <a:pt x="2074926" y="664209"/>
                </a:lnTo>
                <a:lnTo>
                  <a:pt x="2068157" y="706198"/>
                </a:lnTo>
                <a:lnTo>
                  <a:pt x="2049306" y="742665"/>
                </a:lnTo>
                <a:lnTo>
                  <a:pt x="2020555" y="771421"/>
                </a:lnTo>
                <a:lnTo>
                  <a:pt x="1984087" y="790279"/>
                </a:lnTo>
                <a:lnTo>
                  <a:pt x="1942084" y="797051"/>
                </a:lnTo>
                <a:lnTo>
                  <a:pt x="132842" y="797051"/>
                </a:lnTo>
                <a:lnTo>
                  <a:pt x="90838" y="790279"/>
                </a:lnTo>
                <a:lnTo>
                  <a:pt x="54370" y="771421"/>
                </a:lnTo>
                <a:lnTo>
                  <a:pt x="25619" y="742665"/>
                </a:lnTo>
                <a:lnTo>
                  <a:pt x="6768" y="706198"/>
                </a:lnTo>
                <a:lnTo>
                  <a:pt x="0" y="664209"/>
                </a:lnTo>
                <a:lnTo>
                  <a:pt x="0" y="132841"/>
                </a:lnTo>
                <a:close/>
              </a:path>
            </a:pathLst>
          </a:custGeom>
          <a:ln w="28956">
            <a:solidFill>
              <a:srgbClr val="222E3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4284979" y="4301235"/>
            <a:ext cx="11252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5" dirty="0">
                <a:solidFill>
                  <a:srgbClr val="222E3C"/>
                </a:solidFill>
                <a:latin typeface="Trebuchet MS"/>
                <a:cs typeface="Trebuchet MS"/>
              </a:rPr>
              <a:t>Target </a:t>
            </a:r>
            <a:r>
              <a:rPr sz="1100" dirty="0">
                <a:solidFill>
                  <a:srgbClr val="222E3C"/>
                </a:solidFill>
                <a:latin typeface="Trebuchet MS"/>
                <a:cs typeface="Trebuchet MS"/>
              </a:rPr>
              <a:t>Group</a:t>
            </a:r>
            <a:r>
              <a:rPr sz="1100" spc="-14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222E3C"/>
                </a:solidFill>
                <a:latin typeface="Trebuchet MS"/>
                <a:cs typeface="Trebuchet MS"/>
              </a:rPr>
              <a:t>/api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049779" y="3947159"/>
            <a:ext cx="748271" cy="37569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100833" y="3971544"/>
            <a:ext cx="645477" cy="36870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95880" y="3973448"/>
            <a:ext cx="662939" cy="29032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95880" y="3973448"/>
            <a:ext cx="662940" cy="290830"/>
          </a:xfrm>
          <a:custGeom>
            <a:avLst/>
            <a:gdLst/>
            <a:ahLst/>
            <a:cxnLst/>
            <a:rect l="l" t="t" r="r" b="b"/>
            <a:pathLst>
              <a:path w="662939" h="290829">
                <a:moveTo>
                  <a:pt x="0" y="48387"/>
                </a:moveTo>
                <a:lnTo>
                  <a:pt x="3810" y="29553"/>
                </a:lnTo>
                <a:lnTo>
                  <a:pt x="14192" y="14173"/>
                </a:lnTo>
                <a:lnTo>
                  <a:pt x="29575" y="3802"/>
                </a:lnTo>
                <a:lnTo>
                  <a:pt x="48387" y="0"/>
                </a:lnTo>
                <a:lnTo>
                  <a:pt x="614552" y="0"/>
                </a:lnTo>
                <a:lnTo>
                  <a:pt x="633364" y="3802"/>
                </a:lnTo>
                <a:lnTo>
                  <a:pt x="648747" y="14173"/>
                </a:lnTo>
                <a:lnTo>
                  <a:pt x="659130" y="29553"/>
                </a:lnTo>
                <a:lnTo>
                  <a:pt x="662939" y="48387"/>
                </a:lnTo>
                <a:lnTo>
                  <a:pt x="662939" y="241934"/>
                </a:lnTo>
                <a:lnTo>
                  <a:pt x="659130" y="260768"/>
                </a:lnTo>
                <a:lnTo>
                  <a:pt x="648747" y="276148"/>
                </a:lnTo>
                <a:lnTo>
                  <a:pt x="633364" y="286519"/>
                </a:lnTo>
                <a:lnTo>
                  <a:pt x="614552" y="290322"/>
                </a:lnTo>
                <a:lnTo>
                  <a:pt x="48387" y="290322"/>
                </a:lnTo>
                <a:lnTo>
                  <a:pt x="29575" y="286519"/>
                </a:lnTo>
                <a:lnTo>
                  <a:pt x="14192" y="276148"/>
                </a:lnTo>
                <a:lnTo>
                  <a:pt x="3810" y="260768"/>
                </a:lnTo>
                <a:lnTo>
                  <a:pt x="0" y="241934"/>
                </a:lnTo>
                <a:lnTo>
                  <a:pt x="0" y="48387"/>
                </a:lnTo>
                <a:close/>
              </a:path>
            </a:pathLst>
          </a:custGeom>
          <a:ln w="9906">
            <a:solidFill>
              <a:srgbClr val="6B6B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964942" y="3947159"/>
            <a:ext cx="748271" cy="37569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015995" y="3971544"/>
            <a:ext cx="645477" cy="36870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011042" y="3973448"/>
            <a:ext cx="662940" cy="29032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011042" y="3973448"/>
            <a:ext cx="662940" cy="290830"/>
          </a:xfrm>
          <a:custGeom>
            <a:avLst/>
            <a:gdLst/>
            <a:ahLst/>
            <a:cxnLst/>
            <a:rect l="l" t="t" r="r" b="b"/>
            <a:pathLst>
              <a:path w="662939" h="290829">
                <a:moveTo>
                  <a:pt x="0" y="48387"/>
                </a:moveTo>
                <a:lnTo>
                  <a:pt x="3810" y="29553"/>
                </a:lnTo>
                <a:lnTo>
                  <a:pt x="14192" y="14173"/>
                </a:lnTo>
                <a:lnTo>
                  <a:pt x="29575" y="3802"/>
                </a:lnTo>
                <a:lnTo>
                  <a:pt x="48387" y="0"/>
                </a:lnTo>
                <a:lnTo>
                  <a:pt x="614553" y="0"/>
                </a:lnTo>
                <a:lnTo>
                  <a:pt x="633364" y="3802"/>
                </a:lnTo>
                <a:lnTo>
                  <a:pt x="648747" y="14173"/>
                </a:lnTo>
                <a:lnTo>
                  <a:pt x="659130" y="29553"/>
                </a:lnTo>
                <a:lnTo>
                  <a:pt x="662940" y="48387"/>
                </a:lnTo>
                <a:lnTo>
                  <a:pt x="662940" y="241934"/>
                </a:lnTo>
                <a:lnTo>
                  <a:pt x="659130" y="260768"/>
                </a:lnTo>
                <a:lnTo>
                  <a:pt x="648747" y="276148"/>
                </a:lnTo>
                <a:lnTo>
                  <a:pt x="633364" y="286519"/>
                </a:lnTo>
                <a:lnTo>
                  <a:pt x="614553" y="290322"/>
                </a:lnTo>
                <a:lnTo>
                  <a:pt x="48387" y="290322"/>
                </a:lnTo>
                <a:lnTo>
                  <a:pt x="29575" y="286519"/>
                </a:lnTo>
                <a:lnTo>
                  <a:pt x="14192" y="276148"/>
                </a:lnTo>
                <a:lnTo>
                  <a:pt x="3810" y="260768"/>
                </a:lnTo>
                <a:lnTo>
                  <a:pt x="0" y="241934"/>
                </a:lnTo>
                <a:lnTo>
                  <a:pt x="0" y="48387"/>
                </a:lnTo>
                <a:close/>
              </a:path>
            </a:pathLst>
          </a:custGeom>
          <a:ln w="9906">
            <a:solidFill>
              <a:srgbClr val="6B6B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2213355" y="4013453"/>
            <a:ext cx="134239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7735" algn="l"/>
              </a:tabLst>
            </a:pPr>
            <a:r>
              <a:rPr sz="1100" spc="-25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1100" spc="-2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2E3C"/>
                </a:solidFill>
                <a:latin typeface="Trebuchet MS"/>
                <a:cs typeface="Trebuchet MS"/>
              </a:rPr>
              <a:t>r</a:t>
            </a:r>
            <a:r>
              <a:rPr sz="1100" spc="75" dirty="0">
                <a:solidFill>
                  <a:srgbClr val="222E3C"/>
                </a:solidFill>
                <a:latin typeface="Trebuchet MS"/>
                <a:cs typeface="Trebuchet MS"/>
              </a:rPr>
              <a:t>g</a:t>
            </a:r>
            <a:r>
              <a:rPr sz="1100" spc="-35" dirty="0">
                <a:solidFill>
                  <a:srgbClr val="222E3C"/>
                </a:solidFill>
                <a:latin typeface="Trebuchet MS"/>
                <a:cs typeface="Trebuchet MS"/>
              </a:rPr>
              <a:t>et</a:t>
            </a:r>
            <a:r>
              <a:rPr sz="1100" dirty="0">
                <a:solidFill>
                  <a:srgbClr val="222E3C"/>
                </a:solidFill>
                <a:latin typeface="Trebuchet MS"/>
                <a:cs typeface="Trebuchet MS"/>
              </a:rPr>
              <a:t>	</a:t>
            </a:r>
            <a:r>
              <a:rPr sz="1100" spc="-25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1100" spc="-2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2E3C"/>
                </a:solidFill>
                <a:latin typeface="Trebuchet MS"/>
                <a:cs typeface="Trebuchet MS"/>
              </a:rPr>
              <a:t>r</a:t>
            </a:r>
            <a:r>
              <a:rPr sz="1100" spc="75" dirty="0">
                <a:solidFill>
                  <a:srgbClr val="222E3C"/>
                </a:solidFill>
                <a:latin typeface="Trebuchet MS"/>
                <a:cs typeface="Trebuchet MS"/>
              </a:rPr>
              <a:t>g</a:t>
            </a:r>
            <a:r>
              <a:rPr sz="1100" spc="-35" dirty="0">
                <a:solidFill>
                  <a:srgbClr val="222E3C"/>
                </a:solidFill>
                <a:latin typeface="Trebuchet MS"/>
                <a:cs typeface="Trebuchet MS"/>
              </a:rPr>
              <a:t>et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251959" y="3947159"/>
            <a:ext cx="749033" cy="37569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03776" y="3971544"/>
            <a:ext cx="645477" cy="36870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298060" y="3973448"/>
            <a:ext cx="663701" cy="29032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298060" y="3973448"/>
            <a:ext cx="664210" cy="290830"/>
          </a:xfrm>
          <a:custGeom>
            <a:avLst/>
            <a:gdLst/>
            <a:ahLst/>
            <a:cxnLst/>
            <a:rect l="l" t="t" r="r" b="b"/>
            <a:pathLst>
              <a:path w="664210" h="290829">
                <a:moveTo>
                  <a:pt x="0" y="48387"/>
                </a:moveTo>
                <a:lnTo>
                  <a:pt x="3810" y="29553"/>
                </a:lnTo>
                <a:lnTo>
                  <a:pt x="14192" y="14173"/>
                </a:lnTo>
                <a:lnTo>
                  <a:pt x="29575" y="3802"/>
                </a:lnTo>
                <a:lnTo>
                  <a:pt x="48387" y="0"/>
                </a:lnTo>
                <a:lnTo>
                  <a:pt x="615314" y="0"/>
                </a:lnTo>
                <a:lnTo>
                  <a:pt x="634126" y="3802"/>
                </a:lnTo>
                <a:lnTo>
                  <a:pt x="649509" y="14173"/>
                </a:lnTo>
                <a:lnTo>
                  <a:pt x="659891" y="29553"/>
                </a:lnTo>
                <a:lnTo>
                  <a:pt x="663701" y="48387"/>
                </a:lnTo>
                <a:lnTo>
                  <a:pt x="663701" y="241934"/>
                </a:lnTo>
                <a:lnTo>
                  <a:pt x="659891" y="260768"/>
                </a:lnTo>
                <a:lnTo>
                  <a:pt x="649509" y="276148"/>
                </a:lnTo>
                <a:lnTo>
                  <a:pt x="634126" y="286519"/>
                </a:lnTo>
                <a:lnTo>
                  <a:pt x="615314" y="290322"/>
                </a:lnTo>
                <a:lnTo>
                  <a:pt x="48387" y="290322"/>
                </a:lnTo>
                <a:lnTo>
                  <a:pt x="29575" y="286519"/>
                </a:lnTo>
                <a:lnTo>
                  <a:pt x="14192" y="276148"/>
                </a:lnTo>
                <a:lnTo>
                  <a:pt x="3810" y="260768"/>
                </a:lnTo>
                <a:lnTo>
                  <a:pt x="0" y="241934"/>
                </a:lnTo>
                <a:lnTo>
                  <a:pt x="0" y="48387"/>
                </a:lnTo>
                <a:close/>
              </a:path>
            </a:pathLst>
          </a:custGeom>
          <a:ln w="9906">
            <a:solidFill>
              <a:srgbClr val="6B6B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4416044" y="4013453"/>
            <a:ext cx="4267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25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1100" spc="-2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2E3C"/>
                </a:solidFill>
                <a:latin typeface="Trebuchet MS"/>
                <a:cs typeface="Trebuchet MS"/>
              </a:rPr>
              <a:t>r</a:t>
            </a:r>
            <a:r>
              <a:rPr sz="1100" spc="75" dirty="0">
                <a:solidFill>
                  <a:srgbClr val="222E3C"/>
                </a:solidFill>
                <a:latin typeface="Trebuchet MS"/>
                <a:cs typeface="Trebuchet MS"/>
              </a:rPr>
              <a:t>g</a:t>
            </a:r>
            <a:r>
              <a:rPr sz="1100" spc="-35" dirty="0">
                <a:solidFill>
                  <a:srgbClr val="222E3C"/>
                </a:solidFill>
                <a:latin typeface="Trebuchet MS"/>
                <a:cs typeface="Trebuchet MS"/>
              </a:rPr>
              <a:t>et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5178552" y="3943350"/>
            <a:ext cx="748271" cy="37569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230367" y="3966971"/>
            <a:ext cx="645477" cy="36870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224653" y="3969639"/>
            <a:ext cx="662939" cy="29032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224653" y="3969639"/>
            <a:ext cx="662940" cy="290830"/>
          </a:xfrm>
          <a:custGeom>
            <a:avLst/>
            <a:gdLst/>
            <a:ahLst/>
            <a:cxnLst/>
            <a:rect l="l" t="t" r="r" b="b"/>
            <a:pathLst>
              <a:path w="662939" h="290829">
                <a:moveTo>
                  <a:pt x="0" y="48387"/>
                </a:moveTo>
                <a:lnTo>
                  <a:pt x="3810" y="29553"/>
                </a:lnTo>
                <a:lnTo>
                  <a:pt x="14192" y="14173"/>
                </a:lnTo>
                <a:lnTo>
                  <a:pt x="29575" y="3802"/>
                </a:lnTo>
                <a:lnTo>
                  <a:pt x="48387" y="0"/>
                </a:lnTo>
                <a:lnTo>
                  <a:pt x="614552" y="0"/>
                </a:lnTo>
                <a:lnTo>
                  <a:pt x="633364" y="3802"/>
                </a:lnTo>
                <a:lnTo>
                  <a:pt x="648747" y="14173"/>
                </a:lnTo>
                <a:lnTo>
                  <a:pt x="659129" y="29553"/>
                </a:lnTo>
                <a:lnTo>
                  <a:pt x="662939" y="48387"/>
                </a:lnTo>
                <a:lnTo>
                  <a:pt x="662939" y="241935"/>
                </a:lnTo>
                <a:lnTo>
                  <a:pt x="659129" y="260768"/>
                </a:lnTo>
                <a:lnTo>
                  <a:pt x="648747" y="276148"/>
                </a:lnTo>
                <a:lnTo>
                  <a:pt x="633364" y="286519"/>
                </a:lnTo>
                <a:lnTo>
                  <a:pt x="614552" y="290322"/>
                </a:lnTo>
                <a:lnTo>
                  <a:pt x="48387" y="290322"/>
                </a:lnTo>
                <a:lnTo>
                  <a:pt x="29575" y="286519"/>
                </a:lnTo>
                <a:lnTo>
                  <a:pt x="14192" y="276148"/>
                </a:lnTo>
                <a:lnTo>
                  <a:pt x="3810" y="260768"/>
                </a:lnTo>
                <a:lnTo>
                  <a:pt x="0" y="241935"/>
                </a:lnTo>
                <a:lnTo>
                  <a:pt x="0" y="48387"/>
                </a:lnTo>
                <a:close/>
              </a:path>
            </a:pathLst>
          </a:custGeom>
          <a:ln w="9906">
            <a:solidFill>
              <a:srgbClr val="6B6B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342635" y="4009135"/>
            <a:ext cx="4267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25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1100" spc="-2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2E3C"/>
                </a:solidFill>
                <a:latin typeface="Trebuchet MS"/>
                <a:cs typeface="Trebuchet MS"/>
              </a:rPr>
              <a:t>r</a:t>
            </a:r>
            <a:r>
              <a:rPr sz="1100" spc="75" dirty="0">
                <a:solidFill>
                  <a:srgbClr val="222E3C"/>
                </a:solidFill>
                <a:latin typeface="Trebuchet MS"/>
                <a:cs typeface="Trebuchet MS"/>
              </a:rPr>
              <a:t>g</a:t>
            </a:r>
            <a:r>
              <a:rPr sz="1100" spc="-35" dirty="0">
                <a:solidFill>
                  <a:srgbClr val="222E3C"/>
                </a:solidFill>
                <a:latin typeface="Trebuchet MS"/>
                <a:cs typeface="Trebuchet MS"/>
              </a:rPr>
              <a:t>et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017514" y="3943350"/>
            <a:ext cx="748271" cy="37569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068567" y="3966971"/>
            <a:ext cx="645477" cy="36870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063615" y="3969639"/>
            <a:ext cx="662939" cy="29032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063615" y="3969639"/>
            <a:ext cx="662940" cy="290830"/>
          </a:xfrm>
          <a:custGeom>
            <a:avLst/>
            <a:gdLst/>
            <a:ahLst/>
            <a:cxnLst/>
            <a:rect l="l" t="t" r="r" b="b"/>
            <a:pathLst>
              <a:path w="662940" h="290829">
                <a:moveTo>
                  <a:pt x="0" y="48387"/>
                </a:moveTo>
                <a:lnTo>
                  <a:pt x="3810" y="29553"/>
                </a:lnTo>
                <a:lnTo>
                  <a:pt x="14192" y="14173"/>
                </a:lnTo>
                <a:lnTo>
                  <a:pt x="29575" y="3802"/>
                </a:lnTo>
                <a:lnTo>
                  <a:pt x="48387" y="0"/>
                </a:lnTo>
                <a:lnTo>
                  <a:pt x="614553" y="0"/>
                </a:lnTo>
                <a:lnTo>
                  <a:pt x="633364" y="3802"/>
                </a:lnTo>
                <a:lnTo>
                  <a:pt x="648747" y="14173"/>
                </a:lnTo>
                <a:lnTo>
                  <a:pt x="659130" y="29553"/>
                </a:lnTo>
                <a:lnTo>
                  <a:pt x="662939" y="48387"/>
                </a:lnTo>
                <a:lnTo>
                  <a:pt x="662939" y="241935"/>
                </a:lnTo>
                <a:lnTo>
                  <a:pt x="659130" y="260768"/>
                </a:lnTo>
                <a:lnTo>
                  <a:pt x="648747" y="276148"/>
                </a:lnTo>
                <a:lnTo>
                  <a:pt x="633364" y="286519"/>
                </a:lnTo>
                <a:lnTo>
                  <a:pt x="614553" y="290322"/>
                </a:lnTo>
                <a:lnTo>
                  <a:pt x="48387" y="290322"/>
                </a:lnTo>
                <a:lnTo>
                  <a:pt x="29575" y="286519"/>
                </a:lnTo>
                <a:lnTo>
                  <a:pt x="14192" y="276148"/>
                </a:lnTo>
                <a:lnTo>
                  <a:pt x="3810" y="260768"/>
                </a:lnTo>
                <a:lnTo>
                  <a:pt x="0" y="241935"/>
                </a:lnTo>
                <a:lnTo>
                  <a:pt x="0" y="48387"/>
                </a:lnTo>
                <a:close/>
              </a:path>
            </a:pathLst>
          </a:custGeom>
          <a:ln w="9906">
            <a:solidFill>
              <a:srgbClr val="6B6B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6181090" y="4009135"/>
            <a:ext cx="4267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25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1100" spc="-2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2E3C"/>
                </a:solidFill>
                <a:latin typeface="Trebuchet MS"/>
                <a:cs typeface="Trebuchet MS"/>
              </a:rPr>
              <a:t>r</a:t>
            </a:r>
            <a:r>
              <a:rPr sz="1100" spc="75" dirty="0">
                <a:solidFill>
                  <a:srgbClr val="222E3C"/>
                </a:solidFill>
                <a:latin typeface="Trebuchet MS"/>
                <a:cs typeface="Trebuchet MS"/>
              </a:rPr>
              <a:t>g</a:t>
            </a:r>
            <a:r>
              <a:rPr sz="1100" spc="-35" dirty="0">
                <a:solidFill>
                  <a:srgbClr val="222E3C"/>
                </a:solidFill>
                <a:latin typeface="Trebuchet MS"/>
                <a:cs typeface="Trebuchet MS"/>
              </a:rPr>
              <a:t>et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6876288" y="3943350"/>
            <a:ext cx="748271" cy="37569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927342" y="3966971"/>
            <a:ext cx="645477" cy="36870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922389" y="3969639"/>
            <a:ext cx="662939" cy="29032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922389" y="3969639"/>
            <a:ext cx="662940" cy="290830"/>
          </a:xfrm>
          <a:custGeom>
            <a:avLst/>
            <a:gdLst/>
            <a:ahLst/>
            <a:cxnLst/>
            <a:rect l="l" t="t" r="r" b="b"/>
            <a:pathLst>
              <a:path w="662940" h="290829">
                <a:moveTo>
                  <a:pt x="0" y="48387"/>
                </a:moveTo>
                <a:lnTo>
                  <a:pt x="3809" y="29553"/>
                </a:lnTo>
                <a:lnTo>
                  <a:pt x="14192" y="14173"/>
                </a:lnTo>
                <a:lnTo>
                  <a:pt x="29575" y="3802"/>
                </a:lnTo>
                <a:lnTo>
                  <a:pt x="48386" y="0"/>
                </a:lnTo>
                <a:lnTo>
                  <a:pt x="614552" y="0"/>
                </a:lnTo>
                <a:lnTo>
                  <a:pt x="633364" y="3802"/>
                </a:lnTo>
                <a:lnTo>
                  <a:pt x="648747" y="14173"/>
                </a:lnTo>
                <a:lnTo>
                  <a:pt x="659129" y="29553"/>
                </a:lnTo>
                <a:lnTo>
                  <a:pt x="662939" y="48387"/>
                </a:lnTo>
                <a:lnTo>
                  <a:pt x="662939" y="241935"/>
                </a:lnTo>
                <a:lnTo>
                  <a:pt x="659129" y="260768"/>
                </a:lnTo>
                <a:lnTo>
                  <a:pt x="648747" y="276148"/>
                </a:lnTo>
                <a:lnTo>
                  <a:pt x="633364" y="286519"/>
                </a:lnTo>
                <a:lnTo>
                  <a:pt x="614552" y="290322"/>
                </a:lnTo>
                <a:lnTo>
                  <a:pt x="48386" y="290322"/>
                </a:lnTo>
                <a:lnTo>
                  <a:pt x="29575" y="286519"/>
                </a:lnTo>
                <a:lnTo>
                  <a:pt x="14192" y="276148"/>
                </a:lnTo>
                <a:lnTo>
                  <a:pt x="3809" y="260768"/>
                </a:lnTo>
                <a:lnTo>
                  <a:pt x="0" y="241935"/>
                </a:lnTo>
                <a:lnTo>
                  <a:pt x="0" y="48387"/>
                </a:lnTo>
                <a:close/>
              </a:path>
            </a:pathLst>
          </a:custGeom>
          <a:ln w="9906">
            <a:solidFill>
              <a:srgbClr val="6B6B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7039864" y="4009135"/>
            <a:ext cx="4267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25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1100" spc="-2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2E3C"/>
                </a:solidFill>
                <a:latin typeface="Trebuchet MS"/>
                <a:cs typeface="Trebuchet MS"/>
              </a:rPr>
              <a:t>r</a:t>
            </a:r>
            <a:r>
              <a:rPr sz="1100" spc="75" dirty="0">
                <a:solidFill>
                  <a:srgbClr val="222E3C"/>
                </a:solidFill>
                <a:latin typeface="Trebuchet MS"/>
                <a:cs typeface="Trebuchet MS"/>
              </a:rPr>
              <a:t>g</a:t>
            </a:r>
            <a:r>
              <a:rPr sz="1100" spc="-35" dirty="0">
                <a:solidFill>
                  <a:srgbClr val="222E3C"/>
                </a:solidFill>
                <a:latin typeface="Trebuchet MS"/>
                <a:cs typeface="Trebuchet MS"/>
              </a:rPr>
              <a:t>et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7670292" y="3940302"/>
            <a:ext cx="748271" cy="37569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721345" y="3963923"/>
            <a:ext cx="645477" cy="36870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716393" y="3966590"/>
            <a:ext cx="662939" cy="29032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716393" y="3966590"/>
            <a:ext cx="662940" cy="290830"/>
          </a:xfrm>
          <a:custGeom>
            <a:avLst/>
            <a:gdLst/>
            <a:ahLst/>
            <a:cxnLst/>
            <a:rect l="l" t="t" r="r" b="b"/>
            <a:pathLst>
              <a:path w="662940" h="290829">
                <a:moveTo>
                  <a:pt x="0" y="48387"/>
                </a:moveTo>
                <a:lnTo>
                  <a:pt x="3809" y="29553"/>
                </a:lnTo>
                <a:lnTo>
                  <a:pt x="14192" y="14173"/>
                </a:lnTo>
                <a:lnTo>
                  <a:pt x="29575" y="3802"/>
                </a:lnTo>
                <a:lnTo>
                  <a:pt x="48386" y="0"/>
                </a:lnTo>
                <a:lnTo>
                  <a:pt x="614552" y="0"/>
                </a:lnTo>
                <a:lnTo>
                  <a:pt x="633364" y="3802"/>
                </a:lnTo>
                <a:lnTo>
                  <a:pt x="648747" y="14173"/>
                </a:lnTo>
                <a:lnTo>
                  <a:pt x="659129" y="29553"/>
                </a:lnTo>
                <a:lnTo>
                  <a:pt x="662939" y="48387"/>
                </a:lnTo>
                <a:lnTo>
                  <a:pt x="662939" y="241935"/>
                </a:lnTo>
                <a:lnTo>
                  <a:pt x="659129" y="260768"/>
                </a:lnTo>
                <a:lnTo>
                  <a:pt x="648747" y="276148"/>
                </a:lnTo>
                <a:lnTo>
                  <a:pt x="633364" y="286519"/>
                </a:lnTo>
                <a:lnTo>
                  <a:pt x="614552" y="290322"/>
                </a:lnTo>
                <a:lnTo>
                  <a:pt x="48386" y="290322"/>
                </a:lnTo>
                <a:lnTo>
                  <a:pt x="29575" y="286519"/>
                </a:lnTo>
                <a:lnTo>
                  <a:pt x="14192" y="276148"/>
                </a:lnTo>
                <a:lnTo>
                  <a:pt x="3809" y="260768"/>
                </a:lnTo>
                <a:lnTo>
                  <a:pt x="0" y="241935"/>
                </a:lnTo>
                <a:lnTo>
                  <a:pt x="0" y="48387"/>
                </a:lnTo>
                <a:close/>
              </a:path>
            </a:pathLst>
          </a:custGeom>
          <a:ln w="9906">
            <a:solidFill>
              <a:srgbClr val="6B6B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7834376" y="4006088"/>
            <a:ext cx="4267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25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1100" spc="-2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2E3C"/>
                </a:solidFill>
                <a:latin typeface="Trebuchet MS"/>
                <a:cs typeface="Trebuchet MS"/>
              </a:rPr>
              <a:t>r</a:t>
            </a:r>
            <a:r>
              <a:rPr sz="1100" spc="75" dirty="0">
                <a:solidFill>
                  <a:srgbClr val="222E3C"/>
                </a:solidFill>
                <a:latin typeface="Trebuchet MS"/>
                <a:cs typeface="Trebuchet MS"/>
              </a:rPr>
              <a:t>g</a:t>
            </a:r>
            <a:r>
              <a:rPr sz="1100" spc="-35" dirty="0">
                <a:solidFill>
                  <a:srgbClr val="222E3C"/>
                </a:solidFill>
                <a:latin typeface="Trebuchet MS"/>
                <a:cs typeface="Trebuchet MS"/>
              </a:rPr>
              <a:t>et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298697" y="4298441"/>
            <a:ext cx="543280" cy="29340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374135" y="4293108"/>
            <a:ext cx="390156" cy="32679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344798" y="4321683"/>
            <a:ext cx="457962" cy="20802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3344798" y="4321683"/>
            <a:ext cx="458470" cy="208279"/>
          </a:xfrm>
          <a:prstGeom prst="rect">
            <a:avLst/>
          </a:prstGeom>
          <a:ln w="9905">
            <a:solidFill>
              <a:srgbClr val="D7E9E9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27000" marR="110489" indent="-10795">
              <a:lnSpc>
                <a:spcPct val="100000"/>
              </a:lnSpc>
              <a:spcBef>
                <a:spcPts val="60"/>
              </a:spcBef>
            </a:pPr>
            <a:r>
              <a:rPr sz="600" spc="25" dirty="0">
                <a:solidFill>
                  <a:srgbClr val="222E3C"/>
                </a:solidFill>
                <a:latin typeface="Trebuchet MS"/>
                <a:cs typeface="Trebuchet MS"/>
              </a:rPr>
              <a:t>H</a:t>
            </a:r>
            <a:r>
              <a:rPr sz="600" spc="-1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r>
              <a:rPr sz="600" spc="-1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600" spc="-25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600" spc="-40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600" spc="5" dirty="0">
                <a:solidFill>
                  <a:srgbClr val="222E3C"/>
                </a:solidFill>
                <a:latin typeface="Trebuchet MS"/>
                <a:cs typeface="Trebuchet MS"/>
              </a:rPr>
              <a:t>h  </a:t>
            </a:r>
            <a:r>
              <a:rPr sz="600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600" spc="15" dirty="0">
                <a:solidFill>
                  <a:srgbClr val="222E3C"/>
                </a:solidFill>
                <a:latin typeface="Trebuchet MS"/>
                <a:cs typeface="Trebuchet MS"/>
              </a:rPr>
              <a:t>h</a:t>
            </a:r>
            <a:r>
              <a:rPr sz="600" spc="-1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r>
              <a:rPr sz="600" spc="-30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600" spc="-15" dirty="0">
                <a:solidFill>
                  <a:srgbClr val="222E3C"/>
                </a:solidFill>
                <a:latin typeface="Trebuchet MS"/>
                <a:cs typeface="Trebuchet MS"/>
              </a:rPr>
              <a:t>k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5660135" y="4298441"/>
            <a:ext cx="544042" cy="29340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736335" y="4293108"/>
            <a:ext cx="390156" cy="32679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706236" y="4321683"/>
            <a:ext cx="458724" cy="20802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5706236" y="4321683"/>
            <a:ext cx="459105" cy="208279"/>
          </a:xfrm>
          <a:prstGeom prst="rect">
            <a:avLst/>
          </a:prstGeom>
          <a:ln w="9905">
            <a:solidFill>
              <a:srgbClr val="D7E9E9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27635" marR="110489" indent="-10795">
              <a:lnSpc>
                <a:spcPct val="100000"/>
              </a:lnSpc>
              <a:spcBef>
                <a:spcPts val="60"/>
              </a:spcBef>
            </a:pPr>
            <a:r>
              <a:rPr sz="600" spc="25" dirty="0">
                <a:solidFill>
                  <a:srgbClr val="222E3C"/>
                </a:solidFill>
                <a:latin typeface="Trebuchet MS"/>
                <a:cs typeface="Trebuchet MS"/>
              </a:rPr>
              <a:t>H</a:t>
            </a:r>
            <a:r>
              <a:rPr sz="600" spc="-1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r>
              <a:rPr sz="600" spc="-1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600" spc="-25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600" spc="-40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600" spc="5" dirty="0">
                <a:solidFill>
                  <a:srgbClr val="222E3C"/>
                </a:solidFill>
                <a:latin typeface="Trebuchet MS"/>
                <a:cs typeface="Trebuchet MS"/>
              </a:rPr>
              <a:t>h  </a:t>
            </a:r>
            <a:r>
              <a:rPr sz="600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600" spc="15" dirty="0">
                <a:solidFill>
                  <a:srgbClr val="222E3C"/>
                </a:solidFill>
                <a:latin typeface="Trebuchet MS"/>
                <a:cs typeface="Trebuchet MS"/>
              </a:rPr>
              <a:t>h</a:t>
            </a:r>
            <a:r>
              <a:rPr sz="600" spc="-1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r>
              <a:rPr sz="600" spc="-30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600" spc="-15" dirty="0">
                <a:solidFill>
                  <a:srgbClr val="222E3C"/>
                </a:solidFill>
                <a:latin typeface="Trebuchet MS"/>
                <a:cs typeface="Trebuchet MS"/>
              </a:rPr>
              <a:t>k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7981188" y="4296917"/>
            <a:ext cx="543280" cy="292658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056626" y="4290821"/>
            <a:ext cx="390156" cy="32679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027289" y="4320159"/>
            <a:ext cx="457962" cy="20726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8027289" y="4320159"/>
            <a:ext cx="458470" cy="207645"/>
          </a:xfrm>
          <a:prstGeom prst="rect">
            <a:avLst/>
          </a:prstGeom>
          <a:ln w="9905">
            <a:solidFill>
              <a:srgbClr val="D7E9E9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127000" marR="111125" indent="-10795">
              <a:lnSpc>
                <a:spcPct val="100000"/>
              </a:lnSpc>
              <a:spcBef>
                <a:spcPts val="55"/>
              </a:spcBef>
            </a:pPr>
            <a:r>
              <a:rPr sz="600" spc="25" dirty="0">
                <a:solidFill>
                  <a:srgbClr val="222E3C"/>
                </a:solidFill>
                <a:latin typeface="Trebuchet MS"/>
                <a:cs typeface="Trebuchet MS"/>
              </a:rPr>
              <a:t>H</a:t>
            </a:r>
            <a:r>
              <a:rPr sz="600" spc="-1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r>
              <a:rPr sz="600" spc="-1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600" spc="-25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600" spc="-40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600" spc="5" dirty="0">
                <a:solidFill>
                  <a:srgbClr val="222E3C"/>
                </a:solidFill>
                <a:latin typeface="Trebuchet MS"/>
                <a:cs typeface="Trebuchet MS"/>
              </a:rPr>
              <a:t>h  </a:t>
            </a:r>
            <a:r>
              <a:rPr sz="600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600" spc="15" dirty="0">
                <a:solidFill>
                  <a:srgbClr val="222E3C"/>
                </a:solidFill>
                <a:latin typeface="Trebuchet MS"/>
                <a:cs typeface="Trebuchet MS"/>
              </a:rPr>
              <a:t>h</a:t>
            </a:r>
            <a:r>
              <a:rPr sz="600" spc="-1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r>
              <a:rPr sz="600" spc="-30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600" spc="-15" dirty="0">
                <a:solidFill>
                  <a:srgbClr val="222E3C"/>
                </a:solidFill>
                <a:latin typeface="Trebuchet MS"/>
                <a:cs typeface="Trebuchet MS"/>
              </a:rPr>
              <a:t>k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4511802" y="3560826"/>
            <a:ext cx="1078217" cy="54328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591430" y="3582161"/>
            <a:ext cx="964565" cy="391795"/>
          </a:xfrm>
          <a:custGeom>
            <a:avLst/>
            <a:gdLst/>
            <a:ahLst/>
            <a:cxnLst/>
            <a:rect l="l" t="t" r="r" b="b"/>
            <a:pathLst>
              <a:path w="964564" h="391795">
                <a:moveTo>
                  <a:pt x="28575" y="315163"/>
                </a:moveTo>
                <a:lnTo>
                  <a:pt x="0" y="315163"/>
                </a:lnTo>
                <a:lnTo>
                  <a:pt x="38100" y="391363"/>
                </a:lnTo>
                <a:lnTo>
                  <a:pt x="69850" y="327863"/>
                </a:lnTo>
                <a:lnTo>
                  <a:pt x="28575" y="327863"/>
                </a:lnTo>
                <a:lnTo>
                  <a:pt x="28575" y="315163"/>
                </a:lnTo>
                <a:close/>
              </a:path>
              <a:path w="964564" h="391795">
                <a:moveTo>
                  <a:pt x="964565" y="0"/>
                </a:moveTo>
                <a:lnTo>
                  <a:pt x="32893" y="0"/>
                </a:lnTo>
                <a:lnTo>
                  <a:pt x="28575" y="4318"/>
                </a:lnTo>
                <a:lnTo>
                  <a:pt x="28575" y="327863"/>
                </a:lnTo>
                <a:lnTo>
                  <a:pt x="47625" y="327863"/>
                </a:lnTo>
                <a:lnTo>
                  <a:pt x="47625" y="19050"/>
                </a:lnTo>
                <a:lnTo>
                  <a:pt x="38100" y="19050"/>
                </a:lnTo>
                <a:lnTo>
                  <a:pt x="47625" y="9525"/>
                </a:lnTo>
                <a:lnTo>
                  <a:pt x="964565" y="9525"/>
                </a:lnTo>
                <a:lnTo>
                  <a:pt x="964565" y="0"/>
                </a:lnTo>
                <a:close/>
              </a:path>
              <a:path w="964564" h="391795">
                <a:moveTo>
                  <a:pt x="76200" y="315163"/>
                </a:moveTo>
                <a:lnTo>
                  <a:pt x="47625" y="315163"/>
                </a:lnTo>
                <a:lnTo>
                  <a:pt x="47625" y="327863"/>
                </a:lnTo>
                <a:lnTo>
                  <a:pt x="69850" y="327863"/>
                </a:lnTo>
                <a:lnTo>
                  <a:pt x="76200" y="315163"/>
                </a:lnTo>
                <a:close/>
              </a:path>
              <a:path w="964564" h="391795">
                <a:moveTo>
                  <a:pt x="47625" y="9525"/>
                </a:moveTo>
                <a:lnTo>
                  <a:pt x="38100" y="19050"/>
                </a:lnTo>
                <a:lnTo>
                  <a:pt x="47625" y="19050"/>
                </a:lnTo>
                <a:lnTo>
                  <a:pt x="47625" y="9525"/>
                </a:lnTo>
                <a:close/>
              </a:path>
              <a:path w="964564" h="391795">
                <a:moveTo>
                  <a:pt x="964565" y="9525"/>
                </a:moveTo>
                <a:lnTo>
                  <a:pt x="47625" y="9525"/>
                </a:lnTo>
                <a:lnTo>
                  <a:pt x="47625" y="19050"/>
                </a:lnTo>
                <a:lnTo>
                  <a:pt x="964565" y="19050"/>
                </a:lnTo>
                <a:lnTo>
                  <a:pt x="964565" y="9525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105144" y="3560064"/>
            <a:ext cx="400875" cy="54027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146291" y="3581272"/>
            <a:ext cx="287020" cy="388620"/>
          </a:xfrm>
          <a:custGeom>
            <a:avLst/>
            <a:gdLst/>
            <a:ahLst/>
            <a:cxnLst/>
            <a:rect l="l" t="t" r="r" b="b"/>
            <a:pathLst>
              <a:path w="287020" h="388620">
                <a:moveTo>
                  <a:pt x="239268" y="311823"/>
                </a:moveTo>
                <a:lnTo>
                  <a:pt x="210693" y="311823"/>
                </a:lnTo>
                <a:lnTo>
                  <a:pt x="248793" y="388023"/>
                </a:lnTo>
                <a:lnTo>
                  <a:pt x="280543" y="324523"/>
                </a:lnTo>
                <a:lnTo>
                  <a:pt x="239268" y="324523"/>
                </a:lnTo>
                <a:lnTo>
                  <a:pt x="239268" y="311823"/>
                </a:lnTo>
                <a:close/>
              </a:path>
              <a:path w="287020" h="388620">
                <a:moveTo>
                  <a:pt x="239268" y="9524"/>
                </a:moveTo>
                <a:lnTo>
                  <a:pt x="239268" y="324523"/>
                </a:lnTo>
                <a:lnTo>
                  <a:pt x="258318" y="324523"/>
                </a:lnTo>
                <a:lnTo>
                  <a:pt x="258318" y="19049"/>
                </a:lnTo>
                <a:lnTo>
                  <a:pt x="248793" y="19049"/>
                </a:lnTo>
                <a:lnTo>
                  <a:pt x="239268" y="9524"/>
                </a:lnTo>
                <a:close/>
              </a:path>
              <a:path w="287020" h="388620">
                <a:moveTo>
                  <a:pt x="286893" y="311823"/>
                </a:moveTo>
                <a:lnTo>
                  <a:pt x="258318" y="311823"/>
                </a:lnTo>
                <a:lnTo>
                  <a:pt x="258318" y="324523"/>
                </a:lnTo>
                <a:lnTo>
                  <a:pt x="280543" y="324523"/>
                </a:lnTo>
                <a:lnTo>
                  <a:pt x="286893" y="311823"/>
                </a:lnTo>
                <a:close/>
              </a:path>
              <a:path w="287020" h="388620">
                <a:moveTo>
                  <a:pt x="19050" y="9524"/>
                </a:moveTo>
                <a:lnTo>
                  <a:pt x="9525" y="19049"/>
                </a:lnTo>
                <a:lnTo>
                  <a:pt x="239268" y="19049"/>
                </a:lnTo>
                <a:lnTo>
                  <a:pt x="239268" y="10413"/>
                </a:lnTo>
                <a:lnTo>
                  <a:pt x="19050" y="10413"/>
                </a:lnTo>
                <a:lnTo>
                  <a:pt x="19050" y="9524"/>
                </a:lnTo>
                <a:close/>
              </a:path>
              <a:path w="287020" h="388620">
                <a:moveTo>
                  <a:pt x="258318" y="9524"/>
                </a:moveTo>
                <a:lnTo>
                  <a:pt x="239268" y="9524"/>
                </a:lnTo>
                <a:lnTo>
                  <a:pt x="248793" y="19049"/>
                </a:lnTo>
                <a:lnTo>
                  <a:pt x="258318" y="19049"/>
                </a:lnTo>
                <a:lnTo>
                  <a:pt x="258318" y="9524"/>
                </a:lnTo>
                <a:close/>
              </a:path>
              <a:path w="287020" h="388620">
                <a:moveTo>
                  <a:pt x="254000" y="0"/>
                </a:moveTo>
                <a:lnTo>
                  <a:pt x="4318" y="0"/>
                </a:lnTo>
                <a:lnTo>
                  <a:pt x="0" y="4317"/>
                </a:lnTo>
                <a:lnTo>
                  <a:pt x="0" y="10413"/>
                </a:lnTo>
                <a:lnTo>
                  <a:pt x="18161" y="10413"/>
                </a:lnTo>
                <a:lnTo>
                  <a:pt x="19050" y="9524"/>
                </a:lnTo>
                <a:lnTo>
                  <a:pt x="258318" y="9524"/>
                </a:lnTo>
                <a:lnTo>
                  <a:pt x="258318" y="4317"/>
                </a:lnTo>
                <a:lnTo>
                  <a:pt x="254000" y="0"/>
                </a:lnTo>
                <a:close/>
              </a:path>
              <a:path w="287020" h="388620">
                <a:moveTo>
                  <a:pt x="239268" y="9524"/>
                </a:moveTo>
                <a:lnTo>
                  <a:pt x="19050" y="9524"/>
                </a:lnTo>
                <a:lnTo>
                  <a:pt x="19050" y="10413"/>
                </a:lnTo>
                <a:lnTo>
                  <a:pt x="239268" y="10413"/>
                </a:lnTo>
                <a:lnTo>
                  <a:pt x="239268" y="9524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354317" y="3559302"/>
            <a:ext cx="1010399" cy="54103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395084" y="3580638"/>
            <a:ext cx="897255" cy="388620"/>
          </a:xfrm>
          <a:custGeom>
            <a:avLst/>
            <a:gdLst/>
            <a:ahLst/>
            <a:cxnLst/>
            <a:rect l="l" t="t" r="r" b="b"/>
            <a:pathLst>
              <a:path w="897254" h="388620">
                <a:moveTo>
                  <a:pt x="849248" y="312420"/>
                </a:moveTo>
                <a:lnTo>
                  <a:pt x="820673" y="312420"/>
                </a:lnTo>
                <a:lnTo>
                  <a:pt x="858773" y="388620"/>
                </a:lnTo>
                <a:lnTo>
                  <a:pt x="890523" y="325120"/>
                </a:lnTo>
                <a:lnTo>
                  <a:pt x="849248" y="325120"/>
                </a:lnTo>
                <a:lnTo>
                  <a:pt x="849248" y="312420"/>
                </a:lnTo>
                <a:close/>
              </a:path>
              <a:path w="897254" h="388620">
                <a:moveTo>
                  <a:pt x="849248" y="9525"/>
                </a:moveTo>
                <a:lnTo>
                  <a:pt x="849248" y="325120"/>
                </a:lnTo>
                <a:lnTo>
                  <a:pt x="868298" y="325120"/>
                </a:lnTo>
                <a:lnTo>
                  <a:pt x="868298" y="19050"/>
                </a:lnTo>
                <a:lnTo>
                  <a:pt x="858773" y="19050"/>
                </a:lnTo>
                <a:lnTo>
                  <a:pt x="849248" y="9525"/>
                </a:lnTo>
                <a:close/>
              </a:path>
              <a:path w="897254" h="388620">
                <a:moveTo>
                  <a:pt x="896873" y="312420"/>
                </a:moveTo>
                <a:lnTo>
                  <a:pt x="868298" y="312420"/>
                </a:lnTo>
                <a:lnTo>
                  <a:pt x="868298" y="325120"/>
                </a:lnTo>
                <a:lnTo>
                  <a:pt x="890523" y="325120"/>
                </a:lnTo>
                <a:lnTo>
                  <a:pt x="896873" y="312420"/>
                </a:lnTo>
                <a:close/>
              </a:path>
              <a:path w="897254" h="388620">
                <a:moveTo>
                  <a:pt x="863981" y="0"/>
                </a:moveTo>
                <a:lnTo>
                  <a:pt x="0" y="0"/>
                </a:lnTo>
                <a:lnTo>
                  <a:pt x="0" y="19050"/>
                </a:lnTo>
                <a:lnTo>
                  <a:pt x="849248" y="19050"/>
                </a:lnTo>
                <a:lnTo>
                  <a:pt x="849248" y="9525"/>
                </a:lnTo>
                <a:lnTo>
                  <a:pt x="868298" y="9525"/>
                </a:lnTo>
                <a:lnTo>
                  <a:pt x="868298" y="4318"/>
                </a:lnTo>
                <a:lnTo>
                  <a:pt x="863981" y="0"/>
                </a:lnTo>
                <a:close/>
              </a:path>
              <a:path w="897254" h="388620">
                <a:moveTo>
                  <a:pt x="868298" y="9525"/>
                </a:moveTo>
                <a:lnTo>
                  <a:pt x="849248" y="9525"/>
                </a:lnTo>
                <a:lnTo>
                  <a:pt x="858773" y="19050"/>
                </a:lnTo>
                <a:lnTo>
                  <a:pt x="868298" y="19050"/>
                </a:lnTo>
                <a:lnTo>
                  <a:pt x="868298" y="9525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213092" y="3562350"/>
            <a:ext cx="946454" cy="53501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253858" y="3583685"/>
            <a:ext cx="832485" cy="382270"/>
          </a:xfrm>
          <a:custGeom>
            <a:avLst/>
            <a:gdLst/>
            <a:ahLst/>
            <a:cxnLst/>
            <a:rect l="l" t="t" r="r" b="b"/>
            <a:pathLst>
              <a:path w="832484" h="382270">
                <a:moveTo>
                  <a:pt x="784860" y="306069"/>
                </a:moveTo>
                <a:lnTo>
                  <a:pt x="756285" y="306069"/>
                </a:lnTo>
                <a:lnTo>
                  <a:pt x="794385" y="382269"/>
                </a:lnTo>
                <a:lnTo>
                  <a:pt x="826135" y="318769"/>
                </a:lnTo>
                <a:lnTo>
                  <a:pt x="784860" y="318769"/>
                </a:lnTo>
                <a:lnTo>
                  <a:pt x="784860" y="306069"/>
                </a:lnTo>
                <a:close/>
              </a:path>
              <a:path w="832484" h="382270">
                <a:moveTo>
                  <a:pt x="784860" y="9525"/>
                </a:moveTo>
                <a:lnTo>
                  <a:pt x="784860" y="318769"/>
                </a:lnTo>
                <a:lnTo>
                  <a:pt x="803910" y="318769"/>
                </a:lnTo>
                <a:lnTo>
                  <a:pt x="803910" y="19050"/>
                </a:lnTo>
                <a:lnTo>
                  <a:pt x="794385" y="19050"/>
                </a:lnTo>
                <a:lnTo>
                  <a:pt x="784860" y="9525"/>
                </a:lnTo>
                <a:close/>
              </a:path>
              <a:path w="832484" h="382270">
                <a:moveTo>
                  <a:pt x="832485" y="306069"/>
                </a:moveTo>
                <a:lnTo>
                  <a:pt x="803910" y="306069"/>
                </a:lnTo>
                <a:lnTo>
                  <a:pt x="803910" y="318769"/>
                </a:lnTo>
                <a:lnTo>
                  <a:pt x="826135" y="318769"/>
                </a:lnTo>
                <a:lnTo>
                  <a:pt x="832485" y="306069"/>
                </a:lnTo>
                <a:close/>
              </a:path>
              <a:path w="832484" h="382270">
                <a:moveTo>
                  <a:pt x="799592" y="0"/>
                </a:moveTo>
                <a:lnTo>
                  <a:pt x="0" y="0"/>
                </a:lnTo>
                <a:lnTo>
                  <a:pt x="0" y="19050"/>
                </a:lnTo>
                <a:lnTo>
                  <a:pt x="784860" y="19050"/>
                </a:lnTo>
                <a:lnTo>
                  <a:pt x="784860" y="9525"/>
                </a:lnTo>
                <a:lnTo>
                  <a:pt x="803910" y="9525"/>
                </a:lnTo>
                <a:lnTo>
                  <a:pt x="803910" y="4317"/>
                </a:lnTo>
                <a:lnTo>
                  <a:pt x="799592" y="0"/>
                </a:lnTo>
                <a:close/>
              </a:path>
              <a:path w="832484" h="382270">
                <a:moveTo>
                  <a:pt x="803910" y="9525"/>
                </a:moveTo>
                <a:lnTo>
                  <a:pt x="784860" y="9525"/>
                </a:lnTo>
                <a:lnTo>
                  <a:pt x="794385" y="19050"/>
                </a:lnTo>
                <a:lnTo>
                  <a:pt x="803910" y="19050"/>
                </a:lnTo>
                <a:lnTo>
                  <a:pt x="803910" y="9525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862833" y="3565397"/>
            <a:ext cx="590613" cy="53952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903601" y="3586734"/>
            <a:ext cx="476884" cy="387350"/>
          </a:xfrm>
          <a:custGeom>
            <a:avLst/>
            <a:gdLst/>
            <a:ahLst/>
            <a:cxnLst/>
            <a:rect l="l" t="t" r="r" b="b"/>
            <a:pathLst>
              <a:path w="476885" h="387350">
                <a:moveTo>
                  <a:pt x="429260" y="310934"/>
                </a:moveTo>
                <a:lnTo>
                  <a:pt x="400685" y="310934"/>
                </a:lnTo>
                <a:lnTo>
                  <a:pt x="438785" y="387134"/>
                </a:lnTo>
                <a:lnTo>
                  <a:pt x="470535" y="323634"/>
                </a:lnTo>
                <a:lnTo>
                  <a:pt x="429260" y="323634"/>
                </a:lnTo>
                <a:lnTo>
                  <a:pt x="429260" y="310934"/>
                </a:lnTo>
                <a:close/>
              </a:path>
              <a:path w="476885" h="387350">
                <a:moveTo>
                  <a:pt x="429260" y="9524"/>
                </a:moveTo>
                <a:lnTo>
                  <a:pt x="429260" y="323634"/>
                </a:lnTo>
                <a:lnTo>
                  <a:pt x="448310" y="323634"/>
                </a:lnTo>
                <a:lnTo>
                  <a:pt x="448310" y="19049"/>
                </a:lnTo>
                <a:lnTo>
                  <a:pt x="438785" y="19049"/>
                </a:lnTo>
                <a:lnTo>
                  <a:pt x="429260" y="9524"/>
                </a:lnTo>
                <a:close/>
              </a:path>
              <a:path w="476885" h="387350">
                <a:moveTo>
                  <a:pt x="476885" y="310934"/>
                </a:moveTo>
                <a:lnTo>
                  <a:pt x="448310" y="310934"/>
                </a:lnTo>
                <a:lnTo>
                  <a:pt x="448310" y="323634"/>
                </a:lnTo>
                <a:lnTo>
                  <a:pt x="470535" y="323634"/>
                </a:lnTo>
                <a:lnTo>
                  <a:pt x="476885" y="310934"/>
                </a:lnTo>
                <a:close/>
              </a:path>
              <a:path w="476885" h="387350">
                <a:moveTo>
                  <a:pt x="443991" y="0"/>
                </a:moveTo>
                <a:lnTo>
                  <a:pt x="0" y="0"/>
                </a:lnTo>
                <a:lnTo>
                  <a:pt x="0" y="19049"/>
                </a:lnTo>
                <a:lnTo>
                  <a:pt x="429260" y="19049"/>
                </a:lnTo>
                <a:lnTo>
                  <a:pt x="429260" y="9524"/>
                </a:lnTo>
                <a:lnTo>
                  <a:pt x="448310" y="9524"/>
                </a:lnTo>
                <a:lnTo>
                  <a:pt x="448310" y="4317"/>
                </a:lnTo>
                <a:lnTo>
                  <a:pt x="443991" y="0"/>
                </a:lnTo>
                <a:close/>
              </a:path>
              <a:path w="476885" h="387350">
                <a:moveTo>
                  <a:pt x="448310" y="9524"/>
                </a:moveTo>
                <a:lnTo>
                  <a:pt x="429260" y="9524"/>
                </a:lnTo>
                <a:lnTo>
                  <a:pt x="438785" y="19049"/>
                </a:lnTo>
                <a:lnTo>
                  <a:pt x="448310" y="19049"/>
                </a:lnTo>
                <a:lnTo>
                  <a:pt x="448310" y="9524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>
            <a:spLocks noGrp="1"/>
          </p:cNvSpPr>
          <p:nvPr>
            <p:ph type="ftr" sz="quarter" idx="4294967295"/>
          </p:nvPr>
        </p:nvSpPr>
        <p:spPr>
          <a:xfrm>
            <a:off x="374141" y="4914455"/>
            <a:ext cx="2796540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21" name="object 121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8902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330263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0" dirty="0">
                <a:solidFill>
                  <a:srgbClr val="FFFFFF"/>
                </a:solidFill>
              </a:rPr>
              <a:t>Amazon</a:t>
            </a:r>
            <a:r>
              <a:rPr sz="2800" spc="-18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CloudWatch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270890" y="1248536"/>
            <a:ext cx="8620125" cy="3313429"/>
          </a:xfrm>
          <a:custGeom>
            <a:avLst/>
            <a:gdLst/>
            <a:ahLst/>
            <a:cxnLst/>
            <a:rect l="l" t="t" r="r" b="b"/>
            <a:pathLst>
              <a:path w="8620125" h="3313429">
                <a:moveTo>
                  <a:pt x="8114537" y="0"/>
                </a:moveTo>
                <a:lnTo>
                  <a:pt x="309245" y="0"/>
                </a:lnTo>
                <a:lnTo>
                  <a:pt x="263547" y="3352"/>
                </a:lnTo>
                <a:lnTo>
                  <a:pt x="219931" y="13091"/>
                </a:lnTo>
                <a:lnTo>
                  <a:pt x="178875" y="28738"/>
                </a:lnTo>
                <a:lnTo>
                  <a:pt x="140858" y="49815"/>
                </a:lnTo>
                <a:lnTo>
                  <a:pt x="106358" y="75844"/>
                </a:lnTo>
                <a:lnTo>
                  <a:pt x="75853" y="106347"/>
                </a:lnTo>
                <a:lnTo>
                  <a:pt x="49821" y="140847"/>
                </a:lnTo>
                <a:lnTo>
                  <a:pt x="28742" y="178864"/>
                </a:lnTo>
                <a:lnTo>
                  <a:pt x="13093" y="219922"/>
                </a:lnTo>
                <a:lnTo>
                  <a:pt x="3353" y="263541"/>
                </a:lnTo>
                <a:lnTo>
                  <a:pt x="0" y="309245"/>
                </a:lnTo>
                <a:lnTo>
                  <a:pt x="0" y="2807982"/>
                </a:lnTo>
                <a:lnTo>
                  <a:pt x="2312" y="2856635"/>
                </a:lnTo>
                <a:lnTo>
                  <a:pt x="9109" y="2903980"/>
                </a:lnTo>
                <a:lnTo>
                  <a:pt x="20178" y="2949804"/>
                </a:lnTo>
                <a:lnTo>
                  <a:pt x="35308" y="2993897"/>
                </a:lnTo>
                <a:lnTo>
                  <a:pt x="54288" y="3036046"/>
                </a:lnTo>
                <a:lnTo>
                  <a:pt x="76904" y="3076040"/>
                </a:lnTo>
                <a:lnTo>
                  <a:pt x="102946" y="3113667"/>
                </a:lnTo>
                <a:lnTo>
                  <a:pt x="132202" y="3148715"/>
                </a:lnTo>
                <a:lnTo>
                  <a:pt x="164460" y="3180973"/>
                </a:lnTo>
                <a:lnTo>
                  <a:pt x="199508" y="3210229"/>
                </a:lnTo>
                <a:lnTo>
                  <a:pt x="237135" y="3236271"/>
                </a:lnTo>
                <a:lnTo>
                  <a:pt x="277129" y="3258887"/>
                </a:lnTo>
                <a:lnTo>
                  <a:pt x="319278" y="3277867"/>
                </a:lnTo>
                <a:lnTo>
                  <a:pt x="363371" y="3292997"/>
                </a:lnTo>
                <a:lnTo>
                  <a:pt x="409195" y="3304066"/>
                </a:lnTo>
                <a:lnTo>
                  <a:pt x="456540" y="3310863"/>
                </a:lnTo>
                <a:lnTo>
                  <a:pt x="505193" y="3313176"/>
                </a:lnTo>
                <a:lnTo>
                  <a:pt x="8310499" y="3313176"/>
                </a:lnTo>
                <a:lnTo>
                  <a:pt x="8356202" y="3309822"/>
                </a:lnTo>
                <a:lnTo>
                  <a:pt x="8399821" y="3300082"/>
                </a:lnTo>
                <a:lnTo>
                  <a:pt x="8440879" y="3284433"/>
                </a:lnTo>
                <a:lnTo>
                  <a:pt x="8478896" y="3263353"/>
                </a:lnTo>
                <a:lnTo>
                  <a:pt x="8513396" y="3237321"/>
                </a:lnTo>
                <a:lnTo>
                  <a:pt x="8543899" y="3206815"/>
                </a:lnTo>
                <a:lnTo>
                  <a:pt x="8569928" y="3172314"/>
                </a:lnTo>
                <a:lnTo>
                  <a:pt x="8591005" y="3134295"/>
                </a:lnTo>
                <a:lnTo>
                  <a:pt x="8606652" y="3093237"/>
                </a:lnTo>
                <a:lnTo>
                  <a:pt x="8616391" y="3049619"/>
                </a:lnTo>
                <a:lnTo>
                  <a:pt x="8619743" y="3003918"/>
                </a:lnTo>
                <a:lnTo>
                  <a:pt x="8619743" y="505205"/>
                </a:lnTo>
                <a:lnTo>
                  <a:pt x="8617431" y="456551"/>
                </a:lnTo>
                <a:lnTo>
                  <a:pt x="8610634" y="409204"/>
                </a:lnTo>
                <a:lnTo>
                  <a:pt x="8599565" y="363378"/>
                </a:lnTo>
                <a:lnTo>
                  <a:pt x="8584434" y="319284"/>
                </a:lnTo>
                <a:lnTo>
                  <a:pt x="8565455" y="277134"/>
                </a:lnTo>
                <a:lnTo>
                  <a:pt x="8542838" y="237139"/>
                </a:lnTo>
                <a:lnTo>
                  <a:pt x="8516796" y="199511"/>
                </a:lnTo>
                <a:lnTo>
                  <a:pt x="8487540" y="164462"/>
                </a:lnTo>
                <a:lnTo>
                  <a:pt x="8455281" y="132203"/>
                </a:lnTo>
                <a:lnTo>
                  <a:pt x="8420232" y="102947"/>
                </a:lnTo>
                <a:lnTo>
                  <a:pt x="8382604" y="76905"/>
                </a:lnTo>
                <a:lnTo>
                  <a:pt x="8342609" y="54288"/>
                </a:lnTo>
                <a:lnTo>
                  <a:pt x="8300459" y="35309"/>
                </a:lnTo>
                <a:lnTo>
                  <a:pt x="8256365" y="20178"/>
                </a:lnTo>
                <a:lnTo>
                  <a:pt x="8210539" y="9109"/>
                </a:lnTo>
                <a:lnTo>
                  <a:pt x="8163192" y="2312"/>
                </a:lnTo>
                <a:lnTo>
                  <a:pt x="8114537" y="0"/>
                </a:lnTo>
                <a:close/>
              </a:path>
            </a:pathLst>
          </a:custGeom>
          <a:solidFill>
            <a:srgbClr val="36C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0890" y="1248536"/>
            <a:ext cx="8620125" cy="3313429"/>
          </a:xfrm>
          <a:custGeom>
            <a:avLst/>
            <a:gdLst/>
            <a:ahLst/>
            <a:cxnLst/>
            <a:rect l="l" t="t" r="r" b="b"/>
            <a:pathLst>
              <a:path w="8620125" h="3313429">
                <a:moveTo>
                  <a:pt x="309245" y="0"/>
                </a:moveTo>
                <a:lnTo>
                  <a:pt x="8114537" y="0"/>
                </a:lnTo>
                <a:lnTo>
                  <a:pt x="8163192" y="2312"/>
                </a:lnTo>
                <a:lnTo>
                  <a:pt x="8210539" y="9109"/>
                </a:lnTo>
                <a:lnTo>
                  <a:pt x="8256365" y="20178"/>
                </a:lnTo>
                <a:lnTo>
                  <a:pt x="8300459" y="35309"/>
                </a:lnTo>
                <a:lnTo>
                  <a:pt x="8342609" y="54288"/>
                </a:lnTo>
                <a:lnTo>
                  <a:pt x="8382604" y="76905"/>
                </a:lnTo>
                <a:lnTo>
                  <a:pt x="8420232" y="102947"/>
                </a:lnTo>
                <a:lnTo>
                  <a:pt x="8455281" y="132203"/>
                </a:lnTo>
                <a:lnTo>
                  <a:pt x="8487540" y="164462"/>
                </a:lnTo>
                <a:lnTo>
                  <a:pt x="8516796" y="199511"/>
                </a:lnTo>
                <a:lnTo>
                  <a:pt x="8542838" y="237139"/>
                </a:lnTo>
                <a:lnTo>
                  <a:pt x="8565455" y="277134"/>
                </a:lnTo>
                <a:lnTo>
                  <a:pt x="8584434" y="319284"/>
                </a:lnTo>
                <a:lnTo>
                  <a:pt x="8599565" y="363378"/>
                </a:lnTo>
                <a:lnTo>
                  <a:pt x="8610634" y="409204"/>
                </a:lnTo>
                <a:lnTo>
                  <a:pt x="8617431" y="456551"/>
                </a:lnTo>
                <a:lnTo>
                  <a:pt x="8619743" y="505205"/>
                </a:lnTo>
                <a:lnTo>
                  <a:pt x="8619743" y="3003918"/>
                </a:lnTo>
                <a:lnTo>
                  <a:pt x="8616391" y="3049619"/>
                </a:lnTo>
                <a:lnTo>
                  <a:pt x="8606652" y="3093237"/>
                </a:lnTo>
                <a:lnTo>
                  <a:pt x="8591005" y="3134295"/>
                </a:lnTo>
                <a:lnTo>
                  <a:pt x="8569928" y="3172314"/>
                </a:lnTo>
                <a:lnTo>
                  <a:pt x="8543899" y="3206815"/>
                </a:lnTo>
                <a:lnTo>
                  <a:pt x="8513396" y="3237321"/>
                </a:lnTo>
                <a:lnTo>
                  <a:pt x="8478896" y="3263353"/>
                </a:lnTo>
                <a:lnTo>
                  <a:pt x="8440879" y="3284433"/>
                </a:lnTo>
                <a:lnTo>
                  <a:pt x="8399821" y="3300082"/>
                </a:lnTo>
                <a:lnTo>
                  <a:pt x="8356202" y="3309822"/>
                </a:lnTo>
                <a:lnTo>
                  <a:pt x="8310499" y="3313176"/>
                </a:lnTo>
                <a:lnTo>
                  <a:pt x="505193" y="3313176"/>
                </a:lnTo>
                <a:lnTo>
                  <a:pt x="456540" y="3310863"/>
                </a:lnTo>
                <a:lnTo>
                  <a:pt x="409195" y="3304066"/>
                </a:lnTo>
                <a:lnTo>
                  <a:pt x="363371" y="3292997"/>
                </a:lnTo>
                <a:lnTo>
                  <a:pt x="319278" y="3277867"/>
                </a:lnTo>
                <a:lnTo>
                  <a:pt x="277129" y="3258887"/>
                </a:lnTo>
                <a:lnTo>
                  <a:pt x="237135" y="3236271"/>
                </a:lnTo>
                <a:lnTo>
                  <a:pt x="199508" y="3210229"/>
                </a:lnTo>
                <a:lnTo>
                  <a:pt x="164460" y="3180973"/>
                </a:lnTo>
                <a:lnTo>
                  <a:pt x="132202" y="3148715"/>
                </a:lnTo>
                <a:lnTo>
                  <a:pt x="102946" y="3113667"/>
                </a:lnTo>
                <a:lnTo>
                  <a:pt x="76904" y="3076040"/>
                </a:lnTo>
                <a:lnTo>
                  <a:pt x="54288" y="3036046"/>
                </a:lnTo>
                <a:lnTo>
                  <a:pt x="35308" y="2993897"/>
                </a:lnTo>
                <a:lnTo>
                  <a:pt x="20178" y="2949804"/>
                </a:lnTo>
                <a:lnTo>
                  <a:pt x="9109" y="2903980"/>
                </a:lnTo>
                <a:lnTo>
                  <a:pt x="2312" y="2856635"/>
                </a:lnTo>
                <a:lnTo>
                  <a:pt x="0" y="2807982"/>
                </a:lnTo>
                <a:lnTo>
                  <a:pt x="0" y="309245"/>
                </a:lnTo>
                <a:lnTo>
                  <a:pt x="3353" y="263541"/>
                </a:lnTo>
                <a:lnTo>
                  <a:pt x="13093" y="219922"/>
                </a:lnTo>
                <a:lnTo>
                  <a:pt x="28742" y="178864"/>
                </a:lnTo>
                <a:lnTo>
                  <a:pt x="49821" y="140847"/>
                </a:lnTo>
                <a:lnTo>
                  <a:pt x="75853" y="106347"/>
                </a:lnTo>
                <a:lnTo>
                  <a:pt x="106358" y="75844"/>
                </a:lnTo>
                <a:lnTo>
                  <a:pt x="140858" y="49815"/>
                </a:lnTo>
                <a:lnTo>
                  <a:pt x="178875" y="28738"/>
                </a:lnTo>
                <a:lnTo>
                  <a:pt x="219931" y="13091"/>
                </a:lnTo>
                <a:lnTo>
                  <a:pt x="263547" y="3352"/>
                </a:lnTo>
                <a:lnTo>
                  <a:pt x="309245" y="0"/>
                </a:lnTo>
                <a:close/>
              </a:path>
            </a:pathLst>
          </a:custGeom>
          <a:ln w="25146">
            <a:solidFill>
              <a:srgbClr val="248D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8364" y="1711070"/>
            <a:ext cx="6228080" cy="2361565"/>
          </a:xfrm>
          <a:custGeom>
            <a:avLst/>
            <a:gdLst/>
            <a:ahLst/>
            <a:cxnLst/>
            <a:rect l="l" t="t" r="r" b="b"/>
            <a:pathLst>
              <a:path w="6228080" h="2361565">
                <a:moveTo>
                  <a:pt x="5995924" y="0"/>
                </a:moveTo>
                <a:lnTo>
                  <a:pt x="231902" y="0"/>
                </a:lnTo>
                <a:lnTo>
                  <a:pt x="185146" y="4708"/>
                </a:lnTo>
                <a:lnTo>
                  <a:pt x="141606" y="18214"/>
                </a:lnTo>
                <a:lnTo>
                  <a:pt x="102213" y="39587"/>
                </a:lnTo>
                <a:lnTo>
                  <a:pt x="67897" y="67897"/>
                </a:lnTo>
                <a:lnTo>
                  <a:pt x="39587" y="102213"/>
                </a:lnTo>
                <a:lnTo>
                  <a:pt x="18214" y="141606"/>
                </a:lnTo>
                <a:lnTo>
                  <a:pt x="4708" y="185146"/>
                </a:lnTo>
                <a:lnTo>
                  <a:pt x="0" y="231901"/>
                </a:lnTo>
                <a:lnTo>
                  <a:pt x="0" y="2129535"/>
                </a:lnTo>
                <a:lnTo>
                  <a:pt x="4708" y="2176280"/>
                </a:lnTo>
                <a:lnTo>
                  <a:pt x="18214" y="2219814"/>
                </a:lnTo>
                <a:lnTo>
                  <a:pt x="39587" y="2259207"/>
                </a:lnTo>
                <a:lnTo>
                  <a:pt x="67897" y="2293526"/>
                </a:lnTo>
                <a:lnTo>
                  <a:pt x="102213" y="2321840"/>
                </a:lnTo>
                <a:lnTo>
                  <a:pt x="141606" y="2343218"/>
                </a:lnTo>
                <a:lnTo>
                  <a:pt x="185146" y="2356727"/>
                </a:lnTo>
                <a:lnTo>
                  <a:pt x="231902" y="2361438"/>
                </a:lnTo>
                <a:lnTo>
                  <a:pt x="5995924" y="2361438"/>
                </a:lnTo>
                <a:lnTo>
                  <a:pt x="6042679" y="2356727"/>
                </a:lnTo>
                <a:lnTo>
                  <a:pt x="6086219" y="2343218"/>
                </a:lnTo>
                <a:lnTo>
                  <a:pt x="6125612" y="2321840"/>
                </a:lnTo>
                <a:lnTo>
                  <a:pt x="6159928" y="2293526"/>
                </a:lnTo>
                <a:lnTo>
                  <a:pt x="6188238" y="2259207"/>
                </a:lnTo>
                <a:lnTo>
                  <a:pt x="6209611" y="2219814"/>
                </a:lnTo>
                <a:lnTo>
                  <a:pt x="6223117" y="2176280"/>
                </a:lnTo>
                <a:lnTo>
                  <a:pt x="6227826" y="2129535"/>
                </a:lnTo>
                <a:lnTo>
                  <a:pt x="6227826" y="231901"/>
                </a:lnTo>
                <a:lnTo>
                  <a:pt x="6223117" y="185146"/>
                </a:lnTo>
                <a:lnTo>
                  <a:pt x="6209611" y="141606"/>
                </a:lnTo>
                <a:lnTo>
                  <a:pt x="6188238" y="102213"/>
                </a:lnTo>
                <a:lnTo>
                  <a:pt x="6159928" y="67897"/>
                </a:lnTo>
                <a:lnTo>
                  <a:pt x="6125612" y="39587"/>
                </a:lnTo>
                <a:lnTo>
                  <a:pt x="6086219" y="18214"/>
                </a:lnTo>
                <a:lnTo>
                  <a:pt x="6042679" y="4708"/>
                </a:lnTo>
                <a:lnTo>
                  <a:pt x="5995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58364" y="1711070"/>
            <a:ext cx="6228080" cy="2361565"/>
          </a:xfrm>
          <a:custGeom>
            <a:avLst/>
            <a:gdLst/>
            <a:ahLst/>
            <a:cxnLst/>
            <a:rect l="l" t="t" r="r" b="b"/>
            <a:pathLst>
              <a:path w="6228080" h="2361565">
                <a:moveTo>
                  <a:pt x="0" y="231901"/>
                </a:moveTo>
                <a:lnTo>
                  <a:pt x="4708" y="185146"/>
                </a:lnTo>
                <a:lnTo>
                  <a:pt x="18214" y="141606"/>
                </a:lnTo>
                <a:lnTo>
                  <a:pt x="39587" y="102213"/>
                </a:lnTo>
                <a:lnTo>
                  <a:pt x="67897" y="67897"/>
                </a:lnTo>
                <a:lnTo>
                  <a:pt x="102213" y="39587"/>
                </a:lnTo>
                <a:lnTo>
                  <a:pt x="141606" y="18214"/>
                </a:lnTo>
                <a:lnTo>
                  <a:pt x="185146" y="4708"/>
                </a:lnTo>
                <a:lnTo>
                  <a:pt x="231902" y="0"/>
                </a:lnTo>
                <a:lnTo>
                  <a:pt x="5995924" y="0"/>
                </a:lnTo>
                <a:lnTo>
                  <a:pt x="6042679" y="4708"/>
                </a:lnTo>
                <a:lnTo>
                  <a:pt x="6086219" y="18214"/>
                </a:lnTo>
                <a:lnTo>
                  <a:pt x="6125612" y="39587"/>
                </a:lnTo>
                <a:lnTo>
                  <a:pt x="6159928" y="67897"/>
                </a:lnTo>
                <a:lnTo>
                  <a:pt x="6188238" y="102213"/>
                </a:lnTo>
                <a:lnTo>
                  <a:pt x="6209611" y="141606"/>
                </a:lnTo>
                <a:lnTo>
                  <a:pt x="6223117" y="185146"/>
                </a:lnTo>
                <a:lnTo>
                  <a:pt x="6227826" y="231901"/>
                </a:lnTo>
                <a:lnTo>
                  <a:pt x="6227826" y="2129535"/>
                </a:lnTo>
                <a:lnTo>
                  <a:pt x="6223117" y="2176280"/>
                </a:lnTo>
                <a:lnTo>
                  <a:pt x="6209611" y="2219814"/>
                </a:lnTo>
                <a:lnTo>
                  <a:pt x="6188238" y="2259207"/>
                </a:lnTo>
                <a:lnTo>
                  <a:pt x="6159928" y="2293526"/>
                </a:lnTo>
                <a:lnTo>
                  <a:pt x="6125612" y="2321840"/>
                </a:lnTo>
                <a:lnTo>
                  <a:pt x="6086219" y="2343218"/>
                </a:lnTo>
                <a:lnTo>
                  <a:pt x="6042679" y="2356727"/>
                </a:lnTo>
                <a:lnTo>
                  <a:pt x="5995924" y="2361438"/>
                </a:lnTo>
                <a:lnTo>
                  <a:pt x="231902" y="2361438"/>
                </a:lnTo>
                <a:lnTo>
                  <a:pt x="185146" y="2356727"/>
                </a:lnTo>
                <a:lnTo>
                  <a:pt x="141606" y="2343218"/>
                </a:lnTo>
                <a:lnTo>
                  <a:pt x="102213" y="2321840"/>
                </a:lnTo>
                <a:lnTo>
                  <a:pt x="67897" y="2293526"/>
                </a:lnTo>
                <a:lnTo>
                  <a:pt x="39587" y="2259207"/>
                </a:lnTo>
                <a:lnTo>
                  <a:pt x="18214" y="2219814"/>
                </a:lnTo>
                <a:lnTo>
                  <a:pt x="4708" y="2176280"/>
                </a:lnTo>
                <a:lnTo>
                  <a:pt x="0" y="2129535"/>
                </a:lnTo>
                <a:lnTo>
                  <a:pt x="0" y="231901"/>
                </a:lnTo>
                <a:close/>
              </a:path>
            </a:pathLst>
          </a:custGeom>
          <a:ln w="19049">
            <a:solidFill>
              <a:srgbClr val="222E3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692275" marR="278765" indent="-342900">
              <a:lnSpc>
                <a:spcPts val="2050"/>
              </a:lnSpc>
              <a:spcBef>
                <a:spcPts val="360"/>
              </a:spcBef>
              <a:buFont typeface="Arial"/>
              <a:buChar char="•"/>
              <a:tabLst>
                <a:tab pos="1691639" algn="l"/>
                <a:tab pos="1692275" algn="l"/>
              </a:tabLst>
            </a:pPr>
            <a:r>
              <a:rPr spc="60" dirty="0"/>
              <a:t>A</a:t>
            </a:r>
            <a:r>
              <a:rPr spc="-80" dirty="0"/>
              <a:t> </a:t>
            </a:r>
            <a:r>
              <a:rPr dirty="0"/>
              <a:t>monitoring</a:t>
            </a:r>
            <a:r>
              <a:rPr spc="-95" dirty="0"/>
              <a:t> </a:t>
            </a:r>
            <a:r>
              <a:rPr spc="-55" dirty="0"/>
              <a:t>service</a:t>
            </a:r>
            <a:r>
              <a:rPr spc="-85" dirty="0"/>
              <a:t> </a:t>
            </a:r>
            <a:r>
              <a:rPr spc="-20" dirty="0"/>
              <a:t>for</a:t>
            </a:r>
            <a:r>
              <a:rPr spc="-80" dirty="0"/>
              <a:t> </a:t>
            </a:r>
            <a:r>
              <a:rPr spc="100" dirty="0"/>
              <a:t>AWS</a:t>
            </a:r>
            <a:r>
              <a:rPr spc="-65" dirty="0"/>
              <a:t> </a:t>
            </a:r>
            <a:r>
              <a:rPr spc="-15" dirty="0"/>
              <a:t>cloud</a:t>
            </a:r>
            <a:r>
              <a:rPr spc="-75" dirty="0"/>
              <a:t> </a:t>
            </a:r>
            <a:r>
              <a:rPr spc="-25" dirty="0"/>
              <a:t>resources</a:t>
            </a:r>
            <a:r>
              <a:rPr spc="-85" dirty="0"/>
              <a:t> </a:t>
            </a:r>
            <a:r>
              <a:rPr spc="10" dirty="0"/>
              <a:t>and  </a:t>
            </a:r>
            <a:r>
              <a:rPr spc="-25" dirty="0"/>
              <a:t>the </a:t>
            </a:r>
            <a:r>
              <a:rPr spc="-30" dirty="0"/>
              <a:t>applications </a:t>
            </a:r>
            <a:r>
              <a:rPr spc="20" dirty="0"/>
              <a:t>you </a:t>
            </a:r>
            <a:r>
              <a:rPr spc="-10" dirty="0"/>
              <a:t>run </a:t>
            </a:r>
            <a:r>
              <a:rPr spc="50" dirty="0"/>
              <a:t>on</a:t>
            </a:r>
            <a:r>
              <a:rPr spc="-385" dirty="0"/>
              <a:t> </a:t>
            </a:r>
            <a:r>
              <a:rPr spc="100" dirty="0"/>
              <a:t>AWS</a:t>
            </a:r>
          </a:p>
          <a:p>
            <a:pPr marL="1692275" marR="816610" indent="-342900">
              <a:lnSpc>
                <a:spcPts val="2050"/>
              </a:lnSpc>
              <a:spcBef>
                <a:spcPts val="459"/>
              </a:spcBef>
              <a:buFont typeface="Arial"/>
              <a:buChar char="•"/>
              <a:tabLst>
                <a:tab pos="1691639" algn="l"/>
                <a:tab pos="1692275" algn="l"/>
              </a:tabLst>
            </a:pPr>
            <a:r>
              <a:rPr spc="-55" dirty="0"/>
              <a:t>Visibility </a:t>
            </a:r>
            <a:r>
              <a:rPr spc="-20" dirty="0"/>
              <a:t>into </a:t>
            </a:r>
            <a:r>
              <a:rPr spc="-35" dirty="0"/>
              <a:t>resource </a:t>
            </a:r>
            <a:r>
              <a:rPr spc="-70" dirty="0"/>
              <a:t>utilization,</a:t>
            </a:r>
            <a:r>
              <a:rPr spc="-215" dirty="0"/>
              <a:t> </a:t>
            </a:r>
            <a:r>
              <a:rPr spc="-25" dirty="0"/>
              <a:t>operational  </a:t>
            </a:r>
            <a:r>
              <a:rPr spc="-45" dirty="0"/>
              <a:t>performance, </a:t>
            </a:r>
            <a:r>
              <a:rPr spc="10" dirty="0"/>
              <a:t>and </a:t>
            </a:r>
            <a:r>
              <a:rPr spc="-45" dirty="0"/>
              <a:t>overall </a:t>
            </a:r>
            <a:r>
              <a:rPr spc="15" dirty="0"/>
              <a:t>demand</a:t>
            </a:r>
            <a:r>
              <a:rPr spc="-235" dirty="0"/>
              <a:t> </a:t>
            </a:r>
            <a:r>
              <a:rPr spc="-25" dirty="0"/>
              <a:t>patterns</a:t>
            </a:r>
          </a:p>
          <a:p>
            <a:pPr marL="1692275" indent="-3429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1691639" algn="l"/>
                <a:tab pos="1692275" algn="l"/>
              </a:tabLst>
            </a:pPr>
            <a:r>
              <a:rPr spc="20" dirty="0"/>
              <a:t>Custom </a:t>
            </a:r>
            <a:r>
              <a:rPr spc="-40" dirty="0"/>
              <a:t>application-specific </a:t>
            </a:r>
            <a:r>
              <a:rPr spc="-45" dirty="0"/>
              <a:t>metrics </a:t>
            </a:r>
            <a:r>
              <a:rPr spc="10" dirty="0"/>
              <a:t>of </a:t>
            </a:r>
            <a:r>
              <a:rPr spc="-5" dirty="0"/>
              <a:t>your</a:t>
            </a:r>
            <a:r>
              <a:rPr spc="-370" dirty="0"/>
              <a:t> </a:t>
            </a:r>
            <a:r>
              <a:rPr spc="35" dirty="0"/>
              <a:t>own</a:t>
            </a:r>
          </a:p>
          <a:p>
            <a:pPr marL="1692275" marR="5080" indent="-342900">
              <a:lnSpc>
                <a:spcPts val="2050"/>
              </a:lnSpc>
              <a:spcBef>
                <a:spcPts val="490"/>
              </a:spcBef>
              <a:buFont typeface="Arial"/>
              <a:buChar char="•"/>
              <a:tabLst>
                <a:tab pos="1691639" algn="l"/>
                <a:tab pos="1692275" algn="l"/>
              </a:tabLst>
            </a:pPr>
            <a:r>
              <a:rPr spc="-30" dirty="0"/>
              <a:t>Accessible </a:t>
            </a:r>
            <a:r>
              <a:rPr spc="-55" dirty="0"/>
              <a:t>via </a:t>
            </a:r>
            <a:r>
              <a:rPr spc="100" dirty="0"/>
              <a:t>AWS </a:t>
            </a:r>
            <a:r>
              <a:rPr spc="25" dirty="0"/>
              <a:t>Management</a:t>
            </a:r>
            <a:r>
              <a:rPr spc="-385" dirty="0"/>
              <a:t> </a:t>
            </a:r>
            <a:r>
              <a:rPr spc="-35" dirty="0"/>
              <a:t>Console, </a:t>
            </a:r>
            <a:r>
              <a:rPr spc="-45" dirty="0"/>
              <a:t>APIs, </a:t>
            </a:r>
            <a:r>
              <a:rPr spc="-15" dirty="0"/>
              <a:t>SDK,  or</a:t>
            </a:r>
            <a:r>
              <a:rPr spc="-90" dirty="0"/>
              <a:t> </a:t>
            </a:r>
            <a:r>
              <a:rPr spc="-25" dirty="0"/>
              <a:t>CLI</a:t>
            </a:r>
          </a:p>
        </p:txBody>
      </p:sp>
      <p:sp>
        <p:nvSpPr>
          <p:cNvPr id="10" name="object 10"/>
          <p:cNvSpPr/>
          <p:nvPr/>
        </p:nvSpPr>
        <p:spPr>
          <a:xfrm>
            <a:off x="840105" y="2015108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997584" y="0"/>
                </a:moveTo>
                <a:lnTo>
                  <a:pt x="98158" y="0"/>
                </a:lnTo>
                <a:lnTo>
                  <a:pt x="59948" y="7713"/>
                </a:lnTo>
                <a:lnTo>
                  <a:pt x="28748" y="28749"/>
                </a:lnTo>
                <a:lnTo>
                  <a:pt x="7713" y="59953"/>
                </a:lnTo>
                <a:lnTo>
                  <a:pt x="0" y="98171"/>
                </a:lnTo>
                <a:lnTo>
                  <a:pt x="0" y="901573"/>
                </a:lnTo>
                <a:lnTo>
                  <a:pt x="7713" y="939790"/>
                </a:lnTo>
                <a:lnTo>
                  <a:pt x="28748" y="970994"/>
                </a:lnTo>
                <a:lnTo>
                  <a:pt x="59948" y="992030"/>
                </a:lnTo>
                <a:lnTo>
                  <a:pt x="98158" y="999744"/>
                </a:lnTo>
                <a:lnTo>
                  <a:pt x="997584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3"/>
                </a:lnTo>
                <a:lnTo>
                  <a:pt x="1095756" y="98171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0105" y="2015108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0" y="98171"/>
                </a:moveTo>
                <a:lnTo>
                  <a:pt x="7713" y="59953"/>
                </a:lnTo>
                <a:lnTo>
                  <a:pt x="28748" y="28749"/>
                </a:lnTo>
                <a:lnTo>
                  <a:pt x="59948" y="7713"/>
                </a:lnTo>
                <a:lnTo>
                  <a:pt x="98158" y="0"/>
                </a:lnTo>
                <a:lnTo>
                  <a:pt x="997584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4" y="999744"/>
                </a:lnTo>
                <a:lnTo>
                  <a:pt x="98158" y="999744"/>
                </a:lnTo>
                <a:lnTo>
                  <a:pt x="59948" y="992030"/>
                </a:lnTo>
                <a:lnTo>
                  <a:pt x="28748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050">
            <a:solidFill>
              <a:srgbClr val="34823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8462" y="2916910"/>
            <a:ext cx="1569847" cy="910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32103" y="3025139"/>
            <a:ext cx="11118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spc="25" dirty="0">
                <a:solidFill>
                  <a:srgbClr val="222E3C"/>
                </a:solidFill>
                <a:latin typeface="Trebuchet MS"/>
                <a:cs typeface="Trebuchet MS"/>
              </a:rPr>
              <a:t>Amazon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600" spc="-5" dirty="0">
                <a:solidFill>
                  <a:srgbClr val="222E3C"/>
                </a:solidFill>
                <a:latin typeface="Trebuchet MS"/>
                <a:cs typeface="Trebuchet MS"/>
              </a:rPr>
              <a:t>CloudWatch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24127" y="2617997"/>
            <a:ext cx="763905" cy="192405"/>
          </a:xfrm>
          <a:custGeom>
            <a:avLst/>
            <a:gdLst/>
            <a:ahLst/>
            <a:cxnLst/>
            <a:rect l="l" t="t" r="r" b="b"/>
            <a:pathLst>
              <a:path w="763905" h="192405">
                <a:moveTo>
                  <a:pt x="383195" y="0"/>
                </a:moveTo>
                <a:lnTo>
                  <a:pt x="0" y="56584"/>
                </a:lnTo>
                <a:lnTo>
                  <a:pt x="383195" y="192152"/>
                </a:lnTo>
                <a:lnTo>
                  <a:pt x="763503" y="58015"/>
                </a:lnTo>
                <a:lnTo>
                  <a:pt x="763503" y="55987"/>
                </a:lnTo>
                <a:lnTo>
                  <a:pt x="383195" y="0"/>
                </a:lnTo>
                <a:close/>
              </a:path>
            </a:pathLst>
          </a:custGeom>
          <a:solidFill>
            <a:srgbClr val="B1CE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92481" y="2086339"/>
            <a:ext cx="307340" cy="641350"/>
          </a:xfrm>
          <a:custGeom>
            <a:avLst/>
            <a:gdLst/>
            <a:ahLst/>
            <a:cxnLst/>
            <a:rect l="l" t="t" r="r" b="b"/>
            <a:pathLst>
              <a:path w="307340" h="641350">
                <a:moveTo>
                  <a:pt x="21262" y="0"/>
                </a:moveTo>
                <a:lnTo>
                  <a:pt x="0" y="0"/>
                </a:lnTo>
                <a:lnTo>
                  <a:pt x="0" y="641293"/>
                </a:lnTo>
                <a:lnTo>
                  <a:pt x="307024" y="569380"/>
                </a:lnTo>
                <a:lnTo>
                  <a:pt x="307024" y="110813"/>
                </a:lnTo>
                <a:lnTo>
                  <a:pt x="21262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64749" y="2220726"/>
            <a:ext cx="229870" cy="467359"/>
          </a:xfrm>
          <a:custGeom>
            <a:avLst/>
            <a:gdLst/>
            <a:ahLst/>
            <a:cxnLst/>
            <a:rect l="l" t="t" r="r" b="b"/>
            <a:pathLst>
              <a:path w="229869" h="467360">
                <a:moveTo>
                  <a:pt x="0" y="0"/>
                </a:moveTo>
                <a:lnTo>
                  <a:pt x="0" y="466827"/>
                </a:lnTo>
                <a:lnTo>
                  <a:pt x="229682" y="426748"/>
                </a:lnTo>
                <a:lnTo>
                  <a:pt x="229682" y="50695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25300" y="2205398"/>
            <a:ext cx="82550" cy="555625"/>
          </a:xfrm>
          <a:custGeom>
            <a:avLst/>
            <a:gdLst/>
            <a:ahLst/>
            <a:cxnLst/>
            <a:rect l="l" t="t" r="r" b="b"/>
            <a:pathLst>
              <a:path w="82550" h="555625">
                <a:moveTo>
                  <a:pt x="82022" y="0"/>
                </a:moveTo>
                <a:lnTo>
                  <a:pt x="0" y="24766"/>
                </a:lnTo>
                <a:lnTo>
                  <a:pt x="0" y="530479"/>
                </a:lnTo>
                <a:lnTo>
                  <a:pt x="82022" y="555246"/>
                </a:lnTo>
                <a:lnTo>
                  <a:pt x="82022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03420" y="2086339"/>
            <a:ext cx="89535" cy="640715"/>
          </a:xfrm>
          <a:custGeom>
            <a:avLst/>
            <a:gdLst/>
            <a:ahLst/>
            <a:cxnLst/>
            <a:rect l="l" t="t" r="r" b="b"/>
            <a:pathLst>
              <a:path w="89534" h="640714">
                <a:moveTo>
                  <a:pt x="89061" y="0"/>
                </a:moveTo>
                <a:lnTo>
                  <a:pt x="72223" y="0"/>
                </a:lnTo>
                <a:lnTo>
                  <a:pt x="0" y="35367"/>
                </a:lnTo>
                <a:lnTo>
                  <a:pt x="0" y="612992"/>
                </a:lnTo>
                <a:lnTo>
                  <a:pt x="89061" y="640115"/>
                </a:lnTo>
                <a:lnTo>
                  <a:pt x="89061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24127" y="2674581"/>
            <a:ext cx="383540" cy="270510"/>
          </a:xfrm>
          <a:custGeom>
            <a:avLst/>
            <a:gdLst/>
            <a:ahLst/>
            <a:cxnLst/>
            <a:rect l="l" t="t" r="r" b="b"/>
            <a:pathLst>
              <a:path w="383540" h="270510">
                <a:moveTo>
                  <a:pt x="0" y="0"/>
                </a:moveTo>
                <a:lnTo>
                  <a:pt x="0" y="78979"/>
                </a:lnTo>
                <a:lnTo>
                  <a:pt x="383195" y="269954"/>
                </a:lnTo>
                <a:lnTo>
                  <a:pt x="383195" y="135567"/>
                </a:lnTo>
                <a:lnTo>
                  <a:pt x="0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07323" y="2676013"/>
            <a:ext cx="380365" cy="268605"/>
          </a:xfrm>
          <a:custGeom>
            <a:avLst/>
            <a:gdLst/>
            <a:ahLst/>
            <a:cxnLst/>
            <a:rect l="l" t="t" r="r" b="b"/>
            <a:pathLst>
              <a:path w="380364" h="268605">
                <a:moveTo>
                  <a:pt x="380308" y="0"/>
                </a:moveTo>
                <a:lnTo>
                  <a:pt x="0" y="134136"/>
                </a:lnTo>
                <a:lnTo>
                  <a:pt x="0" y="268523"/>
                </a:lnTo>
                <a:lnTo>
                  <a:pt x="380308" y="79564"/>
                </a:lnTo>
                <a:lnTo>
                  <a:pt x="380308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00298" y="2220726"/>
            <a:ext cx="64769" cy="467359"/>
          </a:xfrm>
          <a:custGeom>
            <a:avLst/>
            <a:gdLst/>
            <a:ahLst/>
            <a:cxnLst/>
            <a:rect l="l" t="t" r="r" b="b"/>
            <a:pathLst>
              <a:path w="64769" h="467360">
                <a:moveTo>
                  <a:pt x="64451" y="0"/>
                </a:moveTo>
                <a:lnTo>
                  <a:pt x="0" y="24766"/>
                </a:lnTo>
                <a:lnTo>
                  <a:pt x="0" y="446788"/>
                </a:lnTo>
                <a:lnTo>
                  <a:pt x="64451" y="466827"/>
                </a:lnTo>
                <a:lnTo>
                  <a:pt x="64451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07323" y="2204220"/>
            <a:ext cx="276860" cy="556895"/>
          </a:xfrm>
          <a:custGeom>
            <a:avLst/>
            <a:gdLst/>
            <a:ahLst/>
            <a:cxnLst/>
            <a:rect l="l" t="t" r="r" b="b"/>
            <a:pathLst>
              <a:path w="276860" h="556894">
                <a:moveTo>
                  <a:pt x="0" y="0"/>
                </a:moveTo>
                <a:lnTo>
                  <a:pt x="0" y="556424"/>
                </a:lnTo>
                <a:lnTo>
                  <a:pt x="276562" y="473894"/>
                </a:lnTo>
                <a:lnTo>
                  <a:pt x="276562" y="82529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4294967295"/>
          </p:nvPr>
        </p:nvSpPr>
        <p:spPr>
          <a:xfrm>
            <a:off x="374141" y="4914455"/>
            <a:ext cx="2796540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874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419608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0" dirty="0">
                <a:solidFill>
                  <a:srgbClr val="FFFFFF"/>
                </a:solidFill>
              </a:rPr>
              <a:t>Amazon </a:t>
            </a:r>
            <a:r>
              <a:rPr sz="2800" spc="-5" dirty="0">
                <a:solidFill>
                  <a:srgbClr val="FFFFFF"/>
                </a:solidFill>
              </a:rPr>
              <a:t>CloudWatch</a:t>
            </a:r>
            <a:r>
              <a:rPr sz="2800" spc="-350" dirty="0">
                <a:solidFill>
                  <a:srgbClr val="FFFFFF"/>
                </a:solidFill>
              </a:rPr>
              <a:t> </a:t>
            </a:r>
            <a:r>
              <a:rPr sz="2800" spc="-55" dirty="0">
                <a:solidFill>
                  <a:srgbClr val="FFFFFF"/>
                </a:solidFill>
              </a:rPr>
              <a:t>Facts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1331975" y="2592323"/>
            <a:ext cx="3031998" cy="1900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3059" y="1199923"/>
            <a:ext cx="3624579" cy="108902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10" dirty="0">
                <a:solidFill>
                  <a:srgbClr val="222E3C"/>
                </a:solidFill>
                <a:latin typeface="Trebuchet MS"/>
                <a:cs typeface="Trebuchet MS"/>
              </a:rPr>
              <a:t>Monitor </a:t>
            </a:r>
            <a:r>
              <a:rPr sz="2000" spc="-25" dirty="0">
                <a:solidFill>
                  <a:srgbClr val="222E3C"/>
                </a:solidFill>
                <a:latin typeface="Trebuchet MS"/>
                <a:cs typeface="Trebuchet MS"/>
              </a:rPr>
              <a:t>other </a:t>
            </a:r>
            <a:r>
              <a:rPr sz="2000" spc="105" dirty="0">
                <a:solidFill>
                  <a:srgbClr val="222E3C"/>
                </a:solidFill>
                <a:latin typeface="Trebuchet MS"/>
                <a:cs typeface="Trebuchet MS"/>
              </a:rPr>
              <a:t>AWS</a:t>
            </a:r>
            <a:r>
              <a:rPr sz="2000" spc="-25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resources</a:t>
            </a:r>
            <a:endParaRPr sz="2000">
              <a:latin typeface="Trebuchet MS"/>
              <a:cs typeface="Trebuchet MS"/>
            </a:endParaRPr>
          </a:p>
          <a:p>
            <a:pPr marL="551815" lvl="1" indent="-139065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552450" algn="l"/>
              </a:tabLst>
            </a:pPr>
            <a:r>
              <a:rPr sz="1800" spc="-30" dirty="0">
                <a:solidFill>
                  <a:srgbClr val="222E3C"/>
                </a:solidFill>
                <a:latin typeface="Trebuchet MS"/>
                <a:cs typeface="Trebuchet MS"/>
              </a:rPr>
              <a:t>View </a:t>
            </a:r>
            <a:r>
              <a:rPr sz="1800" spc="-15" dirty="0">
                <a:solidFill>
                  <a:srgbClr val="222E3C"/>
                </a:solidFill>
                <a:latin typeface="Trebuchet MS"/>
                <a:cs typeface="Trebuchet MS"/>
              </a:rPr>
              <a:t>graphics </a:t>
            </a:r>
            <a:r>
              <a:rPr sz="1800" spc="10" dirty="0">
                <a:solidFill>
                  <a:srgbClr val="222E3C"/>
                </a:solidFill>
                <a:latin typeface="Trebuchet MS"/>
                <a:cs typeface="Trebuchet MS"/>
              </a:rPr>
              <a:t>and</a:t>
            </a:r>
            <a:r>
              <a:rPr sz="1800" spc="-20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22E3C"/>
                </a:solidFill>
                <a:latin typeface="Trebuchet MS"/>
                <a:cs typeface="Trebuchet MS"/>
              </a:rPr>
              <a:t>statistics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solidFill>
                  <a:srgbClr val="222E3C"/>
                </a:solidFill>
                <a:latin typeface="Trebuchet MS"/>
                <a:cs typeface="Trebuchet MS"/>
              </a:rPr>
              <a:t>Set</a:t>
            </a:r>
            <a:r>
              <a:rPr sz="2000" spc="-8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222E3C"/>
                </a:solidFill>
                <a:latin typeface="Trebuchet MS"/>
                <a:cs typeface="Trebuchet MS"/>
              </a:rPr>
              <a:t>Alarms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42638" y="2735579"/>
            <a:ext cx="3880104" cy="14531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374141" y="4914455"/>
            <a:ext cx="2796540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9289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528637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0" dirty="0">
                <a:solidFill>
                  <a:srgbClr val="FFFFFF"/>
                </a:solidFill>
              </a:rPr>
              <a:t>Amazon </a:t>
            </a:r>
            <a:r>
              <a:rPr sz="2800" spc="-5" dirty="0">
                <a:solidFill>
                  <a:srgbClr val="FFFFFF"/>
                </a:solidFill>
              </a:rPr>
              <a:t>CloudWatch</a:t>
            </a:r>
            <a:r>
              <a:rPr sz="2800" spc="-365" dirty="0">
                <a:solidFill>
                  <a:srgbClr val="FFFFFF"/>
                </a:solidFill>
              </a:rPr>
              <a:t> </a:t>
            </a:r>
            <a:r>
              <a:rPr sz="2800" spc="-70" dirty="0">
                <a:solidFill>
                  <a:srgbClr val="FFFFFF"/>
                </a:solidFill>
              </a:rPr>
              <a:t>Architecture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228600" y="2065007"/>
            <a:ext cx="1491996" cy="10203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700" y="2091308"/>
            <a:ext cx="1406652" cy="934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700" y="2091308"/>
            <a:ext cx="1407160" cy="935355"/>
          </a:xfrm>
          <a:custGeom>
            <a:avLst/>
            <a:gdLst/>
            <a:ahLst/>
            <a:cxnLst/>
            <a:rect l="l" t="t" r="r" b="b"/>
            <a:pathLst>
              <a:path w="1407160" h="935355">
                <a:moveTo>
                  <a:pt x="0" y="934974"/>
                </a:moveTo>
                <a:lnTo>
                  <a:pt x="1406652" y="934974"/>
                </a:lnTo>
                <a:lnTo>
                  <a:pt x="1406652" y="0"/>
                </a:lnTo>
                <a:lnTo>
                  <a:pt x="0" y="0"/>
                </a:lnTo>
                <a:lnTo>
                  <a:pt x="0" y="934974"/>
                </a:lnTo>
                <a:close/>
              </a:path>
            </a:pathLst>
          </a:custGeom>
          <a:ln w="9906">
            <a:solidFill>
              <a:srgbClr val="DADB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0408" y="2261361"/>
            <a:ext cx="1014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 marR="5080" indent="-7747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22E3C"/>
                </a:solidFill>
                <a:latin typeface="Trebuchet MS"/>
                <a:cs typeface="Trebuchet MS"/>
              </a:rPr>
              <a:t>AWS</a:t>
            </a:r>
            <a:r>
              <a:rPr sz="1200" spc="-11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22E3C"/>
                </a:solidFill>
                <a:latin typeface="Trebuchet MS"/>
                <a:cs typeface="Trebuchet MS"/>
              </a:rPr>
              <a:t>resources  that </a:t>
            </a:r>
            <a:r>
              <a:rPr sz="1200" dirty="0">
                <a:solidFill>
                  <a:srgbClr val="222E3C"/>
                </a:solidFill>
                <a:latin typeface="Trebuchet MS"/>
                <a:cs typeface="Trebuchet MS"/>
              </a:rPr>
              <a:t>support  </a:t>
            </a:r>
            <a:r>
              <a:rPr sz="1200" spc="-5" dirty="0">
                <a:solidFill>
                  <a:srgbClr val="222E3C"/>
                </a:solidFill>
                <a:latin typeface="Trebuchet MS"/>
                <a:cs typeface="Trebuchet MS"/>
              </a:rPr>
              <a:t>CloudWatch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4999" y="1547643"/>
            <a:ext cx="731519" cy="731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46732" y="1501139"/>
            <a:ext cx="5689854" cy="2419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02357" y="1533905"/>
            <a:ext cx="5585460" cy="2315210"/>
          </a:xfrm>
          <a:custGeom>
            <a:avLst/>
            <a:gdLst/>
            <a:ahLst/>
            <a:cxnLst/>
            <a:rect l="l" t="t" r="r" b="b"/>
            <a:pathLst>
              <a:path w="5585459" h="2315210">
                <a:moveTo>
                  <a:pt x="0" y="385826"/>
                </a:moveTo>
                <a:lnTo>
                  <a:pt x="3005" y="337424"/>
                </a:lnTo>
                <a:lnTo>
                  <a:pt x="11782" y="290818"/>
                </a:lnTo>
                <a:lnTo>
                  <a:pt x="25968" y="246369"/>
                </a:lnTo>
                <a:lnTo>
                  <a:pt x="45201" y="204438"/>
                </a:lnTo>
                <a:lnTo>
                  <a:pt x="69121" y="165386"/>
                </a:lnTo>
                <a:lnTo>
                  <a:pt x="97366" y="129575"/>
                </a:lnTo>
                <a:lnTo>
                  <a:pt x="129575" y="97366"/>
                </a:lnTo>
                <a:lnTo>
                  <a:pt x="165386" y="69121"/>
                </a:lnTo>
                <a:lnTo>
                  <a:pt x="204438" y="45201"/>
                </a:lnTo>
                <a:lnTo>
                  <a:pt x="246369" y="25968"/>
                </a:lnTo>
                <a:lnTo>
                  <a:pt x="290818" y="11782"/>
                </a:lnTo>
                <a:lnTo>
                  <a:pt x="337424" y="3005"/>
                </a:lnTo>
                <a:lnTo>
                  <a:pt x="385825" y="0"/>
                </a:lnTo>
                <a:lnTo>
                  <a:pt x="5199634" y="0"/>
                </a:lnTo>
                <a:lnTo>
                  <a:pt x="5248035" y="3005"/>
                </a:lnTo>
                <a:lnTo>
                  <a:pt x="5294641" y="11782"/>
                </a:lnTo>
                <a:lnTo>
                  <a:pt x="5339090" y="25968"/>
                </a:lnTo>
                <a:lnTo>
                  <a:pt x="5381021" y="45201"/>
                </a:lnTo>
                <a:lnTo>
                  <a:pt x="5420073" y="69121"/>
                </a:lnTo>
                <a:lnTo>
                  <a:pt x="5455884" y="97366"/>
                </a:lnTo>
                <a:lnTo>
                  <a:pt x="5488093" y="129575"/>
                </a:lnTo>
                <a:lnTo>
                  <a:pt x="5516338" y="165386"/>
                </a:lnTo>
                <a:lnTo>
                  <a:pt x="5540258" y="204438"/>
                </a:lnTo>
                <a:lnTo>
                  <a:pt x="5559491" y="246369"/>
                </a:lnTo>
                <a:lnTo>
                  <a:pt x="5573677" y="290818"/>
                </a:lnTo>
                <a:lnTo>
                  <a:pt x="5582454" y="337424"/>
                </a:lnTo>
                <a:lnTo>
                  <a:pt x="5585460" y="385826"/>
                </a:lnTo>
                <a:lnTo>
                  <a:pt x="5585460" y="1929130"/>
                </a:lnTo>
                <a:lnTo>
                  <a:pt x="5582454" y="1977531"/>
                </a:lnTo>
                <a:lnTo>
                  <a:pt x="5573677" y="2024137"/>
                </a:lnTo>
                <a:lnTo>
                  <a:pt x="5559491" y="2068586"/>
                </a:lnTo>
                <a:lnTo>
                  <a:pt x="5540258" y="2110517"/>
                </a:lnTo>
                <a:lnTo>
                  <a:pt x="5516338" y="2149569"/>
                </a:lnTo>
                <a:lnTo>
                  <a:pt x="5488093" y="2185380"/>
                </a:lnTo>
                <a:lnTo>
                  <a:pt x="5455884" y="2217589"/>
                </a:lnTo>
                <a:lnTo>
                  <a:pt x="5420073" y="2245834"/>
                </a:lnTo>
                <a:lnTo>
                  <a:pt x="5381021" y="2269754"/>
                </a:lnTo>
                <a:lnTo>
                  <a:pt x="5339090" y="2288987"/>
                </a:lnTo>
                <a:lnTo>
                  <a:pt x="5294641" y="2303173"/>
                </a:lnTo>
                <a:lnTo>
                  <a:pt x="5248035" y="2311950"/>
                </a:lnTo>
                <a:lnTo>
                  <a:pt x="5199634" y="2314956"/>
                </a:lnTo>
                <a:lnTo>
                  <a:pt x="385825" y="2314956"/>
                </a:lnTo>
                <a:lnTo>
                  <a:pt x="337424" y="2311950"/>
                </a:lnTo>
                <a:lnTo>
                  <a:pt x="290818" y="2303173"/>
                </a:lnTo>
                <a:lnTo>
                  <a:pt x="246369" y="2288987"/>
                </a:lnTo>
                <a:lnTo>
                  <a:pt x="204438" y="2269754"/>
                </a:lnTo>
                <a:lnTo>
                  <a:pt x="165386" y="2245834"/>
                </a:lnTo>
                <a:lnTo>
                  <a:pt x="129575" y="2217589"/>
                </a:lnTo>
                <a:lnTo>
                  <a:pt x="97366" y="2185380"/>
                </a:lnTo>
                <a:lnTo>
                  <a:pt x="69121" y="2149569"/>
                </a:lnTo>
                <a:lnTo>
                  <a:pt x="45201" y="2110517"/>
                </a:lnTo>
                <a:lnTo>
                  <a:pt x="25968" y="2068586"/>
                </a:lnTo>
                <a:lnTo>
                  <a:pt x="11782" y="2024137"/>
                </a:lnTo>
                <a:lnTo>
                  <a:pt x="3005" y="1977531"/>
                </a:lnTo>
                <a:lnTo>
                  <a:pt x="0" y="1929130"/>
                </a:lnTo>
                <a:lnTo>
                  <a:pt x="0" y="385826"/>
                </a:lnTo>
                <a:close/>
              </a:path>
            </a:pathLst>
          </a:custGeom>
          <a:ln w="28956">
            <a:solidFill>
              <a:srgbClr val="222E3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44394" y="1749806"/>
            <a:ext cx="570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8265">
              <a:lnSpc>
                <a:spcPct val="100000"/>
              </a:lnSpc>
              <a:spcBef>
                <a:spcPts val="95"/>
              </a:spcBef>
            </a:pPr>
            <a:r>
              <a:rPr sz="800" spc="10" dirty="0">
                <a:solidFill>
                  <a:srgbClr val="222E3C"/>
                </a:solidFill>
                <a:latin typeface="Trebuchet MS"/>
                <a:cs typeface="Trebuchet MS"/>
              </a:rPr>
              <a:t>Amazon  </a:t>
            </a:r>
            <a:r>
              <a:rPr sz="800" spc="-5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800" spc="-40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800" spc="25" dirty="0">
                <a:solidFill>
                  <a:srgbClr val="222E3C"/>
                </a:solidFill>
                <a:latin typeface="Trebuchet MS"/>
                <a:cs typeface="Trebuchet MS"/>
              </a:rPr>
              <a:t>o</a:t>
            </a:r>
            <a:r>
              <a:rPr sz="800" spc="10" dirty="0">
                <a:solidFill>
                  <a:srgbClr val="222E3C"/>
                </a:solidFill>
                <a:latin typeface="Trebuchet MS"/>
                <a:cs typeface="Trebuchet MS"/>
              </a:rPr>
              <a:t>u</a:t>
            </a:r>
            <a:r>
              <a:rPr sz="800" spc="25" dirty="0">
                <a:solidFill>
                  <a:srgbClr val="222E3C"/>
                </a:solidFill>
                <a:latin typeface="Trebuchet MS"/>
                <a:cs typeface="Trebuchet MS"/>
              </a:rPr>
              <a:t>dW</a:t>
            </a:r>
            <a:r>
              <a:rPr sz="800" spc="-1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800" spc="-20" dirty="0">
                <a:solidFill>
                  <a:srgbClr val="222E3C"/>
                </a:solidFill>
                <a:latin typeface="Trebuchet MS"/>
                <a:cs typeface="Trebuchet MS"/>
              </a:rPr>
              <a:t>tch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14288" y="2356358"/>
            <a:ext cx="57023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800" spc="10" dirty="0">
                <a:solidFill>
                  <a:srgbClr val="222E3C"/>
                </a:solidFill>
                <a:latin typeface="Trebuchet MS"/>
                <a:cs typeface="Trebuchet MS"/>
              </a:rPr>
              <a:t>Amazon  </a:t>
            </a:r>
            <a:r>
              <a:rPr sz="800" spc="-5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800" spc="-40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800" spc="25" dirty="0">
                <a:solidFill>
                  <a:srgbClr val="222E3C"/>
                </a:solidFill>
                <a:latin typeface="Trebuchet MS"/>
                <a:cs typeface="Trebuchet MS"/>
              </a:rPr>
              <a:t>o</a:t>
            </a:r>
            <a:r>
              <a:rPr sz="800" spc="10" dirty="0">
                <a:solidFill>
                  <a:srgbClr val="222E3C"/>
                </a:solidFill>
                <a:latin typeface="Trebuchet MS"/>
                <a:cs typeface="Trebuchet MS"/>
              </a:rPr>
              <a:t>u</a:t>
            </a:r>
            <a:r>
              <a:rPr sz="800" spc="25" dirty="0">
                <a:solidFill>
                  <a:srgbClr val="222E3C"/>
                </a:solidFill>
                <a:latin typeface="Trebuchet MS"/>
                <a:cs typeface="Trebuchet MS"/>
              </a:rPr>
              <a:t>dW</a:t>
            </a:r>
            <a:r>
              <a:rPr sz="800" spc="-1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800" spc="-15" dirty="0">
                <a:solidFill>
                  <a:srgbClr val="222E3C"/>
                </a:solidFill>
                <a:latin typeface="Trebuchet MS"/>
                <a:cs typeface="Trebuchet MS"/>
              </a:rPr>
              <a:t>tch  </a:t>
            </a:r>
            <a:r>
              <a:rPr sz="800" spc="-5" dirty="0">
                <a:solidFill>
                  <a:srgbClr val="222E3C"/>
                </a:solidFill>
                <a:latin typeface="Trebuchet MS"/>
                <a:cs typeface="Trebuchet MS"/>
              </a:rPr>
              <a:t>Alarm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63817" y="1766316"/>
            <a:ext cx="470154" cy="5547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099552" y="2347976"/>
            <a:ext cx="5454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9209">
              <a:lnSpc>
                <a:spcPct val="100000"/>
              </a:lnSpc>
              <a:spcBef>
                <a:spcPts val="95"/>
              </a:spcBef>
            </a:pPr>
            <a:r>
              <a:rPr sz="800" spc="55" dirty="0">
                <a:solidFill>
                  <a:srgbClr val="222E3C"/>
                </a:solidFill>
                <a:latin typeface="Trebuchet MS"/>
                <a:cs typeface="Trebuchet MS"/>
              </a:rPr>
              <a:t>SNS </a:t>
            </a:r>
            <a:r>
              <a:rPr sz="800" spc="-15" dirty="0">
                <a:solidFill>
                  <a:srgbClr val="222E3C"/>
                </a:solidFill>
                <a:latin typeface="Trebuchet MS"/>
                <a:cs typeface="Trebuchet MS"/>
              </a:rPr>
              <a:t>Email  </a:t>
            </a:r>
            <a:r>
              <a:rPr sz="800" spc="45" dirty="0">
                <a:solidFill>
                  <a:srgbClr val="222E3C"/>
                </a:solidFill>
                <a:latin typeface="Trebuchet MS"/>
                <a:cs typeface="Trebuchet MS"/>
              </a:rPr>
              <a:t>N</a:t>
            </a:r>
            <a:r>
              <a:rPr sz="800" spc="25" dirty="0">
                <a:solidFill>
                  <a:srgbClr val="222E3C"/>
                </a:solidFill>
                <a:latin typeface="Trebuchet MS"/>
                <a:cs typeface="Trebuchet MS"/>
              </a:rPr>
              <a:t>o</a:t>
            </a:r>
            <a:r>
              <a:rPr sz="800" spc="-30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800" spc="-35" dirty="0">
                <a:solidFill>
                  <a:srgbClr val="222E3C"/>
                </a:solidFill>
                <a:latin typeface="Trebuchet MS"/>
                <a:cs typeface="Trebuchet MS"/>
              </a:rPr>
              <a:t>ific</a:t>
            </a:r>
            <a:r>
              <a:rPr sz="800" spc="-4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800" spc="-50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800" spc="-40" dirty="0">
                <a:solidFill>
                  <a:srgbClr val="222E3C"/>
                </a:solidFill>
                <a:latin typeface="Trebuchet MS"/>
                <a:cs typeface="Trebuchet MS"/>
              </a:rPr>
              <a:t>i</a:t>
            </a:r>
            <a:r>
              <a:rPr sz="800" spc="15" dirty="0">
                <a:solidFill>
                  <a:srgbClr val="222E3C"/>
                </a:solidFill>
                <a:latin typeface="Trebuchet MS"/>
                <a:cs typeface="Trebuchet MS"/>
              </a:rPr>
              <a:t>on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26476" y="3610102"/>
            <a:ext cx="5861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5" dirty="0">
                <a:solidFill>
                  <a:srgbClr val="222E3C"/>
                </a:solidFill>
                <a:latin typeface="Trebuchet MS"/>
                <a:cs typeface="Trebuchet MS"/>
              </a:rPr>
              <a:t>Auto</a:t>
            </a:r>
            <a:r>
              <a:rPr sz="800" spc="-10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222E3C"/>
                </a:solidFill>
                <a:latin typeface="Trebuchet MS"/>
                <a:cs typeface="Trebuchet MS"/>
              </a:rPr>
              <a:t>Scaling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57388" y="1979676"/>
            <a:ext cx="538733" cy="3413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48066" y="2961894"/>
            <a:ext cx="544829" cy="529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61404" y="2052853"/>
            <a:ext cx="1507236" cy="2681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02170" y="2112645"/>
            <a:ext cx="1355725" cy="154305"/>
          </a:xfrm>
          <a:custGeom>
            <a:avLst/>
            <a:gdLst/>
            <a:ahLst/>
            <a:cxnLst/>
            <a:rect l="l" t="t" r="r" b="b"/>
            <a:pathLst>
              <a:path w="1355725" h="154305">
                <a:moveTo>
                  <a:pt x="671195" y="140843"/>
                </a:moveTo>
                <a:lnTo>
                  <a:pt x="0" y="140843"/>
                </a:lnTo>
                <a:lnTo>
                  <a:pt x="0" y="153797"/>
                </a:lnTo>
                <a:lnTo>
                  <a:pt x="681227" y="153797"/>
                </a:lnTo>
                <a:lnTo>
                  <a:pt x="684149" y="150875"/>
                </a:lnTo>
                <a:lnTo>
                  <a:pt x="684149" y="147319"/>
                </a:lnTo>
                <a:lnTo>
                  <a:pt x="671195" y="147319"/>
                </a:lnTo>
                <a:lnTo>
                  <a:pt x="671195" y="140843"/>
                </a:lnTo>
                <a:close/>
              </a:path>
              <a:path w="1355725" h="154305">
                <a:moveTo>
                  <a:pt x="1279144" y="31623"/>
                </a:moveTo>
                <a:lnTo>
                  <a:pt x="674115" y="31623"/>
                </a:lnTo>
                <a:lnTo>
                  <a:pt x="671195" y="34543"/>
                </a:lnTo>
                <a:lnTo>
                  <a:pt x="671195" y="147319"/>
                </a:lnTo>
                <a:lnTo>
                  <a:pt x="677672" y="140843"/>
                </a:lnTo>
                <a:lnTo>
                  <a:pt x="684149" y="140843"/>
                </a:lnTo>
                <a:lnTo>
                  <a:pt x="684149" y="44577"/>
                </a:lnTo>
                <a:lnTo>
                  <a:pt x="677672" y="44577"/>
                </a:lnTo>
                <a:lnTo>
                  <a:pt x="684149" y="38100"/>
                </a:lnTo>
                <a:lnTo>
                  <a:pt x="1279144" y="38100"/>
                </a:lnTo>
                <a:lnTo>
                  <a:pt x="1279144" y="31623"/>
                </a:lnTo>
                <a:close/>
              </a:path>
              <a:path w="1355725" h="154305">
                <a:moveTo>
                  <a:pt x="684149" y="140843"/>
                </a:moveTo>
                <a:lnTo>
                  <a:pt x="677672" y="140843"/>
                </a:lnTo>
                <a:lnTo>
                  <a:pt x="671195" y="147319"/>
                </a:lnTo>
                <a:lnTo>
                  <a:pt x="684149" y="147319"/>
                </a:lnTo>
                <a:lnTo>
                  <a:pt x="684149" y="140843"/>
                </a:lnTo>
                <a:close/>
              </a:path>
              <a:path w="1355725" h="154305">
                <a:moveTo>
                  <a:pt x="1279144" y="0"/>
                </a:moveTo>
                <a:lnTo>
                  <a:pt x="1279144" y="76200"/>
                </a:lnTo>
                <a:lnTo>
                  <a:pt x="1342390" y="44577"/>
                </a:lnTo>
                <a:lnTo>
                  <a:pt x="1291844" y="44577"/>
                </a:lnTo>
                <a:lnTo>
                  <a:pt x="1291844" y="31623"/>
                </a:lnTo>
                <a:lnTo>
                  <a:pt x="1342390" y="31623"/>
                </a:lnTo>
                <a:lnTo>
                  <a:pt x="1279144" y="0"/>
                </a:lnTo>
                <a:close/>
              </a:path>
              <a:path w="1355725" h="154305">
                <a:moveTo>
                  <a:pt x="684149" y="38100"/>
                </a:moveTo>
                <a:lnTo>
                  <a:pt x="677672" y="44577"/>
                </a:lnTo>
                <a:lnTo>
                  <a:pt x="684149" y="44577"/>
                </a:lnTo>
                <a:lnTo>
                  <a:pt x="684149" y="38100"/>
                </a:lnTo>
                <a:close/>
              </a:path>
              <a:path w="1355725" h="154305">
                <a:moveTo>
                  <a:pt x="1279144" y="38100"/>
                </a:moveTo>
                <a:lnTo>
                  <a:pt x="684149" y="38100"/>
                </a:lnTo>
                <a:lnTo>
                  <a:pt x="684149" y="44577"/>
                </a:lnTo>
                <a:lnTo>
                  <a:pt x="1279144" y="44577"/>
                </a:lnTo>
                <a:lnTo>
                  <a:pt x="1279144" y="38100"/>
                </a:lnTo>
                <a:close/>
              </a:path>
              <a:path w="1355725" h="154305">
                <a:moveTo>
                  <a:pt x="1342390" y="31623"/>
                </a:moveTo>
                <a:lnTo>
                  <a:pt x="1291844" y="31623"/>
                </a:lnTo>
                <a:lnTo>
                  <a:pt x="1291844" y="44577"/>
                </a:lnTo>
                <a:lnTo>
                  <a:pt x="1342390" y="44577"/>
                </a:lnTo>
                <a:lnTo>
                  <a:pt x="1355344" y="38100"/>
                </a:lnTo>
                <a:lnTo>
                  <a:pt x="1342390" y="31623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61404" y="2231872"/>
            <a:ext cx="1598676" cy="112626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02170" y="2253233"/>
            <a:ext cx="1447165" cy="1012190"/>
          </a:xfrm>
          <a:custGeom>
            <a:avLst/>
            <a:gdLst/>
            <a:ahLst/>
            <a:cxnLst/>
            <a:rect l="l" t="t" r="r" b="b"/>
            <a:pathLst>
              <a:path w="1447165" h="1012189">
                <a:moveTo>
                  <a:pt x="1370456" y="935990"/>
                </a:moveTo>
                <a:lnTo>
                  <a:pt x="1370456" y="1012190"/>
                </a:lnTo>
                <a:lnTo>
                  <a:pt x="1433702" y="980567"/>
                </a:lnTo>
                <a:lnTo>
                  <a:pt x="1383156" y="980567"/>
                </a:lnTo>
                <a:lnTo>
                  <a:pt x="1383156" y="967613"/>
                </a:lnTo>
                <a:lnTo>
                  <a:pt x="1433702" y="967613"/>
                </a:lnTo>
                <a:lnTo>
                  <a:pt x="1370456" y="935990"/>
                </a:lnTo>
                <a:close/>
              </a:path>
              <a:path w="1447165" h="1012189">
                <a:moveTo>
                  <a:pt x="716787" y="6477"/>
                </a:moveTo>
                <a:lnTo>
                  <a:pt x="716787" y="977646"/>
                </a:lnTo>
                <a:lnTo>
                  <a:pt x="719708" y="980567"/>
                </a:lnTo>
                <a:lnTo>
                  <a:pt x="1370456" y="980567"/>
                </a:lnTo>
                <a:lnTo>
                  <a:pt x="1370456" y="974090"/>
                </a:lnTo>
                <a:lnTo>
                  <a:pt x="729742" y="974090"/>
                </a:lnTo>
                <a:lnTo>
                  <a:pt x="723264" y="967613"/>
                </a:lnTo>
                <a:lnTo>
                  <a:pt x="729742" y="967613"/>
                </a:lnTo>
                <a:lnTo>
                  <a:pt x="729742" y="12954"/>
                </a:lnTo>
                <a:lnTo>
                  <a:pt x="723264" y="12954"/>
                </a:lnTo>
                <a:lnTo>
                  <a:pt x="716787" y="6477"/>
                </a:lnTo>
                <a:close/>
              </a:path>
              <a:path w="1447165" h="1012189">
                <a:moveTo>
                  <a:pt x="1433702" y="967613"/>
                </a:moveTo>
                <a:lnTo>
                  <a:pt x="1383156" y="967613"/>
                </a:lnTo>
                <a:lnTo>
                  <a:pt x="1383156" y="980567"/>
                </a:lnTo>
                <a:lnTo>
                  <a:pt x="1433702" y="980567"/>
                </a:lnTo>
                <a:lnTo>
                  <a:pt x="1446656" y="974090"/>
                </a:lnTo>
                <a:lnTo>
                  <a:pt x="1433702" y="967613"/>
                </a:lnTo>
                <a:close/>
              </a:path>
              <a:path w="1447165" h="1012189">
                <a:moveTo>
                  <a:pt x="729742" y="967613"/>
                </a:moveTo>
                <a:lnTo>
                  <a:pt x="723264" y="967613"/>
                </a:lnTo>
                <a:lnTo>
                  <a:pt x="729742" y="974090"/>
                </a:lnTo>
                <a:lnTo>
                  <a:pt x="729742" y="967613"/>
                </a:lnTo>
                <a:close/>
              </a:path>
              <a:path w="1447165" h="1012189">
                <a:moveTo>
                  <a:pt x="1370456" y="967613"/>
                </a:moveTo>
                <a:lnTo>
                  <a:pt x="729742" y="967613"/>
                </a:lnTo>
                <a:lnTo>
                  <a:pt x="729742" y="974090"/>
                </a:lnTo>
                <a:lnTo>
                  <a:pt x="1370456" y="974090"/>
                </a:lnTo>
                <a:lnTo>
                  <a:pt x="1370456" y="967613"/>
                </a:lnTo>
                <a:close/>
              </a:path>
              <a:path w="1447165" h="1012189">
                <a:moveTo>
                  <a:pt x="726948" y="0"/>
                </a:moveTo>
                <a:lnTo>
                  <a:pt x="0" y="0"/>
                </a:lnTo>
                <a:lnTo>
                  <a:pt x="0" y="12954"/>
                </a:lnTo>
                <a:lnTo>
                  <a:pt x="716787" y="12954"/>
                </a:lnTo>
                <a:lnTo>
                  <a:pt x="716787" y="6477"/>
                </a:lnTo>
                <a:lnTo>
                  <a:pt x="729742" y="6477"/>
                </a:lnTo>
                <a:lnTo>
                  <a:pt x="729742" y="2921"/>
                </a:lnTo>
                <a:lnTo>
                  <a:pt x="726948" y="0"/>
                </a:lnTo>
                <a:close/>
              </a:path>
              <a:path w="1447165" h="1012189">
                <a:moveTo>
                  <a:pt x="729742" y="6477"/>
                </a:moveTo>
                <a:lnTo>
                  <a:pt x="716787" y="6477"/>
                </a:lnTo>
                <a:lnTo>
                  <a:pt x="723264" y="12954"/>
                </a:lnTo>
                <a:lnTo>
                  <a:pt x="729742" y="12954"/>
                </a:lnTo>
                <a:lnTo>
                  <a:pt x="729742" y="6477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10378" y="2647950"/>
            <a:ext cx="810768" cy="5516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514594" y="3242818"/>
            <a:ext cx="42925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 marR="5080" indent="-3175">
              <a:lnSpc>
                <a:spcPct val="100000"/>
              </a:lnSpc>
              <a:spcBef>
                <a:spcPts val="95"/>
              </a:spcBef>
            </a:pPr>
            <a:r>
              <a:rPr sz="800" spc="3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800" dirty="0">
                <a:solidFill>
                  <a:srgbClr val="222E3C"/>
                </a:solidFill>
                <a:latin typeface="Trebuchet MS"/>
                <a:cs typeface="Trebuchet MS"/>
              </a:rPr>
              <a:t>v</a:t>
            </a:r>
            <a:r>
              <a:rPr sz="800" spc="-1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800" spc="-55" dirty="0">
                <a:solidFill>
                  <a:srgbClr val="222E3C"/>
                </a:solidFill>
                <a:latin typeface="Trebuchet MS"/>
                <a:cs typeface="Trebuchet MS"/>
              </a:rPr>
              <a:t>i</a:t>
            </a:r>
            <a:r>
              <a:rPr sz="800" spc="-20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800" spc="-3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800" spc="10" dirty="0">
                <a:solidFill>
                  <a:srgbClr val="222E3C"/>
                </a:solidFill>
                <a:latin typeface="Trebuchet MS"/>
                <a:cs typeface="Trebuchet MS"/>
              </a:rPr>
              <a:t>b</a:t>
            </a:r>
            <a:r>
              <a:rPr sz="800" spc="-30" dirty="0">
                <a:solidFill>
                  <a:srgbClr val="222E3C"/>
                </a:solidFill>
                <a:latin typeface="Trebuchet MS"/>
                <a:cs typeface="Trebuchet MS"/>
              </a:rPr>
              <a:t>le  </a:t>
            </a:r>
            <a:r>
              <a:rPr sz="800" spc="60" dirty="0">
                <a:solidFill>
                  <a:srgbClr val="222E3C"/>
                </a:solidFill>
                <a:latin typeface="Trebuchet MS"/>
                <a:cs typeface="Trebuchet MS"/>
              </a:rPr>
              <a:t>S</a:t>
            </a:r>
            <a:r>
              <a:rPr sz="800" spc="-30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800" spc="-1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800" spc="-30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800" spc="-55" dirty="0">
                <a:solidFill>
                  <a:srgbClr val="222E3C"/>
                </a:solidFill>
                <a:latin typeface="Trebuchet MS"/>
                <a:cs typeface="Trebuchet MS"/>
              </a:rPr>
              <a:t>i</a:t>
            </a:r>
            <a:r>
              <a:rPr sz="800" spc="-30" dirty="0">
                <a:solidFill>
                  <a:srgbClr val="222E3C"/>
                </a:solidFill>
                <a:latin typeface="Trebuchet MS"/>
                <a:cs typeface="Trebuchet MS"/>
              </a:rPr>
              <a:t>st</a:t>
            </a:r>
            <a:r>
              <a:rPr sz="800" spc="-25" dirty="0">
                <a:solidFill>
                  <a:srgbClr val="222E3C"/>
                </a:solidFill>
                <a:latin typeface="Trebuchet MS"/>
                <a:cs typeface="Trebuchet MS"/>
              </a:rPr>
              <a:t>i</a:t>
            </a:r>
            <a:r>
              <a:rPr sz="800" spc="-35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800" spc="10" dirty="0">
                <a:solidFill>
                  <a:srgbClr val="222E3C"/>
                </a:solidFill>
                <a:latin typeface="Trebuchet MS"/>
                <a:cs typeface="Trebuchet MS"/>
              </a:rPr>
              <a:t>s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550408" y="4020311"/>
            <a:ext cx="526541" cy="52654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519420" y="4517897"/>
            <a:ext cx="590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56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222E3C"/>
                </a:solidFill>
                <a:latin typeface="Trebuchet MS"/>
                <a:cs typeface="Trebuchet MS"/>
              </a:rPr>
              <a:t>Statistics  </a:t>
            </a:r>
            <a:r>
              <a:rPr sz="1000" spc="15" dirty="0">
                <a:solidFill>
                  <a:srgbClr val="222E3C"/>
                </a:solidFill>
                <a:latin typeface="Trebuchet MS"/>
                <a:cs typeface="Trebuchet MS"/>
              </a:rPr>
              <a:t>Consu</a:t>
            </a:r>
            <a:r>
              <a:rPr sz="1000" spc="25" dirty="0">
                <a:solidFill>
                  <a:srgbClr val="222E3C"/>
                </a:solidFill>
                <a:latin typeface="Trebuchet MS"/>
                <a:cs typeface="Trebuchet MS"/>
              </a:rPr>
              <a:t>m</a:t>
            </a:r>
            <a:r>
              <a:rPr sz="1000" spc="-3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r>
              <a:rPr sz="1000" spc="-45" dirty="0">
                <a:solidFill>
                  <a:srgbClr val="222E3C"/>
                </a:solidFill>
                <a:latin typeface="Trebuchet MS"/>
                <a:cs typeface="Trebuchet MS"/>
              </a:rPr>
              <a:t>r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33721" y="4021835"/>
            <a:ext cx="523494" cy="52349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364482" y="4517897"/>
            <a:ext cx="10629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8610" marR="5080" indent="-296545">
              <a:lnSpc>
                <a:spcPct val="100000"/>
              </a:lnSpc>
              <a:spcBef>
                <a:spcPts val="100"/>
              </a:spcBef>
            </a:pPr>
            <a:r>
              <a:rPr sz="1000" spc="50" dirty="0">
                <a:solidFill>
                  <a:srgbClr val="222E3C"/>
                </a:solidFill>
                <a:latin typeface="Trebuchet MS"/>
                <a:cs typeface="Trebuchet MS"/>
              </a:rPr>
              <a:t>AWS</a:t>
            </a:r>
            <a:r>
              <a:rPr sz="1000" spc="-8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2E3C"/>
                </a:solidFill>
                <a:latin typeface="Trebuchet MS"/>
                <a:cs typeface="Trebuchet MS"/>
              </a:rPr>
              <a:t>Management  </a:t>
            </a:r>
            <a:r>
              <a:rPr sz="1000" dirty="0">
                <a:solidFill>
                  <a:srgbClr val="222E3C"/>
                </a:solidFill>
                <a:latin typeface="Trebuchet MS"/>
                <a:cs typeface="Trebuchet MS"/>
              </a:rPr>
              <a:t>Console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77740" y="3731514"/>
            <a:ext cx="1059967" cy="4220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57369" y="3752469"/>
            <a:ext cx="946150" cy="270510"/>
          </a:xfrm>
          <a:custGeom>
            <a:avLst/>
            <a:gdLst/>
            <a:ahLst/>
            <a:cxnLst/>
            <a:rect l="l" t="t" r="r" b="b"/>
            <a:pathLst>
              <a:path w="946150" h="270510">
                <a:moveTo>
                  <a:pt x="31622" y="193687"/>
                </a:moveTo>
                <a:lnTo>
                  <a:pt x="0" y="193687"/>
                </a:lnTo>
                <a:lnTo>
                  <a:pt x="38100" y="269887"/>
                </a:lnTo>
                <a:lnTo>
                  <a:pt x="69850" y="206387"/>
                </a:lnTo>
                <a:lnTo>
                  <a:pt x="31622" y="206387"/>
                </a:lnTo>
                <a:lnTo>
                  <a:pt x="31622" y="193687"/>
                </a:lnTo>
                <a:close/>
              </a:path>
              <a:path w="946150" h="270510">
                <a:moveTo>
                  <a:pt x="932941" y="128460"/>
                </a:moveTo>
                <a:lnTo>
                  <a:pt x="34543" y="128460"/>
                </a:lnTo>
                <a:lnTo>
                  <a:pt x="31622" y="131368"/>
                </a:lnTo>
                <a:lnTo>
                  <a:pt x="31622" y="206387"/>
                </a:lnTo>
                <a:lnTo>
                  <a:pt x="44576" y="206387"/>
                </a:lnTo>
                <a:lnTo>
                  <a:pt x="44576" y="141414"/>
                </a:lnTo>
                <a:lnTo>
                  <a:pt x="38100" y="141414"/>
                </a:lnTo>
                <a:lnTo>
                  <a:pt x="44576" y="134937"/>
                </a:lnTo>
                <a:lnTo>
                  <a:pt x="932941" y="134937"/>
                </a:lnTo>
                <a:lnTo>
                  <a:pt x="932941" y="128460"/>
                </a:lnTo>
                <a:close/>
              </a:path>
              <a:path w="946150" h="270510">
                <a:moveTo>
                  <a:pt x="76200" y="193687"/>
                </a:moveTo>
                <a:lnTo>
                  <a:pt x="44576" y="193687"/>
                </a:lnTo>
                <a:lnTo>
                  <a:pt x="44576" y="206387"/>
                </a:lnTo>
                <a:lnTo>
                  <a:pt x="69850" y="206387"/>
                </a:lnTo>
                <a:lnTo>
                  <a:pt x="76200" y="193687"/>
                </a:lnTo>
                <a:close/>
              </a:path>
              <a:path w="946150" h="270510">
                <a:moveTo>
                  <a:pt x="44576" y="134937"/>
                </a:moveTo>
                <a:lnTo>
                  <a:pt x="38100" y="141414"/>
                </a:lnTo>
                <a:lnTo>
                  <a:pt x="44576" y="141414"/>
                </a:lnTo>
                <a:lnTo>
                  <a:pt x="44576" y="134937"/>
                </a:lnTo>
                <a:close/>
              </a:path>
              <a:path w="946150" h="270510">
                <a:moveTo>
                  <a:pt x="945895" y="128460"/>
                </a:moveTo>
                <a:lnTo>
                  <a:pt x="939418" y="128460"/>
                </a:lnTo>
                <a:lnTo>
                  <a:pt x="932941" y="134937"/>
                </a:lnTo>
                <a:lnTo>
                  <a:pt x="44576" y="134937"/>
                </a:lnTo>
                <a:lnTo>
                  <a:pt x="44576" y="141414"/>
                </a:lnTo>
                <a:lnTo>
                  <a:pt x="942975" y="141414"/>
                </a:lnTo>
                <a:lnTo>
                  <a:pt x="945895" y="138518"/>
                </a:lnTo>
                <a:lnTo>
                  <a:pt x="945895" y="128460"/>
                </a:lnTo>
                <a:close/>
              </a:path>
              <a:path w="946150" h="270510">
                <a:moveTo>
                  <a:pt x="945895" y="0"/>
                </a:moveTo>
                <a:lnTo>
                  <a:pt x="932941" y="0"/>
                </a:lnTo>
                <a:lnTo>
                  <a:pt x="932941" y="134937"/>
                </a:lnTo>
                <a:lnTo>
                  <a:pt x="939418" y="128460"/>
                </a:lnTo>
                <a:lnTo>
                  <a:pt x="945895" y="128460"/>
                </a:lnTo>
                <a:lnTo>
                  <a:pt x="945895" y="0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95950" y="3731514"/>
            <a:ext cx="229273" cy="4198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5959" y="3752469"/>
            <a:ext cx="76200" cy="268605"/>
          </a:xfrm>
          <a:custGeom>
            <a:avLst/>
            <a:gdLst/>
            <a:ahLst/>
            <a:cxnLst/>
            <a:rect l="l" t="t" r="r" b="b"/>
            <a:pathLst>
              <a:path w="76200" h="268604">
                <a:moveTo>
                  <a:pt x="31623" y="191871"/>
                </a:moveTo>
                <a:lnTo>
                  <a:pt x="0" y="191871"/>
                </a:lnTo>
                <a:lnTo>
                  <a:pt x="38100" y="268071"/>
                </a:lnTo>
                <a:lnTo>
                  <a:pt x="69850" y="204571"/>
                </a:lnTo>
                <a:lnTo>
                  <a:pt x="31623" y="204571"/>
                </a:lnTo>
                <a:lnTo>
                  <a:pt x="31623" y="191871"/>
                </a:lnTo>
                <a:close/>
              </a:path>
              <a:path w="76200" h="268604">
                <a:moveTo>
                  <a:pt x="31623" y="134035"/>
                </a:moveTo>
                <a:lnTo>
                  <a:pt x="31623" y="204571"/>
                </a:lnTo>
                <a:lnTo>
                  <a:pt x="44576" y="204571"/>
                </a:lnTo>
                <a:lnTo>
                  <a:pt x="44576" y="140512"/>
                </a:lnTo>
                <a:lnTo>
                  <a:pt x="38100" y="140512"/>
                </a:lnTo>
                <a:lnTo>
                  <a:pt x="31623" y="134035"/>
                </a:lnTo>
                <a:close/>
              </a:path>
              <a:path w="76200" h="268604">
                <a:moveTo>
                  <a:pt x="76200" y="191871"/>
                </a:moveTo>
                <a:lnTo>
                  <a:pt x="44576" y="191871"/>
                </a:lnTo>
                <a:lnTo>
                  <a:pt x="44576" y="204571"/>
                </a:lnTo>
                <a:lnTo>
                  <a:pt x="69850" y="204571"/>
                </a:lnTo>
                <a:lnTo>
                  <a:pt x="76200" y="191871"/>
                </a:lnTo>
                <a:close/>
              </a:path>
              <a:path w="76200" h="268604">
                <a:moveTo>
                  <a:pt x="27431" y="0"/>
                </a:moveTo>
                <a:lnTo>
                  <a:pt x="14477" y="0"/>
                </a:lnTo>
                <a:lnTo>
                  <a:pt x="14477" y="137604"/>
                </a:lnTo>
                <a:lnTo>
                  <a:pt x="17399" y="140512"/>
                </a:lnTo>
                <a:lnTo>
                  <a:pt x="31623" y="140512"/>
                </a:lnTo>
                <a:lnTo>
                  <a:pt x="31623" y="134035"/>
                </a:lnTo>
                <a:lnTo>
                  <a:pt x="27431" y="134035"/>
                </a:lnTo>
                <a:lnTo>
                  <a:pt x="20954" y="127558"/>
                </a:lnTo>
                <a:lnTo>
                  <a:pt x="27431" y="127558"/>
                </a:lnTo>
                <a:lnTo>
                  <a:pt x="27431" y="0"/>
                </a:lnTo>
                <a:close/>
              </a:path>
              <a:path w="76200" h="268604">
                <a:moveTo>
                  <a:pt x="41782" y="127558"/>
                </a:moveTo>
                <a:lnTo>
                  <a:pt x="27431" y="127558"/>
                </a:lnTo>
                <a:lnTo>
                  <a:pt x="27431" y="134035"/>
                </a:lnTo>
                <a:lnTo>
                  <a:pt x="31623" y="134035"/>
                </a:lnTo>
                <a:lnTo>
                  <a:pt x="38100" y="140512"/>
                </a:lnTo>
                <a:lnTo>
                  <a:pt x="44576" y="140512"/>
                </a:lnTo>
                <a:lnTo>
                  <a:pt x="44576" y="130454"/>
                </a:lnTo>
                <a:lnTo>
                  <a:pt x="41782" y="127558"/>
                </a:lnTo>
                <a:close/>
              </a:path>
              <a:path w="76200" h="268604">
                <a:moveTo>
                  <a:pt x="27431" y="127558"/>
                </a:moveTo>
                <a:lnTo>
                  <a:pt x="20954" y="127558"/>
                </a:lnTo>
                <a:lnTo>
                  <a:pt x="27431" y="134035"/>
                </a:lnTo>
                <a:lnTo>
                  <a:pt x="27431" y="127558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08404" y="2747035"/>
            <a:ext cx="1223797" cy="62633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49170" y="2768345"/>
            <a:ext cx="1072515" cy="512445"/>
          </a:xfrm>
          <a:custGeom>
            <a:avLst/>
            <a:gdLst/>
            <a:ahLst/>
            <a:cxnLst/>
            <a:rect l="l" t="t" r="r" b="b"/>
            <a:pathLst>
              <a:path w="1072514" h="512445">
                <a:moveTo>
                  <a:pt x="996061" y="435864"/>
                </a:moveTo>
                <a:lnTo>
                  <a:pt x="996061" y="512064"/>
                </a:lnTo>
                <a:lnTo>
                  <a:pt x="1059307" y="480441"/>
                </a:lnTo>
                <a:lnTo>
                  <a:pt x="1008761" y="480441"/>
                </a:lnTo>
                <a:lnTo>
                  <a:pt x="1008761" y="467487"/>
                </a:lnTo>
                <a:lnTo>
                  <a:pt x="1059306" y="467487"/>
                </a:lnTo>
                <a:lnTo>
                  <a:pt x="996061" y="435864"/>
                </a:lnTo>
                <a:close/>
              </a:path>
              <a:path w="1072514" h="512445">
                <a:moveTo>
                  <a:pt x="529717" y="6477"/>
                </a:moveTo>
                <a:lnTo>
                  <a:pt x="529717" y="477520"/>
                </a:lnTo>
                <a:lnTo>
                  <a:pt x="532638" y="480441"/>
                </a:lnTo>
                <a:lnTo>
                  <a:pt x="996061" y="480441"/>
                </a:lnTo>
                <a:lnTo>
                  <a:pt x="996061" y="473964"/>
                </a:lnTo>
                <a:lnTo>
                  <a:pt x="542671" y="473964"/>
                </a:lnTo>
                <a:lnTo>
                  <a:pt x="536194" y="467487"/>
                </a:lnTo>
                <a:lnTo>
                  <a:pt x="542671" y="467487"/>
                </a:lnTo>
                <a:lnTo>
                  <a:pt x="542671" y="12954"/>
                </a:lnTo>
                <a:lnTo>
                  <a:pt x="536194" y="12954"/>
                </a:lnTo>
                <a:lnTo>
                  <a:pt x="529717" y="6477"/>
                </a:lnTo>
                <a:close/>
              </a:path>
              <a:path w="1072514" h="512445">
                <a:moveTo>
                  <a:pt x="1059306" y="467487"/>
                </a:moveTo>
                <a:lnTo>
                  <a:pt x="1008761" y="467487"/>
                </a:lnTo>
                <a:lnTo>
                  <a:pt x="1008761" y="480441"/>
                </a:lnTo>
                <a:lnTo>
                  <a:pt x="1059307" y="480441"/>
                </a:lnTo>
                <a:lnTo>
                  <a:pt x="1072261" y="473964"/>
                </a:lnTo>
                <a:lnTo>
                  <a:pt x="1059306" y="467487"/>
                </a:lnTo>
                <a:close/>
              </a:path>
              <a:path w="1072514" h="512445">
                <a:moveTo>
                  <a:pt x="542671" y="467487"/>
                </a:moveTo>
                <a:lnTo>
                  <a:pt x="536194" y="467487"/>
                </a:lnTo>
                <a:lnTo>
                  <a:pt x="542671" y="473964"/>
                </a:lnTo>
                <a:lnTo>
                  <a:pt x="542671" y="467487"/>
                </a:lnTo>
                <a:close/>
              </a:path>
              <a:path w="1072514" h="512445">
                <a:moveTo>
                  <a:pt x="996061" y="467487"/>
                </a:moveTo>
                <a:lnTo>
                  <a:pt x="542671" y="467487"/>
                </a:lnTo>
                <a:lnTo>
                  <a:pt x="542671" y="473964"/>
                </a:lnTo>
                <a:lnTo>
                  <a:pt x="996061" y="473964"/>
                </a:lnTo>
                <a:lnTo>
                  <a:pt x="996061" y="467487"/>
                </a:lnTo>
                <a:close/>
              </a:path>
              <a:path w="1072514" h="512445">
                <a:moveTo>
                  <a:pt x="539750" y="0"/>
                </a:moveTo>
                <a:lnTo>
                  <a:pt x="0" y="0"/>
                </a:lnTo>
                <a:lnTo>
                  <a:pt x="0" y="12954"/>
                </a:lnTo>
                <a:lnTo>
                  <a:pt x="529717" y="12954"/>
                </a:lnTo>
                <a:lnTo>
                  <a:pt x="529717" y="6477"/>
                </a:lnTo>
                <a:lnTo>
                  <a:pt x="542671" y="6477"/>
                </a:lnTo>
                <a:lnTo>
                  <a:pt x="542671" y="2921"/>
                </a:lnTo>
                <a:lnTo>
                  <a:pt x="539750" y="0"/>
                </a:lnTo>
                <a:close/>
              </a:path>
              <a:path w="1072514" h="512445">
                <a:moveTo>
                  <a:pt x="542671" y="6477"/>
                </a:moveTo>
                <a:lnTo>
                  <a:pt x="529717" y="6477"/>
                </a:lnTo>
                <a:lnTo>
                  <a:pt x="536194" y="12954"/>
                </a:lnTo>
                <a:lnTo>
                  <a:pt x="542671" y="12954"/>
                </a:lnTo>
                <a:lnTo>
                  <a:pt x="542671" y="6477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97479" y="2183892"/>
            <a:ext cx="2353818" cy="151714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53105" y="2216657"/>
            <a:ext cx="2249805" cy="1412875"/>
          </a:xfrm>
          <a:custGeom>
            <a:avLst/>
            <a:gdLst/>
            <a:ahLst/>
            <a:cxnLst/>
            <a:rect l="l" t="t" r="r" b="b"/>
            <a:pathLst>
              <a:path w="2249804" h="1412875">
                <a:moveTo>
                  <a:pt x="0" y="1412747"/>
                </a:moveTo>
                <a:lnTo>
                  <a:pt x="2249423" y="1412747"/>
                </a:lnTo>
                <a:lnTo>
                  <a:pt x="2249423" y="0"/>
                </a:lnTo>
                <a:lnTo>
                  <a:pt x="0" y="0"/>
                </a:lnTo>
                <a:lnTo>
                  <a:pt x="0" y="1412747"/>
                </a:lnTo>
                <a:close/>
              </a:path>
            </a:pathLst>
          </a:custGeom>
          <a:ln w="28956">
            <a:solidFill>
              <a:srgbClr val="222E3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415538" y="3462020"/>
            <a:ext cx="91566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222E3C"/>
                </a:solidFill>
                <a:latin typeface="Trebuchet MS"/>
                <a:cs typeface="Trebuchet MS"/>
              </a:rPr>
              <a:t>CloudWatch</a:t>
            </a:r>
            <a:r>
              <a:rPr sz="800" spc="-8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222E3C"/>
                </a:solidFill>
                <a:latin typeface="Trebuchet MS"/>
                <a:cs typeface="Trebuchet MS"/>
              </a:rPr>
              <a:t>Metrics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884170" y="2374404"/>
            <a:ext cx="991387" cy="37793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61132" y="2409431"/>
            <a:ext cx="835977" cy="28893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30270" y="2400680"/>
            <a:ext cx="906018" cy="29260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30270" y="2400680"/>
            <a:ext cx="906144" cy="292735"/>
          </a:xfrm>
          <a:custGeom>
            <a:avLst/>
            <a:gdLst/>
            <a:ahLst/>
            <a:cxnLst/>
            <a:rect l="l" t="t" r="r" b="b"/>
            <a:pathLst>
              <a:path w="906145" h="292735">
                <a:moveTo>
                  <a:pt x="857250" y="292607"/>
                </a:moveTo>
                <a:lnTo>
                  <a:pt x="867029" y="253619"/>
                </a:lnTo>
                <a:lnTo>
                  <a:pt x="906018" y="243839"/>
                </a:lnTo>
                <a:lnTo>
                  <a:pt x="857250" y="292607"/>
                </a:lnTo>
                <a:lnTo>
                  <a:pt x="0" y="292607"/>
                </a:lnTo>
                <a:lnTo>
                  <a:pt x="0" y="0"/>
                </a:lnTo>
                <a:lnTo>
                  <a:pt x="906018" y="0"/>
                </a:lnTo>
                <a:lnTo>
                  <a:pt x="906018" y="243839"/>
                </a:lnTo>
              </a:path>
            </a:pathLst>
          </a:custGeom>
          <a:ln w="9906">
            <a:solidFill>
              <a:srgbClr val="0082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051048" y="2441955"/>
            <a:ext cx="6635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5" dirty="0">
                <a:solidFill>
                  <a:srgbClr val="222E3C"/>
                </a:solidFill>
                <a:latin typeface="Trebuchet MS"/>
                <a:cs typeface="Trebuchet MS"/>
              </a:rPr>
              <a:t>CPUUtilization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08782" y="2688361"/>
            <a:ext cx="1186433" cy="37868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98697" y="2724137"/>
            <a:ext cx="1004341" cy="28893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54883" y="2714625"/>
            <a:ext cx="1101089" cy="29336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54883" y="2714625"/>
            <a:ext cx="1101090" cy="293370"/>
          </a:xfrm>
          <a:custGeom>
            <a:avLst/>
            <a:gdLst/>
            <a:ahLst/>
            <a:cxnLst/>
            <a:rect l="l" t="t" r="r" b="b"/>
            <a:pathLst>
              <a:path w="1101089" h="293369">
                <a:moveTo>
                  <a:pt x="1052194" y="293369"/>
                </a:moveTo>
                <a:lnTo>
                  <a:pt x="1061974" y="254254"/>
                </a:lnTo>
                <a:lnTo>
                  <a:pt x="1101089" y="244475"/>
                </a:lnTo>
                <a:lnTo>
                  <a:pt x="1052194" y="293369"/>
                </a:lnTo>
                <a:lnTo>
                  <a:pt x="0" y="293369"/>
                </a:lnTo>
                <a:lnTo>
                  <a:pt x="0" y="0"/>
                </a:lnTo>
                <a:lnTo>
                  <a:pt x="1101089" y="0"/>
                </a:lnTo>
                <a:lnTo>
                  <a:pt x="1101089" y="244475"/>
                </a:lnTo>
              </a:path>
            </a:pathLst>
          </a:custGeom>
          <a:ln w="9906">
            <a:solidFill>
              <a:srgbClr val="0082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388614" y="2756661"/>
            <a:ext cx="8324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5" dirty="0">
                <a:solidFill>
                  <a:srgbClr val="222E3C"/>
                </a:solidFill>
                <a:latin typeface="Trebuchet MS"/>
                <a:cs typeface="Trebuchet MS"/>
              </a:rPr>
              <a:t>StatusCheckFailed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28600" y="3267455"/>
            <a:ext cx="1491996" cy="10203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4700" y="3293745"/>
            <a:ext cx="1406652" cy="93497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4700" y="3293745"/>
            <a:ext cx="1407160" cy="935355"/>
          </a:xfrm>
          <a:custGeom>
            <a:avLst/>
            <a:gdLst/>
            <a:ahLst/>
            <a:cxnLst/>
            <a:rect l="l" t="t" r="r" b="b"/>
            <a:pathLst>
              <a:path w="1407160" h="935354">
                <a:moveTo>
                  <a:pt x="0" y="934973"/>
                </a:moveTo>
                <a:lnTo>
                  <a:pt x="1406652" y="934973"/>
                </a:lnTo>
                <a:lnTo>
                  <a:pt x="1406652" y="0"/>
                </a:lnTo>
                <a:lnTo>
                  <a:pt x="0" y="0"/>
                </a:lnTo>
                <a:lnTo>
                  <a:pt x="0" y="934973"/>
                </a:lnTo>
                <a:close/>
              </a:path>
            </a:pathLst>
          </a:custGeom>
          <a:ln w="9906">
            <a:solidFill>
              <a:srgbClr val="DADB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52119" y="3463544"/>
            <a:ext cx="1051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222E3C"/>
                </a:solidFill>
                <a:latin typeface="Trebuchet MS"/>
                <a:cs typeface="Trebuchet MS"/>
              </a:rPr>
              <a:t>Custom  </a:t>
            </a:r>
            <a:r>
              <a:rPr sz="1200" spc="-15" dirty="0">
                <a:solidFill>
                  <a:srgbClr val="222E3C"/>
                </a:solidFill>
                <a:latin typeface="Trebuchet MS"/>
                <a:cs typeface="Trebuchet MS"/>
              </a:rPr>
              <a:t>Application-  </a:t>
            </a:r>
            <a:r>
              <a:rPr sz="1200" spc="-30" dirty="0">
                <a:solidFill>
                  <a:srgbClr val="222E3C"/>
                </a:solidFill>
                <a:latin typeface="Trebuchet MS"/>
                <a:cs typeface="Trebuchet MS"/>
              </a:rPr>
              <a:t>Specific</a:t>
            </a:r>
            <a:r>
              <a:rPr sz="1200" spc="-9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22E3C"/>
                </a:solidFill>
                <a:latin typeface="Trebuchet MS"/>
                <a:cs typeface="Trebuchet MS"/>
              </a:rPr>
              <a:t>Metrics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640585" y="2928391"/>
            <a:ext cx="1223797" cy="87475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81352" y="2988182"/>
            <a:ext cx="1072515" cy="760730"/>
          </a:xfrm>
          <a:custGeom>
            <a:avLst/>
            <a:gdLst/>
            <a:ahLst/>
            <a:cxnLst/>
            <a:rect l="l" t="t" r="r" b="b"/>
            <a:pathLst>
              <a:path w="1072514" h="760729">
                <a:moveTo>
                  <a:pt x="529717" y="747776"/>
                </a:moveTo>
                <a:lnTo>
                  <a:pt x="0" y="747776"/>
                </a:lnTo>
                <a:lnTo>
                  <a:pt x="0" y="760730"/>
                </a:lnTo>
                <a:lnTo>
                  <a:pt x="539750" y="760730"/>
                </a:lnTo>
                <a:lnTo>
                  <a:pt x="542671" y="757809"/>
                </a:lnTo>
                <a:lnTo>
                  <a:pt x="542671" y="754253"/>
                </a:lnTo>
                <a:lnTo>
                  <a:pt x="529717" y="754253"/>
                </a:lnTo>
                <a:lnTo>
                  <a:pt x="529717" y="747776"/>
                </a:lnTo>
                <a:close/>
              </a:path>
              <a:path w="1072514" h="760729">
                <a:moveTo>
                  <a:pt x="996061" y="31623"/>
                </a:moveTo>
                <a:lnTo>
                  <a:pt x="532638" y="31623"/>
                </a:lnTo>
                <a:lnTo>
                  <a:pt x="529717" y="34543"/>
                </a:lnTo>
                <a:lnTo>
                  <a:pt x="529717" y="754253"/>
                </a:lnTo>
                <a:lnTo>
                  <a:pt x="536194" y="747776"/>
                </a:lnTo>
                <a:lnTo>
                  <a:pt x="542671" y="747776"/>
                </a:lnTo>
                <a:lnTo>
                  <a:pt x="542671" y="44577"/>
                </a:lnTo>
                <a:lnTo>
                  <a:pt x="536194" y="44577"/>
                </a:lnTo>
                <a:lnTo>
                  <a:pt x="542671" y="38100"/>
                </a:lnTo>
                <a:lnTo>
                  <a:pt x="996061" y="38100"/>
                </a:lnTo>
                <a:lnTo>
                  <a:pt x="996061" y="31623"/>
                </a:lnTo>
                <a:close/>
              </a:path>
              <a:path w="1072514" h="760729">
                <a:moveTo>
                  <a:pt x="542671" y="747776"/>
                </a:moveTo>
                <a:lnTo>
                  <a:pt x="536194" y="747776"/>
                </a:lnTo>
                <a:lnTo>
                  <a:pt x="529717" y="754253"/>
                </a:lnTo>
                <a:lnTo>
                  <a:pt x="542671" y="754253"/>
                </a:lnTo>
                <a:lnTo>
                  <a:pt x="542671" y="747776"/>
                </a:lnTo>
                <a:close/>
              </a:path>
              <a:path w="1072514" h="760729">
                <a:moveTo>
                  <a:pt x="996061" y="0"/>
                </a:moveTo>
                <a:lnTo>
                  <a:pt x="996061" y="76200"/>
                </a:lnTo>
                <a:lnTo>
                  <a:pt x="1059306" y="44577"/>
                </a:lnTo>
                <a:lnTo>
                  <a:pt x="1008761" y="44577"/>
                </a:lnTo>
                <a:lnTo>
                  <a:pt x="1008761" y="31623"/>
                </a:lnTo>
                <a:lnTo>
                  <a:pt x="1059307" y="31623"/>
                </a:lnTo>
                <a:lnTo>
                  <a:pt x="996061" y="0"/>
                </a:lnTo>
                <a:close/>
              </a:path>
              <a:path w="1072514" h="760729">
                <a:moveTo>
                  <a:pt x="542671" y="38100"/>
                </a:moveTo>
                <a:lnTo>
                  <a:pt x="536194" y="44577"/>
                </a:lnTo>
                <a:lnTo>
                  <a:pt x="542671" y="44577"/>
                </a:lnTo>
                <a:lnTo>
                  <a:pt x="542671" y="38100"/>
                </a:lnTo>
                <a:close/>
              </a:path>
              <a:path w="1072514" h="760729">
                <a:moveTo>
                  <a:pt x="996061" y="38100"/>
                </a:moveTo>
                <a:lnTo>
                  <a:pt x="542671" y="38100"/>
                </a:lnTo>
                <a:lnTo>
                  <a:pt x="542671" y="44577"/>
                </a:lnTo>
                <a:lnTo>
                  <a:pt x="996061" y="44577"/>
                </a:lnTo>
                <a:lnTo>
                  <a:pt x="996061" y="38100"/>
                </a:lnTo>
                <a:close/>
              </a:path>
              <a:path w="1072514" h="760729">
                <a:moveTo>
                  <a:pt x="1059307" y="31623"/>
                </a:moveTo>
                <a:lnTo>
                  <a:pt x="1008761" y="31623"/>
                </a:lnTo>
                <a:lnTo>
                  <a:pt x="1008761" y="44577"/>
                </a:lnTo>
                <a:lnTo>
                  <a:pt x="1059306" y="44577"/>
                </a:lnTo>
                <a:lnTo>
                  <a:pt x="1072261" y="38100"/>
                </a:lnTo>
                <a:lnTo>
                  <a:pt x="1059307" y="31623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45814" y="3003067"/>
            <a:ext cx="1088910" cy="37868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39540" y="3038843"/>
            <a:ext cx="899909" cy="28893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91915" y="3029330"/>
            <a:ext cx="1003554" cy="29336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91915" y="3029330"/>
            <a:ext cx="1003935" cy="293370"/>
          </a:xfrm>
          <a:custGeom>
            <a:avLst/>
            <a:gdLst/>
            <a:ahLst/>
            <a:cxnLst/>
            <a:rect l="l" t="t" r="r" b="b"/>
            <a:pathLst>
              <a:path w="1003935" h="293370">
                <a:moveTo>
                  <a:pt x="954659" y="293369"/>
                </a:moveTo>
                <a:lnTo>
                  <a:pt x="964438" y="254254"/>
                </a:lnTo>
                <a:lnTo>
                  <a:pt x="1003554" y="244475"/>
                </a:lnTo>
                <a:lnTo>
                  <a:pt x="954659" y="293369"/>
                </a:lnTo>
                <a:lnTo>
                  <a:pt x="0" y="293369"/>
                </a:lnTo>
                <a:lnTo>
                  <a:pt x="0" y="0"/>
                </a:lnTo>
                <a:lnTo>
                  <a:pt x="1003554" y="0"/>
                </a:lnTo>
                <a:lnTo>
                  <a:pt x="1003554" y="244475"/>
                </a:lnTo>
              </a:path>
            </a:pathLst>
          </a:custGeom>
          <a:ln w="9906">
            <a:solidFill>
              <a:srgbClr val="0082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029202" y="3071114"/>
            <a:ext cx="7277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222E3C"/>
                </a:solidFill>
                <a:latin typeface="Trebuchet MS"/>
                <a:cs typeface="Trebuchet MS"/>
              </a:rPr>
              <a:t>PageViewCount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607564" y="1524450"/>
            <a:ext cx="575310" cy="144780"/>
          </a:xfrm>
          <a:custGeom>
            <a:avLst/>
            <a:gdLst/>
            <a:ahLst/>
            <a:cxnLst/>
            <a:rect l="l" t="t" r="r" b="b"/>
            <a:pathLst>
              <a:path w="575310" h="144780">
                <a:moveTo>
                  <a:pt x="288736" y="0"/>
                </a:moveTo>
                <a:lnTo>
                  <a:pt x="0" y="42626"/>
                </a:lnTo>
                <a:lnTo>
                  <a:pt x="288736" y="144753"/>
                </a:lnTo>
                <a:lnTo>
                  <a:pt x="575297" y="43704"/>
                </a:lnTo>
                <a:lnTo>
                  <a:pt x="575297" y="42176"/>
                </a:lnTo>
                <a:lnTo>
                  <a:pt x="288736" y="0"/>
                </a:lnTo>
                <a:close/>
              </a:path>
            </a:pathLst>
          </a:custGeom>
          <a:solidFill>
            <a:srgbClr val="B1CE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09767" y="1123940"/>
            <a:ext cx="231775" cy="483234"/>
          </a:xfrm>
          <a:custGeom>
            <a:avLst/>
            <a:gdLst/>
            <a:ahLst/>
            <a:cxnLst/>
            <a:rect l="l" t="t" r="r" b="b"/>
            <a:pathLst>
              <a:path w="231775" h="483234">
                <a:moveTo>
                  <a:pt x="16020" y="0"/>
                </a:moveTo>
                <a:lnTo>
                  <a:pt x="0" y="0"/>
                </a:lnTo>
                <a:lnTo>
                  <a:pt x="0" y="483102"/>
                </a:lnTo>
                <a:lnTo>
                  <a:pt x="231341" y="428928"/>
                </a:lnTo>
                <a:lnTo>
                  <a:pt x="231341" y="83478"/>
                </a:lnTo>
                <a:lnTo>
                  <a:pt x="16020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713522" y="1225176"/>
            <a:ext cx="173355" cy="351790"/>
          </a:xfrm>
          <a:custGeom>
            <a:avLst/>
            <a:gdLst/>
            <a:ahLst/>
            <a:cxnLst/>
            <a:rect l="l" t="t" r="r" b="b"/>
            <a:pathLst>
              <a:path w="173355" h="351790">
                <a:moveTo>
                  <a:pt x="0" y="0"/>
                </a:moveTo>
                <a:lnTo>
                  <a:pt x="0" y="351672"/>
                </a:lnTo>
                <a:lnTo>
                  <a:pt x="173065" y="321480"/>
                </a:lnTo>
                <a:lnTo>
                  <a:pt x="173065" y="38190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34496" y="1213629"/>
            <a:ext cx="62230" cy="418465"/>
          </a:xfrm>
          <a:custGeom>
            <a:avLst/>
            <a:gdLst/>
            <a:ahLst/>
            <a:cxnLst/>
            <a:rect l="l" t="t" r="r" b="b"/>
            <a:pathLst>
              <a:path w="62230" h="418464">
                <a:moveTo>
                  <a:pt x="61804" y="0"/>
                </a:moveTo>
                <a:lnTo>
                  <a:pt x="0" y="18657"/>
                </a:lnTo>
                <a:lnTo>
                  <a:pt x="0" y="399623"/>
                </a:lnTo>
                <a:lnTo>
                  <a:pt x="61804" y="418280"/>
                </a:lnTo>
                <a:lnTo>
                  <a:pt x="61804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42660" y="1123940"/>
            <a:ext cx="67310" cy="482600"/>
          </a:xfrm>
          <a:custGeom>
            <a:avLst/>
            <a:gdLst/>
            <a:ahLst/>
            <a:cxnLst/>
            <a:rect l="l" t="t" r="r" b="b"/>
            <a:pathLst>
              <a:path w="67310" h="482600">
                <a:moveTo>
                  <a:pt x="67107" y="0"/>
                </a:moveTo>
                <a:lnTo>
                  <a:pt x="54420" y="0"/>
                </a:lnTo>
                <a:lnTo>
                  <a:pt x="0" y="26643"/>
                </a:lnTo>
                <a:lnTo>
                  <a:pt x="0" y="461782"/>
                </a:lnTo>
                <a:lnTo>
                  <a:pt x="67107" y="482214"/>
                </a:lnTo>
                <a:lnTo>
                  <a:pt x="67107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07564" y="1567077"/>
            <a:ext cx="288925" cy="203835"/>
          </a:xfrm>
          <a:custGeom>
            <a:avLst/>
            <a:gdLst/>
            <a:ahLst/>
            <a:cxnLst/>
            <a:rect l="l" t="t" r="r" b="b"/>
            <a:pathLst>
              <a:path w="288925" h="203835">
                <a:moveTo>
                  <a:pt x="0" y="0"/>
                </a:moveTo>
                <a:lnTo>
                  <a:pt x="0" y="59497"/>
                </a:lnTo>
                <a:lnTo>
                  <a:pt x="288736" y="203363"/>
                </a:lnTo>
                <a:lnTo>
                  <a:pt x="288736" y="102126"/>
                </a:lnTo>
                <a:lnTo>
                  <a:pt x="0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96300" y="1568155"/>
            <a:ext cx="287020" cy="202565"/>
          </a:xfrm>
          <a:custGeom>
            <a:avLst/>
            <a:gdLst/>
            <a:ahLst/>
            <a:cxnLst/>
            <a:rect l="l" t="t" r="r" b="b"/>
            <a:pathLst>
              <a:path w="287019" h="202564">
                <a:moveTo>
                  <a:pt x="286560" y="0"/>
                </a:moveTo>
                <a:lnTo>
                  <a:pt x="0" y="101048"/>
                </a:lnTo>
                <a:lnTo>
                  <a:pt x="0" y="202285"/>
                </a:lnTo>
                <a:lnTo>
                  <a:pt x="286560" y="59938"/>
                </a:lnTo>
                <a:lnTo>
                  <a:pt x="286560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64958" y="1225176"/>
            <a:ext cx="48895" cy="351790"/>
          </a:xfrm>
          <a:custGeom>
            <a:avLst/>
            <a:gdLst/>
            <a:ahLst/>
            <a:cxnLst/>
            <a:rect l="l" t="t" r="r" b="b"/>
            <a:pathLst>
              <a:path w="48894" h="351790">
                <a:moveTo>
                  <a:pt x="48563" y="0"/>
                </a:moveTo>
                <a:lnTo>
                  <a:pt x="0" y="18657"/>
                </a:lnTo>
                <a:lnTo>
                  <a:pt x="0" y="336576"/>
                </a:lnTo>
                <a:lnTo>
                  <a:pt x="48563" y="351672"/>
                </a:lnTo>
                <a:lnTo>
                  <a:pt x="48563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896300" y="1212742"/>
            <a:ext cx="208915" cy="419734"/>
          </a:xfrm>
          <a:custGeom>
            <a:avLst/>
            <a:gdLst/>
            <a:ahLst/>
            <a:cxnLst/>
            <a:rect l="l" t="t" r="r" b="b"/>
            <a:pathLst>
              <a:path w="208914" h="419735">
                <a:moveTo>
                  <a:pt x="0" y="0"/>
                </a:moveTo>
                <a:lnTo>
                  <a:pt x="0" y="419168"/>
                </a:lnTo>
                <a:lnTo>
                  <a:pt x="208388" y="356996"/>
                </a:lnTo>
                <a:lnTo>
                  <a:pt x="208388" y="62171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887081" y="898778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997585" y="0"/>
                </a:moveTo>
                <a:lnTo>
                  <a:pt x="98171" y="0"/>
                </a:lnTo>
                <a:lnTo>
                  <a:pt x="59953" y="7713"/>
                </a:lnTo>
                <a:lnTo>
                  <a:pt x="28749" y="28749"/>
                </a:lnTo>
                <a:lnTo>
                  <a:pt x="7713" y="59953"/>
                </a:lnTo>
                <a:lnTo>
                  <a:pt x="0" y="98171"/>
                </a:lnTo>
                <a:lnTo>
                  <a:pt x="0" y="901573"/>
                </a:lnTo>
                <a:lnTo>
                  <a:pt x="7713" y="939790"/>
                </a:lnTo>
                <a:lnTo>
                  <a:pt x="28749" y="970994"/>
                </a:lnTo>
                <a:lnTo>
                  <a:pt x="59953" y="992030"/>
                </a:lnTo>
                <a:lnTo>
                  <a:pt x="98171" y="999744"/>
                </a:lnTo>
                <a:lnTo>
                  <a:pt x="997585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5" y="901573"/>
                </a:lnTo>
                <a:lnTo>
                  <a:pt x="1095755" y="98171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887081" y="898778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5" y="98171"/>
                </a:lnTo>
                <a:lnTo>
                  <a:pt x="1095755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050">
            <a:solidFill>
              <a:srgbClr val="34823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03870" y="1483090"/>
            <a:ext cx="763905" cy="192405"/>
          </a:xfrm>
          <a:custGeom>
            <a:avLst/>
            <a:gdLst/>
            <a:ahLst/>
            <a:cxnLst/>
            <a:rect l="l" t="t" r="r" b="b"/>
            <a:pathLst>
              <a:path w="763904" h="192405">
                <a:moveTo>
                  <a:pt x="383194" y="0"/>
                </a:moveTo>
                <a:lnTo>
                  <a:pt x="0" y="56634"/>
                </a:lnTo>
                <a:lnTo>
                  <a:pt x="383194" y="192322"/>
                </a:lnTo>
                <a:lnTo>
                  <a:pt x="763503" y="58066"/>
                </a:lnTo>
                <a:lnTo>
                  <a:pt x="763503" y="56036"/>
                </a:lnTo>
                <a:lnTo>
                  <a:pt x="383194" y="0"/>
                </a:lnTo>
                <a:close/>
              </a:path>
            </a:pathLst>
          </a:custGeom>
          <a:solidFill>
            <a:srgbClr val="B1CE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72223" y="950962"/>
            <a:ext cx="307340" cy="641985"/>
          </a:xfrm>
          <a:custGeom>
            <a:avLst/>
            <a:gdLst/>
            <a:ahLst/>
            <a:cxnLst/>
            <a:rect l="l" t="t" r="r" b="b"/>
            <a:pathLst>
              <a:path w="307340" h="641985">
                <a:moveTo>
                  <a:pt x="21262" y="0"/>
                </a:moveTo>
                <a:lnTo>
                  <a:pt x="0" y="0"/>
                </a:lnTo>
                <a:lnTo>
                  <a:pt x="0" y="641859"/>
                </a:lnTo>
                <a:lnTo>
                  <a:pt x="307024" y="569883"/>
                </a:lnTo>
                <a:lnTo>
                  <a:pt x="307024" y="110911"/>
                </a:lnTo>
                <a:lnTo>
                  <a:pt x="21262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44492" y="1085468"/>
            <a:ext cx="229870" cy="467359"/>
          </a:xfrm>
          <a:custGeom>
            <a:avLst/>
            <a:gdLst/>
            <a:ahLst/>
            <a:cxnLst/>
            <a:rect l="l" t="t" r="r" b="b"/>
            <a:pathLst>
              <a:path w="229870" h="467359">
                <a:moveTo>
                  <a:pt x="0" y="0"/>
                </a:moveTo>
                <a:lnTo>
                  <a:pt x="0" y="467240"/>
                </a:lnTo>
                <a:lnTo>
                  <a:pt x="229682" y="427125"/>
                </a:lnTo>
                <a:lnTo>
                  <a:pt x="229682" y="50740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405042" y="1070126"/>
            <a:ext cx="82550" cy="556260"/>
          </a:xfrm>
          <a:custGeom>
            <a:avLst/>
            <a:gdLst/>
            <a:ahLst/>
            <a:cxnLst/>
            <a:rect l="l" t="t" r="r" b="b"/>
            <a:pathLst>
              <a:path w="82550" h="556260">
                <a:moveTo>
                  <a:pt x="82022" y="0"/>
                </a:moveTo>
                <a:lnTo>
                  <a:pt x="0" y="24788"/>
                </a:lnTo>
                <a:lnTo>
                  <a:pt x="0" y="530948"/>
                </a:lnTo>
                <a:lnTo>
                  <a:pt x="82022" y="555736"/>
                </a:lnTo>
                <a:lnTo>
                  <a:pt x="82022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283162" y="950962"/>
            <a:ext cx="89535" cy="640715"/>
          </a:xfrm>
          <a:custGeom>
            <a:avLst/>
            <a:gdLst/>
            <a:ahLst/>
            <a:cxnLst/>
            <a:rect l="l" t="t" r="r" b="b"/>
            <a:pathLst>
              <a:path w="89534" h="640715">
                <a:moveTo>
                  <a:pt x="89061" y="0"/>
                </a:moveTo>
                <a:lnTo>
                  <a:pt x="72223" y="0"/>
                </a:lnTo>
                <a:lnTo>
                  <a:pt x="0" y="35398"/>
                </a:lnTo>
                <a:lnTo>
                  <a:pt x="0" y="613534"/>
                </a:lnTo>
                <a:lnTo>
                  <a:pt x="89061" y="640681"/>
                </a:lnTo>
                <a:lnTo>
                  <a:pt x="89061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103869" y="1539724"/>
            <a:ext cx="383540" cy="270510"/>
          </a:xfrm>
          <a:custGeom>
            <a:avLst/>
            <a:gdLst/>
            <a:ahLst/>
            <a:cxnLst/>
            <a:rect l="l" t="t" r="r" b="b"/>
            <a:pathLst>
              <a:path w="383540" h="270510">
                <a:moveTo>
                  <a:pt x="0" y="0"/>
                </a:moveTo>
                <a:lnTo>
                  <a:pt x="0" y="79049"/>
                </a:lnTo>
                <a:lnTo>
                  <a:pt x="383195" y="270192"/>
                </a:lnTo>
                <a:lnTo>
                  <a:pt x="383195" y="135687"/>
                </a:lnTo>
                <a:lnTo>
                  <a:pt x="0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487064" y="1541156"/>
            <a:ext cx="380365" cy="269240"/>
          </a:xfrm>
          <a:custGeom>
            <a:avLst/>
            <a:gdLst/>
            <a:ahLst/>
            <a:cxnLst/>
            <a:rect l="l" t="t" r="r" b="b"/>
            <a:pathLst>
              <a:path w="380365" h="269239">
                <a:moveTo>
                  <a:pt x="380308" y="0"/>
                </a:moveTo>
                <a:lnTo>
                  <a:pt x="0" y="134255"/>
                </a:lnTo>
                <a:lnTo>
                  <a:pt x="0" y="268760"/>
                </a:lnTo>
                <a:lnTo>
                  <a:pt x="380308" y="79635"/>
                </a:lnTo>
                <a:lnTo>
                  <a:pt x="380308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180041" y="1085468"/>
            <a:ext cx="64769" cy="467359"/>
          </a:xfrm>
          <a:custGeom>
            <a:avLst/>
            <a:gdLst/>
            <a:ahLst/>
            <a:cxnLst/>
            <a:rect l="l" t="t" r="r" b="b"/>
            <a:pathLst>
              <a:path w="64770" h="467359">
                <a:moveTo>
                  <a:pt x="64451" y="0"/>
                </a:moveTo>
                <a:lnTo>
                  <a:pt x="0" y="24788"/>
                </a:lnTo>
                <a:lnTo>
                  <a:pt x="0" y="447183"/>
                </a:lnTo>
                <a:lnTo>
                  <a:pt x="64451" y="467240"/>
                </a:lnTo>
                <a:lnTo>
                  <a:pt x="64451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487064" y="1068947"/>
            <a:ext cx="276860" cy="557530"/>
          </a:xfrm>
          <a:custGeom>
            <a:avLst/>
            <a:gdLst/>
            <a:ahLst/>
            <a:cxnLst/>
            <a:rect l="l" t="t" r="r" b="b"/>
            <a:pathLst>
              <a:path w="276859" h="557530">
                <a:moveTo>
                  <a:pt x="0" y="0"/>
                </a:moveTo>
                <a:lnTo>
                  <a:pt x="0" y="556915"/>
                </a:lnTo>
                <a:lnTo>
                  <a:pt x="276562" y="474313"/>
                </a:lnTo>
                <a:lnTo>
                  <a:pt x="276562" y="82602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>
            <a:spLocks noGrp="1"/>
          </p:cNvSpPr>
          <p:nvPr>
            <p:ph type="ftr" sz="quarter" idx="4294967295"/>
          </p:nvPr>
        </p:nvSpPr>
        <p:spPr>
          <a:xfrm>
            <a:off x="374141" y="4914455"/>
            <a:ext cx="2796540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80" name="object 80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0977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198120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25" dirty="0">
                <a:solidFill>
                  <a:srgbClr val="FFFFFF"/>
                </a:solidFill>
              </a:rPr>
              <a:t>Auto</a:t>
            </a:r>
            <a:r>
              <a:rPr sz="2800" spc="-200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Scaling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278511" y="1248536"/>
            <a:ext cx="8620760" cy="3313429"/>
          </a:xfrm>
          <a:custGeom>
            <a:avLst/>
            <a:gdLst/>
            <a:ahLst/>
            <a:cxnLst/>
            <a:rect l="l" t="t" r="r" b="b"/>
            <a:pathLst>
              <a:path w="8620760" h="3313429">
                <a:moveTo>
                  <a:pt x="8115300" y="0"/>
                </a:moveTo>
                <a:lnTo>
                  <a:pt x="309245" y="0"/>
                </a:lnTo>
                <a:lnTo>
                  <a:pt x="263547" y="3352"/>
                </a:lnTo>
                <a:lnTo>
                  <a:pt x="219931" y="13091"/>
                </a:lnTo>
                <a:lnTo>
                  <a:pt x="178875" y="28738"/>
                </a:lnTo>
                <a:lnTo>
                  <a:pt x="140858" y="49815"/>
                </a:lnTo>
                <a:lnTo>
                  <a:pt x="106358" y="75844"/>
                </a:lnTo>
                <a:lnTo>
                  <a:pt x="75853" y="106347"/>
                </a:lnTo>
                <a:lnTo>
                  <a:pt x="49821" y="140847"/>
                </a:lnTo>
                <a:lnTo>
                  <a:pt x="28742" y="178864"/>
                </a:lnTo>
                <a:lnTo>
                  <a:pt x="13093" y="219922"/>
                </a:lnTo>
                <a:lnTo>
                  <a:pt x="3353" y="263541"/>
                </a:lnTo>
                <a:lnTo>
                  <a:pt x="0" y="309245"/>
                </a:lnTo>
                <a:lnTo>
                  <a:pt x="0" y="2807982"/>
                </a:lnTo>
                <a:lnTo>
                  <a:pt x="2312" y="2856635"/>
                </a:lnTo>
                <a:lnTo>
                  <a:pt x="9109" y="2903980"/>
                </a:lnTo>
                <a:lnTo>
                  <a:pt x="20178" y="2949804"/>
                </a:lnTo>
                <a:lnTo>
                  <a:pt x="35308" y="2993897"/>
                </a:lnTo>
                <a:lnTo>
                  <a:pt x="54288" y="3036046"/>
                </a:lnTo>
                <a:lnTo>
                  <a:pt x="76904" y="3076040"/>
                </a:lnTo>
                <a:lnTo>
                  <a:pt x="102946" y="3113667"/>
                </a:lnTo>
                <a:lnTo>
                  <a:pt x="132202" y="3148715"/>
                </a:lnTo>
                <a:lnTo>
                  <a:pt x="164460" y="3180973"/>
                </a:lnTo>
                <a:lnTo>
                  <a:pt x="199508" y="3210229"/>
                </a:lnTo>
                <a:lnTo>
                  <a:pt x="237135" y="3236271"/>
                </a:lnTo>
                <a:lnTo>
                  <a:pt x="277129" y="3258887"/>
                </a:lnTo>
                <a:lnTo>
                  <a:pt x="319278" y="3277867"/>
                </a:lnTo>
                <a:lnTo>
                  <a:pt x="363371" y="3292997"/>
                </a:lnTo>
                <a:lnTo>
                  <a:pt x="409195" y="3304066"/>
                </a:lnTo>
                <a:lnTo>
                  <a:pt x="456540" y="3310863"/>
                </a:lnTo>
                <a:lnTo>
                  <a:pt x="505193" y="3313176"/>
                </a:lnTo>
                <a:lnTo>
                  <a:pt x="8311261" y="3313176"/>
                </a:lnTo>
                <a:lnTo>
                  <a:pt x="8356964" y="3309822"/>
                </a:lnTo>
                <a:lnTo>
                  <a:pt x="8400583" y="3300082"/>
                </a:lnTo>
                <a:lnTo>
                  <a:pt x="8441641" y="3284433"/>
                </a:lnTo>
                <a:lnTo>
                  <a:pt x="8479658" y="3263354"/>
                </a:lnTo>
                <a:lnTo>
                  <a:pt x="8514158" y="3237322"/>
                </a:lnTo>
                <a:lnTo>
                  <a:pt x="8544661" y="3206817"/>
                </a:lnTo>
                <a:lnTo>
                  <a:pt x="8570690" y="3172317"/>
                </a:lnTo>
                <a:lnTo>
                  <a:pt x="8591767" y="3134300"/>
                </a:lnTo>
                <a:lnTo>
                  <a:pt x="8607414" y="3093244"/>
                </a:lnTo>
                <a:lnTo>
                  <a:pt x="8617153" y="3049628"/>
                </a:lnTo>
                <a:lnTo>
                  <a:pt x="8620506" y="3003931"/>
                </a:lnTo>
                <a:lnTo>
                  <a:pt x="8620506" y="505205"/>
                </a:lnTo>
                <a:lnTo>
                  <a:pt x="8618193" y="456551"/>
                </a:lnTo>
                <a:lnTo>
                  <a:pt x="8611396" y="409204"/>
                </a:lnTo>
                <a:lnTo>
                  <a:pt x="8600327" y="363378"/>
                </a:lnTo>
                <a:lnTo>
                  <a:pt x="8585196" y="319284"/>
                </a:lnTo>
                <a:lnTo>
                  <a:pt x="8566217" y="277134"/>
                </a:lnTo>
                <a:lnTo>
                  <a:pt x="8543600" y="237139"/>
                </a:lnTo>
                <a:lnTo>
                  <a:pt x="8517558" y="199511"/>
                </a:lnTo>
                <a:lnTo>
                  <a:pt x="8488302" y="164462"/>
                </a:lnTo>
                <a:lnTo>
                  <a:pt x="8456043" y="132203"/>
                </a:lnTo>
                <a:lnTo>
                  <a:pt x="8420994" y="102947"/>
                </a:lnTo>
                <a:lnTo>
                  <a:pt x="8383366" y="76905"/>
                </a:lnTo>
                <a:lnTo>
                  <a:pt x="8343371" y="54288"/>
                </a:lnTo>
                <a:lnTo>
                  <a:pt x="8301221" y="35309"/>
                </a:lnTo>
                <a:lnTo>
                  <a:pt x="8257127" y="20178"/>
                </a:lnTo>
                <a:lnTo>
                  <a:pt x="8211301" y="9109"/>
                </a:lnTo>
                <a:lnTo>
                  <a:pt x="8163954" y="2312"/>
                </a:lnTo>
                <a:lnTo>
                  <a:pt x="8115300" y="0"/>
                </a:lnTo>
                <a:close/>
              </a:path>
            </a:pathLst>
          </a:custGeom>
          <a:solidFill>
            <a:srgbClr val="36C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8511" y="1248536"/>
            <a:ext cx="8620760" cy="3313429"/>
          </a:xfrm>
          <a:custGeom>
            <a:avLst/>
            <a:gdLst/>
            <a:ahLst/>
            <a:cxnLst/>
            <a:rect l="l" t="t" r="r" b="b"/>
            <a:pathLst>
              <a:path w="8620760" h="3313429">
                <a:moveTo>
                  <a:pt x="309245" y="0"/>
                </a:moveTo>
                <a:lnTo>
                  <a:pt x="8115300" y="0"/>
                </a:lnTo>
                <a:lnTo>
                  <a:pt x="8163954" y="2312"/>
                </a:lnTo>
                <a:lnTo>
                  <a:pt x="8211301" y="9109"/>
                </a:lnTo>
                <a:lnTo>
                  <a:pt x="8257127" y="20178"/>
                </a:lnTo>
                <a:lnTo>
                  <a:pt x="8301221" y="35309"/>
                </a:lnTo>
                <a:lnTo>
                  <a:pt x="8343371" y="54288"/>
                </a:lnTo>
                <a:lnTo>
                  <a:pt x="8383366" y="76905"/>
                </a:lnTo>
                <a:lnTo>
                  <a:pt x="8420994" y="102947"/>
                </a:lnTo>
                <a:lnTo>
                  <a:pt x="8456043" y="132203"/>
                </a:lnTo>
                <a:lnTo>
                  <a:pt x="8488302" y="164462"/>
                </a:lnTo>
                <a:lnTo>
                  <a:pt x="8517558" y="199511"/>
                </a:lnTo>
                <a:lnTo>
                  <a:pt x="8543600" y="237139"/>
                </a:lnTo>
                <a:lnTo>
                  <a:pt x="8566217" y="277134"/>
                </a:lnTo>
                <a:lnTo>
                  <a:pt x="8585196" y="319284"/>
                </a:lnTo>
                <a:lnTo>
                  <a:pt x="8600327" y="363378"/>
                </a:lnTo>
                <a:lnTo>
                  <a:pt x="8611396" y="409204"/>
                </a:lnTo>
                <a:lnTo>
                  <a:pt x="8618193" y="456551"/>
                </a:lnTo>
                <a:lnTo>
                  <a:pt x="8620506" y="505205"/>
                </a:lnTo>
                <a:lnTo>
                  <a:pt x="8620506" y="3003931"/>
                </a:lnTo>
                <a:lnTo>
                  <a:pt x="8617153" y="3049628"/>
                </a:lnTo>
                <a:lnTo>
                  <a:pt x="8607414" y="3093244"/>
                </a:lnTo>
                <a:lnTo>
                  <a:pt x="8591767" y="3134300"/>
                </a:lnTo>
                <a:lnTo>
                  <a:pt x="8570690" y="3172317"/>
                </a:lnTo>
                <a:lnTo>
                  <a:pt x="8544661" y="3206817"/>
                </a:lnTo>
                <a:lnTo>
                  <a:pt x="8514158" y="3237322"/>
                </a:lnTo>
                <a:lnTo>
                  <a:pt x="8479658" y="3263354"/>
                </a:lnTo>
                <a:lnTo>
                  <a:pt x="8441641" y="3284433"/>
                </a:lnTo>
                <a:lnTo>
                  <a:pt x="8400583" y="3300082"/>
                </a:lnTo>
                <a:lnTo>
                  <a:pt x="8356964" y="3309822"/>
                </a:lnTo>
                <a:lnTo>
                  <a:pt x="8311261" y="3313176"/>
                </a:lnTo>
                <a:lnTo>
                  <a:pt x="505193" y="3313176"/>
                </a:lnTo>
                <a:lnTo>
                  <a:pt x="456540" y="3310863"/>
                </a:lnTo>
                <a:lnTo>
                  <a:pt x="409195" y="3304066"/>
                </a:lnTo>
                <a:lnTo>
                  <a:pt x="363371" y="3292997"/>
                </a:lnTo>
                <a:lnTo>
                  <a:pt x="319278" y="3277867"/>
                </a:lnTo>
                <a:lnTo>
                  <a:pt x="277129" y="3258887"/>
                </a:lnTo>
                <a:lnTo>
                  <a:pt x="237135" y="3236271"/>
                </a:lnTo>
                <a:lnTo>
                  <a:pt x="199508" y="3210229"/>
                </a:lnTo>
                <a:lnTo>
                  <a:pt x="164460" y="3180973"/>
                </a:lnTo>
                <a:lnTo>
                  <a:pt x="132202" y="3148715"/>
                </a:lnTo>
                <a:lnTo>
                  <a:pt x="102946" y="3113667"/>
                </a:lnTo>
                <a:lnTo>
                  <a:pt x="76904" y="3076040"/>
                </a:lnTo>
                <a:lnTo>
                  <a:pt x="54288" y="3036046"/>
                </a:lnTo>
                <a:lnTo>
                  <a:pt x="35308" y="2993897"/>
                </a:lnTo>
                <a:lnTo>
                  <a:pt x="20178" y="2949804"/>
                </a:lnTo>
                <a:lnTo>
                  <a:pt x="9109" y="2903980"/>
                </a:lnTo>
                <a:lnTo>
                  <a:pt x="2312" y="2856635"/>
                </a:lnTo>
                <a:lnTo>
                  <a:pt x="0" y="2807982"/>
                </a:lnTo>
                <a:lnTo>
                  <a:pt x="0" y="309245"/>
                </a:lnTo>
                <a:lnTo>
                  <a:pt x="3353" y="263541"/>
                </a:lnTo>
                <a:lnTo>
                  <a:pt x="13093" y="219922"/>
                </a:lnTo>
                <a:lnTo>
                  <a:pt x="28742" y="178864"/>
                </a:lnTo>
                <a:lnTo>
                  <a:pt x="49821" y="140847"/>
                </a:lnTo>
                <a:lnTo>
                  <a:pt x="75853" y="106347"/>
                </a:lnTo>
                <a:lnTo>
                  <a:pt x="106358" y="75844"/>
                </a:lnTo>
                <a:lnTo>
                  <a:pt x="140858" y="49815"/>
                </a:lnTo>
                <a:lnTo>
                  <a:pt x="178875" y="28738"/>
                </a:lnTo>
                <a:lnTo>
                  <a:pt x="219931" y="13091"/>
                </a:lnTo>
                <a:lnTo>
                  <a:pt x="263547" y="3352"/>
                </a:lnTo>
                <a:lnTo>
                  <a:pt x="309245" y="0"/>
                </a:lnTo>
                <a:close/>
              </a:path>
            </a:pathLst>
          </a:custGeom>
          <a:ln w="25146">
            <a:solidFill>
              <a:srgbClr val="248D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5985" y="1711070"/>
            <a:ext cx="6228080" cy="2361565"/>
          </a:xfrm>
          <a:custGeom>
            <a:avLst/>
            <a:gdLst/>
            <a:ahLst/>
            <a:cxnLst/>
            <a:rect l="l" t="t" r="r" b="b"/>
            <a:pathLst>
              <a:path w="6228080" h="2361565">
                <a:moveTo>
                  <a:pt x="5995923" y="0"/>
                </a:moveTo>
                <a:lnTo>
                  <a:pt x="231901" y="0"/>
                </a:lnTo>
                <a:lnTo>
                  <a:pt x="185146" y="4708"/>
                </a:lnTo>
                <a:lnTo>
                  <a:pt x="141606" y="18214"/>
                </a:lnTo>
                <a:lnTo>
                  <a:pt x="102213" y="39587"/>
                </a:lnTo>
                <a:lnTo>
                  <a:pt x="67897" y="67897"/>
                </a:lnTo>
                <a:lnTo>
                  <a:pt x="39587" y="102213"/>
                </a:lnTo>
                <a:lnTo>
                  <a:pt x="18214" y="141606"/>
                </a:lnTo>
                <a:lnTo>
                  <a:pt x="4708" y="185146"/>
                </a:lnTo>
                <a:lnTo>
                  <a:pt x="0" y="231901"/>
                </a:lnTo>
                <a:lnTo>
                  <a:pt x="0" y="2129535"/>
                </a:lnTo>
                <a:lnTo>
                  <a:pt x="4708" y="2176280"/>
                </a:lnTo>
                <a:lnTo>
                  <a:pt x="18214" y="2219814"/>
                </a:lnTo>
                <a:lnTo>
                  <a:pt x="39587" y="2259207"/>
                </a:lnTo>
                <a:lnTo>
                  <a:pt x="67897" y="2293526"/>
                </a:lnTo>
                <a:lnTo>
                  <a:pt x="102213" y="2321840"/>
                </a:lnTo>
                <a:lnTo>
                  <a:pt x="141606" y="2343218"/>
                </a:lnTo>
                <a:lnTo>
                  <a:pt x="185146" y="2356727"/>
                </a:lnTo>
                <a:lnTo>
                  <a:pt x="231901" y="2361438"/>
                </a:lnTo>
                <a:lnTo>
                  <a:pt x="5995923" y="2361438"/>
                </a:lnTo>
                <a:lnTo>
                  <a:pt x="6042679" y="2356727"/>
                </a:lnTo>
                <a:lnTo>
                  <a:pt x="6086219" y="2343218"/>
                </a:lnTo>
                <a:lnTo>
                  <a:pt x="6125612" y="2321840"/>
                </a:lnTo>
                <a:lnTo>
                  <a:pt x="6159928" y="2293526"/>
                </a:lnTo>
                <a:lnTo>
                  <a:pt x="6188238" y="2259207"/>
                </a:lnTo>
                <a:lnTo>
                  <a:pt x="6209611" y="2219814"/>
                </a:lnTo>
                <a:lnTo>
                  <a:pt x="6223117" y="2176280"/>
                </a:lnTo>
                <a:lnTo>
                  <a:pt x="6227825" y="2129535"/>
                </a:lnTo>
                <a:lnTo>
                  <a:pt x="6227825" y="231901"/>
                </a:lnTo>
                <a:lnTo>
                  <a:pt x="6223117" y="185146"/>
                </a:lnTo>
                <a:lnTo>
                  <a:pt x="6209611" y="141606"/>
                </a:lnTo>
                <a:lnTo>
                  <a:pt x="6188238" y="102213"/>
                </a:lnTo>
                <a:lnTo>
                  <a:pt x="6159928" y="67897"/>
                </a:lnTo>
                <a:lnTo>
                  <a:pt x="6125612" y="39587"/>
                </a:lnTo>
                <a:lnTo>
                  <a:pt x="6086219" y="18214"/>
                </a:lnTo>
                <a:lnTo>
                  <a:pt x="6042679" y="4708"/>
                </a:lnTo>
                <a:lnTo>
                  <a:pt x="59959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5985" y="1711070"/>
            <a:ext cx="6228080" cy="2361565"/>
          </a:xfrm>
          <a:custGeom>
            <a:avLst/>
            <a:gdLst/>
            <a:ahLst/>
            <a:cxnLst/>
            <a:rect l="l" t="t" r="r" b="b"/>
            <a:pathLst>
              <a:path w="6228080" h="2361565">
                <a:moveTo>
                  <a:pt x="0" y="231901"/>
                </a:moveTo>
                <a:lnTo>
                  <a:pt x="4708" y="185146"/>
                </a:lnTo>
                <a:lnTo>
                  <a:pt x="18214" y="141606"/>
                </a:lnTo>
                <a:lnTo>
                  <a:pt x="39587" y="102213"/>
                </a:lnTo>
                <a:lnTo>
                  <a:pt x="67897" y="67897"/>
                </a:lnTo>
                <a:lnTo>
                  <a:pt x="102213" y="39587"/>
                </a:lnTo>
                <a:lnTo>
                  <a:pt x="141606" y="18214"/>
                </a:lnTo>
                <a:lnTo>
                  <a:pt x="185146" y="4708"/>
                </a:lnTo>
                <a:lnTo>
                  <a:pt x="231901" y="0"/>
                </a:lnTo>
                <a:lnTo>
                  <a:pt x="5995923" y="0"/>
                </a:lnTo>
                <a:lnTo>
                  <a:pt x="6042679" y="4708"/>
                </a:lnTo>
                <a:lnTo>
                  <a:pt x="6086219" y="18214"/>
                </a:lnTo>
                <a:lnTo>
                  <a:pt x="6125612" y="39587"/>
                </a:lnTo>
                <a:lnTo>
                  <a:pt x="6159928" y="67897"/>
                </a:lnTo>
                <a:lnTo>
                  <a:pt x="6188238" y="102213"/>
                </a:lnTo>
                <a:lnTo>
                  <a:pt x="6209611" y="141606"/>
                </a:lnTo>
                <a:lnTo>
                  <a:pt x="6223117" y="185146"/>
                </a:lnTo>
                <a:lnTo>
                  <a:pt x="6227825" y="231901"/>
                </a:lnTo>
                <a:lnTo>
                  <a:pt x="6227825" y="2129535"/>
                </a:lnTo>
                <a:lnTo>
                  <a:pt x="6223117" y="2176280"/>
                </a:lnTo>
                <a:lnTo>
                  <a:pt x="6209611" y="2219814"/>
                </a:lnTo>
                <a:lnTo>
                  <a:pt x="6188238" y="2259207"/>
                </a:lnTo>
                <a:lnTo>
                  <a:pt x="6159928" y="2293526"/>
                </a:lnTo>
                <a:lnTo>
                  <a:pt x="6125612" y="2321840"/>
                </a:lnTo>
                <a:lnTo>
                  <a:pt x="6086219" y="2343218"/>
                </a:lnTo>
                <a:lnTo>
                  <a:pt x="6042679" y="2356727"/>
                </a:lnTo>
                <a:lnTo>
                  <a:pt x="5995923" y="2361438"/>
                </a:lnTo>
                <a:lnTo>
                  <a:pt x="231901" y="2361438"/>
                </a:lnTo>
                <a:lnTo>
                  <a:pt x="185146" y="2356727"/>
                </a:lnTo>
                <a:lnTo>
                  <a:pt x="141606" y="2343218"/>
                </a:lnTo>
                <a:lnTo>
                  <a:pt x="102213" y="2321840"/>
                </a:lnTo>
                <a:lnTo>
                  <a:pt x="67897" y="2293526"/>
                </a:lnTo>
                <a:lnTo>
                  <a:pt x="39587" y="2259207"/>
                </a:lnTo>
                <a:lnTo>
                  <a:pt x="18214" y="2219814"/>
                </a:lnTo>
                <a:lnTo>
                  <a:pt x="4708" y="2176280"/>
                </a:lnTo>
                <a:lnTo>
                  <a:pt x="0" y="2129535"/>
                </a:lnTo>
                <a:lnTo>
                  <a:pt x="0" y="231901"/>
                </a:lnTo>
                <a:close/>
              </a:path>
            </a:pathLst>
          </a:custGeom>
          <a:ln w="19050">
            <a:solidFill>
              <a:srgbClr val="222E3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486" y="2015108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997585" y="0"/>
                </a:moveTo>
                <a:lnTo>
                  <a:pt x="98158" y="0"/>
                </a:lnTo>
                <a:lnTo>
                  <a:pt x="59948" y="7713"/>
                </a:lnTo>
                <a:lnTo>
                  <a:pt x="28748" y="28749"/>
                </a:lnTo>
                <a:lnTo>
                  <a:pt x="7713" y="59953"/>
                </a:lnTo>
                <a:lnTo>
                  <a:pt x="0" y="98171"/>
                </a:lnTo>
                <a:lnTo>
                  <a:pt x="0" y="901573"/>
                </a:lnTo>
                <a:lnTo>
                  <a:pt x="7713" y="939790"/>
                </a:lnTo>
                <a:lnTo>
                  <a:pt x="28748" y="970994"/>
                </a:lnTo>
                <a:lnTo>
                  <a:pt x="59948" y="992030"/>
                </a:lnTo>
                <a:lnTo>
                  <a:pt x="98158" y="999744"/>
                </a:lnTo>
                <a:lnTo>
                  <a:pt x="997585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3"/>
                </a:lnTo>
                <a:lnTo>
                  <a:pt x="1095756" y="98171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486" y="2015108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0" y="98171"/>
                </a:moveTo>
                <a:lnTo>
                  <a:pt x="7713" y="59953"/>
                </a:lnTo>
                <a:lnTo>
                  <a:pt x="28748" y="28749"/>
                </a:lnTo>
                <a:lnTo>
                  <a:pt x="59948" y="7713"/>
                </a:lnTo>
                <a:lnTo>
                  <a:pt x="98158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58" y="999744"/>
                </a:lnTo>
                <a:lnTo>
                  <a:pt x="59948" y="992030"/>
                </a:lnTo>
                <a:lnTo>
                  <a:pt x="28748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050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9441" y="3085338"/>
            <a:ext cx="1118857" cy="910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52575" y="1861007"/>
            <a:ext cx="6939280" cy="18459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755139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754505" algn="l"/>
                <a:tab pos="1755139" algn="l"/>
              </a:tabLst>
            </a:pPr>
            <a:r>
              <a:rPr sz="2000" spc="-25" dirty="0">
                <a:solidFill>
                  <a:srgbClr val="222E3C"/>
                </a:solidFill>
                <a:latin typeface="Trebuchet MS"/>
                <a:cs typeface="Trebuchet MS"/>
              </a:rPr>
              <a:t>Scale </a:t>
            </a:r>
            <a:r>
              <a:rPr sz="2000" spc="-10" dirty="0">
                <a:solidFill>
                  <a:srgbClr val="222E3C"/>
                </a:solidFill>
                <a:latin typeface="Trebuchet MS"/>
                <a:cs typeface="Trebuchet MS"/>
              </a:rPr>
              <a:t>your </a:t>
            </a:r>
            <a:r>
              <a:rPr sz="2000" spc="30" dirty="0">
                <a:solidFill>
                  <a:srgbClr val="222E3C"/>
                </a:solidFill>
                <a:latin typeface="Trebuchet MS"/>
                <a:cs typeface="Trebuchet MS"/>
              </a:rPr>
              <a:t>Amazon </a:t>
            </a:r>
            <a:r>
              <a:rPr sz="2000" spc="45" dirty="0">
                <a:solidFill>
                  <a:srgbClr val="222E3C"/>
                </a:solidFill>
                <a:latin typeface="Trebuchet MS"/>
                <a:cs typeface="Trebuchet MS"/>
              </a:rPr>
              <a:t>EC2 </a:t>
            </a:r>
            <a:r>
              <a:rPr sz="2000" spc="-55" dirty="0">
                <a:solidFill>
                  <a:srgbClr val="222E3C"/>
                </a:solidFill>
                <a:latin typeface="Trebuchet MS"/>
                <a:cs typeface="Trebuchet MS"/>
              </a:rPr>
              <a:t>capacity</a:t>
            </a:r>
            <a:r>
              <a:rPr sz="2000" spc="-42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automatically</a:t>
            </a:r>
            <a:endParaRPr sz="2000">
              <a:latin typeface="Trebuchet MS"/>
              <a:cs typeface="Trebuchet MS"/>
            </a:endParaRPr>
          </a:p>
          <a:p>
            <a:pPr marL="1755139" marR="35941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754505" algn="l"/>
                <a:tab pos="1755139" algn="l"/>
              </a:tabLst>
            </a:pP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Well-suited </a:t>
            </a:r>
            <a:r>
              <a:rPr sz="2000" spc="-25" dirty="0">
                <a:solidFill>
                  <a:srgbClr val="222E3C"/>
                </a:solidFill>
                <a:latin typeface="Trebuchet MS"/>
                <a:cs typeface="Trebuchet MS"/>
              </a:rPr>
              <a:t>for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applications that</a:t>
            </a:r>
            <a:r>
              <a:rPr sz="2000" spc="-229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55" dirty="0">
                <a:solidFill>
                  <a:srgbClr val="222E3C"/>
                </a:solidFill>
                <a:latin typeface="Trebuchet MS"/>
                <a:cs typeface="Trebuchet MS"/>
              </a:rPr>
              <a:t>experience  </a:t>
            </a:r>
            <a:r>
              <a:rPr sz="2000" spc="-65" dirty="0">
                <a:solidFill>
                  <a:srgbClr val="222E3C"/>
                </a:solidFill>
                <a:latin typeface="Trebuchet MS"/>
                <a:cs typeface="Trebuchet MS"/>
              </a:rPr>
              <a:t>variability </a:t>
            </a:r>
            <a:r>
              <a:rPr sz="2000" spc="-45" dirty="0">
                <a:solidFill>
                  <a:srgbClr val="222E3C"/>
                </a:solidFill>
                <a:latin typeface="Trebuchet MS"/>
                <a:cs typeface="Trebuchet MS"/>
              </a:rPr>
              <a:t>in</a:t>
            </a:r>
            <a:r>
              <a:rPr sz="2000" spc="-9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222E3C"/>
                </a:solidFill>
                <a:latin typeface="Trebuchet MS"/>
                <a:cs typeface="Trebuchet MS"/>
              </a:rPr>
              <a:t>usage</a:t>
            </a:r>
            <a:endParaRPr sz="2000">
              <a:latin typeface="Trebuchet MS"/>
              <a:cs typeface="Trebuchet MS"/>
            </a:endParaRPr>
          </a:p>
          <a:p>
            <a:pPr marL="1755139" indent="-342900">
              <a:lnSpc>
                <a:spcPts val="2125"/>
              </a:lnSpc>
              <a:spcBef>
                <a:spcPts val="480"/>
              </a:spcBef>
              <a:buFont typeface="Arial"/>
              <a:buChar char="•"/>
              <a:tabLst>
                <a:tab pos="1754505" algn="l"/>
                <a:tab pos="1755139" algn="l"/>
              </a:tabLst>
            </a:pP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Available </a:t>
            </a:r>
            <a:r>
              <a:rPr sz="2000" spc="-55" dirty="0">
                <a:solidFill>
                  <a:srgbClr val="222E3C"/>
                </a:solidFill>
                <a:latin typeface="Trebuchet MS"/>
                <a:cs typeface="Trebuchet MS"/>
              </a:rPr>
              <a:t>at </a:t>
            </a:r>
            <a:r>
              <a:rPr sz="2000" spc="50" dirty="0">
                <a:solidFill>
                  <a:srgbClr val="222E3C"/>
                </a:solidFill>
                <a:latin typeface="Trebuchet MS"/>
                <a:cs typeface="Trebuchet MS"/>
              </a:rPr>
              <a:t>no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additional</a:t>
            </a:r>
            <a:r>
              <a:rPr sz="2000" spc="-29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222E3C"/>
                </a:solidFill>
                <a:latin typeface="Trebuchet MS"/>
                <a:cs typeface="Trebuchet MS"/>
              </a:rPr>
              <a:t>charge</a:t>
            </a:r>
            <a:endParaRPr sz="2000">
              <a:latin typeface="Trebuchet MS"/>
              <a:cs typeface="Trebuchet MS"/>
            </a:endParaRPr>
          </a:p>
          <a:p>
            <a:pPr marR="6271260" algn="ctr">
              <a:lnSpc>
                <a:spcPts val="1645"/>
              </a:lnSpc>
            </a:pPr>
            <a:r>
              <a:rPr sz="1600" spc="15" dirty="0">
                <a:solidFill>
                  <a:srgbClr val="222E3C"/>
                </a:solidFill>
                <a:latin typeface="Trebuchet MS"/>
                <a:cs typeface="Trebuchet MS"/>
              </a:rPr>
              <a:t>Auto</a:t>
            </a:r>
            <a:endParaRPr sz="1600">
              <a:latin typeface="Trebuchet MS"/>
              <a:cs typeface="Trebuchet MS"/>
            </a:endParaRPr>
          </a:p>
          <a:p>
            <a:pPr marR="6270625" algn="ctr">
              <a:lnSpc>
                <a:spcPct val="100000"/>
              </a:lnSpc>
            </a:pPr>
            <a:r>
              <a:rPr sz="1600" spc="25" dirty="0">
                <a:solidFill>
                  <a:srgbClr val="222E3C"/>
                </a:solidFill>
                <a:latin typeface="Trebuchet MS"/>
                <a:cs typeface="Trebuchet MS"/>
              </a:rPr>
              <a:t>S</a:t>
            </a:r>
            <a:r>
              <a:rPr sz="1600" spc="20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1600" spc="-45" dirty="0">
                <a:solidFill>
                  <a:srgbClr val="222E3C"/>
                </a:solidFill>
                <a:latin typeface="Trebuchet MS"/>
                <a:cs typeface="Trebuchet MS"/>
              </a:rPr>
              <a:t>alin</a:t>
            </a:r>
            <a:r>
              <a:rPr sz="1600" spc="105" dirty="0">
                <a:solidFill>
                  <a:srgbClr val="222E3C"/>
                </a:solidFill>
                <a:latin typeface="Trebuchet MS"/>
                <a:cs typeface="Trebuchet MS"/>
              </a:rPr>
              <a:t>g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29761" y="2266836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89">
                <a:moveTo>
                  <a:pt x="59535" y="33857"/>
                </a:moveTo>
                <a:lnTo>
                  <a:pt x="0" y="33857"/>
                </a:lnTo>
                <a:lnTo>
                  <a:pt x="0" y="0"/>
                </a:lnTo>
                <a:lnTo>
                  <a:pt x="59535" y="0"/>
                </a:lnTo>
                <a:lnTo>
                  <a:pt x="59535" y="33857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89702" y="2266836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89">
                <a:moveTo>
                  <a:pt x="59535" y="33857"/>
                </a:moveTo>
                <a:lnTo>
                  <a:pt x="0" y="33857"/>
                </a:lnTo>
                <a:lnTo>
                  <a:pt x="0" y="0"/>
                </a:lnTo>
                <a:lnTo>
                  <a:pt x="59535" y="0"/>
                </a:lnTo>
                <a:lnTo>
                  <a:pt x="59535" y="33857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9347" y="2374378"/>
            <a:ext cx="80645" cy="118110"/>
          </a:xfrm>
          <a:custGeom>
            <a:avLst/>
            <a:gdLst/>
            <a:ahLst/>
            <a:cxnLst/>
            <a:rect l="l" t="t" r="r" b="b"/>
            <a:pathLst>
              <a:path w="80644" h="118110">
                <a:moveTo>
                  <a:pt x="80355" y="0"/>
                </a:moveTo>
                <a:lnTo>
                  <a:pt x="0" y="83643"/>
                </a:lnTo>
                <a:lnTo>
                  <a:pt x="0" y="117488"/>
                </a:lnTo>
                <a:lnTo>
                  <a:pt x="80355" y="33857"/>
                </a:lnTo>
                <a:lnTo>
                  <a:pt x="80355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89297" y="2372389"/>
            <a:ext cx="84455" cy="120014"/>
          </a:xfrm>
          <a:custGeom>
            <a:avLst/>
            <a:gdLst/>
            <a:ahLst/>
            <a:cxnLst/>
            <a:rect l="l" t="t" r="r" b="b"/>
            <a:pathLst>
              <a:path w="84455" h="120014">
                <a:moveTo>
                  <a:pt x="0" y="0"/>
                </a:moveTo>
                <a:lnTo>
                  <a:pt x="0" y="33857"/>
                </a:lnTo>
                <a:lnTo>
                  <a:pt x="84333" y="119477"/>
                </a:lnTo>
                <a:lnTo>
                  <a:pt x="84333" y="85632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40512" y="2553608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5">
                <a:moveTo>
                  <a:pt x="0" y="0"/>
                </a:moveTo>
                <a:lnTo>
                  <a:pt x="133453" y="0"/>
                </a:lnTo>
              </a:path>
            </a:pathLst>
          </a:custGeom>
          <a:ln w="33857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3553" y="2553608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6916" y="0"/>
                </a:lnTo>
              </a:path>
            </a:pathLst>
          </a:custGeom>
          <a:ln w="33857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78797" y="2457027"/>
            <a:ext cx="161925" cy="194310"/>
          </a:xfrm>
          <a:custGeom>
            <a:avLst/>
            <a:gdLst/>
            <a:ahLst/>
            <a:cxnLst/>
            <a:rect l="l" t="t" r="r" b="b"/>
            <a:pathLst>
              <a:path w="161925" h="194310">
                <a:moveTo>
                  <a:pt x="0" y="0"/>
                </a:moveTo>
                <a:lnTo>
                  <a:pt x="0" y="33844"/>
                </a:lnTo>
                <a:lnTo>
                  <a:pt x="161714" y="194156"/>
                </a:lnTo>
                <a:lnTo>
                  <a:pt x="161714" y="160311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3553" y="2298705"/>
            <a:ext cx="299720" cy="318770"/>
          </a:xfrm>
          <a:custGeom>
            <a:avLst/>
            <a:gdLst/>
            <a:ahLst/>
            <a:cxnLst/>
            <a:rect l="l" t="t" r="r" b="b"/>
            <a:pathLst>
              <a:path w="299719" h="318769">
                <a:moveTo>
                  <a:pt x="136916" y="0"/>
                </a:moveTo>
                <a:lnTo>
                  <a:pt x="136916" y="80646"/>
                </a:lnTo>
                <a:lnTo>
                  <a:pt x="0" y="80646"/>
                </a:lnTo>
                <a:lnTo>
                  <a:pt x="0" y="237973"/>
                </a:lnTo>
                <a:lnTo>
                  <a:pt x="136916" y="237973"/>
                </a:lnTo>
                <a:lnTo>
                  <a:pt x="136916" y="318633"/>
                </a:lnTo>
                <a:lnTo>
                  <a:pt x="299623" y="160311"/>
                </a:lnTo>
                <a:lnTo>
                  <a:pt x="136916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40470" y="2459016"/>
            <a:ext cx="163195" cy="192405"/>
          </a:xfrm>
          <a:custGeom>
            <a:avLst/>
            <a:gdLst/>
            <a:ahLst/>
            <a:cxnLst/>
            <a:rect l="l" t="t" r="r" b="b"/>
            <a:pathLst>
              <a:path w="163194" h="192405">
                <a:moveTo>
                  <a:pt x="162706" y="0"/>
                </a:moveTo>
                <a:lnTo>
                  <a:pt x="0" y="158322"/>
                </a:lnTo>
                <a:lnTo>
                  <a:pt x="0" y="192166"/>
                </a:lnTo>
                <a:lnTo>
                  <a:pt x="162706" y="33857"/>
                </a:lnTo>
                <a:lnTo>
                  <a:pt x="162706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797" y="2298705"/>
            <a:ext cx="295275" cy="318770"/>
          </a:xfrm>
          <a:custGeom>
            <a:avLst/>
            <a:gdLst/>
            <a:ahLst/>
            <a:cxnLst/>
            <a:rect l="l" t="t" r="r" b="b"/>
            <a:pathLst>
              <a:path w="295275" h="318769">
                <a:moveTo>
                  <a:pt x="161714" y="0"/>
                </a:moveTo>
                <a:lnTo>
                  <a:pt x="0" y="158322"/>
                </a:lnTo>
                <a:lnTo>
                  <a:pt x="161714" y="318633"/>
                </a:lnTo>
                <a:lnTo>
                  <a:pt x="161714" y="237973"/>
                </a:lnTo>
                <a:lnTo>
                  <a:pt x="295168" y="237973"/>
                </a:lnTo>
                <a:lnTo>
                  <a:pt x="295168" y="81641"/>
                </a:lnTo>
                <a:lnTo>
                  <a:pt x="161714" y="81641"/>
                </a:lnTo>
                <a:lnTo>
                  <a:pt x="16171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29761" y="2661143"/>
            <a:ext cx="319477" cy="1951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29761" y="2111511"/>
            <a:ext cx="320040" cy="711200"/>
          </a:xfrm>
          <a:custGeom>
            <a:avLst/>
            <a:gdLst/>
            <a:ahLst/>
            <a:cxnLst/>
            <a:rect l="l" t="t" r="r" b="b"/>
            <a:pathLst>
              <a:path w="320040" h="711200">
                <a:moveTo>
                  <a:pt x="319477" y="549631"/>
                </a:moveTo>
                <a:lnTo>
                  <a:pt x="0" y="549631"/>
                </a:lnTo>
                <a:lnTo>
                  <a:pt x="158740" y="710939"/>
                </a:lnTo>
                <a:lnTo>
                  <a:pt x="319477" y="549631"/>
                </a:lnTo>
                <a:close/>
              </a:path>
              <a:path w="320040" h="711200">
                <a:moveTo>
                  <a:pt x="259941" y="155325"/>
                </a:moveTo>
                <a:lnTo>
                  <a:pt x="59535" y="155325"/>
                </a:lnTo>
                <a:lnTo>
                  <a:pt x="59535" y="260877"/>
                </a:lnTo>
                <a:lnTo>
                  <a:pt x="143869" y="346510"/>
                </a:lnTo>
                <a:lnTo>
                  <a:pt x="59535" y="433138"/>
                </a:lnTo>
                <a:lnTo>
                  <a:pt x="59535" y="549631"/>
                </a:lnTo>
                <a:lnTo>
                  <a:pt x="259941" y="549631"/>
                </a:lnTo>
                <a:lnTo>
                  <a:pt x="259941" y="432143"/>
                </a:lnTo>
                <a:lnTo>
                  <a:pt x="179586" y="346510"/>
                </a:lnTo>
                <a:lnTo>
                  <a:pt x="259941" y="262866"/>
                </a:lnTo>
                <a:lnTo>
                  <a:pt x="259941" y="155325"/>
                </a:lnTo>
                <a:close/>
              </a:path>
              <a:path w="320040" h="711200">
                <a:moveTo>
                  <a:pt x="165674" y="0"/>
                </a:moveTo>
                <a:lnTo>
                  <a:pt x="155737" y="0"/>
                </a:lnTo>
                <a:lnTo>
                  <a:pt x="0" y="155325"/>
                </a:lnTo>
                <a:lnTo>
                  <a:pt x="319477" y="155325"/>
                </a:lnTo>
                <a:lnTo>
                  <a:pt x="16567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4294967295"/>
          </p:nvPr>
        </p:nvSpPr>
        <p:spPr>
          <a:xfrm>
            <a:off x="374141" y="4914455"/>
            <a:ext cx="2796540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9361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352679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solidFill>
                  <a:srgbClr val="FFFFFF"/>
                </a:solidFill>
              </a:rPr>
              <a:t>Launch</a:t>
            </a:r>
            <a:r>
              <a:rPr sz="2800" spc="-180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Configurations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412750" y="1263141"/>
            <a:ext cx="6709409" cy="2760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65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2000" spc="-8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222E3C"/>
                </a:solidFill>
                <a:latin typeface="Trebuchet MS"/>
                <a:cs typeface="Trebuchet MS"/>
              </a:rPr>
              <a:t>launch</a:t>
            </a:r>
            <a:r>
              <a:rPr sz="2000" spc="-9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15" dirty="0">
                <a:solidFill>
                  <a:srgbClr val="222E3C"/>
                </a:solidFill>
                <a:latin typeface="Trebuchet MS"/>
                <a:cs typeface="Trebuchet MS"/>
              </a:rPr>
              <a:t>configuration</a:t>
            </a:r>
            <a:r>
              <a:rPr sz="2000" spc="-8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222E3C"/>
                </a:solidFill>
                <a:latin typeface="Trebuchet MS"/>
                <a:cs typeface="Trebuchet MS"/>
              </a:rPr>
              <a:t>is</a:t>
            </a:r>
            <a:r>
              <a:rPr sz="2000" spc="-9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2000" spc="-8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template</a:t>
            </a:r>
            <a:r>
              <a:rPr sz="2000" spc="-7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that</a:t>
            </a:r>
            <a:r>
              <a:rPr sz="2000" spc="-8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22E3C"/>
                </a:solidFill>
                <a:latin typeface="Trebuchet MS"/>
                <a:cs typeface="Trebuchet MS"/>
              </a:rPr>
              <a:t>an</a:t>
            </a:r>
            <a:r>
              <a:rPr sz="2000" spc="-8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222E3C"/>
                </a:solidFill>
                <a:latin typeface="Trebuchet MS"/>
                <a:cs typeface="Trebuchet MS"/>
              </a:rPr>
              <a:t>Auto</a:t>
            </a:r>
            <a:r>
              <a:rPr sz="2000" spc="-7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222E3C"/>
                </a:solidFill>
                <a:latin typeface="Trebuchet MS"/>
                <a:cs typeface="Trebuchet MS"/>
              </a:rPr>
              <a:t>Scaling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spc="25" dirty="0">
                <a:solidFill>
                  <a:srgbClr val="222E3C"/>
                </a:solidFill>
                <a:latin typeface="Trebuchet MS"/>
                <a:cs typeface="Trebuchet MS"/>
              </a:rPr>
              <a:t>group </a:t>
            </a:r>
            <a:r>
              <a:rPr sz="2000" dirty="0">
                <a:solidFill>
                  <a:srgbClr val="222E3C"/>
                </a:solidFill>
                <a:latin typeface="Trebuchet MS"/>
                <a:cs typeface="Trebuchet MS"/>
              </a:rPr>
              <a:t>uses </a:t>
            </a:r>
            <a:r>
              <a:rPr sz="2000" spc="-5" dirty="0">
                <a:solidFill>
                  <a:srgbClr val="222E3C"/>
                </a:solidFill>
                <a:latin typeface="Trebuchet MS"/>
                <a:cs typeface="Trebuchet MS"/>
              </a:rPr>
              <a:t>to </a:t>
            </a:r>
            <a:r>
              <a:rPr sz="2000" spc="-25" dirty="0">
                <a:solidFill>
                  <a:srgbClr val="222E3C"/>
                </a:solidFill>
                <a:latin typeface="Trebuchet MS"/>
                <a:cs typeface="Trebuchet MS"/>
              </a:rPr>
              <a:t>launch </a:t>
            </a:r>
            <a:r>
              <a:rPr sz="2000" spc="45" dirty="0">
                <a:solidFill>
                  <a:srgbClr val="222E3C"/>
                </a:solidFill>
                <a:latin typeface="Trebuchet MS"/>
                <a:cs typeface="Trebuchet MS"/>
              </a:rPr>
              <a:t>EC2</a:t>
            </a:r>
            <a:r>
              <a:rPr sz="2000" spc="-35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55" dirty="0">
                <a:solidFill>
                  <a:srgbClr val="222E3C"/>
                </a:solidFill>
                <a:latin typeface="Trebuchet MS"/>
                <a:cs typeface="Trebuchet MS"/>
              </a:rPr>
              <a:t>instances.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30" dirty="0">
                <a:solidFill>
                  <a:srgbClr val="222E3C"/>
                </a:solidFill>
                <a:latin typeface="Trebuchet MS"/>
                <a:cs typeface="Trebuchet MS"/>
              </a:rPr>
              <a:t>When </a:t>
            </a:r>
            <a:r>
              <a:rPr sz="2000" spc="20" dirty="0">
                <a:solidFill>
                  <a:srgbClr val="222E3C"/>
                </a:solidFill>
                <a:latin typeface="Trebuchet MS"/>
                <a:cs typeface="Trebuchet MS"/>
              </a:rPr>
              <a:t>you </a:t>
            </a:r>
            <a:r>
              <a:rPr sz="2000" spc="-70" dirty="0">
                <a:solidFill>
                  <a:srgbClr val="222E3C"/>
                </a:solidFill>
                <a:latin typeface="Trebuchet MS"/>
                <a:cs typeface="Trebuchet MS"/>
              </a:rPr>
              <a:t>create </a:t>
            </a: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a </a:t>
            </a:r>
            <a:r>
              <a:rPr sz="2000" spc="-25" dirty="0">
                <a:solidFill>
                  <a:srgbClr val="222E3C"/>
                </a:solidFill>
                <a:latin typeface="Trebuchet MS"/>
                <a:cs typeface="Trebuchet MS"/>
              </a:rPr>
              <a:t>launch </a:t>
            </a: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configuration, </a:t>
            </a:r>
            <a:r>
              <a:rPr sz="2000" spc="20" dirty="0">
                <a:solidFill>
                  <a:srgbClr val="222E3C"/>
                </a:solidFill>
                <a:latin typeface="Trebuchet MS"/>
                <a:cs typeface="Trebuchet MS"/>
              </a:rPr>
              <a:t>you</a:t>
            </a:r>
            <a:r>
              <a:rPr sz="2000" spc="-409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can </a:t>
            </a:r>
            <a:r>
              <a:rPr sz="2000" spc="-75" dirty="0">
                <a:solidFill>
                  <a:srgbClr val="222E3C"/>
                </a:solidFill>
                <a:latin typeface="Trebuchet MS"/>
                <a:cs typeface="Trebuchet MS"/>
              </a:rPr>
              <a:t>specify:</a:t>
            </a:r>
            <a:endParaRPr sz="20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414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1600" spc="55" dirty="0">
                <a:solidFill>
                  <a:srgbClr val="222E3C"/>
                </a:solidFill>
                <a:latin typeface="Trebuchet MS"/>
                <a:cs typeface="Trebuchet MS"/>
              </a:rPr>
              <a:t>AMI</a:t>
            </a:r>
            <a:r>
              <a:rPr sz="1600" spc="-6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222E3C"/>
                </a:solidFill>
                <a:latin typeface="Trebuchet MS"/>
                <a:cs typeface="Trebuchet MS"/>
              </a:rPr>
              <a:t>ID</a:t>
            </a:r>
            <a:endParaRPr sz="16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1600" spc="-20" dirty="0">
                <a:solidFill>
                  <a:srgbClr val="222E3C"/>
                </a:solidFill>
                <a:latin typeface="Trebuchet MS"/>
                <a:cs typeface="Trebuchet MS"/>
              </a:rPr>
              <a:t>Instance</a:t>
            </a:r>
            <a:r>
              <a:rPr sz="1600" spc="-7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22E3C"/>
                </a:solidFill>
                <a:latin typeface="Trebuchet MS"/>
                <a:cs typeface="Trebuchet MS"/>
              </a:rPr>
              <a:t>type</a:t>
            </a:r>
            <a:endParaRPr sz="16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1600" spc="-25" dirty="0">
                <a:solidFill>
                  <a:srgbClr val="222E3C"/>
                </a:solidFill>
                <a:latin typeface="Trebuchet MS"/>
                <a:cs typeface="Trebuchet MS"/>
              </a:rPr>
              <a:t>Key</a:t>
            </a:r>
            <a:r>
              <a:rPr sz="1600" spc="-7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22E3C"/>
                </a:solidFill>
                <a:latin typeface="Trebuchet MS"/>
                <a:cs typeface="Trebuchet MS"/>
              </a:rPr>
              <a:t>pair</a:t>
            </a:r>
            <a:endParaRPr sz="16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1600" spc="-30" dirty="0">
                <a:solidFill>
                  <a:srgbClr val="222E3C"/>
                </a:solidFill>
                <a:latin typeface="Trebuchet MS"/>
                <a:cs typeface="Trebuchet MS"/>
              </a:rPr>
              <a:t>Security</a:t>
            </a:r>
            <a:r>
              <a:rPr sz="1600" spc="-8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222E3C"/>
                </a:solidFill>
                <a:latin typeface="Trebuchet MS"/>
                <a:cs typeface="Trebuchet MS"/>
              </a:rPr>
              <a:t>groups</a:t>
            </a:r>
            <a:endParaRPr sz="16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1600" spc="-20" dirty="0">
                <a:solidFill>
                  <a:srgbClr val="222E3C"/>
                </a:solidFill>
                <a:latin typeface="Trebuchet MS"/>
                <a:cs typeface="Trebuchet MS"/>
              </a:rPr>
              <a:t>Block </a:t>
            </a:r>
            <a:r>
              <a:rPr sz="1600" spc="-45" dirty="0">
                <a:solidFill>
                  <a:srgbClr val="222E3C"/>
                </a:solidFill>
                <a:latin typeface="Trebuchet MS"/>
                <a:cs typeface="Trebuchet MS"/>
              </a:rPr>
              <a:t>device</a:t>
            </a:r>
            <a:r>
              <a:rPr sz="1600" spc="-114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222E3C"/>
                </a:solidFill>
                <a:latin typeface="Trebuchet MS"/>
                <a:cs typeface="Trebuchet MS"/>
              </a:rPr>
              <a:t>mapping</a:t>
            </a:r>
            <a:endParaRPr sz="16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1600" spc="-10" dirty="0">
                <a:solidFill>
                  <a:srgbClr val="222E3C"/>
                </a:solidFill>
                <a:latin typeface="Trebuchet MS"/>
                <a:cs typeface="Trebuchet MS"/>
              </a:rPr>
              <a:t>User</a:t>
            </a:r>
            <a:r>
              <a:rPr sz="1600" spc="-7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22E3C"/>
                </a:solidFill>
                <a:latin typeface="Trebuchet MS"/>
                <a:cs typeface="Trebuchet MS"/>
              </a:rPr>
              <a:t>data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06567" y="2836164"/>
            <a:ext cx="2676143" cy="1123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03260" y="1042797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997585" y="0"/>
                </a:moveTo>
                <a:lnTo>
                  <a:pt x="98171" y="0"/>
                </a:lnTo>
                <a:lnTo>
                  <a:pt x="59953" y="7713"/>
                </a:lnTo>
                <a:lnTo>
                  <a:pt x="28749" y="28749"/>
                </a:lnTo>
                <a:lnTo>
                  <a:pt x="7713" y="59953"/>
                </a:lnTo>
                <a:lnTo>
                  <a:pt x="0" y="98170"/>
                </a:lnTo>
                <a:lnTo>
                  <a:pt x="0" y="901572"/>
                </a:lnTo>
                <a:lnTo>
                  <a:pt x="7713" y="939790"/>
                </a:lnTo>
                <a:lnTo>
                  <a:pt x="28749" y="970994"/>
                </a:lnTo>
                <a:lnTo>
                  <a:pt x="59953" y="992030"/>
                </a:lnTo>
                <a:lnTo>
                  <a:pt x="98171" y="999744"/>
                </a:lnTo>
                <a:lnTo>
                  <a:pt x="997585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2"/>
                </a:lnTo>
                <a:lnTo>
                  <a:pt x="1095756" y="98170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03260" y="1042797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0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0"/>
                </a:lnTo>
                <a:lnTo>
                  <a:pt x="1095756" y="901572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2"/>
                </a:lnTo>
                <a:lnTo>
                  <a:pt x="0" y="98170"/>
                </a:lnTo>
                <a:close/>
              </a:path>
            </a:pathLst>
          </a:custGeom>
          <a:ln w="19050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99775" y="1312212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535" y="33892"/>
                </a:moveTo>
                <a:lnTo>
                  <a:pt x="0" y="33892"/>
                </a:lnTo>
                <a:lnTo>
                  <a:pt x="0" y="0"/>
                </a:lnTo>
                <a:lnTo>
                  <a:pt x="59535" y="0"/>
                </a:lnTo>
                <a:lnTo>
                  <a:pt x="59535" y="3389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59716" y="1312212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535" y="33892"/>
                </a:moveTo>
                <a:lnTo>
                  <a:pt x="0" y="33892"/>
                </a:lnTo>
                <a:lnTo>
                  <a:pt x="0" y="0"/>
                </a:lnTo>
                <a:lnTo>
                  <a:pt x="59535" y="0"/>
                </a:lnTo>
                <a:lnTo>
                  <a:pt x="59535" y="3389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79362" y="1419863"/>
            <a:ext cx="80645" cy="118110"/>
          </a:xfrm>
          <a:custGeom>
            <a:avLst/>
            <a:gdLst/>
            <a:ahLst/>
            <a:cxnLst/>
            <a:rect l="l" t="t" r="r" b="b"/>
            <a:pathLst>
              <a:path w="80645" h="118109">
                <a:moveTo>
                  <a:pt x="80355" y="0"/>
                </a:moveTo>
                <a:lnTo>
                  <a:pt x="0" y="83728"/>
                </a:lnTo>
                <a:lnTo>
                  <a:pt x="0" y="117608"/>
                </a:lnTo>
                <a:lnTo>
                  <a:pt x="80355" y="33892"/>
                </a:lnTo>
                <a:lnTo>
                  <a:pt x="80355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59311" y="1417872"/>
            <a:ext cx="84455" cy="120014"/>
          </a:xfrm>
          <a:custGeom>
            <a:avLst/>
            <a:gdLst/>
            <a:ahLst/>
            <a:cxnLst/>
            <a:rect l="l" t="t" r="r" b="b"/>
            <a:pathLst>
              <a:path w="84454" h="120015">
                <a:moveTo>
                  <a:pt x="0" y="0"/>
                </a:moveTo>
                <a:lnTo>
                  <a:pt x="0" y="33892"/>
                </a:lnTo>
                <a:lnTo>
                  <a:pt x="84333" y="119599"/>
                </a:lnTo>
                <a:lnTo>
                  <a:pt x="84333" y="85720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10526" y="1599276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4">
                <a:moveTo>
                  <a:pt x="0" y="0"/>
                </a:moveTo>
                <a:lnTo>
                  <a:pt x="133453" y="0"/>
                </a:lnTo>
              </a:path>
            </a:pathLst>
          </a:custGeom>
          <a:ln w="33892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73568" y="1599276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6916" y="0"/>
                </a:lnTo>
              </a:path>
            </a:pathLst>
          </a:custGeom>
          <a:ln w="33892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48811" y="1502596"/>
            <a:ext cx="161925" cy="194945"/>
          </a:xfrm>
          <a:custGeom>
            <a:avLst/>
            <a:gdLst/>
            <a:ahLst/>
            <a:cxnLst/>
            <a:rect l="l" t="t" r="r" b="b"/>
            <a:pathLst>
              <a:path w="161925" h="194944">
                <a:moveTo>
                  <a:pt x="0" y="0"/>
                </a:moveTo>
                <a:lnTo>
                  <a:pt x="0" y="33879"/>
                </a:lnTo>
                <a:lnTo>
                  <a:pt x="161714" y="194354"/>
                </a:lnTo>
                <a:lnTo>
                  <a:pt x="161714" y="160474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73568" y="1344113"/>
            <a:ext cx="299720" cy="319405"/>
          </a:xfrm>
          <a:custGeom>
            <a:avLst/>
            <a:gdLst/>
            <a:ahLst/>
            <a:cxnLst/>
            <a:rect l="l" t="t" r="r" b="b"/>
            <a:pathLst>
              <a:path w="299720" h="319405">
                <a:moveTo>
                  <a:pt x="136916" y="0"/>
                </a:moveTo>
                <a:lnTo>
                  <a:pt x="136916" y="80728"/>
                </a:lnTo>
                <a:lnTo>
                  <a:pt x="0" y="80728"/>
                </a:lnTo>
                <a:lnTo>
                  <a:pt x="0" y="238216"/>
                </a:lnTo>
                <a:lnTo>
                  <a:pt x="136916" y="238216"/>
                </a:lnTo>
                <a:lnTo>
                  <a:pt x="136916" y="318958"/>
                </a:lnTo>
                <a:lnTo>
                  <a:pt x="299623" y="160474"/>
                </a:lnTo>
                <a:lnTo>
                  <a:pt x="136916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0484" y="1504588"/>
            <a:ext cx="163195" cy="192405"/>
          </a:xfrm>
          <a:custGeom>
            <a:avLst/>
            <a:gdLst/>
            <a:ahLst/>
            <a:cxnLst/>
            <a:rect l="l" t="t" r="r" b="b"/>
            <a:pathLst>
              <a:path w="163195" h="192405">
                <a:moveTo>
                  <a:pt x="162706" y="0"/>
                </a:moveTo>
                <a:lnTo>
                  <a:pt x="0" y="158483"/>
                </a:lnTo>
                <a:lnTo>
                  <a:pt x="0" y="192362"/>
                </a:lnTo>
                <a:lnTo>
                  <a:pt x="162706" y="33892"/>
                </a:lnTo>
                <a:lnTo>
                  <a:pt x="162706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48811" y="1344113"/>
            <a:ext cx="295275" cy="319405"/>
          </a:xfrm>
          <a:custGeom>
            <a:avLst/>
            <a:gdLst/>
            <a:ahLst/>
            <a:cxnLst/>
            <a:rect l="l" t="t" r="r" b="b"/>
            <a:pathLst>
              <a:path w="295275" h="319405">
                <a:moveTo>
                  <a:pt x="161714" y="0"/>
                </a:moveTo>
                <a:lnTo>
                  <a:pt x="0" y="158483"/>
                </a:lnTo>
                <a:lnTo>
                  <a:pt x="161714" y="318958"/>
                </a:lnTo>
                <a:lnTo>
                  <a:pt x="161714" y="238216"/>
                </a:lnTo>
                <a:lnTo>
                  <a:pt x="295168" y="238216"/>
                </a:lnTo>
                <a:lnTo>
                  <a:pt x="295168" y="81724"/>
                </a:lnTo>
                <a:lnTo>
                  <a:pt x="161714" y="81724"/>
                </a:lnTo>
                <a:lnTo>
                  <a:pt x="16171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99775" y="1706920"/>
            <a:ext cx="319477" cy="195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99775" y="1156729"/>
            <a:ext cx="320040" cy="711835"/>
          </a:xfrm>
          <a:custGeom>
            <a:avLst/>
            <a:gdLst/>
            <a:ahLst/>
            <a:cxnLst/>
            <a:rect l="l" t="t" r="r" b="b"/>
            <a:pathLst>
              <a:path w="320040" h="711835">
                <a:moveTo>
                  <a:pt x="319477" y="550191"/>
                </a:moveTo>
                <a:lnTo>
                  <a:pt x="0" y="550191"/>
                </a:lnTo>
                <a:lnTo>
                  <a:pt x="158740" y="711663"/>
                </a:lnTo>
                <a:lnTo>
                  <a:pt x="319477" y="550191"/>
                </a:lnTo>
                <a:close/>
              </a:path>
              <a:path w="320040" h="711835">
                <a:moveTo>
                  <a:pt x="259941" y="155483"/>
                </a:moveTo>
                <a:lnTo>
                  <a:pt x="59535" y="155483"/>
                </a:lnTo>
                <a:lnTo>
                  <a:pt x="59535" y="261143"/>
                </a:lnTo>
                <a:lnTo>
                  <a:pt x="143869" y="346863"/>
                </a:lnTo>
                <a:lnTo>
                  <a:pt x="59535" y="433579"/>
                </a:lnTo>
                <a:lnTo>
                  <a:pt x="59535" y="550191"/>
                </a:lnTo>
                <a:lnTo>
                  <a:pt x="259941" y="550191"/>
                </a:lnTo>
                <a:lnTo>
                  <a:pt x="259941" y="432583"/>
                </a:lnTo>
                <a:lnTo>
                  <a:pt x="179586" y="346863"/>
                </a:lnTo>
                <a:lnTo>
                  <a:pt x="259941" y="263134"/>
                </a:lnTo>
                <a:lnTo>
                  <a:pt x="259941" y="155483"/>
                </a:lnTo>
                <a:close/>
              </a:path>
              <a:path w="320040" h="711835">
                <a:moveTo>
                  <a:pt x="165674" y="0"/>
                </a:moveTo>
                <a:lnTo>
                  <a:pt x="155736" y="0"/>
                </a:lnTo>
                <a:lnTo>
                  <a:pt x="0" y="155483"/>
                </a:lnTo>
                <a:lnTo>
                  <a:pt x="319477" y="155483"/>
                </a:lnTo>
                <a:lnTo>
                  <a:pt x="16567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4294967295"/>
          </p:nvPr>
        </p:nvSpPr>
        <p:spPr>
          <a:xfrm>
            <a:off x="374141" y="4914455"/>
            <a:ext cx="2796540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4590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319087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25" dirty="0">
                <a:solidFill>
                  <a:srgbClr val="FFFFFF"/>
                </a:solidFill>
              </a:rPr>
              <a:t>Auto </a:t>
            </a:r>
            <a:r>
              <a:rPr sz="2800" dirty="0">
                <a:solidFill>
                  <a:srgbClr val="FFFFFF"/>
                </a:solidFill>
              </a:rPr>
              <a:t>Scaling</a:t>
            </a:r>
            <a:r>
              <a:rPr sz="2800" spc="-355" dirty="0">
                <a:solidFill>
                  <a:srgbClr val="FFFFFF"/>
                </a:solidFill>
              </a:rPr>
              <a:t> </a:t>
            </a:r>
            <a:r>
              <a:rPr sz="2800" spc="15" dirty="0">
                <a:solidFill>
                  <a:srgbClr val="FFFFFF"/>
                </a:solidFill>
              </a:rPr>
              <a:t>Groups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3607308" y="2865882"/>
            <a:ext cx="4027170" cy="10515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53409" y="2892170"/>
            <a:ext cx="3941825" cy="966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53409" y="2892170"/>
            <a:ext cx="3942079" cy="966469"/>
          </a:xfrm>
          <a:custGeom>
            <a:avLst/>
            <a:gdLst/>
            <a:ahLst/>
            <a:cxnLst/>
            <a:rect l="l" t="t" r="r" b="b"/>
            <a:pathLst>
              <a:path w="3942079" h="966470">
                <a:moveTo>
                  <a:pt x="0" y="966215"/>
                </a:moveTo>
                <a:lnTo>
                  <a:pt x="3941825" y="966215"/>
                </a:lnTo>
                <a:lnTo>
                  <a:pt x="3941825" y="0"/>
                </a:lnTo>
                <a:lnTo>
                  <a:pt x="0" y="0"/>
                </a:lnTo>
                <a:lnTo>
                  <a:pt x="0" y="966215"/>
                </a:lnTo>
                <a:close/>
              </a:path>
            </a:pathLst>
          </a:custGeom>
          <a:ln w="9906">
            <a:solidFill>
              <a:srgbClr val="30C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51147" y="2959646"/>
            <a:ext cx="777976" cy="7512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11346" y="2999994"/>
            <a:ext cx="664845" cy="638175"/>
          </a:xfrm>
          <a:custGeom>
            <a:avLst/>
            <a:gdLst/>
            <a:ahLst/>
            <a:cxnLst/>
            <a:rect l="l" t="t" r="r" b="b"/>
            <a:pathLst>
              <a:path w="664845" h="638175">
                <a:moveTo>
                  <a:pt x="558164" y="0"/>
                </a:moveTo>
                <a:lnTo>
                  <a:pt x="106299" y="0"/>
                </a:lnTo>
                <a:lnTo>
                  <a:pt x="64936" y="8358"/>
                </a:lnTo>
                <a:lnTo>
                  <a:pt x="31146" y="31146"/>
                </a:lnTo>
                <a:lnTo>
                  <a:pt x="8358" y="64936"/>
                </a:lnTo>
                <a:lnTo>
                  <a:pt x="0" y="106299"/>
                </a:lnTo>
                <a:lnTo>
                  <a:pt x="0" y="531494"/>
                </a:lnTo>
                <a:lnTo>
                  <a:pt x="8358" y="572857"/>
                </a:lnTo>
                <a:lnTo>
                  <a:pt x="31146" y="606647"/>
                </a:lnTo>
                <a:lnTo>
                  <a:pt x="64936" y="629435"/>
                </a:lnTo>
                <a:lnTo>
                  <a:pt x="106299" y="637794"/>
                </a:lnTo>
                <a:lnTo>
                  <a:pt x="558164" y="637794"/>
                </a:lnTo>
                <a:lnTo>
                  <a:pt x="599527" y="629435"/>
                </a:lnTo>
                <a:lnTo>
                  <a:pt x="633317" y="606647"/>
                </a:lnTo>
                <a:lnTo>
                  <a:pt x="656105" y="572857"/>
                </a:lnTo>
                <a:lnTo>
                  <a:pt x="664463" y="531494"/>
                </a:lnTo>
                <a:lnTo>
                  <a:pt x="664463" y="106299"/>
                </a:lnTo>
                <a:lnTo>
                  <a:pt x="656105" y="64936"/>
                </a:lnTo>
                <a:lnTo>
                  <a:pt x="633317" y="31146"/>
                </a:lnTo>
                <a:lnTo>
                  <a:pt x="599527" y="8358"/>
                </a:lnTo>
                <a:lnTo>
                  <a:pt x="558164" y="0"/>
                </a:lnTo>
                <a:close/>
              </a:path>
            </a:pathLst>
          </a:custGeom>
          <a:solidFill>
            <a:srgbClr val="36C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11346" y="2999994"/>
            <a:ext cx="664845" cy="638175"/>
          </a:xfrm>
          <a:custGeom>
            <a:avLst/>
            <a:gdLst/>
            <a:ahLst/>
            <a:cxnLst/>
            <a:rect l="l" t="t" r="r" b="b"/>
            <a:pathLst>
              <a:path w="664845" h="638175">
                <a:moveTo>
                  <a:pt x="0" y="106299"/>
                </a:moveTo>
                <a:lnTo>
                  <a:pt x="8358" y="64936"/>
                </a:lnTo>
                <a:lnTo>
                  <a:pt x="31146" y="31146"/>
                </a:lnTo>
                <a:lnTo>
                  <a:pt x="64936" y="8358"/>
                </a:lnTo>
                <a:lnTo>
                  <a:pt x="106299" y="0"/>
                </a:lnTo>
                <a:lnTo>
                  <a:pt x="558164" y="0"/>
                </a:lnTo>
                <a:lnTo>
                  <a:pt x="599527" y="8358"/>
                </a:lnTo>
                <a:lnTo>
                  <a:pt x="633317" y="31146"/>
                </a:lnTo>
                <a:lnTo>
                  <a:pt x="656105" y="64936"/>
                </a:lnTo>
                <a:lnTo>
                  <a:pt x="664463" y="106299"/>
                </a:lnTo>
                <a:lnTo>
                  <a:pt x="664463" y="531494"/>
                </a:lnTo>
                <a:lnTo>
                  <a:pt x="656105" y="572857"/>
                </a:lnTo>
                <a:lnTo>
                  <a:pt x="633317" y="606647"/>
                </a:lnTo>
                <a:lnTo>
                  <a:pt x="599527" y="629435"/>
                </a:lnTo>
                <a:lnTo>
                  <a:pt x="558164" y="637794"/>
                </a:lnTo>
                <a:lnTo>
                  <a:pt x="106299" y="637794"/>
                </a:lnTo>
                <a:lnTo>
                  <a:pt x="64936" y="629435"/>
                </a:lnTo>
                <a:lnTo>
                  <a:pt x="31146" y="606647"/>
                </a:lnTo>
                <a:lnTo>
                  <a:pt x="8358" y="572857"/>
                </a:lnTo>
                <a:lnTo>
                  <a:pt x="0" y="531494"/>
                </a:lnTo>
                <a:lnTo>
                  <a:pt x="0" y="106299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74691" y="2950502"/>
            <a:ext cx="777214" cy="7520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34890" y="2990850"/>
            <a:ext cx="664210" cy="638810"/>
          </a:xfrm>
          <a:custGeom>
            <a:avLst/>
            <a:gdLst/>
            <a:ahLst/>
            <a:cxnLst/>
            <a:rect l="l" t="t" r="r" b="b"/>
            <a:pathLst>
              <a:path w="664210" h="638810">
                <a:moveTo>
                  <a:pt x="557276" y="0"/>
                </a:moveTo>
                <a:lnTo>
                  <a:pt x="106425" y="0"/>
                </a:lnTo>
                <a:lnTo>
                  <a:pt x="64990" y="8360"/>
                </a:lnTo>
                <a:lnTo>
                  <a:pt x="31162" y="31162"/>
                </a:lnTo>
                <a:lnTo>
                  <a:pt x="8360" y="64990"/>
                </a:lnTo>
                <a:lnTo>
                  <a:pt x="0" y="106425"/>
                </a:lnTo>
                <a:lnTo>
                  <a:pt x="0" y="532130"/>
                </a:lnTo>
                <a:lnTo>
                  <a:pt x="8360" y="573565"/>
                </a:lnTo>
                <a:lnTo>
                  <a:pt x="31162" y="607393"/>
                </a:lnTo>
                <a:lnTo>
                  <a:pt x="64990" y="630195"/>
                </a:lnTo>
                <a:lnTo>
                  <a:pt x="106425" y="638556"/>
                </a:lnTo>
                <a:lnTo>
                  <a:pt x="557276" y="638556"/>
                </a:lnTo>
                <a:lnTo>
                  <a:pt x="598711" y="630195"/>
                </a:lnTo>
                <a:lnTo>
                  <a:pt x="632539" y="607393"/>
                </a:lnTo>
                <a:lnTo>
                  <a:pt x="655341" y="573565"/>
                </a:lnTo>
                <a:lnTo>
                  <a:pt x="663701" y="532130"/>
                </a:lnTo>
                <a:lnTo>
                  <a:pt x="663701" y="106425"/>
                </a:lnTo>
                <a:lnTo>
                  <a:pt x="655341" y="64990"/>
                </a:lnTo>
                <a:lnTo>
                  <a:pt x="632539" y="31162"/>
                </a:lnTo>
                <a:lnTo>
                  <a:pt x="598711" y="8360"/>
                </a:lnTo>
                <a:lnTo>
                  <a:pt x="557276" y="0"/>
                </a:lnTo>
                <a:close/>
              </a:path>
            </a:pathLst>
          </a:custGeom>
          <a:solidFill>
            <a:srgbClr val="36C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4890" y="2990850"/>
            <a:ext cx="664210" cy="638810"/>
          </a:xfrm>
          <a:custGeom>
            <a:avLst/>
            <a:gdLst/>
            <a:ahLst/>
            <a:cxnLst/>
            <a:rect l="l" t="t" r="r" b="b"/>
            <a:pathLst>
              <a:path w="664210" h="638810">
                <a:moveTo>
                  <a:pt x="0" y="106425"/>
                </a:moveTo>
                <a:lnTo>
                  <a:pt x="8360" y="64990"/>
                </a:lnTo>
                <a:lnTo>
                  <a:pt x="31162" y="31162"/>
                </a:lnTo>
                <a:lnTo>
                  <a:pt x="64990" y="8360"/>
                </a:lnTo>
                <a:lnTo>
                  <a:pt x="106425" y="0"/>
                </a:lnTo>
                <a:lnTo>
                  <a:pt x="557276" y="0"/>
                </a:lnTo>
                <a:lnTo>
                  <a:pt x="598711" y="8360"/>
                </a:lnTo>
                <a:lnTo>
                  <a:pt x="632539" y="31162"/>
                </a:lnTo>
                <a:lnTo>
                  <a:pt x="655341" y="64990"/>
                </a:lnTo>
                <a:lnTo>
                  <a:pt x="663701" y="106425"/>
                </a:lnTo>
                <a:lnTo>
                  <a:pt x="663701" y="532130"/>
                </a:lnTo>
                <a:lnTo>
                  <a:pt x="655341" y="573565"/>
                </a:lnTo>
                <a:lnTo>
                  <a:pt x="632539" y="607393"/>
                </a:lnTo>
                <a:lnTo>
                  <a:pt x="598711" y="630195"/>
                </a:lnTo>
                <a:lnTo>
                  <a:pt x="557276" y="638556"/>
                </a:lnTo>
                <a:lnTo>
                  <a:pt x="106425" y="638556"/>
                </a:lnTo>
                <a:lnTo>
                  <a:pt x="64990" y="630195"/>
                </a:lnTo>
                <a:lnTo>
                  <a:pt x="31162" y="607393"/>
                </a:lnTo>
                <a:lnTo>
                  <a:pt x="8360" y="573565"/>
                </a:lnTo>
                <a:lnTo>
                  <a:pt x="0" y="532130"/>
                </a:lnTo>
                <a:lnTo>
                  <a:pt x="0" y="106425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97473" y="2959646"/>
            <a:ext cx="777976" cy="7512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57671" y="2999994"/>
            <a:ext cx="664845" cy="638175"/>
          </a:xfrm>
          <a:custGeom>
            <a:avLst/>
            <a:gdLst/>
            <a:ahLst/>
            <a:cxnLst/>
            <a:rect l="l" t="t" r="r" b="b"/>
            <a:pathLst>
              <a:path w="664845" h="638175">
                <a:moveTo>
                  <a:pt x="0" y="106299"/>
                </a:moveTo>
                <a:lnTo>
                  <a:pt x="8358" y="64936"/>
                </a:lnTo>
                <a:lnTo>
                  <a:pt x="31146" y="31146"/>
                </a:lnTo>
                <a:lnTo>
                  <a:pt x="64936" y="8358"/>
                </a:lnTo>
                <a:lnTo>
                  <a:pt x="106299" y="0"/>
                </a:lnTo>
                <a:lnTo>
                  <a:pt x="558164" y="0"/>
                </a:lnTo>
                <a:lnTo>
                  <a:pt x="599527" y="8358"/>
                </a:lnTo>
                <a:lnTo>
                  <a:pt x="633317" y="31146"/>
                </a:lnTo>
                <a:lnTo>
                  <a:pt x="656105" y="64936"/>
                </a:lnTo>
                <a:lnTo>
                  <a:pt x="664463" y="106299"/>
                </a:lnTo>
                <a:lnTo>
                  <a:pt x="664463" y="531494"/>
                </a:lnTo>
                <a:lnTo>
                  <a:pt x="656105" y="572857"/>
                </a:lnTo>
                <a:lnTo>
                  <a:pt x="633317" y="606647"/>
                </a:lnTo>
                <a:lnTo>
                  <a:pt x="599527" y="629435"/>
                </a:lnTo>
                <a:lnTo>
                  <a:pt x="558164" y="637794"/>
                </a:lnTo>
                <a:lnTo>
                  <a:pt x="106299" y="637794"/>
                </a:lnTo>
                <a:lnTo>
                  <a:pt x="64936" y="629435"/>
                </a:lnTo>
                <a:lnTo>
                  <a:pt x="31146" y="606647"/>
                </a:lnTo>
                <a:lnTo>
                  <a:pt x="8358" y="572857"/>
                </a:lnTo>
                <a:lnTo>
                  <a:pt x="0" y="531494"/>
                </a:lnTo>
                <a:lnTo>
                  <a:pt x="0" y="106299"/>
                </a:lnTo>
                <a:close/>
              </a:path>
            </a:pathLst>
          </a:custGeom>
          <a:ln w="38100">
            <a:solidFill>
              <a:srgbClr val="36C1B1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20256" y="2959646"/>
            <a:ext cx="777976" cy="7512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80454" y="2999994"/>
            <a:ext cx="664845" cy="638175"/>
          </a:xfrm>
          <a:custGeom>
            <a:avLst/>
            <a:gdLst/>
            <a:ahLst/>
            <a:cxnLst/>
            <a:rect l="l" t="t" r="r" b="b"/>
            <a:pathLst>
              <a:path w="664845" h="638175">
                <a:moveTo>
                  <a:pt x="0" y="106299"/>
                </a:moveTo>
                <a:lnTo>
                  <a:pt x="8358" y="64936"/>
                </a:lnTo>
                <a:lnTo>
                  <a:pt x="31146" y="31146"/>
                </a:lnTo>
                <a:lnTo>
                  <a:pt x="64936" y="8358"/>
                </a:lnTo>
                <a:lnTo>
                  <a:pt x="106299" y="0"/>
                </a:lnTo>
                <a:lnTo>
                  <a:pt x="558165" y="0"/>
                </a:lnTo>
                <a:lnTo>
                  <a:pt x="599527" y="8358"/>
                </a:lnTo>
                <a:lnTo>
                  <a:pt x="633317" y="31146"/>
                </a:lnTo>
                <a:lnTo>
                  <a:pt x="656105" y="64936"/>
                </a:lnTo>
                <a:lnTo>
                  <a:pt x="664464" y="106299"/>
                </a:lnTo>
                <a:lnTo>
                  <a:pt x="664464" y="531494"/>
                </a:lnTo>
                <a:lnTo>
                  <a:pt x="656105" y="572857"/>
                </a:lnTo>
                <a:lnTo>
                  <a:pt x="633317" y="606647"/>
                </a:lnTo>
                <a:lnTo>
                  <a:pt x="599527" y="629435"/>
                </a:lnTo>
                <a:lnTo>
                  <a:pt x="558165" y="637794"/>
                </a:lnTo>
                <a:lnTo>
                  <a:pt x="106299" y="637794"/>
                </a:lnTo>
                <a:lnTo>
                  <a:pt x="64936" y="629435"/>
                </a:lnTo>
                <a:lnTo>
                  <a:pt x="31146" y="606647"/>
                </a:lnTo>
                <a:lnTo>
                  <a:pt x="8358" y="572857"/>
                </a:lnTo>
                <a:lnTo>
                  <a:pt x="0" y="531494"/>
                </a:lnTo>
                <a:lnTo>
                  <a:pt x="0" y="106299"/>
                </a:lnTo>
                <a:close/>
              </a:path>
            </a:pathLst>
          </a:custGeom>
          <a:ln w="38099">
            <a:solidFill>
              <a:srgbClr val="36C1B1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19354" y="1152144"/>
            <a:ext cx="7371080" cy="1689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94043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solidFill>
                  <a:srgbClr val="222E3C"/>
                </a:solidFill>
                <a:latin typeface="Trebuchet MS"/>
                <a:cs typeface="Trebuchet MS"/>
              </a:rPr>
              <a:t>Contain </a:t>
            </a: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a </a:t>
            </a:r>
            <a:r>
              <a:rPr sz="2000" spc="-50" dirty="0">
                <a:solidFill>
                  <a:srgbClr val="222E3C"/>
                </a:solidFill>
                <a:latin typeface="Trebuchet MS"/>
                <a:cs typeface="Trebuchet MS"/>
              </a:rPr>
              <a:t>collection </a:t>
            </a:r>
            <a:r>
              <a:rPr sz="2000" spc="10" dirty="0">
                <a:solidFill>
                  <a:srgbClr val="222E3C"/>
                </a:solidFill>
                <a:latin typeface="Trebuchet MS"/>
                <a:cs typeface="Trebuchet MS"/>
              </a:rPr>
              <a:t>of </a:t>
            </a:r>
            <a:r>
              <a:rPr sz="2000" spc="45" dirty="0">
                <a:solidFill>
                  <a:srgbClr val="222E3C"/>
                </a:solidFill>
                <a:latin typeface="Trebuchet MS"/>
                <a:cs typeface="Trebuchet MS"/>
              </a:rPr>
              <a:t>EC2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instances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that </a:t>
            </a:r>
            <a:r>
              <a:rPr sz="2000" spc="-25" dirty="0">
                <a:solidFill>
                  <a:srgbClr val="222E3C"/>
                </a:solidFill>
                <a:latin typeface="Trebuchet MS"/>
                <a:cs typeface="Trebuchet MS"/>
              </a:rPr>
              <a:t>share</a:t>
            </a:r>
            <a:r>
              <a:rPr sz="2000" spc="-43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55" dirty="0">
                <a:solidFill>
                  <a:srgbClr val="222E3C"/>
                </a:solidFill>
                <a:latin typeface="Trebuchet MS"/>
                <a:cs typeface="Trebuchet MS"/>
              </a:rPr>
              <a:t>similar  </a:t>
            </a:r>
            <a:r>
              <a:rPr sz="2000" spc="-75" dirty="0">
                <a:solidFill>
                  <a:srgbClr val="222E3C"/>
                </a:solidFill>
                <a:latin typeface="Trebuchet MS"/>
                <a:cs typeface="Trebuchet MS"/>
              </a:rPr>
              <a:t>characteristics.</a:t>
            </a:r>
            <a:endParaRPr sz="20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0" dirty="0">
                <a:solidFill>
                  <a:srgbClr val="222E3C"/>
                </a:solidFill>
                <a:latin typeface="Trebuchet MS"/>
                <a:cs typeface="Trebuchet MS"/>
              </a:rPr>
              <a:t>Instances </a:t>
            </a:r>
            <a:r>
              <a:rPr sz="2000" spc="-45" dirty="0">
                <a:solidFill>
                  <a:srgbClr val="222E3C"/>
                </a:solidFill>
                <a:latin typeface="Trebuchet MS"/>
                <a:cs typeface="Trebuchet MS"/>
              </a:rPr>
              <a:t>in </a:t>
            </a:r>
            <a:r>
              <a:rPr sz="2000" dirty="0">
                <a:solidFill>
                  <a:srgbClr val="222E3C"/>
                </a:solidFill>
                <a:latin typeface="Trebuchet MS"/>
                <a:cs typeface="Trebuchet MS"/>
              </a:rPr>
              <a:t>an </a:t>
            </a:r>
            <a:r>
              <a:rPr sz="2000" spc="15" dirty="0">
                <a:solidFill>
                  <a:srgbClr val="222E3C"/>
                </a:solidFill>
                <a:latin typeface="Trebuchet MS"/>
                <a:cs typeface="Trebuchet MS"/>
              </a:rPr>
              <a:t>Auto </a:t>
            </a:r>
            <a:r>
              <a:rPr sz="2000" spc="-5" dirty="0">
                <a:solidFill>
                  <a:srgbClr val="222E3C"/>
                </a:solidFill>
                <a:latin typeface="Trebuchet MS"/>
                <a:cs typeface="Trebuchet MS"/>
              </a:rPr>
              <a:t>Scaling </a:t>
            </a:r>
            <a:r>
              <a:rPr sz="2000" spc="25" dirty="0">
                <a:solidFill>
                  <a:srgbClr val="222E3C"/>
                </a:solidFill>
                <a:latin typeface="Trebuchet MS"/>
                <a:cs typeface="Trebuchet MS"/>
              </a:rPr>
              <a:t>group </a:t>
            </a:r>
            <a:r>
              <a:rPr sz="2000" spc="-65" dirty="0">
                <a:solidFill>
                  <a:srgbClr val="222E3C"/>
                </a:solidFill>
                <a:latin typeface="Trebuchet MS"/>
                <a:cs typeface="Trebuchet MS"/>
              </a:rPr>
              <a:t>are </a:t>
            </a:r>
            <a:r>
              <a:rPr sz="2000" spc="-50" dirty="0">
                <a:solidFill>
                  <a:srgbClr val="222E3C"/>
                </a:solidFill>
                <a:latin typeface="Trebuchet MS"/>
                <a:cs typeface="Trebuchet MS"/>
              </a:rPr>
              <a:t>treated </a:t>
            </a:r>
            <a:r>
              <a:rPr sz="2000" spc="-5" dirty="0">
                <a:solidFill>
                  <a:srgbClr val="222E3C"/>
                </a:solidFill>
                <a:latin typeface="Trebuchet MS"/>
                <a:cs typeface="Trebuchet MS"/>
              </a:rPr>
              <a:t>as </a:t>
            </a: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a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logical  </a:t>
            </a:r>
            <a:r>
              <a:rPr sz="2000" spc="25" dirty="0">
                <a:solidFill>
                  <a:srgbClr val="222E3C"/>
                </a:solidFill>
                <a:latin typeface="Trebuchet MS"/>
                <a:cs typeface="Trebuchet MS"/>
              </a:rPr>
              <a:t>grouping</a:t>
            </a:r>
            <a:r>
              <a:rPr sz="2000" spc="-7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222E3C"/>
                </a:solidFill>
                <a:latin typeface="Trebuchet MS"/>
                <a:cs typeface="Trebuchet MS"/>
              </a:rPr>
              <a:t>for</a:t>
            </a:r>
            <a:r>
              <a:rPr sz="2000" spc="-7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the</a:t>
            </a:r>
            <a:r>
              <a:rPr sz="2000" spc="-7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22E3C"/>
                </a:solidFill>
                <a:latin typeface="Trebuchet MS"/>
                <a:cs typeface="Trebuchet MS"/>
              </a:rPr>
              <a:t>purpose</a:t>
            </a:r>
            <a:r>
              <a:rPr sz="2000" spc="-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222E3C"/>
                </a:solidFill>
                <a:latin typeface="Trebuchet MS"/>
                <a:cs typeface="Trebuchet MS"/>
              </a:rPr>
              <a:t>of</a:t>
            </a:r>
            <a:r>
              <a:rPr sz="2000" spc="-7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instance</a:t>
            </a:r>
            <a:r>
              <a:rPr sz="2000" spc="-8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222E3C"/>
                </a:solidFill>
                <a:latin typeface="Trebuchet MS"/>
                <a:cs typeface="Trebuchet MS"/>
              </a:rPr>
              <a:t>scaling</a:t>
            </a:r>
            <a:r>
              <a:rPr sz="2000" spc="-7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222E3C"/>
                </a:solidFill>
                <a:latin typeface="Trebuchet MS"/>
                <a:cs typeface="Trebuchet MS"/>
              </a:rPr>
              <a:t>and</a:t>
            </a:r>
            <a:r>
              <a:rPr sz="2000" spc="-7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222E3C"/>
                </a:solidFill>
                <a:latin typeface="Trebuchet MS"/>
                <a:cs typeface="Trebuchet MS"/>
              </a:rPr>
              <a:t>management.</a:t>
            </a:r>
            <a:endParaRPr sz="2000">
              <a:latin typeface="Trebuchet MS"/>
              <a:cs typeface="Trebuchet MS"/>
            </a:endParaRPr>
          </a:p>
          <a:p>
            <a:pPr marL="4248150">
              <a:lnSpc>
                <a:spcPct val="100000"/>
              </a:lnSpc>
              <a:spcBef>
                <a:spcPts val="1100"/>
              </a:spcBef>
            </a:pPr>
            <a:r>
              <a:rPr sz="1600" spc="15" dirty="0">
                <a:solidFill>
                  <a:srgbClr val="222E3C"/>
                </a:solidFill>
                <a:latin typeface="Trebuchet MS"/>
                <a:cs typeface="Trebuchet MS"/>
              </a:rPr>
              <a:t>Auto </a:t>
            </a:r>
            <a:r>
              <a:rPr sz="1600" spc="-5" dirty="0">
                <a:solidFill>
                  <a:srgbClr val="222E3C"/>
                </a:solidFill>
                <a:latin typeface="Trebuchet MS"/>
                <a:cs typeface="Trebuchet MS"/>
              </a:rPr>
              <a:t>Scaling</a:t>
            </a:r>
            <a:r>
              <a:rPr sz="1600" spc="-14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222E3C"/>
                </a:solidFill>
                <a:latin typeface="Trebuchet MS"/>
                <a:cs typeface="Trebuchet MS"/>
              </a:rPr>
              <a:t>group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28288" y="3608832"/>
            <a:ext cx="825284" cy="3634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82009" y="3629786"/>
            <a:ext cx="725170" cy="276225"/>
          </a:xfrm>
          <a:custGeom>
            <a:avLst/>
            <a:gdLst/>
            <a:ahLst/>
            <a:cxnLst/>
            <a:rect l="l" t="t" r="r" b="b"/>
            <a:pathLst>
              <a:path w="725170" h="276225">
                <a:moveTo>
                  <a:pt x="724662" y="0"/>
                </a:moveTo>
                <a:lnTo>
                  <a:pt x="722856" y="53697"/>
                </a:lnTo>
                <a:lnTo>
                  <a:pt x="717931" y="97536"/>
                </a:lnTo>
                <a:lnTo>
                  <a:pt x="710624" y="127087"/>
                </a:lnTo>
                <a:lnTo>
                  <a:pt x="701675" y="137922"/>
                </a:lnTo>
                <a:lnTo>
                  <a:pt x="385317" y="137922"/>
                </a:lnTo>
                <a:lnTo>
                  <a:pt x="376368" y="148756"/>
                </a:lnTo>
                <a:lnTo>
                  <a:pt x="369062" y="178308"/>
                </a:lnTo>
                <a:lnTo>
                  <a:pt x="364136" y="222146"/>
                </a:lnTo>
                <a:lnTo>
                  <a:pt x="362330" y="275844"/>
                </a:lnTo>
                <a:lnTo>
                  <a:pt x="360525" y="222146"/>
                </a:lnTo>
                <a:lnTo>
                  <a:pt x="355600" y="178307"/>
                </a:lnTo>
                <a:lnTo>
                  <a:pt x="348293" y="148756"/>
                </a:lnTo>
                <a:lnTo>
                  <a:pt x="339343" y="137922"/>
                </a:lnTo>
                <a:lnTo>
                  <a:pt x="22987" y="137922"/>
                </a:lnTo>
                <a:lnTo>
                  <a:pt x="14037" y="127087"/>
                </a:lnTo>
                <a:lnTo>
                  <a:pt x="6731" y="97535"/>
                </a:lnTo>
                <a:lnTo>
                  <a:pt x="1805" y="53697"/>
                </a:lnTo>
                <a:lnTo>
                  <a:pt x="0" y="0"/>
                </a:lnTo>
              </a:path>
            </a:pathLst>
          </a:custGeom>
          <a:ln w="25146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62502" y="3872738"/>
            <a:ext cx="12490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0" dirty="0">
                <a:solidFill>
                  <a:srgbClr val="222E3C"/>
                </a:solidFill>
                <a:latin typeface="Trebuchet MS"/>
                <a:cs typeface="Trebuchet MS"/>
              </a:rPr>
              <a:t>Minimum</a:t>
            </a:r>
            <a:r>
              <a:rPr sz="1600" spc="-12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22E3C"/>
                </a:solidFill>
                <a:latin typeface="Trebuchet MS"/>
                <a:cs typeface="Trebuchet MS"/>
              </a:rPr>
              <a:t>size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31335" y="4074414"/>
            <a:ext cx="1718310" cy="3527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85057" y="4095369"/>
            <a:ext cx="1617980" cy="265430"/>
          </a:xfrm>
          <a:custGeom>
            <a:avLst/>
            <a:gdLst/>
            <a:ahLst/>
            <a:cxnLst/>
            <a:rect l="l" t="t" r="r" b="b"/>
            <a:pathLst>
              <a:path w="1617979" h="265429">
                <a:moveTo>
                  <a:pt x="1617726" y="0"/>
                </a:moveTo>
                <a:lnTo>
                  <a:pt x="1615987" y="51610"/>
                </a:lnTo>
                <a:lnTo>
                  <a:pt x="1611248" y="93754"/>
                </a:lnTo>
                <a:lnTo>
                  <a:pt x="1604224" y="122168"/>
                </a:lnTo>
                <a:lnTo>
                  <a:pt x="1595627" y="132587"/>
                </a:lnTo>
                <a:lnTo>
                  <a:pt x="830960" y="132587"/>
                </a:lnTo>
                <a:lnTo>
                  <a:pt x="822364" y="143007"/>
                </a:lnTo>
                <a:lnTo>
                  <a:pt x="815339" y="171421"/>
                </a:lnTo>
                <a:lnTo>
                  <a:pt x="810601" y="213565"/>
                </a:lnTo>
                <a:lnTo>
                  <a:pt x="808863" y="265175"/>
                </a:lnTo>
                <a:lnTo>
                  <a:pt x="807124" y="213565"/>
                </a:lnTo>
                <a:lnTo>
                  <a:pt x="802385" y="171421"/>
                </a:lnTo>
                <a:lnTo>
                  <a:pt x="795361" y="143007"/>
                </a:lnTo>
                <a:lnTo>
                  <a:pt x="786764" y="132587"/>
                </a:lnTo>
                <a:lnTo>
                  <a:pt x="22097" y="132587"/>
                </a:lnTo>
                <a:lnTo>
                  <a:pt x="13501" y="122168"/>
                </a:lnTo>
                <a:lnTo>
                  <a:pt x="6476" y="93754"/>
                </a:lnTo>
                <a:lnTo>
                  <a:pt x="1738" y="51610"/>
                </a:lnTo>
                <a:lnTo>
                  <a:pt x="0" y="0"/>
                </a:lnTo>
              </a:path>
            </a:pathLst>
          </a:custGeom>
          <a:ln w="25145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68090" y="4421123"/>
            <a:ext cx="3754373" cy="3856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21810" y="4442078"/>
            <a:ext cx="3653790" cy="298450"/>
          </a:xfrm>
          <a:custGeom>
            <a:avLst/>
            <a:gdLst/>
            <a:ahLst/>
            <a:cxnLst/>
            <a:rect l="l" t="t" r="r" b="b"/>
            <a:pathLst>
              <a:path w="3653790" h="298450">
                <a:moveTo>
                  <a:pt x="3653790" y="0"/>
                </a:moveTo>
                <a:lnTo>
                  <a:pt x="3651831" y="57984"/>
                </a:lnTo>
                <a:lnTo>
                  <a:pt x="3646503" y="105336"/>
                </a:lnTo>
                <a:lnTo>
                  <a:pt x="3638627" y="137263"/>
                </a:lnTo>
                <a:lnTo>
                  <a:pt x="3629024" y="148971"/>
                </a:lnTo>
                <a:lnTo>
                  <a:pt x="1851660" y="148971"/>
                </a:lnTo>
                <a:lnTo>
                  <a:pt x="1842057" y="160678"/>
                </a:lnTo>
                <a:lnTo>
                  <a:pt x="1834181" y="192605"/>
                </a:lnTo>
                <a:lnTo>
                  <a:pt x="1828853" y="239957"/>
                </a:lnTo>
                <a:lnTo>
                  <a:pt x="1826894" y="297942"/>
                </a:lnTo>
                <a:lnTo>
                  <a:pt x="1824936" y="239957"/>
                </a:lnTo>
                <a:lnTo>
                  <a:pt x="1819608" y="192605"/>
                </a:lnTo>
                <a:lnTo>
                  <a:pt x="1811732" y="160678"/>
                </a:lnTo>
                <a:lnTo>
                  <a:pt x="1802129" y="148971"/>
                </a:lnTo>
                <a:lnTo>
                  <a:pt x="24764" y="148971"/>
                </a:lnTo>
                <a:lnTo>
                  <a:pt x="15162" y="137263"/>
                </a:lnTo>
                <a:lnTo>
                  <a:pt x="7286" y="105336"/>
                </a:lnTo>
                <a:lnTo>
                  <a:pt x="1958" y="57984"/>
                </a:lnTo>
                <a:lnTo>
                  <a:pt x="0" y="0"/>
                </a:lnTo>
              </a:path>
            </a:pathLst>
          </a:custGeom>
          <a:ln w="25146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960621" y="4164888"/>
            <a:ext cx="2077720" cy="734060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sz="1600" spc="-20" dirty="0">
                <a:solidFill>
                  <a:srgbClr val="222E3C"/>
                </a:solidFill>
                <a:latin typeface="Trebuchet MS"/>
                <a:cs typeface="Trebuchet MS"/>
              </a:rPr>
              <a:t>Desired</a:t>
            </a:r>
            <a:r>
              <a:rPr sz="1600" spc="-7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22E3C"/>
                </a:solidFill>
                <a:latin typeface="Trebuchet MS"/>
                <a:cs typeface="Trebuchet MS"/>
              </a:rPr>
              <a:t>capacity</a:t>
            </a:r>
            <a:endParaRPr sz="1600">
              <a:latin typeface="Trebuchet MS"/>
              <a:cs typeface="Trebuchet MS"/>
            </a:endParaRPr>
          </a:p>
          <a:p>
            <a:pPr marL="805180">
              <a:lnSpc>
                <a:spcPct val="100000"/>
              </a:lnSpc>
              <a:spcBef>
                <a:spcPts val="870"/>
              </a:spcBef>
            </a:pPr>
            <a:r>
              <a:rPr sz="1600" spc="15" dirty="0">
                <a:solidFill>
                  <a:srgbClr val="222E3C"/>
                </a:solidFill>
                <a:latin typeface="Trebuchet MS"/>
                <a:cs typeface="Trebuchet MS"/>
              </a:rPr>
              <a:t>Maximum</a:t>
            </a:r>
            <a:r>
              <a:rPr sz="1600" spc="-10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22E3C"/>
                </a:solidFill>
                <a:latin typeface="Trebuchet MS"/>
                <a:cs typeface="Trebuchet MS"/>
              </a:rPr>
              <a:t>size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663184" y="3622547"/>
            <a:ext cx="1789175" cy="3634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16904" y="3643503"/>
            <a:ext cx="1689100" cy="276225"/>
          </a:xfrm>
          <a:custGeom>
            <a:avLst/>
            <a:gdLst/>
            <a:ahLst/>
            <a:cxnLst/>
            <a:rect l="l" t="t" r="r" b="b"/>
            <a:pathLst>
              <a:path w="1689100" h="276225">
                <a:moveTo>
                  <a:pt x="1688592" y="0"/>
                </a:moveTo>
                <a:lnTo>
                  <a:pt x="1686786" y="53697"/>
                </a:lnTo>
                <a:lnTo>
                  <a:pt x="1681861" y="97536"/>
                </a:lnTo>
                <a:lnTo>
                  <a:pt x="1674554" y="127087"/>
                </a:lnTo>
                <a:lnTo>
                  <a:pt x="1665604" y="137922"/>
                </a:lnTo>
                <a:lnTo>
                  <a:pt x="867283" y="137922"/>
                </a:lnTo>
                <a:lnTo>
                  <a:pt x="858333" y="148756"/>
                </a:lnTo>
                <a:lnTo>
                  <a:pt x="851027" y="178308"/>
                </a:lnTo>
                <a:lnTo>
                  <a:pt x="846101" y="222146"/>
                </a:lnTo>
                <a:lnTo>
                  <a:pt x="844296" y="275844"/>
                </a:lnTo>
                <a:lnTo>
                  <a:pt x="842490" y="222146"/>
                </a:lnTo>
                <a:lnTo>
                  <a:pt x="837565" y="178308"/>
                </a:lnTo>
                <a:lnTo>
                  <a:pt x="830258" y="148756"/>
                </a:lnTo>
                <a:lnTo>
                  <a:pt x="821309" y="137922"/>
                </a:lnTo>
                <a:lnTo>
                  <a:pt x="22987" y="137922"/>
                </a:lnTo>
                <a:lnTo>
                  <a:pt x="14037" y="127087"/>
                </a:lnTo>
                <a:lnTo>
                  <a:pt x="6731" y="97536"/>
                </a:lnTo>
                <a:lnTo>
                  <a:pt x="1805" y="53697"/>
                </a:lnTo>
                <a:lnTo>
                  <a:pt x="0" y="0"/>
                </a:lnTo>
              </a:path>
            </a:pathLst>
          </a:custGeom>
          <a:ln w="25146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668517" y="3876294"/>
            <a:ext cx="18046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222E3C"/>
                </a:solidFill>
                <a:latin typeface="Trebuchet MS"/>
                <a:cs typeface="Trebuchet MS"/>
              </a:rPr>
              <a:t>Scale </a:t>
            </a:r>
            <a:r>
              <a:rPr sz="1600" dirty="0">
                <a:solidFill>
                  <a:srgbClr val="222E3C"/>
                </a:solidFill>
                <a:latin typeface="Trebuchet MS"/>
                <a:cs typeface="Trebuchet MS"/>
              </a:rPr>
              <a:t>out as</a:t>
            </a:r>
            <a:r>
              <a:rPr sz="1600" spc="-24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222E3C"/>
                </a:solidFill>
                <a:latin typeface="Trebuchet MS"/>
                <a:cs typeface="Trebuchet MS"/>
              </a:rPr>
              <a:t>needed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803260" y="1042797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997585" y="0"/>
                </a:moveTo>
                <a:lnTo>
                  <a:pt x="98171" y="0"/>
                </a:lnTo>
                <a:lnTo>
                  <a:pt x="59953" y="7713"/>
                </a:lnTo>
                <a:lnTo>
                  <a:pt x="28749" y="28749"/>
                </a:lnTo>
                <a:lnTo>
                  <a:pt x="7713" y="59953"/>
                </a:lnTo>
                <a:lnTo>
                  <a:pt x="0" y="98170"/>
                </a:lnTo>
                <a:lnTo>
                  <a:pt x="0" y="901572"/>
                </a:lnTo>
                <a:lnTo>
                  <a:pt x="7713" y="939790"/>
                </a:lnTo>
                <a:lnTo>
                  <a:pt x="28749" y="970994"/>
                </a:lnTo>
                <a:lnTo>
                  <a:pt x="59953" y="992030"/>
                </a:lnTo>
                <a:lnTo>
                  <a:pt x="98171" y="999744"/>
                </a:lnTo>
                <a:lnTo>
                  <a:pt x="997585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2"/>
                </a:lnTo>
                <a:lnTo>
                  <a:pt x="1095756" y="98170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03260" y="1042797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0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0"/>
                </a:lnTo>
                <a:lnTo>
                  <a:pt x="1095756" y="901572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2"/>
                </a:lnTo>
                <a:lnTo>
                  <a:pt x="0" y="98170"/>
                </a:lnTo>
                <a:close/>
              </a:path>
            </a:pathLst>
          </a:custGeom>
          <a:ln w="19050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99775" y="1312212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535" y="33892"/>
                </a:moveTo>
                <a:lnTo>
                  <a:pt x="0" y="33892"/>
                </a:lnTo>
                <a:lnTo>
                  <a:pt x="0" y="0"/>
                </a:lnTo>
                <a:lnTo>
                  <a:pt x="59535" y="0"/>
                </a:lnTo>
                <a:lnTo>
                  <a:pt x="59535" y="3389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59716" y="1312212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535" y="33892"/>
                </a:moveTo>
                <a:lnTo>
                  <a:pt x="0" y="33892"/>
                </a:lnTo>
                <a:lnTo>
                  <a:pt x="0" y="0"/>
                </a:lnTo>
                <a:lnTo>
                  <a:pt x="59535" y="0"/>
                </a:lnTo>
                <a:lnTo>
                  <a:pt x="59535" y="3389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79362" y="1419863"/>
            <a:ext cx="80645" cy="118110"/>
          </a:xfrm>
          <a:custGeom>
            <a:avLst/>
            <a:gdLst/>
            <a:ahLst/>
            <a:cxnLst/>
            <a:rect l="l" t="t" r="r" b="b"/>
            <a:pathLst>
              <a:path w="80645" h="118109">
                <a:moveTo>
                  <a:pt x="80355" y="0"/>
                </a:moveTo>
                <a:lnTo>
                  <a:pt x="0" y="83728"/>
                </a:lnTo>
                <a:lnTo>
                  <a:pt x="0" y="117608"/>
                </a:lnTo>
                <a:lnTo>
                  <a:pt x="80355" y="33892"/>
                </a:lnTo>
                <a:lnTo>
                  <a:pt x="80355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59311" y="1417872"/>
            <a:ext cx="84455" cy="120014"/>
          </a:xfrm>
          <a:custGeom>
            <a:avLst/>
            <a:gdLst/>
            <a:ahLst/>
            <a:cxnLst/>
            <a:rect l="l" t="t" r="r" b="b"/>
            <a:pathLst>
              <a:path w="84454" h="120015">
                <a:moveTo>
                  <a:pt x="0" y="0"/>
                </a:moveTo>
                <a:lnTo>
                  <a:pt x="0" y="33892"/>
                </a:lnTo>
                <a:lnTo>
                  <a:pt x="84333" y="119599"/>
                </a:lnTo>
                <a:lnTo>
                  <a:pt x="84333" y="85720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0526" y="1599276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4">
                <a:moveTo>
                  <a:pt x="0" y="0"/>
                </a:moveTo>
                <a:lnTo>
                  <a:pt x="133453" y="0"/>
                </a:lnTo>
              </a:path>
            </a:pathLst>
          </a:custGeom>
          <a:ln w="33892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73568" y="1599276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6916" y="0"/>
                </a:lnTo>
              </a:path>
            </a:pathLst>
          </a:custGeom>
          <a:ln w="33892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448811" y="1502596"/>
            <a:ext cx="161925" cy="194945"/>
          </a:xfrm>
          <a:custGeom>
            <a:avLst/>
            <a:gdLst/>
            <a:ahLst/>
            <a:cxnLst/>
            <a:rect l="l" t="t" r="r" b="b"/>
            <a:pathLst>
              <a:path w="161925" h="194944">
                <a:moveTo>
                  <a:pt x="0" y="0"/>
                </a:moveTo>
                <a:lnTo>
                  <a:pt x="0" y="33879"/>
                </a:lnTo>
                <a:lnTo>
                  <a:pt x="161714" y="194354"/>
                </a:lnTo>
                <a:lnTo>
                  <a:pt x="161714" y="160474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973568" y="1344113"/>
            <a:ext cx="299720" cy="319405"/>
          </a:xfrm>
          <a:custGeom>
            <a:avLst/>
            <a:gdLst/>
            <a:ahLst/>
            <a:cxnLst/>
            <a:rect l="l" t="t" r="r" b="b"/>
            <a:pathLst>
              <a:path w="299720" h="319405">
                <a:moveTo>
                  <a:pt x="136916" y="0"/>
                </a:moveTo>
                <a:lnTo>
                  <a:pt x="136916" y="80728"/>
                </a:lnTo>
                <a:lnTo>
                  <a:pt x="0" y="80728"/>
                </a:lnTo>
                <a:lnTo>
                  <a:pt x="0" y="238216"/>
                </a:lnTo>
                <a:lnTo>
                  <a:pt x="136916" y="238216"/>
                </a:lnTo>
                <a:lnTo>
                  <a:pt x="136916" y="318958"/>
                </a:lnTo>
                <a:lnTo>
                  <a:pt x="299623" y="160474"/>
                </a:lnTo>
                <a:lnTo>
                  <a:pt x="136916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10484" y="1504588"/>
            <a:ext cx="163195" cy="192405"/>
          </a:xfrm>
          <a:custGeom>
            <a:avLst/>
            <a:gdLst/>
            <a:ahLst/>
            <a:cxnLst/>
            <a:rect l="l" t="t" r="r" b="b"/>
            <a:pathLst>
              <a:path w="163195" h="192405">
                <a:moveTo>
                  <a:pt x="162706" y="0"/>
                </a:moveTo>
                <a:lnTo>
                  <a:pt x="0" y="158483"/>
                </a:lnTo>
                <a:lnTo>
                  <a:pt x="0" y="192362"/>
                </a:lnTo>
                <a:lnTo>
                  <a:pt x="162706" y="33892"/>
                </a:lnTo>
                <a:lnTo>
                  <a:pt x="162706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48811" y="1344113"/>
            <a:ext cx="295275" cy="319405"/>
          </a:xfrm>
          <a:custGeom>
            <a:avLst/>
            <a:gdLst/>
            <a:ahLst/>
            <a:cxnLst/>
            <a:rect l="l" t="t" r="r" b="b"/>
            <a:pathLst>
              <a:path w="295275" h="319405">
                <a:moveTo>
                  <a:pt x="161714" y="0"/>
                </a:moveTo>
                <a:lnTo>
                  <a:pt x="0" y="158483"/>
                </a:lnTo>
                <a:lnTo>
                  <a:pt x="161714" y="318958"/>
                </a:lnTo>
                <a:lnTo>
                  <a:pt x="161714" y="238216"/>
                </a:lnTo>
                <a:lnTo>
                  <a:pt x="295168" y="238216"/>
                </a:lnTo>
                <a:lnTo>
                  <a:pt x="295168" y="81724"/>
                </a:lnTo>
                <a:lnTo>
                  <a:pt x="161714" y="81724"/>
                </a:lnTo>
                <a:lnTo>
                  <a:pt x="16171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99775" y="1706920"/>
            <a:ext cx="319477" cy="1953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199775" y="1156729"/>
            <a:ext cx="320040" cy="711835"/>
          </a:xfrm>
          <a:custGeom>
            <a:avLst/>
            <a:gdLst/>
            <a:ahLst/>
            <a:cxnLst/>
            <a:rect l="l" t="t" r="r" b="b"/>
            <a:pathLst>
              <a:path w="320040" h="711835">
                <a:moveTo>
                  <a:pt x="319477" y="550191"/>
                </a:moveTo>
                <a:lnTo>
                  <a:pt x="0" y="550191"/>
                </a:lnTo>
                <a:lnTo>
                  <a:pt x="158740" y="711663"/>
                </a:lnTo>
                <a:lnTo>
                  <a:pt x="319477" y="550191"/>
                </a:lnTo>
                <a:close/>
              </a:path>
              <a:path w="320040" h="711835">
                <a:moveTo>
                  <a:pt x="259941" y="155483"/>
                </a:moveTo>
                <a:lnTo>
                  <a:pt x="59535" y="155483"/>
                </a:lnTo>
                <a:lnTo>
                  <a:pt x="59535" y="261143"/>
                </a:lnTo>
                <a:lnTo>
                  <a:pt x="143869" y="346863"/>
                </a:lnTo>
                <a:lnTo>
                  <a:pt x="59535" y="433579"/>
                </a:lnTo>
                <a:lnTo>
                  <a:pt x="59535" y="550191"/>
                </a:lnTo>
                <a:lnTo>
                  <a:pt x="259941" y="550191"/>
                </a:lnTo>
                <a:lnTo>
                  <a:pt x="259941" y="432583"/>
                </a:lnTo>
                <a:lnTo>
                  <a:pt x="179586" y="346863"/>
                </a:lnTo>
                <a:lnTo>
                  <a:pt x="259941" y="263134"/>
                </a:lnTo>
                <a:lnTo>
                  <a:pt x="259941" y="155483"/>
                </a:lnTo>
                <a:close/>
              </a:path>
              <a:path w="320040" h="711835">
                <a:moveTo>
                  <a:pt x="165674" y="0"/>
                </a:moveTo>
                <a:lnTo>
                  <a:pt x="155736" y="0"/>
                </a:lnTo>
                <a:lnTo>
                  <a:pt x="0" y="155483"/>
                </a:lnTo>
                <a:lnTo>
                  <a:pt x="319477" y="155483"/>
                </a:lnTo>
                <a:lnTo>
                  <a:pt x="16567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4294967295"/>
          </p:nvPr>
        </p:nvSpPr>
        <p:spPr>
          <a:xfrm>
            <a:off x="374141" y="4914455"/>
            <a:ext cx="2796540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797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428815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25" dirty="0">
                <a:solidFill>
                  <a:srgbClr val="FFFFFF"/>
                </a:solidFill>
              </a:rPr>
              <a:t>Auto </a:t>
            </a:r>
            <a:r>
              <a:rPr sz="2800" dirty="0">
                <a:solidFill>
                  <a:srgbClr val="FFFFFF"/>
                </a:solidFill>
              </a:rPr>
              <a:t>Scaling </a:t>
            </a:r>
            <a:r>
              <a:rPr sz="2800" spc="-45" dirty="0">
                <a:solidFill>
                  <a:srgbClr val="FFFFFF"/>
                </a:solidFill>
              </a:rPr>
              <a:t>Basic</a:t>
            </a:r>
            <a:r>
              <a:rPr sz="2800" spc="-440" dirty="0">
                <a:solidFill>
                  <a:srgbClr val="FFFFFF"/>
                </a:solidFill>
              </a:rPr>
              <a:t> </a:t>
            </a:r>
            <a:r>
              <a:rPr sz="2800" spc="-85" dirty="0">
                <a:solidFill>
                  <a:srgbClr val="FFFFFF"/>
                </a:solidFill>
              </a:rPr>
              <a:t>Lifecycle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2245614" y="2402585"/>
            <a:ext cx="1152525" cy="711835"/>
          </a:xfrm>
          <a:custGeom>
            <a:avLst/>
            <a:gdLst/>
            <a:ahLst/>
            <a:cxnLst/>
            <a:rect l="l" t="t" r="r" b="b"/>
            <a:pathLst>
              <a:path w="1152525" h="711835">
                <a:moveTo>
                  <a:pt x="1033526" y="0"/>
                </a:moveTo>
                <a:lnTo>
                  <a:pt x="118618" y="0"/>
                </a:lnTo>
                <a:lnTo>
                  <a:pt x="72437" y="9318"/>
                </a:lnTo>
                <a:lnTo>
                  <a:pt x="34734" y="34734"/>
                </a:lnTo>
                <a:lnTo>
                  <a:pt x="9318" y="72437"/>
                </a:lnTo>
                <a:lnTo>
                  <a:pt x="0" y="118618"/>
                </a:lnTo>
                <a:lnTo>
                  <a:pt x="0" y="593089"/>
                </a:lnTo>
                <a:lnTo>
                  <a:pt x="9318" y="639270"/>
                </a:lnTo>
                <a:lnTo>
                  <a:pt x="34734" y="676973"/>
                </a:lnTo>
                <a:lnTo>
                  <a:pt x="72437" y="702389"/>
                </a:lnTo>
                <a:lnTo>
                  <a:pt x="118618" y="711707"/>
                </a:lnTo>
                <a:lnTo>
                  <a:pt x="1033526" y="711707"/>
                </a:lnTo>
                <a:lnTo>
                  <a:pt x="1079706" y="702389"/>
                </a:lnTo>
                <a:lnTo>
                  <a:pt x="1117409" y="676973"/>
                </a:lnTo>
                <a:lnTo>
                  <a:pt x="1142825" y="639270"/>
                </a:lnTo>
                <a:lnTo>
                  <a:pt x="1152144" y="593089"/>
                </a:lnTo>
                <a:lnTo>
                  <a:pt x="1152144" y="118618"/>
                </a:lnTo>
                <a:lnTo>
                  <a:pt x="1142825" y="72437"/>
                </a:lnTo>
                <a:lnTo>
                  <a:pt x="1117409" y="34734"/>
                </a:lnTo>
                <a:lnTo>
                  <a:pt x="1079706" y="9318"/>
                </a:lnTo>
                <a:lnTo>
                  <a:pt x="10335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1438" y="2448305"/>
            <a:ext cx="544830" cy="575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5855" y="1926335"/>
            <a:ext cx="544830" cy="5295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3941" y="1875663"/>
            <a:ext cx="1710055" cy="1733550"/>
          </a:xfrm>
          <a:custGeom>
            <a:avLst/>
            <a:gdLst/>
            <a:ahLst/>
            <a:cxnLst/>
            <a:rect l="l" t="t" r="r" b="b"/>
            <a:pathLst>
              <a:path w="1710054" h="1733550">
                <a:moveTo>
                  <a:pt x="0" y="167894"/>
                </a:moveTo>
                <a:lnTo>
                  <a:pt x="5998" y="123266"/>
                </a:lnTo>
                <a:lnTo>
                  <a:pt x="22925" y="83161"/>
                </a:lnTo>
                <a:lnTo>
                  <a:pt x="49180" y="49180"/>
                </a:lnTo>
                <a:lnTo>
                  <a:pt x="83161" y="22925"/>
                </a:lnTo>
                <a:lnTo>
                  <a:pt x="123266" y="5998"/>
                </a:lnTo>
                <a:lnTo>
                  <a:pt x="167894" y="0"/>
                </a:lnTo>
                <a:lnTo>
                  <a:pt x="1542033" y="0"/>
                </a:lnTo>
                <a:lnTo>
                  <a:pt x="1586661" y="5998"/>
                </a:lnTo>
                <a:lnTo>
                  <a:pt x="1626766" y="22925"/>
                </a:lnTo>
                <a:lnTo>
                  <a:pt x="1660747" y="49180"/>
                </a:lnTo>
                <a:lnTo>
                  <a:pt x="1687002" y="83161"/>
                </a:lnTo>
                <a:lnTo>
                  <a:pt x="1703929" y="123266"/>
                </a:lnTo>
                <a:lnTo>
                  <a:pt x="1709928" y="167894"/>
                </a:lnTo>
                <a:lnTo>
                  <a:pt x="1709928" y="1565656"/>
                </a:lnTo>
                <a:lnTo>
                  <a:pt x="1703929" y="1610283"/>
                </a:lnTo>
                <a:lnTo>
                  <a:pt x="1687002" y="1650388"/>
                </a:lnTo>
                <a:lnTo>
                  <a:pt x="1660747" y="1684369"/>
                </a:lnTo>
                <a:lnTo>
                  <a:pt x="1626766" y="1710624"/>
                </a:lnTo>
                <a:lnTo>
                  <a:pt x="1586661" y="1727551"/>
                </a:lnTo>
                <a:lnTo>
                  <a:pt x="1542033" y="1733550"/>
                </a:lnTo>
                <a:lnTo>
                  <a:pt x="167894" y="1733550"/>
                </a:lnTo>
                <a:lnTo>
                  <a:pt x="123266" y="1727551"/>
                </a:lnTo>
                <a:lnTo>
                  <a:pt x="83161" y="1710624"/>
                </a:lnTo>
                <a:lnTo>
                  <a:pt x="49180" y="1684369"/>
                </a:lnTo>
                <a:lnTo>
                  <a:pt x="22925" y="1650388"/>
                </a:lnTo>
                <a:lnTo>
                  <a:pt x="5998" y="1610283"/>
                </a:lnTo>
                <a:lnTo>
                  <a:pt x="0" y="1565656"/>
                </a:lnTo>
                <a:lnTo>
                  <a:pt x="0" y="167894"/>
                </a:lnTo>
                <a:close/>
              </a:path>
            </a:pathLst>
          </a:custGeom>
          <a:ln w="19050">
            <a:solidFill>
              <a:srgbClr val="222E3C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35885" y="2983483"/>
            <a:ext cx="1075690" cy="84010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indent="144145">
              <a:lnSpc>
                <a:spcPct val="100000"/>
              </a:lnSpc>
              <a:spcBef>
                <a:spcPts val="605"/>
              </a:spcBef>
            </a:pPr>
            <a:r>
              <a:rPr sz="1500" spc="-20" dirty="0">
                <a:solidFill>
                  <a:srgbClr val="222E3C"/>
                </a:solidFill>
                <a:latin typeface="Trebuchet MS"/>
                <a:cs typeface="Trebuchet MS"/>
              </a:rPr>
              <a:t>instances</a:t>
            </a:r>
            <a:endParaRPr sz="1500">
              <a:latin typeface="Trebuchet MS"/>
              <a:cs typeface="Trebuchet MS"/>
            </a:endParaRPr>
          </a:p>
          <a:p>
            <a:pPr marL="12065" marR="5080" algn="ctr">
              <a:lnSpc>
                <a:spcPct val="100000"/>
              </a:lnSpc>
              <a:spcBef>
                <a:spcPts val="505"/>
              </a:spcBef>
            </a:pPr>
            <a:r>
              <a:rPr sz="1500" spc="15" dirty="0">
                <a:solidFill>
                  <a:srgbClr val="222E3C"/>
                </a:solidFill>
                <a:latin typeface="Trebuchet MS"/>
                <a:cs typeface="Trebuchet MS"/>
              </a:rPr>
              <a:t>Auto</a:t>
            </a:r>
            <a:r>
              <a:rPr sz="1500" spc="-12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222E3C"/>
                </a:solidFill>
                <a:latin typeface="Trebuchet MS"/>
                <a:cs typeface="Trebuchet MS"/>
              </a:rPr>
              <a:t>Scaling  </a:t>
            </a:r>
            <a:r>
              <a:rPr sz="1500" spc="20" dirty="0">
                <a:solidFill>
                  <a:srgbClr val="222E3C"/>
                </a:solidFill>
                <a:latin typeface="Trebuchet MS"/>
                <a:cs typeface="Trebuchet MS"/>
              </a:rPr>
              <a:t>group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99865" y="2442146"/>
            <a:ext cx="1008888" cy="228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41395" y="2502026"/>
            <a:ext cx="856615" cy="76200"/>
          </a:xfrm>
          <a:custGeom>
            <a:avLst/>
            <a:gdLst/>
            <a:ahLst/>
            <a:cxnLst/>
            <a:rect l="l" t="t" r="r" b="b"/>
            <a:pathLst>
              <a:path w="856614" h="76200">
                <a:moveTo>
                  <a:pt x="780160" y="0"/>
                </a:moveTo>
                <a:lnTo>
                  <a:pt x="780160" y="76200"/>
                </a:lnTo>
                <a:lnTo>
                  <a:pt x="831214" y="50673"/>
                </a:lnTo>
                <a:lnTo>
                  <a:pt x="792860" y="50673"/>
                </a:lnTo>
                <a:lnTo>
                  <a:pt x="792860" y="25527"/>
                </a:lnTo>
                <a:lnTo>
                  <a:pt x="831214" y="25527"/>
                </a:lnTo>
                <a:lnTo>
                  <a:pt x="780160" y="0"/>
                </a:lnTo>
                <a:close/>
              </a:path>
              <a:path w="856614" h="76200">
                <a:moveTo>
                  <a:pt x="780160" y="25527"/>
                </a:moveTo>
                <a:lnTo>
                  <a:pt x="0" y="25527"/>
                </a:lnTo>
                <a:lnTo>
                  <a:pt x="0" y="50673"/>
                </a:lnTo>
                <a:lnTo>
                  <a:pt x="780160" y="50673"/>
                </a:lnTo>
                <a:lnTo>
                  <a:pt x="780160" y="25527"/>
                </a:lnTo>
                <a:close/>
              </a:path>
              <a:path w="856614" h="76200">
                <a:moveTo>
                  <a:pt x="831214" y="25527"/>
                </a:moveTo>
                <a:lnTo>
                  <a:pt x="792860" y="25527"/>
                </a:lnTo>
                <a:lnTo>
                  <a:pt x="792860" y="50673"/>
                </a:lnTo>
                <a:lnTo>
                  <a:pt x="831214" y="50673"/>
                </a:lnTo>
                <a:lnTo>
                  <a:pt x="856360" y="38100"/>
                </a:lnTo>
                <a:lnTo>
                  <a:pt x="831214" y="2552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7209" y="2030691"/>
            <a:ext cx="1431036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93310" y="2057019"/>
            <a:ext cx="1345691" cy="68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93310" y="2057019"/>
            <a:ext cx="1346200" cy="685800"/>
          </a:xfrm>
          <a:custGeom>
            <a:avLst/>
            <a:gdLst/>
            <a:ahLst/>
            <a:cxnLst/>
            <a:rect l="l" t="t" r="r" b="b"/>
            <a:pathLst>
              <a:path w="1346200" h="685800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1231391" y="0"/>
                </a:lnTo>
                <a:lnTo>
                  <a:pt x="1275879" y="8983"/>
                </a:lnTo>
                <a:lnTo>
                  <a:pt x="1312211" y="33480"/>
                </a:lnTo>
                <a:lnTo>
                  <a:pt x="1336708" y="69812"/>
                </a:lnTo>
                <a:lnTo>
                  <a:pt x="1345691" y="114300"/>
                </a:lnTo>
                <a:lnTo>
                  <a:pt x="1345691" y="571500"/>
                </a:lnTo>
                <a:lnTo>
                  <a:pt x="1336708" y="615987"/>
                </a:lnTo>
                <a:lnTo>
                  <a:pt x="1312211" y="652319"/>
                </a:lnTo>
                <a:lnTo>
                  <a:pt x="1275879" y="676816"/>
                </a:lnTo>
                <a:lnTo>
                  <a:pt x="1231391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114300"/>
                </a:lnTo>
                <a:close/>
              </a:path>
            </a:pathLst>
          </a:custGeom>
          <a:ln w="9906">
            <a:solidFill>
              <a:srgbClr val="D7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50485" y="2259838"/>
            <a:ext cx="8312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222E3C"/>
                </a:solidFill>
                <a:latin typeface="Trebuchet MS"/>
                <a:cs typeface="Trebuchet MS"/>
              </a:rPr>
              <a:t>Scale</a:t>
            </a:r>
            <a:r>
              <a:rPr sz="1500" spc="-14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500" spc="35" dirty="0">
                <a:solidFill>
                  <a:srgbClr val="222E3C"/>
                </a:solidFill>
                <a:latin typeface="Trebuchet MS"/>
                <a:cs typeface="Trebuchet MS"/>
              </a:rPr>
              <a:t>Out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44696" y="2768345"/>
            <a:ext cx="525018" cy="5966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763517" y="3348228"/>
            <a:ext cx="10464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5735">
              <a:lnSpc>
                <a:spcPct val="100000"/>
              </a:lnSpc>
              <a:spcBef>
                <a:spcPts val="100"/>
              </a:spcBef>
            </a:pPr>
            <a:r>
              <a:rPr sz="1500" spc="25" dirty="0">
                <a:solidFill>
                  <a:srgbClr val="222E3C"/>
                </a:solidFill>
                <a:latin typeface="Trebuchet MS"/>
                <a:cs typeface="Trebuchet MS"/>
              </a:rPr>
              <a:t>Amazon  </a:t>
            </a:r>
            <a:r>
              <a:rPr sz="1500" spc="-5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1500" spc="-65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1500" spc="45" dirty="0">
                <a:solidFill>
                  <a:srgbClr val="222E3C"/>
                </a:solidFill>
                <a:latin typeface="Trebuchet MS"/>
                <a:cs typeface="Trebuchet MS"/>
              </a:rPr>
              <a:t>o</a:t>
            </a:r>
            <a:r>
              <a:rPr sz="1500" spc="15" dirty="0">
                <a:solidFill>
                  <a:srgbClr val="222E3C"/>
                </a:solidFill>
                <a:latin typeface="Trebuchet MS"/>
                <a:cs typeface="Trebuchet MS"/>
              </a:rPr>
              <a:t>u</a:t>
            </a:r>
            <a:r>
              <a:rPr sz="1500" spc="25" dirty="0">
                <a:solidFill>
                  <a:srgbClr val="222E3C"/>
                </a:solidFill>
                <a:latin typeface="Trebuchet MS"/>
                <a:cs typeface="Trebuchet MS"/>
              </a:rPr>
              <a:t>d</a:t>
            </a:r>
            <a:r>
              <a:rPr sz="1500" dirty="0">
                <a:solidFill>
                  <a:srgbClr val="222E3C"/>
                </a:solidFill>
                <a:latin typeface="Trebuchet MS"/>
                <a:cs typeface="Trebuchet MS"/>
              </a:rPr>
              <a:t>Wat</a:t>
            </a:r>
            <a:r>
              <a:rPr sz="1500" spc="-20" dirty="0">
                <a:solidFill>
                  <a:srgbClr val="222E3C"/>
                </a:solidFill>
                <a:latin typeface="Trebuchet MS"/>
                <a:cs typeface="Trebuchet MS"/>
              </a:rPr>
              <a:t>ch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29328" y="2698305"/>
            <a:ext cx="361226" cy="435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9586" y="2796158"/>
            <a:ext cx="237490" cy="283845"/>
          </a:xfrm>
          <a:custGeom>
            <a:avLst/>
            <a:gdLst/>
            <a:ahLst/>
            <a:cxnLst/>
            <a:rect l="l" t="t" r="r" b="b"/>
            <a:pathLst>
              <a:path w="237489" h="283844">
                <a:moveTo>
                  <a:pt x="185373" y="73520"/>
                </a:moveTo>
                <a:lnTo>
                  <a:pt x="170941" y="117221"/>
                </a:lnTo>
                <a:lnTo>
                  <a:pt x="148082" y="159258"/>
                </a:lnTo>
                <a:lnTo>
                  <a:pt x="120141" y="195580"/>
                </a:lnTo>
                <a:lnTo>
                  <a:pt x="88137" y="225171"/>
                </a:lnTo>
                <a:lnTo>
                  <a:pt x="53721" y="245999"/>
                </a:lnTo>
                <a:lnTo>
                  <a:pt x="9778" y="258064"/>
                </a:lnTo>
                <a:lnTo>
                  <a:pt x="0" y="258445"/>
                </a:lnTo>
                <a:lnTo>
                  <a:pt x="1015" y="283591"/>
                </a:lnTo>
                <a:lnTo>
                  <a:pt x="42925" y="276987"/>
                </a:lnTo>
                <a:lnTo>
                  <a:pt x="83438" y="258699"/>
                </a:lnTo>
                <a:lnTo>
                  <a:pt x="120650" y="230632"/>
                </a:lnTo>
                <a:lnTo>
                  <a:pt x="153924" y="194437"/>
                </a:lnTo>
                <a:lnTo>
                  <a:pt x="181863" y="151765"/>
                </a:lnTo>
                <a:lnTo>
                  <a:pt x="203326" y="104267"/>
                </a:lnTo>
                <a:lnTo>
                  <a:pt x="210399" y="76975"/>
                </a:lnTo>
                <a:lnTo>
                  <a:pt x="185373" y="73520"/>
                </a:lnTo>
                <a:close/>
              </a:path>
              <a:path w="237489" h="283844">
                <a:moveTo>
                  <a:pt x="229929" y="59817"/>
                </a:moveTo>
                <a:lnTo>
                  <a:pt x="188849" y="59817"/>
                </a:lnTo>
                <a:lnTo>
                  <a:pt x="213233" y="66040"/>
                </a:lnTo>
                <a:lnTo>
                  <a:pt x="210399" y="76975"/>
                </a:lnTo>
                <a:lnTo>
                  <a:pt x="236982" y="80645"/>
                </a:lnTo>
                <a:lnTo>
                  <a:pt x="229929" y="59817"/>
                </a:lnTo>
                <a:close/>
              </a:path>
              <a:path w="237489" h="283844">
                <a:moveTo>
                  <a:pt x="188849" y="59817"/>
                </a:moveTo>
                <a:lnTo>
                  <a:pt x="185373" y="73520"/>
                </a:lnTo>
                <a:lnTo>
                  <a:pt x="210399" y="76975"/>
                </a:lnTo>
                <a:lnTo>
                  <a:pt x="213233" y="66040"/>
                </a:lnTo>
                <a:lnTo>
                  <a:pt x="188849" y="59817"/>
                </a:lnTo>
                <a:close/>
              </a:path>
              <a:path w="237489" h="283844">
                <a:moveTo>
                  <a:pt x="209676" y="0"/>
                </a:moveTo>
                <a:lnTo>
                  <a:pt x="161543" y="70231"/>
                </a:lnTo>
                <a:lnTo>
                  <a:pt x="185373" y="73520"/>
                </a:lnTo>
                <a:lnTo>
                  <a:pt x="188849" y="59817"/>
                </a:lnTo>
                <a:lnTo>
                  <a:pt x="229929" y="59817"/>
                </a:lnTo>
                <a:lnTo>
                  <a:pt x="209676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24678" y="2844545"/>
            <a:ext cx="383286" cy="3832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167629" y="3229355"/>
            <a:ext cx="89661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marR="5080" indent="-198120">
              <a:lnSpc>
                <a:spcPct val="100000"/>
              </a:lnSpc>
              <a:spcBef>
                <a:spcPts val="100"/>
              </a:spcBef>
            </a:pPr>
            <a:r>
              <a:rPr sz="1500" spc="110" dirty="0">
                <a:solidFill>
                  <a:srgbClr val="222E3C"/>
                </a:solidFill>
                <a:latin typeface="Trebuchet MS"/>
                <a:cs typeface="Trebuchet MS"/>
              </a:rPr>
              <a:t>S</a:t>
            </a:r>
            <a:r>
              <a:rPr sz="1500" spc="-65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1500" dirty="0">
                <a:solidFill>
                  <a:srgbClr val="222E3C"/>
                </a:solidFill>
                <a:latin typeface="Trebuchet MS"/>
                <a:cs typeface="Trebuchet MS"/>
              </a:rPr>
              <a:t>he</a:t>
            </a:r>
            <a:r>
              <a:rPr sz="1500" spc="5" dirty="0">
                <a:solidFill>
                  <a:srgbClr val="222E3C"/>
                </a:solidFill>
                <a:latin typeface="Trebuchet MS"/>
                <a:cs typeface="Trebuchet MS"/>
              </a:rPr>
              <a:t>d</a:t>
            </a:r>
            <a:r>
              <a:rPr sz="1500" spc="-30" dirty="0">
                <a:solidFill>
                  <a:srgbClr val="222E3C"/>
                </a:solidFill>
                <a:latin typeface="Trebuchet MS"/>
                <a:cs typeface="Trebuchet MS"/>
              </a:rPr>
              <a:t>ul</a:t>
            </a:r>
            <a:r>
              <a:rPr sz="1500" spc="-10" dirty="0">
                <a:solidFill>
                  <a:srgbClr val="222E3C"/>
                </a:solidFill>
                <a:latin typeface="Trebuchet MS"/>
                <a:cs typeface="Trebuchet MS"/>
              </a:rPr>
              <a:t>ed  Event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48428" y="2644889"/>
            <a:ext cx="511340" cy="4587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43804" y="2742819"/>
            <a:ext cx="381635" cy="306705"/>
          </a:xfrm>
          <a:custGeom>
            <a:avLst/>
            <a:gdLst/>
            <a:ahLst/>
            <a:cxnLst/>
            <a:rect l="l" t="t" r="r" b="b"/>
            <a:pathLst>
              <a:path w="381635" h="306705">
                <a:moveTo>
                  <a:pt x="50502" y="72034"/>
                </a:moveTo>
                <a:lnTo>
                  <a:pt x="25803" y="76990"/>
                </a:lnTo>
                <a:lnTo>
                  <a:pt x="27940" y="84962"/>
                </a:lnTo>
                <a:lnTo>
                  <a:pt x="28067" y="85598"/>
                </a:lnTo>
                <a:lnTo>
                  <a:pt x="28321" y="86232"/>
                </a:lnTo>
                <a:lnTo>
                  <a:pt x="28702" y="86994"/>
                </a:lnTo>
                <a:lnTo>
                  <a:pt x="35179" y="100837"/>
                </a:lnTo>
                <a:lnTo>
                  <a:pt x="59436" y="140843"/>
                </a:lnTo>
                <a:lnTo>
                  <a:pt x="90297" y="177926"/>
                </a:lnTo>
                <a:lnTo>
                  <a:pt x="127000" y="211962"/>
                </a:lnTo>
                <a:lnTo>
                  <a:pt x="182880" y="250570"/>
                </a:lnTo>
                <a:lnTo>
                  <a:pt x="229108" y="273812"/>
                </a:lnTo>
                <a:lnTo>
                  <a:pt x="278384" y="291464"/>
                </a:lnTo>
                <a:lnTo>
                  <a:pt x="329565" y="302513"/>
                </a:lnTo>
                <a:lnTo>
                  <a:pt x="381127" y="306324"/>
                </a:lnTo>
                <a:lnTo>
                  <a:pt x="381635" y="281178"/>
                </a:lnTo>
                <a:lnTo>
                  <a:pt x="364744" y="280797"/>
                </a:lnTo>
                <a:lnTo>
                  <a:pt x="348742" y="279526"/>
                </a:lnTo>
                <a:lnTo>
                  <a:pt x="300609" y="271272"/>
                </a:lnTo>
                <a:lnTo>
                  <a:pt x="253746" y="256667"/>
                </a:lnTo>
                <a:lnTo>
                  <a:pt x="209169" y="236347"/>
                </a:lnTo>
                <a:lnTo>
                  <a:pt x="167640" y="211074"/>
                </a:lnTo>
                <a:lnTo>
                  <a:pt x="130302" y="181863"/>
                </a:lnTo>
                <a:lnTo>
                  <a:pt x="97917" y="148970"/>
                </a:lnTo>
                <a:lnTo>
                  <a:pt x="71374" y="113537"/>
                </a:lnTo>
                <a:lnTo>
                  <a:pt x="52379" y="78358"/>
                </a:lnTo>
                <a:lnTo>
                  <a:pt x="52197" y="78358"/>
                </a:lnTo>
                <a:lnTo>
                  <a:pt x="51435" y="76326"/>
                </a:lnTo>
                <a:lnTo>
                  <a:pt x="51652" y="76326"/>
                </a:lnTo>
                <a:lnTo>
                  <a:pt x="50502" y="72034"/>
                </a:lnTo>
                <a:close/>
              </a:path>
              <a:path w="381635" h="306705">
                <a:moveTo>
                  <a:pt x="22352" y="0"/>
                </a:moveTo>
                <a:lnTo>
                  <a:pt x="0" y="82168"/>
                </a:lnTo>
                <a:lnTo>
                  <a:pt x="25803" y="76990"/>
                </a:lnTo>
                <a:lnTo>
                  <a:pt x="22733" y="65531"/>
                </a:lnTo>
                <a:lnTo>
                  <a:pt x="46990" y="58928"/>
                </a:lnTo>
                <a:lnTo>
                  <a:pt x="68246" y="58928"/>
                </a:lnTo>
                <a:lnTo>
                  <a:pt x="22352" y="0"/>
                </a:lnTo>
                <a:close/>
              </a:path>
              <a:path w="381635" h="306705">
                <a:moveTo>
                  <a:pt x="51435" y="76326"/>
                </a:moveTo>
                <a:lnTo>
                  <a:pt x="52197" y="78358"/>
                </a:lnTo>
                <a:lnTo>
                  <a:pt x="51948" y="77432"/>
                </a:lnTo>
                <a:lnTo>
                  <a:pt x="51435" y="76326"/>
                </a:lnTo>
                <a:close/>
              </a:path>
              <a:path w="381635" h="306705">
                <a:moveTo>
                  <a:pt x="51948" y="77432"/>
                </a:moveTo>
                <a:lnTo>
                  <a:pt x="52197" y="78358"/>
                </a:lnTo>
                <a:lnTo>
                  <a:pt x="52379" y="78358"/>
                </a:lnTo>
                <a:lnTo>
                  <a:pt x="51948" y="77432"/>
                </a:lnTo>
                <a:close/>
              </a:path>
              <a:path w="381635" h="306705">
                <a:moveTo>
                  <a:pt x="51652" y="76326"/>
                </a:moveTo>
                <a:lnTo>
                  <a:pt x="51435" y="76326"/>
                </a:lnTo>
                <a:lnTo>
                  <a:pt x="51948" y="77432"/>
                </a:lnTo>
                <a:lnTo>
                  <a:pt x="51652" y="76326"/>
                </a:lnTo>
                <a:close/>
              </a:path>
              <a:path w="381635" h="306705">
                <a:moveTo>
                  <a:pt x="46990" y="58928"/>
                </a:moveTo>
                <a:lnTo>
                  <a:pt x="22733" y="65531"/>
                </a:lnTo>
                <a:lnTo>
                  <a:pt x="25803" y="76990"/>
                </a:lnTo>
                <a:lnTo>
                  <a:pt x="50502" y="72034"/>
                </a:lnTo>
                <a:lnTo>
                  <a:pt x="46990" y="58928"/>
                </a:lnTo>
                <a:close/>
              </a:path>
              <a:path w="381635" h="306705">
                <a:moveTo>
                  <a:pt x="68246" y="58928"/>
                </a:moveTo>
                <a:lnTo>
                  <a:pt x="46990" y="58928"/>
                </a:lnTo>
                <a:lnTo>
                  <a:pt x="50502" y="72034"/>
                </a:lnTo>
                <a:lnTo>
                  <a:pt x="74675" y="67182"/>
                </a:lnTo>
                <a:lnTo>
                  <a:pt x="68246" y="58928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21679" y="2356802"/>
            <a:ext cx="1145285" cy="2285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63209" y="2416682"/>
            <a:ext cx="993140" cy="76200"/>
          </a:xfrm>
          <a:custGeom>
            <a:avLst/>
            <a:gdLst/>
            <a:ahLst/>
            <a:cxnLst/>
            <a:rect l="l" t="t" r="r" b="b"/>
            <a:pathLst>
              <a:path w="993140" h="76200">
                <a:moveTo>
                  <a:pt x="916559" y="0"/>
                </a:moveTo>
                <a:lnTo>
                  <a:pt x="916559" y="76200"/>
                </a:lnTo>
                <a:lnTo>
                  <a:pt x="967613" y="50673"/>
                </a:lnTo>
                <a:lnTo>
                  <a:pt x="929259" y="50673"/>
                </a:lnTo>
                <a:lnTo>
                  <a:pt x="929259" y="25527"/>
                </a:lnTo>
                <a:lnTo>
                  <a:pt x="967613" y="25527"/>
                </a:lnTo>
                <a:lnTo>
                  <a:pt x="916559" y="0"/>
                </a:lnTo>
                <a:close/>
              </a:path>
              <a:path w="993140" h="76200">
                <a:moveTo>
                  <a:pt x="916559" y="25527"/>
                </a:moveTo>
                <a:lnTo>
                  <a:pt x="0" y="25527"/>
                </a:lnTo>
                <a:lnTo>
                  <a:pt x="0" y="50673"/>
                </a:lnTo>
                <a:lnTo>
                  <a:pt x="916559" y="50673"/>
                </a:lnTo>
                <a:lnTo>
                  <a:pt x="916559" y="25527"/>
                </a:lnTo>
                <a:close/>
              </a:path>
              <a:path w="993140" h="76200">
                <a:moveTo>
                  <a:pt x="967613" y="25527"/>
                </a:moveTo>
                <a:lnTo>
                  <a:pt x="929259" y="25527"/>
                </a:lnTo>
                <a:lnTo>
                  <a:pt x="929259" y="50673"/>
                </a:lnTo>
                <a:lnTo>
                  <a:pt x="967613" y="50673"/>
                </a:lnTo>
                <a:lnTo>
                  <a:pt x="992759" y="38100"/>
                </a:lnTo>
                <a:lnTo>
                  <a:pt x="967613" y="2552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999226" y="2196338"/>
            <a:ext cx="7213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222E3C"/>
                </a:solidFill>
                <a:latin typeface="Trebuchet MS"/>
                <a:cs typeface="Trebuchet MS"/>
              </a:rPr>
              <a:t>Launch  </a:t>
            </a:r>
            <a:r>
              <a:rPr sz="1500" spc="-50" dirty="0">
                <a:solidFill>
                  <a:srgbClr val="222E3C"/>
                </a:solidFill>
                <a:latin typeface="Trebuchet MS"/>
                <a:cs typeface="Trebuchet MS"/>
              </a:rPr>
              <a:t>I</a:t>
            </a:r>
            <a:r>
              <a:rPr sz="1500" spc="30" dirty="0">
                <a:solidFill>
                  <a:srgbClr val="222E3C"/>
                </a:solidFill>
                <a:latin typeface="Trebuchet MS"/>
                <a:cs typeface="Trebuchet MS"/>
              </a:rPr>
              <a:t>n</a:t>
            </a:r>
            <a:r>
              <a:rPr sz="1500" spc="-15" dirty="0">
                <a:solidFill>
                  <a:srgbClr val="222E3C"/>
                </a:solidFill>
                <a:latin typeface="Trebuchet MS"/>
                <a:cs typeface="Trebuchet MS"/>
              </a:rPr>
              <a:t>s</a:t>
            </a:r>
            <a:r>
              <a:rPr sz="1500" spc="-5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1500" spc="-25" dirty="0">
                <a:solidFill>
                  <a:srgbClr val="222E3C"/>
                </a:solidFill>
                <a:latin typeface="Trebuchet MS"/>
                <a:cs typeface="Trebuchet MS"/>
              </a:rPr>
              <a:t>anc</a:t>
            </a:r>
            <a:r>
              <a:rPr sz="1500" spc="-4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74002" y="2298954"/>
            <a:ext cx="342138" cy="3543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86371" y="2264613"/>
            <a:ext cx="439013" cy="45102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76288" y="2316479"/>
            <a:ext cx="342138" cy="3543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03260" y="1042797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997585" y="0"/>
                </a:moveTo>
                <a:lnTo>
                  <a:pt x="98171" y="0"/>
                </a:lnTo>
                <a:lnTo>
                  <a:pt x="59953" y="7713"/>
                </a:lnTo>
                <a:lnTo>
                  <a:pt x="28749" y="28749"/>
                </a:lnTo>
                <a:lnTo>
                  <a:pt x="7713" y="59953"/>
                </a:lnTo>
                <a:lnTo>
                  <a:pt x="0" y="98170"/>
                </a:lnTo>
                <a:lnTo>
                  <a:pt x="0" y="901572"/>
                </a:lnTo>
                <a:lnTo>
                  <a:pt x="7713" y="939790"/>
                </a:lnTo>
                <a:lnTo>
                  <a:pt x="28749" y="970994"/>
                </a:lnTo>
                <a:lnTo>
                  <a:pt x="59953" y="992030"/>
                </a:lnTo>
                <a:lnTo>
                  <a:pt x="98171" y="999744"/>
                </a:lnTo>
                <a:lnTo>
                  <a:pt x="997585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2"/>
                </a:lnTo>
                <a:lnTo>
                  <a:pt x="1095756" y="98170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03260" y="1042797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0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0"/>
                </a:lnTo>
                <a:lnTo>
                  <a:pt x="1095756" y="901572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2"/>
                </a:lnTo>
                <a:lnTo>
                  <a:pt x="0" y="98170"/>
                </a:lnTo>
                <a:close/>
              </a:path>
            </a:pathLst>
          </a:custGeom>
          <a:ln w="19050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99775" y="1312212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535" y="33892"/>
                </a:moveTo>
                <a:lnTo>
                  <a:pt x="0" y="33892"/>
                </a:lnTo>
                <a:lnTo>
                  <a:pt x="0" y="0"/>
                </a:lnTo>
                <a:lnTo>
                  <a:pt x="59535" y="0"/>
                </a:lnTo>
                <a:lnTo>
                  <a:pt x="59535" y="3389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59716" y="1312212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535" y="33892"/>
                </a:moveTo>
                <a:lnTo>
                  <a:pt x="0" y="33892"/>
                </a:lnTo>
                <a:lnTo>
                  <a:pt x="0" y="0"/>
                </a:lnTo>
                <a:lnTo>
                  <a:pt x="59535" y="0"/>
                </a:lnTo>
                <a:lnTo>
                  <a:pt x="59535" y="3389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79362" y="1419863"/>
            <a:ext cx="80645" cy="118110"/>
          </a:xfrm>
          <a:custGeom>
            <a:avLst/>
            <a:gdLst/>
            <a:ahLst/>
            <a:cxnLst/>
            <a:rect l="l" t="t" r="r" b="b"/>
            <a:pathLst>
              <a:path w="80645" h="118109">
                <a:moveTo>
                  <a:pt x="80355" y="0"/>
                </a:moveTo>
                <a:lnTo>
                  <a:pt x="0" y="83728"/>
                </a:lnTo>
                <a:lnTo>
                  <a:pt x="0" y="117608"/>
                </a:lnTo>
                <a:lnTo>
                  <a:pt x="80355" y="33892"/>
                </a:lnTo>
                <a:lnTo>
                  <a:pt x="80355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59311" y="1417872"/>
            <a:ext cx="84455" cy="120014"/>
          </a:xfrm>
          <a:custGeom>
            <a:avLst/>
            <a:gdLst/>
            <a:ahLst/>
            <a:cxnLst/>
            <a:rect l="l" t="t" r="r" b="b"/>
            <a:pathLst>
              <a:path w="84454" h="120015">
                <a:moveTo>
                  <a:pt x="0" y="0"/>
                </a:moveTo>
                <a:lnTo>
                  <a:pt x="0" y="33892"/>
                </a:lnTo>
                <a:lnTo>
                  <a:pt x="84333" y="119599"/>
                </a:lnTo>
                <a:lnTo>
                  <a:pt x="84333" y="85720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0526" y="1599276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4">
                <a:moveTo>
                  <a:pt x="0" y="0"/>
                </a:moveTo>
                <a:lnTo>
                  <a:pt x="133453" y="0"/>
                </a:lnTo>
              </a:path>
            </a:pathLst>
          </a:custGeom>
          <a:ln w="33892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73568" y="1599276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6916" y="0"/>
                </a:lnTo>
              </a:path>
            </a:pathLst>
          </a:custGeom>
          <a:ln w="33892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448811" y="1502596"/>
            <a:ext cx="161925" cy="194945"/>
          </a:xfrm>
          <a:custGeom>
            <a:avLst/>
            <a:gdLst/>
            <a:ahLst/>
            <a:cxnLst/>
            <a:rect l="l" t="t" r="r" b="b"/>
            <a:pathLst>
              <a:path w="161925" h="194944">
                <a:moveTo>
                  <a:pt x="0" y="0"/>
                </a:moveTo>
                <a:lnTo>
                  <a:pt x="0" y="33879"/>
                </a:lnTo>
                <a:lnTo>
                  <a:pt x="161714" y="194354"/>
                </a:lnTo>
                <a:lnTo>
                  <a:pt x="161714" y="160474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973568" y="1344113"/>
            <a:ext cx="299720" cy="319405"/>
          </a:xfrm>
          <a:custGeom>
            <a:avLst/>
            <a:gdLst/>
            <a:ahLst/>
            <a:cxnLst/>
            <a:rect l="l" t="t" r="r" b="b"/>
            <a:pathLst>
              <a:path w="299720" h="319405">
                <a:moveTo>
                  <a:pt x="136916" y="0"/>
                </a:moveTo>
                <a:lnTo>
                  <a:pt x="136916" y="80728"/>
                </a:lnTo>
                <a:lnTo>
                  <a:pt x="0" y="80728"/>
                </a:lnTo>
                <a:lnTo>
                  <a:pt x="0" y="238216"/>
                </a:lnTo>
                <a:lnTo>
                  <a:pt x="136916" y="238216"/>
                </a:lnTo>
                <a:lnTo>
                  <a:pt x="136916" y="318958"/>
                </a:lnTo>
                <a:lnTo>
                  <a:pt x="299623" y="160474"/>
                </a:lnTo>
                <a:lnTo>
                  <a:pt x="136916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10484" y="1504588"/>
            <a:ext cx="163195" cy="192405"/>
          </a:xfrm>
          <a:custGeom>
            <a:avLst/>
            <a:gdLst/>
            <a:ahLst/>
            <a:cxnLst/>
            <a:rect l="l" t="t" r="r" b="b"/>
            <a:pathLst>
              <a:path w="163195" h="192405">
                <a:moveTo>
                  <a:pt x="162706" y="0"/>
                </a:moveTo>
                <a:lnTo>
                  <a:pt x="0" y="158483"/>
                </a:lnTo>
                <a:lnTo>
                  <a:pt x="0" y="192362"/>
                </a:lnTo>
                <a:lnTo>
                  <a:pt x="162706" y="33892"/>
                </a:lnTo>
                <a:lnTo>
                  <a:pt x="162706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48811" y="1344113"/>
            <a:ext cx="295275" cy="319405"/>
          </a:xfrm>
          <a:custGeom>
            <a:avLst/>
            <a:gdLst/>
            <a:ahLst/>
            <a:cxnLst/>
            <a:rect l="l" t="t" r="r" b="b"/>
            <a:pathLst>
              <a:path w="295275" h="319405">
                <a:moveTo>
                  <a:pt x="161714" y="0"/>
                </a:moveTo>
                <a:lnTo>
                  <a:pt x="0" y="158483"/>
                </a:lnTo>
                <a:lnTo>
                  <a:pt x="161714" y="318958"/>
                </a:lnTo>
                <a:lnTo>
                  <a:pt x="161714" y="238216"/>
                </a:lnTo>
                <a:lnTo>
                  <a:pt x="295168" y="238216"/>
                </a:lnTo>
                <a:lnTo>
                  <a:pt x="295168" y="81724"/>
                </a:lnTo>
                <a:lnTo>
                  <a:pt x="161714" y="81724"/>
                </a:lnTo>
                <a:lnTo>
                  <a:pt x="16171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99775" y="1706920"/>
            <a:ext cx="319477" cy="1953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199775" y="1156729"/>
            <a:ext cx="320040" cy="711835"/>
          </a:xfrm>
          <a:custGeom>
            <a:avLst/>
            <a:gdLst/>
            <a:ahLst/>
            <a:cxnLst/>
            <a:rect l="l" t="t" r="r" b="b"/>
            <a:pathLst>
              <a:path w="320040" h="711835">
                <a:moveTo>
                  <a:pt x="319477" y="550191"/>
                </a:moveTo>
                <a:lnTo>
                  <a:pt x="0" y="550191"/>
                </a:lnTo>
                <a:lnTo>
                  <a:pt x="158740" y="711663"/>
                </a:lnTo>
                <a:lnTo>
                  <a:pt x="319477" y="550191"/>
                </a:lnTo>
                <a:close/>
              </a:path>
              <a:path w="320040" h="711835">
                <a:moveTo>
                  <a:pt x="259941" y="155483"/>
                </a:moveTo>
                <a:lnTo>
                  <a:pt x="59535" y="155483"/>
                </a:lnTo>
                <a:lnTo>
                  <a:pt x="59535" y="261143"/>
                </a:lnTo>
                <a:lnTo>
                  <a:pt x="143869" y="346863"/>
                </a:lnTo>
                <a:lnTo>
                  <a:pt x="59535" y="433579"/>
                </a:lnTo>
                <a:lnTo>
                  <a:pt x="59535" y="550191"/>
                </a:lnTo>
                <a:lnTo>
                  <a:pt x="259941" y="550191"/>
                </a:lnTo>
                <a:lnTo>
                  <a:pt x="259941" y="432583"/>
                </a:lnTo>
                <a:lnTo>
                  <a:pt x="179586" y="346863"/>
                </a:lnTo>
                <a:lnTo>
                  <a:pt x="259941" y="263134"/>
                </a:lnTo>
                <a:lnTo>
                  <a:pt x="259941" y="155483"/>
                </a:lnTo>
                <a:close/>
              </a:path>
              <a:path w="320040" h="711835">
                <a:moveTo>
                  <a:pt x="165674" y="0"/>
                </a:moveTo>
                <a:lnTo>
                  <a:pt x="155736" y="0"/>
                </a:lnTo>
                <a:lnTo>
                  <a:pt x="0" y="155483"/>
                </a:lnTo>
                <a:lnTo>
                  <a:pt x="319477" y="155483"/>
                </a:lnTo>
                <a:lnTo>
                  <a:pt x="16567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4294967295"/>
          </p:nvPr>
        </p:nvSpPr>
        <p:spPr>
          <a:xfrm>
            <a:off x="374141" y="4914455"/>
            <a:ext cx="2796540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5020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7300" y="514350"/>
            <a:ext cx="67437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endParaRPr lang="en-US" sz="2100" b="1" dirty="0">
              <a:solidFill>
                <a:srgbClr val="801669"/>
              </a:solidFill>
              <a:latin typeface="Lucida Calligraphy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100" b="1" dirty="0">
                <a:solidFill>
                  <a:srgbClr val="801669"/>
                </a:solidFill>
                <a:latin typeface="Lucida Calligraphy" pitchFamily="66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>
              <a:buFont typeface="Wingdings" pitchFamily="2" charset="2"/>
              <a:buChar char="v"/>
            </a:pPr>
            <a:r>
              <a:rPr lang="e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Objective</a:t>
            </a:r>
            <a:endParaRPr 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S/W,H/W and services requirements</a:t>
            </a:r>
            <a:endParaRPr 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  <a:r>
              <a:rPr lang="e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 proposed  </a:t>
            </a:r>
            <a:r>
              <a:rPr lang="e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References</a:t>
            </a:r>
            <a:endParaRPr 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7300" y="86752"/>
            <a:ext cx="6572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21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428815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25" dirty="0">
                <a:solidFill>
                  <a:srgbClr val="FFFFFF"/>
                </a:solidFill>
              </a:rPr>
              <a:t>Auto </a:t>
            </a:r>
            <a:r>
              <a:rPr sz="2800" dirty="0">
                <a:solidFill>
                  <a:srgbClr val="FFFFFF"/>
                </a:solidFill>
              </a:rPr>
              <a:t>Scaling </a:t>
            </a:r>
            <a:r>
              <a:rPr sz="2800" spc="-45" dirty="0">
                <a:solidFill>
                  <a:srgbClr val="FFFFFF"/>
                </a:solidFill>
              </a:rPr>
              <a:t>Basic</a:t>
            </a:r>
            <a:r>
              <a:rPr sz="2800" spc="-440" dirty="0">
                <a:solidFill>
                  <a:srgbClr val="FFFFFF"/>
                </a:solidFill>
              </a:rPr>
              <a:t> </a:t>
            </a:r>
            <a:r>
              <a:rPr sz="2800" spc="-85" dirty="0">
                <a:solidFill>
                  <a:srgbClr val="FFFFFF"/>
                </a:solidFill>
              </a:rPr>
              <a:t>Lifecycle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2245614" y="2402585"/>
            <a:ext cx="1152525" cy="711835"/>
          </a:xfrm>
          <a:custGeom>
            <a:avLst/>
            <a:gdLst/>
            <a:ahLst/>
            <a:cxnLst/>
            <a:rect l="l" t="t" r="r" b="b"/>
            <a:pathLst>
              <a:path w="1152525" h="711835">
                <a:moveTo>
                  <a:pt x="1033526" y="0"/>
                </a:moveTo>
                <a:lnTo>
                  <a:pt x="118618" y="0"/>
                </a:lnTo>
                <a:lnTo>
                  <a:pt x="72437" y="9318"/>
                </a:lnTo>
                <a:lnTo>
                  <a:pt x="34734" y="34734"/>
                </a:lnTo>
                <a:lnTo>
                  <a:pt x="9318" y="72437"/>
                </a:lnTo>
                <a:lnTo>
                  <a:pt x="0" y="118618"/>
                </a:lnTo>
                <a:lnTo>
                  <a:pt x="0" y="593089"/>
                </a:lnTo>
                <a:lnTo>
                  <a:pt x="9318" y="639270"/>
                </a:lnTo>
                <a:lnTo>
                  <a:pt x="34734" y="676973"/>
                </a:lnTo>
                <a:lnTo>
                  <a:pt x="72437" y="702389"/>
                </a:lnTo>
                <a:lnTo>
                  <a:pt x="118618" y="711707"/>
                </a:lnTo>
                <a:lnTo>
                  <a:pt x="1033526" y="711707"/>
                </a:lnTo>
                <a:lnTo>
                  <a:pt x="1079706" y="702389"/>
                </a:lnTo>
                <a:lnTo>
                  <a:pt x="1117409" y="676973"/>
                </a:lnTo>
                <a:lnTo>
                  <a:pt x="1142825" y="639270"/>
                </a:lnTo>
                <a:lnTo>
                  <a:pt x="1152144" y="593089"/>
                </a:lnTo>
                <a:lnTo>
                  <a:pt x="1152144" y="118618"/>
                </a:lnTo>
                <a:lnTo>
                  <a:pt x="1142825" y="72437"/>
                </a:lnTo>
                <a:lnTo>
                  <a:pt x="1117409" y="34734"/>
                </a:lnTo>
                <a:lnTo>
                  <a:pt x="1079706" y="9318"/>
                </a:lnTo>
                <a:lnTo>
                  <a:pt x="10335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1438" y="2448305"/>
            <a:ext cx="544830" cy="575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5855" y="1926335"/>
            <a:ext cx="544830" cy="5295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3941" y="1875663"/>
            <a:ext cx="1710055" cy="1733550"/>
          </a:xfrm>
          <a:custGeom>
            <a:avLst/>
            <a:gdLst/>
            <a:ahLst/>
            <a:cxnLst/>
            <a:rect l="l" t="t" r="r" b="b"/>
            <a:pathLst>
              <a:path w="1710054" h="1733550">
                <a:moveTo>
                  <a:pt x="0" y="167894"/>
                </a:moveTo>
                <a:lnTo>
                  <a:pt x="5998" y="123266"/>
                </a:lnTo>
                <a:lnTo>
                  <a:pt x="22925" y="83161"/>
                </a:lnTo>
                <a:lnTo>
                  <a:pt x="49180" y="49180"/>
                </a:lnTo>
                <a:lnTo>
                  <a:pt x="83161" y="22925"/>
                </a:lnTo>
                <a:lnTo>
                  <a:pt x="123266" y="5998"/>
                </a:lnTo>
                <a:lnTo>
                  <a:pt x="167894" y="0"/>
                </a:lnTo>
                <a:lnTo>
                  <a:pt x="1542033" y="0"/>
                </a:lnTo>
                <a:lnTo>
                  <a:pt x="1586661" y="5998"/>
                </a:lnTo>
                <a:lnTo>
                  <a:pt x="1626766" y="22925"/>
                </a:lnTo>
                <a:lnTo>
                  <a:pt x="1660747" y="49180"/>
                </a:lnTo>
                <a:lnTo>
                  <a:pt x="1687002" y="83161"/>
                </a:lnTo>
                <a:lnTo>
                  <a:pt x="1703929" y="123266"/>
                </a:lnTo>
                <a:lnTo>
                  <a:pt x="1709928" y="167894"/>
                </a:lnTo>
                <a:lnTo>
                  <a:pt x="1709928" y="1565656"/>
                </a:lnTo>
                <a:lnTo>
                  <a:pt x="1703929" y="1610283"/>
                </a:lnTo>
                <a:lnTo>
                  <a:pt x="1687002" y="1650388"/>
                </a:lnTo>
                <a:lnTo>
                  <a:pt x="1660747" y="1684369"/>
                </a:lnTo>
                <a:lnTo>
                  <a:pt x="1626766" y="1710624"/>
                </a:lnTo>
                <a:lnTo>
                  <a:pt x="1586661" y="1727551"/>
                </a:lnTo>
                <a:lnTo>
                  <a:pt x="1542033" y="1733550"/>
                </a:lnTo>
                <a:lnTo>
                  <a:pt x="167894" y="1733550"/>
                </a:lnTo>
                <a:lnTo>
                  <a:pt x="123266" y="1727551"/>
                </a:lnTo>
                <a:lnTo>
                  <a:pt x="83161" y="1710624"/>
                </a:lnTo>
                <a:lnTo>
                  <a:pt x="49180" y="1684369"/>
                </a:lnTo>
                <a:lnTo>
                  <a:pt x="22925" y="1650388"/>
                </a:lnTo>
                <a:lnTo>
                  <a:pt x="5998" y="1610283"/>
                </a:lnTo>
                <a:lnTo>
                  <a:pt x="0" y="1565656"/>
                </a:lnTo>
                <a:lnTo>
                  <a:pt x="0" y="167894"/>
                </a:lnTo>
                <a:close/>
              </a:path>
            </a:pathLst>
          </a:custGeom>
          <a:ln w="19050">
            <a:solidFill>
              <a:srgbClr val="222E3C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35885" y="2983483"/>
            <a:ext cx="1075690" cy="84010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indent="144145">
              <a:lnSpc>
                <a:spcPct val="100000"/>
              </a:lnSpc>
              <a:spcBef>
                <a:spcPts val="605"/>
              </a:spcBef>
            </a:pPr>
            <a:r>
              <a:rPr sz="1500" spc="-20" dirty="0">
                <a:solidFill>
                  <a:srgbClr val="222E3C"/>
                </a:solidFill>
                <a:latin typeface="Trebuchet MS"/>
                <a:cs typeface="Trebuchet MS"/>
              </a:rPr>
              <a:t>instances</a:t>
            </a:r>
            <a:endParaRPr sz="1500">
              <a:latin typeface="Trebuchet MS"/>
              <a:cs typeface="Trebuchet MS"/>
            </a:endParaRPr>
          </a:p>
          <a:p>
            <a:pPr marL="12065" marR="5080" algn="ctr">
              <a:lnSpc>
                <a:spcPct val="100000"/>
              </a:lnSpc>
              <a:spcBef>
                <a:spcPts val="505"/>
              </a:spcBef>
            </a:pPr>
            <a:r>
              <a:rPr sz="1500" spc="15" dirty="0">
                <a:solidFill>
                  <a:srgbClr val="222E3C"/>
                </a:solidFill>
                <a:latin typeface="Trebuchet MS"/>
                <a:cs typeface="Trebuchet MS"/>
              </a:rPr>
              <a:t>Auto</a:t>
            </a:r>
            <a:r>
              <a:rPr sz="1500" spc="-12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222E3C"/>
                </a:solidFill>
                <a:latin typeface="Trebuchet MS"/>
                <a:cs typeface="Trebuchet MS"/>
              </a:rPr>
              <a:t>Scaling  </a:t>
            </a:r>
            <a:r>
              <a:rPr sz="1500" spc="20" dirty="0">
                <a:solidFill>
                  <a:srgbClr val="222E3C"/>
                </a:solidFill>
                <a:latin typeface="Trebuchet MS"/>
                <a:cs typeface="Trebuchet MS"/>
              </a:rPr>
              <a:t>group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99865" y="2442146"/>
            <a:ext cx="1008888" cy="228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41395" y="2502026"/>
            <a:ext cx="856615" cy="76200"/>
          </a:xfrm>
          <a:custGeom>
            <a:avLst/>
            <a:gdLst/>
            <a:ahLst/>
            <a:cxnLst/>
            <a:rect l="l" t="t" r="r" b="b"/>
            <a:pathLst>
              <a:path w="856614" h="76200">
                <a:moveTo>
                  <a:pt x="780160" y="0"/>
                </a:moveTo>
                <a:lnTo>
                  <a:pt x="780160" y="76200"/>
                </a:lnTo>
                <a:lnTo>
                  <a:pt x="831214" y="50673"/>
                </a:lnTo>
                <a:lnTo>
                  <a:pt x="792860" y="50673"/>
                </a:lnTo>
                <a:lnTo>
                  <a:pt x="792860" y="25527"/>
                </a:lnTo>
                <a:lnTo>
                  <a:pt x="831214" y="25527"/>
                </a:lnTo>
                <a:lnTo>
                  <a:pt x="780160" y="0"/>
                </a:lnTo>
                <a:close/>
              </a:path>
              <a:path w="856614" h="76200">
                <a:moveTo>
                  <a:pt x="780160" y="25527"/>
                </a:moveTo>
                <a:lnTo>
                  <a:pt x="0" y="25527"/>
                </a:lnTo>
                <a:lnTo>
                  <a:pt x="0" y="50673"/>
                </a:lnTo>
                <a:lnTo>
                  <a:pt x="780160" y="50673"/>
                </a:lnTo>
                <a:lnTo>
                  <a:pt x="780160" y="25527"/>
                </a:lnTo>
                <a:close/>
              </a:path>
              <a:path w="856614" h="76200">
                <a:moveTo>
                  <a:pt x="831214" y="25527"/>
                </a:moveTo>
                <a:lnTo>
                  <a:pt x="792860" y="25527"/>
                </a:lnTo>
                <a:lnTo>
                  <a:pt x="792860" y="50673"/>
                </a:lnTo>
                <a:lnTo>
                  <a:pt x="831214" y="50673"/>
                </a:lnTo>
                <a:lnTo>
                  <a:pt x="856360" y="38100"/>
                </a:lnTo>
                <a:lnTo>
                  <a:pt x="831214" y="2552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7209" y="2030691"/>
            <a:ext cx="1431036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93310" y="2057019"/>
            <a:ext cx="1345691" cy="68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93310" y="2057019"/>
            <a:ext cx="1346200" cy="685800"/>
          </a:xfrm>
          <a:custGeom>
            <a:avLst/>
            <a:gdLst/>
            <a:ahLst/>
            <a:cxnLst/>
            <a:rect l="l" t="t" r="r" b="b"/>
            <a:pathLst>
              <a:path w="1346200" h="685800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1231391" y="0"/>
                </a:lnTo>
                <a:lnTo>
                  <a:pt x="1275879" y="8983"/>
                </a:lnTo>
                <a:lnTo>
                  <a:pt x="1312211" y="33480"/>
                </a:lnTo>
                <a:lnTo>
                  <a:pt x="1336708" y="69812"/>
                </a:lnTo>
                <a:lnTo>
                  <a:pt x="1345691" y="114300"/>
                </a:lnTo>
                <a:lnTo>
                  <a:pt x="1345691" y="571500"/>
                </a:lnTo>
                <a:lnTo>
                  <a:pt x="1336708" y="615987"/>
                </a:lnTo>
                <a:lnTo>
                  <a:pt x="1312211" y="652319"/>
                </a:lnTo>
                <a:lnTo>
                  <a:pt x="1275879" y="676816"/>
                </a:lnTo>
                <a:lnTo>
                  <a:pt x="1231391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114300"/>
                </a:lnTo>
                <a:close/>
              </a:path>
            </a:pathLst>
          </a:custGeom>
          <a:ln w="9906">
            <a:solidFill>
              <a:srgbClr val="D7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50485" y="2259838"/>
            <a:ext cx="8312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222E3C"/>
                </a:solidFill>
                <a:latin typeface="Trebuchet MS"/>
                <a:cs typeface="Trebuchet MS"/>
              </a:rPr>
              <a:t>Scale</a:t>
            </a:r>
            <a:r>
              <a:rPr sz="1500" spc="-14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500" spc="35" dirty="0">
                <a:solidFill>
                  <a:srgbClr val="222E3C"/>
                </a:solidFill>
                <a:latin typeface="Trebuchet MS"/>
                <a:cs typeface="Trebuchet MS"/>
              </a:rPr>
              <a:t>Out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44696" y="2768345"/>
            <a:ext cx="525018" cy="5966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763517" y="3348228"/>
            <a:ext cx="10464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5735">
              <a:lnSpc>
                <a:spcPct val="100000"/>
              </a:lnSpc>
              <a:spcBef>
                <a:spcPts val="100"/>
              </a:spcBef>
            </a:pPr>
            <a:r>
              <a:rPr sz="1500" spc="25" dirty="0">
                <a:solidFill>
                  <a:srgbClr val="222E3C"/>
                </a:solidFill>
                <a:latin typeface="Trebuchet MS"/>
                <a:cs typeface="Trebuchet MS"/>
              </a:rPr>
              <a:t>Amazon  </a:t>
            </a:r>
            <a:r>
              <a:rPr sz="1500" spc="-5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1500" spc="-65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1500" spc="45" dirty="0">
                <a:solidFill>
                  <a:srgbClr val="222E3C"/>
                </a:solidFill>
                <a:latin typeface="Trebuchet MS"/>
                <a:cs typeface="Trebuchet MS"/>
              </a:rPr>
              <a:t>o</a:t>
            </a:r>
            <a:r>
              <a:rPr sz="1500" spc="15" dirty="0">
                <a:solidFill>
                  <a:srgbClr val="222E3C"/>
                </a:solidFill>
                <a:latin typeface="Trebuchet MS"/>
                <a:cs typeface="Trebuchet MS"/>
              </a:rPr>
              <a:t>u</a:t>
            </a:r>
            <a:r>
              <a:rPr sz="1500" spc="25" dirty="0">
                <a:solidFill>
                  <a:srgbClr val="222E3C"/>
                </a:solidFill>
                <a:latin typeface="Trebuchet MS"/>
                <a:cs typeface="Trebuchet MS"/>
              </a:rPr>
              <a:t>d</a:t>
            </a:r>
            <a:r>
              <a:rPr sz="1500" dirty="0">
                <a:solidFill>
                  <a:srgbClr val="222E3C"/>
                </a:solidFill>
                <a:latin typeface="Trebuchet MS"/>
                <a:cs typeface="Trebuchet MS"/>
              </a:rPr>
              <a:t>Wat</a:t>
            </a:r>
            <a:r>
              <a:rPr sz="1500" spc="-20" dirty="0">
                <a:solidFill>
                  <a:srgbClr val="222E3C"/>
                </a:solidFill>
                <a:latin typeface="Trebuchet MS"/>
                <a:cs typeface="Trebuchet MS"/>
              </a:rPr>
              <a:t>ch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29328" y="2698305"/>
            <a:ext cx="361226" cy="435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9586" y="2796158"/>
            <a:ext cx="237490" cy="283845"/>
          </a:xfrm>
          <a:custGeom>
            <a:avLst/>
            <a:gdLst/>
            <a:ahLst/>
            <a:cxnLst/>
            <a:rect l="l" t="t" r="r" b="b"/>
            <a:pathLst>
              <a:path w="237489" h="283844">
                <a:moveTo>
                  <a:pt x="185373" y="73520"/>
                </a:moveTo>
                <a:lnTo>
                  <a:pt x="170941" y="117221"/>
                </a:lnTo>
                <a:lnTo>
                  <a:pt x="148082" y="159258"/>
                </a:lnTo>
                <a:lnTo>
                  <a:pt x="120141" y="195580"/>
                </a:lnTo>
                <a:lnTo>
                  <a:pt x="88137" y="225171"/>
                </a:lnTo>
                <a:lnTo>
                  <a:pt x="53721" y="245999"/>
                </a:lnTo>
                <a:lnTo>
                  <a:pt x="9778" y="258064"/>
                </a:lnTo>
                <a:lnTo>
                  <a:pt x="0" y="258445"/>
                </a:lnTo>
                <a:lnTo>
                  <a:pt x="1015" y="283591"/>
                </a:lnTo>
                <a:lnTo>
                  <a:pt x="42925" y="276987"/>
                </a:lnTo>
                <a:lnTo>
                  <a:pt x="83438" y="258699"/>
                </a:lnTo>
                <a:lnTo>
                  <a:pt x="120650" y="230632"/>
                </a:lnTo>
                <a:lnTo>
                  <a:pt x="153924" y="194437"/>
                </a:lnTo>
                <a:lnTo>
                  <a:pt x="181863" y="151765"/>
                </a:lnTo>
                <a:lnTo>
                  <a:pt x="203326" y="104267"/>
                </a:lnTo>
                <a:lnTo>
                  <a:pt x="210399" y="76975"/>
                </a:lnTo>
                <a:lnTo>
                  <a:pt x="185373" y="73520"/>
                </a:lnTo>
                <a:close/>
              </a:path>
              <a:path w="237489" h="283844">
                <a:moveTo>
                  <a:pt x="229929" y="59817"/>
                </a:moveTo>
                <a:lnTo>
                  <a:pt x="188849" y="59817"/>
                </a:lnTo>
                <a:lnTo>
                  <a:pt x="213233" y="66040"/>
                </a:lnTo>
                <a:lnTo>
                  <a:pt x="210399" y="76975"/>
                </a:lnTo>
                <a:lnTo>
                  <a:pt x="236982" y="80645"/>
                </a:lnTo>
                <a:lnTo>
                  <a:pt x="229929" y="59817"/>
                </a:lnTo>
                <a:close/>
              </a:path>
              <a:path w="237489" h="283844">
                <a:moveTo>
                  <a:pt x="188849" y="59817"/>
                </a:moveTo>
                <a:lnTo>
                  <a:pt x="185373" y="73520"/>
                </a:lnTo>
                <a:lnTo>
                  <a:pt x="210399" y="76975"/>
                </a:lnTo>
                <a:lnTo>
                  <a:pt x="213233" y="66040"/>
                </a:lnTo>
                <a:lnTo>
                  <a:pt x="188849" y="59817"/>
                </a:lnTo>
                <a:close/>
              </a:path>
              <a:path w="237489" h="283844">
                <a:moveTo>
                  <a:pt x="209676" y="0"/>
                </a:moveTo>
                <a:lnTo>
                  <a:pt x="161543" y="70231"/>
                </a:lnTo>
                <a:lnTo>
                  <a:pt x="185373" y="73520"/>
                </a:lnTo>
                <a:lnTo>
                  <a:pt x="188849" y="59817"/>
                </a:lnTo>
                <a:lnTo>
                  <a:pt x="229929" y="59817"/>
                </a:lnTo>
                <a:lnTo>
                  <a:pt x="209676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24678" y="2844545"/>
            <a:ext cx="383286" cy="3832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167629" y="3229355"/>
            <a:ext cx="89661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marR="5080" indent="-198120">
              <a:lnSpc>
                <a:spcPct val="100000"/>
              </a:lnSpc>
              <a:spcBef>
                <a:spcPts val="100"/>
              </a:spcBef>
            </a:pPr>
            <a:r>
              <a:rPr sz="1500" spc="110" dirty="0">
                <a:solidFill>
                  <a:srgbClr val="222E3C"/>
                </a:solidFill>
                <a:latin typeface="Trebuchet MS"/>
                <a:cs typeface="Trebuchet MS"/>
              </a:rPr>
              <a:t>S</a:t>
            </a:r>
            <a:r>
              <a:rPr sz="1500" spc="-65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1500" dirty="0">
                <a:solidFill>
                  <a:srgbClr val="222E3C"/>
                </a:solidFill>
                <a:latin typeface="Trebuchet MS"/>
                <a:cs typeface="Trebuchet MS"/>
              </a:rPr>
              <a:t>he</a:t>
            </a:r>
            <a:r>
              <a:rPr sz="1500" spc="5" dirty="0">
                <a:solidFill>
                  <a:srgbClr val="222E3C"/>
                </a:solidFill>
                <a:latin typeface="Trebuchet MS"/>
                <a:cs typeface="Trebuchet MS"/>
              </a:rPr>
              <a:t>d</a:t>
            </a:r>
            <a:r>
              <a:rPr sz="1500" spc="-30" dirty="0">
                <a:solidFill>
                  <a:srgbClr val="222E3C"/>
                </a:solidFill>
                <a:latin typeface="Trebuchet MS"/>
                <a:cs typeface="Trebuchet MS"/>
              </a:rPr>
              <a:t>ul</a:t>
            </a:r>
            <a:r>
              <a:rPr sz="1500" spc="-10" dirty="0">
                <a:solidFill>
                  <a:srgbClr val="222E3C"/>
                </a:solidFill>
                <a:latin typeface="Trebuchet MS"/>
                <a:cs typeface="Trebuchet MS"/>
              </a:rPr>
              <a:t>ed  Event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48428" y="2644889"/>
            <a:ext cx="511340" cy="4587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43804" y="2742819"/>
            <a:ext cx="381635" cy="306705"/>
          </a:xfrm>
          <a:custGeom>
            <a:avLst/>
            <a:gdLst/>
            <a:ahLst/>
            <a:cxnLst/>
            <a:rect l="l" t="t" r="r" b="b"/>
            <a:pathLst>
              <a:path w="381635" h="306705">
                <a:moveTo>
                  <a:pt x="50502" y="72034"/>
                </a:moveTo>
                <a:lnTo>
                  <a:pt x="25803" y="76990"/>
                </a:lnTo>
                <a:lnTo>
                  <a:pt x="27940" y="84962"/>
                </a:lnTo>
                <a:lnTo>
                  <a:pt x="28067" y="85598"/>
                </a:lnTo>
                <a:lnTo>
                  <a:pt x="28321" y="86232"/>
                </a:lnTo>
                <a:lnTo>
                  <a:pt x="28702" y="86994"/>
                </a:lnTo>
                <a:lnTo>
                  <a:pt x="35179" y="100837"/>
                </a:lnTo>
                <a:lnTo>
                  <a:pt x="59436" y="140843"/>
                </a:lnTo>
                <a:lnTo>
                  <a:pt x="90297" y="177926"/>
                </a:lnTo>
                <a:lnTo>
                  <a:pt x="127000" y="211962"/>
                </a:lnTo>
                <a:lnTo>
                  <a:pt x="182880" y="250570"/>
                </a:lnTo>
                <a:lnTo>
                  <a:pt x="229108" y="273812"/>
                </a:lnTo>
                <a:lnTo>
                  <a:pt x="278384" y="291464"/>
                </a:lnTo>
                <a:lnTo>
                  <a:pt x="329565" y="302513"/>
                </a:lnTo>
                <a:lnTo>
                  <a:pt x="381127" y="306324"/>
                </a:lnTo>
                <a:lnTo>
                  <a:pt x="381635" y="281178"/>
                </a:lnTo>
                <a:lnTo>
                  <a:pt x="364744" y="280797"/>
                </a:lnTo>
                <a:lnTo>
                  <a:pt x="348742" y="279526"/>
                </a:lnTo>
                <a:lnTo>
                  <a:pt x="300609" y="271272"/>
                </a:lnTo>
                <a:lnTo>
                  <a:pt x="253746" y="256667"/>
                </a:lnTo>
                <a:lnTo>
                  <a:pt x="209169" y="236347"/>
                </a:lnTo>
                <a:lnTo>
                  <a:pt x="167640" y="211074"/>
                </a:lnTo>
                <a:lnTo>
                  <a:pt x="130302" y="181863"/>
                </a:lnTo>
                <a:lnTo>
                  <a:pt x="97917" y="148970"/>
                </a:lnTo>
                <a:lnTo>
                  <a:pt x="71374" y="113537"/>
                </a:lnTo>
                <a:lnTo>
                  <a:pt x="52379" y="78358"/>
                </a:lnTo>
                <a:lnTo>
                  <a:pt x="52197" y="78358"/>
                </a:lnTo>
                <a:lnTo>
                  <a:pt x="51435" y="76326"/>
                </a:lnTo>
                <a:lnTo>
                  <a:pt x="51652" y="76326"/>
                </a:lnTo>
                <a:lnTo>
                  <a:pt x="50502" y="72034"/>
                </a:lnTo>
                <a:close/>
              </a:path>
              <a:path w="381635" h="306705">
                <a:moveTo>
                  <a:pt x="22352" y="0"/>
                </a:moveTo>
                <a:lnTo>
                  <a:pt x="0" y="82168"/>
                </a:lnTo>
                <a:lnTo>
                  <a:pt x="25803" y="76990"/>
                </a:lnTo>
                <a:lnTo>
                  <a:pt x="22733" y="65531"/>
                </a:lnTo>
                <a:lnTo>
                  <a:pt x="46990" y="58928"/>
                </a:lnTo>
                <a:lnTo>
                  <a:pt x="68246" y="58928"/>
                </a:lnTo>
                <a:lnTo>
                  <a:pt x="22352" y="0"/>
                </a:lnTo>
                <a:close/>
              </a:path>
              <a:path w="381635" h="306705">
                <a:moveTo>
                  <a:pt x="51435" y="76326"/>
                </a:moveTo>
                <a:lnTo>
                  <a:pt x="52197" y="78358"/>
                </a:lnTo>
                <a:lnTo>
                  <a:pt x="51948" y="77432"/>
                </a:lnTo>
                <a:lnTo>
                  <a:pt x="51435" y="76326"/>
                </a:lnTo>
                <a:close/>
              </a:path>
              <a:path w="381635" h="306705">
                <a:moveTo>
                  <a:pt x="51948" y="77432"/>
                </a:moveTo>
                <a:lnTo>
                  <a:pt x="52197" y="78358"/>
                </a:lnTo>
                <a:lnTo>
                  <a:pt x="52379" y="78358"/>
                </a:lnTo>
                <a:lnTo>
                  <a:pt x="51948" y="77432"/>
                </a:lnTo>
                <a:close/>
              </a:path>
              <a:path w="381635" h="306705">
                <a:moveTo>
                  <a:pt x="51652" y="76326"/>
                </a:moveTo>
                <a:lnTo>
                  <a:pt x="51435" y="76326"/>
                </a:lnTo>
                <a:lnTo>
                  <a:pt x="51948" y="77432"/>
                </a:lnTo>
                <a:lnTo>
                  <a:pt x="51652" y="76326"/>
                </a:lnTo>
                <a:close/>
              </a:path>
              <a:path w="381635" h="306705">
                <a:moveTo>
                  <a:pt x="46990" y="58928"/>
                </a:moveTo>
                <a:lnTo>
                  <a:pt x="22733" y="65531"/>
                </a:lnTo>
                <a:lnTo>
                  <a:pt x="25803" y="76990"/>
                </a:lnTo>
                <a:lnTo>
                  <a:pt x="50502" y="72034"/>
                </a:lnTo>
                <a:lnTo>
                  <a:pt x="46990" y="58928"/>
                </a:lnTo>
                <a:close/>
              </a:path>
              <a:path w="381635" h="306705">
                <a:moveTo>
                  <a:pt x="68246" y="58928"/>
                </a:moveTo>
                <a:lnTo>
                  <a:pt x="46990" y="58928"/>
                </a:lnTo>
                <a:lnTo>
                  <a:pt x="50502" y="72034"/>
                </a:lnTo>
                <a:lnTo>
                  <a:pt x="74675" y="67182"/>
                </a:lnTo>
                <a:lnTo>
                  <a:pt x="68246" y="58928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21679" y="2356802"/>
            <a:ext cx="1145285" cy="2285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63209" y="2416682"/>
            <a:ext cx="993140" cy="76200"/>
          </a:xfrm>
          <a:custGeom>
            <a:avLst/>
            <a:gdLst/>
            <a:ahLst/>
            <a:cxnLst/>
            <a:rect l="l" t="t" r="r" b="b"/>
            <a:pathLst>
              <a:path w="993140" h="76200">
                <a:moveTo>
                  <a:pt x="916559" y="0"/>
                </a:moveTo>
                <a:lnTo>
                  <a:pt x="916559" y="76200"/>
                </a:lnTo>
                <a:lnTo>
                  <a:pt x="967613" y="50673"/>
                </a:lnTo>
                <a:lnTo>
                  <a:pt x="929259" y="50673"/>
                </a:lnTo>
                <a:lnTo>
                  <a:pt x="929259" y="25527"/>
                </a:lnTo>
                <a:lnTo>
                  <a:pt x="967613" y="25527"/>
                </a:lnTo>
                <a:lnTo>
                  <a:pt x="916559" y="0"/>
                </a:lnTo>
                <a:close/>
              </a:path>
              <a:path w="993140" h="76200">
                <a:moveTo>
                  <a:pt x="916559" y="25527"/>
                </a:moveTo>
                <a:lnTo>
                  <a:pt x="0" y="25527"/>
                </a:lnTo>
                <a:lnTo>
                  <a:pt x="0" y="50673"/>
                </a:lnTo>
                <a:lnTo>
                  <a:pt x="916559" y="50673"/>
                </a:lnTo>
                <a:lnTo>
                  <a:pt x="916559" y="25527"/>
                </a:lnTo>
                <a:close/>
              </a:path>
              <a:path w="993140" h="76200">
                <a:moveTo>
                  <a:pt x="967613" y="25527"/>
                </a:moveTo>
                <a:lnTo>
                  <a:pt x="929259" y="25527"/>
                </a:lnTo>
                <a:lnTo>
                  <a:pt x="929259" y="50673"/>
                </a:lnTo>
                <a:lnTo>
                  <a:pt x="967613" y="50673"/>
                </a:lnTo>
                <a:lnTo>
                  <a:pt x="992759" y="38100"/>
                </a:lnTo>
                <a:lnTo>
                  <a:pt x="967613" y="2552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999226" y="2196338"/>
            <a:ext cx="7213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222E3C"/>
                </a:solidFill>
                <a:latin typeface="Trebuchet MS"/>
                <a:cs typeface="Trebuchet MS"/>
              </a:rPr>
              <a:t>Launch  </a:t>
            </a:r>
            <a:r>
              <a:rPr sz="1500" spc="-50" dirty="0">
                <a:solidFill>
                  <a:srgbClr val="222E3C"/>
                </a:solidFill>
                <a:latin typeface="Trebuchet MS"/>
                <a:cs typeface="Trebuchet MS"/>
              </a:rPr>
              <a:t>I</a:t>
            </a:r>
            <a:r>
              <a:rPr sz="1500" spc="30" dirty="0">
                <a:solidFill>
                  <a:srgbClr val="222E3C"/>
                </a:solidFill>
                <a:latin typeface="Trebuchet MS"/>
                <a:cs typeface="Trebuchet MS"/>
              </a:rPr>
              <a:t>n</a:t>
            </a:r>
            <a:r>
              <a:rPr sz="1500" spc="-15" dirty="0">
                <a:solidFill>
                  <a:srgbClr val="222E3C"/>
                </a:solidFill>
                <a:latin typeface="Trebuchet MS"/>
                <a:cs typeface="Trebuchet MS"/>
              </a:rPr>
              <a:t>s</a:t>
            </a:r>
            <a:r>
              <a:rPr sz="1500" spc="-5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1500" spc="-25" dirty="0">
                <a:solidFill>
                  <a:srgbClr val="222E3C"/>
                </a:solidFill>
                <a:latin typeface="Trebuchet MS"/>
                <a:cs typeface="Trebuchet MS"/>
              </a:rPr>
              <a:t>anc</a:t>
            </a:r>
            <a:r>
              <a:rPr sz="1500" spc="-4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74002" y="2298954"/>
            <a:ext cx="342138" cy="3543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86371" y="2264613"/>
            <a:ext cx="439013" cy="45102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76288" y="2316479"/>
            <a:ext cx="342138" cy="3543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764023" y="1623059"/>
            <a:ext cx="13722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222E3C"/>
                </a:solidFill>
                <a:latin typeface="Trebuchet MS"/>
                <a:cs typeface="Trebuchet MS"/>
              </a:rPr>
              <a:t>Attach </a:t>
            </a:r>
            <a:r>
              <a:rPr sz="1500" dirty="0">
                <a:solidFill>
                  <a:srgbClr val="222E3C"/>
                </a:solidFill>
                <a:latin typeface="Trebuchet MS"/>
                <a:cs typeface="Trebuchet MS"/>
              </a:rPr>
              <a:t>to</a:t>
            </a:r>
            <a:r>
              <a:rPr sz="1500" spc="-17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222E3C"/>
                </a:solidFill>
                <a:latin typeface="Trebuchet MS"/>
                <a:cs typeface="Trebuchet MS"/>
              </a:rPr>
              <a:t>Group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53561" y="1823453"/>
            <a:ext cx="4138422" cy="7056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71290" y="1883282"/>
            <a:ext cx="3987165" cy="591820"/>
          </a:xfrm>
          <a:custGeom>
            <a:avLst/>
            <a:gdLst/>
            <a:ahLst/>
            <a:cxnLst/>
            <a:rect l="l" t="t" r="r" b="b"/>
            <a:pathLst>
              <a:path w="3987165" h="591819">
                <a:moveTo>
                  <a:pt x="3961511" y="566165"/>
                </a:moveTo>
                <a:lnTo>
                  <a:pt x="3745484" y="566165"/>
                </a:lnTo>
                <a:lnTo>
                  <a:pt x="3745484" y="591311"/>
                </a:lnTo>
                <a:lnTo>
                  <a:pt x="3981068" y="591311"/>
                </a:lnTo>
                <a:lnTo>
                  <a:pt x="3986657" y="585723"/>
                </a:lnTo>
                <a:lnTo>
                  <a:pt x="3986657" y="578738"/>
                </a:lnTo>
                <a:lnTo>
                  <a:pt x="3961511" y="578738"/>
                </a:lnTo>
                <a:lnTo>
                  <a:pt x="3961511" y="566165"/>
                </a:lnTo>
                <a:close/>
              </a:path>
              <a:path w="3987165" h="591819">
                <a:moveTo>
                  <a:pt x="3961511" y="38099"/>
                </a:moveTo>
                <a:lnTo>
                  <a:pt x="3961511" y="578738"/>
                </a:lnTo>
                <a:lnTo>
                  <a:pt x="3974084" y="566165"/>
                </a:lnTo>
                <a:lnTo>
                  <a:pt x="3986657" y="566165"/>
                </a:lnTo>
                <a:lnTo>
                  <a:pt x="3986657" y="50672"/>
                </a:lnTo>
                <a:lnTo>
                  <a:pt x="3974084" y="50672"/>
                </a:lnTo>
                <a:lnTo>
                  <a:pt x="3961511" y="38099"/>
                </a:lnTo>
                <a:close/>
              </a:path>
              <a:path w="3987165" h="591819">
                <a:moveTo>
                  <a:pt x="3986657" y="566165"/>
                </a:moveTo>
                <a:lnTo>
                  <a:pt x="3974084" y="566165"/>
                </a:lnTo>
                <a:lnTo>
                  <a:pt x="3961511" y="578738"/>
                </a:lnTo>
                <a:lnTo>
                  <a:pt x="3986657" y="578738"/>
                </a:lnTo>
                <a:lnTo>
                  <a:pt x="3986657" y="566165"/>
                </a:lnTo>
                <a:close/>
              </a:path>
              <a:path w="3987165" h="591819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50672"/>
                </a:lnTo>
                <a:lnTo>
                  <a:pt x="63500" y="50672"/>
                </a:lnTo>
                <a:lnTo>
                  <a:pt x="63500" y="25526"/>
                </a:lnTo>
                <a:lnTo>
                  <a:pt x="76200" y="25526"/>
                </a:lnTo>
                <a:lnTo>
                  <a:pt x="76200" y="0"/>
                </a:lnTo>
                <a:close/>
              </a:path>
              <a:path w="3987165" h="591819">
                <a:moveTo>
                  <a:pt x="76200" y="25526"/>
                </a:moveTo>
                <a:lnTo>
                  <a:pt x="63500" y="25526"/>
                </a:lnTo>
                <a:lnTo>
                  <a:pt x="63500" y="50672"/>
                </a:lnTo>
                <a:lnTo>
                  <a:pt x="76200" y="50672"/>
                </a:lnTo>
                <a:lnTo>
                  <a:pt x="76200" y="25526"/>
                </a:lnTo>
                <a:close/>
              </a:path>
              <a:path w="3987165" h="591819">
                <a:moveTo>
                  <a:pt x="3981068" y="25526"/>
                </a:moveTo>
                <a:lnTo>
                  <a:pt x="76200" y="25526"/>
                </a:lnTo>
                <a:lnTo>
                  <a:pt x="76200" y="50672"/>
                </a:lnTo>
                <a:lnTo>
                  <a:pt x="3961511" y="50672"/>
                </a:lnTo>
                <a:lnTo>
                  <a:pt x="3961511" y="38099"/>
                </a:lnTo>
                <a:lnTo>
                  <a:pt x="3986657" y="38099"/>
                </a:lnTo>
                <a:lnTo>
                  <a:pt x="3986657" y="31114"/>
                </a:lnTo>
                <a:lnTo>
                  <a:pt x="3981068" y="25526"/>
                </a:lnTo>
                <a:close/>
              </a:path>
              <a:path w="3987165" h="591819">
                <a:moveTo>
                  <a:pt x="3986657" y="38099"/>
                </a:moveTo>
                <a:lnTo>
                  <a:pt x="3961511" y="38099"/>
                </a:lnTo>
                <a:lnTo>
                  <a:pt x="3974084" y="50672"/>
                </a:lnTo>
                <a:lnTo>
                  <a:pt x="3986657" y="50672"/>
                </a:lnTo>
                <a:lnTo>
                  <a:pt x="3986657" y="38099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03260" y="1042797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997585" y="0"/>
                </a:moveTo>
                <a:lnTo>
                  <a:pt x="98171" y="0"/>
                </a:lnTo>
                <a:lnTo>
                  <a:pt x="59953" y="7713"/>
                </a:lnTo>
                <a:lnTo>
                  <a:pt x="28749" y="28749"/>
                </a:lnTo>
                <a:lnTo>
                  <a:pt x="7713" y="59953"/>
                </a:lnTo>
                <a:lnTo>
                  <a:pt x="0" y="98170"/>
                </a:lnTo>
                <a:lnTo>
                  <a:pt x="0" y="901572"/>
                </a:lnTo>
                <a:lnTo>
                  <a:pt x="7713" y="939790"/>
                </a:lnTo>
                <a:lnTo>
                  <a:pt x="28749" y="970994"/>
                </a:lnTo>
                <a:lnTo>
                  <a:pt x="59953" y="992030"/>
                </a:lnTo>
                <a:lnTo>
                  <a:pt x="98171" y="999744"/>
                </a:lnTo>
                <a:lnTo>
                  <a:pt x="997585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2"/>
                </a:lnTo>
                <a:lnTo>
                  <a:pt x="1095756" y="98170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03260" y="1042797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0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0"/>
                </a:lnTo>
                <a:lnTo>
                  <a:pt x="1095756" y="901572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2"/>
                </a:lnTo>
                <a:lnTo>
                  <a:pt x="0" y="98170"/>
                </a:lnTo>
                <a:close/>
              </a:path>
            </a:pathLst>
          </a:custGeom>
          <a:ln w="19050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99775" y="1312212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535" y="33892"/>
                </a:moveTo>
                <a:lnTo>
                  <a:pt x="0" y="33892"/>
                </a:lnTo>
                <a:lnTo>
                  <a:pt x="0" y="0"/>
                </a:lnTo>
                <a:lnTo>
                  <a:pt x="59535" y="0"/>
                </a:lnTo>
                <a:lnTo>
                  <a:pt x="59535" y="3389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59716" y="1312212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535" y="33892"/>
                </a:moveTo>
                <a:lnTo>
                  <a:pt x="0" y="33892"/>
                </a:lnTo>
                <a:lnTo>
                  <a:pt x="0" y="0"/>
                </a:lnTo>
                <a:lnTo>
                  <a:pt x="59535" y="0"/>
                </a:lnTo>
                <a:lnTo>
                  <a:pt x="59535" y="3389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79362" y="1419863"/>
            <a:ext cx="80645" cy="118110"/>
          </a:xfrm>
          <a:custGeom>
            <a:avLst/>
            <a:gdLst/>
            <a:ahLst/>
            <a:cxnLst/>
            <a:rect l="l" t="t" r="r" b="b"/>
            <a:pathLst>
              <a:path w="80645" h="118109">
                <a:moveTo>
                  <a:pt x="80355" y="0"/>
                </a:moveTo>
                <a:lnTo>
                  <a:pt x="0" y="83728"/>
                </a:lnTo>
                <a:lnTo>
                  <a:pt x="0" y="117608"/>
                </a:lnTo>
                <a:lnTo>
                  <a:pt x="80355" y="33892"/>
                </a:lnTo>
                <a:lnTo>
                  <a:pt x="80355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259311" y="1417872"/>
            <a:ext cx="84455" cy="120014"/>
          </a:xfrm>
          <a:custGeom>
            <a:avLst/>
            <a:gdLst/>
            <a:ahLst/>
            <a:cxnLst/>
            <a:rect l="l" t="t" r="r" b="b"/>
            <a:pathLst>
              <a:path w="84454" h="120015">
                <a:moveTo>
                  <a:pt x="0" y="0"/>
                </a:moveTo>
                <a:lnTo>
                  <a:pt x="0" y="33892"/>
                </a:lnTo>
                <a:lnTo>
                  <a:pt x="84333" y="119599"/>
                </a:lnTo>
                <a:lnTo>
                  <a:pt x="84333" y="85720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10526" y="1599276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4">
                <a:moveTo>
                  <a:pt x="0" y="0"/>
                </a:moveTo>
                <a:lnTo>
                  <a:pt x="133453" y="0"/>
                </a:lnTo>
              </a:path>
            </a:pathLst>
          </a:custGeom>
          <a:ln w="33892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73568" y="1599276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6916" y="0"/>
                </a:lnTo>
              </a:path>
            </a:pathLst>
          </a:custGeom>
          <a:ln w="33892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48811" y="1502596"/>
            <a:ext cx="161925" cy="194945"/>
          </a:xfrm>
          <a:custGeom>
            <a:avLst/>
            <a:gdLst/>
            <a:ahLst/>
            <a:cxnLst/>
            <a:rect l="l" t="t" r="r" b="b"/>
            <a:pathLst>
              <a:path w="161925" h="194944">
                <a:moveTo>
                  <a:pt x="0" y="0"/>
                </a:moveTo>
                <a:lnTo>
                  <a:pt x="0" y="33879"/>
                </a:lnTo>
                <a:lnTo>
                  <a:pt x="161714" y="194354"/>
                </a:lnTo>
                <a:lnTo>
                  <a:pt x="161714" y="160474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73568" y="1344113"/>
            <a:ext cx="299720" cy="319405"/>
          </a:xfrm>
          <a:custGeom>
            <a:avLst/>
            <a:gdLst/>
            <a:ahLst/>
            <a:cxnLst/>
            <a:rect l="l" t="t" r="r" b="b"/>
            <a:pathLst>
              <a:path w="299720" h="319405">
                <a:moveTo>
                  <a:pt x="136916" y="0"/>
                </a:moveTo>
                <a:lnTo>
                  <a:pt x="136916" y="80728"/>
                </a:lnTo>
                <a:lnTo>
                  <a:pt x="0" y="80728"/>
                </a:lnTo>
                <a:lnTo>
                  <a:pt x="0" y="238216"/>
                </a:lnTo>
                <a:lnTo>
                  <a:pt x="136916" y="238216"/>
                </a:lnTo>
                <a:lnTo>
                  <a:pt x="136916" y="318958"/>
                </a:lnTo>
                <a:lnTo>
                  <a:pt x="299623" y="160474"/>
                </a:lnTo>
                <a:lnTo>
                  <a:pt x="136916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110484" y="1504588"/>
            <a:ext cx="163195" cy="192405"/>
          </a:xfrm>
          <a:custGeom>
            <a:avLst/>
            <a:gdLst/>
            <a:ahLst/>
            <a:cxnLst/>
            <a:rect l="l" t="t" r="r" b="b"/>
            <a:pathLst>
              <a:path w="163195" h="192405">
                <a:moveTo>
                  <a:pt x="162706" y="0"/>
                </a:moveTo>
                <a:lnTo>
                  <a:pt x="0" y="158483"/>
                </a:lnTo>
                <a:lnTo>
                  <a:pt x="0" y="192362"/>
                </a:lnTo>
                <a:lnTo>
                  <a:pt x="162706" y="33892"/>
                </a:lnTo>
                <a:lnTo>
                  <a:pt x="162706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448811" y="1344113"/>
            <a:ext cx="295275" cy="319405"/>
          </a:xfrm>
          <a:custGeom>
            <a:avLst/>
            <a:gdLst/>
            <a:ahLst/>
            <a:cxnLst/>
            <a:rect l="l" t="t" r="r" b="b"/>
            <a:pathLst>
              <a:path w="295275" h="319405">
                <a:moveTo>
                  <a:pt x="161714" y="0"/>
                </a:moveTo>
                <a:lnTo>
                  <a:pt x="0" y="158483"/>
                </a:lnTo>
                <a:lnTo>
                  <a:pt x="161714" y="318958"/>
                </a:lnTo>
                <a:lnTo>
                  <a:pt x="161714" y="238216"/>
                </a:lnTo>
                <a:lnTo>
                  <a:pt x="295168" y="238216"/>
                </a:lnTo>
                <a:lnTo>
                  <a:pt x="295168" y="81724"/>
                </a:lnTo>
                <a:lnTo>
                  <a:pt x="161714" y="81724"/>
                </a:lnTo>
                <a:lnTo>
                  <a:pt x="16171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199775" y="1706920"/>
            <a:ext cx="319477" cy="1953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199775" y="1156729"/>
            <a:ext cx="320040" cy="711835"/>
          </a:xfrm>
          <a:custGeom>
            <a:avLst/>
            <a:gdLst/>
            <a:ahLst/>
            <a:cxnLst/>
            <a:rect l="l" t="t" r="r" b="b"/>
            <a:pathLst>
              <a:path w="320040" h="711835">
                <a:moveTo>
                  <a:pt x="319477" y="550191"/>
                </a:moveTo>
                <a:lnTo>
                  <a:pt x="0" y="550191"/>
                </a:lnTo>
                <a:lnTo>
                  <a:pt x="158740" y="711663"/>
                </a:lnTo>
                <a:lnTo>
                  <a:pt x="319477" y="550191"/>
                </a:lnTo>
                <a:close/>
              </a:path>
              <a:path w="320040" h="711835">
                <a:moveTo>
                  <a:pt x="259941" y="155483"/>
                </a:moveTo>
                <a:lnTo>
                  <a:pt x="59535" y="155483"/>
                </a:lnTo>
                <a:lnTo>
                  <a:pt x="59535" y="261143"/>
                </a:lnTo>
                <a:lnTo>
                  <a:pt x="143869" y="346863"/>
                </a:lnTo>
                <a:lnTo>
                  <a:pt x="59535" y="433579"/>
                </a:lnTo>
                <a:lnTo>
                  <a:pt x="59535" y="550191"/>
                </a:lnTo>
                <a:lnTo>
                  <a:pt x="259941" y="550191"/>
                </a:lnTo>
                <a:lnTo>
                  <a:pt x="259941" y="432583"/>
                </a:lnTo>
                <a:lnTo>
                  <a:pt x="179586" y="346863"/>
                </a:lnTo>
                <a:lnTo>
                  <a:pt x="259941" y="263134"/>
                </a:lnTo>
                <a:lnTo>
                  <a:pt x="259941" y="155483"/>
                </a:lnTo>
                <a:close/>
              </a:path>
              <a:path w="320040" h="711835">
                <a:moveTo>
                  <a:pt x="165674" y="0"/>
                </a:moveTo>
                <a:lnTo>
                  <a:pt x="155736" y="0"/>
                </a:lnTo>
                <a:lnTo>
                  <a:pt x="0" y="155483"/>
                </a:lnTo>
                <a:lnTo>
                  <a:pt x="319477" y="155483"/>
                </a:lnTo>
                <a:lnTo>
                  <a:pt x="16567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4294967295"/>
          </p:nvPr>
        </p:nvSpPr>
        <p:spPr>
          <a:xfrm>
            <a:off x="374141" y="4914455"/>
            <a:ext cx="2796540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710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-27090"/>
            <a:ext cx="2817622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AWS </a:t>
            </a:r>
            <a:br>
              <a:rPr lang="en-IN" sz="24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</a:br>
            <a:r>
              <a:rPr lang="en-IN" sz="24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IN" sz="24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Block Diagram</a:t>
            </a:r>
            <a:endParaRPr sz="2400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11"/>
          </p:nvPr>
        </p:nvSpPr>
        <p:spPr>
          <a:xfrm>
            <a:off x="374141" y="4914455"/>
            <a:ext cx="2796540" cy="1177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4899405" y="1910842"/>
            <a:ext cx="2051685" cy="1703705"/>
          </a:xfrm>
          <a:custGeom>
            <a:avLst/>
            <a:gdLst/>
            <a:ahLst/>
            <a:cxnLst/>
            <a:rect l="l" t="t" r="r" b="b"/>
            <a:pathLst>
              <a:path w="2051684" h="1703704">
                <a:moveTo>
                  <a:pt x="36322" y="0"/>
                </a:moveTo>
                <a:lnTo>
                  <a:pt x="0" y="43941"/>
                </a:lnTo>
                <a:lnTo>
                  <a:pt x="132080" y="153288"/>
                </a:lnTo>
                <a:lnTo>
                  <a:pt x="168529" y="109219"/>
                </a:lnTo>
                <a:lnTo>
                  <a:pt x="36322" y="0"/>
                </a:lnTo>
                <a:close/>
              </a:path>
              <a:path w="2051684" h="1703704">
                <a:moveTo>
                  <a:pt x="212471" y="145669"/>
                </a:moveTo>
                <a:lnTo>
                  <a:pt x="176149" y="189737"/>
                </a:lnTo>
                <a:lnTo>
                  <a:pt x="308229" y="298957"/>
                </a:lnTo>
                <a:lnTo>
                  <a:pt x="344678" y="254888"/>
                </a:lnTo>
                <a:lnTo>
                  <a:pt x="212471" y="145669"/>
                </a:lnTo>
                <a:close/>
              </a:path>
              <a:path w="2051684" h="1703704">
                <a:moveTo>
                  <a:pt x="388747" y="291338"/>
                </a:moveTo>
                <a:lnTo>
                  <a:pt x="352298" y="335406"/>
                </a:lnTo>
                <a:lnTo>
                  <a:pt x="484378" y="444626"/>
                </a:lnTo>
                <a:lnTo>
                  <a:pt x="520827" y="400557"/>
                </a:lnTo>
                <a:lnTo>
                  <a:pt x="388747" y="291338"/>
                </a:lnTo>
                <a:close/>
              </a:path>
              <a:path w="2051684" h="1703704">
                <a:moveTo>
                  <a:pt x="564896" y="437006"/>
                </a:moveTo>
                <a:lnTo>
                  <a:pt x="528447" y="481075"/>
                </a:lnTo>
                <a:lnTo>
                  <a:pt x="660527" y="590295"/>
                </a:lnTo>
                <a:lnTo>
                  <a:pt x="696976" y="546226"/>
                </a:lnTo>
                <a:lnTo>
                  <a:pt x="564896" y="437006"/>
                </a:lnTo>
                <a:close/>
              </a:path>
              <a:path w="2051684" h="1703704">
                <a:moveTo>
                  <a:pt x="741045" y="582676"/>
                </a:moveTo>
                <a:lnTo>
                  <a:pt x="704596" y="626744"/>
                </a:lnTo>
                <a:lnTo>
                  <a:pt x="836676" y="735964"/>
                </a:lnTo>
                <a:lnTo>
                  <a:pt x="873125" y="692022"/>
                </a:lnTo>
                <a:lnTo>
                  <a:pt x="741045" y="582676"/>
                </a:lnTo>
                <a:close/>
              </a:path>
              <a:path w="2051684" h="1703704">
                <a:moveTo>
                  <a:pt x="917194" y="728344"/>
                </a:moveTo>
                <a:lnTo>
                  <a:pt x="880745" y="772413"/>
                </a:lnTo>
                <a:lnTo>
                  <a:pt x="1012825" y="881760"/>
                </a:lnTo>
                <a:lnTo>
                  <a:pt x="1049274" y="837691"/>
                </a:lnTo>
                <a:lnTo>
                  <a:pt x="917194" y="728344"/>
                </a:lnTo>
                <a:close/>
              </a:path>
              <a:path w="2051684" h="1703704">
                <a:moveTo>
                  <a:pt x="1093343" y="874140"/>
                </a:moveTo>
                <a:lnTo>
                  <a:pt x="1056894" y="918082"/>
                </a:lnTo>
                <a:lnTo>
                  <a:pt x="1188974" y="1027430"/>
                </a:lnTo>
                <a:lnTo>
                  <a:pt x="1225423" y="983360"/>
                </a:lnTo>
                <a:lnTo>
                  <a:pt x="1093343" y="874140"/>
                </a:lnTo>
                <a:close/>
              </a:path>
              <a:path w="2051684" h="1703704">
                <a:moveTo>
                  <a:pt x="1269492" y="1019809"/>
                </a:moveTo>
                <a:lnTo>
                  <a:pt x="1233043" y="1063878"/>
                </a:lnTo>
                <a:lnTo>
                  <a:pt x="1365250" y="1173099"/>
                </a:lnTo>
                <a:lnTo>
                  <a:pt x="1401572" y="1129030"/>
                </a:lnTo>
                <a:lnTo>
                  <a:pt x="1269492" y="1019809"/>
                </a:lnTo>
                <a:close/>
              </a:path>
              <a:path w="2051684" h="1703704">
                <a:moveTo>
                  <a:pt x="1445641" y="1165478"/>
                </a:moveTo>
                <a:lnTo>
                  <a:pt x="1409192" y="1209547"/>
                </a:lnTo>
                <a:lnTo>
                  <a:pt x="1541399" y="1318768"/>
                </a:lnTo>
                <a:lnTo>
                  <a:pt x="1577721" y="1274699"/>
                </a:lnTo>
                <a:lnTo>
                  <a:pt x="1445641" y="1165478"/>
                </a:lnTo>
                <a:close/>
              </a:path>
              <a:path w="2051684" h="1703704">
                <a:moveTo>
                  <a:pt x="1621790" y="1311147"/>
                </a:moveTo>
                <a:lnTo>
                  <a:pt x="1585341" y="1355216"/>
                </a:lnTo>
                <a:lnTo>
                  <a:pt x="1717548" y="1464437"/>
                </a:lnTo>
                <a:lnTo>
                  <a:pt x="1753870" y="1420368"/>
                </a:lnTo>
                <a:lnTo>
                  <a:pt x="1621790" y="1311147"/>
                </a:lnTo>
                <a:close/>
              </a:path>
              <a:path w="2051684" h="1703704">
                <a:moveTo>
                  <a:pt x="1816353" y="1606931"/>
                </a:moveTo>
                <a:lnTo>
                  <a:pt x="1805054" y="1607351"/>
                </a:lnTo>
                <a:lnTo>
                  <a:pt x="1795113" y="1611915"/>
                </a:lnTo>
                <a:lnTo>
                  <a:pt x="1787599" y="1619862"/>
                </a:lnTo>
                <a:lnTo>
                  <a:pt x="1783588" y="1630426"/>
                </a:lnTo>
                <a:lnTo>
                  <a:pt x="1784008" y="1641798"/>
                </a:lnTo>
                <a:lnTo>
                  <a:pt x="1788572" y="1651777"/>
                </a:lnTo>
                <a:lnTo>
                  <a:pt x="1796518" y="1659304"/>
                </a:lnTo>
                <a:lnTo>
                  <a:pt x="1807083" y="1663319"/>
                </a:lnTo>
                <a:lnTo>
                  <a:pt x="2051303" y="1703451"/>
                </a:lnTo>
                <a:lnTo>
                  <a:pt x="2046132" y="1689353"/>
                </a:lnTo>
                <a:lnTo>
                  <a:pt x="1989454" y="1689353"/>
                </a:lnTo>
                <a:lnTo>
                  <a:pt x="1937766" y="1646554"/>
                </a:lnTo>
                <a:lnTo>
                  <a:pt x="1952071" y="1629198"/>
                </a:lnTo>
                <a:lnTo>
                  <a:pt x="1816353" y="1606931"/>
                </a:lnTo>
                <a:close/>
              </a:path>
              <a:path w="2051684" h="1703704">
                <a:moveTo>
                  <a:pt x="1952071" y="1629198"/>
                </a:moveTo>
                <a:lnTo>
                  <a:pt x="1937766" y="1646554"/>
                </a:lnTo>
                <a:lnTo>
                  <a:pt x="1989454" y="1689353"/>
                </a:lnTo>
                <a:lnTo>
                  <a:pt x="1999503" y="1677162"/>
                </a:lnTo>
                <a:lnTo>
                  <a:pt x="1980819" y="1677162"/>
                </a:lnTo>
                <a:lnTo>
                  <a:pt x="1963910" y="1631140"/>
                </a:lnTo>
                <a:lnTo>
                  <a:pt x="1952071" y="1629198"/>
                </a:lnTo>
                <a:close/>
              </a:path>
              <a:path w="2051684" h="1703704">
                <a:moveTo>
                  <a:pt x="2014263" y="1602485"/>
                </a:moveTo>
                <a:lnTo>
                  <a:pt x="1974088" y="1602485"/>
                </a:lnTo>
                <a:lnTo>
                  <a:pt x="2025777" y="1645285"/>
                </a:lnTo>
                <a:lnTo>
                  <a:pt x="1989454" y="1689353"/>
                </a:lnTo>
                <a:lnTo>
                  <a:pt x="2046132" y="1689353"/>
                </a:lnTo>
                <a:lnTo>
                  <a:pt x="2014263" y="1602485"/>
                </a:lnTo>
                <a:close/>
              </a:path>
              <a:path w="2051684" h="1703704">
                <a:moveTo>
                  <a:pt x="1963910" y="1631140"/>
                </a:moveTo>
                <a:lnTo>
                  <a:pt x="1980819" y="1677162"/>
                </a:lnTo>
                <a:lnTo>
                  <a:pt x="2012188" y="1639062"/>
                </a:lnTo>
                <a:lnTo>
                  <a:pt x="1963910" y="1631140"/>
                </a:lnTo>
                <a:close/>
              </a:path>
              <a:path w="2051684" h="1703704">
                <a:moveTo>
                  <a:pt x="1974088" y="1602485"/>
                </a:moveTo>
                <a:lnTo>
                  <a:pt x="1959766" y="1619862"/>
                </a:lnTo>
                <a:lnTo>
                  <a:pt x="1963910" y="1631140"/>
                </a:lnTo>
                <a:lnTo>
                  <a:pt x="2012188" y="1639062"/>
                </a:lnTo>
                <a:lnTo>
                  <a:pt x="1980819" y="1677162"/>
                </a:lnTo>
                <a:lnTo>
                  <a:pt x="1999503" y="1677162"/>
                </a:lnTo>
                <a:lnTo>
                  <a:pt x="2025777" y="1645285"/>
                </a:lnTo>
                <a:lnTo>
                  <a:pt x="1974088" y="1602485"/>
                </a:lnTo>
                <a:close/>
              </a:path>
              <a:path w="2051684" h="1703704">
                <a:moveTo>
                  <a:pt x="1959766" y="1619862"/>
                </a:moveTo>
                <a:lnTo>
                  <a:pt x="1952071" y="1629198"/>
                </a:lnTo>
                <a:lnTo>
                  <a:pt x="1963910" y="1631140"/>
                </a:lnTo>
                <a:lnTo>
                  <a:pt x="1959766" y="1619862"/>
                </a:lnTo>
                <a:close/>
              </a:path>
              <a:path w="2051684" h="1703704">
                <a:moveTo>
                  <a:pt x="1940619" y="1452415"/>
                </a:moveTo>
                <a:lnTo>
                  <a:pt x="1929384" y="1454150"/>
                </a:lnTo>
                <a:lnTo>
                  <a:pt x="1919688" y="1460099"/>
                </a:lnTo>
                <a:lnTo>
                  <a:pt x="1913254" y="1468977"/>
                </a:lnTo>
                <a:lnTo>
                  <a:pt x="1910631" y="1479617"/>
                </a:lnTo>
                <a:lnTo>
                  <a:pt x="1912366" y="1490852"/>
                </a:lnTo>
                <a:lnTo>
                  <a:pt x="1959766" y="1619862"/>
                </a:lnTo>
                <a:lnTo>
                  <a:pt x="1974088" y="1602485"/>
                </a:lnTo>
                <a:lnTo>
                  <a:pt x="2014263" y="1602485"/>
                </a:lnTo>
                <a:lnTo>
                  <a:pt x="1966087" y="1471168"/>
                </a:lnTo>
                <a:lnTo>
                  <a:pt x="1960137" y="1461472"/>
                </a:lnTo>
                <a:lnTo>
                  <a:pt x="1951259" y="1455039"/>
                </a:lnTo>
                <a:lnTo>
                  <a:pt x="1940619" y="1452415"/>
                </a:lnTo>
                <a:close/>
              </a:path>
              <a:path w="2051684" h="1703704">
                <a:moveTo>
                  <a:pt x="1797939" y="1456816"/>
                </a:moveTo>
                <a:lnTo>
                  <a:pt x="1761490" y="1500885"/>
                </a:lnTo>
                <a:lnTo>
                  <a:pt x="1893697" y="1610105"/>
                </a:lnTo>
                <a:lnTo>
                  <a:pt x="1930146" y="1566164"/>
                </a:lnTo>
                <a:lnTo>
                  <a:pt x="1797939" y="1456816"/>
                </a:lnTo>
                <a:close/>
              </a:path>
            </a:pathLst>
          </a:custGeom>
          <a:solidFill>
            <a:srgbClr val="2891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77053" y="1702308"/>
            <a:ext cx="547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222E3C"/>
                </a:solidFill>
                <a:latin typeface="Trebuchet MS"/>
                <a:cs typeface="Trebuchet MS"/>
              </a:rPr>
              <a:t>Latency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62958" y="3240023"/>
            <a:ext cx="62039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solidFill>
                  <a:srgbClr val="222E3C"/>
                </a:solidFill>
                <a:latin typeface="Trebuchet MS"/>
                <a:cs typeface="Trebuchet MS"/>
              </a:rPr>
              <a:t>Utilization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02663" y="3504438"/>
            <a:ext cx="941832" cy="941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89014" y="3613403"/>
            <a:ext cx="723137" cy="723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18503" y="4292346"/>
            <a:ext cx="1247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22E3C"/>
                </a:solidFill>
                <a:latin typeface="Trebuchet MS"/>
                <a:cs typeface="Trebuchet MS"/>
              </a:rPr>
              <a:t>CloudWatch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0960" y="4292346"/>
            <a:ext cx="1283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222E3C"/>
                </a:solidFill>
                <a:latin typeface="Trebuchet MS"/>
                <a:cs typeface="Trebuchet MS"/>
              </a:rPr>
              <a:t>Auto</a:t>
            </a:r>
            <a:r>
              <a:rPr sz="1800" spc="-14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22E3C"/>
                </a:solidFill>
                <a:latin typeface="Trebuchet MS"/>
                <a:cs typeface="Trebuchet MS"/>
              </a:rPr>
              <a:t>Scaling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26155" y="1201927"/>
            <a:ext cx="94741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615" marR="5080" indent="-82550">
              <a:lnSpc>
                <a:spcPct val="100000"/>
              </a:lnSpc>
              <a:spcBef>
                <a:spcPts val="95"/>
              </a:spcBef>
            </a:pPr>
            <a:r>
              <a:rPr sz="1400" spc="-35" dirty="0">
                <a:solidFill>
                  <a:srgbClr val="222E3C"/>
                </a:solidFill>
                <a:latin typeface="Trebuchet MS"/>
                <a:cs typeface="Trebuchet MS"/>
              </a:rPr>
              <a:t>Elastic</a:t>
            </a:r>
            <a:r>
              <a:rPr sz="14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222E3C"/>
                </a:solidFill>
                <a:latin typeface="Trebuchet MS"/>
                <a:cs typeface="Trebuchet MS"/>
              </a:rPr>
              <a:t>Load  </a:t>
            </a:r>
            <a:r>
              <a:rPr sz="1400" spc="-10" dirty="0">
                <a:solidFill>
                  <a:srgbClr val="222E3C"/>
                </a:solidFill>
                <a:latin typeface="Trebuchet MS"/>
                <a:cs typeface="Trebuchet MS"/>
              </a:rPr>
              <a:t>Balancing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13403" y="2622804"/>
            <a:ext cx="548639" cy="548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56634" y="2551557"/>
            <a:ext cx="1818639" cy="1750695"/>
          </a:xfrm>
          <a:custGeom>
            <a:avLst/>
            <a:gdLst/>
            <a:ahLst/>
            <a:cxnLst/>
            <a:rect l="l" t="t" r="r" b="b"/>
            <a:pathLst>
              <a:path w="1818639" h="1750695">
                <a:moveTo>
                  <a:pt x="0" y="171831"/>
                </a:moveTo>
                <a:lnTo>
                  <a:pt x="6140" y="126162"/>
                </a:lnTo>
                <a:lnTo>
                  <a:pt x="23466" y="85118"/>
                </a:lnTo>
                <a:lnTo>
                  <a:pt x="50339" y="50339"/>
                </a:lnTo>
                <a:lnTo>
                  <a:pt x="85118" y="23466"/>
                </a:lnTo>
                <a:lnTo>
                  <a:pt x="126162" y="6140"/>
                </a:lnTo>
                <a:lnTo>
                  <a:pt x="171830" y="0"/>
                </a:lnTo>
                <a:lnTo>
                  <a:pt x="1646301" y="0"/>
                </a:lnTo>
                <a:lnTo>
                  <a:pt x="1691969" y="6140"/>
                </a:lnTo>
                <a:lnTo>
                  <a:pt x="1733013" y="23466"/>
                </a:lnTo>
                <a:lnTo>
                  <a:pt x="1767792" y="50339"/>
                </a:lnTo>
                <a:lnTo>
                  <a:pt x="1794665" y="85118"/>
                </a:lnTo>
                <a:lnTo>
                  <a:pt x="1811991" y="126162"/>
                </a:lnTo>
                <a:lnTo>
                  <a:pt x="1818131" y="171831"/>
                </a:lnTo>
                <a:lnTo>
                  <a:pt x="1818131" y="1578470"/>
                </a:lnTo>
                <a:lnTo>
                  <a:pt x="1811991" y="1624153"/>
                </a:lnTo>
                <a:lnTo>
                  <a:pt x="1794665" y="1665203"/>
                </a:lnTo>
                <a:lnTo>
                  <a:pt x="1767792" y="1699982"/>
                </a:lnTo>
                <a:lnTo>
                  <a:pt x="1733013" y="1726852"/>
                </a:lnTo>
                <a:lnTo>
                  <a:pt x="1691969" y="1744175"/>
                </a:lnTo>
                <a:lnTo>
                  <a:pt x="1646301" y="1750314"/>
                </a:lnTo>
                <a:lnTo>
                  <a:pt x="171830" y="1750314"/>
                </a:lnTo>
                <a:lnTo>
                  <a:pt x="126162" y="1744175"/>
                </a:lnTo>
                <a:lnTo>
                  <a:pt x="85118" y="1726852"/>
                </a:lnTo>
                <a:lnTo>
                  <a:pt x="50339" y="1699982"/>
                </a:lnTo>
                <a:lnTo>
                  <a:pt x="23466" y="1665203"/>
                </a:lnTo>
                <a:lnTo>
                  <a:pt x="6140" y="1624153"/>
                </a:lnTo>
                <a:lnTo>
                  <a:pt x="0" y="1578470"/>
                </a:lnTo>
                <a:lnTo>
                  <a:pt x="0" y="171831"/>
                </a:lnTo>
                <a:close/>
              </a:path>
            </a:pathLst>
          </a:custGeom>
          <a:ln w="19050">
            <a:solidFill>
              <a:srgbClr val="222E3C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19144" y="4079240"/>
            <a:ext cx="1303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222E3C"/>
                </a:solidFill>
                <a:latin typeface="Trebuchet MS"/>
                <a:cs typeface="Trebuchet MS"/>
              </a:rPr>
              <a:t>Auto </a:t>
            </a:r>
            <a:r>
              <a:rPr sz="1200" spc="-5" dirty="0">
                <a:solidFill>
                  <a:srgbClr val="222E3C"/>
                </a:solidFill>
                <a:latin typeface="Trebuchet MS"/>
                <a:cs typeface="Trebuchet MS"/>
              </a:rPr>
              <a:t>Scaling</a:t>
            </a:r>
            <a:r>
              <a:rPr sz="1200" spc="-18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222E3C"/>
                </a:solidFill>
                <a:latin typeface="Trebuchet MS"/>
                <a:cs typeface="Trebuchet MS"/>
              </a:rPr>
              <a:t>group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00015" y="2622804"/>
            <a:ext cx="548639" cy="548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8104" y="1891664"/>
            <a:ext cx="519430" cy="731520"/>
          </a:xfrm>
          <a:custGeom>
            <a:avLst/>
            <a:gdLst/>
            <a:ahLst/>
            <a:cxnLst/>
            <a:rect l="l" t="t" r="r" b="b"/>
            <a:pathLst>
              <a:path w="519429" h="731519">
                <a:moveTo>
                  <a:pt x="518922" y="0"/>
                </a:moveTo>
                <a:lnTo>
                  <a:pt x="518922" y="365633"/>
                </a:lnTo>
                <a:lnTo>
                  <a:pt x="0" y="365633"/>
                </a:lnTo>
                <a:lnTo>
                  <a:pt x="0" y="731139"/>
                </a:lnTo>
              </a:path>
            </a:pathLst>
          </a:custGeom>
          <a:ln w="25145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07027" y="1891664"/>
            <a:ext cx="568325" cy="731520"/>
          </a:xfrm>
          <a:custGeom>
            <a:avLst/>
            <a:gdLst/>
            <a:ahLst/>
            <a:cxnLst/>
            <a:rect l="l" t="t" r="r" b="b"/>
            <a:pathLst>
              <a:path w="568325" h="731519">
                <a:moveTo>
                  <a:pt x="0" y="0"/>
                </a:moveTo>
                <a:lnTo>
                  <a:pt x="0" y="365633"/>
                </a:lnTo>
                <a:lnTo>
                  <a:pt x="567817" y="365633"/>
                </a:lnTo>
                <a:lnTo>
                  <a:pt x="567817" y="731139"/>
                </a:lnTo>
              </a:path>
            </a:pathLst>
          </a:custGeom>
          <a:ln w="25145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07027" y="1891664"/>
            <a:ext cx="0" cy="731520"/>
          </a:xfrm>
          <a:custGeom>
            <a:avLst/>
            <a:gdLst/>
            <a:ahLst/>
            <a:cxnLst/>
            <a:rect l="l" t="t" r="r" b="b"/>
            <a:pathLst>
              <a:path h="731519">
                <a:moveTo>
                  <a:pt x="0" y="0"/>
                </a:moveTo>
                <a:lnTo>
                  <a:pt x="0" y="365633"/>
                </a:lnTo>
                <a:lnTo>
                  <a:pt x="0" y="731139"/>
                </a:lnTo>
              </a:path>
            </a:pathLst>
          </a:custGeom>
          <a:ln w="25146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77461" y="1100327"/>
            <a:ext cx="658367" cy="7909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15983" y="5015484"/>
            <a:ext cx="128016" cy="1280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91227" y="3065398"/>
            <a:ext cx="1237615" cy="566420"/>
          </a:xfrm>
          <a:custGeom>
            <a:avLst/>
            <a:gdLst/>
            <a:ahLst/>
            <a:cxnLst/>
            <a:rect l="l" t="t" r="r" b="b"/>
            <a:pathLst>
              <a:path w="1237614" h="566420">
                <a:moveTo>
                  <a:pt x="5080" y="0"/>
                </a:moveTo>
                <a:lnTo>
                  <a:pt x="0" y="11683"/>
                </a:lnTo>
                <a:lnTo>
                  <a:pt x="46355" y="32257"/>
                </a:lnTo>
                <a:lnTo>
                  <a:pt x="51562" y="20700"/>
                </a:lnTo>
                <a:lnTo>
                  <a:pt x="5080" y="0"/>
                </a:lnTo>
                <a:close/>
              </a:path>
              <a:path w="1237614" h="566420">
                <a:moveTo>
                  <a:pt x="86360" y="36194"/>
                </a:moveTo>
                <a:lnTo>
                  <a:pt x="81152" y="47751"/>
                </a:lnTo>
                <a:lnTo>
                  <a:pt x="127635" y="68452"/>
                </a:lnTo>
                <a:lnTo>
                  <a:pt x="132714" y="56768"/>
                </a:lnTo>
                <a:lnTo>
                  <a:pt x="86360" y="36194"/>
                </a:lnTo>
                <a:close/>
              </a:path>
              <a:path w="1237614" h="566420">
                <a:moveTo>
                  <a:pt x="167639" y="72262"/>
                </a:moveTo>
                <a:lnTo>
                  <a:pt x="162433" y="83946"/>
                </a:lnTo>
                <a:lnTo>
                  <a:pt x="208787" y="104520"/>
                </a:lnTo>
                <a:lnTo>
                  <a:pt x="213995" y="92963"/>
                </a:lnTo>
                <a:lnTo>
                  <a:pt x="167639" y="72262"/>
                </a:lnTo>
                <a:close/>
              </a:path>
              <a:path w="1237614" h="566420">
                <a:moveTo>
                  <a:pt x="248793" y="108457"/>
                </a:moveTo>
                <a:lnTo>
                  <a:pt x="243712" y="120014"/>
                </a:lnTo>
                <a:lnTo>
                  <a:pt x="290068" y="140588"/>
                </a:lnTo>
                <a:lnTo>
                  <a:pt x="295275" y="129031"/>
                </a:lnTo>
                <a:lnTo>
                  <a:pt x="248793" y="108457"/>
                </a:lnTo>
                <a:close/>
              </a:path>
              <a:path w="1237614" h="566420">
                <a:moveTo>
                  <a:pt x="330073" y="144525"/>
                </a:moveTo>
                <a:lnTo>
                  <a:pt x="324865" y="156082"/>
                </a:lnTo>
                <a:lnTo>
                  <a:pt x="371348" y="176783"/>
                </a:lnTo>
                <a:lnTo>
                  <a:pt x="376427" y="165100"/>
                </a:lnTo>
                <a:lnTo>
                  <a:pt x="330073" y="144525"/>
                </a:lnTo>
                <a:close/>
              </a:path>
              <a:path w="1237614" h="566420">
                <a:moveTo>
                  <a:pt x="411225" y="180594"/>
                </a:moveTo>
                <a:lnTo>
                  <a:pt x="406146" y="192277"/>
                </a:lnTo>
                <a:lnTo>
                  <a:pt x="452500" y="212851"/>
                </a:lnTo>
                <a:lnTo>
                  <a:pt x="457708" y="201294"/>
                </a:lnTo>
                <a:lnTo>
                  <a:pt x="411225" y="180594"/>
                </a:lnTo>
                <a:close/>
              </a:path>
              <a:path w="1237614" h="566420">
                <a:moveTo>
                  <a:pt x="492506" y="216788"/>
                </a:moveTo>
                <a:lnTo>
                  <a:pt x="487299" y="228345"/>
                </a:lnTo>
                <a:lnTo>
                  <a:pt x="533781" y="249046"/>
                </a:lnTo>
                <a:lnTo>
                  <a:pt x="538861" y="237362"/>
                </a:lnTo>
                <a:lnTo>
                  <a:pt x="492506" y="216788"/>
                </a:lnTo>
                <a:close/>
              </a:path>
              <a:path w="1237614" h="566420">
                <a:moveTo>
                  <a:pt x="573786" y="252856"/>
                </a:moveTo>
                <a:lnTo>
                  <a:pt x="568578" y="264540"/>
                </a:lnTo>
                <a:lnTo>
                  <a:pt x="614934" y="285114"/>
                </a:lnTo>
                <a:lnTo>
                  <a:pt x="620140" y="273557"/>
                </a:lnTo>
                <a:lnTo>
                  <a:pt x="573786" y="252856"/>
                </a:lnTo>
                <a:close/>
              </a:path>
              <a:path w="1237614" h="566420">
                <a:moveTo>
                  <a:pt x="654938" y="289051"/>
                </a:moveTo>
                <a:lnTo>
                  <a:pt x="649859" y="300608"/>
                </a:lnTo>
                <a:lnTo>
                  <a:pt x="696213" y="321309"/>
                </a:lnTo>
                <a:lnTo>
                  <a:pt x="701421" y="309625"/>
                </a:lnTo>
                <a:lnTo>
                  <a:pt x="654938" y="289051"/>
                </a:lnTo>
                <a:close/>
              </a:path>
              <a:path w="1237614" h="566420">
                <a:moveTo>
                  <a:pt x="736219" y="325119"/>
                </a:moveTo>
                <a:lnTo>
                  <a:pt x="731012" y="336676"/>
                </a:lnTo>
                <a:lnTo>
                  <a:pt x="777494" y="357377"/>
                </a:lnTo>
                <a:lnTo>
                  <a:pt x="782574" y="345820"/>
                </a:lnTo>
                <a:lnTo>
                  <a:pt x="736219" y="325119"/>
                </a:lnTo>
                <a:close/>
              </a:path>
              <a:path w="1237614" h="566420">
                <a:moveTo>
                  <a:pt x="817372" y="361188"/>
                </a:moveTo>
                <a:lnTo>
                  <a:pt x="812292" y="372871"/>
                </a:lnTo>
                <a:lnTo>
                  <a:pt x="858647" y="393445"/>
                </a:lnTo>
                <a:lnTo>
                  <a:pt x="863853" y="381888"/>
                </a:lnTo>
                <a:lnTo>
                  <a:pt x="817372" y="361188"/>
                </a:lnTo>
                <a:close/>
              </a:path>
              <a:path w="1237614" h="566420">
                <a:moveTo>
                  <a:pt x="898651" y="397382"/>
                </a:moveTo>
                <a:lnTo>
                  <a:pt x="893445" y="408939"/>
                </a:lnTo>
                <a:lnTo>
                  <a:pt x="939926" y="429640"/>
                </a:lnTo>
                <a:lnTo>
                  <a:pt x="945134" y="417956"/>
                </a:lnTo>
                <a:lnTo>
                  <a:pt x="898651" y="397382"/>
                </a:lnTo>
                <a:close/>
              </a:path>
              <a:path w="1237614" h="566420">
                <a:moveTo>
                  <a:pt x="979932" y="433450"/>
                </a:moveTo>
                <a:lnTo>
                  <a:pt x="974725" y="445134"/>
                </a:lnTo>
                <a:lnTo>
                  <a:pt x="1021207" y="465709"/>
                </a:lnTo>
                <a:lnTo>
                  <a:pt x="1026287" y="454151"/>
                </a:lnTo>
                <a:lnTo>
                  <a:pt x="979932" y="433450"/>
                </a:lnTo>
                <a:close/>
              </a:path>
              <a:path w="1237614" h="566420">
                <a:moveTo>
                  <a:pt x="1061085" y="469645"/>
                </a:moveTo>
                <a:lnTo>
                  <a:pt x="1056005" y="481203"/>
                </a:lnTo>
                <a:lnTo>
                  <a:pt x="1102360" y="501903"/>
                </a:lnTo>
                <a:lnTo>
                  <a:pt x="1107567" y="490219"/>
                </a:lnTo>
                <a:lnTo>
                  <a:pt x="1061085" y="469645"/>
                </a:lnTo>
                <a:close/>
              </a:path>
              <a:path w="1237614" h="566420">
                <a:moveTo>
                  <a:pt x="1214105" y="544624"/>
                </a:moveTo>
                <a:lnTo>
                  <a:pt x="1133856" y="553466"/>
                </a:lnTo>
                <a:lnTo>
                  <a:pt x="1131315" y="556641"/>
                </a:lnTo>
                <a:lnTo>
                  <a:pt x="1132077" y="563498"/>
                </a:lnTo>
                <a:lnTo>
                  <a:pt x="1135126" y="566038"/>
                </a:lnTo>
                <a:lnTo>
                  <a:pt x="1231432" y="555497"/>
                </a:lnTo>
                <a:lnTo>
                  <a:pt x="1223137" y="555497"/>
                </a:lnTo>
                <a:lnTo>
                  <a:pt x="1218438" y="553466"/>
                </a:lnTo>
                <a:lnTo>
                  <a:pt x="1219220" y="551729"/>
                </a:lnTo>
                <a:lnTo>
                  <a:pt x="1214105" y="544624"/>
                </a:lnTo>
                <a:close/>
              </a:path>
              <a:path w="1237614" h="566420">
                <a:moveTo>
                  <a:pt x="1227074" y="543432"/>
                </a:moveTo>
                <a:lnTo>
                  <a:pt x="1224914" y="543432"/>
                </a:lnTo>
                <a:lnTo>
                  <a:pt x="1220470" y="553466"/>
                </a:lnTo>
                <a:lnTo>
                  <a:pt x="1218438" y="553466"/>
                </a:lnTo>
                <a:lnTo>
                  <a:pt x="1223137" y="555497"/>
                </a:lnTo>
                <a:lnTo>
                  <a:pt x="1224030" y="553466"/>
                </a:lnTo>
                <a:lnTo>
                  <a:pt x="1220470" y="553466"/>
                </a:lnTo>
                <a:lnTo>
                  <a:pt x="1219220" y="551729"/>
                </a:lnTo>
                <a:lnTo>
                  <a:pt x="1224793" y="551729"/>
                </a:lnTo>
                <a:lnTo>
                  <a:pt x="1228217" y="543941"/>
                </a:lnTo>
                <a:lnTo>
                  <a:pt x="1227074" y="543432"/>
                </a:lnTo>
                <a:close/>
              </a:path>
              <a:path w="1237614" h="566420">
                <a:moveTo>
                  <a:pt x="1227881" y="541909"/>
                </a:moveTo>
                <a:lnTo>
                  <a:pt x="1223645" y="541909"/>
                </a:lnTo>
                <a:lnTo>
                  <a:pt x="1228217" y="543941"/>
                </a:lnTo>
                <a:lnTo>
                  <a:pt x="1223137" y="555497"/>
                </a:lnTo>
                <a:lnTo>
                  <a:pt x="1231432" y="555497"/>
                </a:lnTo>
                <a:lnTo>
                  <a:pt x="1237234" y="554863"/>
                </a:lnTo>
                <a:lnTo>
                  <a:pt x="1227881" y="541909"/>
                </a:lnTo>
                <a:close/>
              </a:path>
              <a:path w="1237614" h="566420">
                <a:moveTo>
                  <a:pt x="1224914" y="543432"/>
                </a:moveTo>
                <a:lnTo>
                  <a:pt x="1222856" y="543659"/>
                </a:lnTo>
                <a:lnTo>
                  <a:pt x="1219220" y="551729"/>
                </a:lnTo>
                <a:lnTo>
                  <a:pt x="1220470" y="553466"/>
                </a:lnTo>
                <a:lnTo>
                  <a:pt x="1224914" y="543432"/>
                </a:lnTo>
                <a:close/>
              </a:path>
              <a:path w="1237614" h="566420">
                <a:moveTo>
                  <a:pt x="1222856" y="543659"/>
                </a:moveTo>
                <a:lnTo>
                  <a:pt x="1214105" y="544624"/>
                </a:lnTo>
                <a:lnTo>
                  <a:pt x="1219220" y="551729"/>
                </a:lnTo>
                <a:lnTo>
                  <a:pt x="1222856" y="543659"/>
                </a:lnTo>
                <a:close/>
              </a:path>
              <a:path w="1237614" h="566420">
                <a:moveTo>
                  <a:pt x="1173226" y="470916"/>
                </a:moveTo>
                <a:lnTo>
                  <a:pt x="1170432" y="472947"/>
                </a:lnTo>
                <a:lnTo>
                  <a:pt x="1167511" y="475106"/>
                </a:lnTo>
                <a:lnTo>
                  <a:pt x="1166876" y="479044"/>
                </a:lnTo>
                <a:lnTo>
                  <a:pt x="1168908" y="481838"/>
                </a:lnTo>
                <a:lnTo>
                  <a:pt x="1214105" y="544624"/>
                </a:lnTo>
                <a:lnTo>
                  <a:pt x="1222856" y="543659"/>
                </a:lnTo>
                <a:lnTo>
                  <a:pt x="1223645" y="541909"/>
                </a:lnTo>
                <a:lnTo>
                  <a:pt x="1227881" y="541909"/>
                </a:lnTo>
                <a:lnTo>
                  <a:pt x="1179195" y="474472"/>
                </a:lnTo>
                <a:lnTo>
                  <a:pt x="1177163" y="471550"/>
                </a:lnTo>
                <a:lnTo>
                  <a:pt x="1173226" y="470916"/>
                </a:lnTo>
                <a:close/>
              </a:path>
              <a:path w="1237614" h="566420">
                <a:moveTo>
                  <a:pt x="1223645" y="541909"/>
                </a:moveTo>
                <a:lnTo>
                  <a:pt x="1222856" y="543659"/>
                </a:lnTo>
                <a:lnTo>
                  <a:pt x="1224914" y="543432"/>
                </a:lnTo>
                <a:lnTo>
                  <a:pt x="1227074" y="543432"/>
                </a:lnTo>
                <a:lnTo>
                  <a:pt x="1223645" y="541909"/>
                </a:lnTo>
                <a:close/>
              </a:path>
              <a:path w="1237614" h="566420">
                <a:moveTo>
                  <a:pt x="1142364" y="505713"/>
                </a:moveTo>
                <a:lnTo>
                  <a:pt x="1137158" y="517397"/>
                </a:lnTo>
                <a:lnTo>
                  <a:pt x="1183639" y="537972"/>
                </a:lnTo>
                <a:lnTo>
                  <a:pt x="1188720" y="526414"/>
                </a:lnTo>
                <a:lnTo>
                  <a:pt x="1142364" y="505713"/>
                </a:lnTo>
                <a:close/>
              </a:path>
            </a:pathLst>
          </a:custGeom>
          <a:solidFill>
            <a:srgbClr val="30C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54145" y="3075304"/>
            <a:ext cx="2274570" cy="1005840"/>
          </a:xfrm>
          <a:custGeom>
            <a:avLst/>
            <a:gdLst/>
            <a:ahLst/>
            <a:cxnLst/>
            <a:rect l="l" t="t" r="r" b="b"/>
            <a:pathLst>
              <a:path w="2274570" h="1005839">
                <a:moveTo>
                  <a:pt x="5079" y="0"/>
                </a:moveTo>
                <a:lnTo>
                  <a:pt x="0" y="11683"/>
                </a:lnTo>
                <a:lnTo>
                  <a:pt x="46608" y="31876"/>
                </a:lnTo>
                <a:lnTo>
                  <a:pt x="51688" y="20319"/>
                </a:lnTo>
                <a:lnTo>
                  <a:pt x="5079" y="0"/>
                </a:lnTo>
                <a:close/>
              </a:path>
              <a:path w="2274570" h="1005839">
                <a:moveTo>
                  <a:pt x="86613" y="35432"/>
                </a:moveTo>
                <a:lnTo>
                  <a:pt x="81533" y="47117"/>
                </a:lnTo>
                <a:lnTo>
                  <a:pt x="128142" y="67309"/>
                </a:lnTo>
                <a:lnTo>
                  <a:pt x="133222" y="55752"/>
                </a:lnTo>
                <a:lnTo>
                  <a:pt x="86613" y="35432"/>
                </a:lnTo>
                <a:close/>
              </a:path>
              <a:path w="2274570" h="1005839">
                <a:moveTo>
                  <a:pt x="168147" y="70865"/>
                </a:moveTo>
                <a:lnTo>
                  <a:pt x="163067" y="82550"/>
                </a:lnTo>
                <a:lnTo>
                  <a:pt x="209676" y="102743"/>
                </a:lnTo>
                <a:lnTo>
                  <a:pt x="214756" y="91186"/>
                </a:lnTo>
                <a:lnTo>
                  <a:pt x="168147" y="70865"/>
                </a:lnTo>
                <a:close/>
              </a:path>
              <a:path w="2274570" h="1005839">
                <a:moveTo>
                  <a:pt x="249681" y="106299"/>
                </a:moveTo>
                <a:lnTo>
                  <a:pt x="244601" y="117982"/>
                </a:lnTo>
                <a:lnTo>
                  <a:pt x="291210" y="138175"/>
                </a:lnTo>
                <a:lnTo>
                  <a:pt x="296290" y="126618"/>
                </a:lnTo>
                <a:lnTo>
                  <a:pt x="249681" y="106299"/>
                </a:lnTo>
                <a:close/>
              </a:path>
              <a:path w="2274570" h="1005839">
                <a:moveTo>
                  <a:pt x="331215" y="141731"/>
                </a:moveTo>
                <a:lnTo>
                  <a:pt x="326135" y="153415"/>
                </a:lnTo>
                <a:lnTo>
                  <a:pt x="372744" y="173608"/>
                </a:lnTo>
                <a:lnTo>
                  <a:pt x="377825" y="162051"/>
                </a:lnTo>
                <a:lnTo>
                  <a:pt x="331215" y="141731"/>
                </a:lnTo>
                <a:close/>
              </a:path>
              <a:path w="2274570" h="1005839">
                <a:moveTo>
                  <a:pt x="412750" y="177164"/>
                </a:moveTo>
                <a:lnTo>
                  <a:pt x="407669" y="188849"/>
                </a:lnTo>
                <a:lnTo>
                  <a:pt x="454278" y="209042"/>
                </a:lnTo>
                <a:lnTo>
                  <a:pt x="459358" y="197484"/>
                </a:lnTo>
                <a:lnTo>
                  <a:pt x="412750" y="177164"/>
                </a:lnTo>
                <a:close/>
              </a:path>
              <a:path w="2274570" h="1005839">
                <a:moveTo>
                  <a:pt x="494283" y="212597"/>
                </a:moveTo>
                <a:lnTo>
                  <a:pt x="489203" y="224281"/>
                </a:lnTo>
                <a:lnTo>
                  <a:pt x="535813" y="244475"/>
                </a:lnTo>
                <a:lnTo>
                  <a:pt x="540892" y="232918"/>
                </a:lnTo>
                <a:lnTo>
                  <a:pt x="494283" y="212597"/>
                </a:lnTo>
                <a:close/>
              </a:path>
              <a:path w="2274570" h="1005839">
                <a:moveTo>
                  <a:pt x="575817" y="248031"/>
                </a:moveTo>
                <a:lnTo>
                  <a:pt x="570738" y="259714"/>
                </a:lnTo>
                <a:lnTo>
                  <a:pt x="617346" y="279907"/>
                </a:lnTo>
                <a:lnTo>
                  <a:pt x="622426" y="268350"/>
                </a:lnTo>
                <a:lnTo>
                  <a:pt x="575817" y="248031"/>
                </a:lnTo>
                <a:close/>
              </a:path>
              <a:path w="2274570" h="1005839">
                <a:moveTo>
                  <a:pt x="657351" y="283463"/>
                </a:moveTo>
                <a:lnTo>
                  <a:pt x="652271" y="295147"/>
                </a:lnTo>
                <a:lnTo>
                  <a:pt x="698880" y="315340"/>
                </a:lnTo>
                <a:lnTo>
                  <a:pt x="703960" y="303783"/>
                </a:lnTo>
                <a:lnTo>
                  <a:pt x="657351" y="283463"/>
                </a:lnTo>
                <a:close/>
              </a:path>
              <a:path w="2274570" h="1005839">
                <a:moveTo>
                  <a:pt x="738885" y="318896"/>
                </a:moveTo>
                <a:lnTo>
                  <a:pt x="733805" y="330581"/>
                </a:lnTo>
                <a:lnTo>
                  <a:pt x="780414" y="350774"/>
                </a:lnTo>
                <a:lnTo>
                  <a:pt x="785494" y="339217"/>
                </a:lnTo>
                <a:lnTo>
                  <a:pt x="738885" y="318896"/>
                </a:lnTo>
                <a:close/>
              </a:path>
              <a:path w="2274570" h="1005839">
                <a:moveTo>
                  <a:pt x="820419" y="354330"/>
                </a:moveTo>
                <a:lnTo>
                  <a:pt x="815339" y="366013"/>
                </a:lnTo>
                <a:lnTo>
                  <a:pt x="861949" y="386206"/>
                </a:lnTo>
                <a:lnTo>
                  <a:pt x="867028" y="374650"/>
                </a:lnTo>
                <a:lnTo>
                  <a:pt x="820419" y="354330"/>
                </a:lnTo>
                <a:close/>
              </a:path>
              <a:path w="2274570" h="1005839">
                <a:moveTo>
                  <a:pt x="901953" y="389763"/>
                </a:moveTo>
                <a:lnTo>
                  <a:pt x="896874" y="401446"/>
                </a:lnTo>
                <a:lnTo>
                  <a:pt x="943482" y="421639"/>
                </a:lnTo>
                <a:lnTo>
                  <a:pt x="948563" y="410082"/>
                </a:lnTo>
                <a:lnTo>
                  <a:pt x="901953" y="389763"/>
                </a:lnTo>
                <a:close/>
              </a:path>
              <a:path w="2274570" h="1005839">
                <a:moveTo>
                  <a:pt x="983488" y="425195"/>
                </a:moveTo>
                <a:lnTo>
                  <a:pt x="978407" y="436880"/>
                </a:lnTo>
                <a:lnTo>
                  <a:pt x="1025016" y="457072"/>
                </a:lnTo>
                <a:lnTo>
                  <a:pt x="1030096" y="445516"/>
                </a:lnTo>
                <a:lnTo>
                  <a:pt x="983488" y="425195"/>
                </a:lnTo>
                <a:close/>
              </a:path>
              <a:path w="2274570" h="1005839">
                <a:moveTo>
                  <a:pt x="1065021" y="460628"/>
                </a:moveTo>
                <a:lnTo>
                  <a:pt x="1059941" y="472313"/>
                </a:lnTo>
                <a:lnTo>
                  <a:pt x="1106551" y="492506"/>
                </a:lnTo>
                <a:lnTo>
                  <a:pt x="1111630" y="480948"/>
                </a:lnTo>
                <a:lnTo>
                  <a:pt x="1065021" y="460628"/>
                </a:lnTo>
                <a:close/>
              </a:path>
              <a:path w="2274570" h="1005839">
                <a:moveTo>
                  <a:pt x="1146555" y="496061"/>
                </a:moveTo>
                <a:lnTo>
                  <a:pt x="1141476" y="507745"/>
                </a:lnTo>
                <a:lnTo>
                  <a:pt x="1188084" y="527938"/>
                </a:lnTo>
                <a:lnTo>
                  <a:pt x="1193164" y="516381"/>
                </a:lnTo>
                <a:lnTo>
                  <a:pt x="1146555" y="496061"/>
                </a:lnTo>
                <a:close/>
              </a:path>
              <a:path w="2274570" h="1005839">
                <a:moveTo>
                  <a:pt x="1228089" y="531494"/>
                </a:moveTo>
                <a:lnTo>
                  <a:pt x="1223009" y="543179"/>
                </a:lnTo>
                <a:lnTo>
                  <a:pt x="1269618" y="563372"/>
                </a:lnTo>
                <a:lnTo>
                  <a:pt x="1274699" y="551814"/>
                </a:lnTo>
                <a:lnTo>
                  <a:pt x="1228089" y="531494"/>
                </a:lnTo>
                <a:close/>
              </a:path>
              <a:path w="2274570" h="1005839">
                <a:moveTo>
                  <a:pt x="1309624" y="566928"/>
                </a:moveTo>
                <a:lnTo>
                  <a:pt x="1304543" y="578611"/>
                </a:lnTo>
                <a:lnTo>
                  <a:pt x="1351152" y="598804"/>
                </a:lnTo>
                <a:lnTo>
                  <a:pt x="1356232" y="587247"/>
                </a:lnTo>
                <a:lnTo>
                  <a:pt x="1309624" y="566928"/>
                </a:lnTo>
                <a:close/>
              </a:path>
              <a:path w="2274570" h="1005839">
                <a:moveTo>
                  <a:pt x="1391157" y="602360"/>
                </a:moveTo>
                <a:lnTo>
                  <a:pt x="1386077" y="614044"/>
                </a:lnTo>
                <a:lnTo>
                  <a:pt x="1432687" y="634238"/>
                </a:lnTo>
                <a:lnTo>
                  <a:pt x="1437766" y="622681"/>
                </a:lnTo>
                <a:lnTo>
                  <a:pt x="1391157" y="602360"/>
                </a:lnTo>
                <a:close/>
              </a:path>
              <a:path w="2274570" h="1005839">
                <a:moveTo>
                  <a:pt x="1472691" y="637794"/>
                </a:moveTo>
                <a:lnTo>
                  <a:pt x="1467612" y="649478"/>
                </a:lnTo>
                <a:lnTo>
                  <a:pt x="1514220" y="669670"/>
                </a:lnTo>
                <a:lnTo>
                  <a:pt x="1519301" y="658113"/>
                </a:lnTo>
                <a:lnTo>
                  <a:pt x="1472691" y="637794"/>
                </a:lnTo>
                <a:close/>
              </a:path>
              <a:path w="2274570" h="1005839">
                <a:moveTo>
                  <a:pt x="1554226" y="673226"/>
                </a:moveTo>
                <a:lnTo>
                  <a:pt x="1549145" y="684910"/>
                </a:lnTo>
                <a:lnTo>
                  <a:pt x="1595754" y="705104"/>
                </a:lnTo>
                <a:lnTo>
                  <a:pt x="1600834" y="693547"/>
                </a:lnTo>
                <a:lnTo>
                  <a:pt x="1554226" y="673226"/>
                </a:lnTo>
                <a:close/>
              </a:path>
              <a:path w="2274570" h="1005839">
                <a:moveTo>
                  <a:pt x="1635759" y="708660"/>
                </a:moveTo>
                <a:lnTo>
                  <a:pt x="1630679" y="720344"/>
                </a:lnTo>
                <a:lnTo>
                  <a:pt x="1677289" y="740536"/>
                </a:lnTo>
                <a:lnTo>
                  <a:pt x="1682368" y="728979"/>
                </a:lnTo>
                <a:lnTo>
                  <a:pt x="1635759" y="708660"/>
                </a:lnTo>
                <a:close/>
              </a:path>
              <a:path w="2274570" h="1005839">
                <a:moveTo>
                  <a:pt x="1717293" y="744092"/>
                </a:moveTo>
                <a:lnTo>
                  <a:pt x="1712214" y="755776"/>
                </a:lnTo>
                <a:lnTo>
                  <a:pt x="1758822" y="775969"/>
                </a:lnTo>
                <a:lnTo>
                  <a:pt x="1763902" y="764413"/>
                </a:lnTo>
                <a:lnTo>
                  <a:pt x="1717293" y="744092"/>
                </a:lnTo>
                <a:close/>
              </a:path>
              <a:path w="2274570" h="1005839">
                <a:moveTo>
                  <a:pt x="1798827" y="779526"/>
                </a:moveTo>
                <a:lnTo>
                  <a:pt x="1793747" y="791210"/>
                </a:lnTo>
                <a:lnTo>
                  <a:pt x="1840356" y="811453"/>
                </a:lnTo>
                <a:lnTo>
                  <a:pt x="1845437" y="799795"/>
                </a:lnTo>
                <a:lnTo>
                  <a:pt x="1798827" y="779526"/>
                </a:lnTo>
                <a:close/>
              </a:path>
              <a:path w="2274570" h="1005839">
                <a:moveTo>
                  <a:pt x="1880362" y="814984"/>
                </a:moveTo>
                <a:lnTo>
                  <a:pt x="1875281" y="826630"/>
                </a:lnTo>
                <a:lnTo>
                  <a:pt x="1921890" y="846886"/>
                </a:lnTo>
                <a:lnTo>
                  <a:pt x="1926970" y="835240"/>
                </a:lnTo>
                <a:lnTo>
                  <a:pt x="1880362" y="814984"/>
                </a:lnTo>
                <a:close/>
              </a:path>
              <a:path w="2274570" h="1005839">
                <a:moveTo>
                  <a:pt x="1961895" y="850417"/>
                </a:moveTo>
                <a:lnTo>
                  <a:pt x="1956815" y="862063"/>
                </a:lnTo>
                <a:lnTo>
                  <a:pt x="2003425" y="882319"/>
                </a:lnTo>
                <a:lnTo>
                  <a:pt x="2008504" y="870673"/>
                </a:lnTo>
                <a:lnTo>
                  <a:pt x="1961895" y="850417"/>
                </a:lnTo>
                <a:close/>
              </a:path>
              <a:path w="2274570" h="1005839">
                <a:moveTo>
                  <a:pt x="2043429" y="885850"/>
                </a:moveTo>
                <a:lnTo>
                  <a:pt x="2038350" y="897496"/>
                </a:lnTo>
                <a:lnTo>
                  <a:pt x="2084958" y="917752"/>
                </a:lnTo>
                <a:lnTo>
                  <a:pt x="2090039" y="906106"/>
                </a:lnTo>
                <a:lnTo>
                  <a:pt x="2043429" y="885850"/>
                </a:lnTo>
                <a:close/>
              </a:path>
              <a:path w="2274570" h="1005839">
                <a:moveTo>
                  <a:pt x="2238739" y="984584"/>
                </a:moveTo>
                <a:lnTo>
                  <a:pt x="2170938" y="992632"/>
                </a:lnTo>
                <a:lnTo>
                  <a:pt x="2168525" y="995794"/>
                </a:lnTo>
                <a:lnTo>
                  <a:pt x="2169287" y="1002753"/>
                </a:lnTo>
                <a:lnTo>
                  <a:pt x="2172462" y="1005243"/>
                </a:lnTo>
                <a:lnTo>
                  <a:pt x="2274316" y="993152"/>
                </a:lnTo>
                <a:lnTo>
                  <a:pt x="2273385" y="991882"/>
                </a:lnTo>
                <a:lnTo>
                  <a:pt x="2257679" y="991882"/>
                </a:lnTo>
                <a:lnTo>
                  <a:pt x="2255283" y="988618"/>
                </a:lnTo>
                <a:lnTo>
                  <a:pt x="2248027" y="988618"/>
                </a:lnTo>
                <a:lnTo>
                  <a:pt x="2238739" y="984584"/>
                </a:lnTo>
                <a:close/>
              </a:path>
              <a:path w="2274570" h="1005839">
                <a:moveTo>
                  <a:pt x="2261996" y="981824"/>
                </a:moveTo>
                <a:lnTo>
                  <a:pt x="2251235" y="983101"/>
                </a:lnTo>
                <a:lnTo>
                  <a:pt x="2257679" y="991882"/>
                </a:lnTo>
                <a:lnTo>
                  <a:pt x="2261996" y="981824"/>
                </a:lnTo>
                <a:close/>
              </a:path>
              <a:path w="2274570" h="1005839">
                <a:moveTo>
                  <a:pt x="2266017" y="981824"/>
                </a:moveTo>
                <a:lnTo>
                  <a:pt x="2261996" y="981824"/>
                </a:lnTo>
                <a:lnTo>
                  <a:pt x="2257679" y="991882"/>
                </a:lnTo>
                <a:lnTo>
                  <a:pt x="2273385" y="991882"/>
                </a:lnTo>
                <a:lnTo>
                  <a:pt x="2266017" y="981824"/>
                </a:lnTo>
                <a:close/>
              </a:path>
              <a:path w="2274570" h="1005839">
                <a:moveTo>
                  <a:pt x="2250389" y="983201"/>
                </a:moveTo>
                <a:lnTo>
                  <a:pt x="2238739" y="984584"/>
                </a:lnTo>
                <a:lnTo>
                  <a:pt x="2248027" y="988618"/>
                </a:lnTo>
                <a:lnTo>
                  <a:pt x="2250389" y="983201"/>
                </a:lnTo>
                <a:close/>
              </a:path>
              <a:path w="2274570" h="1005839">
                <a:moveTo>
                  <a:pt x="2251235" y="983101"/>
                </a:moveTo>
                <a:lnTo>
                  <a:pt x="2250389" y="983201"/>
                </a:lnTo>
                <a:lnTo>
                  <a:pt x="2248027" y="988618"/>
                </a:lnTo>
                <a:lnTo>
                  <a:pt x="2255283" y="988618"/>
                </a:lnTo>
                <a:lnTo>
                  <a:pt x="2251235" y="983101"/>
                </a:lnTo>
                <a:close/>
              </a:path>
              <a:path w="2274570" h="1005839">
                <a:moveTo>
                  <a:pt x="2206497" y="956716"/>
                </a:moveTo>
                <a:lnTo>
                  <a:pt x="2201417" y="968375"/>
                </a:lnTo>
                <a:lnTo>
                  <a:pt x="2238739" y="984584"/>
                </a:lnTo>
                <a:lnTo>
                  <a:pt x="2250389" y="983201"/>
                </a:lnTo>
                <a:lnTo>
                  <a:pt x="2250732" y="982416"/>
                </a:lnTo>
                <a:lnTo>
                  <a:pt x="2243756" y="972908"/>
                </a:lnTo>
                <a:lnTo>
                  <a:pt x="2206497" y="956716"/>
                </a:lnTo>
                <a:close/>
              </a:path>
              <a:path w="2274570" h="1005839">
                <a:moveTo>
                  <a:pt x="2209672" y="909789"/>
                </a:moveTo>
                <a:lnTo>
                  <a:pt x="2204084" y="913942"/>
                </a:lnTo>
                <a:lnTo>
                  <a:pt x="2203450" y="917917"/>
                </a:lnTo>
                <a:lnTo>
                  <a:pt x="2205481" y="920750"/>
                </a:lnTo>
                <a:lnTo>
                  <a:pt x="2243756" y="972908"/>
                </a:lnTo>
                <a:lnTo>
                  <a:pt x="2253106" y="976972"/>
                </a:lnTo>
                <a:lnTo>
                  <a:pt x="2250732" y="982416"/>
                </a:lnTo>
                <a:lnTo>
                  <a:pt x="2251235" y="983101"/>
                </a:lnTo>
                <a:lnTo>
                  <a:pt x="2261996" y="981824"/>
                </a:lnTo>
                <a:lnTo>
                  <a:pt x="2266017" y="981824"/>
                </a:lnTo>
                <a:lnTo>
                  <a:pt x="2215768" y="913231"/>
                </a:lnTo>
                <a:lnTo>
                  <a:pt x="2213737" y="910412"/>
                </a:lnTo>
                <a:lnTo>
                  <a:pt x="2209672" y="909789"/>
                </a:lnTo>
                <a:close/>
              </a:path>
              <a:path w="2274570" h="1005839">
                <a:moveTo>
                  <a:pt x="2243756" y="972908"/>
                </a:moveTo>
                <a:lnTo>
                  <a:pt x="2250732" y="982416"/>
                </a:lnTo>
                <a:lnTo>
                  <a:pt x="2253106" y="976972"/>
                </a:lnTo>
                <a:lnTo>
                  <a:pt x="2243756" y="972908"/>
                </a:lnTo>
                <a:close/>
              </a:path>
              <a:path w="2274570" h="1005839">
                <a:moveTo>
                  <a:pt x="2124964" y="921283"/>
                </a:moveTo>
                <a:lnTo>
                  <a:pt x="2119883" y="932929"/>
                </a:lnTo>
                <a:lnTo>
                  <a:pt x="2166492" y="953185"/>
                </a:lnTo>
                <a:lnTo>
                  <a:pt x="2171572" y="941539"/>
                </a:lnTo>
                <a:lnTo>
                  <a:pt x="2124964" y="921283"/>
                </a:lnTo>
                <a:close/>
              </a:path>
            </a:pathLst>
          </a:custGeom>
          <a:solidFill>
            <a:srgbClr val="30C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7919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410146"/>
            <a:ext cx="257683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Cont</a:t>
            </a:r>
            <a:r>
              <a:rPr lang="en-IN" sz="28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..</a:t>
            </a:r>
            <a:r>
              <a:rPr sz="2800" spc="-75" dirty="0" smtClean="0">
                <a:solidFill>
                  <a:srgbClr val="FFFFFF"/>
                </a:solidFill>
              </a:rPr>
              <a:t> </a:t>
            </a:r>
            <a:endParaRPr sz="2800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11"/>
          </p:nvPr>
        </p:nvSpPr>
        <p:spPr>
          <a:xfrm>
            <a:off x="374141" y="4914455"/>
            <a:ext cx="2796540" cy="1177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9015983" y="5015484"/>
            <a:ext cx="128016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0421" y="1782317"/>
            <a:ext cx="1784350" cy="2065020"/>
          </a:xfrm>
          <a:custGeom>
            <a:avLst/>
            <a:gdLst/>
            <a:ahLst/>
            <a:cxnLst/>
            <a:rect l="l" t="t" r="r" b="b"/>
            <a:pathLst>
              <a:path w="1784350" h="2065020">
                <a:moveTo>
                  <a:pt x="43306" y="0"/>
                </a:moveTo>
                <a:lnTo>
                  <a:pt x="0" y="37337"/>
                </a:lnTo>
                <a:lnTo>
                  <a:pt x="111887" y="167259"/>
                </a:lnTo>
                <a:lnTo>
                  <a:pt x="155193" y="129921"/>
                </a:lnTo>
                <a:lnTo>
                  <a:pt x="43306" y="0"/>
                </a:lnTo>
                <a:close/>
              </a:path>
              <a:path w="1784350" h="2065020">
                <a:moveTo>
                  <a:pt x="192531" y="173228"/>
                </a:moveTo>
                <a:lnTo>
                  <a:pt x="149225" y="210566"/>
                </a:lnTo>
                <a:lnTo>
                  <a:pt x="261112" y="340487"/>
                </a:lnTo>
                <a:lnTo>
                  <a:pt x="304418" y="303149"/>
                </a:lnTo>
                <a:lnTo>
                  <a:pt x="192531" y="173228"/>
                </a:lnTo>
                <a:close/>
              </a:path>
              <a:path w="1784350" h="2065020">
                <a:moveTo>
                  <a:pt x="341756" y="346456"/>
                </a:moveTo>
                <a:lnTo>
                  <a:pt x="298450" y="383794"/>
                </a:lnTo>
                <a:lnTo>
                  <a:pt x="410337" y="513715"/>
                </a:lnTo>
                <a:lnTo>
                  <a:pt x="453643" y="476377"/>
                </a:lnTo>
                <a:lnTo>
                  <a:pt x="341756" y="346456"/>
                </a:lnTo>
                <a:close/>
              </a:path>
              <a:path w="1784350" h="2065020">
                <a:moveTo>
                  <a:pt x="490854" y="519684"/>
                </a:moveTo>
                <a:lnTo>
                  <a:pt x="447548" y="557022"/>
                </a:lnTo>
                <a:lnTo>
                  <a:pt x="559435" y="686943"/>
                </a:lnTo>
                <a:lnTo>
                  <a:pt x="602741" y="649605"/>
                </a:lnTo>
                <a:lnTo>
                  <a:pt x="490854" y="519684"/>
                </a:lnTo>
                <a:close/>
              </a:path>
              <a:path w="1784350" h="2065020">
                <a:moveTo>
                  <a:pt x="640079" y="692912"/>
                </a:moveTo>
                <a:lnTo>
                  <a:pt x="596773" y="730250"/>
                </a:lnTo>
                <a:lnTo>
                  <a:pt x="708660" y="860044"/>
                </a:lnTo>
                <a:lnTo>
                  <a:pt x="751966" y="822833"/>
                </a:lnTo>
                <a:lnTo>
                  <a:pt x="640079" y="692912"/>
                </a:lnTo>
                <a:close/>
              </a:path>
              <a:path w="1784350" h="2065020">
                <a:moveTo>
                  <a:pt x="789177" y="866140"/>
                </a:moveTo>
                <a:lnTo>
                  <a:pt x="745998" y="903351"/>
                </a:lnTo>
                <a:lnTo>
                  <a:pt x="857757" y="1033272"/>
                </a:lnTo>
                <a:lnTo>
                  <a:pt x="901064" y="996061"/>
                </a:lnTo>
                <a:lnTo>
                  <a:pt x="789177" y="866140"/>
                </a:lnTo>
                <a:close/>
              </a:path>
              <a:path w="1784350" h="2065020">
                <a:moveTo>
                  <a:pt x="938402" y="1039368"/>
                </a:moveTo>
                <a:lnTo>
                  <a:pt x="895095" y="1076579"/>
                </a:lnTo>
                <a:lnTo>
                  <a:pt x="1006982" y="1206500"/>
                </a:lnTo>
                <a:lnTo>
                  <a:pt x="1050289" y="1169289"/>
                </a:lnTo>
                <a:lnTo>
                  <a:pt x="938402" y="1039368"/>
                </a:lnTo>
                <a:close/>
              </a:path>
              <a:path w="1784350" h="2065020">
                <a:moveTo>
                  <a:pt x="1087627" y="1212596"/>
                </a:moveTo>
                <a:lnTo>
                  <a:pt x="1044320" y="1249807"/>
                </a:lnTo>
                <a:lnTo>
                  <a:pt x="1156207" y="1379728"/>
                </a:lnTo>
                <a:lnTo>
                  <a:pt x="1199514" y="1342517"/>
                </a:lnTo>
                <a:lnTo>
                  <a:pt x="1087627" y="1212596"/>
                </a:lnTo>
                <a:close/>
              </a:path>
              <a:path w="1784350" h="2065020">
                <a:moveTo>
                  <a:pt x="1236726" y="1385824"/>
                </a:moveTo>
                <a:lnTo>
                  <a:pt x="1193418" y="1423035"/>
                </a:lnTo>
                <a:lnTo>
                  <a:pt x="1305305" y="1552956"/>
                </a:lnTo>
                <a:lnTo>
                  <a:pt x="1348613" y="1515745"/>
                </a:lnTo>
                <a:lnTo>
                  <a:pt x="1236726" y="1385824"/>
                </a:lnTo>
                <a:close/>
              </a:path>
              <a:path w="1784350" h="2065020">
                <a:moveTo>
                  <a:pt x="1385951" y="1559052"/>
                </a:moveTo>
                <a:lnTo>
                  <a:pt x="1342643" y="1596263"/>
                </a:lnTo>
                <a:lnTo>
                  <a:pt x="1454530" y="1726184"/>
                </a:lnTo>
                <a:lnTo>
                  <a:pt x="1497838" y="1688846"/>
                </a:lnTo>
                <a:lnTo>
                  <a:pt x="1385951" y="1559052"/>
                </a:lnTo>
                <a:close/>
              </a:path>
              <a:path w="1784350" h="2065020">
                <a:moveTo>
                  <a:pt x="1557293" y="1928800"/>
                </a:moveTo>
                <a:lnTo>
                  <a:pt x="1546701" y="1931638"/>
                </a:lnTo>
                <a:lnTo>
                  <a:pt x="1537966" y="1938238"/>
                </a:lnTo>
                <a:lnTo>
                  <a:pt x="1532254" y="1948053"/>
                </a:lnTo>
                <a:lnTo>
                  <a:pt x="1530727" y="1959264"/>
                </a:lnTo>
                <a:lnTo>
                  <a:pt x="1533556" y="1969833"/>
                </a:lnTo>
                <a:lnTo>
                  <a:pt x="1540148" y="1978592"/>
                </a:lnTo>
                <a:lnTo>
                  <a:pt x="1549907" y="1984375"/>
                </a:lnTo>
                <a:lnTo>
                  <a:pt x="1783969" y="2064893"/>
                </a:lnTo>
                <a:lnTo>
                  <a:pt x="1779474" y="2040636"/>
                </a:lnTo>
                <a:lnTo>
                  <a:pt x="1725295" y="2040636"/>
                </a:lnTo>
                <a:lnTo>
                  <a:pt x="1656251" y="1960466"/>
                </a:lnTo>
                <a:lnTo>
                  <a:pt x="1568577" y="1930273"/>
                </a:lnTo>
                <a:lnTo>
                  <a:pt x="1557293" y="1928800"/>
                </a:lnTo>
                <a:close/>
              </a:path>
              <a:path w="1784350" h="2065020">
                <a:moveTo>
                  <a:pt x="1656251" y="1960466"/>
                </a:moveTo>
                <a:lnTo>
                  <a:pt x="1725295" y="2040636"/>
                </a:lnTo>
                <a:lnTo>
                  <a:pt x="1740909" y="2027174"/>
                </a:lnTo>
                <a:lnTo>
                  <a:pt x="1718818" y="2027174"/>
                </a:lnTo>
                <a:lnTo>
                  <a:pt x="1709906" y="1978944"/>
                </a:lnTo>
                <a:lnTo>
                  <a:pt x="1656251" y="1960466"/>
                </a:lnTo>
                <a:close/>
              </a:path>
              <a:path w="1784350" h="2065020">
                <a:moveTo>
                  <a:pt x="1705609" y="1798701"/>
                </a:moveTo>
                <a:lnTo>
                  <a:pt x="1695090" y="1802899"/>
                </a:lnTo>
                <a:lnTo>
                  <a:pt x="1687274" y="1810575"/>
                </a:lnTo>
                <a:lnTo>
                  <a:pt x="1682910" y="1820632"/>
                </a:lnTo>
                <a:lnTo>
                  <a:pt x="1682750" y="1831975"/>
                </a:lnTo>
                <a:lnTo>
                  <a:pt x="1699602" y="1923179"/>
                </a:lnTo>
                <a:lnTo>
                  <a:pt x="1768602" y="2003298"/>
                </a:lnTo>
                <a:lnTo>
                  <a:pt x="1725295" y="2040636"/>
                </a:lnTo>
                <a:lnTo>
                  <a:pt x="1779474" y="2040636"/>
                </a:lnTo>
                <a:lnTo>
                  <a:pt x="1738883" y="1821561"/>
                </a:lnTo>
                <a:lnTo>
                  <a:pt x="1734685" y="1811041"/>
                </a:lnTo>
                <a:lnTo>
                  <a:pt x="1727009" y="1803225"/>
                </a:lnTo>
                <a:lnTo>
                  <a:pt x="1716952" y="1798861"/>
                </a:lnTo>
                <a:lnTo>
                  <a:pt x="1705609" y="1798701"/>
                </a:lnTo>
                <a:close/>
              </a:path>
              <a:path w="1784350" h="2065020">
                <a:moveTo>
                  <a:pt x="1709906" y="1978944"/>
                </a:moveTo>
                <a:lnTo>
                  <a:pt x="1718818" y="2027174"/>
                </a:lnTo>
                <a:lnTo>
                  <a:pt x="1756282" y="1994916"/>
                </a:lnTo>
                <a:lnTo>
                  <a:pt x="1709906" y="1978944"/>
                </a:lnTo>
                <a:close/>
              </a:path>
              <a:path w="1784350" h="2065020">
                <a:moveTo>
                  <a:pt x="1699602" y="1923179"/>
                </a:moveTo>
                <a:lnTo>
                  <a:pt x="1709906" y="1978944"/>
                </a:lnTo>
                <a:lnTo>
                  <a:pt x="1756282" y="1994916"/>
                </a:lnTo>
                <a:lnTo>
                  <a:pt x="1718818" y="2027174"/>
                </a:lnTo>
                <a:lnTo>
                  <a:pt x="1740909" y="2027174"/>
                </a:lnTo>
                <a:lnTo>
                  <a:pt x="1768602" y="2003298"/>
                </a:lnTo>
                <a:lnTo>
                  <a:pt x="1699602" y="1923179"/>
                </a:lnTo>
                <a:close/>
              </a:path>
              <a:path w="1784350" h="2065020">
                <a:moveTo>
                  <a:pt x="1684274" y="1905381"/>
                </a:moveTo>
                <a:lnTo>
                  <a:pt x="1640967" y="1942719"/>
                </a:lnTo>
                <a:lnTo>
                  <a:pt x="1656251" y="1960466"/>
                </a:lnTo>
                <a:lnTo>
                  <a:pt x="1709906" y="1978944"/>
                </a:lnTo>
                <a:lnTo>
                  <a:pt x="1699602" y="1923179"/>
                </a:lnTo>
                <a:lnTo>
                  <a:pt x="1684274" y="1905381"/>
                </a:lnTo>
                <a:close/>
              </a:path>
              <a:path w="1784350" h="2065020">
                <a:moveTo>
                  <a:pt x="1535176" y="1732153"/>
                </a:moveTo>
                <a:lnTo>
                  <a:pt x="1491868" y="1769491"/>
                </a:lnTo>
                <a:lnTo>
                  <a:pt x="1603628" y="1899412"/>
                </a:lnTo>
                <a:lnTo>
                  <a:pt x="1646935" y="1862074"/>
                </a:lnTo>
                <a:lnTo>
                  <a:pt x="1535176" y="1732153"/>
                </a:lnTo>
                <a:close/>
              </a:path>
            </a:pathLst>
          </a:custGeom>
          <a:solidFill>
            <a:srgbClr val="2891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59811" y="4165886"/>
            <a:ext cx="3858260" cy="257175"/>
          </a:xfrm>
          <a:custGeom>
            <a:avLst/>
            <a:gdLst/>
            <a:ahLst/>
            <a:cxnLst/>
            <a:rect l="l" t="t" r="r" b="b"/>
            <a:pathLst>
              <a:path w="3858260" h="257175">
                <a:moveTo>
                  <a:pt x="3857752" y="99789"/>
                </a:moveTo>
                <a:lnTo>
                  <a:pt x="3686302" y="99789"/>
                </a:lnTo>
                <a:lnTo>
                  <a:pt x="3686302" y="156939"/>
                </a:lnTo>
                <a:lnTo>
                  <a:pt x="3857752" y="156939"/>
                </a:lnTo>
                <a:lnTo>
                  <a:pt x="3857752" y="99789"/>
                </a:lnTo>
                <a:close/>
              </a:path>
              <a:path w="3858260" h="257175">
                <a:moveTo>
                  <a:pt x="3629152" y="99789"/>
                </a:moveTo>
                <a:lnTo>
                  <a:pt x="3457702" y="99789"/>
                </a:lnTo>
                <a:lnTo>
                  <a:pt x="3457702" y="156939"/>
                </a:lnTo>
                <a:lnTo>
                  <a:pt x="3629152" y="156939"/>
                </a:lnTo>
                <a:lnTo>
                  <a:pt x="3629152" y="99789"/>
                </a:lnTo>
                <a:close/>
              </a:path>
              <a:path w="3858260" h="257175">
                <a:moveTo>
                  <a:pt x="3400552" y="99789"/>
                </a:moveTo>
                <a:lnTo>
                  <a:pt x="3229102" y="99789"/>
                </a:lnTo>
                <a:lnTo>
                  <a:pt x="3229102" y="156939"/>
                </a:lnTo>
                <a:lnTo>
                  <a:pt x="3400552" y="156939"/>
                </a:lnTo>
                <a:lnTo>
                  <a:pt x="3400552" y="99789"/>
                </a:lnTo>
                <a:close/>
              </a:path>
              <a:path w="3858260" h="257175">
                <a:moveTo>
                  <a:pt x="3171952" y="99789"/>
                </a:moveTo>
                <a:lnTo>
                  <a:pt x="3000502" y="99789"/>
                </a:lnTo>
                <a:lnTo>
                  <a:pt x="3000502" y="156939"/>
                </a:lnTo>
                <a:lnTo>
                  <a:pt x="3171952" y="156939"/>
                </a:lnTo>
                <a:lnTo>
                  <a:pt x="3171952" y="99789"/>
                </a:lnTo>
                <a:close/>
              </a:path>
              <a:path w="3858260" h="257175">
                <a:moveTo>
                  <a:pt x="2943352" y="99789"/>
                </a:moveTo>
                <a:lnTo>
                  <a:pt x="2771902" y="99789"/>
                </a:lnTo>
                <a:lnTo>
                  <a:pt x="2771902" y="156939"/>
                </a:lnTo>
                <a:lnTo>
                  <a:pt x="2943352" y="156939"/>
                </a:lnTo>
                <a:lnTo>
                  <a:pt x="2943352" y="99789"/>
                </a:lnTo>
                <a:close/>
              </a:path>
              <a:path w="3858260" h="257175">
                <a:moveTo>
                  <a:pt x="2714752" y="99789"/>
                </a:moveTo>
                <a:lnTo>
                  <a:pt x="2543302" y="99789"/>
                </a:lnTo>
                <a:lnTo>
                  <a:pt x="2543302" y="156939"/>
                </a:lnTo>
                <a:lnTo>
                  <a:pt x="2714752" y="156939"/>
                </a:lnTo>
                <a:lnTo>
                  <a:pt x="2714752" y="99789"/>
                </a:lnTo>
                <a:close/>
              </a:path>
              <a:path w="3858260" h="257175">
                <a:moveTo>
                  <a:pt x="2486152" y="99789"/>
                </a:moveTo>
                <a:lnTo>
                  <a:pt x="2314702" y="99789"/>
                </a:lnTo>
                <a:lnTo>
                  <a:pt x="2314702" y="156939"/>
                </a:lnTo>
                <a:lnTo>
                  <a:pt x="2486152" y="156939"/>
                </a:lnTo>
                <a:lnTo>
                  <a:pt x="2486152" y="99789"/>
                </a:lnTo>
                <a:close/>
              </a:path>
              <a:path w="3858260" h="257175">
                <a:moveTo>
                  <a:pt x="2257552" y="99789"/>
                </a:moveTo>
                <a:lnTo>
                  <a:pt x="2086102" y="99789"/>
                </a:lnTo>
                <a:lnTo>
                  <a:pt x="2086102" y="156939"/>
                </a:lnTo>
                <a:lnTo>
                  <a:pt x="2257552" y="156939"/>
                </a:lnTo>
                <a:lnTo>
                  <a:pt x="2257552" y="99789"/>
                </a:lnTo>
                <a:close/>
              </a:path>
              <a:path w="3858260" h="257175">
                <a:moveTo>
                  <a:pt x="2028952" y="99789"/>
                </a:moveTo>
                <a:lnTo>
                  <a:pt x="1857502" y="99789"/>
                </a:lnTo>
                <a:lnTo>
                  <a:pt x="1857502" y="156939"/>
                </a:lnTo>
                <a:lnTo>
                  <a:pt x="2028952" y="156939"/>
                </a:lnTo>
                <a:lnTo>
                  <a:pt x="2028952" y="99789"/>
                </a:lnTo>
                <a:close/>
              </a:path>
              <a:path w="3858260" h="257175">
                <a:moveTo>
                  <a:pt x="1800352" y="99789"/>
                </a:moveTo>
                <a:lnTo>
                  <a:pt x="1628902" y="99789"/>
                </a:lnTo>
                <a:lnTo>
                  <a:pt x="1628902" y="156939"/>
                </a:lnTo>
                <a:lnTo>
                  <a:pt x="1800352" y="156939"/>
                </a:lnTo>
                <a:lnTo>
                  <a:pt x="1800352" y="99789"/>
                </a:lnTo>
                <a:close/>
              </a:path>
              <a:path w="3858260" h="257175">
                <a:moveTo>
                  <a:pt x="1571752" y="99789"/>
                </a:moveTo>
                <a:lnTo>
                  <a:pt x="1400302" y="99789"/>
                </a:lnTo>
                <a:lnTo>
                  <a:pt x="1400302" y="156939"/>
                </a:lnTo>
                <a:lnTo>
                  <a:pt x="1571752" y="156939"/>
                </a:lnTo>
                <a:lnTo>
                  <a:pt x="1571752" y="99789"/>
                </a:lnTo>
                <a:close/>
              </a:path>
              <a:path w="3858260" h="257175">
                <a:moveTo>
                  <a:pt x="1343152" y="99789"/>
                </a:moveTo>
                <a:lnTo>
                  <a:pt x="1171702" y="99789"/>
                </a:lnTo>
                <a:lnTo>
                  <a:pt x="1171702" y="156939"/>
                </a:lnTo>
                <a:lnTo>
                  <a:pt x="1343152" y="156939"/>
                </a:lnTo>
                <a:lnTo>
                  <a:pt x="1343152" y="99789"/>
                </a:lnTo>
                <a:close/>
              </a:path>
              <a:path w="3858260" h="257175">
                <a:moveTo>
                  <a:pt x="1114552" y="99789"/>
                </a:moveTo>
                <a:lnTo>
                  <a:pt x="943101" y="99789"/>
                </a:lnTo>
                <a:lnTo>
                  <a:pt x="943101" y="156939"/>
                </a:lnTo>
                <a:lnTo>
                  <a:pt x="1114552" y="156939"/>
                </a:lnTo>
                <a:lnTo>
                  <a:pt x="1114552" y="99789"/>
                </a:lnTo>
                <a:close/>
              </a:path>
              <a:path w="3858260" h="257175">
                <a:moveTo>
                  <a:pt x="885951" y="99789"/>
                </a:moveTo>
                <a:lnTo>
                  <a:pt x="714501" y="99789"/>
                </a:lnTo>
                <a:lnTo>
                  <a:pt x="714501" y="156939"/>
                </a:lnTo>
                <a:lnTo>
                  <a:pt x="885951" y="156939"/>
                </a:lnTo>
                <a:lnTo>
                  <a:pt x="885951" y="99789"/>
                </a:lnTo>
                <a:close/>
              </a:path>
              <a:path w="3858260" h="257175">
                <a:moveTo>
                  <a:pt x="657351" y="99789"/>
                </a:moveTo>
                <a:lnTo>
                  <a:pt x="485901" y="99789"/>
                </a:lnTo>
                <a:lnTo>
                  <a:pt x="485901" y="156939"/>
                </a:lnTo>
                <a:lnTo>
                  <a:pt x="657351" y="156939"/>
                </a:lnTo>
                <a:lnTo>
                  <a:pt x="657351" y="99789"/>
                </a:lnTo>
                <a:close/>
              </a:path>
              <a:path w="3858260" h="257175">
                <a:moveTo>
                  <a:pt x="428751" y="99789"/>
                </a:moveTo>
                <a:lnTo>
                  <a:pt x="257301" y="99789"/>
                </a:lnTo>
                <a:lnTo>
                  <a:pt x="257301" y="156939"/>
                </a:lnTo>
                <a:lnTo>
                  <a:pt x="428751" y="156939"/>
                </a:lnTo>
                <a:lnTo>
                  <a:pt x="428751" y="99789"/>
                </a:lnTo>
                <a:close/>
              </a:path>
              <a:path w="3858260" h="257175">
                <a:moveTo>
                  <a:pt x="224460" y="0"/>
                </a:moveTo>
                <a:lnTo>
                  <a:pt x="213740" y="3662"/>
                </a:lnTo>
                <a:lnTo>
                  <a:pt x="0" y="128364"/>
                </a:lnTo>
                <a:lnTo>
                  <a:pt x="213740" y="253052"/>
                </a:lnTo>
                <a:lnTo>
                  <a:pt x="224460" y="256723"/>
                </a:lnTo>
                <a:lnTo>
                  <a:pt x="235394" y="256011"/>
                </a:lnTo>
                <a:lnTo>
                  <a:pt x="245280" y="251252"/>
                </a:lnTo>
                <a:lnTo>
                  <a:pt x="252856" y="242778"/>
                </a:lnTo>
                <a:lnTo>
                  <a:pt x="256482" y="232036"/>
                </a:lnTo>
                <a:lnTo>
                  <a:pt x="255762" y="221104"/>
                </a:lnTo>
                <a:lnTo>
                  <a:pt x="251017" y="211237"/>
                </a:lnTo>
                <a:lnTo>
                  <a:pt x="242569" y="203687"/>
                </a:lnTo>
                <a:lnTo>
                  <a:pt x="162429" y="156939"/>
                </a:lnTo>
                <a:lnTo>
                  <a:pt x="56642" y="156939"/>
                </a:lnTo>
                <a:lnTo>
                  <a:pt x="56642" y="99789"/>
                </a:lnTo>
                <a:lnTo>
                  <a:pt x="162407" y="99789"/>
                </a:lnTo>
                <a:lnTo>
                  <a:pt x="242569" y="53027"/>
                </a:lnTo>
                <a:lnTo>
                  <a:pt x="251017" y="45486"/>
                </a:lnTo>
                <a:lnTo>
                  <a:pt x="255762" y="35622"/>
                </a:lnTo>
                <a:lnTo>
                  <a:pt x="256482" y="24692"/>
                </a:lnTo>
                <a:lnTo>
                  <a:pt x="252856" y="13949"/>
                </a:lnTo>
                <a:lnTo>
                  <a:pt x="245280" y="5475"/>
                </a:lnTo>
                <a:lnTo>
                  <a:pt x="235394" y="714"/>
                </a:lnTo>
                <a:lnTo>
                  <a:pt x="224460" y="0"/>
                </a:lnTo>
                <a:close/>
              </a:path>
              <a:path w="3858260" h="257175">
                <a:moveTo>
                  <a:pt x="162407" y="99789"/>
                </a:moveTo>
                <a:lnTo>
                  <a:pt x="56642" y="99789"/>
                </a:lnTo>
                <a:lnTo>
                  <a:pt x="56642" y="156939"/>
                </a:lnTo>
                <a:lnTo>
                  <a:pt x="162429" y="156939"/>
                </a:lnTo>
                <a:lnTo>
                  <a:pt x="155745" y="153040"/>
                </a:lnTo>
                <a:lnTo>
                  <a:pt x="71119" y="153040"/>
                </a:lnTo>
                <a:lnTo>
                  <a:pt x="71119" y="103675"/>
                </a:lnTo>
                <a:lnTo>
                  <a:pt x="155745" y="103675"/>
                </a:lnTo>
                <a:lnTo>
                  <a:pt x="162407" y="99789"/>
                </a:lnTo>
                <a:close/>
              </a:path>
              <a:path w="3858260" h="257175">
                <a:moveTo>
                  <a:pt x="200151" y="99789"/>
                </a:moveTo>
                <a:lnTo>
                  <a:pt x="162407" y="99789"/>
                </a:lnTo>
                <a:lnTo>
                  <a:pt x="113432" y="128357"/>
                </a:lnTo>
                <a:lnTo>
                  <a:pt x="162429" y="156939"/>
                </a:lnTo>
                <a:lnTo>
                  <a:pt x="200151" y="156939"/>
                </a:lnTo>
                <a:lnTo>
                  <a:pt x="200151" y="99789"/>
                </a:lnTo>
                <a:close/>
              </a:path>
              <a:path w="3858260" h="257175">
                <a:moveTo>
                  <a:pt x="71119" y="103675"/>
                </a:moveTo>
                <a:lnTo>
                  <a:pt x="71119" y="153040"/>
                </a:lnTo>
                <a:lnTo>
                  <a:pt x="113432" y="128357"/>
                </a:lnTo>
                <a:lnTo>
                  <a:pt x="71119" y="103675"/>
                </a:lnTo>
                <a:close/>
              </a:path>
              <a:path w="3858260" h="257175">
                <a:moveTo>
                  <a:pt x="113432" y="128357"/>
                </a:moveTo>
                <a:lnTo>
                  <a:pt x="71119" y="153040"/>
                </a:lnTo>
                <a:lnTo>
                  <a:pt x="155745" y="153040"/>
                </a:lnTo>
                <a:lnTo>
                  <a:pt x="113432" y="128357"/>
                </a:lnTo>
                <a:close/>
              </a:path>
              <a:path w="3858260" h="257175">
                <a:moveTo>
                  <a:pt x="155745" y="103675"/>
                </a:moveTo>
                <a:lnTo>
                  <a:pt x="71119" y="103675"/>
                </a:lnTo>
                <a:lnTo>
                  <a:pt x="113432" y="128357"/>
                </a:lnTo>
                <a:lnTo>
                  <a:pt x="155745" y="103675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1227" y="3065398"/>
            <a:ext cx="1237615" cy="566420"/>
          </a:xfrm>
          <a:custGeom>
            <a:avLst/>
            <a:gdLst/>
            <a:ahLst/>
            <a:cxnLst/>
            <a:rect l="l" t="t" r="r" b="b"/>
            <a:pathLst>
              <a:path w="1237614" h="566420">
                <a:moveTo>
                  <a:pt x="5080" y="0"/>
                </a:moveTo>
                <a:lnTo>
                  <a:pt x="0" y="11683"/>
                </a:lnTo>
                <a:lnTo>
                  <a:pt x="46355" y="32257"/>
                </a:lnTo>
                <a:lnTo>
                  <a:pt x="51562" y="20700"/>
                </a:lnTo>
                <a:lnTo>
                  <a:pt x="5080" y="0"/>
                </a:lnTo>
                <a:close/>
              </a:path>
              <a:path w="1237614" h="566420">
                <a:moveTo>
                  <a:pt x="86360" y="36194"/>
                </a:moveTo>
                <a:lnTo>
                  <a:pt x="81152" y="47751"/>
                </a:lnTo>
                <a:lnTo>
                  <a:pt x="127635" y="68452"/>
                </a:lnTo>
                <a:lnTo>
                  <a:pt x="132714" y="56768"/>
                </a:lnTo>
                <a:lnTo>
                  <a:pt x="86360" y="36194"/>
                </a:lnTo>
                <a:close/>
              </a:path>
              <a:path w="1237614" h="566420">
                <a:moveTo>
                  <a:pt x="167639" y="72262"/>
                </a:moveTo>
                <a:lnTo>
                  <a:pt x="162433" y="83946"/>
                </a:lnTo>
                <a:lnTo>
                  <a:pt x="208787" y="104520"/>
                </a:lnTo>
                <a:lnTo>
                  <a:pt x="213995" y="92963"/>
                </a:lnTo>
                <a:lnTo>
                  <a:pt x="167639" y="72262"/>
                </a:lnTo>
                <a:close/>
              </a:path>
              <a:path w="1237614" h="566420">
                <a:moveTo>
                  <a:pt x="248793" y="108457"/>
                </a:moveTo>
                <a:lnTo>
                  <a:pt x="243712" y="120014"/>
                </a:lnTo>
                <a:lnTo>
                  <a:pt x="290068" y="140588"/>
                </a:lnTo>
                <a:lnTo>
                  <a:pt x="295275" y="129031"/>
                </a:lnTo>
                <a:lnTo>
                  <a:pt x="248793" y="108457"/>
                </a:lnTo>
                <a:close/>
              </a:path>
              <a:path w="1237614" h="566420">
                <a:moveTo>
                  <a:pt x="330073" y="144525"/>
                </a:moveTo>
                <a:lnTo>
                  <a:pt x="324865" y="156082"/>
                </a:lnTo>
                <a:lnTo>
                  <a:pt x="371348" y="176783"/>
                </a:lnTo>
                <a:lnTo>
                  <a:pt x="376427" y="165100"/>
                </a:lnTo>
                <a:lnTo>
                  <a:pt x="330073" y="144525"/>
                </a:lnTo>
                <a:close/>
              </a:path>
              <a:path w="1237614" h="566420">
                <a:moveTo>
                  <a:pt x="411225" y="180594"/>
                </a:moveTo>
                <a:lnTo>
                  <a:pt x="406146" y="192277"/>
                </a:lnTo>
                <a:lnTo>
                  <a:pt x="452500" y="212851"/>
                </a:lnTo>
                <a:lnTo>
                  <a:pt x="457708" y="201294"/>
                </a:lnTo>
                <a:lnTo>
                  <a:pt x="411225" y="180594"/>
                </a:lnTo>
                <a:close/>
              </a:path>
              <a:path w="1237614" h="566420">
                <a:moveTo>
                  <a:pt x="492506" y="216788"/>
                </a:moveTo>
                <a:lnTo>
                  <a:pt x="487299" y="228345"/>
                </a:lnTo>
                <a:lnTo>
                  <a:pt x="533781" y="249046"/>
                </a:lnTo>
                <a:lnTo>
                  <a:pt x="538861" y="237362"/>
                </a:lnTo>
                <a:lnTo>
                  <a:pt x="492506" y="216788"/>
                </a:lnTo>
                <a:close/>
              </a:path>
              <a:path w="1237614" h="566420">
                <a:moveTo>
                  <a:pt x="573786" y="252856"/>
                </a:moveTo>
                <a:lnTo>
                  <a:pt x="568578" y="264540"/>
                </a:lnTo>
                <a:lnTo>
                  <a:pt x="614934" y="285114"/>
                </a:lnTo>
                <a:lnTo>
                  <a:pt x="620140" y="273557"/>
                </a:lnTo>
                <a:lnTo>
                  <a:pt x="573786" y="252856"/>
                </a:lnTo>
                <a:close/>
              </a:path>
              <a:path w="1237614" h="566420">
                <a:moveTo>
                  <a:pt x="654938" y="289051"/>
                </a:moveTo>
                <a:lnTo>
                  <a:pt x="649859" y="300608"/>
                </a:lnTo>
                <a:lnTo>
                  <a:pt x="696213" y="321309"/>
                </a:lnTo>
                <a:lnTo>
                  <a:pt x="701421" y="309625"/>
                </a:lnTo>
                <a:lnTo>
                  <a:pt x="654938" y="289051"/>
                </a:lnTo>
                <a:close/>
              </a:path>
              <a:path w="1237614" h="566420">
                <a:moveTo>
                  <a:pt x="736219" y="325119"/>
                </a:moveTo>
                <a:lnTo>
                  <a:pt x="731012" y="336676"/>
                </a:lnTo>
                <a:lnTo>
                  <a:pt x="777494" y="357377"/>
                </a:lnTo>
                <a:lnTo>
                  <a:pt x="782574" y="345820"/>
                </a:lnTo>
                <a:lnTo>
                  <a:pt x="736219" y="325119"/>
                </a:lnTo>
                <a:close/>
              </a:path>
              <a:path w="1237614" h="566420">
                <a:moveTo>
                  <a:pt x="817372" y="361188"/>
                </a:moveTo>
                <a:lnTo>
                  <a:pt x="812292" y="372871"/>
                </a:lnTo>
                <a:lnTo>
                  <a:pt x="858647" y="393445"/>
                </a:lnTo>
                <a:lnTo>
                  <a:pt x="863853" y="381888"/>
                </a:lnTo>
                <a:lnTo>
                  <a:pt x="817372" y="361188"/>
                </a:lnTo>
                <a:close/>
              </a:path>
              <a:path w="1237614" h="566420">
                <a:moveTo>
                  <a:pt x="898651" y="397382"/>
                </a:moveTo>
                <a:lnTo>
                  <a:pt x="893445" y="408939"/>
                </a:lnTo>
                <a:lnTo>
                  <a:pt x="939926" y="429640"/>
                </a:lnTo>
                <a:lnTo>
                  <a:pt x="945134" y="417956"/>
                </a:lnTo>
                <a:lnTo>
                  <a:pt x="898651" y="397382"/>
                </a:lnTo>
                <a:close/>
              </a:path>
              <a:path w="1237614" h="566420">
                <a:moveTo>
                  <a:pt x="979932" y="433450"/>
                </a:moveTo>
                <a:lnTo>
                  <a:pt x="974725" y="445134"/>
                </a:lnTo>
                <a:lnTo>
                  <a:pt x="1021207" y="465709"/>
                </a:lnTo>
                <a:lnTo>
                  <a:pt x="1026287" y="454151"/>
                </a:lnTo>
                <a:lnTo>
                  <a:pt x="979932" y="433450"/>
                </a:lnTo>
                <a:close/>
              </a:path>
              <a:path w="1237614" h="566420">
                <a:moveTo>
                  <a:pt x="1061085" y="469645"/>
                </a:moveTo>
                <a:lnTo>
                  <a:pt x="1056005" y="481203"/>
                </a:lnTo>
                <a:lnTo>
                  <a:pt x="1102360" y="501903"/>
                </a:lnTo>
                <a:lnTo>
                  <a:pt x="1107567" y="490219"/>
                </a:lnTo>
                <a:lnTo>
                  <a:pt x="1061085" y="469645"/>
                </a:lnTo>
                <a:close/>
              </a:path>
              <a:path w="1237614" h="566420">
                <a:moveTo>
                  <a:pt x="1214105" y="544624"/>
                </a:moveTo>
                <a:lnTo>
                  <a:pt x="1133856" y="553466"/>
                </a:lnTo>
                <a:lnTo>
                  <a:pt x="1131315" y="556641"/>
                </a:lnTo>
                <a:lnTo>
                  <a:pt x="1132077" y="563498"/>
                </a:lnTo>
                <a:lnTo>
                  <a:pt x="1135126" y="566038"/>
                </a:lnTo>
                <a:lnTo>
                  <a:pt x="1231432" y="555497"/>
                </a:lnTo>
                <a:lnTo>
                  <a:pt x="1223137" y="555497"/>
                </a:lnTo>
                <a:lnTo>
                  <a:pt x="1218438" y="553466"/>
                </a:lnTo>
                <a:lnTo>
                  <a:pt x="1219220" y="551729"/>
                </a:lnTo>
                <a:lnTo>
                  <a:pt x="1214105" y="544624"/>
                </a:lnTo>
                <a:close/>
              </a:path>
              <a:path w="1237614" h="566420">
                <a:moveTo>
                  <a:pt x="1227074" y="543432"/>
                </a:moveTo>
                <a:lnTo>
                  <a:pt x="1224914" y="543432"/>
                </a:lnTo>
                <a:lnTo>
                  <a:pt x="1220470" y="553466"/>
                </a:lnTo>
                <a:lnTo>
                  <a:pt x="1218438" y="553466"/>
                </a:lnTo>
                <a:lnTo>
                  <a:pt x="1223137" y="555497"/>
                </a:lnTo>
                <a:lnTo>
                  <a:pt x="1224030" y="553466"/>
                </a:lnTo>
                <a:lnTo>
                  <a:pt x="1220470" y="553466"/>
                </a:lnTo>
                <a:lnTo>
                  <a:pt x="1219220" y="551729"/>
                </a:lnTo>
                <a:lnTo>
                  <a:pt x="1224793" y="551729"/>
                </a:lnTo>
                <a:lnTo>
                  <a:pt x="1228217" y="543941"/>
                </a:lnTo>
                <a:lnTo>
                  <a:pt x="1227074" y="543432"/>
                </a:lnTo>
                <a:close/>
              </a:path>
              <a:path w="1237614" h="566420">
                <a:moveTo>
                  <a:pt x="1227881" y="541909"/>
                </a:moveTo>
                <a:lnTo>
                  <a:pt x="1223645" y="541909"/>
                </a:lnTo>
                <a:lnTo>
                  <a:pt x="1228217" y="543941"/>
                </a:lnTo>
                <a:lnTo>
                  <a:pt x="1223137" y="555497"/>
                </a:lnTo>
                <a:lnTo>
                  <a:pt x="1231432" y="555497"/>
                </a:lnTo>
                <a:lnTo>
                  <a:pt x="1237234" y="554863"/>
                </a:lnTo>
                <a:lnTo>
                  <a:pt x="1227881" y="541909"/>
                </a:lnTo>
                <a:close/>
              </a:path>
              <a:path w="1237614" h="566420">
                <a:moveTo>
                  <a:pt x="1224914" y="543432"/>
                </a:moveTo>
                <a:lnTo>
                  <a:pt x="1222856" y="543659"/>
                </a:lnTo>
                <a:lnTo>
                  <a:pt x="1219220" y="551729"/>
                </a:lnTo>
                <a:lnTo>
                  <a:pt x="1220470" y="553466"/>
                </a:lnTo>
                <a:lnTo>
                  <a:pt x="1224914" y="543432"/>
                </a:lnTo>
                <a:close/>
              </a:path>
              <a:path w="1237614" h="566420">
                <a:moveTo>
                  <a:pt x="1222856" y="543659"/>
                </a:moveTo>
                <a:lnTo>
                  <a:pt x="1214105" y="544624"/>
                </a:lnTo>
                <a:lnTo>
                  <a:pt x="1219220" y="551729"/>
                </a:lnTo>
                <a:lnTo>
                  <a:pt x="1222856" y="543659"/>
                </a:lnTo>
                <a:close/>
              </a:path>
              <a:path w="1237614" h="566420">
                <a:moveTo>
                  <a:pt x="1173226" y="470916"/>
                </a:moveTo>
                <a:lnTo>
                  <a:pt x="1170432" y="472947"/>
                </a:lnTo>
                <a:lnTo>
                  <a:pt x="1167511" y="475106"/>
                </a:lnTo>
                <a:lnTo>
                  <a:pt x="1166876" y="479044"/>
                </a:lnTo>
                <a:lnTo>
                  <a:pt x="1168908" y="481838"/>
                </a:lnTo>
                <a:lnTo>
                  <a:pt x="1214105" y="544624"/>
                </a:lnTo>
                <a:lnTo>
                  <a:pt x="1222856" y="543659"/>
                </a:lnTo>
                <a:lnTo>
                  <a:pt x="1223645" y="541909"/>
                </a:lnTo>
                <a:lnTo>
                  <a:pt x="1227881" y="541909"/>
                </a:lnTo>
                <a:lnTo>
                  <a:pt x="1179195" y="474472"/>
                </a:lnTo>
                <a:lnTo>
                  <a:pt x="1177163" y="471550"/>
                </a:lnTo>
                <a:lnTo>
                  <a:pt x="1173226" y="470916"/>
                </a:lnTo>
                <a:close/>
              </a:path>
              <a:path w="1237614" h="566420">
                <a:moveTo>
                  <a:pt x="1223645" y="541909"/>
                </a:moveTo>
                <a:lnTo>
                  <a:pt x="1222856" y="543659"/>
                </a:lnTo>
                <a:lnTo>
                  <a:pt x="1224914" y="543432"/>
                </a:lnTo>
                <a:lnTo>
                  <a:pt x="1227074" y="543432"/>
                </a:lnTo>
                <a:lnTo>
                  <a:pt x="1223645" y="541909"/>
                </a:lnTo>
                <a:close/>
              </a:path>
              <a:path w="1237614" h="566420">
                <a:moveTo>
                  <a:pt x="1142364" y="505713"/>
                </a:moveTo>
                <a:lnTo>
                  <a:pt x="1137158" y="517397"/>
                </a:lnTo>
                <a:lnTo>
                  <a:pt x="1183639" y="537972"/>
                </a:lnTo>
                <a:lnTo>
                  <a:pt x="1188720" y="526414"/>
                </a:lnTo>
                <a:lnTo>
                  <a:pt x="1142364" y="505713"/>
                </a:lnTo>
                <a:close/>
              </a:path>
            </a:pathLst>
          </a:custGeom>
          <a:solidFill>
            <a:srgbClr val="30C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54145" y="3075304"/>
            <a:ext cx="2274570" cy="1005840"/>
          </a:xfrm>
          <a:custGeom>
            <a:avLst/>
            <a:gdLst/>
            <a:ahLst/>
            <a:cxnLst/>
            <a:rect l="l" t="t" r="r" b="b"/>
            <a:pathLst>
              <a:path w="2274570" h="1005839">
                <a:moveTo>
                  <a:pt x="5079" y="0"/>
                </a:moveTo>
                <a:lnTo>
                  <a:pt x="0" y="11683"/>
                </a:lnTo>
                <a:lnTo>
                  <a:pt x="46608" y="31876"/>
                </a:lnTo>
                <a:lnTo>
                  <a:pt x="51688" y="20319"/>
                </a:lnTo>
                <a:lnTo>
                  <a:pt x="5079" y="0"/>
                </a:lnTo>
                <a:close/>
              </a:path>
              <a:path w="2274570" h="1005839">
                <a:moveTo>
                  <a:pt x="86613" y="35432"/>
                </a:moveTo>
                <a:lnTo>
                  <a:pt x="81533" y="47117"/>
                </a:lnTo>
                <a:lnTo>
                  <a:pt x="128142" y="67309"/>
                </a:lnTo>
                <a:lnTo>
                  <a:pt x="133222" y="55752"/>
                </a:lnTo>
                <a:lnTo>
                  <a:pt x="86613" y="35432"/>
                </a:lnTo>
                <a:close/>
              </a:path>
              <a:path w="2274570" h="1005839">
                <a:moveTo>
                  <a:pt x="168147" y="70865"/>
                </a:moveTo>
                <a:lnTo>
                  <a:pt x="163067" y="82550"/>
                </a:lnTo>
                <a:lnTo>
                  <a:pt x="209676" y="102743"/>
                </a:lnTo>
                <a:lnTo>
                  <a:pt x="214756" y="91186"/>
                </a:lnTo>
                <a:lnTo>
                  <a:pt x="168147" y="70865"/>
                </a:lnTo>
                <a:close/>
              </a:path>
              <a:path w="2274570" h="1005839">
                <a:moveTo>
                  <a:pt x="249681" y="106299"/>
                </a:moveTo>
                <a:lnTo>
                  <a:pt x="244601" y="117982"/>
                </a:lnTo>
                <a:lnTo>
                  <a:pt x="291210" y="138175"/>
                </a:lnTo>
                <a:lnTo>
                  <a:pt x="296290" y="126618"/>
                </a:lnTo>
                <a:lnTo>
                  <a:pt x="249681" y="106299"/>
                </a:lnTo>
                <a:close/>
              </a:path>
              <a:path w="2274570" h="1005839">
                <a:moveTo>
                  <a:pt x="331215" y="141731"/>
                </a:moveTo>
                <a:lnTo>
                  <a:pt x="326135" y="153415"/>
                </a:lnTo>
                <a:lnTo>
                  <a:pt x="372744" y="173608"/>
                </a:lnTo>
                <a:lnTo>
                  <a:pt x="377825" y="162051"/>
                </a:lnTo>
                <a:lnTo>
                  <a:pt x="331215" y="141731"/>
                </a:lnTo>
                <a:close/>
              </a:path>
              <a:path w="2274570" h="1005839">
                <a:moveTo>
                  <a:pt x="412750" y="177164"/>
                </a:moveTo>
                <a:lnTo>
                  <a:pt x="407669" y="188849"/>
                </a:lnTo>
                <a:lnTo>
                  <a:pt x="454278" y="209042"/>
                </a:lnTo>
                <a:lnTo>
                  <a:pt x="459358" y="197484"/>
                </a:lnTo>
                <a:lnTo>
                  <a:pt x="412750" y="177164"/>
                </a:lnTo>
                <a:close/>
              </a:path>
              <a:path w="2274570" h="1005839">
                <a:moveTo>
                  <a:pt x="494283" y="212597"/>
                </a:moveTo>
                <a:lnTo>
                  <a:pt x="489203" y="224281"/>
                </a:lnTo>
                <a:lnTo>
                  <a:pt x="535813" y="244475"/>
                </a:lnTo>
                <a:lnTo>
                  <a:pt x="540892" y="232918"/>
                </a:lnTo>
                <a:lnTo>
                  <a:pt x="494283" y="212597"/>
                </a:lnTo>
                <a:close/>
              </a:path>
              <a:path w="2274570" h="1005839">
                <a:moveTo>
                  <a:pt x="575817" y="248031"/>
                </a:moveTo>
                <a:lnTo>
                  <a:pt x="570738" y="259714"/>
                </a:lnTo>
                <a:lnTo>
                  <a:pt x="617346" y="279907"/>
                </a:lnTo>
                <a:lnTo>
                  <a:pt x="622426" y="268350"/>
                </a:lnTo>
                <a:lnTo>
                  <a:pt x="575817" y="248031"/>
                </a:lnTo>
                <a:close/>
              </a:path>
              <a:path w="2274570" h="1005839">
                <a:moveTo>
                  <a:pt x="657351" y="283463"/>
                </a:moveTo>
                <a:lnTo>
                  <a:pt x="652271" y="295147"/>
                </a:lnTo>
                <a:lnTo>
                  <a:pt x="698880" y="315340"/>
                </a:lnTo>
                <a:lnTo>
                  <a:pt x="703960" y="303783"/>
                </a:lnTo>
                <a:lnTo>
                  <a:pt x="657351" y="283463"/>
                </a:lnTo>
                <a:close/>
              </a:path>
              <a:path w="2274570" h="1005839">
                <a:moveTo>
                  <a:pt x="738885" y="318896"/>
                </a:moveTo>
                <a:lnTo>
                  <a:pt x="733805" y="330581"/>
                </a:lnTo>
                <a:lnTo>
                  <a:pt x="780414" y="350774"/>
                </a:lnTo>
                <a:lnTo>
                  <a:pt x="785494" y="339217"/>
                </a:lnTo>
                <a:lnTo>
                  <a:pt x="738885" y="318896"/>
                </a:lnTo>
                <a:close/>
              </a:path>
              <a:path w="2274570" h="1005839">
                <a:moveTo>
                  <a:pt x="820419" y="354330"/>
                </a:moveTo>
                <a:lnTo>
                  <a:pt x="815339" y="366013"/>
                </a:lnTo>
                <a:lnTo>
                  <a:pt x="861949" y="386206"/>
                </a:lnTo>
                <a:lnTo>
                  <a:pt x="867028" y="374650"/>
                </a:lnTo>
                <a:lnTo>
                  <a:pt x="820419" y="354330"/>
                </a:lnTo>
                <a:close/>
              </a:path>
              <a:path w="2274570" h="1005839">
                <a:moveTo>
                  <a:pt x="901953" y="389763"/>
                </a:moveTo>
                <a:lnTo>
                  <a:pt x="896874" y="401446"/>
                </a:lnTo>
                <a:lnTo>
                  <a:pt x="943482" y="421639"/>
                </a:lnTo>
                <a:lnTo>
                  <a:pt x="948563" y="410082"/>
                </a:lnTo>
                <a:lnTo>
                  <a:pt x="901953" y="389763"/>
                </a:lnTo>
                <a:close/>
              </a:path>
              <a:path w="2274570" h="1005839">
                <a:moveTo>
                  <a:pt x="983488" y="425195"/>
                </a:moveTo>
                <a:lnTo>
                  <a:pt x="978407" y="436880"/>
                </a:lnTo>
                <a:lnTo>
                  <a:pt x="1025016" y="457072"/>
                </a:lnTo>
                <a:lnTo>
                  <a:pt x="1030096" y="445516"/>
                </a:lnTo>
                <a:lnTo>
                  <a:pt x="983488" y="425195"/>
                </a:lnTo>
                <a:close/>
              </a:path>
              <a:path w="2274570" h="1005839">
                <a:moveTo>
                  <a:pt x="1065021" y="460628"/>
                </a:moveTo>
                <a:lnTo>
                  <a:pt x="1059941" y="472313"/>
                </a:lnTo>
                <a:lnTo>
                  <a:pt x="1106551" y="492506"/>
                </a:lnTo>
                <a:lnTo>
                  <a:pt x="1111630" y="480948"/>
                </a:lnTo>
                <a:lnTo>
                  <a:pt x="1065021" y="460628"/>
                </a:lnTo>
                <a:close/>
              </a:path>
              <a:path w="2274570" h="1005839">
                <a:moveTo>
                  <a:pt x="1146555" y="496061"/>
                </a:moveTo>
                <a:lnTo>
                  <a:pt x="1141476" y="507745"/>
                </a:lnTo>
                <a:lnTo>
                  <a:pt x="1188084" y="527938"/>
                </a:lnTo>
                <a:lnTo>
                  <a:pt x="1193164" y="516381"/>
                </a:lnTo>
                <a:lnTo>
                  <a:pt x="1146555" y="496061"/>
                </a:lnTo>
                <a:close/>
              </a:path>
              <a:path w="2274570" h="1005839">
                <a:moveTo>
                  <a:pt x="1228089" y="531494"/>
                </a:moveTo>
                <a:lnTo>
                  <a:pt x="1223009" y="543179"/>
                </a:lnTo>
                <a:lnTo>
                  <a:pt x="1269618" y="563372"/>
                </a:lnTo>
                <a:lnTo>
                  <a:pt x="1274699" y="551814"/>
                </a:lnTo>
                <a:lnTo>
                  <a:pt x="1228089" y="531494"/>
                </a:lnTo>
                <a:close/>
              </a:path>
              <a:path w="2274570" h="1005839">
                <a:moveTo>
                  <a:pt x="1309624" y="566928"/>
                </a:moveTo>
                <a:lnTo>
                  <a:pt x="1304543" y="578611"/>
                </a:lnTo>
                <a:lnTo>
                  <a:pt x="1351152" y="598804"/>
                </a:lnTo>
                <a:lnTo>
                  <a:pt x="1356232" y="587247"/>
                </a:lnTo>
                <a:lnTo>
                  <a:pt x="1309624" y="566928"/>
                </a:lnTo>
                <a:close/>
              </a:path>
              <a:path w="2274570" h="1005839">
                <a:moveTo>
                  <a:pt x="1391157" y="602360"/>
                </a:moveTo>
                <a:lnTo>
                  <a:pt x="1386077" y="614044"/>
                </a:lnTo>
                <a:lnTo>
                  <a:pt x="1432687" y="634238"/>
                </a:lnTo>
                <a:lnTo>
                  <a:pt x="1437766" y="622681"/>
                </a:lnTo>
                <a:lnTo>
                  <a:pt x="1391157" y="602360"/>
                </a:lnTo>
                <a:close/>
              </a:path>
              <a:path w="2274570" h="1005839">
                <a:moveTo>
                  <a:pt x="1472691" y="637794"/>
                </a:moveTo>
                <a:lnTo>
                  <a:pt x="1467612" y="649478"/>
                </a:lnTo>
                <a:lnTo>
                  <a:pt x="1514220" y="669670"/>
                </a:lnTo>
                <a:lnTo>
                  <a:pt x="1519301" y="658113"/>
                </a:lnTo>
                <a:lnTo>
                  <a:pt x="1472691" y="637794"/>
                </a:lnTo>
                <a:close/>
              </a:path>
              <a:path w="2274570" h="1005839">
                <a:moveTo>
                  <a:pt x="1554226" y="673226"/>
                </a:moveTo>
                <a:lnTo>
                  <a:pt x="1549145" y="684910"/>
                </a:lnTo>
                <a:lnTo>
                  <a:pt x="1595754" y="705104"/>
                </a:lnTo>
                <a:lnTo>
                  <a:pt x="1600834" y="693547"/>
                </a:lnTo>
                <a:lnTo>
                  <a:pt x="1554226" y="673226"/>
                </a:lnTo>
                <a:close/>
              </a:path>
              <a:path w="2274570" h="1005839">
                <a:moveTo>
                  <a:pt x="1635759" y="708660"/>
                </a:moveTo>
                <a:lnTo>
                  <a:pt x="1630679" y="720344"/>
                </a:lnTo>
                <a:lnTo>
                  <a:pt x="1677289" y="740536"/>
                </a:lnTo>
                <a:lnTo>
                  <a:pt x="1682368" y="728979"/>
                </a:lnTo>
                <a:lnTo>
                  <a:pt x="1635759" y="708660"/>
                </a:lnTo>
                <a:close/>
              </a:path>
              <a:path w="2274570" h="1005839">
                <a:moveTo>
                  <a:pt x="1717293" y="744092"/>
                </a:moveTo>
                <a:lnTo>
                  <a:pt x="1712214" y="755776"/>
                </a:lnTo>
                <a:lnTo>
                  <a:pt x="1758822" y="775969"/>
                </a:lnTo>
                <a:lnTo>
                  <a:pt x="1763902" y="764413"/>
                </a:lnTo>
                <a:lnTo>
                  <a:pt x="1717293" y="744092"/>
                </a:lnTo>
                <a:close/>
              </a:path>
              <a:path w="2274570" h="1005839">
                <a:moveTo>
                  <a:pt x="1798827" y="779526"/>
                </a:moveTo>
                <a:lnTo>
                  <a:pt x="1793747" y="791210"/>
                </a:lnTo>
                <a:lnTo>
                  <a:pt x="1840356" y="811453"/>
                </a:lnTo>
                <a:lnTo>
                  <a:pt x="1845437" y="799795"/>
                </a:lnTo>
                <a:lnTo>
                  <a:pt x="1798827" y="779526"/>
                </a:lnTo>
                <a:close/>
              </a:path>
              <a:path w="2274570" h="1005839">
                <a:moveTo>
                  <a:pt x="1880362" y="814984"/>
                </a:moveTo>
                <a:lnTo>
                  <a:pt x="1875281" y="826630"/>
                </a:lnTo>
                <a:lnTo>
                  <a:pt x="1921890" y="846886"/>
                </a:lnTo>
                <a:lnTo>
                  <a:pt x="1926970" y="835240"/>
                </a:lnTo>
                <a:lnTo>
                  <a:pt x="1880362" y="814984"/>
                </a:lnTo>
                <a:close/>
              </a:path>
              <a:path w="2274570" h="1005839">
                <a:moveTo>
                  <a:pt x="1961895" y="850417"/>
                </a:moveTo>
                <a:lnTo>
                  <a:pt x="1956815" y="862063"/>
                </a:lnTo>
                <a:lnTo>
                  <a:pt x="2003425" y="882319"/>
                </a:lnTo>
                <a:lnTo>
                  <a:pt x="2008504" y="870673"/>
                </a:lnTo>
                <a:lnTo>
                  <a:pt x="1961895" y="850417"/>
                </a:lnTo>
                <a:close/>
              </a:path>
              <a:path w="2274570" h="1005839">
                <a:moveTo>
                  <a:pt x="2043429" y="885850"/>
                </a:moveTo>
                <a:lnTo>
                  <a:pt x="2038350" y="897496"/>
                </a:lnTo>
                <a:lnTo>
                  <a:pt x="2084958" y="917752"/>
                </a:lnTo>
                <a:lnTo>
                  <a:pt x="2090039" y="906106"/>
                </a:lnTo>
                <a:lnTo>
                  <a:pt x="2043429" y="885850"/>
                </a:lnTo>
                <a:close/>
              </a:path>
              <a:path w="2274570" h="1005839">
                <a:moveTo>
                  <a:pt x="2238739" y="984584"/>
                </a:moveTo>
                <a:lnTo>
                  <a:pt x="2170938" y="992632"/>
                </a:lnTo>
                <a:lnTo>
                  <a:pt x="2168525" y="995794"/>
                </a:lnTo>
                <a:lnTo>
                  <a:pt x="2169287" y="1002753"/>
                </a:lnTo>
                <a:lnTo>
                  <a:pt x="2172462" y="1005243"/>
                </a:lnTo>
                <a:lnTo>
                  <a:pt x="2274316" y="993152"/>
                </a:lnTo>
                <a:lnTo>
                  <a:pt x="2273385" y="991882"/>
                </a:lnTo>
                <a:lnTo>
                  <a:pt x="2257679" y="991882"/>
                </a:lnTo>
                <a:lnTo>
                  <a:pt x="2255283" y="988618"/>
                </a:lnTo>
                <a:lnTo>
                  <a:pt x="2248027" y="988618"/>
                </a:lnTo>
                <a:lnTo>
                  <a:pt x="2238739" y="984584"/>
                </a:lnTo>
                <a:close/>
              </a:path>
              <a:path w="2274570" h="1005839">
                <a:moveTo>
                  <a:pt x="2261996" y="981824"/>
                </a:moveTo>
                <a:lnTo>
                  <a:pt x="2251235" y="983101"/>
                </a:lnTo>
                <a:lnTo>
                  <a:pt x="2257679" y="991882"/>
                </a:lnTo>
                <a:lnTo>
                  <a:pt x="2261996" y="981824"/>
                </a:lnTo>
                <a:close/>
              </a:path>
              <a:path w="2274570" h="1005839">
                <a:moveTo>
                  <a:pt x="2266017" y="981824"/>
                </a:moveTo>
                <a:lnTo>
                  <a:pt x="2261996" y="981824"/>
                </a:lnTo>
                <a:lnTo>
                  <a:pt x="2257679" y="991882"/>
                </a:lnTo>
                <a:lnTo>
                  <a:pt x="2273385" y="991882"/>
                </a:lnTo>
                <a:lnTo>
                  <a:pt x="2266017" y="981824"/>
                </a:lnTo>
                <a:close/>
              </a:path>
              <a:path w="2274570" h="1005839">
                <a:moveTo>
                  <a:pt x="2250389" y="983201"/>
                </a:moveTo>
                <a:lnTo>
                  <a:pt x="2238739" y="984584"/>
                </a:lnTo>
                <a:lnTo>
                  <a:pt x="2248027" y="988618"/>
                </a:lnTo>
                <a:lnTo>
                  <a:pt x="2250389" y="983201"/>
                </a:lnTo>
                <a:close/>
              </a:path>
              <a:path w="2274570" h="1005839">
                <a:moveTo>
                  <a:pt x="2251235" y="983101"/>
                </a:moveTo>
                <a:lnTo>
                  <a:pt x="2250389" y="983201"/>
                </a:lnTo>
                <a:lnTo>
                  <a:pt x="2248027" y="988618"/>
                </a:lnTo>
                <a:lnTo>
                  <a:pt x="2255283" y="988618"/>
                </a:lnTo>
                <a:lnTo>
                  <a:pt x="2251235" y="983101"/>
                </a:lnTo>
                <a:close/>
              </a:path>
              <a:path w="2274570" h="1005839">
                <a:moveTo>
                  <a:pt x="2206497" y="956716"/>
                </a:moveTo>
                <a:lnTo>
                  <a:pt x="2201417" y="968375"/>
                </a:lnTo>
                <a:lnTo>
                  <a:pt x="2238739" y="984584"/>
                </a:lnTo>
                <a:lnTo>
                  <a:pt x="2250389" y="983201"/>
                </a:lnTo>
                <a:lnTo>
                  <a:pt x="2250732" y="982416"/>
                </a:lnTo>
                <a:lnTo>
                  <a:pt x="2243756" y="972908"/>
                </a:lnTo>
                <a:lnTo>
                  <a:pt x="2206497" y="956716"/>
                </a:lnTo>
                <a:close/>
              </a:path>
              <a:path w="2274570" h="1005839">
                <a:moveTo>
                  <a:pt x="2209672" y="909789"/>
                </a:moveTo>
                <a:lnTo>
                  <a:pt x="2204084" y="913942"/>
                </a:lnTo>
                <a:lnTo>
                  <a:pt x="2203450" y="917917"/>
                </a:lnTo>
                <a:lnTo>
                  <a:pt x="2205481" y="920750"/>
                </a:lnTo>
                <a:lnTo>
                  <a:pt x="2243756" y="972908"/>
                </a:lnTo>
                <a:lnTo>
                  <a:pt x="2253106" y="976972"/>
                </a:lnTo>
                <a:lnTo>
                  <a:pt x="2250732" y="982416"/>
                </a:lnTo>
                <a:lnTo>
                  <a:pt x="2251235" y="983101"/>
                </a:lnTo>
                <a:lnTo>
                  <a:pt x="2261996" y="981824"/>
                </a:lnTo>
                <a:lnTo>
                  <a:pt x="2266017" y="981824"/>
                </a:lnTo>
                <a:lnTo>
                  <a:pt x="2215768" y="913231"/>
                </a:lnTo>
                <a:lnTo>
                  <a:pt x="2213737" y="910412"/>
                </a:lnTo>
                <a:lnTo>
                  <a:pt x="2209672" y="909789"/>
                </a:lnTo>
                <a:close/>
              </a:path>
              <a:path w="2274570" h="1005839">
                <a:moveTo>
                  <a:pt x="2243756" y="972908"/>
                </a:moveTo>
                <a:lnTo>
                  <a:pt x="2250732" y="982416"/>
                </a:lnTo>
                <a:lnTo>
                  <a:pt x="2253106" y="976972"/>
                </a:lnTo>
                <a:lnTo>
                  <a:pt x="2243756" y="972908"/>
                </a:lnTo>
                <a:close/>
              </a:path>
              <a:path w="2274570" h="1005839">
                <a:moveTo>
                  <a:pt x="2124964" y="921283"/>
                </a:moveTo>
                <a:lnTo>
                  <a:pt x="2119883" y="932929"/>
                </a:lnTo>
                <a:lnTo>
                  <a:pt x="2166492" y="953185"/>
                </a:lnTo>
                <a:lnTo>
                  <a:pt x="2171572" y="941539"/>
                </a:lnTo>
                <a:lnTo>
                  <a:pt x="2124964" y="921283"/>
                </a:lnTo>
                <a:close/>
              </a:path>
            </a:pathLst>
          </a:custGeom>
          <a:solidFill>
            <a:srgbClr val="30C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81117" y="1570735"/>
            <a:ext cx="547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222E3C"/>
                </a:solidFill>
                <a:latin typeface="Trebuchet MS"/>
                <a:cs typeface="Trebuchet MS"/>
              </a:rPr>
              <a:t>Latency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67276" y="3108705"/>
            <a:ext cx="62039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solidFill>
                  <a:srgbClr val="222E3C"/>
                </a:solidFill>
                <a:latin typeface="Trebuchet MS"/>
                <a:cs typeface="Trebuchet MS"/>
              </a:rPr>
              <a:t>Utilization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06474" y="3847338"/>
            <a:ext cx="942594" cy="941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92823" y="3956303"/>
            <a:ext cx="723900" cy="7231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30473" y="1070356"/>
            <a:ext cx="94741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400" spc="-35" dirty="0">
                <a:solidFill>
                  <a:srgbClr val="222E3C"/>
                </a:solidFill>
                <a:latin typeface="Trebuchet MS"/>
                <a:cs typeface="Trebuchet MS"/>
              </a:rPr>
              <a:t>Elastic</a:t>
            </a:r>
            <a:r>
              <a:rPr sz="1400" spc="-14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222E3C"/>
                </a:solidFill>
                <a:latin typeface="Trebuchet MS"/>
                <a:cs typeface="Trebuchet MS"/>
              </a:rPr>
              <a:t>Load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solidFill>
                  <a:srgbClr val="222E3C"/>
                </a:solidFill>
                <a:latin typeface="Trebuchet MS"/>
                <a:cs typeface="Trebuchet MS"/>
              </a:rPr>
              <a:t>Balancing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17976" y="2490977"/>
            <a:ext cx="548639" cy="548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61207" y="2420492"/>
            <a:ext cx="1818639" cy="1750060"/>
          </a:xfrm>
          <a:custGeom>
            <a:avLst/>
            <a:gdLst/>
            <a:ahLst/>
            <a:cxnLst/>
            <a:rect l="l" t="t" r="r" b="b"/>
            <a:pathLst>
              <a:path w="1818639" h="1750060">
                <a:moveTo>
                  <a:pt x="0" y="171831"/>
                </a:moveTo>
                <a:lnTo>
                  <a:pt x="6140" y="126162"/>
                </a:lnTo>
                <a:lnTo>
                  <a:pt x="23466" y="85118"/>
                </a:lnTo>
                <a:lnTo>
                  <a:pt x="50339" y="50339"/>
                </a:lnTo>
                <a:lnTo>
                  <a:pt x="85118" y="23466"/>
                </a:lnTo>
                <a:lnTo>
                  <a:pt x="126162" y="6140"/>
                </a:lnTo>
                <a:lnTo>
                  <a:pt x="171830" y="0"/>
                </a:lnTo>
                <a:lnTo>
                  <a:pt x="1646301" y="0"/>
                </a:lnTo>
                <a:lnTo>
                  <a:pt x="1691969" y="6140"/>
                </a:lnTo>
                <a:lnTo>
                  <a:pt x="1733013" y="23466"/>
                </a:lnTo>
                <a:lnTo>
                  <a:pt x="1767792" y="50339"/>
                </a:lnTo>
                <a:lnTo>
                  <a:pt x="1794665" y="85118"/>
                </a:lnTo>
                <a:lnTo>
                  <a:pt x="1811991" y="126162"/>
                </a:lnTo>
                <a:lnTo>
                  <a:pt x="1818131" y="171831"/>
                </a:lnTo>
                <a:lnTo>
                  <a:pt x="1818131" y="1577784"/>
                </a:lnTo>
                <a:lnTo>
                  <a:pt x="1811991" y="1623448"/>
                </a:lnTo>
                <a:lnTo>
                  <a:pt x="1794665" y="1664480"/>
                </a:lnTo>
                <a:lnTo>
                  <a:pt x="1767792" y="1699244"/>
                </a:lnTo>
                <a:lnTo>
                  <a:pt x="1733013" y="1726101"/>
                </a:lnTo>
                <a:lnTo>
                  <a:pt x="1691969" y="1743416"/>
                </a:lnTo>
                <a:lnTo>
                  <a:pt x="1646301" y="1749552"/>
                </a:lnTo>
                <a:lnTo>
                  <a:pt x="171830" y="1749552"/>
                </a:lnTo>
                <a:lnTo>
                  <a:pt x="126162" y="1743416"/>
                </a:lnTo>
                <a:lnTo>
                  <a:pt x="85118" y="1726101"/>
                </a:lnTo>
                <a:lnTo>
                  <a:pt x="50339" y="1699244"/>
                </a:lnTo>
                <a:lnTo>
                  <a:pt x="23466" y="1664480"/>
                </a:lnTo>
                <a:lnTo>
                  <a:pt x="6140" y="1623448"/>
                </a:lnTo>
                <a:lnTo>
                  <a:pt x="0" y="1577784"/>
                </a:lnTo>
                <a:lnTo>
                  <a:pt x="0" y="171831"/>
                </a:lnTo>
                <a:close/>
              </a:path>
            </a:pathLst>
          </a:custGeom>
          <a:ln w="19050">
            <a:solidFill>
              <a:srgbClr val="222E3C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7938" y="4164329"/>
            <a:ext cx="548640" cy="548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04588" y="2490977"/>
            <a:ext cx="548639" cy="548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23461" y="3947667"/>
            <a:ext cx="2755900" cy="680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222E3C"/>
                </a:solidFill>
                <a:latin typeface="Trebuchet MS"/>
                <a:cs typeface="Trebuchet MS"/>
              </a:rPr>
              <a:t>Auto </a:t>
            </a:r>
            <a:r>
              <a:rPr sz="1200" spc="-5" dirty="0">
                <a:solidFill>
                  <a:srgbClr val="222E3C"/>
                </a:solidFill>
                <a:latin typeface="Trebuchet MS"/>
                <a:cs typeface="Trebuchet MS"/>
              </a:rPr>
              <a:t>Scaling</a:t>
            </a:r>
            <a:r>
              <a:rPr sz="1200" spc="-13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222E3C"/>
                </a:solidFill>
                <a:latin typeface="Trebuchet MS"/>
                <a:cs typeface="Trebuchet MS"/>
              </a:rPr>
              <a:t>group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570990">
              <a:lnSpc>
                <a:spcPct val="100000"/>
              </a:lnSpc>
              <a:spcBef>
                <a:spcPts val="5"/>
              </a:spcBef>
            </a:pPr>
            <a:r>
              <a:rPr sz="1200" spc="-30" dirty="0">
                <a:solidFill>
                  <a:srgbClr val="222E3C"/>
                </a:solidFill>
                <a:latin typeface="Trebuchet MS"/>
                <a:cs typeface="Trebuchet MS"/>
              </a:rPr>
              <a:t>Execute </a:t>
            </a:r>
            <a:r>
              <a:rPr sz="1200" spc="65" dirty="0">
                <a:solidFill>
                  <a:srgbClr val="222E3C"/>
                </a:solidFill>
                <a:latin typeface="Trebuchet MS"/>
                <a:cs typeface="Trebuchet MS"/>
              </a:rPr>
              <a:t>AS</a:t>
            </a:r>
            <a:r>
              <a:rPr sz="1200" spc="-14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22E3C"/>
                </a:solidFill>
                <a:latin typeface="Trebuchet MS"/>
                <a:cs typeface="Trebuchet MS"/>
              </a:rPr>
              <a:t>Policy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92677" y="1760601"/>
            <a:ext cx="519430" cy="731520"/>
          </a:xfrm>
          <a:custGeom>
            <a:avLst/>
            <a:gdLst/>
            <a:ahLst/>
            <a:cxnLst/>
            <a:rect l="l" t="t" r="r" b="b"/>
            <a:pathLst>
              <a:path w="519429" h="731519">
                <a:moveTo>
                  <a:pt x="518922" y="0"/>
                </a:moveTo>
                <a:lnTo>
                  <a:pt x="518922" y="365632"/>
                </a:lnTo>
                <a:lnTo>
                  <a:pt x="0" y="365632"/>
                </a:lnTo>
                <a:lnTo>
                  <a:pt x="0" y="731138"/>
                </a:lnTo>
              </a:path>
            </a:pathLst>
          </a:custGeom>
          <a:ln w="25146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1598" y="1760601"/>
            <a:ext cx="568325" cy="731520"/>
          </a:xfrm>
          <a:custGeom>
            <a:avLst/>
            <a:gdLst/>
            <a:ahLst/>
            <a:cxnLst/>
            <a:rect l="l" t="t" r="r" b="b"/>
            <a:pathLst>
              <a:path w="568325" h="731519">
                <a:moveTo>
                  <a:pt x="0" y="0"/>
                </a:moveTo>
                <a:lnTo>
                  <a:pt x="0" y="365632"/>
                </a:lnTo>
                <a:lnTo>
                  <a:pt x="567816" y="365632"/>
                </a:lnTo>
                <a:lnTo>
                  <a:pt x="567816" y="731138"/>
                </a:lnTo>
              </a:path>
            </a:pathLst>
          </a:custGeom>
          <a:ln w="25146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11598" y="1760601"/>
            <a:ext cx="0" cy="731520"/>
          </a:xfrm>
          <a:custGeom>
            <a:avLst/>
            <a:gdLst/>
            <a:ahLst/>
            <a:cxnLst/>
            <a:rect l="l" t="t" r="r" b="b"/>
            <a:pathLst>
              <a:path h="731519">
                <a:moveTo>
                  <a:pt x="0" y="0"/>
                </a:moveTo>
                <a:lnTo>
                  <a:pt x="0" y="365632"/>
                </a:lnTo>
                <a:lnTo>
                  <a:pt x="0" y="731138"/>
                </a:lnTo>
              </a:path>
            </a:pathLst>
          </a:custGeom>
          <a:ln w="25146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81271" y="969263"/>
            <a:ext cx="659129" cy="7909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504950" y="4609338"/>
            <a:ext cx="11442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solidFill>
                  <a:srgbClr val="222E3C"/>
                </a:solidFill>
                <a:latin typeface="Trebuchet MS"/>
                <a:cs typeface="Trebuchet MS"/>
              </a:rPr>
              <a:t>Auto</a:t>
            </a:r>
            <a:r>
              <a:rPr sz="1600" spc="-12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222E3C"/>
                </a:solidFill>
                <a:latin typeface="Trebuchet MS"/>
                <a:cs typeface="Trebuchet MS"/>
              </a:rPr>
              <a:t>Scaling</a:t>
            </a:r>
            <a:endParaRPr sz="16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2776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IOT BLOCK DIAGRAM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" y="1685008"/>
            <a:ext cx="7743825" cy="3133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265" y="1685008"/>
            <a:ext cx="28194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0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Security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Snooping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042" y="1819814"/>
            <a:ext cx="4428790" cy="33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7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Site to Site VPN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44" y="2024686"/>
            <a:ext cx="5784081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6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54" y="1788468"/>
            <a:ext cx="6523262" cy="2954982"/>
          </a:xfrm>
        </p:spPr>
      </p:pic>
    </p:spTree>
    <p:extLst>
      <p:ext uri="{BB962C8B-B14F-4D97-AF65-F5344CB8AC3E}">
        <p14:creationId xmlns:p14="http://schemas.microsoft.com/office/powerpoint/2010/main" val="30164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Browser(To access AWS web Console)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Putty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Filezilla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Tracer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00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will be handled billion and million request with out any latency and unviability issue.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help of Scaling feature.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2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site deployment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 implementation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RPI Connecting to Cloud</a:t>
            </a:r>
          </a:p>
        </p:txBody>
      </p:sp>
    </p:spTree>
    <p:extLst>
      <p:ext uri="{BB962C8B-B14F-4D97-AF65-F5344CB8AC3E}">
        <p14:creationId xmlns:p14="http://schemas.microsoft.com/office/powerpoint/2010/main" val="87323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96">
            <a:extLst>
              <a:ext uri="{FF2B5EF4-FFF2-40B4-BE49-F238E27FC236}">
                <a16:creationId xmlns="" xmlns:a16="http://schemas.microsoft.com/office/drawing/2014/main" id="{E724B9E8-02C8-4B2E-8770-A00A67760D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3" name="Picture 98">
            <a:extLst>
              <a:ext uri="{FF2B5EF4-FFF2-40B4-BE49-F238E27FC236}">
                <a16:creationId xmlns="" xmlns:a16="http://schemas.microsoft.com/office/drawing/2014/main" id="{7B8AE548-0BFA-4792-9962-3375923C76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cxnSp>
        <p:nvCxnSpPr>
          <p:cNvPr id="124" name="Straight Connector 100">
            <a:extLst>
              <a:ext uri="{FF2B5EF4-FFF2-40B4-BE49-F238E27FC236}">
                <a16:creationId xmlns="" xmlns:a16="http://schemas.microsoft.com/office/drawing/2014/main" id="{67639EF4-FA83-4D85-90FE-B831AF2838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02">
            <a:extLst>
              <a:ext uri="{FF2B5EF4-FFF2-40B4-BE49-F238E27FC236}">
                <a16:creationId xmlns="" xmlns:a16="http://schemas.microsoft.com/office/drawing/2014/main" id="{77F5183C-A26A-4229-984A-7FCEB7EE2D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6" name="Rectangle 104">
            <a:extLst>
              <a:ext uri="{FF2B5EF4-FFF2-40B4-BE49-F238E27FC236}">
                <a16:creationId xmlns="" xmlns:a16="http://schemas.microsoft.com/office/drawing/2014/main" id="{A67E9771-7057-4B1C-A442-B929DC7E19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7" name="Straight Connector 106">
            <a:extLst>
              <a:ext uri="{FF2B5EF4-FFF2-40B4-BE49-F238E27FC236}">
                <a16:creationId xmlns="" xmlns:a16="http://schemas.microsoft.com/office/drawing/2014/main" id="{5573DE81-A410-47F8-B617-36EF621515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94204" y="1385316"/>
            <a:ext cx="21236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A25782-BD92-45C9-A8FE-5E3488DF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67" y="603391"/>
            <a:ext cx="2123205" cy="786926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 smtClean="0"/>
              <a:t>Platforms</a:t>
            </a:r>
            <a:endParaRPr lang="en-US" dirty="0"/>
          </a:p>
        </p:txBody>
      </p:sp>
      <p:sp>
        <p:nvSpPr>
          <p:cNvPr id="128" name="Rectangle 108">
            <a:extLst>
              <a:ext uri="{FF2B5EF4-FFF2-40B4-BE49-F238E27FC236}">
                <a16:creationId xmlns="" xmlns:a16="http://schemas.microsoft.com/office/drawing/2014/main" id="{B98D35C3-48CD-4EE5-BA0F-A1A132C7A6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050"/>
          </a:p>
        </p:txBody>
      </p:sp>
      <p:grpSp>
        <p:nvGrpSpPr>
          <p:cNvPr id="129" name="Group 110">
            <a:extLst>
              <a:ext uri="{FF2B5EF4-FFF2-40B4-BE49-F238E27FC236}">
                <a16:creationId xmlns="" xmlns:a16="http://schemas.microsoft.com/office/drawing/2014/main" id="{DECAEFDA-5D6A-4085-B80D-4317DEE011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2984542" y="361629"/>
            <a:ext cx="5670086" cy="3861826"/>
            <a:chOff x="7463258" y="583365"/>
            <a:chExt cx="7560115" cy="5181928"/>
          </a:xfrm>
        </p:grpSpPr>
        <p:sp>
          <p:nvSpPr>
            <p:cNvPr id="112" name="Rectangle 111">
              <a:extLst>
                <a:ext uri="{FF2B5EF4-FFF2-40B4-BE49-F238E27FC236}">
                  <a16:creationId xmlns="" xmlns:a16="http://schemas.microsoft.com/office/drawing/2014/main" id="{EA0C0CC8-828D-4478-A5A9-69961B9499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="" xmlns:a16="http://schemas.microsoft.com/office/drawing/2014/main" id="{D8CEAB92-5D11-4A2B-A6F1-704DCDBA922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130" name="Rectangle 114">
            <a:extLst>
              <a:ext uri="{FF2B5EF4-FFF2-40B4-BE49-F238E27FC236}">
                <a16:creationId xmlns="" xmlns:a16="http://schemas.microsoft.com/office/drawing/2014/main" id="{5EE095BE-2923-4F9D-9B66-4A0FD49BD0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341903" y="732825"/>
            <a:ext cx="4960488" cy="3102154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35" name="Picture 35">
            <a:extLst>
              <a:ext uri="{FF2B5EF4-FFF2-40B4-BE49-F238E27FC236}">
                <a16:creationId xmlns="" xmlns:a16="http://schemas.microsoft.com/office/drawing/2014/main" id="{D743029D-33A4-4790-A894-4A1098BB50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71405" y="843418"/>
            <a:ext cx="1425034" cy="2893470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="" xmlns:a16="http://schemas.microsoft.com/office/drawing/2014/main" id="{A0B98548-5AF4-4D17-8E77-CF09F28B7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060" y="1544259"/>
            <a:ext cx="1485443" cy="1489165"/>
          </a:xfrm>
          <a:prstGeom prst="rect">
            <a:avLst/>
          </a:prstGeom>
        </p:spPr>
      </p:pic>
      <p:pic>
        <p:nvPicPr>
          <p:cNvPr id="11" name="Picture 12" descr="A picture containing vector graphics&#10;&#10;Description generated with high confidence">
            <a:extLst>
              <a:ext uri="{FF2B5EF4-FFF2-40B4-BE49-F238E27FC236}">
                <a16:creationId xmlns="" xmlns:a16="http://schemas.microsoft.com/office/drawing/2014/main" id="{B719C4FC-2F1B-4CC4-BEB2-23F2D3C94E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" b="5349"/>
          <a:stretch/>
        </p:blipFill>
        <p:spPr>
          <a:xfrm>
            <a:off x="3481723" y="1585481"/>
            <a:ext cx="1269782" cy="1266540"/>
          </a:xfrm>
          <a:prstGeom prst="rect">
            <a:avLst/>
          </a:prstGeom>
        </p:spPr>
      </p:pic>
      <p:pic>
        <p:nvPicPr>
          <p:cNvPr id="131" name="Picture 116">
            <a:extLst>
              <a:ext uri="{FF2B5EF4-FFF2-40B4-BE49-F238E27FC236}">
                <a16:creationId xmlns="" xmlns:a16="http://schemas.microsoft.com/office/drawing/2014/main" id="{34822122-BCC6-452D-B907-31FDA6CA9F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cxnSp>
        <p:nvCxnSpPr>
          <p:cNvPr id="132" name="Straight Connector 118">
            <a:extLst>
              <a:ext uri="{FF2B5EF4-FFF2-40B4-BE49-F238E27FC236}">
                <a16:creationId xmlns="" xmlns:a16="http://schemas.microsoft.com/office/drawing/2014/main" id="{C4EAB49D-C7AA-4FAF-8D66-1AD97FD55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15" descr="SmartArt graphic">
            <a:extLst>
              <a:ext uri="{FF2B5EF4-FFF2-40B4-BE49-F238E27FC236}">
                <a16:creationId xmlns="" xmlns:a16="http://schemas.microsoft.com/office/drawing/2014/main" id="{FEA7B78A-50D7-496B-9036-6921CE791D9E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492468" y="1511800"/>
          <a:ext cx="2121020" cy="246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324" name="Picture 324">
            <a:extLst>
              <a:ext uri="{FF2B5EF4-FFF2-40B4-BE49-F238E27FC236}">
                <a16:creationId xmlns="" xmlns:a16="http://schemas.microsoft.com/office/drawing/2014/main" id="{DDA1A958-9F7C-4AB2-9159-41792B99EC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41725" y="1702032"/>
            <a:ext cx="1964531" cy="117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7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AWS DOCUMENTATION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CISCO DOCUMENTATION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173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8" y="1020188"/>
            <a:ext cx="7161990" cy="358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3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C6CB4C-B5E1-4756-815D-BC6EC8E7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PR0JECT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ROADMAP</a:t>
            </a:r>
            <a:br>
              <a:rPr lang="en-US" dirty="0"/>
            </a:b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CD4784F-41FE-47AC-B617-00EA570D30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FFA8FF1C-735A-4A06-B94C-EA60103219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3 </a:t>
            </a:r>
            <a:r>
              <a:rPr lang="en-US" dirty="0" smtClean="0"/>
              <a:t>Platforms </a:t>
            </a:r>
            <a:r>
              <a:rPr lang="en-US" dirty="0"/>
              <a:t>Plan</a:t>
            </a:r>
            <a:endParaRPr lang="ru-RU" dirty="0"/>
          </a:p>
        </p:txBody>
      </p:sp>
      <p:pic>
        <p:nvPicPr>
          <p:cNvPr id="50" name="Picture Placeholder 49" descr="Company logo">
            <a:extLst>
              <a:ext uri="{FF2B5EF4-FFF2-40B4-BE49-F238E27FC236}">
                <a16:creationId xmlns:a16="http://schemas.microsoft.com/office/drawing/2014/main" xmlns="" id="{AA0BD572-8873-4C60-84A2-F8D4F9A446D9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71" b="171"/>
          <a:stretch>
            <a:fillRect/>
          </a:stretch>
        </p:blipFill>
        <p:spPr/>
      </p:pic>
      <p:sp>
        <p:nvSpPr>
          <p:cNvPr id="47" name="Text Placeholder 46">
            <a:extLst>
              <a:ext uri="{FF2B5EF4-FFF2-40B4-BE49-F238E27FC236}">
                <a16:creationId xmlns:a16="http://schemas.microsoft.com/office/drawing/2014/main" xmlns="" id="{AB47DC31-EE68-48D8-9468-C2B842A23804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 smtClean="0"/>
              <a:t>AWS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80A9E837-1CF3-4923-8E30-94AB8B4C21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EC2</a:t>
            </a:r>
            <a:endParaRPr lang="ru-RU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954842DC-5569-4421-BEE9-EC5D80DF6E5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4390D17E-2D62-4E5F-B6C7-00133606296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E894C19-9FAB-43B1-85B9-CB0B890E7C0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LINUX</a:t>
            </a:r>
            <a:endParaRPr lang="ru-RU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6368F96B-C4DE-44C0-B817-D7856E67522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04B1980E-9DD3-42DE-8F61-F99D5543C47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B71962F0-0A0F-4FC2-9E69-6265A830C4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LB</a:t>
            </a:r>
            <a:endParaRPr lang="ru-RU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xmlns="" id="{2B193253-F94A-4164-AE5D-6B3931AE17C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085862" y="328346"/>
            <a:ext cx="1294597" cy="15320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Load </a:t>
            </a:r>
            <a:r>
              <a:rPr lang="en-US" dirty="0" err="1" smtClean="0"/>
              <a:t>Balencer</a:t>
            </a:r>
            <a:endParaRPr lang="ru-RU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xmlns="" id="{574B2B85-AD22-4077-83F1-E8A029BDD2A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106E260A-6B73-4483-8F8B-5B22E648BF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Auto</a:t>
            </a:r>
          </a:p>
          <a:p>
            <a:r>
              <a:rPr lang="en-US" dirty="0" smtClean="0"/>
              <a:t> Scaling</a:t>
            </a:r>
            <a:endParaRPr lang="ru-RU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xmlns="" id="{84F2613F-DCC0-4A1F-9B48-C279DDE0C20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67BB4E68-6401-4C98-8572-F315F0392AD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9747846D-FA06-4686-A47D-5A668FD95F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04306A44-50E7-4C10-ABF1-71CE55A094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Sensors Data</a:t>
            </a:r>
            <a:endParaRPr lang="ru-RU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xmlns="" id="{25D376EC-609C-46F1-A4A6-22B3BCBA977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xmlns="" id="{1F3490A6-CE9A-4C91-9932-EEF33F6A61D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18BD9AA2-DFE1-412D-BB95-7989BA1E603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MQTT</a:t>
            </a:r>
            <a:endParaRPr lang="ru-RU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xmlns="" id="{BB5D9C5D-1FCA-4D88-ADCB-481D203B846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E15B9CEB-0CEB-4050-8317-0807EADC0F0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CDDFF132-912B-4B2B-B3E5-D1AB199B58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DB</a:t>
            </a:r>
          </a:p>
          <a:p>
            <a:r>
              <a:rPr lang="en-US" dirty="0"/>
              <a:t>SERVER</a:t>
            </a:r>
            <a:endParaRPr lang="ru-RU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xmlns="" id="{97AEBAB8-BDEB-4E4A-B443-829D3C340CA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xmlns="" id="{B46FA574-2C1D-466A-8970-8B2776FA33D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0950DBC3-6438-47ED-BA7E-BBD7E08290D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IOT </a:t>
            </a:r>
            <a:r>
              <a:rPr lang="en-US" dirty="0"/>
              <a:t>WEB PAGE</a:t>
            </a:r>
            <a:endParaRPr lang="ru-RU" dirty="0"/>
          </a:p>
          <a:p>
            <a:endParaRPr lang="ru-RU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xmlns="" id="{71435C51-CB8E-41E5-8C00-34ADCC273A3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xmlns="" id="{946F0E31-A00A-4287-813C-109216A5986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xmlns="" id="{7C0ECD94-A4CB-4FB7-A7F7-AA32C0ED85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NW</a:t>
            </a:r>
            <a:endParaRPr lang="en-US" dirty="0"/>
          </a:p>
          <a:p>
            <a:r>
              <a:rPr lang="en-US" dirty="0"/>
              <a:t>SEC</a:t>
            </a:r>
            <a:endParaRPr lang="ru-RU" dirty="0"/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5E0624EF-8210-444B-9BC7-2C144038C2F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VPN</a:t>
            </a:r>
            <a:endParaRPr lang="ru-RU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xmlns="" id="{DF4A9D67-1B01-4CF8-AC0D-C7E518691F6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xmlns="" id="{D7DFA977-B8C8-428F-BA2B-EFF078C726C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7073D15E-3E59-4781-BA50-8D741A373A3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Layer 2 </a:t>
            </a:r>
            <a:r>
              <a:rPr lang="en-US" dirty="0" err="1" smtClean="0"/>
              <a:t>securiy</a:t>
            </a:r>
            <a:endParaRPr lang="ru-RU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xmlns="" id="{D183E534-6B6A-4814-BF59-57A6E38C5B0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xmlns="" id="{075CE6EC-954F-4DE1-BFD8-21E7D92FDE1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FACEF7EF-E8CB-4008-A749-3586789460E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Firewall</a:t>
            </a:r>
            <a:endParaRPr lang="ru-RU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xmlns="" id="{96FA5D30-6CB0-4EEA-AB74-670C4C1A6E0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xmlns="" id="{2439FE52-3A9A-43A5-9827-31AEC68BEE7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xmlns="" id="{A15ADFC7-484C-4FB9-A3C1-CDAA545F73F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smtClean="0"/>
              <a:t>IPS</a:t>
            </a:r>
            <a:endParaRPr lang="ru-RU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xmlns="" id="{22CF05B5-E92D-4FD2-A21C-956D8E8321A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xmlns="" id="{00E93532-CE49-4B9B-B7CE-189B4CACB360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xmlns="" id="{80356F4D-EF6F-4CA4-9F12-1144AB06B635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9737909" y="4996172"/>
            <a:ext cx="783000" cy="783000"/>
          </a:xfrm>
        </p:spPr>
        <p:txBody>
          <a:bodyPr/>
          <a:lstStyle/>
          <a:p>
            <a:r>
              <a:rPr lang="en-US"/>
              <a:t>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1003659-1C3C-40E5-BE1B-1DCC6A9C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F0B8AAA-F436-42D2-B561-5E65C6A0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70C0-85C8-4782-A2DC-740B0F58DBF8}" type="datetime1">
              <a:rPr lang="ru-RU" smtClean="0"/>
              <a:pPr/>
              <a:t>21.02.2019</a:t>
            </a:fld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93FD034-B9C1-41DF-9CA6-A5C81E6F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93C1428B-5ACF-4E79-A091-05E2328DA75D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20" name="Rectangle 19"/>
          <p:cNvSpPr/>
          <p:nvPr/>
        </p:nvSpPr>
        <p:spPr>
          <a:xfrm>
            <a:off x="4481110" y="2433251"/>
            <a:ext cx="2183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</a:rPr>
              <a:t> </a:t>
            </a:r>
            <a:endParaRPr lang="en-US" sz="1050" dirty="0"/>
          </a:p>
        </p:txBody>
      </p:sp>
      <p:sp>
        <p:nvSpPr>
          <p:cNvPr id="45" name="Rectangle 44"/>
          <p:cNvSpPr/>
          <p:nvPr/>
        </p:nvSpPr>
        <p:spPr>
          <a:xfrm>
            <a:off x="4481110" y="2433251"/>
            <a:ext cx="2183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</a:rPr>
              <a:t> 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0261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156574" y="0"/>
            <a:ext cx="7688700" cy="373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189622" y="547352"/>
            <a:ext cx="8150147" cy="45961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project main aim is to handle thousands of 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requests(IOT and Web traffic </a:t>
            </a: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load) on a web 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portal.  When </a:t>
            </a: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user hits on a certain url 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if the requests are more on the url the traffic load will be more. There </a:t>
            </a: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will be lagging of the site and can’t be 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accessed.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" sz="18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Due to this in </a:t>
            </a: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commercial sites, there 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will </a:t>
            </a: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unavailability of the url, </a:t>
            </a: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avoid this problem 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we are going </a:t>
            </a: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change the existing policies in AWS Cloud, and </a:t>
            </a: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create virtual data 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servers by </a:t>
            </a: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using AWS Service. W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hen </a:t>
            </a: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usage is normal we are going to 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reduce </a:t>
            </a: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created virtual 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servers but the existence of the url will not be lost. </a:t>
            </a:r>
            <a:endParaRPr sz="18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 rtl="0">
              <a:lnSpc>
                <a:spcPct val="107916"/>
              </a:lnSpc>
              <a:spcBef>
                <a:spcPts val="16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Wingdings" pitchFamily="2" charset="2"/>
              <a:buChar char="Ø"/>
            </a:pP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Network </a:t>
            </a: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security consists of the policies and practices to prevent and monitor unauthorized access, misuse, modification, or denial of a computer network and network-accessible resources. </a:t>
            </a:r>
          </a:p>
          <a:p>
            <a:pPr marL="285750" lvl="0" indent="-285750" algn="just" rtl="0">
              <a:lnSpc>
                <a:spcPct val="107916"/>
              </a:lnSpc>
              <a:spcBef>
                <a:spcPts val="16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Wingdings" pitchFamily="2" charset="2"/>
              <a:buChar char="Ø"/>
            </a:pP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Only </a:t>
            </a: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Network security can protect you from Trojan horse viruses. Network security involves the authorization of access to data in a system, controlled by the network administrator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.</a:t>
            </a:r>
            <a:endParaRPr sz="18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25" y="207808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Issues in implementation: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792" y="922102"/>
            <a:ext cx="8028960" cy="411122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Unavailability of the website when the requests from users increases on the website.</a:t>
            </a:r>
          </a:p>
          <a:p>
            <a:pPr algn="just">
              <a:buFont typeface="Wingdings" pitchFamily="2" charset="2"/>
              <a:buChar char="v"/>
            </a:pPr>
            <a:endParaRPr lang="en-US" sz="18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costs more for maintaining physical servers so creating virtual servers using AWS services costs low.</a:t>
            </a:r>
          </a:p>
          <a:p>
            <a:pPr algn="just">
              <a:buFont typeface="Wingdings" pitchFamily="2" charset="2"/>
              <a:buChar char="v"/>
            </a:pPr>
            <a:endParaRPr lang="en-US" sz="18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Security is low for networking devices. </a:t>
            </a:r>
          </a:p>
          <a:p>
            <a:pPr algn="just">
              <a:buFont typeface="Wingdings" pitchFamily="2" charset="2"/>
              <a:buChar char="v"/>
            </a:pP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2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721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Objective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154237" y="638978"/>
            <a:ext cx="8108414" cy="4186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76213" indent="-176213" algn="just">
              <a:lnSpc>
                <a:spcPct val="107916"/>
              </a:lnSpc>
              <a:buClr>
                <a:srgbClr val="000000"/>
              </a:buClr>
              <a:buSzPts val="1100"/>
            </a:pPr>
            <a:r>
              <a:rPr lang="en" sz="18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Nowadays, the E-commerce website is </a:t>
            </a:r>
            <a:r>
              <a:rPr lang="en" sz="18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top-rated,</a:t>
            </a:r>
            <a:r>
              <a:rPr lang="en" sz="18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" sz="18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the </a:t>
            </a:r>
            <a:r>
              <a:rPr lang="en" sz="18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Online shopping sites are </a:t>
            </a:r>
            <a:r>
              <a:rPr lang="en" sz="18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increased. </a:t>
            </a:r>
            <a:r>
              <a:rPr lang="en" sz="18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These websites requesting (or) accessing data will be different day today. For suppose </a:t>
            </a:r>
            <a:r>
              <a:rPr lang="en" sz="18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from monday-friday </a:t>
            </a:r>
            <a:r>
              <a:rPr lang="en" sz="18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these sites will get approximately 10,000 requests. </a:t>
            </a:r>
            <a:endParaRPr lang="en" sz="1800" dirty="0" smtClean="0">
              <a:solidFill>
                <a:srgbClr val="000000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176213" indent="-176213" algn="just">
              <a:lnSpc>
                <a:spcPct val="107916"/>
              </a:lnSpc>
              <a:buClr>
                <a:srgbClr val="000000"/>
              </a:buClr>
              <a:buSzPts val="1100"/>
            </a:pPr>
            <a:r>
              <a:rPr lang="en" sz="18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Only </a:t>
            </a:r>
            <a:r>
              <a:rPr lang="en" sz="18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on weekends, </a:t>
            </a:r>
            <a:r>
              <a:rPr lang="en" sz="18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the requests may </a:t>
            </a:r>
            <a:r>
              <a:rPr lang="en" sz="18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increase to </a:t>
            </a:r>
            <a:r>
              <a:rPr lang="en" sz="18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50,000, on festivals and </a:t>
            </a:r>
            <a:r>
              <a:rPr lang="en" sz="18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big billion days, they will get lakhs of </a:t>
            </a:r>
            <a:r>
              <a:rPr lang="en" sz="18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requests. We </a:t>
            </a:r>
            <a:r>
              <a:rPr lang="en" sz="18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have to maintain servers, applications, storage, </a:t>
            </a:r>
            <a:r>
              <a:rPr lang="en" sz="18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etc for these sites. </a:t>
            </a:r>
          </a:p>
          <a:p>
            <a:pPr marL="176213" indent="-176213" algn="just">
              <a:lnSpc>
                <a:spcPct val="107916"/>
              </a:lnSpc>
              <a:buClr>
                <a:srgbClr val="000000"/>
              </a:buClr>
              <a:buSzPts val="1100"/>
            </a:pPr>
            <a:r>
              <a:rPr lang="en" sz="18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On </a:t>
            </a:r>
            <a:r>
              <a:rPr lang="en" sz="18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weekdays load will be normal, So it may require </a:t>
            </a:r>
            <a:r>
              <a:rPr lang="en" sz="18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2 </a:t>
            </a:r>
            <a:r>
              <a:rPr lang="en" sz="18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or 3 </a:t>
            </a:r>
            <a:r>
              <a:rPr lang="en" sz="18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servers and on weekends </a:t>
            </a:r>
            <a:r>
              <a:rPr lang="en" sz="18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we need 10 to 100 servers besides. On offer’s day, we have to maintain thousands of servers. </a:t>
            </a:r>
            <a:endParaRPr lang="en" sz="1800" dirty="0" smtClean="0">
              <a:solidFill>
                <a:srgbClr val="000000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176213" indent="-176213" algn="just">
              <a:lnSpc>
                <a:spcPct val="107916"/>
              </a:lnSpc>
              <a:buClr>
                <a:srgbClr val="000000"/>
              </a:buClr>
              <a:buSzPts val="1100"/>
            </a:pPr>
            <a:r>
              <a:rPr lang="en" sz="18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Mainatinence of servers is dificult. </a:t>
            </a:r>
            <a:r>
              <a:rPr lang="en" sz="18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This much of infra of websites building and managing, it is challenging. To overcome this issue, we are moving to the cloud. That is </a:t>
            </a:r>
            <a:r>
              <a:rPr lang="en" sz="1800" b="1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AWS CLOUD</a:t>
            </a:r>
            <a:r>
              <a:rPr lang="en" sz="18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, and it is providing a feature called load balancing and Auto scaling.</a:t>
            </a:r>
            <a:endParaRPr sz="1800" dirty="0">
              <a:solidFill>
                <a:srgbClr val="000000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1600"/>
              </a:spcAft>
              <a:buNone/>
            </a:pPr>
            <a:endParaRPr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299792" y="210329"/>
            <a:ext cx="7688700" cy="894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Hardware ,Software,Services used: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649995" y="1090670"/>
            <a:ext cx="7480454" cy="3249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AWS(Cloud Watch,VPC,EC2,LINUX,S3,SSH)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" sz="1800" dirty="0">
                <a:latin typeface="Times New Roman" pitchFamily="18" charset="0"/>
                <a:cs typeface="Times New Roman" pitchFamily="18" charset="0"/>
              </a:rPr>
              <a:t>Scripting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Languages (Json)</a:t>
            </a:r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Cisco Networking devices (Router, Switch)</a:t>
            </a:r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ad Balancing provided by AWS.</a:t>
            </a:r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Auto Scaling provided by AWS.</a:t>
            </a:r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Font typeface="Wingdings" pitchFamily="2" charset="2"/>
              <a:buChar char="v"/>
            </a:pP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171450" lvl="0" indent="-171450" algn="l" rtl="0">
              <a:spcBef>
                <a:spcPts val="1600"/>
              </a:spcBef>
              <a:spcAft>
                <a:spcPts val="1600"/>
              </a:spcAft>
              <a:buFont typeface="Wingdings" pitchFamily="2" charset="2"/>
              <a:buChar char="v"/>
            </a:pPr>
            <a:endParaRPr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178606" y="204743"/>
            <a:ext cx="7688700" cy="631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Advantages of  proposed  approach:</a:t>
            </a:r>
            <a:r>
              <a:rPr lang="en" dirty="0"/>
              <a:t>	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66742" y="1010214"/>
            <a:ext cx="7688700" cy="37420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IN" sz="18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Handling  millions of requests without any down time.</a:t>
            </a:r>
          </a:p>
          <a:p>
            <a:pPr marL="0" lvl="0" indent="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2900" lvl="0" indent="-3429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IN" sz="18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Automatic  server allocation will be possible without user interaction.</a:t>
            </a:r>
          </a:p>
          <a:p>
            <a:pPr marL="342900" lvl="0" indent="-3429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IN" sz="18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2900" lvl="0" indent="-3429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IN" sz="18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Maintenance  cost will be reduced with AWS.</a:t>
            </a:r>
          </a:p>
          <a:p>
            <a:pPr marL="342900" lvl="0" indent="-3429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IN" sz="18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2900" lvl="0" indent="-342900" algn="just">
              <a:lnSpc>
                <a:spcPct val="107916"/>
              </a:lnSpc>
              <a:buFont typeface="Wingdings" pitchFamily="2" charset="2"/>
              <a:buChar char="Ø"/>
            </a:pPr>
            <a:r>
              <a:rPr lang="en-IN" sz="18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Layer 2 attacks like </a:t>
            </a: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ARP SPOOFING, MAC FLOODING, and DHCP SPOOFING </a:t>
            </a:r>
            <a:r>
              <a:rPr lang="en-IN" sz="18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will be prevented.</a:t>
            </a:r>
          </a:p>
          <a:p>
            <a:pPr marL="342900" lvl="0" indent="-342900" algn="just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Wingdings" pitchFamily="2" charset="2"/>
              <a:buChar char="Ø"/>
            </a:pPr>
            <a:r>
              <a:rPr lang="en" sz="18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To </a:t>
            </a:r>
            <a:r>
              <a:rPr lang="en" sz="18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connect different branches with security, we are implementing SITE TO SITE VPN. 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presentaion Template</Template>
  <TotalTime>1061</TotalTime>
  <Words>1497</Words>
  <Application>Microsoft Office PowerPoint</Application>
  <PresentationFormat>On-screen Show (16:9)</PresentationFormat>
  <Paragraphs>269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Constantia</vt:lpstr>
      <vt:lpstr>Wingdings</vt:lpstr>
      <vt:lpstr>Monotype Corsiva</vt:lpstr>
      <vt:lpstr>Lucida Calligraphy</vt:lpstr>
      <vt:lpstr>Trebuchet MS</vt:lpstr>
      <vt:lpstr>Calibri</vt:lpstr>
      <vt:lpstr>Times New Roman</vt:lpstr>
      <vt:lpstr>Wingdings 2</vt:lpstr>
      <vt:lpstr>Flow</vt:lpstr>
      <vt:lpstr>AWS CLOUD &amp; NETWORK SECURITY</vt:lpstr>
      <vt:lpstr>PowerPoint Presentation</vt:lpstr>
      <vt:lpstr>Platforms</vt:lpstr>
      <vt:lpstr>PR0JECT ROADMAP </vt:lpstr>
      <vt:lpstr>Introduction:</vt:lpstr>
      <vt:lpstr>Issues in implementation:</vt:lpstr>
      <vt:lpstr>Objective</vt:lpstr>
      <vt:lpstr>Hardware ,Software,Services used: </vt:lpstr>
      <vt:lpstr>Advantages of  proposed  approach: </vt:lpstr>
      <vt:lpstr>Elastic Load Balancing</vt:lpstr>
      <vt:lpstr>Classic Load Balancer – How It Works</vt:lpstr>
      <vt:lpstr>Application Load Balance – How It Works</vt:lpstr>
      <vt:lpstr>Amazon CloudWatch</vt:lpstr>
      <vt:lpstr>Amazon CloudWatch Facts</vt:lpstr>
      <vt:lpstr>Amazon CloudWatch Architecture</vt:lpstr>
      <vt:lpstr>Auto Scaling</vt:lpstr>
      <vt:lpstr>Launch Configurations</vt:lpstr>
      <vt:lpstr>Auto Scaling Groups</vt:lpstr>
      <vt:lpstr>Auto Scaling Basic Lifecycle</vt:lpstr>
      <vt:lpstr>Auto Scaling Basic Lifecycle</vt:lpstr>
      <vt:lpstr>AWS   Block Diagram</vt:lpstr>
      <vt:lpstr>Cont.. </vt:lpstr>
      <vt:lpstr>IOT BLOCK DIAGRAM</vt:lpstr>
      <vt:lpstr>Network Security</vt:lpstr>
      <vt:lpstr>Cont</vt:lpstr>
      <vt:lpstr>Cont</vt:lpstr>
      <vt:lpstr>APPLICATIONS</vt:lpstr>
      <vt:lpstr>CONCLUSION</vt:lpstr>
      <vt:lpstr>FUTURE WORK 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CLOUD &amp; NETWORK SECURITY</dc:title>
  <dc:creator>srigowri simhadri</dc:creator>
  <cp:lastModifiedBy>Kranthi</cp:lastModifiedBy>
  <cp:revision>77</cp:revision>
  <dcterms:modified xsi:type="dcterms:W3CDTF">2019-02-21T03:50:50Z</dcterms:modified>
</cp:coreProperties>
</file>