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8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20"/>
    <a:srgbClr val="454D55"/>
    <a:srgbClr val="E8611D"/>
    <a:srgbClr val="81BF3B"/>
    <a:srgbClr val="F39D21"/>
    <a:srgbClr val="BAC82F"/>
    <a:srgbClr val="6F0066"/>
    <a:srgbClr val="403474"/>
    <a:srgbClr val="571B6D"/>
    <a:srgbClr val="0C6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D1BA1-940D-4EBE-A6D7-CD0454B09456}" type="doc">
      <dgm:prSet loTypeId="urn:microsoft.com/office/officeart/2005/8/layout/b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9548B457-BFAD-4CDB-A9AD-98DFA9FF0780}">
      <dgm:prSet phldrT="[Text]"/>
      <dgm:spPr/>
      <dgm:t>
        <a:bodyPr/>
        <a:lstStyle/>
        <a:p>
          <a:r>
            <a:rPr lang="en-US" b="0" kern="1200">
              <a:latin typeface="+mn-lt"/>
              <a:ea typeface="+mn-ea"/>
              <a:cs typeface="+mn-cs"/>
            </a:rPr>
            <a:t>AWS</a:t>
          </a:r>
        </a:p>
      </dgm:t>
    </dgm:pt>
    <dgm:pt modelId="{98917924-E3D5-4B10-9951-C92C100A8ADF}" type="parTrans" cxnId="{6E5C4D02-7A69-4231-8F24-BB167086EC98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A7DA3C19-9623-4AF4-AF7A-7231CB05F015}" type="sibTrans" cxnId="{6E5C4D02-7A69-4231-8F24-BB167086EC98}">
      <dgm:prSet phldrT="1"/>
      <dgm:spPr/>
      <dgm:t>
        <a:bodyPr/>
        <a:lstStyle/>
        <a:p>
          <a:endParaRPr lang="en-US">
            <a:latin typeface="+mn-lt"/>
          </a:endParaRPr>
        </a:p>
      </dgm:t>
    </dgm:pt>
    <dgm:pt modelId="{35168481-0A40-487E-8959-06571A74D0AB}">
      <dgm:prSet phldrT="[Text]"/>
      <dgm:spPr/>
      <dgm:t>
        <a:bodyPr/>
        <a:lstStyle/>
        <a:p>
          <a:r>
            <a:rPr lang="en-US" b="0" kern="1200">
              <a:latin typeface="+mn-lt"/>
              <a:ea typeface="+mn-ea"/>
              <a:cs typeface="+mn-cs"/>
            </a:rPr>
            <a:t>IoT</a:t>
          </a:r>
        </a:p>
      </dgm:t>
    </dgm:pt>
    <dgm:pt modelId="{930F7CBD-68CB-451F-B9E6-F489F9BC2771}" type="parTrans" cxnId="{4BD66747-1796-48E3-8DE2-05691ED17FB1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EAD1B631-76F8-4009-B598-79ACAEB061F8}" type="sibTrans" cxnId="{4BD66747-1796-48E3-8DE2-05691ED17FB1}">
      <dgm:prSet phldrT="2"/>
      <dgm:spPr/>
      <dgm:t>
        <a:bodyPr/>
        <a:lstStyle/>
        <a:p>
          <a:endParaRPr lang="en-US">
            <a:latin typeface="+mn-lt"/>
          </a:endParaRPr>
        </a:p>
      </dgm:t>
    </dgm:pt>
    <dgm:pt modelId="{5AAFDF26-F66D-426B-8484-9C21505D8C77}">
      <dgm:prSet phldrT="[Text]"/>
      <dgm:spPr/>
      <dgm:t>
        <a:bodyPr/>
        <a:lstStyle/>
        <a:p>
          <a:r>
            <a:rPr lang="en-US" b="0" kern="1200">
              <a:latin typeface="+mn-lt"/>
              <a:ea typeface="+mn-ea"/>
              <a:cs typeface="+mn-cs"/>
            </a:rPr>
            <a:t>Network Security</a:t>
          </a:r>
        </a:p>
      </dgm:t>
    </dgm:pt>
    <dgm:pt modelId="{592E6B26-C117-4C85-9FCA-785CE8AE0AC2}" type="parTrans" cxnId="{6C703BCF-78B1-42B9-BDFA-4E1B1A821575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DF4939B7-A7CA-4570-8F47-8E3EAD973ACC}" type="sibTrans" cxnId="{6C703BCF-78B1-42B9-BDFA-4E1B1A821575}">
      <dgm:prSet phldrT="3"/>
      <dgm:spPr/>
      <dgm:t>
        <a:bodyPr/>
        <a:lstStyle/>
        <a:p>
          <a:endParaRPr lang="en-US">
            <a:latin typeface="+mn-lt"/>
          </a:endParaRPr>
        </a:p>
      </dgm:t>
    </dgm:pt>
    <dgm:pt modelId="{02CC6D8B-73F8-4E08-8C71-2AE4B609823C}" type="pres">
      <dgm:prSet presAssocID="{ED0D1BA1-940D-4EBE-A6D7-CD0454B0945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84FB462-2512-4E4A-8E2B-4A1093D7B12D}" type="pres">
      <dgm:prSet presAssocID="{9548B457-BFAD-4CDB-A9AD-98DFA9FF0780}" presName="compNode" presStyleCnt="0"/>
      <dgm:spPr/>
    </dgm:pt>
    <dgm:pt modelId="{FFD766B3-0D4B-4F59-A620-1BD20AD238B9}" type="pres">
      <dgm:prSet presAssocID="{9548B457-BFAD-4CDB-A9AD-98DFA9FF0780}" presName="dummyConnPt" presStyleCnt="0"/>
      <dgm:spPr/>
    </dgm:pt>
    <dgm:pt modelId="{9ED1FA9B-C73D-47AA-A0F2-5258F95C3F59}" type="pres">
      <dgm:prSet presAssocID="{9548B457-BFAD-4CDB-A9AD-98DFA9FF07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0E7E0-1BC4-4C4B-9F59-3A14ADA3D6D1}" type="pres">
      <dgm:prSet presAssocID="{A7DA3C19-9623-4AF4-AF7A-7231CB05F015}" presName="sibTrans" presStyleLbl="bgSibTrans2D1" presStyleIdx="0" presStyleCnt="2"/>
      <dgm:spPr/>
      <dgm:t>
        <a:bodyPr/>
        <a:lstStyle/>
        <a:p>
          <a:endParaRPr lang="en-US"/>
        </a:p>
      </dgm:t>
    </dgm:pt>
    <dgm:pt modelId="{365AC6E1-A941-4724-B7DC-882C7503FB63}" type="pres">
      <dgm:prSet presAssocID="{35168481-0A40-487E-8959-06571A74D0AB}" presName="compNode" presStyleCnt="0"/>
      <dgm:spPr/>
    </dgm:pt>
    <dgm:pt modelId="{5B42D8BC-095E-41C9-AD2A-19C8193E07E0}" type="pres">
      <dgm:prSet presAssocID="{35168481-0A40-487E-8959-06571A74D0AB}" presName="dummyConnPt" presStyleCnt="0"/>
      <dgm:spPr/>
    </dgm:pt>
    <dgm:pt modelId="{B5DADE8B-BB88-4AA2-9747-FE11602B06DD}" type="pres">
      <dgm:prSet presAssocID="{35168481-0A40-487E-8959-06571A74D0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15BE1-72B3-4EF3-928C-2BCA6FFF5FDB}" type="pres">
      <dgm:prSet presAssocID="{EAD1B631-76F8-4009-B598-79ACAEB061F8}" presName="sibTrans" presStyleLbl="bgSibTrans2D1" presStyleIdx="1" presStyleCnt="2"/>
      <dgm:spPr/>
      <dgm:t>
        <a:bodyPr/>
        <a:lstStyle/>
        <a:p>
          <a:endParaRPr lang="en-US"/>
        </a:p>
      </dgm:t>
    </dgm:pt>
    <dgm:pt modelId="{41DA70A7-1EF2-4687-86F6-F0A6179301CF}" type="pres">
      <dgm:prSet presAssocID="{5AAFDF26-F66D-426B-8484-9C21505D8C77}" presName="compNode" presStyleCnt="0"/>
      <dgm:spPr/>
    </dgm:pt>
    <dgm:pt modelId="{B0B20D03-8728-4C2F-8A38-D4B1DB3C729B}" type="pres">
      <dgm:prSet presAssocID="{5AAFDF26-F66D-426B-8484-9C21505D8C77}" presName="dummyConnPt" presStyleCnt="0"/>
      <dgm:spPr/>
    </dgm:pt>
    <dgm:pt modelId="{288CA2B3-B178-4EC0-8AC4-736EF4503939}" type="pres">
      <dgm:prSet presAssocID="{5AAFDF26-F66D-426B-8484-9C21505D8C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3C7BDE-1FA8-4853-856F-4C9ADA6788C6}" type="presOf" srcId="{EAD1B631-76F8-4009-B598-79ACAEB061F8}" destId="{1FA15BE1-72B3-4EF3-928C-2BCA6FFF5FDB}" srcOrd="0" destOrd="0" presId="urn:microsoft.com/office/officeart/2005/8/layout/bProcess4"/>
    <dgm:cxn modelId="{A00C0D6E-73A4-4E64-8D05-C15C7671E5DD}" type="presOf" srcId="{5AAFDF26-F66D-426B-8484-9C21505D8C77}" destId="{288CA2B3-B178-4EC0-8AC4-736EF4503939}" srcOrd="0" destOrd="0" presId="urn:microsoft.com/office/officeart/2005/8/layout/bProcess4"/>
    <dgm:cxn modelId="{6C703BCF-78B1-42B9-BDFA-4E1B1A821575}" srcId="{ED0D1BA1-940D-4EBE-A6D7-CD0454B09456}" destId="{5AAFDF26-F66D-426B-8484-9C21505D8C77}" srcOrd="2" destOrd="0" parTransId="{592E6B26-C117-4C85-9FCA-785CE8AE0AC2}" sibTransId="{DF4939B7-A7CA-4570-8F47-8E3EAD973ACC}"/>
    <dgm:cxn modelId="{9A5586EA-94A5-4357-8795-44484D775C83}" type="presOf" srcId="{9548B457-BFAD-4CDB-A9AD-98DFA9FF0780}" destId="{9ED1FA9B-C73D-47AA-A0F2-5258F95C3F59}" srcOrd="0" destOrd="0" presId="urn:microsoft.com/office/officeart/2005/8/layout/bProcess4"/>
    <dgm:cxn modelId="{5AEBE835-F569-4763-8577-ADB5C81BB458}" type="presOf" srcId="{35168481-0A40-487E-8959-06571A74D0AB}" destId="{B5DADE8B-BB88-4AA2-9747-FE11602B06DD}" srcOrd="0" destOrd="0" presId="urn:microsoft.com/office/officeart/2005/8/layout/bProcess4"/>
    <dgm:cxn modelId="{6E5C4D02-7A69-4231-8F24-BB167086EC98}" srcId="{ED0D1BA1-940D-4EBE-A6D7-CD0454B09456}" destId="{9548B457-BFAD-4CDB-A9AD-98DFA9FF0780}" srcOrd="0" destOrd="0" parTransId="{98917924-E3D5-4B10-9951-C92C100A8ADF}" sibTransId="{A7DA3C19-9623-4AF4-AF7A-7231CB05F015}"/>
    <dgm:cxn modelId="{955680E7-838B-4015-8175-21F51C879EA6}" type="presOf" srcId="{A7DA3C19-9623-4AF4-AF7A-7231CB05F015}" destId="{9620E7E0-1BC4-4C4B-9F59-3A14ADA3D6D1}" srcOrd="0" destOrd="0" presId="urn:microsoft.com/office/officeart/2005/8/layout/bProcess4"/>
    <dgm:cxn modelId="{4BD66747-1796-48E3-8DE2-05691ED17FB1}" srcId="{ED0D1BA1-940D-4EBE-A6D7-CD0454B09456}" destId="{35168481-0A40-487E-8959-06571A74D0AB}" srcOrd="1" destOrd="0" parTransId="{930F7CBD-68CB-451F-B9E6-F489F9BC2771}" sibTransId="{EAD1B631-76F8-4009-B598-79ACAEB061F8}"/>
    <dgm:cxn modelId="{68D7C3B7-74FC-4B1C-91D7-390515BF79A6}" type="presOf" srcId="{ED0D1BA1-940D-4EBE-A6D7-CD0454B09456}" destId="{02CC6D8B-73F8-4E08-8C71-2AE4B609823C}" srcOrd="0" destOrd="0" presId="urn:microsoft.com/office/officeart/2005/8/layout/bProcess4"/>
    <dgm:cxn modelId="{CADD0BC8-C64D-4BE5-ABB4-CA5C19F30605}" type="presParOf" srcId="{02CC6D8B-73F8-4E08-8C71-2AE4B609823C}" destId="{484FB462-2512-4E4A-8E2B-4A1093D7B12D}" srcOrd="0" destOrd="0" presId="urn:microsoft.com/office/officeart/2005/8/layout/bProcess4"/>
    <dgm:cxn modelId="{83899E39-26CB-4A3E-9630-5D21AE87707B}" type="presParOf" srcId="{484FB462-2512-4E4A-8E2B-4A1093D7B12D}" destId="{FFD766B3-0D4B-4F59-A620-1BD20AD238B9}" srcOrd="0" destOrd="0" presId="urn:microsoft.com/office/officeart/2005/8/layout/bProcess4"/>
    <dgm:cxn modelId="{DFD374C0-5715-499F-9FAB-E3B18B3F72DF}" type="presParOf" srcId="{484FB462-2512-4E4A-8E2B-4A1093D7B12D}" destId="{9ED1FA9B-C73D-47AA-A0F2-5258F95C3F59}" srcOrd="1" destOrd="0" presId="urn:microsoft.com/office/officeart/2005/8/layout/bProcess4"/>
    <dgm:cxn modelId="{E99CA804-09EF-4961-8CFB-A44F9AE4575D}" type="presParOf" srcId="{02CC6D8B-73F8-4E08-8C71-2AE4B609823C}" destId="{9620E7E0-1BC4-4C4B-9F59-3A14ADA3D6D1}" srcOrd="1" destOrd="0" presId="urn:microsoft.com/office/officeart/2005/8/layout/bProcess4"/>
    <dgm:cxn modelId="{DEB7AB89-5498-491B-BBA9-64B992160D13}" type="presParOf" srcId="{02CC6D8B-73F8-4E08-8C71-2AE4B609823C}" destId="{365AC6E1-A941-4724-B7DC-882C7503FB63}" srcOrd="2" destOrd="0" presId="urn:microsoft.com/office/officeart/2005/8/layout/bProcess4"/>
    <dgm:cxn modelId="{1C9F0C83-4967-4B84-B658-3C09DA230365}" type="presParOf" srcId="{365AC6E1-A941-4724-B7DC-882C7503FB63}" destId="{5B42D8BC-095E-41C9-AD2A-19C8193E07E0}" srcOrd="0" destOrd="0" presId="urn:microsoft.com/office/officeart/2005/8/layout/bProcess4"/>
    <dgm:cxn modelId="{FD2DFF61-43AE-4FCE-B326-2918134077C8}" type="presParOf" srcId="{365AC6E1-A941-4724-B7DC-882C7503FB63}" destId="{B5DADE8B-BB88-4AA2-9747-FE11602B06DD}" srcOrd="1" destOrd="0" presId="urn:microsoft.com/office/officeart/2005/8/layout/bProcess4"/>
    <dgm:cxn modelId="{6F15C2B5-8414-4841-B546-6E7F02712DC2}" type="presParOf" srcId="{02CC6D8B-73F8-4E08-8C71-2AE4B609823C}" destId="{1FA15BE1-72B3-4EF3-928C-2BCA6FFF5FDB}" srcOrd="3" destOrd="0" presId="urn:microsoft.com/office/officeart/2005/8/layout/bProcess4"/>
    <dgm:cxn modelId="{F44A1188-6BC3-48E8-BA51-B3B27BAEDE51}" type="presParOf" srcId="{02CC6D8B-73F8-4E08-8C71-2AE4B609823C}" destId="{41DA70A7-1EF2-4687-86F6-F0A6179301CF}" srcOrd="4" destOrd="0" presId="urn:microsoft.com/office/officeart/2005/8/layout/bProcess4"/>
    <dgm:cxn modelId="{7C39BBB6-F9D8-4E4F-999E-1B9C60AFD6AC}" type="presParOf" srcId="{41DA70A7-1EF2-4687-86F6-F0A6179301CF}" destId="{B0B20D03-8728-4C2F-8A38-D4B1DB3C729B}" srcOrd="0" destOrd="0" presId="urn:microsoft.com/office/officeart/2005/8/layout/bProcess4"/>
    <dgm:cxn modelId="{D3E8CD26-7CA1-4E79-8D54-63F304C7EFC5}" type="presParOf" srcId="{41DA70A7-1EF2-4687-86F6-F0A6179301CF}" destId="{288CA2B3-B178-4EC0-8AC4-736EF450393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0E7E0-1BC4-4C4B-9F59-3A14ADA3D6D1}">
      <dsp:nvSpPr>
        <dsp:cNvPr id="0" name=""/>
        <dsp:cNvSpPr/>
      </dsp:nvSpPr>
      <dsp:spPr>
        <a:xfrm rot="5400000">
          <a:off x="-195177" y="1409019"/>
          <a:ext cx="893870" cy="109116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1FA9B-C73D-47AA-A0F2-5258F95C3F59}">
      <dsp:nvSpPr>
        <dsp:cNvPr id="0" name=""/>
        <dsp:cNvSpPr/>
      </dsp:nvSpPr>
      <dsp:spPr>
        <a:xfrm>
          <a:off x="1560" y="825409"/>
          <a:ext cx="1212405" cy="727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>
              <a:latin typeface="+mn-lt"/>
              <a:ea typeface="+mn-ea"/>
              <a:cs typeface="+mn-cs"/>
            </a:rPr>
            <a:t>AWS</a:t>
          </a:r>
        </a:p>
      </dsp:txBody>
      <dsp:txXfrm>
        <a:off x="22866" y="846715"/>
        <a:ext cx="1169793" cy="684831"/>
      </dsp:txXfrm>
    </dsp:sp>
    <dsp:sp modelId="{1FA15BE1-72B3-4EF3-928C-2BCA6FFF5FDB}">
      <dsp:nvSpPr>
        <dsp:cNvPr id="0" name=""/>
        <dsp:cNvSpPr/>
      </dsp:nvSpPr>
      <dsp:spPr>
        <a:xfrm>
          <a:off x="259475" y="1863671"/>
          <a:ext cx="1597065" cy="109116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ADE8B-BB88-4AA2-9747-FE11602B06DD}">
      <dsp:nvSpPr>
        <dsp:cNvPr id="0" name=""/>
        <dsp:cNvSpPr/>
      </dsp:nvSpPr>
      <dsp:spPr>
        <a:xfrm>
          <a:off x="1560" y="1734713"/>
          <a:ext cx="1212405" cy="727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>
              <a:latin typeface="+mn-lt"/>
              <a:ea typeface="+mn-ea"/>
              <a:cs typeface="+mn-cs"/>
            </a:rPr>
            <a:t>IoT</a:t>
          </a:r>
        </a:p>
      </dsp:txBody>
      <dsp:txXfrm>
        <a:off x="22866" y="1756019"/>
        <a:ext cx="1169793" cy="684831"/>
      </dsp:txXfrm>
    </dsp:sp>
    <dsp:sp modelId="{288CA2B3-B178-4EC0-8AC4-736EF4503939}">
      <dsp:nvSpPr>
        <dsp:cNvPr id="0" name=""/>
        <dsp:cNvSpPr/>
      </dsp:nvSpPr>
      <dsp:spPr>
        <a:xfrm>
          <a:off x="1614059" y="1734713"/>
          <a:ext cx="1212405" cy="727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>
              <a:latin typeface="+mn-lt"/>
              <a:ea typeface="+mn-ea"/>
              <a:cs typeface="+mn-cs"/>
            </a:rPr>
            <a:t>Network Security</a:t>
          </a:r>
        </a:p>
      </dsp:txBody>
      <dsp:txXfrm>
        <a:off x="1635365" y="1756019"/>
        <a:ext cx="1169793" cy="68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6946843-D728-40C3-A235-5106A1741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FFA6704-C5B9-427A-B786-BF9D9A6F1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7223B-3EA1-4C33-B934-FE8908DA0F68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5E4186-AC94-42CF-A09B-E291117BA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BE12EB-D4BD-49CA-9FC4-5C9A4F4F7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71C06-22B2-4805-8A74-E63609FE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5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AEBD5-8370-46D7-B855-682A6B1AF981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970C-3301-4DD8-87C8-448E3F893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3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=""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=""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20XX-20XX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 Years Plan</a:t>
            </a:r>
            <a:endParaRPr lang="ru-RU" dirty="0"/>
          </a:p>
        </p:txBody>
      </p:sp>
      <p:sp>
        <p:nvSpPr>
          <p:cNvPr id="106" name="Picture Placeholder 104">
            <a:extLst>
              <a:ext uri="{FF2B5EF4-FFF2-40B4-BE49-F238E27FC236}">
                <a16:creationId xmlns=""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8" name="Text Placeholder 42">
            <a:extLst>
              <a:ext uri="{FF2B5EF4-FFF2-40B4-BE49-F238E27FC236}">
                <a16:creationId xmlns=""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4" name="Text Placeholder 42">
            <a:extLst>
              <a:ext uri="{FF2B5EF4-FFF2-40B4-BE49-F238E27FC236}">
                <a16:creationId xmlns=""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80" name="Text Placeholder 7">
            <a:extLst>
              <a:ext uri="{FF2B5EF4-FFF2-40B4-BE49-F238E27FC236}">
                <a16:creationId xmlns=""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1" name="Text Placeholder 7">
            <a:extLst>
              <a:ext uri="{FF2B5EF4-FFF2-40B4-BE49-F238E27FC236}">
                <a16:creationId xmlns=""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0" name="Text Placeholder 42">
            <a:extLst>
              <a:ext uri="{FF2B5EF4-FFF2-40B4-BE49-F238E27FC236}">
                <a16:creationId xmlns=""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=""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3" name="Text Placeholder 7">
            <a:extLst>
              <a:ext uri="{FF2B5EF4-FFF2-40B4-BE49-F238E27FC236}">
                <a16:creationId xmlns=""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9" name="Text Placeholder 42">
            <a:extLst>
              <a:ext uri="{FF2B5EF4-FFF2-40B4-BE49-F238E27FC236}">
                <a16:creationId xmlns=""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=""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5" name="Text Placeholder 7">
            <a:extLst>
              <a:ext uri="{FF2B5EF4-FFF2-40B4-BE49-F238E27FC236}">
                <a16:creationId xmlns=""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6" name="Text Placeholder 42">
            <a:extLst>
              <a:ext uri="{FF2B5EF4-FFF2-40B4-BE49-F238E27FC236}">
                <a16:creationId xmlns=""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=""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7" name="Text Placeholder 7">
            <a:extLst>
              <a:ext uri="{FF2B5EF4-FFF2-40B4-BE49-F238E27FC236}">
                <a16:creationId xmlns=""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3" name="Text Placeholder 42">
            <a:extLst>
              <a:ext uri="{FF2B5EF4-FFF2-40B4-BE49-F238E27FC236}">
                <a16:creationId xmlns=""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7" name="Text Placeholder 42">
            <a:extLst>
              <a:ext uri="{FF2B5EF4-FFF2-40B4-BE49-F238E27FC236}">
                <a16:creationId xmlns=""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4" name="Text Placeholder 7">
            <a:extLst>
              <a:ext uri="{FF2B5EF4-FFF2-40B4-BE49-F238E27FC236}">
                <a16:creationId xmlns=""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5" name="Text Placeholder 7">
            <a:extLst>
              <a:ext uri="{FF2B5EF4-FFF2-40B4-BE49-F238E27FC236}">
                <a16:creationId xmlns=""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8" name="Text Placeholder 42">
            <a:extLst>
              <a:ext uri="{FF2B5EF4-FFF2-40B4-BE49-F238E27FC236}">
                <a16:creationId xmlns=""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1" name="Text Placeholder 7">
            <a:extLst>
              <a:ext uri="{FF2B5EF4-FFF2-40B4-BE49-F238E27FC236}">
                <a16:creationId xmlns=""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9" name="Text Placeholder 42">
            <a:extLst>
              <a:ext uri="{FF2B5EF4-FFF2-40B4-BE49-F238E27FC236}">
                <a16:creationId xmlns=""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3" name="Text Placeholder 7">
            <a:extLst>
              <a:ext uri="{FF2B5EF4-FFF2-40B4-BE49-F238E27FC236}">
                <a16:creationId xmlns=""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6" name="Text Placeholder 42">
            <a:extLst>
              <a:ext uri="{FF2B5EF4-FFF2-40B4-BE49-F238E27FC236}">
                <a16:creationId xmlns=""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=""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9" name="Text Placeholder 7">
            <a:extLst>
              <a:ext uri="{FF2B5EF4-FFF2-40B4-BE49-F238E27FC236}">
                <a16:creationId xmlns=""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5" name="Text Placeholder 42">
            <a:extLst>
              <a:ext uri="{FF2B5EF4-FFF2-40B4-BE49-F238E27FC236}">
                <a16:creationId xmlns=""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60" name="Text Placeholder 42">
            <a:extLst>
              <a:ext uri="{FF2B5EF4-FFF2-40B4-BE49-F238E27FC236}">
                <a16:creationId xmlns=""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6" name="Text Placeholder 7">
            <a:extLst>
              <a:ext uri="{FF2B5EF4-FFF2-40B4-BE49-F238E27FC236}">
                <a16:creationId xmlns=""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7" name="Text Placeholder 7">
            <a:extLst>
              <a:ext uri="{FF2B5EF4-FFF2-40B4-BE49-F238E27FC236}">
                <a16:creationId xmlns=""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3" name="Text Placeholder 42">
            <a:extLst>
              <a:ext uri="{FF2B5EF4-FFF2-40B4-BE49-F238E27FC236}">
                <a16:creationId xmlns=""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=""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1" name="Text Placeholder 7">
            <a:extLst>
              <a:ext uri="{FF2B5EF4-FFF2-40B4-BE49-F238E27FC236}">
                <a16:creationId xmlns=""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2" name="Text Placeholder 42">
            <a:extLst>
              <a:ext uri="{FF2B5EF4-FFF2-40B4-BE49-F238E27FC236}">
                <a16:creationId xmlns=""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=""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9" name="Text Placeholder 7">
            <a:extLst>
              <a:ext uri="{FF2B5EF4-FFF2-40B4-BE49-F238E27FC236}">
                <a16:creationId xmlns=""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1" name="Text Placeholder 42">
            <a:extLst>
              <a:ext uri="{FF2B5EF4-FFF2-40B4-BE49-F238E27FC236}">
                <a16:creationId xmlns=""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=""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3" name="Text Placeholder 7">
            <a:extLst>
              <a:ext uri="{FF2B5EF4-FFF2-40B4-BE49-F238E27FC236}">
                <a16:creationId xmlns=""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10" name="Text Placeholder 42">
            <a:extLst>
              <a:ext uri="{FF2B5EF4-FFF2-40B4-BE49-F238E27FC236}">
                <a16:creationId xmlns=""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ru-RU" smtClean="0"/>
              <a:t>20.02.2019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5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AC5166-4796-40D2-A50C-05DACE2C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836682-CE55-4994-889B-5D188C3E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53088"/>
            <a:ext cx="10515600" cy="23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1F9231-8DF4-411E-8324-453AB042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05888" y="577752"/>
            <a:ext cx="2743200" cy="1767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fld id="{8BF4B2BE-5503-4E92-A98A-CA19FA0A1E48}" type="datetime1">
              <a:rPr lang="ru-RU" smtClean="0"/>
              <a:pPr/>
              <a:t>20.02.2019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0475F0-EE3A-4617-AFAB-40BF7C14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A07E7D-9F5C-43AC-A03A-432F6CB44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i="1">
                <a:solidFill>
                  <a:srgbClr val="454D55"/>
                </a:solidFill>
              </a:defRPr>
            </a:lvl1pPr>
          </a:lstStyle>
          <a:p>
            <a:fld id="{93C1428B-5ACF-4E79-A091-05E2328DA75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3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96">
            <a:extLst>
              <a:ext uri="{FF2B5EF4-FFF2-40B4-BE49-F238E27FC236}">
                <a16:creationId xmlns:a16="http://schemas.microsoft.com/office/drawing/2014/main" xmlns="" id="{E724B9E8-02C8-4B2E-8770-A00A67760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" name="Picture 98">
            <a:extLst>
              <a:ext uri="{FF2B5EF4-FFF2-40B4-BE49-F238E27FC236}">
                <a16:creationId xmlns:a16="http://schemas.microsoft.com/office/drawing/2014/main" xmlns="" id="{7B8AE548-0BFA-4792-9962-3375923C7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4" name="Straight Connector 100">
            <a:extLst>
              <a:ext uri="{FF2B5EF4-FFF2-40B4-BE49-F238E27FC236}">
                <a16:creationId xmlns:a16="http://schemas.microsoft.com/office/drawing/2014/main" xmlns="" id="{67639EF4-FA83-4D85-90FE-B831AF283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2">
            <a:extLst>
              <a:ext uri="{FF2B5EF4-FFF2-40B4-BE49-F238E27FC236}">
                <a16:creationId xmlns:a16="http://schemas.microsoft.com/office/drawing/2014/main" xmlns="" id="{77F5183C-A26A-4229-984A-7FCEB7EE2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04">
            <a:extLst>
              <a:ext uri="{FF2B5EF4-FFF2-40B4-BE49-F238E27FC236}">
                <a16:creationId xmlns:a16="http://schemas.microsoft.com/office/drawing/2014/main" xmlns="" id="{A67E9771-7057-4B1C-A442-B929DC7E1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06">
            <a:extLst>
              <a:ext uri="{FF2B5EF4-FFF2-40B4-BE49-F238E27FC236}">
                <a16:creationId xmlns:a16="http://schemas.microsoft.com/office/drawing/2014/main" xmlns="" id="{5573DE81-A410-47F8-B617-36EF621515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courses</a:t>
            </a:r>
          </a:p>
        </p:txBody>
      </p:sp>
      <p:sp>
        <p:nvSpPr>
          <p:cNvPr id="128" name="Rectangle 108">
            <a:extLst>
              <a:ext uri="{FF2B5EF4-FFF2-40B4-BE49-F238E27FC236}">
                <a16:creationId xmlns:a16="http://schemas.microsoft.com/office/drawing/2014/main" xmlns="" id="{B98D35C3-48CD-4EE5-BA0F-A1A132C7A6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9" name="Group 110">
            <a:extLst>
              <a:ext uri="{FF2B5EF4-FFF2-40B4-BE49-F238E27FC236}">
                <a16:creationId xmlns:a16="http://schemas.microsoft.com/office/drawing/2014/main" xmlns="" id="{DECAEFDA-5D6A-4085-B80D-4317DEE011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EA0C0CC8-828D-4478-A5A9-69961B9499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D8CEAB92-5D11-4A2B-A6F1-704DCDBA92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 114">
            <a:extLst>
              <a:ext uri="{FF2B5EF4-FFF2-40B4-BE49-F238E27FC236}">
                <a16:creationId xmlns:a16="http://schemas.microsoft.com/office/drawing/2014/main" xmlns="" id="{5EE095BE-2923-4F9D-9B66-4A0FD49BD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55871" y="977099"/>
            <a:ext cx="661398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5">
            <a:extLst>
              <a:ext uri="{FF2B5EF4-FFF2-40B4-BE49-F238E27FC236}">
                <a16:creationId xmlns:a16="http://schemas.microsoft.com/office/drawing/2014/main" xmlns="" id="{D743029D-33A4-4790-A894-4A1098BB5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28539" y="1124557"/>
            <a:ext cx="1900045" cy="385796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xmlns="" id="{A0B98548-5AF4-4D17-8E77-CF09F28B7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413" y="2059011"/>
            <a:ext cx="1980590" cy="1985553"/>
          </a:xfrm>
          <a:prstGeom prst="rect">
            <a:avLst/>
          </a:prstGeom>
        </p:spPr>
      </p:pic>
      <p:pic>
        <p:nvPicPr>
          <p:cNvPr id="11" name="Picture 1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B719C4FC-2F1B-4CC4-BEB2-23F2D3C94E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5349"/>
          <a:stretch/>
        </p:blipFill>
        <p:spPr>
          <a:xfrm>
            <a:off x="4642296" y="2113974"/>
            <a:ext cx="1693043" cy="1688720"/>
          </a:xfrm>
          <a:prstGeom prst="rect">
            <a:avLst/>
          </a:prstGeom>
        </p:spPr>
      </p:pic>
      <p:pic>
        <p:nvPicPr>
          <p:cNvPr id="131" name="Picture 116">
            <a:extLst>
              <a:ext uri="{FF2B5EF4-FFF2-40B4-BE49-F238E27FC236}">
                <a16:creationId xmlns:a16="http://schemas.microsoft.com/office/drawing/2014/main" xmlns="" id="{34822122-BCC6-452D-B907-31FDA6CA9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2" name="Straight Connector 118">
            <a:extLst>
              <a:ext uri="{FF2B5EF4-FFF2-40B4-BE49-F238E27FC236}">
                <a16:creationId xmlns:a16="http://schemas.microsoft.com/office/drawing/2014/main" xmlns="" id="{C4EAB49D-C7AA-4FAF-8D66-1AD97FD55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15" descr="SmartArt graphic">
            <a:extLst>
              <a:ext uri="{FF2B5EF4-FFF2-40B4-BE49-F238E27FC236}">
                <a16:creationId xmlns:a16="http://schemas.microsoft.com/office/drawing/2014/main" xmlns="" id="{FEA7B78A-50D7-496B-9036-6921CE791D9E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56624" y="2015732"/>
          <a:ext cx="2828026" cy="3287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24" name="Picture 324">
            <a:extLst>
              <a:ext uri="{FF2B5EF4-FFF2-40B4-BE49-F238E27FC236}">
                <a16:creationId xmlns:a16="http://schemas.microsoft.com/office/drawing/2014/main" xmlns="" id="{DDA1A958-9F7C-4AB2-9159-41792B99EC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5633" y="2269376"/>
            <a:ext cx="2619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PR0JECT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ROADMAP</a:t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 </a:t>
            </a:r>
            <a:r>
              <a:rPr lang="en-US" dirty="0" smtClean="0"/>
              <a:t>Platforms</a:t>
            </a:r>
            <a:r>
              <a:rPr lang="en-US" dirty="0" smtClean="0"/>
              <a:t> </a:t>
            </a:r>
            <a:r>
              <a:rPr lang="en-US" dirty="0"/>
              <a:t>Plan</a:t>
            </a:r>
            <a:endParaRPr lang="ru-RU" dirty="0"/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=""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7" name="Text Placeholder 46">
            <a:extLst>
              <a:ext uri="{FF2B5EF4-FFF2-40B4-BE49-F238E27FC236}">
                <a16:creationId xmlns=""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81149" y="437795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Balencer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Auto</a:t>
            </a:r>
          </a:p>
          <a:p>
            <a:r>
              <a:rPr lang="en-US" dirty="0" smtClean="0"/>
              <a:t> Scaling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Sensors Data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MQTT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SERVER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IOT </a:t>
            </a:r>
            <a:r>
              <a:rPr lang="en-US" dirty="0"/>
              <a:t>WEB PAGE</a:t>
            </a:r>
            <a:endParaRPr lang="ru-RU" dirty="0"/>
          </a:p>
          <a:p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=""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NW</a:t>
            </a:r>
            <a:endParaRPr lang="en-US" dirty="0"/>
          </a:p>
          <a:p>
            <a:r>
              <a:rPr lang="en-US" dirty="0"/>
              <a:t>SEC</a:t>
            </a:r>
            <a:endParaRPr lang="ru-RU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=""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Layer 2 </a:t>
            </a:r>
            <a:r>
              <a:rPr lang="en-US" dirty="0" err="1" smtClean="0"/>
              <a:t>securiy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=""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Firewall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=""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=""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=""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2983878" y="6661562"/>
            <a:ext cx="1044000" cy="1044000"/>
          </a:xfrm>
        </p:spPr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0C0-85C8-4782-A2DC-740B0F58DBF8}" type="datetime1">
              <a:rPr lang="ru-RU" smtClean="0"/>
              <a:pPr/>
              <a:t>20.02.2019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93C1428B-5ACF-4E79-A091-05E2328DA75D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0C6D82"/>
      </a:dk1>
      <a:lt1>
        <a:srgbClr val="FFFFFF"/>
      </a:lt1>
      <a:dk2>
        <a:srgbClr val="6F0066"/>
      </a:dk2>
      <a:lt2>
        <a:srgbClr val="1E597D"/>
      </a:lt2>
      <a:accent1>
        <a:srgbClr val="571B6D"/>
      </a:accent1>
      <a:accent2>
        <a:srgbClr val="2CA05B"/>
      </a:accent2>
      <a:accent3>
        <a:srgbClr val="C90B24"/>
      </a:accent3>
      <a:accent4>
        <a:srgbClr val="E8611D"/>
      </a:accent4>
      <a:accent5>
        <a:srgbClr val="F39D21"/>
      </a:accent5>
      <a:accent6>
        <a:srgbClr val="1B866F"/>
      </a:accent6>
      <a:hlink>
        <a:srgbClr val="0C6D82"/>
      </a:hlink>
      <a:folHlink>
        <a:srgbClr val="0C6D82"/>
      </a:folHlink>
    </a:clrScheme>
    <a:fontScheme name="Custom 10">
      <a:majorFont>
        <a:latin typeface="Franklin Gothic Dem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72390">
          <a:solidFill>
            <a:srgbClr val="454D5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admap_Timeline_05_MO - v3" id="{A9CD7B3E-F553-4D42-AA9A-34F849A8D81E}" vid="{892193B0-ABEF-4C5B-ACF0-242E70DE99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0269403-FA3E-40CD-898C-286105FEE5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EC926F-FDE5-4562-99B8-30912DF116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A1B1B-EE41-4773-851F-0027C821433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TF16411242 (2)</Template>
  <TotalTime>0</TotalTime>
  <Words>89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Demi</vt:lpstr>
      <vt:lpstr>Segoe UI</vt:lpstr>
      <vt:lpstr>Times New Roman</vt:lpstr>
      <vt:lpstr>Office Theme</vt:lpstr>
      <vt:lpstr>Our courses</vt:lpstr>
      <vt:lpstr>PR0JECT ROADMAP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2019-02-20T15:59:04Z</dcterms:created>
  <dcterms:modified xsi:type="dcterms:W3CDTF">2019-02-21T02:33:49Z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