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5" autoAdjust="0"/>
  </p:normalViewPr>
  <p:slideViewPr>
    <p:cSldViewPr>
      <p:cViewPr varScale="1">
        <p:scale>
          <a:sx n="89" d="100"/>
          <a:sy n="89" d="100"/>
        </p:scale>
        <p:origin x="-130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8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9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4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2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00BB-6F91-4201-8377-142B1EABB0C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48DC-1A1A-4AB7-9A16-539290372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AWS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1561" y="2294504"/>
            <a:ext cx="1296144" cy="8423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 Balancer URL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49772" y="1844824"/>
            <a:ext cx="165618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4048" y="4044648"/>
            <a:ext cx="3901711" cy="2352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2" y="2259788"/>
            <a:ext cx="1445131" cy="660536"/>
          </a:xfrm>
        </p:spPr>
      </p:pic>
      <p:sp>
        <p:nvSpPr>
          <p:cNvPr id="19" name="Oval 18"/>
          <p:cNvSpPr/>
          <p:nvPr/>
        </p:nvSpPr>
        <p:spPr>
          <a:xfrm>
            <a:off x="1128192" y="4594958"/>
            <a:ext cx="2351112" cy="180185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5" y="4957578"/>
            <a:ext cx="1882465" cy="10766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57211" y="3356992"/>
            <a:ext cx="2358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C.P.U load increases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Then automatic allocation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Of web servers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59411"/>
            <a:ext cx="3133283" cy="1384770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31" name="Elbow Connector 30"/>
          <p:cNvCxnSpPr/>
          <p:nvPr/>
        </p:nvCxnSpPr>
        <p:spPr>
          <a:xfrm rot="16200000" flipH="1">
            <a:off x="7651678" y="3569978"/>
            <a:ext cx="1865429" cy="156874"/>
          </a:xfrm>
          <a:prstGeom prst="bentConnector3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828" y="6165304"/>
            <a:ext cx="368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Auto Scaling and cloud watch triggers  based on alarms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164624" y="2017001"/>
            <a:ext cx="1296144" cy="11480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Requests are hitting on a web page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35696" y="2780928"/>
            <a:ext cx="468052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1412776"/>
            <a:ext cx="2340260" cy="2338177"/>
          </a:xfrm>
          <a:prstGeom prst="rect">
            <a:avLst/>
          </a:prstGeom>
        </p:spPr>
      </p:pic>
      <p:cxnSp>
        <p:nvCxnSpPr>
          <p:cNvPr id="44" name="Elbow Connector 43"/>
          <p:cNvCxnSpPr/>
          <p:nvPr/>
        </p:nvCxnSpPr>
        <p:spPr>
          <a:xfrm rot="10800000" flipV="1">
            <a:off x="3479304" y="5495884"/>
            <a:ext cx="1655524" cy="127762"/>
          </a:xfrm>
          <a:prstGeom prst="bentConnector3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4306398" y="2837279"/>
            <a:ext cx="970025" cy="857324"/>
          </a:xfrm>
          <a:prstGeom prst="bentConnector3">
            <a:avLst>
              <a:gd name="adj1" fmla="val -4009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6"/>
            <a:endCxn id="6" idx="2"/>
          </p:cNvCxnSpPr>
          <p:nvPr/>
        </p:nvCxnSpPr>
        <p:spPr>
          <a:xfrm>
            <a:off x="6460768" y="2591029"/>
            <a:ext cx="389004" cy="987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43808" y="4005064"/>
            <a:ext cx="146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504" y="6426914"/>
            <a:ext cx="475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Web servers are created under the same load balancer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9" grpId="0" animBg="1"/>
      <p:bldP spid="25" grpId="0"/>
      <p:bldP spid="32" grpId="0"/>
      <p:bldP spid="35" grpId="0" animBg="1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Gowri</dc:creator>
  <cp:lastModifiedBy>Sri Gowri</cp:lastModifiedBy>
  <cp:revision>11</cp:revision>
  <dcterms:created xsi:type="dcterms:W3CDTF">2019-02-20T16:17:47Z</dcterms:created>
  <dcterms:modified xsi:type="dcterms:W3CDTF">2019-02-20T18:20:26Z</dcterms:modified>
</cp:coreProperties>
</file>