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7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9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9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6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1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2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1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9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9A269-4DB3-4EE4-9A68-5A0D34F21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6" y="1507274"/>
            <a:ext cx="8720037" cy="1041439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Soccer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F3CBF-6063-4A2B-B2FA-C82EAF608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6691" y="2880815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Presented BY:</a:t>
            </a:r>
          </a:p>
          <a:p>
            <a:pPr algn="l"/>
            <a:r>
              <a:rPr lang="en-IN" dirty="0"/>
              <a:t>    Group 16</a:t>
            </a:r>
          </a:p>
        </p:txBody>
      </p:sp>
      <p:pic>
        <p:nvPicPr>
          <p:cNvPr id="29" name="Picture 3" descr="Abstract background painted texture">
            <a:extLst>
              <a:ext uri="{FF2B5EF4-FFF2-40B4-BE49-F238E27FC236}">
                <a16:creationId xmlns:a16="http://schemas.microsoft.com/office/drawing/2014/main" id="{6BF89E7A-972F-88B9-1C49-704556D43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23" r="49001" b="-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30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49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6E32-A606-4E6B-BF6D-5812E52D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954931"/>
          </a:xfrm>
        </p:spPr>
        <p:txBody>
          <a:bodyPr/>
          <a:lstStyle/>
          <a:p>
            <a:r>
              <a:rPr lang="en-IN" i="0" dirty="0"/>
              <a:t>AIM: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F3F6-2095-4E44-87CA-DB270B08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30" y="1416788"/>
            <a:ext cx="9906000" cy="4024424"/>
          </a:xfrm>
        </p:spPr>
        <p:txBody>
          <a:bodyPr/>
          <a:lstStyle/>
          <a:p>
            <a:r>
              <a:rPr lang="en-IN" dirty="0"/>
              <a:t>TO VISUALIZE THE AVAILABLE DATA WHICH INVLOVES TEAMSTATS.</a:t>
            </a:r>
          </a:p>
          <a:p>
            <a:r>
              <a:rPr lang="en-IN" dirty="0"/>
              <a:t>TO ANALYZE THE VISUALIZED GRAPHS TO HAVE BETTER ACCURATE RESULTS ON PREVIOUS AVAILABLE DATA SETS.</a:t>
            </a:r>
          </a:p>
          <a:p>
            <a:r>
              <a:rPr lang="en-IN" dirty="0"/>
              <a:t>To CREATE A DYNAMIC VISUALIZATION WHERE USER CAN SELECT HIS X LABELS AND Y LABELS FROM THE VARIBLES.</a:t>
            </a:r>
          </a:p>
        </p:txBody>
      </p:sp>
    </p:spTree>
    <p:extLst>
      <p:ext uri="{BB962C8B-B14F-4D97-AF65-F5344CB8AC3E}">
        <p14:creationId xmlns:p14="http://schemas.microsoft.com/office/powerpoint/2010/main" val="260575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A64A-5190-4507-A9B7-74D4C060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2C7E-366F-4317-91C4-714F73B75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Python, HTML, CSS, JavaScript , Flask</a:t>
            </a:r>
          </a:p>
          <a:p>
            <a:r>
              <a:rPr lang="en-IN" dirty="0"/>
              <a:t>VISUALIZATION CHARTS: Scatter plot, Stacked bar chart, Box plot, Histogram, Bubble chart, Line chart</a:t>
            </a:r>
          </a:p>
          <a:p>
            <a:r>
              <a:rPr lang="en-IN" dirty="0"/>
              <a:t>Tools: </a:t>
            </a:r>
            <a:r>
              <a:rPr lang="en-IN" dirty="0" err="1"/>
              <a:t>Jupyter</a:t>
            </a:r>
            <a:r>
              <a:rPr lang="en-IN" dirty="0"/>
              <a:t> Notebook, Browser, </a:t>
            </a:r>
            <a:r>
              <a:rPr lang="en-IN" dirty="0" err="1"/>
              <a:t>Pycharm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49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1E24-0812-4528-A53C-2483428C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35B8-14BD-4D0C-A822-C979D4DD3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Consists of 1026 rows and 26 attributes.</a:t>
            </a:r>
          </a:p>
          <a:p>
            <a:r>
              <a:rPr lang="en-IN" dirty="0"/>
              <a:t>No null values</a:t>
            </a:r>
          </a:p>
          <a:p>
            <a:r>
              <a:rPr lang="en-IN" dirty="0"/>
              <a:t>Collected from match stats across different European leagues.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80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0046-3E41-4DCB-B2B7-ADA040C1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192" y="2153848"/>
            <a:ext cx="9906000" cy="1382156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0294154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1F3"/>
      </a:lt2>
      <a:accent1>
        <a:srgbClr val="B89F21"/>
      </a:accent1>
      <a:accent2>
        <a:srgbClr val="D56717"/>
      </a:accent2>
      <a:accent3>
        <a:srgbClr val="E72A29"/>
      </a:accent3>
      <a:accent4>
        <a:srgbClr val="D51766"/>
      </a:accent4>
      <a:accent5>
        <a:srgbClr val="E729C6"/>
      </a:accent5>
      <a:accent6>
        <a:srgbClr val="A617D5"/>
      </a:accent6>
      <a:hlink>
        <a:srgbClr val="5265C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118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Univers Condensed Light</vt:lpstr>
      <vt:lpstr>Walbaum Display Light</vt:lpstr>
      <vt:lpstr>AngleLinesVTI</vt:lpstr>
      <vt:lpstr>Soccer Analytics</vt:lpstr>
      <vt:lpstr>AIM: </vt:lpstr>
      <vt:lpstr>Technologies used:</vt:lpstr>
      <vt:lpstr> Dataset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Analytics</dc:title>
  <dc:creator>Kranthi Reddy</dc:creator>
  <cp:lastModifiedBy>Kranthi Reddy</cp:lastModifiedBy>
  <cp:revision>1</cp:revision>
  <dcterms:created xsi:type="dcterms:W3CDTF">2022-05-01T23:45:49Z</dcterms:created>
  <dcterms:modified xsi:type="dcterms:W3CDTF">2022-05-02T04:45:04Z</dcterms:modified>
</cp:coreProperties>
</file>