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304" r:id="rId9"/>
    <p:sldId id="305" r:id="rId10"/>
    <p:sldId id="262" r:id="rId11"/>
    <p:sldId id="306" r:id="rId12"/>
    <p:sldId id="263" r:id="rId13"/>
    <p:sldId id="307" r:id="rId14"/>
    <p:sldId id="308" r:id="rId15"/>
    <p:sldId id="267" r:id="rId16"/>
    <p:sldId id="269" r:id="rId17"/>
    <p:sldId id="266" r:id="rId18"/>
  </p:sldIdLst>
  <p:sldSz cx="9144000" cy="5143500" type="screen16x9"/>
  <p:notesSz cx="6858000" cy="9144000"/>
  <p:embeddedFontLst>
    <p:embeddedFont>
      <p:font typeface="Roboto Black" panose="02000000000000000000"/>
      <p:bold r:id="rId22"/>
    </p:embeddedFont>
    <p:embeddedFont>
      <p:font typeface="Open Sans Medium"/>
      <p:regular r:id="rId23"/>
    </p:embeddedFont>
    <p:embeddedFont>
      <p:font typeface="Open Sans" panose="020B0606030504020204"/>
      <p:regular r:id="rId24"/>
    </p:embeddedFont>
    <p:embeddedFont>
      <p:font typeface="PT Sans" panose="020B0503020203020204"/>
      <p:regular r:id="rId25"/>
    </p:embeddedFont>
    <p:embeddedFont>
      <p:font typeface="Open Sans" panose="020B0606030504020204" charset="0"/>
      <p:regular r:id="rId26"/>
    </p:embeddedFont>
    <p:embeddedFont>
      <p:font typeface="Roboto Black" panose="02000000000000000000" charset="0"/>
      <p:bold r:id="rId27"/>
    </p:embeddedFont>
    <p:embeddedFont>
      <p:font typeface="Roboto" panose="020000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g1208307312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08307312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0"/>
        <p:cNvGrpSpPr/>
        <p:nvPr/>
      </p:nvGrpSpPr>
      <p:grpSpPr>
        <a:xfrm>
          <a:off x="0" y="0"/>
          <a:ext cx="0" cy="0"/>
          <a:chOff x="0" y="0"/>
          <a:chExt cx="0" cy="0"/>
        </a:xfrm>
      </p:grpSpPr>
      <p:sp>
        <p:nvSpPr>
          <p:cNvPr id="1271" name="Google Shape;1271;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0"/>
        <p:cNvGrpSpPr/>
        <p:nvPr/>
      </p:nvGrpSpPr>
      <p:grpSpPr>
        <a:xfrm>
          <a:off x="0" y="0"/>
          <a:ext cx="0" cy="0"/>
          <a:chOff x="0" y="0"/>
          <a:chExt cx="0" cy="0"/>
        </a:xfrm>
      </p:grpSpPr>
      <p:sp>
        <p:nvSpPr>
          <p:cNvPr id="471" name="Google Shape;471;g108136d4a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08136d4a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8"/>
        <p:cNvGrpSpPr/>
        <p:nvPr/>
      </p:nvGrpSpPr>
      <p:grpSpPr>
        <a:xfrm>
          <a:off x="0" y="0"/>
          <a:ext cx="0" cy="0"/>
          <a:chOff x="0" y="0"/>
          <a:chExt cx="0" cy="0"/>
        </a:xfrm>
      </p:grpSpPr>
      <p:sp>
        <p:nvSpPr>
          <p:cNvPr id="679" name="Google Shape;67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11f6baac4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1f6baac4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4"/>
        <p:cNvGrpSpPr/>
        <p:nvPr/>
      </p:nvGrpSpPr>
      <p:grpSpPr>
        <a:xfrm>
          <a:off x="0" y="0"/>
          <a:ext cx="0" cy="0"/>
          <a:chOff x="0" y="0"/>
          <a:chExt cx="0" cy="0"/>
        </a:xfrm>
      </p:grpSpPr>
      <p:sp>
        <p:nvSpPr>
          <p:cNvPr id="955" name="Google Shape;95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3"/>
        <p:cNvGrpSpPr/>
        <p:nvPr/>
      </p:nvGrpSpPr>
      <p:grpSpPr>
        <a:xfrm>
          <a:off x="0" y="0"/>
          <a:ext cx="0" cy="0"/>
          <a:chOff x="0" y="0"/>
          <a:chExt cx="0" cy="0"/>
        </a:xfrm>
      </p:grpSpPr>
      <p:sp>
        <p:nvSpPr>
          <p:cNvPr id="1014" name="Google Shape;1014;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0"/>
        <p:cNvGrpSpPr/>
        <p:nvPr/>
      </p:nvGrpSpPr>
      <p:grpSpPr>
        <a:xfrm>
          <a:off x="0" y="0"/>
          <a:ext cx="0" cy="0"/>
          <a:chOff x="0" y="0"/>
          <a:chExt cx="0" cy="0"/>
        </a:xfrm>
      </p:grpSpPr>
      <p:sp>
        <p:nvSpPr>
          <p:cNvPr id="1341" name="Google Shape;1341;gbd6c00e73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2"/>
        <p:cNvGrpSpPr/>
        <p:nvPr/>
      </p:nvGrpSpPr>
      <p:grpSpPr>
        <a:xfrm>
          <a:off x="0" y="0"/>
          <a:ext cx="0" cy="0"/>
          <a:chOff x="0" y="0"/>
          <a:chExt cx="0" cy="0"/>
        </a:xfrm>
      </p:grpSpPr>
      <p:sp>
        <p:nvSpPr>
          <p:cNvPr id="1473" name="Google Shape;1473;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27926" y="1231738"/>
            <a:ext cx="4995300" cy="14631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5322650" y="3007713"/>
            <a:ext cx="3016500" cy="726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solidFill>
                  <a:schemeClr val="accent1"/>
                </a:solidFill>
                <a:latin typeface="Open Sans" panose="020B0606030504020204"/>
                <a:ea typeface="Open Sans" panose="020B0606030504020204"/>
                <a:cs typeface="Open Sans" panose="020B0606030504020204"/>
                <a:sym typeface="Open Sans" panose="020B0606030504020204"/>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2109650" y="1412800"/>
            <a:ext cx="6321300" cy="17889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2500" b="1"/>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3128750" y="3233600"/>
            <a:ext cx="53022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912575" y="1474025"/>
            <a:ext cx="231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2" name="Google Shape;42;p13"/>
          <p:cNvSpPr txBox="1">
            <a:spLocks noGrp="1"/>
          </p:cNvSpPr>
          <p:nvPr>
            <p:ph type="subTitle" idx="1"/>
          </p:nvPr>
        </p:nvSpPr>
        <p:spPr>
          <a:xfrm>
            <a:off x="1912575" y="1984350"/>
            <a:ext cx="2267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43" name="Google Shape;43;p13"/>
          <p:cNvSpPr txBox="1">
            <a:spLocks noGrp="1"/>
          </p:cNvSpPr>
          <p:nvPr>
            <p:ph type="title" idx="2" hasCustomPrompt="1"/>
          </p:nvPr>
        </p:nvSpPr>
        <p:spPr>
          <a:xfrm>
            <a:off x="822450" y="1720400"/>
            <a:ext cx="102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38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4" name="Google Shape;44;p13"/>
          <p:cNvSpPr txBox="1">
            <a:spLocks noGrp="1"/>
          </p:cNvSpPr>
          <p:nvPr>
            <p:ph type="title" idx="3"/>
          </p:nvPr>
        </p:nvSpPr>
        <p:spPr>
          <a:xfrm>
            <a:off x="5901750" y="1474025"/>
            <a:ext cx="226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 name="Google Shape;45;p13"/>
          <p:cNvSpPr txBox="1">
            <a:spLocks noGrp="1"/>
          </p:cNvSpPr>
          <p:nvPr>
            <p:ph type="subTitle" idx="4"/>
          </p:nvPr>
        </p:nvSpPr>
        <p:spPr>
          <a:xfrm>
            <a:off x="5901750" y="1984350"/>
            <a:ext cx="2267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46" name="Google Shape;46;p13"/>
          <p:cNvSpPr txBox="1">
            <a:spLocks noGrp="1"/>
          </p:cNvSpPr>
          <p:nvPr>
            <p:ph type="title" idx="5" hasCustomPrompt="1"/>
          </p:nvPr>
        </p:nvSpPr>
        <p:spPr>
          <a:xfrm>
            <a:off x="4760150" y="1742900"/>
            <a:ext cx="1020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5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7" name="Google Shape;47;p13"/>
          <p:cNvSpPr txBox="1">
            <a:spLocks noGrp="1"/>
          </p:cNvSpPr>
          <p:nvPr>
            <p:ph type="title" idx="6"/>
          </p:nvPr>
        </p:nvSpPr>
        <p:spPr>
          <a:xfrm>
            <a:off x="1912575" y="3081875"/>
            <a:ext cx="231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 name="Google Shape;48;p13"/>
          <p:cNvSpPr txBox="1">
            <a:spLocks noGrp="1"/>
          </p:cNvSpPr>
          <p:nvPr>
            <p:ph type="subTitle" idx="7"/>
          </p:nvPr>
        </p:nvSpPr>
        <p:spPr>
          <a:xfrm>
            <a:off x="1912575" y="3592200"/>
            <a:ext cx="2267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49" name="Google Shape;49;p13"/>
          <p:cNvSpPr txBox="1">
            <a:spLocks noGrp="1"/>
          </p:cNvSpPr>
          <p:nvPr>
            <p:ph type="title" idx="8" hasCustomPrompt="1"/>
          </p:nvPr>
        </p:nvSpPr>
        <p:spPr>
          <a:xfrm>
            <a:off x="822450" y="3186261"/>
            <a:ext cx="1020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5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0" name="Google Shape;50;p13"/>
          <p:cNvSpPr txBox="1">
            <a:spLocks noGrp="1"/>
          </p:cNvSpPr>
          <p:nvPr>
            <p:ph type="title" idx="9"/>
          </p:nvPr>
        </p:nvSpPr>
        <p:spPr>
          <a:xfrm>
            <a:off x="5901750" y="3081875"/>
            <a:ext cx="226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1" name="Google Shape;51;p13"/>
          <p:cNvSpPr txBox="1">
            <a:spLocks noGrp="1"/>
          </p:cNvSpPr>
          <p:nvPr>
            <p:ph type="subTitle" idx="13"/>
          </p:nvPr>
        </p:nvSpPr>
        <p:spPr>
          <a:xfrm>
            <a:off x="5901750" y="3592200"/>
            <a:ext cx="2267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 name="Google Shape;52;p13"/>
          <p:cNvSpPr txBox="1">
            <a:spLocks noGrp="1"/>
          </p:cNvSpPr>
          <p:nvPr>
            <p:ph type="title" idx="14" hasCustomPrompt="1"/>
          </p:nvPr>
        </p:nvSpPr>
        <p:spPr>
          <a:xfrm>
            <a:off x="4760150" y="3186261"/>
            <a:ext cx="1020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5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3" name="Google Shape;53;p13"/>
          <p:cNvSpPr txBox="1">
            <a:spLocks noGrp="1"/>
          </p:cNvSpPr>
          <p:nvPr>
            <p:ph type="title" idx="15"/>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933050" y="1121500"/>
            <a:ext cx="3700500" cy="139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0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56" name="Google Shape;56;p14"/>
          <p:cNvSpPr txBox="1">
            <a:spLocks noGrp="1"/>
          </p:cNvSpPr>
          <p:nvPr>
            <p:ph type="subTitle" idx="1"/>
          </p:nvPr>
        </p:nvSpPr>
        <p:spPr>
          <a:xfrm>
            <a:off x="668150" y="2888550"/>
            <a:ext cx="4230300" cy="139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300900" y="3197750"/>
            <a:ext cx="51300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9" name="Google Shape;59;p15"/>
          <p:cNvSpPr txBox="1">
            <a:spLocks noGrp="1"/>
          </p:cNvSpPr>
          <p:nvPr>
            <p:ph type="subTitle" idx="1"/>
          </p:nvPr>
        </p:nvSpPr>
        <p:spPr>
          <a:xfrm>
            <a:off x="2230200" y="1511325"/>
            <a:ext cx="62007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bg>
      <p:bgPr>
        <a:solidFill>
          <a:schemeClr val="lt1"/>
        </a:solid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20000" y="1256825"/>
            <a:ext cx="3913800" cy="1554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6"/>
          <p:cNvSpPr txBox="1">
            <a:spLocks noGrp="1"/>
          </p:cNvSpPr>
          <p:nvPr>
            <p:ph type="subTitle" idx="1"/>
          </p:nvPr>
        </p:nvSpPr>
        <p:spPr>
          <a:xfrm>
            <a:off x="720000" y="2881988"/>
            <a:ext cx="42948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bg>
      <p:bgPr>
        <a:solidFill>
          <a:schemeClr val="lt1"/>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subTitle" idx="1"/>
          </p:nvPr>
        </p:nvSpPr>
        <p:spPr>
          <a:xfrm>
            <a:off x="703864" y="2317950"/>
            <a:ext cx="36918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5" name="Google Shape;65;p17"/>
          <p:cNvSpPr txBox="1">
            <a:spLocks noGrp="1"/>
          </p:cNvSpPr>
          <p:nvPr>
            <p:ph type="title"/>
          </p:nvPr>
        </p:nvSpPr>
        <p:spPr>
          <a:xfrm>
            <a:off x="703750" y="1237650"/>
            <a:ext cx="2607900" cy="1080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lt1"/>
        </a:solid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18"/>
          <p:cNvSpPr txBox="1">
            <a:spLocks noGrp="1"/>
          </p:cNvSpPr>
          <p:nvPr>
            <p:ph type="title" idx="2"/>
          </p:nvPr>
        </p:nvSpPr>
        <p:spPr>
          <a:xfrm>
            <a:off x="713100" y="1779955"/>
            <a:ext cx="4161900" cy="354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69" name="Google Shape;69;p18"/>
          <p:cNvSpPr txBox="1">
            <a:spLocks noGrp="1"/>
          </p:cNvSpPr>
          <p:nvPr>
            <p:ph type="subTitle" idx="1"/>
          </p:nvPr>
        </p:nvSpPr>
        <p:spPr>
          <a:xfrm>
            <a:off x="713100" y="1057475"/>
            <a:ext cx="4651500" cy="7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p:txBody>
      </p:sp>
      <p:sp>
        <p:nvSpPr>
          <p:cNvPr id="70" name="Google Shape;70;p18"/>
          <p:cNvSpPr txBox="1">
            <a:spLocks noGrp="1"/>
          </p:cNvSpPr>
          <p:nvPr>
            <p:ph type="title" idx="3"/>
          </p:nvPr>
        </p:nvSpPr>
        <p:spPr>
          <a:xfrm>
            <a:off x="713100" y="3026267"/>
            <a:ext cx="4161900" cy="354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71" name="Google Shape;71;p18"/>
          <p:cNvSpPr txBox="1">
            <a:spLocks noGrp="1"/>
          </p:cNvSpPr>
          <p:nvPr>
            <p:ph type="subTitle" idx="4"/>
          </p:nvPr>
        </p:nvSpPr>
        <p:spPr>
          <a:xfrm>
            <a:off x="713100" y="2304962"/>
            <a:ext cx="4643400" cy="7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p:txBody>
      </p:sp>
      <p:sp>
        <p:nvSpPr>
          <p:cNvPr id="72" name="Google Shape;72;p18"/>
          <p:cNvSpPr txBox="1">
            <a:spLocks noGrp="1"/>
          </p:cNvSpPr>
          <p:nvPr>
            <p:ph type="title" idx="5"/>
          </p:nvPr>
        </p:nvSpPr>
        <p:spPr>
          <a:xfrm>
            <a:off x="713100" y="4250455"/>
            <a:ext cx="4161900" cy="354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73" name="Google Shape;73;p18"/>
          <p:cNvSpPr txBox="1">
            <a:spLocks noGrp="1"/>
          </p:cNvSpPr>
          <p:nvPr>
            <p:ph type="subTitle" idx="6"/>
          </p:nvPr>
        </p:nvSpPr>
        <p:spPr>
          <a:xfrm>
            <a:off x="713100" y="3541350"/>
            <a:ext cx="4643400" cy="7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solidFill>
          <a:schemeClr val="lt1"/>
        </a:solid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894421" y="16182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6" name="Google Shape;76;p19"/>
          <p:cNvSpPr txBox="1">
            <a:spLocks noGrp="1"/>
          </p:cNvSpPr>
          <p:nvPr>
            <p:ph type="subTitle" idx="1"/>
          </p:nvPr>
        </p:nvSpPr>
        <p:spPr>
          <a:xfrm>
            <a:off x="1894425" y="2052375"/>
            <a:ext cx="20994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7" name="Google Shape;77;p19"/>
          <p:cNvSpPr txBox="1">
            <a:spLocks noGrp="1"/>
          </p:cNvSpPr>
          <p:nvPr>
            <p:ph type="title" idx="2"/>
          </p:nvPr>
        </p:nvSpPr>
        <p:spPr>
          <a:xfrm>
            <a:off x="5596829" y="16182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8" name="Google Shape;78;p19"/>
          <p:cNvSpPr txBox="1">
            <a:spLocks noGrp="1"/>
          </p:cNvSpPr>
          <p:nvPr>
            <p:ph type="subTitle" idx="3"/>
          </p:nvPr>
        </p:nvSpPr>
        <p:spPr>
          <a:xfrm>
            <a:off x="5596825" y="2052375"/>
            <a:ext cx="20994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9" name="Google Shape;79;p19"/>
          <p:cNvSpPr txBox="1">
            <a:spLocks noGrp="1"/>
          </p:cNvSpPr>
          <p:nvPr>
            <p:ph type="title" idx="4"/>
          </p:nvPr>
        </p:nvSpPr>
        <p:spPr>
          <a:xfrm>
            <a:off x="1894421" y="30516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0" name="Google Shape;80;p19"/>
          <p:cNvSpPr txBox="1">
            <a:spLocks noGrp="1"/>
          </p:cNvSpPr>
          <p:nvPr>
            <p:ph type="subTitle" idx="5"/>
          </p:nvPr>
        </p:nvSpPr>
        <p:spPr>
          <a:xfrm>
            <a:off x="1894425" y="3485775"/>
            <a:ext cx="20994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1" name="Google Shape;81;p19"/>
          <p:cNvSpPr txBox="1">
            <a:spLocks noGrp="1"/>
          </p:cNvSpPr>
          <p:nvPr>
            <p:ph type="title" idx="6"/>
          </p:nvPr>
        </p:nvSpPr>
        <p:spPr>
          <a:xfrm>
            <a:off x="5596829" y="305165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2" name="Google Shape;82;p19"/>
          <p:cNvSpPr txBox="1">
            <a:spLocks noGrp="1"/>
          </p:cNvSpPr>
          <p:nvPr>
            <p:ph type="subTitle" idx="7"/>
          </p:nvPr>
        </p:nvSpPr>
        <p:spPr>
          <a:xfrm>
            <a:off x="5596825" y="3485775"/>
            <a:ext cx="20994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3" name="Google Shape;83;p19"/>
          <p:cNvSpPr txBox="1">
            <a:spLocks noGrp="1"/>
          </p:cNvSpPr>
          <p:nvPr>
            <p:ph type="title" idx="8"/>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lt1"/>
        </a:solidFill>
        <a:effectLst/>
      </p:bgPr>
    </p:bg>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6" name="Google Shape;86;p20"/>
          <p:cNvSpPr txBox="1">
            <a:spLocks noGrp="1"/>
          </p:cNvSpPr>
          <p:nvPr>
            <p:ph type="subTitle" idx="1"/>
          </p:nvPr>
        </p:nvSpPr>
        <p:spPr>
          <a:xfrm>
            <a:off x="1101175" y="21169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7" name="Google Shape;87;p20"/>
          <p:cNvSpPr txBox="1">
            <a:spLocks noGrp="1"/>
          </p:cNvSpPr>
          <p:nvPr>
            <p:ph type="title" idx="2"/>
          </p:nvPr>
        </p:nvSpPr>
        <p:spPr>
          <a:xfrm>
            <a:off x="3578951"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8" name="Google Shape;88;p20"/>
          <p:cNvSpPr txBox="1">
            <a:spLocks noGrp="1"/>
          </p:cNvSpPr>
          <p:nvPr>
            <p:ph type="subTitle" idx="3"/>
          </p:nvPr>
        </p:nvSpPr>
        <p:spPr>
          <a:xfrm>
            <a:off x="3578950" y="21169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9" name="Google Shape;89;p20"/>
          <p:cNvSpPr txBox="1">
            <a:spLocks noGrp="1"/>
          </p:cNvSpPr>
          <p:nvPr>
            <p:ph type="title" idx="4"/>
          </p:nvPr>
        </p:nvSpPr>
        <p:spPr>
          <a:xfrm>
            <a:off x="1101175" y="3590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0" name="Google Shape;90;p20"/>
          <p:cNvSpPr txBox="1">
            <a:spLocks noGrp="1"/>
          </p:cNvSpPr>
          <p:nvPr>
            <p:ph type="subTitle" idx="5"/>
          </p:nvPr>
        </p:nvSpPr>
        <p:spPr>
          <a:xfrm>
            <a:off x="1101175" y="40243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1" name="Google Shape;91;p20"/>
          <p:cNvSpPr txBox="1">
            <a:spLocks noGrp="1"/>
          </p:cNvSpPr>
          <p:nvPr>
            <p:ph type="title" idx="6"/>
          </p:nvPr>
        </p:nvSpPr>
        <p:spPr>
          <a:xfrm>
            <a:off x="3578948" y="3590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 name="Google Shape;92;p20"/>
          <p:cNvSpPr txBox="1">
            <a:spLocks noGrp="1"/>
          </p:cNvSpPr>
          <p:nvPr>
            <p:ph type="subTitle" idx="7"/>
          </p:nvPr>
        </p:nvSpPr>
        <p:spPr>
          <a:xfrm>
            <a:off x="3578997" y="40243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3" name="Google Shape;93;p20"/>
          <p:cNvSpPr txBox="1">
            <a:spLocks noGrp="1"/>
          </p:cNvSpPr>
          <p:nvPr>
            <p:ph type="title" idx="8"/>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4" name="Google Shape;94;p20"/>
          <p:cNvSpPr txBox="1">
            <a:spLocks noGrp="1"/>
          </p:cNvSpPr>
          <p:nvPr>
            <p:ph type="subTitle" idx="9"/>
          </p:nvPr>
        </p:nvSpPr>
        <p:spPr>
          <a:xfrm>
            <a:off x="6056725" y="21169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5" name="Google Shape;95;p20"/>
          <p:cNvSpPr txBox="1">
            <a:spLocks noGrp="1"/>
          </p:cNvSpPr>
          <p:nvPr>
            <p:ph type="title" idx="13"/>
          </p:nvPr>
        </p:nvSpPr>
        <p:spPr>
          <a:xfrm>
            <a:off x="6056727" y="3590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6" name="Google Shape;96;p20"/>
          <p:cNvSpPr txBox="1">
            <a:spLocks noGrp="1"/>
          </p:cNvSpPr>
          <p:nvPr>
            <p:ph type="subTitle" idx="14"/>
          </p:nvPr>
        </p:nvSpPr>
        <p:spPr>
          <a:xfrm>
            <a:off x="6056825" y="40243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7" name="Google Shape;97;p20"/>
          <p:cNvSpPr txBox="1">
            <a:spLocks noGrp="1"/>
          </p:cNvSpPr>
          <p:nvPr>
            <p:ph type="title" idx="15"/>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35347" y="2168246"/>
            <a:ext cx="41703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a:spLocks noGrp="1"/>
          </p:cNvSpPr>
          <p:nvPr>
            <p:ph type="title" idx="2" hasCustomPrompt="1"/>
          </p:nvPr>
        </p:nvSpPr>
        <p:spPr>
          <a:xfrm>
            <a:off x="1923847" y="1040475"/>
            <a:ext cx="2398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1135347" y="3306975"/>
            <a:ext cx="4170300" cy="4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lt1"/>
        </a:solidFill>
        <a:effectLst/>
      </p:bgPr>
    </p:bg>
    <p:spTree>
      <p:nvGrpSpPr>
        <p:cNvPr id="1" name="Shape 98"/>
        <p:cNvGrpSpPr/>
        <p:nvPr/>
      </p:nvGrpSpPr>
      <p:grpSpPr>
        <a:xfrm>
          <a:off x="0" y="0"/>
          <a:ext cx="0" cy="0"/>
          <a:chOff x="0" y="0"/>
          <a:chExt cx="0" cy="0"/>
        </a:xfrm>
      </p:grpSpPr>
      <p:sp>
        <p:nvSpPr>
          <p:cNvPr id="99" name="Google Shape;99;p21"/>
          <p:cNvSpPr txBox="1">
            <a:spLocks noGrp="1"/>
          </p:cNvSpPr>
          <p:nvPr>
            <p:ph type="title" hasCustomPrompt="1"/>
          </p:nvPr>
        </p:nvSpPr>
        <p:spPr>
          <a:xfrm>
            <a:off x="987601" y="1370675"/>
            <a:ext cx="33069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21"/>
          <p:cNvSpPr txBox="1">
            <a:spLocks noGrp="1"/>
          </p:cNvSpPr>
          <p:nvPr>
            <p:ph type="subTitle" idx="1"/>
          </p:nvPr>
        </p:nvSpPr>
        <p:spPr>
          <a:xfrm>
            <a:off x="987625" y="1969475"/>
            <a:ext cx="3306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accent1"/>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1" name="Google Shape;101;p21"/>
          <p:cNvSpPr txBox="1">
            <a:spLocks noGrp="1"/>
          </p:cNvSpPr>
          <p:nvPr>
            <p:ph type="title" idx="2" hasCustomPrompt="1"/>
          </p:nvPr>
        </p:nvSpPr>
        <p:spPr>
          <a:xfrm>
            <a:off x="4849400" y="1370675"/>
            <a:ext cx="33069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21"/>
          <p:cNvSpPr txBox="1">
            <a:spLocks noGrp="1"/>
          </p:cNvSpPr>
          <p:nvPr>
            <p:ph type="subTitle" idx="3"/>
          </p:nvPr>
        </p:nvSpPr>
        <p:spPr>
          <a:xfrm>
            <a:off x="4849499" y="1969475"/>
            <a:ext cx="3306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accent1"/>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3" name="Google Shape;103;p21"/>
          <p:cNvSpPr txBox="1">
            <a:spLocks noGrp="1"/>
          </p:cNvSpPr>
          <p:nvPr>
            <p:ph type="title" idx="4" hasCustomPrompt="1"/>
          </p:nvPr>
        </p:nvSpPr>
        <p:spPr>
          <a:xfrm>
            <a:off x="987601" y="3051425"/>
            <a:ext cx="33069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 name="Google Shape;104;p21"/>
          <p:cNvSpPr txBox="1">
            <a:spLocks noGrp="1"/>
          </p:cNvSpPr>
          <p:nvPr>
            <p:ph type="subTitle" idx="5"/>
          </p:nvPr>
        </p:nvSpPr>
        <p:spPr>
          <a:xfrm>
            <a:off x="987625" y="3726425"/>
            <a:ext cx="3306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accent1"/>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5" name="Google Shape;105;p21"/>
          <p:cNvSpPr txBox="1">
            <a:spLocks noGrp="1"/>
          </p:cNvSpPr>
          <p:nvPr>
            <p:ph type="title" idx="6" hasCustomPrompt="1"/>
          </p:nvPr>
        </p:nvSpPr>
        <p:spPr>
          <a:xfrm>
            <a:off x="4849400" y="3051425"/>
            <a:ext cx="33069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21"/>
          <p:cNvSpPr txBox="1">
            <a:spLocks noGrp="1"/>
          </p:cNvSpPr>
          <p:nvPr>
            <p:ph type="subTitle" idx="7"/>
          </p:nvPr>
        </p:nvSpPr>
        <p:spPr>
          <a:xfrm>
            <a:off x="4849425" y="3726425"/>
            <a:ext cx="3306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a:solidFill>
                  <a:schemeClr val="accent1"/>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07" name="Google Shape;107;p21"/>
          <p:cNvSpPr txBox="1">
            <a:spLocks noGrp="1"/>
          </p:cNvSpPr>
          <p:nvPr>
            <p:ph type="title" idx="8"/>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22"/>
          <p:cNvSpPr txBox="1">
            <a:spLocks noGrp="1"/>
          </p:cNvSpPr>
          <p:nvPr>
            <p:ph type="title" idx="2" hasCustomPrompt="1"/>
          </p:nvPr>
        </p:nvSpPr>
        <p:spPr>
          <a:xfrm>
            <a:off x="714288" y="1544363"/>
            <a:ext cx="19329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1" name="Google Shape;111;p22"/>
          <p:cNvSpPr txBox="1">
            <a:spLocks noGrp="1"/>
          </p:cNvSpPr>
          <p:nvPr>
            <p:ph type="subTitle" idx="1"/>
          </p:nvPr>
        </p:nvSpPr>
        <p:spPr>
          <a:xfrm>
            <a:off x="629000" y="2150275"/>
            <a:ext cx="2103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2" name="Google Shape;112;p22"/>
          <p:cNvSpPr txBox="1">
            <a:spLocks noGrp="1"/>
          </p:cNvSpPr>
          <p:nvPr>
            <p:ph type="title" idx="3" hasCustomPrompt="1"/>
          </p:nvPr>
        </p:nvSpPr>
        <p:spPr>
          <a:xfrm>
            <a:off x="2641788" y="2697425"/>
            <a:ext cx="19329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3" name="Google Shape;113;p22"/>
          <p:cNvSpPr txBox="1">
            <a:spLocks noGrp="1"/>
          </p:cNvSpPr>
          <p:nvPr>
            <p:ph type="subTitle" idx="4"/>
          </p:nvPr>
        </p:nvSpPr>
        <p:spPr>
          <a:xfrm>
            <a:off x="2556438" y="3303325"/>
            <a:ext cx="2103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4" name="Google Shape;114;p22"/>
          <p:cNvSpPr txBox="1">
            <a:spLocks noGrp="1"/>
          </p:cNvSpPr>
          <p:nvPr>
            <p:ph type="title" idx="5" hasCustomPrompt="1"/>
          </p:nvPr>
        </p:nvSpPr>
        <p:spPr>
          <a:xfrm>
            <a:off x="4569288" y="1544363"/>
            <a:ext cx="19329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5" name="Google Shape;115;p22"/>
          <p:cNvSpPr txBox="1">
            <a:spLocks noGrp="1"/>
          </p:cNvSpPr>
          <p:nvPr>
            <p:ph type="subTitle" idx="6"/>
          </p:nvPr>
        </p:nvSpPr>
        <p:spPr>
          <a:xfrm>
            <a:off x="4569288" y="2150274"/>
            <a:ext cx="19329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 name="Google Shape;116;p22"/>
          <p:cNvSpPr txBox="1">
            <a:spLocks noGrp="1"/>
          </p:cNvSpPr>
          <p:nvPr>
            <p:ph type="title" idx="7" hasCustomPrompt="1"/>
          </p:nvPr>
        </p:nvSpPr>
        <p:spPr>
          <a:xfrm>
            <a:off x="6496788" y="2697425"/>
            <a:ext cx="19329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7" name="Google Shape;117;p22"/>
          <p:cNvSpPr txBox="1">
            <a:spLocks noGrp="1"/>
          </p:cNvSpPr>
          <p:nvPr>
            <p:ph type="subTitle" idx="8"/>
          </p:nvPr>
        </p:nvSpPr>
        <p:spPr>
          <a:xfrm>
            <a:off x="6496788" y="3303336"/>
            <a:ext cx="19329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solidFill>
          <a:schemeClr val="lt1"/>
        </a:solid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flipH="1">
            <a:off x="713098" y="677600"/>
            <a:ext cx="4661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0" name="Google Shape;120;p23"/>
          <p:cNvSpPr txBox="1">
            <a:spLocks noGrp="1"/>
          </p:cNvSpPr>
          <p:nvPr>
            <p:ph type="subTitle" idx="1"/>
          </p:nvPr>
        </p:nvSpPr>
        <p:spPr>
          <a:xfrm flipH="1">
            <a:off x="713100" y="1521800"/>
            <a:ext cx="4661100" cy="182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lt1"/>
        </a:solid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078475" y="375275"/>
            <a:ext cx="5345700" cy="116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 name="Google Shape;123;p24"/>
          <p:cNvSpPr txBox="1">
            <a:spLocks noGrp="1"/>
          </p:cNvSpPr>
          <p:nvPr>
            <p:ph type="subTitle" idx="1"/>
          </p:nvPr>
        </p:nvSpPr>
        <p:spPr>
          <a:xfrm>
            <a:off x="4033900" y="1728975"/>
            <a:ext cx="3434700" cy="121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4" name="Google Shape;124;p24"/>
          <p:cNvSpPr txBox="1"/>
          <p:nvPr/>
        </p:nvSpPr>
        <p:spPr>
          <a:xfrm>
            <a:off x="3582450" y="3251238"/>
            <a:ext cx="4337700" cy="43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000">
                <a:solidFill>
                  <a:schemeClr val="dk1"/>
                </a:solidFill>
                <a:latin typeface="Open Sans" panose="020B0606030504020204"/>
                <a:ea typeface="Open Sans" panose="020B0606030504020204"/>
                <a:cs typeface="Open Sans" panose="020B0606030504020204"/>
                <a:sym typeface="Open Sans" panose="020B0606030504020204"/>
              </a:rPr>
              <a:t>CREDITS: This presentation template was created by </a:t>
            </a:r>
            <a:r>
              <a:rPr lang="en-GB" sz="1000" b="1">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2"/>
              </a:rPr>
              <a:t>Slidesgo</a:t>
            </a:r>
            <a:r>
              <a:rPr lang="en-GB" sz="1000">
                <a:solidFill>
                  <a:schemeClr val="dk1"/>
                </a:solidFill>
                <a:latin typeface="Open Sans" panose="020B0606030504020204"/>
                <a:ea typeface="Open Sans" panose="020B0606030504020204"/>
                <a:cs typeface="Open Sans" panose="020B0606030504020204"/>
                <a:sym typeface="Open Sans" panose="020B0606030504020204"/>
              </a:rPr>
              <a:t>, and includes icons by </a:t>
            </a:r>
            <a:r>
              <a:rPr lang="en-GB" sz="1000" b="1">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3"/>
              </a:rPr>
              <a:t>Flaticon</a:t>
            </a:r>
            <a:r>
              <a:rPr lang="en-GB" sz="1000" b="1">
                <a:solidFill>
                  <a:schemeClr val="dk1"/>
                </a:solidFill>
                <a:latin typeface="Open Sans" panose="020B0606030504020204"/>
                <a:ea typeface="Open Sans" panose="020B0606030504020204"/>
                <a:cs typeface="Open Sans" panose="020B0606030504020204"/>
                <a:sym typeface="Open Sans" panose="020B0606030504020204"/>
              </a:rPr>
              <a:t> </a:t>
            </a:r>
            <a:r>
              <a:rPr lang="en-GB" sz="1000">
                <a:solidFill>
                  <a:schemeClr val="dk1"/>
                </a:solidFill>
                <a:latin typeface="Open Sans" panose="020B0606030504020204"/>
                <a:ea typeface="Open Sans" panose="020B0606030504020204"/>
                <a:cs typeface="Open Sans" panose="020B0606030504020204"/>
                <a:sym typeface="Open Sans" panose="020B0606030504020204"/>
              </a:rPr>
              <a:t>and infographics &amp; images by </a:t>
            </a:r>
            <a:r>
              <a:rPr lang="en-GB" sz="1000" b="1">
                <a:solidFill>
                  <a:schemeClr val="dk1"/>
                </a:solidFill>
                <a:uFill>
                  <a:noFill/>
                </a:uFill>
                <a:latin typeface="Open Sans" panose="020B0606030504020204"/>
                <a:ea typeface="Open Sans" panose="020B0606030504020204"/>
                <a:cs typeface="Open Sans" panose="020B0606030504020204"/>
                <a:sym typeface="Open Sans" panose="020B0606030504020204"/>
                <a:hlinkClick r:id="rId4"/>
              </a:rPr>
              <a:t>Freepik</a:t>
            </a:r>
            <a:endParaRPr sz="1000" b="1">
              <a:solidFill>
                <a:schemeClr val="dk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l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215750"/>
            <a:ext cx="6483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panose="02000000000000000000"/>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panose="02000000000000000000"/>
              <a:buChar char="■"/>
              <a:defRPr>
                <a:solidFill>
                  <a:srgbClr val="434343"/>
                </a:solidFill>
              </a:defRPr>
            </a:lvl9pPr>
          </a:lstStyle>
          <a:p/>
        </p:txBody>
      </p:sp>
      <p:sp>
        <p:nvSpPr>
          <p:cNvPr id="17" name="Google Shape;17;p4"/>
          <p:cNvSpPr txBox="1">
            <a:spLocks noGrp="1"/>
          </p:cNvSpPr>
          <p:nvPr>
            <p:ph type="title"/>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lt1"/>
        </a:soli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389588" y="2264284"/>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3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5"/>
          <p:cNvSpPr txBox="1">
            <a:spLocks noGrp="1"/>
          </p:cNvSpPr>
          <p:nvPr>
            <p:ph type="title" idx="2"/>
          </p:nvPr>
        </p:nvSpPr>
        <p:spPr>
          <a:xfrm>
            <a:off x="5011811" y="2264284"/>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3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5"/>
          <p:cNvSpPr txBox="1">
            <a:spLocks noGrp="1"/>
          </p:cNvSpPr>
          <p:nvPr>
            <p:ph type="subTitle" idx="1"/>
          </p:nvPr>
        </p:nvSpPr>
        <p:spPr>
          <a:xfrm>
            <a:off x="5011811" y="2742997"/>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2" name="Google Shape;22;p5"/>
          <p:cNvSpPr txBox="1">
            <a:spLocks noGrp="1"/>
          </p:cNvSpPr>
          <p:nvPr>
            <p:ph type="subTitle" idx="3"/>
          </p:nvPr>
        </p:nvSpPr>
        <p:spPr>
          <a:xfrm>
            <a:off x="1389588" y="2742997"/>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3" name="Google Shape;23;p5"/>
          <p:cNvSpPr txBox="1">
            <a:spLocks noGrp="1"/>
          </p:cNvSpPr>
          <p:nvPr>
            <p:ph type="title" idx="4"/>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677200"/>
            <a:ext cx="5749500" cy="22914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p:txBody>
      </p:sp>
      <p:sp>
        <p:nvSpPr>
          <p:cNvPr id="28" name="Google Shape;28;p7"/>
          <p:cNvSpPr txBox="1">
            <a:spLocks noGrp="1"/>
          </p:cNvSpPr>
          <p:nvPr>
            <p:ph type="title"/>
          </p:nvPr>
        </p:nvSpPr>
        <p:spPr>
          <a:xfrm>
            <a:off x="713100" y="37541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813575" y="1383050"/>
            <a:ext cx="5610600" cy="21162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85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241450" y="93415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3" name="Google Shape;33;p9"/>
          <p:cNvSpPr txBox="1">
            <a:spLocks noGrp="1"/>
          </p:cNvSpPr>
          <p:nvPr>
            <p:ph type="subTitle" idx="1"/>
          </p:nvPr>
        </p:nvSpPr>
        <p:spPr>
          <a:xfrm>
            <a:off x="1799450" y="2214350"/>
            <a:ext cx="55452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03750" y="883675"/>
            <a:ext cx="4329300" cy="113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lvl="1"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lvl="2"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lvl="3"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lvl="4"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lvl="5"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lvl="6"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lvl="7"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lvl="8" rtl="0">
              <a:spcBef>
                <a:spcPts val="0"/>
              </a:spcBef>
              <a:spcAft>
                <a:spcPts val="0"/>
              </a:spcAft>
              <a:buClr>
                <a:schemeClr val="accent1"/>
              </a:buClr>
              <a:buSzPts val="3500"/>
              <a:buFont typeface="Roboto Black" panose="02000000000000000000"/>
              <a:buNone/>
              <a:defRPr sz="3500">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1pPr>
            <a:lvl2pPr marL="914400" lvl="1"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2pPr>
            <a:lvl3pPr marL="1371600" lvl="2"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3pPr>
            <a:lvl4pPr marL="1828800" lvl="3"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4pPr>
            <a:lvl5pPr marL="2286000" lvl="4"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5pPr>
            <a:lvl6pPr marL="2743200" lvl="5"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6pPr>
            <a:lvl7pPr marL="3200400" lvl="6"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7pPr>
            <a:lvl8pPr marL="3657600" lvl="7" indent="-317500">
              <a:lnSpc>
                <a:spcPct val="115000"/>
              </a:lnSpc>
              <a:spcBef>
                <a:spcPts val="1600"/>
              </a:spcBef>
              <a:spcAft>
                <a:spcPts val="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8pPr>
            <a:lvl9pPr marL="4114800" lvl="8" indent="-317500">
              <a:lnSpc>
                <a:spcPct val="115000"/>
              </a:lnSpc>
              <a:spcBef>
                <a:spcPts val="1600"/>
              </a:spcBef>
              <a:spcAft>
                <a:spcPts val="1600"/>
              </a:spcAft>
              <a:buClr>
                <a:schemeClr val="dk1"/>
              </a:buClr>
              <a:buSzPts val="1400"/>
              <a:buFont typeface="Open Sans Medium"/>
              <a:buChar char="■"/>
              <a:defRPr>
                <a:solidFill>
                  <a:schemeClr val="dk1"/>
                </a:solidFill>
                <a:latin typeface="Open Sans Medium"/>
                <a:ea typeface="Open Sans Medium"/>
                <a:cs typeface="Open Sans Medium"/>
                <a:sym typeface="Open Sans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p:nvPr/>
        </p:nvSpPr>
        <p:spPr>
          <a:xfrm>
            <a:off x="5037455" y="2837180"/>
            <a:ext cx="3778885" cy="31559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9"/>
          <p:cNvSpPr txBox="1">
            <a:spLocks noGrp="1"/>
          </p:cNvSpPr>
          <p:nvPr>
            <p:ph type="subTitle" idx="1"/>
          </p:nvPr>
        </p:nvSpPr>
        <p:spPr>
          <a:xfrm>
            <a:off x="5230495" y="2751455"/>
            <a:ext cx="3263900" cy="4629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a medicine reviewing app</a:t>
            </a:r>
            <a:endParaRPr lang="en-IN" altLang="en-GB"/>
          </a:p>
        </p:txBody>
      </p:sp>
      <p:sp>
        <p:nvSpPr>
          <p:cNvPr id="142" name="Google Shape;142;p29"/>
          <p:cNvSpPr txBox="1">
            <a:spLocks noGrp="1"/>
          </p:cNvSpPr>
          <p:nvPr>
            <p:ph type="ctrTitle"/>
          </p:nvPr>
        </p:nvSpPr>
        <p:spPr>
          <a:xfrm>
            <a:off x="3668236" y="1223483"/>
            <a:ext cx="4995300" cy="146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6500"/>
              <a:t>Drugs On Bugs</a:t>
            </a:r>
            <a:endParaRPr lang="en-IN" sz="6500"/>
          </a:p>
        </p:txBody>
      </p:sp>
      <p:grpSp>
        <p:nvGrpSpPr>
          <p:cNvPr id="143" name="Google Shape;143;p29"/>
          <p:cNvGrpSpPr/>
          <p:nvPr/>
        </p:nvGrpSpPr>
        <p:grpSpPr>
          <a:xfrm flipH="1">
            <a:off x="2537124" y="966929"/>
            <a:ext cx="1090186" cy="2131207"/>
            <a:chOff x="7486996" y="2687586"/>
            <a:chExt cx="339146" cy="662998"/>
          </a:xfrm>
        </p:grpSpPr>
        <p:sp>
          <p:nvSpPr>
            <p:cNvPr id="144" name="Google Shape;144;p29"/>
            <p:cNvSpPr/>
            <p:nvPr/>
          </p:nvSpPr>
          <p:spPr>
            <a:xfrm>
              <a:off x="7685838" y="3310205"/>
              <a:ext cx="75703" cy="40379"/>
            </a:xfrm>
            <a:custGeom>
              <a:avLst/>
              <a:gdLst/>
              <a:ahLst/>
              <a:cxnLst/>
              <a:rect l="l" t="t" r="r" b="b"/>
              <a:pathLst>
                <a:path w="5707" h="3044" extrusionOk="0">
                  <a:moveTo>
                    <a:pt x="2854" y="0"/>
                  </a:moveTo>
                  <a:cubicBezTo>
                    <a:pt x="1256" y="0"/>
                    <a:pt x="0" y="685"/>
                    <a:pt x="0" y="1522"/>
                  </a:cubicBezTo>
                  <a:cubicBezTo>
                    <a:pt x="0" y="2397"/>
                    <a:pt x="1256" y="3044"/>
                    <a:pt x="2854" y="3044"/>
                  </a:cubicBezTo>
                  <a:cubicBezTo>
                    <a:pt x="4413" y="3044"/>
                    <a:pt x="5707" y="2397"/>
                    <a:pt x="5707" y="1522"/>
                  </a:cubicBezTo>
                  <a:cubicBezTo>
                    <a:pt x="5707" y="723"/>
                    <a:pt x="4413" y="0"/>
                    <a:pt x="285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9"/>
            <p:cNvSpPr/>
            <p:nvPr/>
          </p:nvSpPr>
          <p:spPr>
            <a:xfrm>
              <a:off x="7632844" y="3274867"/>
              <a:ext cx="75717" cy="40392"/>
            </a:xfrm>
            <a:custGeom>
              <a:avLst/>
              <a:gdLst/>
              <a:ahLst/>
              <a:cxnLst/>
              <a:rect l="l" t="t" r="r" b="b"/>
              <a:pathLst>
                <a:path w="5708" h="3045" extrusionOk="0">
                  <a:moveTo>
                    <a:pt x="2854" y="1"/>
                  </a:moveTo>
                  <a:cubicBezTo>
                    <a:pt x="1256" y="1"/>
                    <a:pt x="1" y="686"/>
                    <a:pt x="1" y="1523"/>
                  </a:cubicBezTo>
                  <a:cubicBezTo>
                    <a:pt x="1" y="2398"/>
                    <a:pt x="1256" y="3044"/>
                    <a:pt x="2854" y="3044"/>
                  </a:cubicBezTo>
                  <a:cubicBezTo>
                    <a:pt x="4414" y="3044"/>
                    <a:pt x="5707" y="2360"/>
                    <a:pt x="5707" y="1523"/>
                  </a:cubicBezTo>
                  <a:cubicBezTo>
                    <a:pt x="5707" y="686"/>
                    <a:pt x="4414" y="1"/>
                    <a:pt x="2854"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9"/>
            <p:cNvSpPr/>
            <p:nvPr/>
          </p:nvSpPr>
          <p:spPr>
            <a:xfrm>
              <a:off x="7698453" y="3304143"/>
              <a:ext cx="48961" cy="33826"/>
            </a:xfrm>
            <a:custGeom>
              <a:avLst/>
              <a:gdLst/>
              <a:ahLst/>
              <a:cxnLst/>
              <a:rect l="l" t="t" r="r" b="b"/>
              <a:pathLst>
                <a:path w="3691" h="2550" extrusionOk="0">
                  <a:moveTo>
                    <a:pt x="0" y="0"/>
                  </a:moveTo>
                  <a:lnTo>
                    <a:pt x="0" y="1598"/>
                  </a:lnTo>
                  <a:cubicBezTo>
                    <a:pt x="0" y="2131"/>
                    <a:pt x="799" y="2549"/>
                    <a:pt x="1826" y="2549"/>
                  </a:cubicBezTo>
                  <a:cubicBezTo>
                    <a:pt x="2892" y="2549"/>
                    <a:pt x="3691" y="2131"/>
                    <a:pt x="3691" y="1598"/>
                  </a:cubicBezTo>
                  <a:lnTo>
                    <a:pt x="3691" y="0"/>
                  </a:lnTo>
                  <a:cubicBezTo>
                    <a:pt x="3691" y="0"/>
                    <a:pt x="2473" y="609"/>
                    <a:pt x="1826" y="609"/>
                  </a:cubicBezTo>
                  <a:cubicBezTo>
                    <a:pt x="1522" y="609"/>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9"/>
            <p:cNvSpPr/>
            <p:nvPr/>
          </p:nvSpPr>
          <p:spPr>
            <a:xfrm>
              <a:off x="7696437" y="3300110"/>
              <a:ext cx="52994" cy="39875"/>
            </a:xfrm>
            <a:custGeom>
              <a:avLst/>
              <a:gdLst/>
              <a:ahLst/>
              <a:cxnLst/>
              <a:rect l="l" t="t" r="r" b="b"/>
              <a:pathLst>
                <a:path w="3995" h="3006" extrusionOk="0">
                  <a:moveTo>
                    <a:pt x="343" y="533"/>
                  </a:moveTo>
                  <a:cubicBezTo>
                    <a:pt x="799" y="723"/>
                    <a:pt x="1712" y="1065"/>
                    <a:pt x="1978" y="1065"/>
                  </a:cubicBezTo>
                  <a:cubicBezTo>
                    <a:pt x="2473" y="1065"/>
                    <a:pt x="3272" y="761"/>
                    <a:pt x="3652" y="609"/>
                  </a:cubicBezTo>
                  <a:lnTo>
                    <a:pt x="3652" y="1864"/>
                  </a:lnTo>
                  <a:cubicBezTo>
                    <a:pt x="3652" y="2245"/>
                    <a:pt x="3006" y="2663"/>
                    <a:pt x="1978" y="2663"/>
                  </a:cubicBezTo>
                  <a:cubicBezTo>
                    <a:pt x="989" y="2663"/>
                    <a:pt x="343" y="2245"/>
                    <a:pt x="343" y="1864"/>
                  </a:cubicBezTo>
                  <a:lnTo>
                    <a:pt x="343" y="533"/>
                  </a:lnTo>
                  <a:close/>
                  <a:moveTo>
                    <a:pt x="0" y="0"/>
                  </a:moveTo>
                  <a:lnTo>
                    <a:pt x="0" y="1864"/>
                  </a:lnTo>
                  <a:cubicBezTo>
                    <a:pt x="0" y="2511"/>
                    <a:pt x="837" y="3006"/>
                    <a:pt x="1978" y="3006"/>
                  </a:cubicBezTo>
                  <a:cubicBezTo>
                    <a:pt x="3120" y="3006"/>
                    <a:pt x="3995" y="2511"/>
                    <a:pt x="3995" y="1864"/>
                  </a:cubicBezTo>
                  <a:lnTo>
                    <a:pt x="3995" y="152"/>
                  </a:lnTo>
                  <a:lnTo>
                    <a:pt x="3767" y="228"/>
                  </a:lnTo>
                  <a:cubicBezTo>
                    <a:pt x="3767" y="228"/>
                    <a:pt x="2511" y="723"/>
                    <a:pt x="1978" y="723"/>
                  </a:cubicBezTo>
                  <a:cubicBezTo>
                    <a:pt x="1750" y="723"/>
                    <a:pt x="799" y="343"/>
                    <a:pt x="228" y="114"/>
                  </a:cubicBezTo>
                  <a:lnTo>
                    <a:pt x="0"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9"/>
            <p:cNvSpPr/>
            <p:nvPr/>
          </p:nvSpPr>
          <p:spPr>
            <a:xfrm>
              <a:off x="7698453" y="3290520"/>
              <a:ext cx="48961" cy="25243"/>
            </a:xfrm>
            <a:custGeom>
              <a:avLst/>
              <a:gdLst/>
              <a:ahLst/>
              <a:cxnLst/>
              <a:rect l="l" t="t" r="r" b="b"/>
              <a:pathLst>
                <a:path w="3691" h="1903" extrusionOk="0">
                  <a:moveTo>
                    <a:pt x="1826" y="0"/>
                  </a:moveTo>
                  <a:cubicBezTo>
                    <a:pt x="837" y="0"/>
                    <a:pt x="0" y="457"/>
                    <a:pt x="0" y="951"/>
                  </a:cubicBezTo>
                  <a:cubicBezTo>
                    <a:pt x="0" y="1484"/>
                    <a:pt x="799" y="1903"/>
                    <a:pt x="1826" y="1903"/>
                  </a:cubicBezTo>
                  <a:cubicBezTo>
                    <a:pt x="2892" y="1903"/>
                    <a:pt x="3691" y="1484"/>
                    <a:pt x="3691" y="951"/>
                  </a:cubicBezTo>
                  <a:cubicBezTo>
                    <a:pt x="3691" y="457"/>
                    <a:pt x="2892"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9"/>
            <p:cNvSpPr/>
            <p:nvPr/>
          </p:nvSpPr>
          <p:spPr>
            <a:xfrm>
              <a:off x="7696437" y="3289007"/>
              <a:ext cx="52994" cy="30284"/>
            </a:xfrm>
            <a:custGeom>
              <a:avLst/>
              <a:gdLst/>
              <a:ahLst/>
              <a:cxnLst/>
              <a:rect l="l" t="t" r="r" b="b"/>
              <a:pathLst>
                <a:path w="3995" h="2283" extrusionOk="0">
                  <a:moveTo>
                    <a:pt x="1978" y="305"/>
                  </a:moveTo>
                  <a:cubicBezTo>
                    <a:pt x="3006" y="305"/>
                    <a:pt x="3690" y="761"/>
                    <a:pt x="3652" y="1141"/>
                  </a:cubicBezTo>
                  <a:cubicBezTo>
                    <a:pt x="3652" y="1522"/>
                    <a:pt x="3006" y="1940"/>
                    <a:pt x="1978" y="1940"/>
                  </a:cubicBezTo>
                  <a:cubicBezTo>
                    <a:pt x="989" y="1940"/>
                    <a:pt x="343" y="1522"/>
                    <a:pt x="343" y="1141"/>
                  </a:cubicBezTo>
                  <a:cubicBezTo>
                    <a:pt x="343" y="761"/>
                    <a:pt x="989" y="305"/>
                    <a:pt x="1978" y="305"/>
                  </a:cubicBezTo>
                  <a:close/>
                  <a:moveTo>
                    <a:pt x="1978" y="0"/>
                  </a:moveTo>
                  <a:cubicBezTo>
                    <a:pt x="837" y="0"/>
                    <a:pt x="0" y="495"/>
                    <a:pt x="0" y="1141"/>
                  </a:cubicBezTo>
                  <a:cubicBezTo>
                    <a:pt x="0" y="1788"/>
                    <a:pt x="837" y="2283"/>
                    <a:pt x="1978" y="2283"/>
                  </a:cubicBezTo>
                  <a:cubicBezTo>
                    <a:pt x="3120" y="2283"/>
                    <a:pt x="3995" y="1750"/>
                    <a:pt x="3995" y="1141"/>
                  </a:cubicBezTo>
                  <a:cubicBezTo>
                    <a:pt x="3995" y="457"/>
                    <a:pt x="3120" y="0"/>
                    <a:pt x="19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9"/>
            <p:cNvSpPr/>
            <p:nvPr/>
          </p:nvSpPr>
          <p:spPr>
            <a:xfrm>
              <a:off x="7645963" y="3268818"/>
              <a:ext cx="48974" cy="33826"/>
            </a:xfrm>
            <a:custGeom>
              <a:avLst/>
              <a:gdLst/>
              <a:ahLst/>
              <a:cxnLst/>
              <a:rect l="l" t="t" r="r" b="b"/>
              <a:pathLst>
                <a:path w="3692" h="2550" extrusionOk="0">
                  <a:moveTo>
                    <a:pt x="1" y="0"/>
                  </a:moveTo>
                  <a:lnTo>
                    <a:pt x="1" y="1598"/>
                  </a:lnTo>
                  <a:cubicBezTo>
                    <a:pt x="1" y="2131"/>
                    <a:pt x="800" y="2549"/>
                    <a:pt x="1865" y="2549"/>
                  </a:cubicBezTo>
                  <a:cubicBezTo>
                    <a:pt x="2854" y="2549"/>
                    <a:pt x="3691" y="2131"/>
                    <a:pt x="3691" y="1598"/>
                  </a:cubicBezTo>
                  <a:lnTo>
                    <a:pt x="3691" y="0"/>
                  </a:lnTo>
                  <a:cubicBezTo>
                    <a:pt x="3653" y="0"/>
                    <a:pt x="2436" y="609"/>
                    <a:pt x="1865" y="609"/>
                  </a:cubicBezTo>
                  <a:cubicBezTo>
                    <a:pt x="1523" y="6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9"/>
            <p:cNvSpPr/>
            <p:nvPr/>
          </p:nvSpPr>
          <p:spPr>
            <a:xfrm>
              <a:off x="7643947" y="3265290"/>
              <a:ext cx="53007" cy="39875"/>
            </a:xfrm>
            <a:custGeom>
              <a:avLst/>
              <a:gdLst/>
              <a:ahLst/>
              <a:cxnLst/>
              <a:rect l="l" t="t" r="r" b="b"/>
              <a:pathLst>
                <a:path w="3996" h="3006" extrusionOk="0">
                  <a:moveTo>
                    <a:pt x="343" y="495"/>
                  </a:moveTo>
                  <a:cubicBezTo>
                    <a:pt x="742" y="676"/>
                    <a:pt x="1624" y="1030"/>
                    <a:pt x="1970" y="1030"/>
                  </a:cubicBezTo>
                  <a:cubicBezTo>
                    <a:pt x="1987" y="1030"/>
                    <a:pt x="2003" y="1029"/>
                    <a:pt x="2017" y="1027"/>
                  </a:cubicBezTo>
                  <a:cubicBezTo>
                    <a:pt x="2473" y="1027"/>
                    <a:pt x="3272" y="723"/>
                    <a:pt x="3653" y="571"/>
                  </a:cubicBezTo>
                  <a:lnTo>
                    <a:pt x="3653" y="1826"/>
                  </a:lnTo>
                  <a:cubicBezTo>
                    <a:pt x="3653" y="2207"/>
                    <a:pt x="3006" y="2625"/>
                    <a:pt x="2017" y="2625"/>
                  </a:cubicBezTo>
                  <a:cubicBezTo>
                    <a:pt x="990" y="2625"/>
                    <a:pt x="343" y="2207"/>
                    <a:pt x="343" y="1826"/>
                  </a:cubicBezTo>
                  <a:lnTo>
                    <a:pt x="343" y="495"/>
                  </a:lnTo>
                  <a:close/>
                  <a:moveTo>
                    <a:pt x="1" y="0"/>
                  </a:moveTo>
                  <a:lnTo>
                    <a:pt x="1" y="1864"/>
                  </a:lnTo>
                  <a:cubicBezTo>
                    <a:pt x="1" y="2549"/>
                    <a:pt x="876" y="3006"/>
                    <a:pt x="2017" y="3006"/>
                  </a:cubicBezTo>
                  <a:cubicBezTo>
                    <a:pt x="3082" y="3006"/>
                    <a:pt x="3995" y="2473"/>
                    <a:pt x="3995" y="1864"/>
                  </a:cubicBezTo>
                  <a:lnTo>
                    <a:pt x="3995" y="152"/>
                  </a:lnTo>
                  <a:lnTo>
                    <a:pt x="3767" y="266"/>
                  </a:lnTo>
                  <a:cubicBezTo>
                    <a:pt x="3767" y="266"/>
                    <a:pt x="2512" y="723"/>
                    <a:pt x="2017" y="723"/>
                  </a:cubicBezTo>
                  <a:cubicBezTo>
                    <a:pt x="1751" y="723"/>
                    <a:pt x="800" y="342"/>
                    <a:pt x="229" y="114"/>
                  </a:cubicBezTo>
                  <a:lnTo>
                    <a:pt x="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9"/>
            <p:cNvSpPr/>
            <p:nvPr/>
          </p:nvSpPr>
          <p:spPr>
            <a:xfrm>
              <a:off x="7645963" y="3256203"/>
              <a:ext cx="48974" cy="25243"/>
            </a:xfrm>
            <a:custGeom>
              <a:avLst/>
              <a:gdLst/>
              <a:ahLst/>
              <a:cxnLst/>
              <a:rect l="l" t="t" r="r" b="b"/>
              <a:pathLst>
                <a:path w="3692" h="1903" extrusionOk="0">
                  <a:moveTo>
                    <a:pt x="1865" y="0"/>
                  </a:moveTo>
                  <a:cubicBezTo>
                    <a:pt x="838" y="0"/>
                    <a:pt x="1" y="419"/>
                    <a:pt x="1" y="951"/>
                  </a:cubicBezTo>
                  <a:cubicBezTo>
                    <a:pt x="1" y="1446"/>
                    <a:pt x="800" y="1903"/>
                    <a:pt x="1865" y="1903"/>
                  </a:cubicBezTo>
                  <a:cubicBezTo>
                    <a:pt x="2892" y="1903"/>
                    <a:pt x="3691" y="1446"/>
                    <a:pt x="3691" y="951"/>
                  </a:cubicBezTo>
                  <a:cubicBezTo>
                    <a:pt x="3653" y="419"/>
                    <a:pt x="2854"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9"/>
            <p:cNvSpPr/>
            <p:nvPr/>
          </p:nvSpPr>
          <p:spPr>
            <a:xfrm>
              <a:off x="7643947" y="3253683"/>
              <a:ext cx="53007" cy="30284"/>
            </a:xfrm>
            <a:custGeom>
              <a:avLst/>
              <a:gdLst/>
              <a:ahLst/>
              <a:cxnLst/>
              <a:rect l="l" t="t" r="r" b="b"/>
              <a:pathLst>
                <a:path w="3996" h="2283" extrusionOk="0">
                  <a:moveTo>
                    <a:pt x="2017" y="304"/>
                  </a:moveTo>
                  <a:cubicBezTo>
                    <a:pt x="3006" y="304"/>
                    <a:pt x="3653" y="761"/>
                    <a:pt x="3653" y="1141"/>
                  </a:cubicBezTo>
                  <a:cubicBezTo>
                    <a:pt x="3653" y="1522"/>
                    <a:pt x="3006" y="1940"/>
                    <a:pt x="2017" y="1940"/>
                  </a:cubicBezTo>
                  <a:cubicBezTo>
                    <a:pt x="990" y="1940"/>
                    <a:pt x="343" y="1522"/>
                    <a:pt x="343" y="1141"/>
                  </a:cubicBezTo>
                  <a:cubicBezTo>
                    <a:pt x="343" y="761"/>
                    <a:pt x="990" y="304"/>
                    <a:pt x="2017" y="304"/>
                  </a:cubicBezTo>
                  <a:close/>
                  <a:moveTo>
                    <a:pt x="2017" y="0"/>
                  </a:moveTo>
                  <a:cubicBezTo>
                    <a:pt x="876" y="0"/>
                    <a:pt x="1" y="457"/>
                    <a:pt x="1" y="1141"/>
                  </a:cubicBezTo>
                  <a:cubicBezTo>
                    <a:pt x="1" y="1788"/>
                    <a:pt x="876" y="2283"/>
                    <a:pt x="2017" y="2283"/>
                  </a:cubicBezTo>
                  <a:cubicBezTo>
                    <a:pt x="3082" y="2283"/>
                    <a:pt x="3995" y="1788"/>
                    <a:pt x="3995" y="1141"/>
                  </a:cubicBezTo>
                  <a:cubicBezTo>
                    <a:pt x="3995" y="457"/>
                    <a:pt x="3158"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9"/>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9"/>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9"/>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9"/>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9"/>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9"/>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9"/>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9"/>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9"/>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9"/>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9"/>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9"/>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9"/>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9"/>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9"/>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9"/>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9"/>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9"/>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9"/>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9"/>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9"/>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9"/>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9"/>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9"/>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 name="Google Shape;185;p29"/>
          <p:cNvGrpSpPr/>
          <p:nvPr/>
        </p:nvGrpSpPr>
        <p:grpSpPr>
          <a:xfrm>
            <a:off x="531654" y="752076"/>
            <a:ext cx="3257406" cy="3164213"/>
            <a:chOff x="4069451" y="2054554"/>
            <a:chExt cx="906371" cy="880464"/>
          </a:xfrm>
        </p:grpSpPr>
        <p:sp>
          <p:nvSpPr>
            <p:cNvPr id="186" name="Google Shape;186;p29"/>
            <p:cNvSpPr/>
            <p:nvPr/>
          </p:nvSpPr>
          <p:spPr>
            <a:xfrm>
              <a:off x="4127989" y="2447331"/>
              <a:ext cx="847832" cy="487688"/>
            </a:xfrm>
            <a:custGeom>
              <a:avLst/>
              <a:gdLst/>
              <a:ahLst/>
              <a:cxnLst/>
              <a:rect l="l" t="t" r="r" b="b"/>
              <a:pathLst>
                <a:path w="63915" h="36765" extrusionOk="0">
                  <a:moveTo>
                    <a:pt x="35179" y="0"/>
                  </a:moveTo>
                  <a:cubicBezTo>
                    <a:pt x="34891" y="0"/>
                    <a:pt x="34618" y="57"/>
                    <a:pt x="34430" y="159"/>
                  </a:cubicBezTo>
                  <a:lnTo>
                    <a:pt x="419" y="19790"/>
                  </a:lnTo>
                  <a:cubicBezTo>
                    <a:pt x="0" y="20056"/>
                    <a:pt x="38" y="20513"/>
                    <a:pt x="571" y="20817"/>
                  </a:cubicBezTo>
                  <a:lnTo>
                    <a:pt x="27735" y="36491"/>
                  </a:lnTo>
                  <a:cubicBezTo>
                    <a:pt x="28028" y="36680"/>
                    <a:pt x="28402" y="36765"/>
                    <a:pt x="28748" y="36765"/>
                  </a:cubicBezTo>
                  <a:cubicBezTo>
                    <a:pt x="29031" y="36765"/>
                    <a:pt x="29296" y="36708"/>
                    <a:pt x="29485" y="36606"/>
                  </a:cubicBezTo>
                  <a:lnTo>
                    <a:pt x="63458" y="17013"/>
                  </a:lnTo>
                  <a:cubicBezTo>
                    <a:pt x="63915" y="16708"/>
                    <a:pt x="63877" y="16252"/>
                    <a:pt x="63344" y="15948"/>
                  </a:cubicBezTo>
                  <a:lnTo>
                    <a:pt x="36180" y="273"/>
                  </a:lnTo>
                  <a:cubicBezTo>
                    <a:pt x="35908" y="85"/>
                    <a:pt x="35532" y="0"/>
                    <a:pt x="35179"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a:off x="4152715" y="2458805"/>
              <a:ext cx="792318" cy="456966"/>
            </a:xfrm>
            <a:custGeom>
              <a:avLst/>
              <a:gdLst/>
              <a:ahLst/>
              <a:cxnLst/>
              <a:rect l="l" t="t" r="r" b="b"/>
              <a:pathLst>
                <a:path w="59730" h="34449" extrusionOk="0">
                  <a:moveTo>
                    <a:pt x="32854" y="0"/>
                  </a:moveTo>
                  <a:cubicBezTo>
                    <a:pt x="32586" y="0"/>
                    <a:pt x="32333" y="51"/>
                    <a:pt x="32148" y="169"/>
                  </a:cubicBezTo>
                  <a:lnTo>
                    <a:pt x="0" y="17555"/>
                  </a:lnTo>
                  <a:lnTo>
                    <a:pt x="0" y="19001"/>
                  </a:lnTo>
                  <a:cubicBezTo>
                    <a:pt x="39" y="19191"/>
                    <a:pt x="115" y="19382"/>
                    <a:pt x="419" y="19496"/>
                  </a:cubicBezTo>
                  <a:lnTo>
                    <a:pt x="25909" y="34257"/>
                  </a:lnTo>
                  <a:cubicBezTo>
                    <a:pt x="26176" y="34380"/>
                    <a:pt x="26522" y="34448"/>
                    <a:pt x="26849" y="34448"/>
                  </a:cubicBezTo>
                  <a:cubicBezTo>
                    <a:pt x="27127" y="34448"/>
                    <a:pt x="27391" y="34400"/>
                    <a:pt x="27583" y="34295"/>
                  </a:cubicBezTo>
                  <a:lnTo>
                    <a:pt x="59426" y="15882"/>
                  </a:lnTo>
                  <a:cubicBezTo>
                    <a:pt x="59616" y="15805"/>
                    <a:pt x="59730" y="15615"/>
                    <a:pt x="59692" y="15425"/>
                  </a:cubicBezTo>
                  <a:lnTo>
                    <a:pt x="59692" y="13941"/>
                  </a:lnTo>
                  <a:lnTo>
                    <a:pt x="33822" y="207"/>
                  </a:lnTo>
                  <a:cubicBezTo>
                    <a:pt x="33547" y="80"/>
                    <a:pt x="33189" y="0"/>
                    <a:pt x="32854"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a:off x="4151203" y="2457319"/>
              <a:ext cx="794839" cy="460455"/>
            </a:xfrm>
            <a:custGeom>
              <a:avLst/>
              <a:gdLst/>
              <a:ahLst/>
              <a:cxnLst/>
              <a:rect l="l" t="t" r="r" b="b"/>
              <a:pathLst>
                <a:path w="59920" h="34712" extrusionOk="0">
                  <a:moveTo>
                    <a:pt x="33090" y="153"/>
                  </a:moveTo>
                  <a:cubicBezTo>
                    <a:pt x="33381" y="153"/>
                    <a:pt x="33679" y="219"/>
                    <a:pt x="33936" y="357"/>
                  </a:cubicBezTo>
                  <a:lnTo>
                    <a:pt x="59730" y="14053"/>
                  </a:lnTo>
                  <a:lnTo>
                    <a:pt x="59730" y="14928"/>
                  </a:lnTo>
                  <a:lnTo>
                    <a:pt x="59730" y="15499"/>
                  </a:lnTo>
                  <a:cubicBezTo>
                    <a:pt x="59730" y="15689"/>
                    <a:pt x="59654" y="15765"/>
                    <a:pt x="59501" y="15879"/>
                  </a:cubicBezTo>
                  <a:lnTo>
                    <a:pt x="27658" y="34255"/>
                  </a:lnTo>
                  <a:cubicBezTo>
                    <a:pt x="27456" y="34373"/>
                    <a:pt x="27216" y="34424"/>
                    <a:pt x="26969" y="34424"/>
                  </a:cubicBezTo>
                  <a:cubicBezTo>
                    <a:pt x="26658" y="34424"/>
                    <a:pt x="26336" y="34344"/>
                    <a:pt x="26061" y="34217"/>
                  </a:cubicBezTo>
                  <a:lnTo>
                    <a:pt x="571" y="19494"/>
                  </a:lnTo>
                  <a:cubicBezTo>
                    <a:pt x="381" y="19379"/>
                    <a:pt x="267" y="19189"/>
                    <a:pt x="267" y="19037"/>
                  </a:cubicBezTo>
                  <a:lnTo>
                    <a:pt x="267" y="18352"/>
                  </a:lnTo>
                  <a:lnTo>
                    <a:pt x="267" y="17705"/>
                  </a:lnTo>
                  <a:lnTo>
                    <a:pt x="32338" y="319"/>
                  </a:lnTo>
                  <a:cubicBezTo>
                    <a:pt x="32557" y="210"/>
                    <a:pt x="32821" y="153"/>
                    <a:pt x="33090" y="153"/>
                  </a:cubicBezTo>
                  <a:close/>
                  <a:moveTo>
                    <a:pt x="33072" y="0"/>
                  </a:moveTo>
                  <a:cubicBezTo>
                    <a:pt x="32771" y="0"/>
                    <a:pt x="32481" y="57"/>
                    <a:pt x="32262" y="167"/>
                  </a:cubicBezTo>
                  <a:lnTo>
                    <a:pt x="76" y="17591"/>
                  </a:lnTo>
                  <a:cubicBezTo>
                    <a:pt x="0" y="17591"/>
                    <a:pt x="0" y="17629"/>
                    <a:pt x="0" y="17667"/>
                  </a:cubicBezTo>
                  <a:lnTo>
                    <a:pt x="0" y="18390"/>
                  </a:lnTo>
                  <a:lnTo>
                    <a:pt x="0" y="19113"/>
                  </a:lnTo>
                  <a:cubicBezTo>
                    <a:pt x="0" y="19341"/>
                    <a:pt x="191" y="19532"/>
                    <a:pt x="495" y="19722"/>
                  </a:cubicBezTo>
                  <a:lnTo>
                    <a:pt x="25985" y="34445"/>
                  </a:lnTo>
                  <a:cubicBezTo>
                    <a:pt x="26251" y="34597"/>
                    <a:pt x="26631" y="34711"/>
                    <a:pt x="26974" y="34711"/>
                  </a:cubicBezTo>
                  <a:cubicBezTo>
                    <a:pt x="27278" y="34711"/>
                    <a:pt x="27544" y="34635"/>
                    <a:pt x="27735" y="34521"/>
                  </a:cubicBezTo>
                  <a:lnTo>
                    <a:pt x="59616" y="16108"/>
                  </a:lnTo>
                  <a:cubicBezTo>
                    <a:pt x="59844" y="15955"/>
                    <a:pt x="59920" y="15765"/>
                    <a:pt x="59920" y="15537"/>
                  </a:cubicBezTo>
                  <a:lnTo>
                    <a:pt x="59920" y="14966"/>
                  </a:lnTo>
                  <a:lnTo>
                    <a:pt x="59920" y="14053"/>
                  </a:lnTo>
                  <a:cubicBezTo>
                    <a:pt x="59920" y="14015"/>
                    <a:pt x="59920" y="13977"/>
                    <a:pt x="59882" y="13977"/>
                  </a:cubicBezTo>
                  <a:lnTo>
                    <a:pt x="34012" y="205"/>
                  </a:lnTo>
                  <a:cubicBezTo>
                    <a:pt x="33735" y="67"/>
                    <a:pt x="33397" y="0"/>
                    <a:pt x="3307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p:nvPr/>
          </p:nvSpPr>
          <p:spPr>
            <a:xfrm>
              <a:off x="4151203" y="2439836"/>
              <a:ext cx="795860" cy="457218"/>
            </a:xfrm>
            <a:custGeom>
              <a:avLst/>
              <a:gdLst/>
              <a:ahLst/>
              <a:cxnLst/>
              <a:rect l="l" t="t" r="r" b="b"/>
              <a:pathLst>
                <a:path w="59997" h="34468" extrusionOk="0">
                  <a:moveTo>
                    <a:pt x="32991" y="0"/>
                  </a:moveTo>
                  <a:cubicBezTo>
                    <a:pt x="32718" y="0"/>
                    <a:pt x="32454" y="49"/>
                    <a:pt x="32262" y="154"/>
                  </a:cubicBezTo>
                  <a:lnTo>
                    <a:pt x="381" y="18567"/>
                  </a:lnTo>
                  <a:cubicBezTo>
                    <a:pt x="0" y="18795"/>
                    <a:pt x="76" y="19214"/>
                    <a:pt x="533" y="19518"/>
                  </a:cubicBezTo>
                  <a:lnTo>
                    <a:pt x="26023" y="34241"/>
                  </a:lnTo>
                  <a:cubicBezTo>
                    <a:pt x="26298" y="34390"/>
                    <a:pt x="26657" y="34467"/>
                    <a:pt x="26992" y="34467"/>
                  </a:cubicBezTo>
                  <a:cubicBezTo>
                    <a:pt x="27259" y="34467"/>
                    <a:pt x="27511" y="34418"/>
                    <a:pt x="27697" y="34317"/>
                  </a:cubicBezTo>
                  <a:lnTo>
                    <a:pt x="59540" y="15904"/>
                  </a:lnTo>
                  <a:cubicBezTo>
                    <a:pt x="59996" y="15676"/>
                    <a:pt x="59920" y="15219"/>
                    <a:pt x="59387" y="14953"/>
                  </a:cubicBezTo>
                  <a:lnTo>
                    <a:pt x="33898" y="192"/>
                  </a:lnTo>
                  <a:cubicBezTo>
                    <a:pt x="33651" y="68"/>
                    <a:pt x="33314" y="0"/>
                    <a:pt x="32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9"/>
            <p:cNvSpPr/>
            <p:nvPr/>
          </p:nvSpPr>
          <p:spPr>
            <a:xfrm>
              <a:off x="4151203" y="2438072"/>
              <a:ext cx="794839" cy="460521"/>
            </a:xfrm>
            <a:custGeom>
              <a:avLst/>
              <a:gdLst/>
              <a:ahLst/>
              <a:cxnLst/>
              <a:rect l="l" t="t" r="r" b="b"/>
              <a:pathLst>
                <a:path w="59920" h="34717" extrusionOk="0">
                  <a:moveTo>
                    <a:pt x="33023" y="249"/>
                  </a:moveTo>
                  <a:cubicBezTo>
                    <a:pt x="33365" y="249"/>
                    <a:pt x="33669" y="325"/>
                    <a:pt x="33936" y="439"/>
                  </a:cubicBezTo>
                  <a:lnTo>
                    <a:pt x="59425" y="15162"/>
                  </a:lnTo>
                  <a:cubicBezTo>
                    <a:pt x="59616" y="15276"/>
                    <a:pt x="59730" y="15466"/>
                    <a:pt x="59730" y="15580"/>
                  </a:cubicBezTo>
                  <a:cubicBezTo>
                    <a:pt x="59730" y="15771"/>
                    <a:pt x="59616" y="15885"/>
                    <a:pt x="59501" y="15923"/>
                  </a:cubicBezTo>
                  <a:lnTo>
                    <a:pt x="27658" y="34336"/>
                  </a:lnTo>
                  <a:cubicBezTo>
                    <a:pt x="27449" y="34441"/>
                    <a:pt x="27200" y="34489"/>
                    <a:pt x="26943" y="34489"/>
                  </a:cubicBezTo>
                  <a:cubicBezTo>
                    <a:pt x="26641" y="34489"/>
                    <a:pt x="26328" y="34422"/>
                    <a:pt x="26061" y="34298"/>
                  </a:cubicBezTo>
                  <a:lnTo>
                    <a:pt x="571" y="19537"/>
                  </a:lnTo>
                  <a:cubicBezTo>
                    <a:pt x="381" y="19461"/>
                    <a:pt x="267" y="19271"/>
                    <a:pt x="267" y="19118"/>
                  </a:cubicBezTo>
                  <a:cubicBezTo>
                    <a:pt x="267" y="18928"/>
                    <a:pt x="381" y="18814"/>
                    <a:pt x="495" y="18776"/>
                  </a:cubicBezTo>
                  <a:lnTo>
                    <a:pt x="32338" y="363"/>
                  </a:lnTo>
                  <a:cubicBezTo>
                    <a:pt x="32528" y="287"/>
                    <a:pt x="32794" y="249"/>
                    <a:pt x="33023" y="249"/>
                  </a:cubicBezTo>
                  <a:close/>
                  <a:moveTo>
                    <a:pt x="33012" y="0"/>
                  </a:moveTo>
                  <a:cubicBezTo>
                    <a:pt x="32719" y="0"/>
                    <a:pt x="32438" y="68"/>
                    <a:pt x="32224" y="211"/>
                  </a:cubicBezTo>
                  <a:lnTo>
                    <a:pt x="343" y="18586"/>
                  </a:lnTo>
                  <a:cubicBezTo>
                    <a:pt x="153" y="18738"/>
                    <a:pt x="0" y="18928"/>
                    <a:pt x="0" y="19118"/>
                  </a:cubicBezTo>
                  <a:cubicBezTo>
                    <a:pt x="0" y="19347"/>
                    <a:pt x="191" y="19537"/>
                    <a:pt x="495" y="19727"/>
                  </a:cubicBezTo>
                  <a:lnTo>
                    <a:pt x="25985" y="34488"/>
                  </a:lnTo>
                  <a:cubicBezTo>
                    <a:pt x="26251" y="34640"/>
                    <a:pt x="26631" y="34717"/>
                    <a:pt x="26974" y="34717"/>
                  </a:cubicBezTo>
                  <a:cubicBezTo>
                    <a:pt x="27278" y="34717"/>
                    <a:pt x="27544" y="34678"/>
                    <a:pt x="27735" y="34526"/>
                  </a:cubicBezTo>
                  <a:lnTo>
                    <a:pt x="59616" y="16113"/>
                  </a:lnTo>
                  <a:cubicBezTo>
                    <a:pt x="59806" y="15961"/>
                    <a:pt x="59920" y="15809"/>
                    <a:pt x="59920" y="15618"/>
                  </a:cubicBezTo>
                  <a:cubicBezTo>
                    <a:pt x="59920" y="15352"/>
                    <a:pt x="59730" y="15162"/>
                    <a:pt x="59463" y="14972"/>
                  </a:cubicBezTo>
                  <a:lnTo>
                    <a:pt x="33974" y="249"/>
                  </a:lnTo>
                  <a:cubicBezTo>
                    <a:pt x="33691" y="87"/>
                    <a:pt x="33344" y="0"/>
                    <a:pt x="3301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9"/>
            <p:cNvSpPr/>
            <p:nvPr/>
          </p:nvSpPr>
          <p:spPr>
            <a:xfrm>
              <a:off x="4221852" y="2698251"/>
              <a:ext cx="53007" cy="29210"/>
            </a:xfrm>
            <a:custGeom>
              <a:avLst/>
              <a:gdLst/>
              <a:ahLst/>
              <a:cxnLst/>
              <a:rect l="l" t="t" r="r" b="b"/>
              <a:pathLst>
                <a:path w="3996" h="2202" extrusionOk="0">
                  <a:moveTo>
                    <a:pt x="1756" y="0"/>
                  </a:moveTo>
                  <a:cubicBezTo>
                    <a:pt x="1583" y="0"/>
                    <a:pt x="1422" y="33"/>
                    <a:pt x="1294" y="113"/>
                  </a:cubicBezTo>
                  <a:lnTo>
                    <a:pt x="305" y="684"/>
                  </a:lnTo>
                  <a:cubicBezTo>
                    <a:pt x="1" y="836"/>
                    <a:pt x="77" y="1178"/>
                    <a:pt x="381" y="1369"/>
                  </a:cubicBezTo>
                  <a:lnTo>
                    <a:pt x="1522" y="2015"/>
                  </a:lnTo>
                  <a:cubicBezTo>
                    <a:pt x="1749" y="2129"/>
                    <a:pt x="2030" y="2202"/>
                    <a:pt x="2285" y="2202"/>
                  </a:cubicBezTo>
                  <a:cubicBezTo>
                    <a:pt x="2457" y="2202"/>
                    <a:pt x="2617" y="2168"/>
                    <a:pt x="2740" y="2091"/>
                  </a:cubicBezTo>
                  <a:lnTo>
                    <a:pt x="3729" y="1521"/>
                  </a:lnTo>
                  <a:cubicBezTo>
                    <a:pt x="3995" y="1331"/>
                    <a:pt x="3957" y="1026"/>
                    <a:pt x="3615" y="836"/>
                  </a:cubicBezTo>
                  <a:lnTo>
                    <a:pt x="2473" y="151"/>
                  </a:lnTo>
                  <a:cubicBezTo>
                    <a:pt x="2253" y="63"/>
                    <a:pt x="1994" y="0"/>
                    <a:pt x="1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9"/>
            <p:cNvSpPr/>
            <p:nvPr/>
          </p:nvSpPr>
          <p:spPr>
            <a:xfrm>
              <a:off x="4258689" y="2676895"/>
              <a:ext cx="53007" cy="29064"/>
            </a:xfrm>
            <a:custGeom>
              <a:avLst/>
              <a:gdLst/>
              <a:ahLst/>
              <a:cxnLst/>
              <a:rect l="l" t="t" r="r" b="b"/>
              <a:pathLst>
                <a:path w="3996" h="2191" extrusionOk="0">
                  <a:moveTo>
                    <a:pt x="1778" y="0"/>
                  </a:moveTo>
                  <a:cubicBezTo>
                    <a:pt x="1588" y="0"/>
                    <a:pt x="1414" y="40"/>
                    <a:pt x="1294" y="125"/>
                  </a:cubicBezTo>
                  <a:lnTo>
                    <a:pt x="267" y="696"/>
                  </a:lnTo>
                  <a:cubicBezTo>
                    <a:pt x="1" y="848"/>
                    <a:pt x="39" y="1152"/>
                    <a:pt x="381" y="1343"/>
                  </a:cubicBezTo>
                  <a:lnTo>
                    <a:pt x="1523" y="2028"/>
                  </a:lnTo>
                  <a:cubicBezTo>
                    <a:pt x="1732" y="2132"/>
                    <a:pt x="1987" y="2191"/>
                    <a:pt x="2218" y="2191"/>
                  </a:cubicBezTo>
                  <a:cubicBezTo>
                    <a:pt x="2408" y="2191"/>
                    <a:pt x="2582" y="2151"/>
                    <a:pt x="2702" y="2066"/>
                  </a:cubicBezTo>
                  <a:lnTo>
                    <a:pt x="3691" y="1495"/>
                  </a:lnTo>
                  <a:cubicBezTo>
                    <a:pt x="3995" y="1343"/>
                    <a:pt x="3957" y="1038"/>
                    <a:pt x="3615" y="810"/>
                  </a:cubicBezTo>
                  <a:lnTo>
                    <a:pt x="2474" y="163"/>
                  </a:lnTo>
                  <a:cubicBezTo>
                    <a:pt x="2265" y="59"/>
                    <a:pt x="2010"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9"/>
            <p:cNvSpPr/>
            <p:nvPr/>
          </p:nvSpPr>
          <p:spPr>
            <a:xfrm>
              <a:off x="4294518" y="2655989"/>
              <a:ext cx="53511" cy="29276"/>
            </a:xfrm>
            <a:custGeom>
              <a:avLst/>
              <a:gdLst/>
              <a:ahLst/>
              <a:cxnLst/>
              <a:rect l="l" t="t" r="r" b="b"/>
              <a:pathLst>
                <a:path w="4034" h="2207" extrusionOk="0">
                  <a:moveTo>
                    <a:pt x="1757" y="1"/>
                  </a:moveTo>
                  <a:cubicBezTo>
                    <a:pt x="1576" y="1"/>
                    <a:pt x="1410" y="42"/>
                    <a:pt x="1294" y="141"/>
                  </a:cubicBezTo>
                  <a:lnTo>
                    <a:pt x="305" y="712"/>
                  </a:lnTo>
                  <a:cubicBezTo>
                    <a:pt x="1" y="826"/>
                    <a:pt x="39" y="1169"/>
                    <a:pt x="381" y="1359"/>
                  </a:cubicBezTo>
                  <a:lnTo>
                    <a:pt x="1523" y="2044"/>
                  </a:lnTo>
                  <a:cubicBezTo>
                    <a:pt x="1732" y="2148"/>
                    <a:pt x="1987" y="2207"/>
                    <a:pt x="2218" y="2207"/>
                  </a:cubicBezTo>
                  <a:cubicBezTo>
                    <a:pt x="2408" y="2207"/>
                    <a:pt x="2582" y="2167"/>
                    <a:pt x="2702" y="2082"/>
                  </a:cubicBezTo>
                  <a:lnTo>
                    <a:pt x="3729" y="1511"/>
                  </a:lnTo>
                  <a:cubicBezTo>
                    <a:pt x="4034" y="1321"/>
                    <a:pt x="3996" y="1017"/>
                    <a:pt x="3615" y="826"/>
                  </a:cubicBezTo>
                  <a:lnTo>
                    <a:pt x="2474" y="180"/>
                  </a:lnTo>
                  <a:cubicBezTo>
                    <a:pt x="2258" y="72"/>
                    <a:pt x="1994"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9"/>
            <p:cNvSpPr/>
            <p:nvPr/>
          </p:nvSpPr>
          <p:spPr>
            <a:xfrm>
              <a:off x="4331368" y="2635163"/>
              <a:ext cx="52994" cy="29223"/>
            </a:xfrm>
            <a:custGeom>
              <a:avLst/>
              <a:gdLst/>
              <a:ahLst/>
              <a:cxnLst/>
              <a:rect l="l" t="t" r="r" b="b"/>
              <a:pathLst>
                <a:path w="3995" h="2203" extrusionOk="0">
                  <a:moveTo>
                    <a:pt x="1732" y="1"/>
                  </a:moveTo>
                  <a:cubicBezTo>
                    <a:pt x="1552" y="1"/>
                    <a:pt x="1383" y="34"/>
                    <a:pt x="1256" y="114"/>
                  </a:cubicBezTo>
                  <a:lnTo>
                    <a:pt x="266" y="684"/>
                  </a:lnTo>
                  <a:cubicBezTo>
                    <a:pt x="0" y="836"/>
                    <a:pt x="38" y="1179"/>
                    <a:pt x="381" y="1369"/>
                  </a:cubicBezTo>
                  <a:lnTo>
                    <a:pt x="1522" y="2016"/>
                  </a:lnTo>
                  <a:cubicBezTo>
                    <a:pt x="1749" y="2129"/>
                    <a:pt x="2016" y="2202"/>
                    <a:pt x="2260" y="2202"/>
                  </a:cubicBezTo>
                  <a:cubicBezTo>
                    <a:pt x="2425" y="2202"/>
                    <a:pt x="2578" y="2169"/>
                    <a:pt x="2701" y="2092"/>
                  </a:cubicBezTo>
                  <a:lnTo>
                    <a:pt x="3690" y="1521"/>
                  </a:lnTo>
                  <a:cubicBezTo>
                    <a:pt x="3995" y="1331"/>
                    <a:pt x="3995" y="1027"/>
                    <a:pt x="3614" y="836"/>
                  </a:cubicBezTo>
                  <a:lnTo>
                    <a:pt x="2473" y="152"/>
                  </a:lnTo>
                  <a:cubicBezTo>
                    <a:pt x="2252" y="63"/>
                    <a:pt x="1981"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9"/>
            <p:cNvSpPr/>
            <p:nvPr/>
          </p:nvSpPr>
          <p:spPr>
            <a:xfrm>
              <a:off x="4367701" y="2613806"/>
              <a:ext cx="52994" cy="29077"/>
            </a:xfrm>
            <a:custGeom>
              <a:avLst/>
              <a:gdLst/>
              <a:ahLst/>
              <a:cxnLst/>
              <a:rect l="l" t="t" r="r" b="b"/>
              <a:pathLst>
                <a:path w="3995" h="2192" extrusionOk="0">
                  <a:moveTo>
                    <a:pt x="1778" y="1"/>
                  </a:moveTo>
                  <a:cubicBezTo>
                    <a:pt x="1588" y="1"/>
                    <a:pt x="1414" y="40"/>
                    <a:pt x="1294" y="126"/>
                  </a:cubicBezTo>
                  <a:lnTo>
                    <a:pt x="305" y="696"/>
                  </a:lnTo>
                  <a:cubicBezTo>
                    <a:pt x="0" y="849"/>
                    <a:pt x="38" y="1153"/>
                    <a:pt x="381" y="1343"/>
                  </a:cubicBezTo>
                  <a:lnTo>
                    <a:pt x="1522" y="2028"/>
                  </a:lnTo>
                  <a:cubicBezTo>
                    <a:pt x="1731" y="2133"/>
                    <a:pt x="1986" y="2191"/>
                    <a:pt x="2218" y="2191"/>
                  </a:cubicBezTo>
                  <a:cubicBezTo>
                    <a:pt x="2407" y="2191"/>
                    <a:pt x="2581" y="2152"/>
                    <a:pt x="2701" y="2066"/>
                  </a:cubicBezTo>
                  <a:lnTo>
                    <a:pt x="3729" y="1495"/>
                  </a:lnTo>
                  <a:cubicBezTo>
                    <a:pt x="3995" y="1343"/>
                    <a:pt x="3957" y="1039"/>
                    <a:pt x="3615" y="811"/>
                  </a:cubicBezTo>
                  <a:lnTo>
                    <a:pt x="2473" y="164"/>
                  </a:lnTo>
                  <a:cubicBezTo>
                    <a:pt x="2264" y="59"/>
                    <a:pt x="2009"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9"/>
            <p:cNvSpPr/>
            <p:nvPr/>
          </p:nvSpPr>
          <p:spPr>
            <a:xfrm>
              <a:off x="4404538" y="2592914"/>
              <a:ext cx="53007" cy="29276"/>
            </a:xfrm>
            <a:custGeom>
              <a:avLst/>
              <a:gdLst/>
              <a:ahLst/>
              <a:cxnLst/>
              <a:rect l="l" t="t" r="r" b="b"/>
              <a:pathLst>
                <a:path w="3996" h="2207" extrusionOk="0">
                  <a:moveTo>
                    <a:pt x="1750" y="0"/>
                  </a:moveTo>
                  <a:cubicBezTo>
                    <a:pt x="1563" y="0"/>
                    <a:pt x="1388" y="42"/>
                    <a:pt x="1256" y="141"/>
                  </a:cubicBezTo>
                  <a:lnTo>
                    <a:pt x="267" y="712"/>
                  </a:lnTo>
                  <a:cubicBezTo>
                    <a:pt x="1" y="826"/>
                    <a:pt x="39" y="1168"/>
                    <a:pt x="381" y="1358"/>
                  </a:cubicBezTo>
                  <a:lnTo>
                    <a:pt x="1522" y="2043"/>
                  </a:lnTo>
                  <a:cubicBezTo>
                    <a:pt x="1731" y="2148"/>
                    <a:pt x="1975" y="2206"/>
                    <a:pt x="2202" y="2206"/>
                  </a:cubicBezTo>
                  <a:cubicBezTo>
                    <a:pt x="2389" y="2206"/>
                    <a:pt x="2565" y="2167"/>
                    <a:pt x="2702" y="2081"/>
                  </a:cubicBezTo>
                  <a:lnTo>
                    <a:pt x="3691" y="1511"/>
                  </a:lnTo>
                  <a:cubicBezTo>
                    <a:pt x="3995" y="1320"/>
                    <a:pt x="3919" y="1016"/>
                    <a:pt x="3615" y="826"/>
                  </a:cubicBezTo>
                  <a:lnTo>
                    <a:pt x="2473" y="179"/>
                  </a:lnTo>
                  <a:cubicBezTo>
                    <a:pt x="2258" y="71"/>
                    <a:pt x="1994"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9"/>
            <p:cNvSpPr/>
            <p:nvPr/>
          </p:nvSpPr>
          <p:spPr>
            <a:xfrm>
              <a:off x="4440871" y="2572088"/>
              <a:ext cx="53007" cy="29210"/>
            </a:xfrm>
            <a:custGeom>
              <a:avLst/>
              <a:gdLst/>
              <a:ahLst/>
              <a:cxnLst/>
              <a:rect l="l" t="t" r="r" b="b"/>
              <a:pathLst>
                <a:path w="3996" h="2202" extrusionOk="0">
                  <a:moveTo>
                    <a:pt x="1740" y="0"/>
                  </a:moveTo>
                  <a:cubicBezTo>
                    <a:pt x="1565" y="0"/>
                    <a:pt x="1406" y="33"/>
                    <a:pt x="1294" y="113"/>
                  </a:cubicBezTo>
                  <a:lnTo>
                    <a:pt x="305" y="684"/>
                  </a:lnTo>
                  <a:cubicBezTo>
                    <a:pt x="1" y="836"/>
                    <a:pt x="39" y="1178"/>
                    <a:pt x="381" y="1369"/>
                  </a:cubicBezTo>
                  <a:lnTo>
                    <a:pt x="1522" y="2015"/>
                  </a:lnTo>
                  <a:cubicBezTo>
                    <a:pt x="1749" y="2129"/>
                    <a:pt x="2030" y="2202"/>
                    <a:pt x="2277" y="2202"/>
                  </a:cubicBezTo>
                  <a:cubicBezTo>
                    <a:pt x="2443" y="2202"/>
                    <a:pt x="2594" y="2168"/>
                    <a:pt x="2702" y="2091"/>
                  </a:cubicBezTo>
                  <a:lnTo>
                    <a:pt x="3729" y="1521"/>
                  </a:lnTo>
                  <a:cubicBezTo>
                    <a:pt x="3995" y="1331"/>
                    <a:pt x="3957" y="1026"/>
                    <a:pt x="3615" y="836"/>
                  </a:cubicBezTo>
                  <a:lnTo>
                    <a:pt x="2474" y="151"/>
                  </a:lnTo>
                  <a:cubicBezTo>
                    <a:pt x="2253" y="63"/>
                    <a:pt x="1981" y="0"/>
                    <a:pt x="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9"/>
            <p:cNvSpPr/>
            <p:nvPr/>
          </p:nvSpPr>
          <p:spPr>
            <a:xfrm>
              <a:off x="4476699" y="2550731"/>
              <a:ext cx="54015" cy="29064"/>
            </a:xfrm>
            <a:custGeom>
              <a:avLst/>
              <a:gdLst/>
              <a:ahLst/>
              <a:cxnLst/>
              <a:rect l="l" t="t" r="r" b="b"/>
              <a:pathLst>
                <a:path w="4072" h="2191" extrusionOk="0">
                  <a:moveTo>
                    <a:pt x="1794" y="0"/>
                  </a:moveTo>
                  <a:cubicBezTo>
                    <a:pt x="1607" y="0"/>
                    <a:pt x="1431" y="40"/>
                    <a:pt x="1294" y="125"/>
                  </a:cubicBezTo>
                  <a:lnTo>
                    <a:pt x="305" y="696"/>
                  </a:lnTo>
                  <a:cubicBezTo>
                    <a:pt x="1" y="848"/>
                    <a:pt x="77" y="1152"/>
                    <a:pt x="381" y="1343"/>
                  </a:cubicBezTo>
                  <a:lnTo>
                    <a:pt x="1523" y="2027"/>
                  </a:lnTo>
                  <a:cubicBezTo>
                    <a:pt x="1732" y="2132"/>
                    <a:pt x="1987" y="2191"/>
                    <a:pt x="2225" y="2191"/>
                  </a:cubicBezTo>
                  <a:cubicBezTo>
                    <a:pt x="2420" y="2191"/>
                    <a:pt x="2603" y="2151"/>
                    <a:pt x="2740" y="2066"/>
                  </a:cubicBezTo>
                  <a:lnTo>
                    <a:pt x="3729" y="1495"/>
                  </a:lnTo>
                  <a:cubicBezTo>
                    <a:pt x="4072" y="1343"/>
                    <a:pt x="3996" y="1038"/>
                    <a:pt x="3615" y="810"/>
                  </a:cubicBezTo>
                  <a:lnTo>
                    <a:pt x="2474" y="163"/>
                  </a:lnTo>
                  <a:cubicBezTo>
                    <a:pt x="2265" y="59"/>
                    <a:pt x="2021"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9"/>
            <p:cNvSpPr/>
            <p:nvPr/>
          </p:nvSpPr>
          <p:spPr>
            <a:xfrm>
              <a:off x="4513549" y="2529826"/>
              <a:ext cx="52994" cy="29276"/>
            </a:xfrm>
            <a:custGeom>
              <a:avLst/>
              <a:gdLst/>
              <a:ahLst/>
              <a:cxnLst/>
              <a:rect l="l" t="t" r="r" b="b"/>
              <a:pathLst>
                <a:path w="3995" h="2207" extrusionOk="0">
                  <a:moveTo>
                    <a:pt x="1756" y="1"/>
                  </a:moveTo>
                  <a:cubicBezTo>
                    <a:pt x="1575" y="1"/>
                    <a:pt x="1409" y="42"/>
                    <a:pt x="1294" y="141"/>
                  </a:cubicBezTo>
                  <a:lnTo>
                    <a:pt x="266" y="712"/>
                  </a:lnTo>
                  <a:cubicBezTo>
                    <a:pt x="0" y="826"/>
                    <a:pt x="38" y="1169"/>
                    <a:pt x="381" y="1359"/>
                  </a:cubicBezTo>
                  <a:lnTo>
                    <a:pt x="1522" y="2044"/>
                  </a:lnTo>
                  <a:cubicBezTo>
                    <a:pt x="1731" y="2148"/>
                    <a:pt x="1974" y="2207"/>
                    <a:pt x="2202" y="2207"/>
                  </a:cubicBezTo>
                  <a:cubicBezTo>
                    <a:pt x="2388" y="2207"/>
                    <a:pt x="2564" y="2167"/>
                    <a:pt x="2701" y="2082"/>
                  </a:cubicBezTo>
                  <a:lnTo>
                    <a:pt x="3690" y="1511"/>
                  </a:lnTo>
                  <a:cubicBezTo>
                    <a:pt x="3995" y="1321"/>
                    <a:pt x="3995" y="1016"/>
                    <a:pt x="3614" y="826"/>
                  </a:cubicBezTo>
                  <a:lnTo>
                    <a:pt x="2473" y="179"/>
                  </a:lnTo>
                  <a:cubicBezTo>
                    <a:pt x="2258" y="72"/>
                    <a:pt x="1993"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9"/>
            <p:cNvSpPr/>
            <p:nvPr/>
          </p:nvSpPr>
          <p:spPr>
            <a:xfrm>
              <a:off x="4549882" y="2508336"/>
              <a:ext cx="52994" cy="29064"/>
            </a:xfrm>
            <a:custGeom>
              <a:avLst/>
              <a:gdLst/>
              <a:ahLst/>
              <a:cxnLst/>
              <a:rect l="l" t="t" r="r" b="b"/>
              <a:pathLst>
                <a:path w="3995" h="2191" extrusionOk="0">
                  <a:moveTo>
                    <a:pt x="1778" y="0"/>
                  </a:moveTo>
                  <a:cubicBezTo>
                    <a:pt x="1588" y="0"/>
                    <a:pt x="1414" y="40"/>
                    <a:pt x="1294" y="126"/>
                  </a:cubicBezTo>
                  <a:lnTo>
                    <a:pt x="305" y="696"/>
                  </a:lnTo>
                  <a:cubicBezTo>
                    <a:pt x="0" y="848"/>
                    <a:pt x="38" y="1191"/>
                    <a:pt x="381" y="1381"/>
                  </a:cubicBezTo>
                  <a:lnTo>
                    <a:pt x="1522" y="2028"/>
                  </a:lnTo>
                  <a:cubicBezTo>
                    <a:pt x="1731" y="2132"/>
                    <a:pt x="1986" y="2191"/>
                    <a:pt x="2218" y="2191"/>
                  </a:cubicBezTo>
                  <a:cubicBezTo>
                    <a:pt x="2407" y="2191"/>
                    <a:pt x="2581" y="2151"/>
                    <a:pt x="2701" y="2066"/>
                  </a:cubicBezTo>
                  <a:lnTo>
                    <a:pt x="3729" y="1495"/>
                  </a:lnTo>
                  <a:cubicBezTo>
                    <a:pt x="3995" y="1381"/>
                    <a:pt x="3957" y="1039"/>
                    <a:pt x="3614" y="848"/>
                  </a:cubicBezTo>
                  <a:lnTo>
                    <a:pt x="2473" y="164"/>
                  </a:lnTo>
                  <a:cubicBezTo>
                    <a:pt x="2264" y="59"/>
                    <a:pt x="2009"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9"/>
            <p:cNvSpPr/>
            <p:nvPr/>
          </p:nvSpPr>
          <p:spPr>
            <a:xfrm>
              <a:off x="4586719" y="2477548"/>
              <a:ext cx="70663" cy="39172"/>
            </a:xfrm>
            <a:custGeom>
              <a:avLst/>
              <a:gdLst/>
              <a:ahLst/>
              <a:cxnLst/>
              <a:rect l="l" t="t" r="r" b="b"/>
              <a:pathLst>
                <a:path w="5327" h="2953" extrusionOk="0">
                  <a:moveTo>
                    <a:pt x="3103" y="1"/>
                  </a:moveTo>
                  <a:cubicBezTo>
                    <a:pt x="2908" y="1"/>
                    <a:pt x="2725" y="40"/>
                    <a:pt x="2588" y="126"/>
                  </a:cubicBezTo>
                  <a:lnTo>
                    <a:pt x="267" y="1457"/>
                  </a:lnTo>
                  <a:cubicBezTo>
                    <a:pt x="0" y="1610"/>
                    <a:pt x="39" y="1914"/>
                    <a:pt x="381" y="2104"/>
                  </a:cubicBezTo>
                  <a:lnTo>
                    <a:pt x="1522" y="2789"/>
                  </a:lnTo>
                  <a:cubicBezTo>
                    <a:pt x="1731" y="2893"/>
                    <a:pt x="1986" y="2952"/>
                    <a:pt x="2218" y="2952"/>
                  </a:cubicBezTo>
                  <a:cubicBezTo>
                    <a:pt x="2408" y="2952"/>
                    <a:pt x="2582" y="2913"/>
                    <a:pt x="2702" y="2827"/>
                  </a:cubicBezTo>
                  <a:lnTo>
                    <a:pt x="5022" y="1495"/>
                  </a:lnTo>
                  <a:cubicBezTo>
                    <a:pt x="5327" y="1305"/>
                    <a:pt x="5327" y="1039"/>
                    <a:pt x="4946" y="849"/>
                  </a:cubicBezTo>
                  <a:lnTo>
                    <a:pt x="3805" y="164"/>
                  </a:lnTo>
                  <a:cubicBezTo>
                    <a:pt x="3596" y="59"/>
                    <a:pt x="3341" y="1"/>
                    <a:pt x="3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9"/>
            <p:cNvSpPr/>
            <p:nvPr/>
          </p:nvSpPr>
          <p:spPr>
            <a:xfrm>
              <a:off x="4195110" y="2681962"/>
              <a:ext cx="40379" cy="22590"/>
            </a:xfrm>
            <a:custGeom>
              <a:avLst/>
              <a:gdLst/>
              <a:ahLst/>
              <a:cxnLst/>
              <a:rect l="l" t="t" r="r" b="b"/>
              <a:pathLst>
                <a:path w="3044" h="1703" extrusionOk="0">
                  <a:moveTo>
                    <a:pt x="1969" y="0"/>
                  </a:moveTo>
                  <a:cubicBezTo>
                    <a:pt x="1864" y="0"/>
                    <a:pt x="1769" y="29"/>
                    <a:pt x="1712" y="86"/>
                  </a:cubicBezTo>
                  <a:lnTo>
                    <a:pt x="114" y="961"/>
                  </a:lnTo>
                  <a:cubicBezTo>
                    <a:pt x="0" y="1075"/>
                    <a:pt x="0" y="1227"/>
                    <a:pt x="190" y="1303"/>
                  </a:cubicBezTo>
                  <a:lnTo>
                    <a:pt x="761" y="1646"/>
                  </a:lnTo>
                  <a:cubicBezTo>
                    <a:pt x="856" y="1684"/>
                    <a:pt x="961" y="1703"/>
                    <a:pt x="1061" y="1703"/>
                  </a:cubicBezTo>
                  <a:cubicBezTo>
                    <a:pt x="1161" y="1703"/>
                    <a:pt x="1256" y="1684"/>
                    <a:pt x="1332" y="1646"/>
                  </a:cubicBezTo>
                  <a:lnTo>
                    <a:pt x="2892" y="732"/>
                  </a:lnTo>
                  <a:cubicBezTo>
                    <a:pt x="3044" y="694"/>
                    <a:pt x="2968" y="504"/>
                    <a:pt x="2854" y="390"/>
                  </a:cubicBezTo>
                  <a:lnTo>
                    <a:pt x="2283" y="86"/>
                  </a:lnTo>
                  <a:cubicBezTo>
                    <a:pt x="2188" y="29"/>
                    <a:pt x="2074" y="0"/>
                    <a:pt x="1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9"/>
            <p:cNvSpPr/>
            <p:nvPr/>
          </p:nvSpPr>
          <p:spPr>
            <a:xfrm>
              <a:off x="4230939" y="2661136"/>
              <a:ext cx="40379" cy="22723"/>
            </a:xfrm>
            <a:custGeom>
              <a:avLst/>
              <a:gdLst/>
              <a:ahLst/>
              <a:cxnLst/>
              <a:rect l="l" t="t" r="r" b="b"/>
              <a:pathLst>
                <a:path w="3044" h="1713" extrusionOk="0">
                  <a:moveTo>
                    <a:pt x="1983" y="1"/>
                  </a:moveTo>
                  <a:cubicBezTo>
                    <a:pt x="1884" y="1"/>
                    <a:pt x="1788" y="20"/>
                    <a:pt x="1712" y="58"/>
                  </a:cubicBezTo>
                  <a:lnTo>
                    <a:pt x="153" y="971"/>
                  </a:lnTo>
                  <a:cubicBezTo>
                    <a:pt x="0" y="1085"/>
                    <a:pt x="0" y="1199"/>
                    <a:pt x="191" y="1313"/>
                  </a:cubicBezTo>
                  <a:lnTo>
                    <a:pt x="761" y="1656"/>
                  </a:lnTo>
                  <a:cubicBezTo>
                    <a:pt x="856" y="1694"/>
                    <a:pt x="961" y="1713"/>
                    <a:pt x="1061" y="1713"/>
                  </a:cubicBezTo>
                  <a:cubicBezTo>
                    <a:pt x="1161" y="1713"/>
                    <a:pt x="1256" y="1694"/>
                    <a:pt x="1332" y="1656"/>
                  </a:cubicBezTo>
                  <a:lnTo>
                    <a:pt x="2892" y="743"/>
                  </a:lnTo>
                  <a:cubicBezTo>
                    <a:pt x="3044" y="629"/>
                    <a:pt x="3044" y="514"/>
                    <a:pt x="2854" y="400"/>
                  </a:cubicBezTo>
                  <a:lnTo>
                    <a:pt x="2283" y="58"/>
                  </a:lnTo>
                  <a:cubicBezTo>
                    <a:pt x="2188" y="20"/>
                    <a:pt x="2083" y="1"/>
                    <a:pt x="1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9"/>
            <p:cNvSpPr/>
            <p:nvPr/>
          </p:nvSpPr>
          <p:spPr>
            <a:xfrm>
              <a:off x="4267271" y="2640443"/>
              <a:ext cx="40392" cy="22604"/>
            </a:xfrm>
            <a:custGeom>
              <a:avLst/>
              <a:gdLst/>
              <a:ahLst/>
              <a:cxnLst/>
              <a:rect l="l" t="t" r="r" b="b"/>
              <a:pathLst>
                <a:path w="3045" h="1704" extrusionOk="0">
                  <a:moveTo>
                    <a:pt x="1984" y="1"/>
                  </a:moveTo>
                  <a:cubicBezTo>
                    <a:pt x="1884" y="1"/>
                    <a:pt x="1789" y="20"/>
                    <a:pt x="1713" y="58"/>
                  </a:cubicBezTo>
                  <a:lnTo>
                    <a:pt x="153" y="971"/>
                  </a:lnTo>
                  <a:cubicBezTo>
                    <a:pt x="1" y="1047"/>
                    <a:pt x="1" y="1199"/>
                    <a:pt x="191" y="1313"/>
                  </a:cubicBezTo>
                  <a:lnTo>
                    <a:pt x="761" y="1618"/>
                  </a:lnTo>
                  <a:cubicBezTo>
                    <a:pt x="857" y="1675"/>
                    <a:pt x="971" y="1703"/>
                    <a:pt x="1075" y="1703"/>
                  </a:cubicBezTo>
                  <a:cubicBezTo>
                    <a:pt x="1180" y="1703"/>
                    <a:pt x="1275" y="1675"/>
                    <a:pt x="1332" y="1618"/>
                  </a:cubicBezTo>
                  <a:lnTo>
                    <a:pt x="2930" y="743"/>
                  </a:lnTo>
                  <a:cubicBezTo>
                    <a:pt x="3044" y="629"/>
                    <a:pt x="3044" y="477"/>
                    <a:pt x="2854" y="400"/>
                  </a:cubicBezTo>
                  <a:lnTo>
                    <a:pt x="2283" y="58"/>
                  </a:lnTo>
                  <a:cubicBezTo>
                    <a:pt x="2188" y="20"/>
                    <a:pt x="2083" y="1"/>
                    <a:pt x="1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9"/>
            <p:cNvSpPr/>
            <p:nvPr/>
          </p:nvSpPr>
          <p:spPr>
            <a:xfrm>
              <a:off x="4304108" y="2618874"/>
              <a:ext cx="40392" cy="22604"/>
            </a:xfrm>
            <a:custGeom>
              <a:avLst/>
              <a:gdLst/>
              <a:ahLst/>
              <a:cxnLst/>
              <a:rect l="l" t="t" r="r" b="b"/>
              <a:pathLst>
                <a:path w="3045" h="1704" extrusionOk="0">
                  <a:moveTo>
                    <a:pt x="1984" y="1"/>
                  </a:moveTo>
                  <a:cubicBezTo>
                    <a:pt x="1884" y="1"/>
                    <a:pt x="1789" y="29"/>
                    <a:pt x="1713" y="86"/>
                  </a:cubicBezTo>
                  <a:lnTo>
                    <a:pt x="153" y="961"/>
                  </a:lnTo>
                  <a:cubicBezTo>
                    <a:pt x="1" y="1075"/>
                    <a:pt x="1" y="1228"/>
                    <a:pt x="191" y="1304"/>
                  </a:cubicBezTo>
                  <a:lnTo>
                    <a:pt x="762" y="1646"/>
                  </a:lnTo>
                  <a:cubicBezTo>
                    <a:pt x="857" y="1684"/>
                    <a:pt x="961" y="1703"/>
                    <a:pt x="1061" y="1703"/>
                  </a:cubicBezTo>
                  <a:cubicBezTo>
                    <a:pt x="1161" y="1703"/>
                    <a:pt x="1256" y="1684"/>
                    <a:pt x="1332" y="1646"/>
                  </a:cubicBezTo>
                  <a:lnTo>
                    <a:pt x="2892" y="733"/>
                  </a:lnTo>
                  <a:cubicBezTo>
                    <a:pt x="3044" y="657"/>
                    <a:pt x="3044" y="505"/>
                    <a:pt x="2854" y="391"/>
                  </a:cubicBezTo>
                  <a:lnTo>
                    <a:pt x="2283" y="86"/>
                  </a:lnTo>
                  <a:cubicBezTo>
                    <a:pt x="2188" y="29"/>
                    <a:pt x="2084" y="1"/>
                    <a:pt x="1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9"/>
            <p:cNvSpPr/>
            <p:nvPr/>
          </p:nvSpPr>
          <p:spPr>
            <a:xfrm>
              <a:off x="4340441" y="2598061"/>
              <a:ext cx="40392" cy="22723"/>
            </a:xfrm>
            <a:custGeom>
              <a:avLst/>
              <a:gdLst/>
              <a:ahLst/>
              <a:cxnLst/>
              <a:rect l="l" t="t" r="r" b="b"/>
              <a:pathLst>
                <a:path w="3045" h="1713" extrusionOk="0">
                  <a:moveTo>
                    <a:pt x="1984" y="0"/>
                  </a:moveTo>
                  <a:cubicBezTo>
                    <a:pt x="1884" y="0"/>
                    <a:pt x="1789" y="19"/>
                    <a:pt x="1713" y="57"/>
                  </a:cubicBezTo>
                  <a:lnTo>
                    <a:pt x="153" y="970"/>
                  </a:lnTo>
                  <a:cubicBezTo>
                    <a:pt x="1" y="1085"/>
                    <a:pt x="1" y="1199"/>
                    <a:pt x="191" y="1313"/>
                  </a:cubicBezTo>
                  <a:lnTo>
                    <a:pt x="762" y="1655"/>
                  </a:lnTo>
                  <a:cubicBezTo>
                    <a:pt x="857" y="1693"/>
                    <a:pt x="962" y="1712"/>
                    <a:pt x="1061" y="1712"/>
                  </a:cubicBezTo>
                  <a:cubicBezTo>
                    <a:pt x="1161" y="1712"/>
                    <a:pt x="1256" y="1693"/>
                    <a:pt x="1332" y="1655"/>
                  </a:cubicBezTo>
                  <a:lnTo>
                    <a:pt x="2930" y="742"/>
                  </a:lnTo>
                  <a:cubicBezTo>
                    <a:pt x="3044" y="628"/>
                    <a:pt x="3006" y="514"/>
                    <a:pt x="2854" y="400"/>
                  </a:cubicBezTo>
                  <a:lnTo>
                    <a:pt x="2284" y="57"/>
                  </a:lnTo>
                  <a:cubicBezTo>
                    <a:pt x="2188" y="19"/>
                    <a:pt x="2084" y="0"/>
                    <a:pt x="1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9"/>
            <p:cNvSpPr/>
            <p:nvPr/>
          </p:nvSpPr>
          <p:spPr>
            <a:xfrm>
              <a:off x="4376787" y="2576479"/>
              <a:ext cx="40883" cy="22975"/>
            </a:xfrm>
            <a:custGeom>
              <a:avLst/>
              <a:gdLst/>
              <a:ahLst/>
              <a:cxnLst/>
              <a:rect l="l" t="t" r="r" b="b"/>
              <a:pathLst>
                <a:path w="3082" h="1732" extrusionOk="0">
                  <a:moveTo>
                    <a:pt x="1969" y="1"/>
                  </a:moveTo>
                  <a:cubicBezTo>
                    <a:pt x="1864" y="1"/>
                    <a:pt x="1769" y="29"/>
                    <a:pt x="1712" y="86"/>
                  </a:cubicBezTo>
                  <a:lnTo>
                    <a:pt x="114" y="1000"/>
                  </a:lnTo>
                  <a:cubicBezTo>
                    <a:pt x="0" y="1076"/>
                    <a:pt x="0" y="1228"/>
                    <a:pt x="190" y="1304"/>
                  </a:cubicBezTo>
                  <a:lnTo>
                    <a:pt x="761" y="1646"/>
                  </a:lnTo>
                  <a:cubicBezTo>
                    <a:pt x="856" y="1703"/>
                    <a:pt x="961" y="1732"/>
                    <a:pt x="1061" y="1732"/>
                  </a:cubicBezTo>
                  <a:cubicBezTo>
                    <a:pt x="1160" y="1732"/>
                    <a:pt x="1256" y="1703"/>
                    <a:pt x="1332" y="1646"/>
                  </a:cubicBezTo>
                  <a:lnTo>
                    <a:pt x="2891" y="733"/>
                  </a:lnTo>
                  <a:cubicBezTo>
                    <a:pt x="3082" y="695"/>
                    <a:pt x="3044" y="543"/>
                    <a:pt x="2853" y="429"/>
                  </a:cubicBezTo>
                  <a:lnTo>
                    <a:pt x="2283" y="86"/>
                  </a:lnTo>
                  <a:cubicBezTo>
                    <a:pt x="2188" y="29"/>
                    <a:pt x="2074" y="1"/>
                    <a:pt x="19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9"/>
            <p:cNvSpPr/>
            <p:nvPr/>
          </p:nvSpPr>
          <p:spPr>
            <a:xfrm>
              <a:off x="4413120" y="2555799"/>
              <a:ext cx="40379" cy="22590"/>
            </a:xfrm>
            <a:custGeom>
              <a:avLst/>
              <a:gdLst/>
              <a:ahLst/>
              <a:cxnLst/>
              <a:rect l="l" t="t" r="r" b="b"/>
              <a:pathLst>
                <a:path w="3044" h="1703" extrusionOk="0">
                  <a:moveTo>
                    <a:pt x="1983" y="0"/>
                  </a:moveTo>
                  <a:cubicBezTo>
                    <a:pt x="1883" y="0"/>
                    <a:pt x="1788" y="29"/>
                    <a:pt x="1712" y="86"/>
                  </a:cubicBezTo>
                  <a:lnTo>
                    <a:pt x="152" y="961"/>
                  </a:lnTo>
                  <a:cubicBezTo>
                    <a:pt x="0" y="1075"/>
                    <a:pt x="0" y="1227"/>
                    <a:pt x="191" y="1303"/>
                  </a:cubicBezTo>
                  <a:lnTo>
                    <a:pt x="761" y="1645"/>
                  </a:lnTo>
                  <a:cubicBezTo>
                    <a:pt x="856" y="1684"/>
                    <a:pt x="961" y="1703"/>
                    <a:pt x="1061" y="1703"/>
                  </a:cubicBezTo>
                  <a:cubicBezTo>
                    <a:pt x="1161" y="1703"/>
                    <a:pt x="1256" y="1684"/>
                    <a:pt x="1332" y="1645"/>
                  </a:cubicBezTo>
                  <a:lnTo>
                    <a:pt x="2892" y="732"/>
                  </a:lnTo>
                  <a:cubicBezTo>
                    <a:pt x="3044" y="656"/>
                    <a:pt x="3044" y="504"/>
                    <a:pt x="2854" y="390"/>
                  </a:cubicBezTo>
                  <a:lnTo>
                    <a:pt x="2283" y="86"/>
                  </a:lnTo>
                  <a:cubicBezTo>
                    <a:pt x="2188" y="29"/>
                    <a:pt x="2083" y="0"/>
                    <a:pt x="1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9"/>
            <p:cNvSpPr/>
            <p:nvPr/>
          </p:nvSpPr>
          <p:spPr>
            <a:xfrm>
              <a:off x="4449957" y="2534973"/>
              <a:ext cx="40392" cy="22723"/>
            </a:xfrm>
            <a:custGeom>
              <a:avLst/>
              <a:gdLst/>
              <a:ahLst/>
              <a:cxnLst/>
              <a:rect l="l" t="t" r="r" b="b"/>
              <a:pathLst>
                <a:path w="3045" h="1713" extrusionOk="0">
                  <a:moveTo>
                    <a:pt x="1969" y="1"/>
                  </a:moveTo>
                  <a:cubicBezTo>
                    <a:pt x="1865" y="1"/>
                    <a:pt x="1770" y="20"/>
                    <a:pt x="1713" y="58"/>
                  </a:cubicBezTo>
                  <a:lnTo>
                    <a:pt x="115" y="971"/>
                  </a:lnTo>
                  <a:cubicBezTo>
                    <a:pt x="1" y="1085"/>
                    <a:pt x="1" y="1199"/>
                    <a:pt x="191" y="1313"/>
                  </a:cubicBezTo>
                  <a:lnTo>
                    <a:pt x="761" y="1656"/>
                  </a:lnTo>
                  <a:cubicBezTo>
                    <a:pt x="857" y="1694"/>
                    <a:pt x="961" y="1713"/>
                    <a:pt x="1061" y="1713"/>
                  </a:cubicBezTo>
                  <a:cubicBezTo>
                    <a:pt x="1161" y="1713"/>
                    <a:pt x="1256" y="1694"/>
                    <a:pt x="1332" y="1656"/>
                  </a:cubicBezTo>
                  <a:lnTo>
                    <a:pt x="2892" y="743"/>
                  </a:lnTo>
                  <a:cubicBezTo>
                    <a:pt x="3044" y="628"/>
                    <a:pt x="3044" y="514"/>
                    <a:pt x="2854" y="400"/>
                  </a:cubicBezTo>
                  <a:lnTo>
                    <a:pt x="2283" y="58"/>
                  </a:lnTo>
                  <a:cubicBezTo>
                    <a:pt x="2188" y="20"/>
                    <a:pt x="2074" y="1"/>
                    <a:pt x="19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9"/>
            <p:cNvSpPr/>
            <p:nvPr/>
          </p:nvSpPr>
          <p:spPr>
            <a:xfrm>
              <a:off x="4486290" y="2513404"/>
              <a:ext cx="40392" cy="22975"/>
            </a:xfrm>
            <a:custGeom>
              <a:avLst/>
              <a:gdLst/>
              <a:ahLst/>
              <a:cxnLst/>
              <a:rect l="l" t="t" r="r" b="b"/>
              <a:pathLst>
                <a:path w="3045" h="1732" extrusionOk="0">
                  <a:moveTo>
                    <a:pt x="1984" y="0"/>
                  </a:moveTo>
                  <a:cubicBezTo>
                    <a:pt x="1884" y="0"/>
                    <a:pt x="1789" y="29"/>
                    <a:pt x="1713" y="86"/>
                  </a:cubicBezTo>
                  <a:lnTo>
                    <a:pt x="153" y="999"/>
                  </a:lnTo>
                  <a:cubicBezTo>
                    <a:pt x="1" y="1075"/>
                    <a:pt x="1" y="1227"/>
                    <a:pt x="191" y="1303"/>
                  </a:cubicBezTo>
                  <a:lnTo>
                    <a:pt x="762" y="1646"/>
                  </a:lnTo>
                  <a:cubicBezTo>
                    <a:pt x="857" y="1703"/>
                    <a:pt x="961" y="1731"/>
                    <a:pt x="1061" y="1731"/>
                  </a:cubicBezTo>
                  <a:cubicBezTo>
                    <a:pt x="1161" y="1731"/>
                    <a:pt x="1256" y="1703"/>
                    <a:pt x="1332" y="1646"/>
                  </a:cubicBezTo>
                  <a:lnTo>
                    <a:pt x="2892" y="733"/>
                  </a:lnTo>
                  <a:cubicBezTo>
                    <a:pt x="3044" y="695"/>
                    <a:pt x="3044" y="504"/>
                    <a:pt x="2854" y="428"/>
                  </a:cubicBezTo>
                  <a:lnTo>
                    <a:pt x="2283" y="86"/>
                  </a:lnTo>
                  <a:cubicBezTo>
                    <a:pt x="2188" y="29"/>
                    <a:pt x="2084" y="0"/>
                    <a:pt x="1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9"/>
            <p:cNvSpPr/>
            <p:nvPr/>
          </p:nvSpPr>
          <p:spPr>
            <a:xfrm>
              <a:off x="4523127" y="2492710"/>
              <a:ext cx="40392" cy="22604"/>
            </a:xfrm>
            <a:custGeom>
              <a:avLst/>
              <a:gdLst/>
              <a:ahLst/>
              <a:cxnLst/>
              <a:rect l="l" t="t" r="r" b="b"/>
              <a:pathLst>
                <a:path w="3045" h="1704" extrusionOk="0">
                  <a:moveTo>
                    <a:pt x="1951" y="1"/>
                  </a:moveTo>
                  <a:cubicBezTo>
                    <a:pt x="1846" y="1"/>
                    <a:pt x="1751" y="29"/>
                    <a:pt x="1675" y="86"/>
                  </a:cubicBezTo>
                  <a:lnTo>
                    <a:pt x="115" y="961"/>
                  </a:lnTo>
                  <a:cubicBezTo>
                    <a:pt x="1" y="1075"/>
                    <a:pt x="1" y="1227"/>
                    <a:pt x="191" y="1304"/>
                  </a:cubicBezTo>
                  <a:lnTo>
                    <a:pt x="762" y="1646"/>
                  </a:lnTo>
                  <a:cubicBezTo>
                    <a:pt x="857" y="1684"/>
                    <a:pt x="962" y="1703"/>
                    <a:pt x="1061" y="1703"/>
                  </a:cubicBezTo>
                  <a:cubicBezTo>
                    <a:pt x="1161" y="1703"/>
                    <a:pt x="1256" y="1684"/>
                    <a:pt x="1332" y="1646"/>
                  </a:cubicBezTo>
                  <a:lnTo>
                    <a:pt x="2892" y="733"/>
                  </a:lnTo>
                  <a:cubicBezTo>
                    <a:pt x="3044" y="657"/>
                    <a:pt x="2968" y="505"/>
                    <a:pt x="2854" y="390"/>
                  </a:cubicBezTo>
                  <a:lnTo>
                    <a:pt x="2284" y="86"/>
                  </a:lnTo>
                  <a:cubicBezTo>
                    <a:pt x="2169" y="29"/>
                    <a:pt x="2055" y="1"/>
                    <a:pt x="1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9"/>
            <p:cNvSpPr/>
            <p:nvPr/>
          </p:nvSpPr>
          <p:spPr>
            <a:xfrm>
              <a:off x="4559473" y="2460914"/>
              <a:ext cx="58048" cy="33070"/>
            </a:xfrm>
            <a:custGeom>
              <a:avLst/>
              <a:gdLst/>
              <a:ahLst/>
              <a:cxnLst/>
              <a:rect l="l" t="t" r="r" b="b"/>
              <a:pathLst>
                <a:path w="4376" h="2493" extrusionOk="0">
                  <a:moveTo>
                    <a:pt x="3315" y="1"/>
                  </a:moveTo>
                  <a:cubicBezTo>
                    <a:pt x="3215" y="1"/>
                    <a:pt x="3120" y="29"/>
                    <a:pt x="3044" y="86"/>
                  </a:cubicBezTo>
                  <a:lnTo>
                    <a:pt x="152" y="1760"/>
                  </a:lnTo>
                  <a:cubicBezTo>
                    <a:pt x="0" y="1836"/>
                    <a:pt x="0" y="1989"/>
                    <a:pt x="190" y="2103"/>
                  </a:cubicBezTo>
                  <a:lnTo>
                    <a:pt x="761" y="2407"/>
                  </a:lnTo>
                  <a:cubicBezTo>
                    <a:pt x="856" y="2464"/>
                    <a:pt x="961" y="2493"/>
                    <a:pt x="1061" y="2493"/>
                  </a:cubicBezTo>
                  <a:cubicBezTo>
                    <a:pt x="1160" y="2493"/>
                    <a:pt x="1256" y="2464"/>
                    <a:pt x="1332" y="2407"/>
                  </a:cubicBezTo>
                  <a:lnTo>
                    <a:pt x="4223" y="771"/>
                  </a:lnTo>
                  <a:cubicBezTo>
                    <a:pt x="4375" y="657"/>
                    <a:pt x="4337" y="505"/>
                    <a:pt x="4185" y="429"/>
                  </a:cubicBezTo>
                  <a:lnTo>
                    <a:pt x="3614" y="86"/>
                  </a:lnTo>
                  <a:cubicBezTo>
                    <a:pt x="3519" y="29"/>
                    <a:pt x="3415"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9"/>
            <p:cNvSpPr/>
            <p:nvPr/>
          </p:nvSpPr>
          <p:spPr>
            <a:xfrm>
              <a:off x="4302092" y="2744308"/>
              <a:ext cx="53511" cy="29276"/>
            </a:xfrm>
            <a:custGeom>
              <a:avLst/>
              <a:gdLst/>
              <a:ahLst/>
              <a:cxnLst/>
              <a:rect l="l" t="t" r="r" b="b"/>
              <a:pathLst>
                <a:path w="4034" h="2207" extrusionOk="0">
                  <a:moveTo>
                    <a:pt x="1757" y="0"/>
                  </a:moveTo>
                  <a:cubicBezTo>
                    <a:pt x="1575" y="0"/>
                    <a:pt x="1410" y="42"/>
                    <a:pt x="1294" y="141"/>
                  </a:cubicBezTo>
                  <a:lnTo>
                    <a:pt x="305" y="712"/>
                  </a:lnTo>
                  <a:cubicBezTo>
                    <a:pt x="1" y="826"/>
                    <a:pt x="39" y="1168"/>
                    <a:pt x="381" y="1359"/>
                  </a:cubicBezTo>
                  <a:lnTo>
                    <a:pt x="1522" y="2043"/>
                  </a:lnTo>
                  <a:cubicBezTo>
                    <a:pt x="1731" y="2148"/>
                    <a:pt x="1986" y="2207"/>
                    <a:pt x="2218" y="2207"/>
                  </a:cubicBezTo>
                  <a:cubicBezTo>
                    <a:pt x="2408" y="2207"/>
                    <a:pt x="2582" y="2167"/>
                    <a:pt x="2702" y="2081"/>
                  </a:cubicBezTo>
                  <a:lnTo>
                    <a:pt x="3729" y="1511"/>
                  </a:lnTo>
                  <a:cubicBezTo>
                    <a:pt x="4033" y="1359"/>
                    <a:pt x="3995" y="1016"/>
                    <a:pt x="3615" y="826"/>
                  </a:cubicBezTo>
                  <a:lnTo>
                    <a:pt x="2473" y="179"/>
                  </a:lnTo>
                  <a:cubicBezTo>
                    <a:pt x="2258" y="72"/>
                    <a:pt x="1994"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9"/>
            <p:cNvSpPr/>
            <p:nvPr/>
          </p:nvSpPr>
          <p:spPr>
            <a:xfrm>
              <a:off x="4338929" y="2723482"/>
              <a:ext cx="53007" cy="29210"/>
            </a:xfrm>
            <a:custGeom>
              <a:avLst/>
              <a:gdLst/>
              <a:ahLst/>
              <a:cxnLst/>
              <a:rect l="l" t="t" r="r" b="b"/>
              <a:pathLst>
                <a:path w="3996" h="2202" extrusionOk="0">
                  <a:moveTo>
                    <a:pt x="1733" y="1"/>
                  </a:moveTo>
                  <a:cubicBezTo>
                    <a:pt x="1552" y="1"/>
                    <a:pt x="1384" y="33"/>
                    <a:pt x="1256" y="113"/>
                  </a:cubicBezTo>
                  <a:lnTo>
                    <a:pt x="267" y="684"/>
                  </a:lnTo>
                  <a:cubicBezTo>
                    <a:pt x="1" y="836"/>
                    <a:pt x="39" y="1179"/>
                    <a:pt x="381" y="1369"/>
                  </a:cubicBezTo>
                  <a:lnTo>
                    <a:pt x="1523" y="2016"/>
                  </a:lnTo>
                  <a:cubicBezTo>
                    <a:pt x="1749" y="2129"/>
                    <a:pt x="2017" y="2202"/>
                    <a:pt x="2260" y="2202"/>
                  </a:cubicBezTo>
                  <a:cubicBezTo>
                    <a:pt x="2425" y="2202"/>
                    <a:pt x="2579" y="2168"/>
                    <a:pt x="2702" y="2092"/>
                  </a:cubicBezTo>
                  <a:lnTo>
                    <a:pt x="3691" y="1521"/>
                  </a:lnTo>
                  <a:cubicBezTo>
                    <a:pt x="3995" y="1331"/>
                    <a:pt x="3995" y="1026"/>
                    <a:pt x="3615" y="836"/>
                  </a:cubicBezTo>
                  <a:lnTo>
                    <a:pt x="2474" y="151"/>
                  </a:lnTo>
                  <a:cubicBezTo>
                    <a:pt x="2253" y="63"/>
                    <a:pt x="1981"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9"/>
            <p:cNvSpPr/>
            <p:nvPr/>
          </p:nvSpPr>
          <p:spPr>
            <a:xfrm>
              <a:off x="4375262" y="2702629"/>
              <a:ext cx="53007" cy="29064"/>
            </a:xfrm>
            <a:custGeom>
              <a:avLst/>
              <a:gdLst/>
              <a:ahLst/>
              <a:cxnLst/>
              <a:rect l="l" t="t" r="r" b="b"/>
              <a:pathLst>
                <a:path w="3996" h="2191" extrusionOk="0">
                  <a:moveTo>
                    <a:pt x="1778" y="0"/>
                  </a:moveTo>
                  <a:cubicBezTo>
                    <a:pt x="1588" y="0"/>
                    <a:pt x="1414" y="40"/>
                    <a:pt x="1294" y="126"/>
                  </a:cubicBezTo>
                  <a:lnTo>
                    <a:pt x="305" y="696"/>
                  </a:lnTo>
                  <a:cubicBezTo>
                    <a:pt x="1" y="848"/>
                    <a:pt x="39" y="1191"/>
                    <a:pt x="381" y="1381"/>
                  </a:cubicBezTo>
                  <a:lnTo>
                    <a:pt x="1523" y="2028"/>
                  </a:lnTo>
                  <a:cubicBezTo>
                    <a:pt x="1732" y="2132"/>
                    <a:pt x="1987" y="2191"/>
                    <a:pt x="2218" y="2191"/>
                  </a:cubicBezTo>
                  <a:cubicBezTo>
                    <a:pt x="2408" y="2191"/>
                    <a:pt x="2582" y="2151"/>
                    <a:pt x="2702" y="2066"/>
                  </a:cubicBezTo>
                  <a:lnTo>
                    <a:pt x="3729" y="1495"/>
                  </a:lnTo>
                  <a:cubicBezTo>
                    <a:pt x="3996" y="1305"/>
                    <a:pt x="3958" y="1039"/>
                    <a:pt x="3615" y="848"/>
                  </a:cubicBezTo>
                  <a:lnTo>
                    <a:pt x="2474" y="164"/>
                  </a:lnTo>
                  <a:cubicBezTo>
                    <a:pt x="2265" y="59"/>
                    <a:pt x="2010"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9"/>
            <p:cNvSpPr/>
            <p:nvPr/>
          </p:nvSpPr>
          <p:spPr>
            <a:xfrm>
              <a:off x="4412112" y="2681219"/>
              <a:ext cx="52994" cy="29276"/>
            </a:xfrm>
            <a:custGeom>
              <a:avLst/>
              <a:gdLst/>
              <a:ahLst/>
              <a:cxnLst/>
              <a:rect l="l" t="t" r="r" b="b"/>
              <a:pathLst>
                <a:path w="3995" h="2207" extrusionOk="0">
                  <a:moveTo>
                    <a:pt x="1750" y="1"/>
                  </a:moveTo>
                  <a:cubicBezTo>
                    <a:pt x="1563" y="1"/>
                    <a:pt x="1388" y="43"/>
                    <a:pt x="1256" y="142"/>
                  </a:cubicBezTo>
                  <a:lnTo>
                    <a:pt x="267" y="712"/>
                  </a:lnTo>
                  <a:cubicBezTo>
                    <a:pt x="0" y="826"/>
                    <a:pt x="38" y="1169"/>
                    <a:pt x="381" y="1359"/>
                  </a:cubicBezTo>
                  <a:lnTo>
                    <a:pt x="1484" y="2044"/>
                  </a:lnTo>
                  <a:cubicBezTo>
                    <a:pt x="1714" y="2148"/>
                    <a:pt x="1967" y="2207"/>
                    <a:pt x="2199" y="2207"/>
                  </a:cubicBezTo>
                  <a:cubicBezTo>
                    <a:pt x="2389" y="2207"/>
                    <a:pt x="2564" y="2168"/>
                    <a:pt x="2701" y="2082"/>
                  </a:cubicBezTo>
                  <a:lnTo>
                    <a:pt x="3690" y="1511"/>
                  </a:lnTo>
                  <a:cubicBezTo>
                    <a:pt x="3995" y="1359"/>
                    <a:pt x="3919" y="1017"/>
                    <a:pt x="3614" y="826"/>
                  </a:cubicBezTo>
                  <a:lnTo>
                    <a:pt x="2473" y="180"/>
                  </a:lnTo>
                  <a:cubicBezTo>
                    <a:pt x="2258" y="72"/>
                    <a:pt x="1993" y="1"/>
                    <a:pt x="1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9"/>
            <p:cNvSpPr/>
            <p:nvPr/>
          </p:nvSpPr>
          <p:spPr>
            <a:xfrm>
              <a:off x="4447941" y="2660406"/>
              <a:ext cx="53511" cy="29210"/>
            </a:xfrm>
            <a:custGeom>
              <a:avLst/>
              <a:gdLst/>
              <a:ahLst/>
              <a:cxnLst/>
              <a:rect l="l" t="t" r="r" b="b"/>
              <a:pathLst>
                <a:path w="4034" h="2202" extrusionOk="0">
                  <a:moveTo>
                    <a:pt x="1740" y="0"/>
                  </a:moveTo>
                  <a:cubicBezTo>
                    <a:pt x="1565" y="0"/>
                    <a:pt x="1406" y="33"/>
                    <a:pt x="1294" y="113"/>
                  </a:cubicBezTo>
                  <a:lnTo>
                    <a:pt x="267" y="684"/>
                  </a:lnTo>
                  <a:cubicBezTo>
                    <a:pt x="0" y="836"/>
                    <a:pt x="38" y="1178"/>
                    <a:pt x="381" y="1368"/>
                  </a:cubicBezTo>
                  <a:lnTo>
                    <a:pt x="1522" y="2015"/>
                  </a:lnTo>
                  <a:cubicBezTo>
                    <a:pt x="1749" y="2128"/>
                    <a:pt x="2030" y="2201"/>
                    <a:pt x="2276" y="2201"/>
                  </a:cubicBezTo>
                  <a:cubicBezTo>
                    <a:pt x="2443" y="2201"/>
                    <a:pt x="2594" y="2168"/>
                    <a:pt x="2701" y="2091"/>
                  </a:cubicBezTo>
                  <a:lnTo>
                    <a:pt x="3691" y="1520"/>
                  </a:lnTo>
                  <a:cubicBezTo>
                    <a:pt x="4033" y="1330"/>
                    <a:pt x="3995" y="1026"/>
                    <a:pt x="3615" y="836"/>
                  </a:cubicBezTo>
                  <a:lnTo>
                    <a:pt x="2473" y="151"/>
                  </a:lnTo>
                  <a:cubicBezTo>
                    <a:pt x="2253" y="63"/>
                    <a:pt x="1981" y="0"/>
                    <a:pt x="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9"/>
            <p:cNvSpPr/>
            <p:nvPr/>
          </p:nvSpPr>
          <p:spPr>
            <a:xfrm>
              <a:off x="4484274" y="2639541"/>
              <a:ext cx="54015" cy="29077"/>
            </a:xfrm>
            <a:custGeom>
              <a:avLst/>
              <a:gdLst/>
              <a:ahLst/>
              <a:cxnLst/>
              <a:rect l="l" t="t" r="r" b="b"/>
              <a:pathLst>
                <a:path w="4072" h="2192" extrusionOk="0">
                  <a:moveTo>
                    <a:pt x="1793" y="1"/>
                  </a:moveTo>
                  <a:cubicBezTo>
                    <a:pt x="1607" y="1"/>
                    <a:pt x="1431" y="40"/>
                    <a:pt x="1294" y="126"/>
                  </a:cubicBezTo>
                  <a:lnTo>
                    <a:pt x="305" y="697"/>
                  </a:lnTo>
                  <a:cubicBezTo>
                    <a:pt x="1" y="849"/>
                    <a:pt x="77" y="1191"/>
                    <a:pt x="381" y="1381"/>
                  </a:cubicBezTo>
                  <a:lnTo>
                    <a:pt x="1522" y="2028"/>
                  </a:lnTo>
                  <a:cubicBezTo>
                    <a:pt x="1731" y="2133"/>
                    <a:pt x="1986" y="2191"/>
                    <a:pt x="2218" y="2191"/>
                  </a:cubicBezTo>
                  <a:cubicBezTo>
                    <a:pt x="2408" y="2191"/>
                    <a:pt x="2582" y="2152"/>
                    <a:pt x="2702" y="2066"/>
                  </a:cubicBezTo>
                  <a:lnTo>
                    <a:pt x="3729" y="1496"/>
                  </a:lnTo>
                  <a:cubicBezTo>
                    <a:pt x="4071" y="1305"/>
                    <a:pt x="3995" y="1039"/>
                    <a:pt x="3615" y="849"/>
                  </a:cubicBezTo>
                  <a:lnTo>
                    <a:pt x="2473" y="164"/>
                  </a:lnTo>
                  <a:cubicBezTo>
                    <a:pt x="2264" y="60"/>
                    <a:pt x="2021"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9"/>
            <p:cNvSpPr/>
            <p:nvPr/>
          </p:nvSpPr>
          <p:spPr>
            <a:xfrm>
              <a:off x="4521111" y="2618144"/>
              <a:ext cx="53007" cy="29276"/>
            </a:xfrm>
            <a:custGeom>
              <a:avLst/>
              <a:gdLst/>
              <a:ahLst/>
              <a:cxnLst/>
              <a:rect l="l" t="t" r="r" b="b"/>
              <a:pathLst>
                <a:path w="3996" h="2207" extrusionOk="0">
                  <a:moveTo>
                    <a:pt x="1757" y="0"/>
                  </a:moveTo>
                  <a:cubicBezTo>
                    <a:pt x="1575" y="0"/>
                    <a:pt x="1410" y="42"/>
                    <a:pt x="1294" y="141"/>
                  </a:cubicBezTo>
                  <a:lnTo>
                    <a:pt x="267" y="712"/>
                  </a:lnTo>
                  <a:cubicBezTo>
                    <a:pt x="1" y="826"/>
                    <a:pt x="39" y="1168"/>
                    <a:pt x="381" y="1359"/>
                  </a:cubicBezTo>
                  <a:lnTo>
                    <a:pt x="1523" y="2043"/>
                  </a:lnTo>
                  <a:cubicBezTo>
                    <a:pt x="1732" y="2148"/>
                    <a:pt x="1987" y="2206"/>
                    <a:pt x="2218" y="2206"/>
                  </a:cubicBezTo>
                  <a:cubicBezTo>
                    <a:pt x="2408" y="2206"/>
                    <a:pt x="2582" y="2167"/>
                    <a:pt x="2702" y="2081"/>
                  </a:cubicBezTo>
                  <a:lnTo>
                    <a:pt x="3691" y="1511"/>
                  </a:lnTo>
                  <a:cubicBezTo>
                    <a:pt x="3995" y="1359"/>
                    <a:pt x="3995" y="1016"/>
                    <a:pt x="3615" y="826"/>
                  </a:cubicBezTo>
                  <a:lnTo>
                    <a:pt x="2474" y="179"/>
                  </a:lnTo>
                  <a:cubicBezTo>
                    <a:pt x="2258" y="72"/>
                    <a:pt x="1994"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9"/>
            <p:cNvSpPr/>
            <p:nvPr/>
          </p:nvSpPr>
          <p:spPr>
            <a:xfrm>
              <a:off x="4557443" y="2597318"/>
              <a:ext cx="53007" cy="29210"/>
            </a:xfrm>
            <a:custGeom>
              <a:avLst/>
              <a:gdLst/>
              <a:ahLst/>
              <a:cxnLst/>
              <a:rect l="l" t="t" r="r" b="b"/>
              <a:pathLst>
                <a:path w="3996" h="2202" extrusionOk="0">
                  <a:moveTo>
                    <a:pt x="1756" y="0"/>
                  </a:moveTo>
                  <a:cubicBezTo>
                    <a:pt x="1584" y="0"/>
                    <a:pt x="1422" y="33"/>
                    <a:pt x="1294" y="113"/>
                  </a:cubicBezTo>
                  <a:lnTo>
                    <a:pt x="305" y="684"/>
                  </a:lnTo>
                  <a:cubicBezTo>
                    <a:pt x="1" y="836"/>
                    <a:pt x="39" y="1179"/>
                    <a:pt x="381" y="1369"/>
                  </a:cubicBezTo>
                  <a:lnTo>
                    <a:pt x="1523" y="2016"/>
                  </a:lnTo>
                  <a:cubicBezTo>
                    <a:pt x="1750" y="2129"/>
                    <a:pt x="2031" y="2202"/>
                    <a:pt x="2285" y="2202"/>
                  </a:cubicBezTo>
                  <a:cubicBezTo>
                    <a:pt x="2457" y="2202"/>
                    <a:pt x="2617" y="2168"/>
                    <a:pt x="2740" y="2092"/>
                  </a:cubicBezTo>
                  <a:lnTo>
                    <a:pt x="3729" y="1521"/>
                  </a:lnTo>
                  <a:cubicBezTo>
                    <a:pt x="3996" y="1331"/>
                    <a:pt x="3958" y="1026"/>
                    <a:pt x="3615" y="836"/>
                  </a:cubicBezTo>
                  <a:lnTo>
                    <a:pt x="2474" y="151"/>
                  </a:lnTo>
                  <a:cubicBezTo>
                    <a:pt x="2253" y="63"/>
                    <a:pt x="1994" y="0"/>
                    <a:pt x="1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9"/>
            <p:cNvSpPr/>
            <p:nvPr/>
          </p:nvSpPr>
          <p:spPr>
            <a:xfrm>
              <a:off x="4594294" y="2575961"/>
              <a:ext cx="52994" cy="29064"/>
            </a:xfrm>
            <a:custGeom>
              <a:avLst/>
              <a:gdLst/>
              <a:ahLst/>
              <a:cxnLst/>
              <a:rect l="l" t="t" r="r" b="b"/>
              <a:pathLst>
                <a:path w="3995" h="2191" extrusionOk="0">
                  <a:moveTo>
                    <a:pt x="1771" y="0"/>
                  </a:moveTo>
                  <a:cubicBezTo>
                    <a:pt x="1576" y="0"/>
                    <a:pt x="1393" y="40"/>
                    <a:pt x="1256" y="125"/>
                  </a:cubicBezTo>
                  <a:lnTo>
                    <a:pt x="266" y="696"/>
                  </a:lnTo>
                  <a:cubicBezTo>
                    <a:pt x="0" y="848"/>
                    <a:pt x="38" y="1153"/>
                    <a:pt x="381" y="1343"/>
                  </a:cubicBezTo>
                  <a:lnTo>
                    <a:pt x="1522" y="2028"/>
                  </a:lnTo>
                  <a:cubicBezTo>
                    <a:pt x="1731" y="2132"/>
                    <a:pt x="1975" y="2191"/>
                    <a:pt x="2202" y="2191"/>
                  </a:cubicBezTo>
                  <a:cubicBezTo>
                    <a:pt x="2388" y="2191"/>
                    <a:pt x="2564" y="2151"/>
                    <a:pt x="2701" y="2066"/>
                  </a:cubicBezTo>
                  <a:lnTo>
                    <a:pt x="3690" y="1495"/>
                  </a:lnTo>
                  <a:cubicBezTo>
                    <a:pt x="3995" y="1343"/>
                    <a:pt x="3919" y="1039"/>
                    <a:pt x="3614" y="810"/>
                  </a:cubicBezTo>
                  <a:lnTo>
                    <a:pt x="2473" y="164"/>
                  </a:lnTo>
                  <a:cubicBezTo>
                    <a:pt x="2264" y="59"/>
                    <a:pt x="2009" y="0"/>
                    <a:pt x="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9"/>
            <p:cNvSpPr/>
            <p:nvPr/>
          </p:nvSpPr>
          <p:spPr>
            <a:xfrm>
              <a:off x="4630122" y="2555056"/>
              <a:ext cx="53498" cy="29276"/>
            </a:xfrm>
            <a:custGeom>
              <a:avLst/>
              <a:gdLst/>
              <a:ahLst/>
              <a:cxnLst/>
              <a:rect l="l" t="t" r="r" b="b"/>
              <a:pathLst>
                <a:path w="4033" h="2207" extrusionOk="0">
                  <a:moveTo>
                    <a:pt x="1757" y="1"/>
                  </a:moveTo>
                  <a:cubicBezTo>
                    <a:pt x="1575" y="1"/>
                    <a:pt x="1409" y="43"/>
                    <a:pt x="1294" y="142"/>
                  </a:cubicBezTo>
                  <a:lnTo>
                    <a:pt x="267" y="712"/>
                  </a:lnTo>
                  <a:cubicBezTo>
                    <a:pt x="0" y="826"/>
                    <a:pt x="38" y="1169"/>
                    <a:pt x="381" y="1359"/>
                  </a:cubicBezTo>
                  <a:lnTo>
                    <a:pt x="1522" y="2044"/>
                  </a:lnTo>
                  <a:cubicBezTo>
                    <a:pt x="1731" y="2148"/>
                    <a:pt x="1986" y="2207"/>
                    <a:pt x="2218" y="2207"/>
                  </a:cubicBezTo>
                  <a:cubicBezTo>
                    <a:pt x="2407" y="2207"/>
                    <a:pt x="2581" y="2168"/>
                    <a:pt x="2701" y="2082"/>
                  </a:cubicBezTo>
                  <a:lnTo>
                    <a:pt x="3729" y="1511"/>
                  </a:lnTo>
                  <a:cubicBezTo>
                    <a:pt x="4033" y="1359"/>
                    <a:pt x="3995" y="1017"/>
                    <a:pt x="3615" y="826"/>
                  </a:cubicBezTo>
                  <a:lnTo>
                    <a:pt x="2473" y="180"/>
                  </a:lnTo>
                  <a:cubicBezTo>
                    <a:pt x="2258" y="72"/>
                    <a:pt x="1994"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9"/>
            <p:cNvSpPr/>
            <p:nvPr/>
          </p:nvSpPr>
          <p:spPr>
            <a:xfrm>
              <a:off x="4667463" y="2523472"/>
              <a:ext cx="70663" cy="39172"/>
            </a:xfrm>
            <a:custGeom>
              <a:avLst/>
              <a:gdLst/>
              <a:ahLst/>
              <a:cxnLst/>
              <a:rect l="l" t="t" r="r" b="b"/>
              <a:pathLst>
                <a:path w="5327" h="2953" extrusionOk="0">
                  <a:moveTo>
                    <a:pt x="3109" y="1"/>
                  </a:moveTo>
                  <a:cubicBezTo>
                    <a:pt x="2920" y="1"/>
                    <a:pt x="2746" y="40"/>
                    <a:pt x="2626" y="126"/>
                  </a:cubicBezTo>
                  <a:lnTo>
                    <a:pt x="267" y="1457"/>
                  </a:lnTo>
                  <a:cubicBezTo>
                    <a:pt x="1" y="1610"/>
                    <a:pt x="39" y="1914"/>
                    <a:pt x="381" y="2142"/>
                  </a:cubicBezTo>
                  <a:lnTo>
                    <a:pt x="1522" y="2789"/>
                  </a:lnTo>
                  <a:cubicBezTo>
                    <a:pt x="1731" y="2893"/>
                    <a:pt x="1986" y="2952"/>
                    <a:pt x="2218" y="2952"/>
                  </a:cubicBezTo>
                  <a:cubicBezTo>
                    <a:pt x="2408" y="2952"/>
                    <a:pt x="2582" y="2913"/>
                    <a:pt x="2702" y="2827"/>
                  </a:cubicBezTo>
                  <a:lnTo>
                    <a:pt x="5022" y="1495"/>
                  </a:lnTo>
                  <a:cubicBezTo>
                    <a:pt x="5327" y="1381"/>
                    <a:pt x="5289" y="1039"/>
                    <a:pt x="4946" y="849"/>
                  </a:cubicBezTo>
                  <a:lnTo>
                    <a:pt x="3805" y="164"/>
                  </a:lnTo>
                  <a:cubicBezTo>
                    <a:pt x="3596" y="59"/>
                    <a:pt x="3341"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9"/>
            <p:cNvSpPr/>
            <p:nvPr/>
          </p:nvSpPr>
          <p:spPr>
            <a:xfrm>
              <a:off x="4382836" y="2790947"/>
              <a:ext cx="53007" cy="29064"/>
            </a:xfrm>
            <a:custGeom>
              <a:avLst/>
              <a:gdLst/>
              <a:ahLst/>
              <a:cxnLst/>
              <a:rect l="l" t="t" r="r" b="b"/>
              <a:pathLst>
                <a:path w="3996" h="2191" extrusionOk="0">
                  <a:moveTo>
                    <a:pt x="1778" y="0"/>
                  </a:moveTo>
                  <a:cubicBezTo>
                    <a:pt x="1588" y="0"/>
                    <a:pt x="1414" y="40"/>
                    <a:pt x="1294" y="125"/>
                  </a:cubicBezTo>
                  <a:lnTo>
                    <a:pt x="305" y="696"/>
                  </a:lnTo>
                  <a:cubicBezTo>
                    <a:pt x="1" y="848"/>
                    <a:pt x="39" y="1152"/>
                    <a:pt x="381" y="1343"/>
                  </a:cubicBezTo>
                  <a:lnTo>
                    <a:pt x="1522" y="2027"/>
                  </a:lnTo>
                  <a:cubicBezTo>
                    <a:pt x="1731" y="2132"/>
                    <a:pt x="1986" y="2191"/>
                    <a:pt x="2218" y="2191"/>
                  </a:cubicBezTo>
                  <a:cubicBezTo>
                    <a:pt x="2408" y="2191"/>
                    <a:pt x="2582" y="2151"/>
                    <a:pt x="2702" y="2066"/>
                  </a:cubicBezTo>
                  <a:lnTo>
                    <a:pt x="3729" y="1495"/>
                  </a:lnTo>
                  <a:cubicBezTo>
                    <a:pt x="3995" y="1305"/>
                    <a:pt x="3957" y="1038"/>
                    <a:pt x="3615" y="848"/>
                  </a:cubicBezTo>
                  <a:lnTo>
                    <a:pt x="2474" y="163"/>
                  </a:lnTo>
                  <a:cubicBezTo>
                    <a:pt x="2264" y="59"/>
                    <a:pt x="2009"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9"/>
            <p:cNvSpPr/>
            <p:nvPr/>
          </p:nvSpPr>
          <p:spPr>
            <a:xfrm>
              <a:off x="4419673" y="2770254"/>
              <a:ext cx="53007" cy="29064"/>
            </a:xfrm>
            <a:custGeom>
              <a:avLst/>
              <a:gdLst/>
              <a:ahLst/>
              <a:cxnLst/>
              <a:rect l="l" t="t" r="r" b="b"/>
              <a:pathLst>
                <a:path w="3996" h="2191" extrusionOk="0">
                  <a:moveTo>
                    <a:pt x="1772" y="0"/>
                  </a:moveTo>
                  <a:cubicBezTo>
                    <a:pt x="1577" y="0"/>
                    <a:pt x="1393" y="40"/>
                    <a:pt x="1256" y="125"/>
                  </a:cubicBezTo>
                  <a:lnTo>
                    <a:pt x="267" y="696"/>
                  </a:lnTo>
                  <a:cubicBezTo>
                    <a:pt x="1" y="848"/>
                    <a:pt x="39" y="1153"/>
                    <a:pt x="381" y="1343"/>
                  </a:cubicBezTo>
                  <a:lnTo>
                    <a:pt x="1523" y="2028"/>
                  </a:lnTo>
                  <a:cubicBezTo>
                    <a:pt x="1732" y="2132"/>
                    <a:pt x="1975" y="2191"/>
                    <a:pt x="2203" y="2191"/>
                  </a:cubicBezTo>
                  <a:cubicBezTo>
                    <a:pt x="2389" y="2191"/>
                    <a:pt x="2565" y="2151"/>
                    <a:pt x="2702" y="2066"/>
                  </a:cubicBezTo>
                  <a:lnTo>
                    <a:pt x="3691" y="1495"/>
                  </a:lnTo>
                  <a:cubicBezTo>
                    <a:pt x="3996" y="1305"/>
                    <a:pt x="3919" y="1039"/>
                    <a:pt x="3615" y="848"/>
                  </a:cubicBezTo>
                  <a:lnTo>
                    <a:pt x="2474" y="164"/>
                  </a:lnTo>
                  <a:cubicBezTo>
                    <a:pt x="2265" y="59"/>
                    <a:pt x="2010" y="0"/>
                    <a:pt x="1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9"/>
            <p:cNvSpPr/>
            <p:nvPr/>
          </p:nvSpPr>
          <p:spPr>
            <a:xfrm>
              <a:off x="4456019" y="2664784"/>
              <a:ext cx="198842" cy="113840"/>
            </a:xfrm>
            <a:custGeom>
              <a:avLst/>
              <a:gdLst/>
              <a:ahLst/>
              <a:cxnLst/>
              <a:rect l="l" t="t" r="r" b="b"/>
              <a:pathLst>
                <a:path w="14990" h="8582" extrusionOk="0">
                  <a:moveTo>
                    <a:pt x="12772" y="0"/>
                  </a:moveTo>
                  <a:cubicBezTo>
                    <a:pt x="12582" y="0"/>
                    <a:pt x="12408" y="40"/>
                    <a:pt x="12288" y="125"/>
                  </a:cubicBezTo>
                  <a:lnTo>
                    <a:pt x="304" y="7087"/>
                  </a:lnTo>
                  <a:cubicBezTo>
                    <a:pt x="0" y="7201"/>
                    <a:pt x="38" y="7544"/>
                    <a:pt x="380" y="7734"/>
                  </a:cubicBezTo>
                  <a:lnTo>
                    <a:pt x="1522" y="8419"/>
                  </a:lnTo>
                  <a:cubicBezTo>
                    <a:pt x="1731" y="8523"/>
                    <a:pt x="1986" y="8582"/>
                    <a:pt x="2217" y="8582"/>
                  </a:cubicBezTo>
                  <a:cubicBezTo>
                    <a:pt x="2407" y="8582"/>
                    <a:pt x="2581" y="8543"/>
                    <a:pt x="2701" y="8457"/>
                  </a:cubicBezTo>
                  <a:lnTo>
                    <a:pt x="14685" y="1495"/>
                  </a:lnTo>
                  <a:cubicBezTo>
                    <a:pt x="14989" y="1305"/>
                    <a:pt x="14951" y="1038"/>
                    <a:pt x="14609" y="848"/>
                  </a:cubicBezTo>
                  <a:lnTo>
                    <a:pt x="13468" y="163"/>
                  </a:lnTo>
                  <a:cubicBezTo>
                    <a:pt x="13259" y="59"/>
                    <a:pt x="13004" y="0"/>
                    <a:pt x="12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9"/>
            <p:cNvSpPr/>
            <p:nvPr/>
          </p:nvSpPr>
          <p:spPr>
            <a:xfrm>
              <a:off x="4637683" y="2643374"/>
              <a:ext cx="53511" cy="29276"/>
            </a:xfrm>
            <a:custGeom>
              <a:avLst/>
              <a:gdLst/>
              <a:ahLst/>
              <a:cxnLst/>
              <a:rect l="l" t="t" r="r" b="b"/>
              <a:pathLst>
                <a:path w="4034" h="2207" extrusionOk="0">
                  <a:moveTo>
                    <a:pt x="1757" y="1"/>
                  </a:moveTo>
                  <a:cubicBezTo>
                    <a:pt x="1576" y="1"/>
                    <a:pt x="1410" y="42"/>
                    <a:pt x="1294" y="141"/>
                  </a:cubicBezTo>
                  <a:lnTo>
                    <a:pt x="305" y="712"/>
                  </a:lnTo>
                  <a:cubicBezTo>
                    <a:pt x="1" y="826"/>
                    <a:pt x="39" y="1169"/>
                    <a:pt x="381" y="1359"/>
                  </a:cubicBezTo>
                  <a:lnTo>
                    <a:pt x="1523" y="2044"/>
                  </a:lnTo>
                  <a:cubicBezTo>
                    <a:pt x="1732" y="2148"/>
                    <a:pt x="1987" y="2207"/>
                    <a:pt x="2218" y="2207"/>
                  </a:cubicBezTo>
                  <a:cubicBezTo>
                    <a:pt x="2408" y="2207"/>
                    <a:pt x="2582" y="2167"/>
                    <a:pt x="2702" y="2082"/>
                  </a:cubicBezTo>
                  <a:lnTo>
                    <a:pt x="3729" y="1511"/>
                  </a:lnTo>
                  <a:cubicBezTo>
                    <a:pt x="4034" y="1359"/>
                    <a:pt x="3996" y="1016"/>
                    <a:pt x="3615" y="826"/>
                  </a:cubicBezTo>
                  <a:lnTo>
                    <a:pt x="2474" y="179"/>
                  </a:lnTo>
                  <a:cubicBezTo>
                    <a:pt x="2258" y="72"/>
                    <a:pt x="1994" y="1"/>
                    <a:pt x="1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9"/>
            <p:cNvSpPr/>
            <p:nvPr/>
          </p:nvSpPr>
          <p:spPr>
            <a:xfrm>
              <a:off x="4674534" y="2622548"/>
              <a:ext cx="52994" cy="29223"/>
            </a:xfrm>
            <a:custGeom>
              <a:avLst/>
              <a:gdLst/>
              <a:ahLst/>
              <a:cxnLst/>
              <a:rect l="l" t="t" r="r" b="b"/>
              <a:pathLst>
                <a:path w="3995" h="2203" extrusionOk="0">
                  <a:moveTo>
                    <a:pt x="1732" y="1"/>
                  </a:moveTo>
                  <a:cubicBezTo>
                    <a:pt x="1552" y="1"/>
                    <a:pt x="1384" y="34"/>
                    <a:pt x="1256" y="114"/>
                  </a:cubicBezTo>
                  <a:lnTo>
                    <a:pt x="267" y="684"/>
                  </a:lnTo>
                  <a:cubicBezTo>
                    <a:pt x="0" y="836"/>
                    <a:pt x="38" y="1179"/>
                    <a:pt x="381" y="1369"/>
                  </a:cubicBezTo>
                  <a:lnTo>
                    <a:pt x="1522" y="2016"/>
                  </a:lnTo>
                  <a:cubicBezTo>
                    <a:pt x="1726" y="2129"/>
                    <a:pt x="1998" y="2202"/>
                    <a:pt x="2249" y="2202"/>
                  </a:cubicBezTo>
                  <a:cubicBezTo>
                    <a:pt x="2418" y="2202"/>
                    <a:pt x="2578" y="2169"/>
                    <a:pt x="2701" y="2092"/>
                  </a:cubicBezTo>
                  <a:lnTo>
                    <a:pt x="3690" y="1521"/>
                  </a:lnTo>
                  <a:cubicBezTo>
                    <a:pt x="3995" y="1369"/>
                    <a:pt x="3995" y="1027"/>
                    <a:pt x="3576" y="836"/>
                  </a:cubicBezTo>
                  <a:lnTo>
                    <a:pt x="2473" y="152"/>
                  </a:lnTo>
                  <a:cubicBezTo>
                    <a:pt x="2252" y="63"/>
                    <a:pt x="1981"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9"/>
            <p:cNvSpPr/>
            <p:nvPr/>
          </p:nvSpPr>
          <p:spPr>
            <a:xfrm>
              <a:off x="4710866" y="2601696"/>
              <a:ext cx="52994" cy="29077"/>
            </a:xfrm>
            <a:custGeom>
              <a:avLst/>
              <a:gdLst/>
              <a:ahLst/>
              <a:cxnLst/>
              <a:rect l="l" t="t" r="r" b="b"/>
              <a:pathLst>
                <a:path w="3995" h="2192" extrusionOk="0">
                  <a:moveTo>
                    <a:pt x="1778" y="1"/>
                  </a:moveTo>
                  <a:cubicBezTo>
                    <a:pt x="1588" y="1"/>
                    <a:pt x="1414" y="40"/>
                    <a:pt x="1294" y="126"/>
                  </a:cubicBezTo>
                  <a:lnTo>
                    <a:pt x="267" y="696"/>
                  </a:lnTo>
                  <a:cubicBezTo>
                    <a:pt x="0" y="849"/>
                    <a:pt x="38" y="1191"/>
                    <a:pt x="381" y="1381"/>
                  </a:cubicBezTo>
                  <a:lnTo>
                    <a:pt x="1522" y="2028"/>
                  </a:lnTo>
                  <a:cubicBezTo>
                    <a:pt x="1731" y="2132"/>
                    <a:pt x="1986" y="2191"/>
                    <a:pt x="2218" y="2191"/>
                  </a:cubicBezTo>
                  <a:cubicBezTo>
                    <a:pt x="2408" y="2191"/>
                    <a:pt x="2582" y="2152"/>
                    <a:pt x="2702" y="2066"/>
                  </a:cubicBezTo>
                  <a:lnTo>
                    <a:pt x="3691" y="1495"/>
                  </a:lnTo>
                  <a:cubicBezTo>
                    <a:pt x="3995" y="1305"/>
                    <a:pt x="3957" y="1039"/>
                    <a:pt x="3615" y="849"/>
                  </a:cubicBezTo>
                  <a:lnTo>
                    <a:pt x="2473" y="164"/>
                  </a:lnTo>
                  <a:cubicBezTo>
                    <a:pt x="2264" y="59"/>
                    <a:pt x="2009"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9"/>
            <p:cNvSpPr/>
            <p:nvPr/>
          </p:nvSpPr>
          <p:spPr>
            <a:xfrm>
              <a:off x="4747703" y="2570403"/>
              <a:ext cx="70663" cy="39172"/>
            </a:xfrm>
            <a:custGeom>
              <a:avLst/>
              <a:gdLst/>
              <a:ahLst/>
              <a:cxnLst/>
              <a:rect l="l" t="t" r="r" b="b"/>
              <a:pathLst>
                <a:path w="5327" h="2953" extrusionOk="0">
                  <a:moveTo>
                    <a:pt x="3100" y="1"/>
                  </a:moveTo>
                  <a:cubicBezTo>
                    <a:pt x="2908" y="1"/>
                    <a:pt x="2725" y="40"/>
                    <a:pt x="2588" y="126"/>
                  </a:cubicBezTo>
                  <a:lnTo>
                    <a:pt x="267" y="1458"/>
                  </a:lnTo>
                  <a:cubicBezTo>
                    <a:pt x="1" y="1572"/>
                    <a:pt x="39" y="1914"/>
                    <a:pt x="381" y="2104"/>
                  </a:cubicBezTo>
                  <a:lnTo>
                    <a:pt x="1522" y="2789"/>
                  </a:lnTo>
                  <a:cubicBezTo>
                    <a:pt x="1711" y="2894"/>
                    <a:pt x="1956" y="2952"/>
                    <a:pt x="2190" y="2952"/>
                  </a:cubicBezTo>
                  <a:cubicBezTo>
                    <a:pt x="2381" y="2952"/>
                    <a:pt x="2565" y="2913"/>
                    <a:pt x="2702" y="2827"/>
                  </a:cubicBezTo>
                  <a:lnTo>
                    <a:pt x="5022" y="1496"/>
                  </a:lnTo>
                  <a:cubicBezTo>
                    <a:pt x="5327" y="1305"/>
                    <a:pt x="5327" y="1001"/>
                    <a:pt x="4908" y="811"/>
                  </a:cubicBezTo>
                  <a:lnTo>
                    <a:pt x="3767" y="164"/>
                  </a:lnTo>
                  <a:cubicBezTo>
                    <a:pt x="3579" y="59"/>
                    <a:pt x="3333" y="1"/>
                    <a:pt x="3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9"/>
            <p:cNvSpPr/>
            <p:nvPr/>
          </p:nvSpPr>
          <p:spPr>
            <a:xfrm>
              <a:off x="4262231" y="2710866"/>
              <a:ext cx="70663" cy="39304"/>
            </a:xfrm>
            <a:custGeom>
              <a:avLst/>
              <a:gdLst/>
              <a:ahLst/>
              <a:cxnLst/>
              <a:rect l="l" t="t" r="r" b="b"/>
              <a:pathLst>
                <a:path w="5327" h="2963" extrusionOk="0">
                  <a:moveTo>
                    <a:pt x="3087" y="0"/>
                  </a:moveTo>
                  <a:cubicBezTo>
                    <a:pt x="2914" y="0"/>
                    <a:pt x="2753" y="33"/>
                    <a:pt x="2625" y="113"/>
                  </a:cubicBezTo>
                  <a:lnTo>
                    <a:pt x="304" y="1445"/>
                  </a:lnTo>
                  <a:cubicBezTo>
                    <a:pt x="0" y="1597"/>
                    <a:pt x="76" y="1939"/>
                    <a:pt x="381" y="2130"/>
                  </a:cubicBezTo>
                  <a:lnTo>
                    <a:pt x="1522" y="2776"/>
                  </a:lnTo>
                  <a:cubicBezTo>
                    <a:pt x="1749" y="2890"/>
                    <a:pt x="2030" y="2963"/>
                    <a:pt x="2284" y="2963"/>
                  </a:cubicBezTo>
                  <a:cubicBezTo>
                    <a:pt x="2456" y="2963"/>
                    <a:pt x="2616" y="2929"/>
                    <a:pt x="2739" y="2852"/>
                  </a:cubicBezTo>
                  <a:lnTo>
                    <a:pt x="5060" y="1521"/>
                  </a:lnTo>
                  <a:cubicBezTo>
                    <a:pt x="5326" y="1369"/>
                    <a:pt x="5288" y="1026"/>
                    <a:pt x="4946" y="836"/>
                  </a:cubicBezTo>
                  <a:lnTo>
                    <a:pt x="3804" y="151"/>
                  </a:lnTo>
                  <a:cubicBezTo>
                    <a:pt x="3584" y="63"/>
                    <a:pt x="3325" y="0"/>
                    <a:pt x="3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9"/>
            <p:cNvSpPr/>
            <p:nvPr/>
          </p:nvSpPr>
          <p:spPr>
            <a:xfrm>
              <a:off x="4316723" y="2690014"/>
              <a:ext cx="53007" cy="29064"/>
            </a:xfrm>
            <a:custGeom>
              <a:avLst/>
              <a:gdLst/>
              <a:ahLst/>
              <a:cxnLst/>
              <a:rect l="l" t="t" r="r" b="b"/>
              <a:pathLst>
                <a:path w="3996" h="2191" extrusionOk="0">
                  <a:moveTo>
                    <a:pt x="1778" y="0"/>
                  </a:moveTo>
                  <a:cubicBezTo>
                    <a:pt x="1588" y="0"/>
                    <a:pt x="1414" y="40"/>
                    <a:pt x="1294" y="125"/>
                  </a:cubicBezTo>
                  <a:lnTo>
                    <a:pt x="267" y="696"/>
                  </a:lnTo>
                  <a:cubicBezTo>
                    <a:pt x="1" y="848"/>
                    <a:pt x="39" y="1191"/>
                    <a:pt x="381" y="1381"/>
                  </a:cubicBezTo>
                  <a:lnTo>
                    <a:pt x="1523" y="2028"/>
                  </a:lnTo>
                  <a:cubicBezTo>
                    <a:pt x="1732" y="2132"/>
                    <a:pt x="1987" y="2191"/>
                    <a:pt x="2218" y="2191"/>
                  </a:cubicBezTo>
                  <a:cubicBezTo>
                    <a:pt x="2408" y="2191"/>
                    <a:pt x="2582" y="2151"/>
                    <a:pt x="2702" y="2066"/>
                  </a:cubicBezTo>
                  <a:lnTo>
                    <a:pt x="3691" y="1495"/>
                  </a:lnTo>
                  <a:cubicBezTo>
                    <a:pt x="3995" y="1305"/>
                    <a:pt x="3957" y="1039"/>
                    <a:pt x="3615" y="848"/>
                  </a:cubicBezTo>
                  <a:lnTo>
                    <a:pt x="2474" y="163"/>
                  </a:lnTo>
                  <a:cubicBezTo>
                    <a:pt x="2265" y="59"/>
                    <a:pt x="2010"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9"/>
            <p:cNvSpPr/>
            <p:nvPr/>
          </p:nvSpPr>
          <p:spPr>
            <a:xfrm>
              <a:off x="4352552" y="2669321"/>
              <a:ext cx="53511" cy="29064"/>
            </a:xfrm>
            <a:custGeom>
              <a:avLst/>
              <a:gdLst/>
              <a:ahLst/>
              <a:cxnLst/>
              <a:rect l="l" t="t" r="r" b="b"/>
              <a:pathLst>
                <a:path w="4034" h="2191" extrusionOk="0">
                  <a:moveTo>
                    <a:pt x="1778" y="1"/>
                  </a:moveTo>
                  <a:cubicBezTo>
                    <a:pt x="1588" y="1"/>
                    <a:pt x="1414" y="40"/>
                    <a:pt x="1294" y="126"/>
                  </a:cubicBezTo>
                  <a:lnTo>
                    <a:pt x="305" y="696"/>
                  </a:lnTo>
                  <a:cubicBezTo>
                    <a:pt x="1" y="848"/>
                    <a:pt x="39" y="1153"/>
                    <a:pt x="381" y="1343"/>
                  </a:cubicBezTo>
                  <a:lnTo>
                    <a:pt x="1523" y="2028"/>
                  </a:lnTo>
                  <a:cubicBezTo>
                    <a:pt x="1732" y="2132"/>
                    <a:pt x="1987" y="2191"/>
                    <a:pt x="2218" y="2191"/>
                  </a:cubicBezTo>
                  <a:cubicBezTo>
                    <a:pt x="2408" y="2191"/>
                    <a:pt x="2582" y="2152"/>
                    <a:pt x="2702" y="2066"/>
                  </a:cubicBezTo>
                  <a:lnTo>
                    <a:pt x="3729" y="1495"/>
                  </a:lnTo>
                  <a:cubicBezTo>
                    <a:pt x="4034" y="1305"/>
                    <a:pt x="3996" y="1039"/>
                    <a:pt x="3615" y="848"/>
                  </a:cubicBezTo>
                  <a:lnTo>
                    <a:pt x="2474" y="164"/>
                  </a:lnTo>
                  <a:cubicBezTo>
                    <a:pt x="2265" y="59"/>
                    <a:pt x="2010"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9"/>
            <p:cNvSpPr/>
            <p:nvPr/>
          </p:nvSpPr>
          <p:spPr>
            <a:xfrm>
              <a:off x="4389402" y="2647778"/>
              <a:ext cx="53498" cy="29223"/>
            </a:xfrm>
            <a:custGeom>
              <a:avLst/>
              <a:gdLst/>
              <a:ahLst/>
              <a:cxnLst/>
              <a:rect l="l" t="t" r="r" b="b"/>
              <a:pathLst>
                <a:path w="4033" h="2203" extrusionOk="0">
                  <a:moveTo>
                    <a:pt x="1732" y="1"/>
                  </a:moveTo>
                  <a:cubicBezTo>
                    <a:pt x="1552" y="1"/>
                    <a:pt x="1384" y="34"/>
                    <a:pt x="1256" y="114"/>
                  </a:cubicBezTo>
                  <a:lnTo>
                    <a:pt x="267" y="684"/>
                  </a:lnTo>
                  <a:cubicBezTo>
                    <a:pt x="0" y="837"/>
                    <a:pt x="38" y="1179"/>
                    <a:pt x="381" y="1369"/>
                  </a:cubicBezTo>
                  <a:lnTo>
                    <a:pt x="1522" y="2016"/>
                  </a:lnTo>
                  <a:cubicBezTo>
                    <a:pt x="1749" y="2129"/>
                    <a:pt x="2016" y="2202"/>
                    <a:pt x="2260" y="2202"/>
                  </a:cubicBezTo>
                  <a:cubicBezTo>
                    <a:pt x="2425" y="2202"/>
                    <a:pt x="2578" y="2169"/>
                    <a:pt x="2701" y="2092"/>
                  </a:cubicBezTo>
                  <a:lnTo>
                    <a:pt x="3691" y="1521"/>
                  </a:lnTo>
                  <a:cubicBezTo>
                    <a:pt x="4033" y="1369"/>
                    <a:pt x="3995" y="1027"/>
                    <a:pt x="3614" y="837"/>
                  </a:cubicBezTo>
                  <a:lnTo>
                    <a:pt x="2473" y="152"/>
                  </a:lnTo>
                  <a:cubicBezTo>
                    <a:pt x="2253" y="64"/>
                    <a:pt x="1981"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p:nvPr/>
          </p:nvSpPr>
          <p:spPr>
            <a:xfrm>
              <a:off x="4425735" y="2626926"/>
              <a:ext cx="53007" cy="29077"/>
            </a:xfrm>
            <a:custGeom>
              <a:avLst/>
              <a:gdLst/>
              <a:ahLst/>
              <a:cxnLst/>
              <a:rect l="l" t="t" r="r" b="b"/>
              <a:pathLst>
                <a:path w="3996" h="2192" extrusionOk="0">
                  <a:moveTo>
                    <a:pt x="1778" y="1"/>
                  </a:moveTo>
                  <a:cubicBezTo>
                    <a:pt x="1588" y="1"/>
                    <a:pt x="1414" y="40"/>
                    <a:pt x="1294" y="126"/>
                  </a:cubicBezTo>
                  <a:lnTo>
                    <a:pt x="305" y="697"/>
                  </a:lnTo>
                  <a:cubicBezTo>
                    <a:pt x="0" y="849"/>
                    <a:pt x="38" y="1191"/>
                    <a:pt x="381" y="1381"/>
                  </a:cubicBezTo>
                  <a:lnTo>
                    <a:pt x="1522" y="2028"/>
                  </a:lnTo>
                  <a:cubicBezTo>
                    <a:pt x="1731" y="2133"/>
                    <a:pt x="1986" y="2191"/>
                    <a:pt x="2218" y="2191"/>
                  </a:cubicBezTo>
                  <a:cubicBezTo>
                    <a:pt x="2408" y="2191"/>
                    <a:pt x="2582" y="2152"/>
                    <a:pt x="2702" y="2066"/>
                  </a:cubicBezTo>
                  <a:lnTo>
                    <a:pt x="3729" y="1496"/>
                  </a:lnTo>
                  <a:cubicBezTo>
                    <a:pt x="3995" y="1305"/>
                    <a:pt x="3995" y="1039"/>
                    <a:pt x="3615" y="849"/>
                  </a:cubicBezTo>
                  <a:lnTo>
                    <a:pt x="2473" y="164"/>
                  </a:lnTo>
                  <a:cubicBezTo>
                    <a:pt x="2264" y="59"/>
                    <a:pt x="2009"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9"/>
            <p:cNvSpPr/>
            <p:nvPr/>
          </p:nvSpPr>
          <p:spPr>
            <a:xfrm>
              <a:off x="4462572" y="2605529"/>
              <a:ext cx="53007" cy="29276"/>
            </a:xfrm>
            <a:custGeom>
              <a:avLst/>
              <a:gdLst/>
              <a:ahLst/>
              <a:cxnLst/>
              <a:rect l="l" t="t" r="r" b="b"/>
              <a:pathLst>
                <a:path w="3996" h="2207" extrusionOk="0">
                  <a:moveTo>
                    <a:pt x="1750" y="0"/>
                  </a:moveTo>
                  <a:cubicBezTo>
                    <a:pt x="1563" y="0"/>
                    <a:pt x="1388" y="42"/>
                    <a:pt x="1256" y="141"/>
                  </a:cubicBezTo>
                  <a:lnTo>
                    <a:pt x="267" y="712"/>
                  </a:lnTo>
                  <a:cubicBezTo>
                    <a:pt x="1" y="826"/>
                    <a:pt x="39" y="1168"/>
                    <a:pt x="381" y="1358"/>
                  </a:cubicBezTo>
                  <a:lnTo>
                    <a:pt x="1484" y="2043"/>
                  </a:lnTo>
                  <a:cubicBezTo>
                    <a:pt x="1714" y="2148"/>
                    <a:pt x="1967" y="2206"/>
                    <a:pt x="2199" y="2206"/>
                  </a:cubicBezTo>
                  <a:cubicBezTo>
                    <a:pt x="2389" y="2206"/>
                    <a:pt x="2565" y="2167"/>
                    <a:pt x="2702" y="2081"/>
                  </a:cubicBezTo>
                  <a:lnTo>
                    <a:pt x="3691" y="1511"/>
                  </a:lnTo>
                  <a:cubicBezTo>
                    <a:pt x="3995" y="1358"/>
                    <a:pt x="3919" y="1016"/>
                    <a:pt x="3615" y="826"/>
                  </a:cubicBezTo>
                  <a:lnTo>
                    <a:pt x="2473" y="179"/>
                  </a:lnTo>
                  <a:cubicBezTo>
                    <a:pt x="2258" y="71"/>
                    <a:pt x="1994"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9"/>
            <p:cNvSpPr/>
            <p:nvPr/>
          </p:nvSpPr>
          <p:spPr>
            <a:xfrm>
              <a:off x="4498905" y="2584703"/>
              <a:ext cx="53007" cy="29210"/>
            </a:xfrm>
            <a:custGeom>
              <a:avLst/>
              <a:gdLst/>
              <a:ahLst/>
              <a:cxnLst/>
              <a:rect l="l" t="t" r="r" b="b"/>
              <a:pathLst>
                <a:path w="3996" h="2202" extrusionOk="0">
                  <a:moveTo>
                    <a:pt x="1740" y="0"/>
                  </a:moveTo>
                  <a:cubicBezTo>
                    <a:pt x="1565" y="0"/>
                    <a:pt x="1406" y="33"/>
                    <a:pt x="1294" y="113"/>
                  </a:cubicBezTo>
                  <a:lnTo>
                    <a:pt x="305" y="684"/>
                  </a:lnTo>
                  <a:cubicBezTo>
                    <a:pt x="1" y="836"/>
                    <a:pt x="39" y="1178"/>
                    <a:pt x="381" y="1369"/>
                  </a:cubicBezTo>
                  <a:lnTo>
                    <a:pt x="1523" y="2015"/>
                  </a:lnTo>
                  <a:cubicBezTo>
                    <a:pt x="1749" y="2129"/>
                    <a:pt x="2030" y="2202"/>
                    <a:pt x="2277" y="2202"/>
                  </a:cubicBezTo>
                  <a:cubicBezTo>
                    <a:pt x="2444" y="2202"/>
                    <a:pt x="2594" y="2168"/>
                    <a:pt x="2702" y="2092"/>
                  </a:cubicBezTo>
                  <a:lnTo>
                    <a:pt x="3729" y="1521"/>
                  </a:lnTo>
                  <a:cubicBezTo>
                    <a:pt x="3995" y="1331"/>
                    <a:pt x="3957" y="1026"/>
                    <a:pt x="3615" y="836"/>
                  </a:cubicBezTo>
                  <a:lnTo>
                    <a:pt x="2474" y="151"/>
                  </a:lnTo>
                  <a:cubicBezTo>
                    <a:pt x="2253" y="63"/>
                    <a:pt x="1981" y="0"/>
                    <a:pt x="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9"/>
            <p:cNvSpPr/>
            <p:nvPr/>
          </p:nvSpPr>
          <p:spPr>
            <a:xfrm>
              <a:off x="4534734" y="2563851"/>
              <a:ext cx="54015" cy="29064"/>
            </a:xfrm>
            <a:custGeom>
              <a:avLst/>
              <a:gdLst/>
              <a:ahLst/>
              <a:cxnLst/>
              <a:rect l="l" t="t" r="r" b="b"/>
              <a:pathLst>
                <a:path w="4072" h="2191" extrusionOk="0">
                  <a:moveTo>
                    <a:pt x="1794" y="0"/>
                  </a:moveTo>
                  <a:cubicBezTo>
                    <a:pt x="1607" y="0"/>
                    <a:pt x="1432" y="40"/>
                    <a:pt x="1294" y="125"/>
                  </a:cubicBezTo>
                  <a:lnTo>
                    <a:pt x="305" y="696"/>
                  </a:lnTo>
                  <a:cubicBezTo>
                    <a:pt x="1" y="848"/>
                    <a:pt x="39" y="1191"/>
                    <a:pt x="381" y="1381"/>
                  </a:cubicBezTo>
                  <a:lnTo>
                    <a:pt x="1523" y="2028"/>
                  </a:lnTo>
                  <a:cubicBezTo>
                    <a:pt x="1732" y="2132"/>
                    <a:pt x="1987" y="2191"/>
                    <a:pt x="2218" y="2191"/>
                  </a:cubicBezTo>
                  <a:cubicBezTo>
                    <a:pt x="2408" y="2191"/>
                    <a:pt x="2582" y="2151"/>
                    <a:pt x="2702" y="2066"/>
                  </a:cubicBezTo>
                  <a:lnTo>
                    <a:pt x="3729" y="1495"/>
                  </a:lnTo>
                  <a:cubicBezTo>
                    <a:pt x="4072" y="1305"/>
                    <a:pt x="3996" y="1038"/>
                    <a:pt x="3615" y="848"/>
                  </a:cubicBezTo>
                  <a:lnTo>
                    <a:pt x="2474" y="163"/>
                  </a:lnTo>
                  <a:cubicBezTo>
                    <a:pt x="2265" y="59"/>
                    <a:pt x="2021"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9"/>
            <p:cNvSpPr/>
            <p:nvPr/>
          </p:nvSpPr>
          <p:spPr>
            <a:xfrm>
              <a:off x="4571584" y="2542441"/>
              <a:ext cx="52994" cy="29276"/>
            </a:xfrm>
            <a:custGeom>
              <a:avLst/>
              <a:gdLst/>
              <a:ahLst/>
              <a:cxnLst/>
              <a:rect l="l" t="t" r="r" b="b"/>
              <a:pathLst>
                <a:path w="3995" h="2207" extrusionOk="0">
                  <a:moveTo>
                    <a:pt x="1756" y="1"/>
                  </a:moveTo>
                  <a:cubicBezTo>
                    <a:pt x="1575" y="1"/>
                    <a:pt x="1409" y="43"/>
                    <a:pt x="1294" y="142"/>
                  </a:cubicBezTo>
                  <a:lnTo>
                    <a:pt x="266" y="712"/>
                  </a:lnTo>
                  <a:cubicBezTo>
                    <a:pt x="0" y="826"/>
                    <a:pt x="38" y="1169"/>
                    <a:pt x="381" y="1359"/>
                  </a:cubicBezTo>
                  <a:lnTo>
                    <a:pt x="1522" y="2044"/>
                  </a:lnTo>
                  <a:cubicBezTo>
                    <a:pt x="1731" y="2148"/>
                    <a:pt x="1986" y="2207"/>
                    <a:pt x="2218" y="2207"/>
                  </a:cubicBezTo>
                  <a:cubicBezTo>
                    <a:pt x="2407" y="2207"/>
                    <a:pt x="2581" y="2167"/>
                    <a:pt x="2701" y="2082"/>
                  </a:cubicBezTo>
                  <a:lnTo>
                    <a:pt x="3690" y="1511"/>
                  </a:lnTo>
                  <a:cubicBezTo>
                    <a:pt x="3995" y="1359"/>
                    <a:pt x="3995" y="1017"/>
                    <a:pt x="3614" y="826"/>
                  </a:cubicBezTo>
                  <a:lnTo>
                    <a:pt x="2473" y="180"/>
                  </a:lnTo>
                  <a:cubicBezTo>
                    <a:pt x="2258" y="72"/>
                    <a:pt x="1993"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9"/>
            <p:cNvSpPr/>
            <p:nvPr/>
          </p:nvSpPr>
          <p:spPr>
            <a:xfrm>
              <a:off x="4607917" y="2521615"/>
              <a:ext cx="52994" cy="29223"/>
            </a:xfrm>
            <a:custGeom>
              <a:avLst/>
              <a:gdLst/>
              <a:ahLst/>
              <a:cxnLst/>
              <a:rect l="l" t="t" r="r" b="b"/>
              <a:pathLst>
                <a:path w="3995" h="2203" extrusionOk="0">
                  <a:moveTo>
                    <a:pt x="1756" y="1"/>
                  </a:moveTo>
                  <a:cubicBezTo>
                    <a:pt x="1583" y="1"/>
                    <a:pt x="1422" y="34"/>
                    <a:pt x="1294" y="114"/>
                  </a:cubicBezTo>
                  <a:lnTo>
                    <a:pt x="305" y="684"/>
                  </a:lnTo>
                  <a:cubicBezTo>
                    <a:pt x="0" y="837"/>
                    <a:pt x="38" y="1179"/>
                    <a:pt x="381" y="1369"/>
                  </a:cubicBezTo>
                  <a:lnTo>
                    <a:pt x="1522" y="2016"/>
                  </a:lnTo>
                  <a:cubicBezTo>
                    <a:pt x="1749" y="2129"/>
                    <a:pt x="2030" y="2202"/>
                    <a:pt x="2284" y="2202"/>
                  </a:cubicBezTo>
                  <a:cubicBezTo>
                    <a:pt x="2457" y="2202"/>
                    <a:pt x="2617" y="2169"/>
                    <a:pt x="2740" y="2092"/>
                  </a:cubicBezTo>
                  <a:lnTo>
                    <a:pt x="3729" y="1521"/>
                  </a:lnTo>
                  <a:cubicBezTo>
                    <a:pt x="3995" y="1331"/>
                    <a:pt x="3957" y="1027"/>
                    <a:pt x="3615" y="837"/>
                  </a:cubicBezTo>
                  <a:lnTo>
                    <a:pt x="2473" y="152"/>
                  </a:lnTo>
                  <a:cubicBezTo>
                    <a:pt x="2253" y="64"/>
                    <a:pt x="1994"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9"/>
            <p:cNvSpPr/>
            <p:nvPr/>
          </p:nvSpPr>
          <p:spPr>
            <a:xfrm>
              <a:off x="4644754" y="2500762"/>
              <a:ext cx="53007" cy="29077"/>
            </a:xfrm>
            <a:custGeom>
              <a:avLst/>
              <a:gdLst/>
              <a:ahLst/>
              <a:cxnLst/>
              <a:rect l="l" t="t" r="r" b="b"/>
              <a:pathLst>
                <a:path w="3996" h="2192" extrusionOk="0">
                  <a:moveTo>
                    <a:pt x="1772" y="1"/>
                  </a:moveTo>
                  <a:cubicBezTo>
                    <a:pt x="1577" y="1"/>
                    <a:pt x="1393" y="40"/>
                    <a:pt x="1256" y="126"/>
                  </a:cubicBezTo>
                  <a:lnTo>
                    <a:pt x="267" y="697"/>
                  </a:lnTo>
                  <a:cubicBezTo>
                    <a:pt x="1" y="849"/>
                    <a:pt x="39" y="1191"/>
                    <a:pt x="381" y="1381"/>
                  </a:cubicBezTo>
                  <a:lnTo>
                    <a:pt x="1522" y="2028"/>
                  </a:lnTo>
                  <a:cubicBezTo>
                    <a:pt x="1731" y="2133"/>
                    <a:pt x="1975" y="2191"/>
                    <a:pt x="2202" y="2191"/>
                  </a:cubicBezTo>
                  <a:cubicBezTo>
                    <a:pt x="2389" y="2191"/>
                    <a:pt x="2565" y="2152"/>
                    <a:pt x="2702" y="2066"/>
                  </a:cubicBezTo>
                  <a:lnTo>
                    <a:pt x="3691" y="1495"/>
                  </a:lnTo>
                  <a:cubicBezTo>
                    <a:pt x="3995" y="1305"/>
                    <a:pt x="3919" y="1039"/>
                    <a:pt x="3615" y="849"/>
                  </a:cubicBezTo>
                  <a:lnTo>
                    <a:pt x="2473" y="164"/>
                  </a:lnTo>
                  <a:cubicBezTo>
                    <a:pt x="2264" y="59"/>
                    <a:pt x="2009"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9"/>
            <p:cNvSpPr/>
            <p:nvPr/>
          </p:nvSpPr>
          <p:spPr>
            <a:xfrm>
              <a:off x="4342471" y="2757639"/>
              <a:ext cx="71167" cy="39158"/>
            </a:xfrm>
            <a:custGeom>
              <a:avLst/>
              <a:gdLst/>
              <a:ahLst/>
              <a:cxnLst/>
              <a:rect l="l" t="t" r="r" b="b"/>
              <a:pathLst>
                <a:path w="5365" h="2952" extrusionOk="0">
                  <a:moveTo>
                    <a:pt x="3109" y="0"/>
                  </a:moveTo>
                  <a:cubicBezTo>
                    <a:pt x="2919" y="0"/>
                    <a:pt x="2745" y="40"/>
                    <a:pt x="2625" y="125"/>
                  </a:cubicBezTo>
                  <a:lnTo>
                    <a:pt x="304" y="1457"/>
                  </a:lnTo>
                  <a:cubicBezTo>
                    <a:pt x="0" y="1609"/>
                    <a:pt x="38" y="1913"/>
                    <a:pt x="381" y="2104"/>
                  </a:cubicBezTo>
                  <a:lnTo>
                    <a:pt x="1522" y="2788"/>
                  </a:lnTo>
                  <a:cubicBezTo>
                    <a:pt x="1731" y="2893"/>
                    <a:pt x="1986" y="2952"/>
                    <a:pt x="2217" y="2952"/>
                  </a:cubicBezTo>
                  <a:cubicBezTo>
                    <a:pt x="2407" y="2952"/>
                    <a:pt x="2581" y="2912"/>
                    <a:pt x="2701" y="2826"/>
                  </a:cubicBezTo>
                  <a:lnTo>
                    <a:pt x="5060" y="1495"/>
                  </a:lnTo>
                  <a:cubicBezTo>
                    <a:pt x="5364" y="1305"/>
                    <a:pt x="5326" y="1038"/>
                    <a:pt x="4946" y="848"/>
                  </a:cubicBezTo>
                  <a:lnTo>
                    <a:pt x="3805" y="163"/>
                  </a:lnTo>
                  <a:cubicBezTo>
                    <a:pt x="3595" y="59"/>
                    <a:pt x="3340" y="0"/>
                    <a:pt x="3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4396963" y="2736640"/>
              <a:ext cx="53007" cy="29329"/>
            </a:xfrm>
            <a:custGeom>
              <a:avLst/>
              <a:gdLst/>
              <a:ahLst/>
              <a:cxnLst/>
              <a:rect l="l" t="t" r="r" b="b"/>
              <a:pathLst>
                <a:path w="3996" h="2211" extrusionOk="0">
                  <a:moveTo>
                    <a:pt x="1712" y="0"/>
                  </a:moveTo>
                  <a:cubicBezTo>
                    <a:pt x="1539" y="0"/>
                    <a:pt x="1379" y="34"/>
                    <a:pt x="1256" y="111"/>
                  </a:cubicBezTo>
                  <a:lnTo>
                    <a:pt x="267" y="681"/>
                  </a:lnTo>
                  <a:cubicBezTo>
                    <a:pt x="1" y="833"/>
                    <a:pt x="39" y="1176"/>
                    <a:pt x="381" y="1366"/>
                  </a:cubicBezTo>
                  <a:lnTo>
                    <a:pt x="1523" y="2013"/>
                  </a:lnTo>
                  <a:cubicBezTo>
                    <a:pt x="1739" y="2142"/>
                    <a:pt x="1991" y="2211"/>
                    <a:pt x="2225" y="2211"/>
                  </a:cubicBezTo>
                  <a:cubicBezTo>
                    <a:pt x="2403" y="2211"/>
                    <a:pt x="2570" y="2171"/>
                    <a:pt x="2702" y="2089"/>
                  </a:cubicBezTo>
                  <a:lnTo>
                    <a:pt x="3691" y="1518"/>
                  </a:lnTo>
                  <a:cubicBezTo>
                    <a:pt x="3996" y="1328"/>
                    <a:pt x="3996" y="1024"/>
                    <a:pt x="3615" y="833"/>
                  </a:cubicBezTo>
                  <a:lnTo>
                    <a:pt x="2474" y="187"/>
                  </a:lnTo>
                  <a:cubicBezTo>
                    <a:pt x="2247" y="73"/>
                    <a:pt x="1966" y="0"/>
                    <a:pt x="1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a:off x="4433309" y="2715244"/>
              <a:ext cx="52994" cy="29064"/>
            </a:xfrm>
            <a:custGeom>
              <a:avLst/>
              <a:gdLst/>
              <a:ahLst/>
              <a:cxnLst/>
              <a:rect l="l" t="t" r="r" b="b"/>
              <a:pathLst>
                <a:path w="3995" h="2191" extrusionOk="0">
                  <a:moveTo>
                    <a:pt x="1777" y="1"/>
                  </a:moveTo>
                  <a:cubicBezTo>
                    <a:pt x="1588" y="1"/>
                    <a:pt x="1414" y="40"/>
                    <a:pt x="1294" y="126"/>
                  </a:cubicBezTo>
                  <a:lnTo>
                    <a:pt x="304" y="696"/>
                  </a:lnTo>
                  <a:cubicBezTo>
                    <a:pt x="0" y="848"/>
                    <a:pt x="38" y="1191"/>
                    <a:pt x="381" y="1381"/>
                  </a:cubicBezTo>
                  <a:lnTo>
                    <a:pt x="1522" y="2028"/>
                  </a:lnTo>
                  <a:cubicBezTo>
                    <a:pt x="1731" y="2132"/>
                    <a:pt x="1986" y="2191"/>
                    <a:pt x="2217" y="2191"/>
                  </a:cubicBezTo>
                  <a:cubicBezTo>
                    <a:pt x="2407" y="2191"/>
                    <a:pt x="2581" y="2152"/>
                    <a:pt x="2701" y="2066"/>
                  </a:cubicBezTo>
                  <a:lnTo>
                    <a:pt x="3728" y="1495"/>
                  </a:lnTo>
                  <a:cubicBezTo>
                    <a:pt x="3995" y="1381"/>
                    <a:pt x="3957" y="1039"/>
                    <a:pt x="3614" y="848"/>
                  </a:cubicBezTo>
                  <a:lnTo>
                    <a:pt x="2473" y="164"/>
                  </a:lnTo>
                  <a:cubicBezTo>
                    <a:pt x="2264" y="59"/>
                    <a:pt x="2009" y="1"/>
                    <a:pt x="1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4470146" y="2694551"/>
              <a:ext cx="52994" cy="29077"/>
            </a:xfrm>
            <a:custGeom>
              <a:avLst/>
              <a:gdLst/>
              <a:ahLst/>
              <a:cxnLst/>
              <a:rect l="l" t="t" r="r" b="b"/>
              <a:pathLst>
                <a:path w="3995" h="2192" extrusionOk="0">
                  <a:moveTo>
                    <a:pt x="1771" y="1"/>
                  </a:moveTo>
                  <a:cubicBezTo>
                    <a:pt x="1576" y="1"/>
                    <a:pt x="1393" y="40"/>
                    <a:pt x="1256" y="126"/>
                  </a:cubicBezTo>
                  <a:lnTo>
                    <a:pt x="267" y="697"/>
                  </a:lnTo>
                  <a:cubicBezTo>
                    <a:pt x="0" y="849"/>
                    <a:pt x="38" y="1153"/>
                    <a:pt x="381" y="1343"/>
                  </a:cubicBezTo>
                  <a:lnTo>
                    <a:pt x="1522" y="2028"/>
                  </a:lnTo>
                  <a:cubicBezTo>
                    <a:pt x="1731" y="2133"/>
                    <a:pt x="1975" y="2191"/>
                    <a:pt x="2202" y="2191"/>
                  </a:cubicBezTo>
                  <a:cubicBezTo>
                    <a:pt x="2389" y="2191"/>
                    <a:pt x="2564" y="2152"/>
                    <a:pt x="2701" y="2066"/>
                  </a:cubicBezTo>
                  <a:lnTo>
                    <a:pt x="3691" y="1495"/>
                  </a:lnTo>
                  <a:cubicBezTo>
                    <a:pt x="3995" y="1305"/>
                    <a:pt x="3919" y="1039"/>
                    <a:pt x="3614" y="849"/>
                  </a:cubicBezTo>
                  <a:lnTo>
                    <a:pt x="2473" y="164"/>
                  </a:lnTo>
                  <a:cubicBezTo>
                    <a:pt x="2264" y="59"/>
                    <a:pt x="2009" y="1"/>
                    <a:pt x="1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9"/>
            <p:cNvSpPr/>
            <p:nvPr/>
          </p:nvSpPr>
          <p:spPr>
            <a:xfrm>
              <a:off x="4506479" y="2673021"/>
              <a:ext cx="53007" cy="29210"/>
            </a:xfrm>
            <a:custGeom>
              <a:avLst/>
              <a:gdLst/>
              <a:ahLst/>
              <a:cxnLst/>
              <a:rect l="l" t="t" r="r" b="b"/>
              <a:pathLst>
                <a:path w="3996" h="2202" extrusionOk="0">
                  <a:moveTo>
                    <a:pt x="1740" y="0"/>
                  </a:moveTo>
                  <a:cubicBezTo>
                    <a:pt x="1565" y="0"/>
                    <a:pt x="1406" y="33"/>
                    <a:pt x="1294" y="113"/>
                  </a:cubicBezTo>
                  <a:lnTo>
                    <a:pt x="305" y="684"/>
                  </a:lnTo>
                  <a:cubicBezTo>
                    <a:pt x="0" y="836"/>
                    <a:pt x="39" y="1178"/>
                    <a:pt x="381" y="1368"/>
                  </a:cubicBezTo>
                  <a:lnTo>
                    <a:pt x="1522" y="2015"/>
                  </a:lnTo>
                  <a:cubicBezTo>
                    <a:pt x="1749" y="2129"/>
                    <a:pt x="2030" y="2201"/>
                    <a:pt x="2276" y="2201"/>
                  </a:cubicBezTo>
                  <a:cubicBezTo>
                    <a:pt x="2443" y="2201"/>
                    <a:pt x="2594" y="2168"/>
                    <a:pt x="2702" y="2091"/>
                  </a:cubicBezTo>
                  <a:lnTo>
                    <a:pt x="3729" y="1521"/>
                  </a:lnTo>
                  <a:cubicBezTo>
                    <a:pt x="3995" y="1368"/>
                    <a:pt x="3957" y="1026"/>
                    <a:pt x="3615" y="836"/>
                  </a:cubicBezTo>
                  <a:lnTo>
                    <a:pt x="2473" y="151"/>
                  </a:lnTo>
                  <a:cubicBezTo>
                    <a:pt x="2253" y="63"/>
                    <a:pt x="1981" y="0"/>
                    <a:pt x="1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4542308" y="2652169"/>
              <a:ext cx="53511" cy="29064"/>
            </a:xfrm>
            <a:custGeom>
              <a:avLst/>
              <a:gdLst/>
              <a:ahLst/>
              <a:cxnLst/>
              <a:rect l="l" t="t" r="r" b="b"/>
              <a:pathLst>
                <a:path w="4034" h="2191" extrusionOk="0">
                  <a:moveTo>
                    <a:pt x="1793" y="0"/>
                  </a:moveTo>
                  <a:cubicBezTo>
                    <a:pt x="1607" y="0"/>
                    <a:pt x="1431" y="39"/>
                    <a:pt x="1294" y="125"/>
                  </a:cubicBezTo>
                  <a:lnTo>
                    <a:pt x="305" y="696"/>
                  </a:lnTo>
                  <a:cubicBezTo>
                    <a:pt x="1" y="848"/>
                    <a:pt x="77" y="1190"/>
                    <a:pt x="381" y="1381"/>
                  </a:cubicBezTo>
                  <a:lnTo>
                    <a:pt x="1522" y="2027"/>
                  </a:lnTo>
                  <a:cubicBezTo>
                    <a:pt x="1731" y="2132"/>
                    <a:pt x="1986" y="2190"/>
                    <a:pt x="2224" y="2190"/>
                  </a:cubicBezTo>
                  <a:cubicBezTo>
                    <a:pt x="2419" y="2190"/>
                    <a:pt x="2603" y="2151"/>
                    <a:pt x="2740" y="2065"/>
                  </a:cubicBezTo>
                  <a:lnTo>
                    <a:pt x="3729" y="1495"/>
                  </a:lnTo>
                  <a:cubicBezTo>
                    <a:pt x="4033" y="1305"/>
                    <a:pt x="3995" y="1038"/>
                    <a:pt x="3615" y="848"/>
                  </a:cubicBezTo>
                  <a:lnTo>
                    <a:pt x="2473" y="163"/>
                  </a:lnTo>
                  <a:cubicBezTo>
                    <a:pt x="2264" y="59"/>
                    <a:pt x="2021" y="0"/>
                    <a:pt x="17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9"/>
            <p:cNvSpPr/>
            <p:nvPr/>
          </p:nvSpPr>
          <p:spPr>
            <a:xfrm>
              <a:off x="4579145" y="2631475"/>
              <a:ext cx="53007" cy="29064"/>
            </a:xfrm>
            <a:custGeom>
              <a:avLst/>
              <a:gdLst/>
              <a:ahLst/>
              <a:cxnLst/>
              <a:rect l="l" t="t" r="r" b="b"/>
              <a:pathLst>
                <a:path w="3996" h="2191" extrusionOk="0">
                  <a:moveTo>
                    <a:pt x="1772" y="0"/>
                  </a:moveTo>
                  <a:cubicBezTo>
                    <a:pt x="1577" y="0"/>
                    <a:pt x="1393" y="40"/>
                    <a:pt x="1256" y="125"/>
                  </a:cubicBezTo>
                  <a:lnTo>
                    <a:pt x="267" y="696"/>
                  </a:lnTo>
                  <a:cubicBezTo>
                    <a:pt x="1" y="848"/>
                    <a:pt x="39" y="1153"/>
                    <a:pt x="381" y="1343"/>
                  </a:cubicBezTo>
                  <a:lnTo>
                    <a:pt x="1523" y="2028"/>
                  </a:lnTo>
                  <a:cubicBezTo>
                    <a:pt x="1732" y="2132"/>
                    <a:pt x="1975" y="2191"/>
                    <a:pt x="2203" y="2191"/>
                  </a:cubicBezTo>
                  <a:cubicBezTo>
                    <a:pt x="2389" y="2191"/>
                    <a:pt x="2565" y="2151"/>
                    <a:pt x="2702" y="2066"/>
                  </a:cubicBezTo>
                  <a:lnTo>
                    <a:pt x="3691" y="1495"/>
                  </a:lnTo>
                  <a:cubicBezTo>
                    <a:pt x="3995" y="1305"/>
                    <a:pt x="3995" y="1038"/>
                    <a:pt x="3615" y="848"/>
                  </a:cubicBezTo>
                  <a:lnTo>
                    <a:pt x="2474" y="163"/>
                  </a:lnTo>
                  <a:cubicBezTo>
                    <a:pt x="2265" y="59"/>
                    <a:pt x="2010" y="0"/>
                    <a:pt x="1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9"/>
            <p:cNvSpPr/>
            <p:nvPr/>
          </p:nvSpPr>
          <p:spPr>
            <a:xfrm>
              <a:off x="4615491" y="2609933"/>
              <a:ext cx="52994" cy="29210"/>
            </a:xfrm>
            <a:custGeom>
              <a:avLst/>
              <a:gdLst/>
              <a:ahLst/>
              <a:cxnLst/>
              <a:rect l="l" t="t" r="r" b="b"/>
              <a:pathLst>
                <a:path w="3995" h="2202" extrusionOk="0">
                  <a:moveTo>
                    <a:pt x="1755" y="1"/>
                  </a:moveTo>
                  <a:cubicBezTo>
                    <a:pt x="1583" y="1"/>
                    <a:pt x="1421" y="33"/>
                    <a:pt x="1294" y="113"/>
                  </a:cubicBezTo>
                  <a:lnTo>
                    <a:pt x="304" y="684"/>
                  </a:lnTo>
                  <a:cubicBezTo>
                    <a:pt x="0" y="836"/>
                    <a:pt x="76" y="1179"/>
                    <a:pt x="380" y="1369"/>
                  </a:cubicBezTo>
                  <a:lnTo>
                    <a:pt x="1522" y="2016"/>
                  </a:lnTo>
                  <a:cubicBezTo>
                    <a:pt x="1749" y="2129"/>
                    <a:pt x="2030" y="2202"/>
                    <a:pt x="2284" y="2202"/>
                  </a:cubicBezTo>
                  <a:cubicBezTo>
                    <a:pt x="2456" y="2202"/>
                    <a:pt x="2616" y="2169"/>
                    <a:pt x="2739" y="2092"/>
                  </a:cubicBezTo>
                  <a:lnTo>
                    <a:pt x="3728" y="1521"/>
                  </a:lnTo>
                  <a:cubicBezTo>
                    <a:pt x="3995" y="1369"/>
                    <a:pt x="3957" y="1026"/>
                    <a:pt x="3614" y="836"/>
                  </a:cubicBezTo>
                  <a:lnTo>
                    <a:pt x="2473" y="151"/>
                  </a:lnTo>
                  <a:cubicBezTo>
                    <a:pt x="2252" y="63"/>
                    <a:pt x="1993"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9"/>
            <p:cNvSpPr/>
            <p:nvPr/>
          </p:nvSpPr>
          <p:spPr>
            <a:xfrm>
              <a:off x="4652328" y="2589081"/>
              <a:ext cx="52994" cy="29064"/>
            </a:xfrm>
            <a:custGeom>
              <a:avLst/>
              <a:gdLst/>
              <a:ahLst/>
              <a:cxnLst/>
              <a:rect l="l" t="t" r="r" b="b"/>
              <a:pathLst>
                <a:path w="3995" h="2191" extrusionOk="0">
                  <a:moveTo>
                    <a:pt x="1778" y="1"/>
                  </a:moveTo>
                  <a:cubicBezTo>
                    <a:pt x="1588" y="1"/>
                    <a:pt x="1414" y="40"/>
                    <a:pt x="1294" y="126"/>
                  </a:cubicBezTo>
                  <a:lnTo>
                    <a:pt x="267" y="696"/>
                  </a:lnTo>
                  <a:cubicBezTo>
                    <a:pt x="0" y="848"/>
                    <a:pt x="38" y="1191"/>
                    <a:pt x="381" y="1381"/>
                  </a:cubicBezTo>
                  <a:lnTo>
                    <a:pt x="1522" y="2028"/>
                  </a:lnTo>
                  <a:cubicBezTo>
                    <a:pt x="1731" y="2132"/>
                    <a:pt x="1975" y="2191"/>
                    <a:pt x="2202" y="2191"/>
                  </a:cubicBezTo>
                  <a:cubicBezTo>
                    <a:pt x="2389" y="2191"/>
                    <a:pt x="2564" y="2152"/>
                    <a:pt x="2701" y="2066"/>
                  </a:cubicBezTo>
                  <a:lnTo>
                    <a:pt x="3691" y="1495"/>
                  </a:lnTo>
                  <a:cubicBezTo>
                    <a:pt x="3995" y="1305"/>
                    <a:pt x="3957" y="1039"/>
                    <a:pt x="3614" y="848"/>
                  </a:cubicBezTo>
                  <a:lnTo>
                    <a:pt x="2473" y="164"/>
                  </a:lnTo>
                  <a:cubicBezTo>
                    <a:pt x="2264" y="59"/>
                    <a:pt x="2009"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9"/>
            <p:cNvSpPr/>
            <p:nvPr/>
          </p:nvSpPr>
          <p:spPr>
            <a:xfrm>
              <a:off x="4688661" y="2568387"/>
              <a:ext cx="53007" cy="29077"/>
            </a:xfrm>
            <a:custGeom>
              <a:avLst/>
              <a:gdLst/>
              <a:ahLst/>
              <a:cxnLst/>
              <a:rect l="l" t="t" r="r" b="b"/>
              <a:pathLst>
                <a:path w="3996" h="2192" extrusionOk="0">
                  <a:moveTo>
                    <a:pt x="1778" y="1"/>
                  </a:moveTo>
                  <a:cubicBezTo>
                    <a:pt x="1588" y="1"/>
                    <a:pt x="1414" y="40"/>
                    <a:pt x="1294" y="126"/>
                  </a:cubicBezTo>
                  <a:lnTo>
                    <a:pt x="305" y="696"/>
                  </a:lnTo>
                  <a:cubicBezTo>
                    <a:pt x="0" y="849"/>
                    <a:pt x="38" y="1153"/>
                    <a:pt x="381" y="1343"/>
                  </a:cubicBezTo>
                  <a:lnTo>
                    <a:pt x="1522" y="2028"/>
                  </a:lnTo>
                  <a:cubicBezTo>
                    <a:pt x="1731" y="2133"/>
                    <a:pt x="1986" y="2191"/>
                    <a:pt x="2218" y="2191"/>
                  </a:cubicBezTo>
                  <a:cubicBezTo>
                    <a:pt x="2408" y="2191"/>
                    <a:pt x="2582" y="2152"/>
                    <a:pt x="2702" y="2066"/>
                  </a:cubicBezTo>
                  <a:lnTo>
                    <a:pt x="3729" y="1495"/>
                  </a:lnTo>
                  <a:cubicBezTo>
                    <a:pt x="3995" y="1305"/>
                    <a:pt x="3957" y="1039"/>
                    <a:pt x="3615" y="849"/>
                  </a:cubicBezTo>
                  <a:lnTo>
                    <a:pt x="2473" y="164"/>
                  </a:lnTo>
                  <a:cubicBezTo>
                    <a:pt x="2264" y="59"/>
                    <a:pt x="2009" y="1"/>
                    <a:pt x="1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9"/>
            <p:cNvSpPr/>
            <p:nvPr/>
          </p:nvSpPr>
          <p:spPr>
            <a:xfrm>
              <a:off x="4724994" y="2546858"/>
              <a:ext cx="53511" cy="29210"/>
            </a:xfrm>
            <a:custGeom>
              <a:avLst/>
              <a:gdLst/>
              <a:ahLst/>
              <a:cxnLst/>
              <a:rect l="l" t="t" r="r" b="b"/>
              <a:pathLst>
                <a:path w="4034" h="2202" extrusionOk="0">
                  <a:moveTo>
                    <a:pt x="1732" y="0"/>
                  </a:moveTo>
                  <a:cubicBezTo>
                    <a:pt x="1552" y="0"/>
                    <a:pt x="1384" y="33"/>
                    <a:pt x="1256" y="113"/>
                  </a:cubicBezTo>
                  <a:lnTo>
                    <a:pt x="267" y="684"/>
                  </a:lnTo>
                  <a:cubicBezTo>
                    <a:pt x="1" y="836"/>
                    <a:pt x="39" y="1178"/>
                    <a:pt x="381" y="1368"/>
                  </a:cubicBezTo>
                  <a:lnTo>
                    <a:pt x="1522" y="2015"/>
                  </a:lnTo>
                  <a:cubicBezTo>
                    <a:pt x="1727" y="2129"/>
                    <a:pt x="1998" y="2201"/>
                    <a:pt x="2249" y="2201"/>
                  </a:cubicBezTo>
                  <a:cubicBezTo>
                    <a:pt x="2419" y="2201"/>
                    <a:pt x="2579" y="2168"/>
                    <a:pt x="2702" y="2091"/>
                  </a:cubicBezTo>
                  <a:lnTo>
                    <a:pt x="3691" y="1521"/>
                  </a:lnTo>
                  <a:cubicBezTo>
                    <a:pt x="4033" y="1368"/>
                    <a:pt x="3995" y="1026"/>
                    <a:pt x="3577" y="836"/>
                  </a:cubicBezTo>
                  <a:lnTo>
                    <a:pt x="2473" y="151"/>
                  </a:lnTo>
                  <a:cubicBezTo>
                    <a:pt x="2253" y="63"/>
                    <a:pt x="1981" y="0"/>
                    <a:pt x="1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9"/>
            <p:cNvSpPr/>
            <p:nvPr/>
          </p:nvSpPr>
          <p:spPr>
            <a:xfrm>
              <a:off x="4546341" y="2677956"/>
              <a:ext cx="236701" cy="132743"/>
            </a:xfrm>
            <a:custGeom>
              <a:avLst/>
              <a:gdLst/>
              <a:ahLst/>
              <a:cxnLst/>
              <a:rect l="l" t="t" r="r" b="b"/>
              <a:pathLst>
                <a:path w="17844" h="10007" extrusionOk="0">
                  <a:moveTo>
                    <a:pt x="11240" y="1"/>
                  </a:moveTo>
                  <a:cubicBezTo>
                    <a:pt x="10857" y="1"/>
                    <a:pt x="10498" y="78"/>
                    <a:pt x="10235" y="236"/>
                  </a:cubicBezTo>
                  <a:lnTo>
                    <a:pt x="572" y="5790"/>
                  </a:lnTo>
                  <a:cubicBezTo>
                    <a:pt x="1" y="6132"/>
                    <a:pt x="77" y="6741"/>
                    <a:pt x="762" y="7122"/>
                  </a:cubicBezTo>
                  <a:lnTo>
                    <a:pt x="5213" y="9709"/>
                  </a:lnTo>
                  <a:cubicBezTo>
                    <a:pt x="5614" y="9899"/>
                    <a:pt x="6121" y="10006"/>
                    <a:pt x="6590" y="10006"/>
                  </a:cubicBezTo>
                  <a:cubicBezTo>
                    <a:pt x="6966" y="10006"/>
                    <a:pt x="7318" y="9937"/>
                    <a:pt x="7572" y="9785"/>
                  </a:cubicBezTo>
                  <a:lnTo>
                    <a:pt x="17197" y="4230"/>
                  </a:lnTo>
                  <a:cubicBezTo>
                    <a:pt x="17844" y="3888"/>
                    <a:pt x="17730" y="3317"/>
                    <a:pt x="17007" y="2899"/>
                  </a:cubicBezTo>
                  <a:lnTo>
                    <a:pt x="12556" y="312"/>
                  </a:lnTo>
                  <a:cubicBezTo>
                    <a:pt x="12166" y="106"/>
                    <a:pt x="11687" y="1"/>
                    <a:pt x="11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9"/>
            <p:cNvSpPr/>
            <p:nvPr/>
          </p:nvSpPr>
          <p:spPr>
            <a:xfrm>
              <a:off x="4070459" y="2056650"/>
              <a:ext cx="508195" cy="627965"/>
            </a:xfrm>
            <a:custGeom>
              <a:avLst/>
              <a:gdLst/>
              <a:ahLst/>
              <a:cxnLst/>
              <a:rect l="l" t="t" r="r" b="b"/>
              <a:pathLst>
                <a:path w="38311" h="47340" extrusionOk="0">
                  <a:moveTo>
                    <a:pt x="32988" y="1"/>
                  </a:moveTo>
                  <a:cubicBezTo>
                    <a:pt x="32884" y="1"/>
                    <a:pt x="32776" y="38"/>
                    <a:pt x="32642" y="127"/>
                  </a:cubicBezTo>
                  <a:lnTo>
                    <a:pt x="723" y="18426"/>
                  </a:lnTo>
                  <a:cubicBezTo>
                    <a:pt x="305" y="18693"/>
                    <a:pt x="0" y="19301"/>
                    <a:pt x="114" y="19834"/>
                  </a:cubicBezTo>
                  <a:lnTo>
                    <a:pt x="4756" y="46541"/>
                  </a:lnTo>
                  <a:cubicBezTo>
                    <a:pt x="4832" y="46769"/>
                    <a:pt x="4946" y="46959"/>
                    <a:pt x="5098" y="47074"/>
                  </a:cubicBezTo>
                  <a:cubicBezTo>
                    <a:pt x="5250" y="47112"/>
                    <a:pt x="6011" y="47340"/>
                    <a:pt x="6011" y="47340"/>
                  </a:cubicBezTo>
                  <a:lnTo>
                    <a:pt x="37588" y="28660"/>
                  </a:lnTo>
                  <a:cubicBezTo>
                    <a:pt x="38006" y="28432"/>
                    <a:pt x="38311" y="27823"/>
                    <a:pt x="38197" y="27291"/>
                  </a:cubicBezTo>
                  <a:lnTo>
                    <a:pt x="34050" y="355"/>
                  </a:lnTo>
                  <a:cubicBezTo>
                    <a:pt x="33669" y="165"/>
                    <a:pt x="33441" y="89"/>
                    <a:pt x="33213" y="51"/>
                  </a:cubicBezTo>
                  <a:cubicBezTo>
                    <a:pt x="33134" y="19"/>
                    <a:pt x="33062" y="1"/>
                    <a:pt x="32988"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9"/>
            <p:cNvSpPr/>
            <p:nvPr/>
          </p:nvSpPr>
          <p:spPr>
            <a:xfrm>
              <a:off x="4069451" y="2054554"/>
              <a:ext cx="510716" cy="631573"/>
            </a:xfrm>
            <a:custGeom>
              <a:avLst/>
              <a:gdLst/>
              <a:ahLst/>
              <a:cxnLst/>
              <a:rect l="l" t="t" r="r" b="b"/>
              <a:pathLst>
                <a:path w="38501" h="47612" extrusionOk="0">
                  <a:moveTo>
                    <a:pt x="33251" y="247"/>
                  </a:moveTo>
                  <a:lnTo>
                    <a:pt x="33327" y="285"/>
                  </a:lnTo>
                  <a:cubicBezTo>
                    <a:pt x="33517" y="323"/>
                    <a:pt x="33745" y="437"/>
                    <a:pt x="34050" y="589"/>
                  </a:cubicBezTo>
                  <a:lnTo>
                    <a:pt x="38120" y="27449"/>
                  </a:lnTo>
                  <a:cubicBezTo>
                    <a:pt x="38197" y="27905"/>
                    <a:pt x="37930" y="28476"/>
                    <a:pt x="37550" y="28742"/>
                  </a:cubicBezTo>
                  <a:lnTo>
                    <a:pt x="6049" y="47384"/>
                  </a:lnTo>
                  <a:cubicBezTo>
                    <a:pt x="5783" y="47308"/>
                    <a:pt x="5326" y="47117"/>
                    <a:pt x="5174" y="47079"/>
                  </a:cubicBezTo>
                  <a:cubicBezTo>
                    <a:pt x="5022" y="47041"/>
                    <a:pt x="4946" y="46851"/>
                    <a:pt x="4908" y="46661"/>
                  </a:cubicBezTo>
                  <a:lnTo>
                    <a:pt x="228" y="19916"/>
                  </a:lnTo>
                  <a:cubicBezTo>
                    <a:pt x="190" y="19497"/>
                    <a:pt x="419" y="18927"/>
                    <a:pt x="799" y="18698"/>
                  </a:cubicBezTo>
                  <a:lnTo>
                    <a:pt x="32718" y="323"/>
                  </a:lnTo>
                  <a:cubicBezTo>
                    <a:pt x="32870" y="285"/>
                    <a:pt x="32946" y="247"/>
                    <a:pt x="33061" y="247"/>
                  </a:cubicBezTo>
                  <a:close/>
                  <a:moveTo>
                    <a:pt x="33099" y="0"/>
                  </a:moveTo>
                  <a:cubicBezTo>
                    <a:pt x="32961" y="0"/>
                    <a:pt x="32829" y="59"/>
                    <a:pt x="32680" y="133"/>
                  </a:cubicBezTo>
                  <a:lnTo>
                    <a:pt x="761" y="18470"/>
                  </a:lnTo>
                  <a:cubicBezTo>
                    <a:pt x="266" y="18698"/>
                    <a:pt x="0" y="19345"/>
                    <a:pt x="76" y="19916"/>
                  </a:cubicBezTo>
                  <a:lnTo>
                    <a:pt x="4756" y="46661"/>
                  </a:lnTo>
                  <a:cubicBezTo>
                    <a:pt x="4794" y="46927"/>
                    <a:pt x="4946" y="47193"/>
                    <a:pt x="5136" y="47270"/>
                  </a:cubicBezTo>
                  <a:cubicBezTo>
                    <a:pt x="5288" y="47384"/>
                    <a:pt x="5973" y="47574"/>
                    <a:pt x="6087" y="47612"/>
                  </a:cubicBezTo>
                  <a:lnTo>
                    <a:pt x="6163" y="47612"/>
                  </a:lnTo>
                  <a:lnTo>
                    <a:pt x="37740" y="28894"/>
                  </a:lnTo>
                  <a:cubicBezTo>
                    <a:pt x="38235" y="28666"/>
                    <a:pt x="38501" y="28019"/>
                    <a:pt x="38425" y="27449"/>
                  </a:cubicBezTo>
                  <a:lnTo>
                    <a:pt x="34278" y="513"/>
                  </a:lnTo>
                  <a:cubicBezTo>
                    <a:pt x="34278" y="475"/>
                    <a:pt x="34278" y="437"/>
                    <a:pt x="34240" y="437"/>
                  </a:cubicBezTo>
                  <a:cubicBezTo>
                    <a:pt x="33860" y="247"/>
                    <a:pt x="33669" y="209"/>
                    <a:pt x="33441" y="95"/>
                  </a:cubicBezTo>
                  <a:lnTo>
                    <a:pt x="33327" y="57"/>
                  </a:lnTo>
                  <a:cubicBezTo>
                    <a:pt x="33247" y="17"/>
                    <a:pt x="33172" y="0"/>
                    <a:pt x="33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a:off x="4080553" y="2060775"/>
              <a:ext cx="508699" cy="624529"/>
            </a:xfrm>
            <a:custGeom>
              <a:avLst/>
              <a:gdLst/>
              <a:ahLst/>
              <a:cxnLst/>
              <a:rect l="l" t="t" r="r" b="b"/>
              <a:pathLst>
                <a:path w="38349" h="47081" extrusionOk="0">
                  <a:moveTo>
                    <a:pt x="33014" y="1"/>
                  </a:moveTo>
                  <a:cubicBezTo>
                    <a:pt x="32896" y="1"/>
                    <a:pt x="32769" y="40"/>
                    <a:pt x="32642" y="120"/>
                  </a:cubicBezTo>
                  <a:lnTo>
                    <a:pt x="723" y="18420"/>
                  </a:lnTo>
                  <a:cubicBezTo>
                    <a:pt x="305" y="18648"/>
                    <a:pt x="0" y="19257"/>
                    <a:pt x="114" y="19789"/>
                  </a:cubicBezTo>
                  <a:lnTo>
                    <a:pt x="4756" y="46534"/>
                  </a:lnTo>
                  <a:cubicBezTo>
                    <a:pt x="4867" y="46868"/>
                    <a:pt x="5101" y="47080"/>
                    <a:pt x="5382" y="47080"/>
                  </a:cubicBezTo>
                  <a:cubicBezTo>
                    <a:pt x="5485" y="47080"/>
                    <a:pt x="5595" y="47052"/>
                    <a:pt x="5707" y="46991"/>
                  </a:cubicBezTo>
                  <a:lnTo>
                    <a:pt x="37626" y="28654"/>
                  </a:lnTo>
                  <a:cubicBezTo>
                    <a:pt x="38044" y="28387"/>
                    <a:pt x="38349" y="27778"/>
                    <a:pt x="38235" y="27246"/>
                  </a:cubicBezTo>
                  <a:lnTo>
                    <a:pt x="33593" y="577"/>
                  </a:lnTo>
                  <a:cubicBezTo>
                    <a:pt x="33514" y="206"/>
                    <a:pt x="33286" y="1"/>
                    <a:pt x="33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9"/>
            <p:cNvSpPr/>
            <p:nvPr/>
          </p:nvSpPr>
          <p:spPr>
            <a:xfrm>
              <a:off x="4079545" y="2059263"/>
              <a:ext cx="510716" cy="627381"/>
            </a:xfrm>
            <a:custGeom>
              <a:avLst/>
              <a:gdLst/>
              <a:ahLst/>
              <a:cxnLst/>
              <a:rect l="l" t="t" r="r" b="b"/>
              <a:pathLst>
                <a:path w="38501" h="47296" extrusionOk="0">
                  <a:moveTo>
                    <a:pt x="33289" y="234"/>
                  </a:moveTo>
                  <a:cubicBezTo>
                    <a:pt x="33441" y="310"/>
                    <a:pt x="33517" y="463"/>
                    <a:pt x="33555" y="691"/>
                  </a:cubicBezTo>
                  <a:lnTo>
                    <a:pt x="38234" y="27474"/>
                  </a:lnTo>
                  <a:cubicBezTo>
                    <a:pt x="38273" y="27892"/>
                    <a:pt x="38044" y="28463"/>
                    <a:pt x="37664" y="28691"/>
                  </a:cubicBezTo>
                  <a:lnTo>
                    <a:pt x="5745" y="47029"/>
                  </a:lnTo>
                  <a:cubicBezTo>
                    <a:pt x="5633" y="47073"/>
                    <a:pt x="5535" y="47092"/>
                    <a:pt x="5450" y="47092"/>
                  </a:cubicBezTo>
                  <a:cubicBezTo>
                    <a:pt x="5389" y="47092"/>
                    <a:pt x="5335" y="47082"/>
                    <a:pt x="5288" y="47067"/>
                  </a:cubicBezTo>
                  <a:cubicBezTo>
                    <a:pt x="5136" y="46953"/>
                    <a:pt x="5022" y="46838"/>
                    <a:pt x="4984" y="46572"/>
                  </a:cubicBezTo>
                  <a:lnTo>
                    <a:pt x="342" y="19865"/>
                  </a:lnTo>
                  <a:cubicBezTo>
                    <a:pt x="266" y="19447"/>
                    <a:pt x="495" y="18876"/>
                    <a:pt x="875" y="18610"/>
                  </a:cubicBezTo>
                  <a:lnTo>
                    <a:pt x="32794" y="310"/>
                  </a:lnTo>
                  <a:cubicBezTo>
                    <a:pt x="32908" y="272"/>
                    <a:pt x="32984" y="234"/>
                    <a:pt x="33099" y="234"/>
                  </a:cubicBezTo>
                  <a:close/>
                  <a:moveTo>
                    <a:pt x="33037" y="1"/>
                  </a:moveTo>
                  <a:cubicBezTo>
                    <a:pt x="32917" y="1"/>
                    <a:pt x="32785" y="39"/>
                    <a:pt x="32642" y="120"/>
                  </a:cubicBezTo>
                  <a:lnTo>
                    <a:pt x="761" y="18420"/>
                  </a:lnTo>
                  <a:cubicBezTo>
                    <a:pt x="266" y="18686"/>
                    <a:pt x="0" y="19333"/>
                    <a:pt x="76" y="19903"/>
                  </a:cubicBezTo>
                  <a:lnTo>
                    <a:pt x="4756" y="46648"/>
                  </a:lnTo>
                  <a:cubicBezTo>
                    <a:pt x="4794" y="46915"/>
                    <a:pt x="4946" y="47143"/>
                    <a:pt x="5174" y="47257"/>
                  </a:cubicBezTo>
                  <a:cubicBezTo>
                    <a:pt x="5288" y="47295"/>
                    <a:pt x="5364" y="47295"/>
                    <a:pt x="5478" y="47295"/>
                  </a:cubicBezTo>
                  <a:cubicBezTo>
                    <a:pt x="5593" y="47295"/>
                    <a:pt x="5745" y="47257"/>
                    <a:pt x="5821" y="47219"/>
                  </a:cubicBezTo>
                  <a:lnTo>
                    <a:pt x="37740" y="28882"/>
                  </a:lnTo>
                  <a:cubicBezTo>
                    <a:pt x="38234" y="28653"/>
                    <a:pt x="38501" y="28007"/>
                    <a:pt x="38425" y="27436"/>
                  </a:cubicBezTo>
                  <a:lnTo>
                    <a:pt x="33745" y="691"/>
                  </a:lnTo>
                  <a:cubicBezTo>
                    <a:pt x="33707" y="425"/>
                    <a:pt x="33555" y="158"/>
                    <a:pt x="33327" y="82"/>
                  </a:cubicBezTo>
                  <a:cubicBezTo>
                    <a:pt x="33239" y="29"/>
                    <a:pt x="33142" y="1"/>
                    <a:pt x="33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9"/>
            <p:cNvSpPr/>
            <p:nvPr/>
          </p:nvSpPr>
          <p:spPr>
            <a:xfrm>
              <a:off x="4093168" y="2084069"/>
              <a:ext cx="488006" cy="591473"/>
            </a:xfrm>
            <a:custGeom>
              <a:avLst/>
              <a:gdLst/>
              <a:ahLst/>
              <a:cxnLst/>
              <a:rect l="l" t="t" r="r" b="b"/>
              <a:pathLst>
                <a:path w="36789" h="44589" extrusionOk="0">
                  <a:moveTo>
                    <a:pt x="32262" y="0"/>
                  </a:moveTo>
                  <a:lnTo>
                    <a:pt x="0" y="18566"/>
                  </a:lnTo>
                  <a:lnTo>
                    <a:pt x="4528" y="44588"/>
                  </a:lnTo>
                  <a:lnTo>
                    <a:pt x="36789" y="26022"/>
                  </a:lnTo>
                  <a:lnTo>
                    <a:pt x="322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9"/>
            <p:cNvSpPr/>
            <p:nvPr/>
          </p:nvSpPr>
          <p:spPr>
            <a:xfrm>
              <a:off x="4092160" y="2083061"/>
              <a:ext cx="490036" cy="593489"/>
            </a:xfrm>
            <a:custGeom>
              <a:avLst/>
              <a:gdLst/>
              <a:ahLst/>
              <a:cxnLst/>
              <a:rect l="l" t="t" r="r" b="b"/>
              <a:pathLst>
                <a:path w="36942" h="44741" extrusionOk="0">
                  <a:moveTo>
                    <a:pt x="32300" y="228"/>
                  </a:moveTo>
                  <a:lnTo>
                    <a:pt x="36751" y="26022"/>
                  </a:lnTo>
                  <a:lnTo>
                    <a:pt x="4680" y="44474"/>
                  </a:lnTo>
                  <a:lnTo>
                    <a:pt x="228" y="18680"/>
                  </a:lnTo>
                  <a:lnTo>
                    <a:pt x="32300" y="228"/>
                  </a:lnTo>
                  <a:close/>
                  <a:moveTo>
                    <a:pt x="32300" y="0"/>
                  </a:moveTo>
                  <a:lnTo>
                    <a:pt x="38" y="18528"/>
                  </a:lnTo>
                  <a:cubicBezTo>
                    <a:pt x="0" y="18528"/>
                    <a:pt x="0" y="18604"/>
                    <a:pt x="0" y="18642"/>
                  </a:cubicBezTo>
                  <a:lnTo>
                    <a:pt x="4527" y="44664"/>
                  </a:lnTo>
                  <a:cubicBezTo>
                    <a:pt x="4527" y="44702"/>
                    <a:pt x="4527" y="44702"/>
                    <a:pt x="4604" y="44740"/>
                  </a:cubicBezTo>
                  <a:lnTo>
                    <a:pt x="4642" y="44740"/>
                  </a:lnTo>
                  <a:lnTo>
                    <a:pt x="36903" y="26213"/>
                  </a:lnTo>
                  <a:cubicBezTo>
                    <a:pt x="36941" y="26213"/>
                    <a:pt x="36941" y="26137"/>
                    <a:pt x="36941" y="26098"/>
                  </a:cubicBezTo>
                  <a:lnTo>
                    <a:pt x="32414" y="76"/>
                  </a:lnTo>
                  <a:cubicBezTo>
                    <a:pt x="32414" y="38"/>
                    <a:pt x="32414" y="0"/>
                    <a:pt x="32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9"/>
            <p:cNvSpPr/>
            <p:nvPr/>
          </p:nvSpPr>
          <p:spPr>
            <a:xfrm>
              <a:off x="4246074" y="2158552"/>
              <a:ext cx="123152" cy="71379"/>
            </a:xfrm>
            <a:custGeom>
              <a:avLst/>
              <a:gdLst/>
              <a:ahLst/>
              <a:cxnLst/>
              <a:rect l="l" t="t" r="r" b="b"/>
              <a:pathLst>
                <a:path w="9284" h="5381" extrusionOk="0">
                  <a:moveTo>
                    <a:pt x="9134" y="0"/>
                  </a:moveTo>
                  <a:cubicBezTo>
                    <a:pt x="9119" y="0"/>
                    <a:pt x="9104" y="5"/>
                    <a:pt x="9093" y="16"/>
                  </a:cubicBezTo>
                  <a:lnTo>
                    <a:pt x="77" y="5190"/>
                  </a:lnTo>
                  <a:cubicBezTo>
                    <a:pt x="39" y="5190"/>
                    <a:pt x="1" y="5304"/>
                    <a:pt x="39" y="5342"/>
                  </a:cubicBezTo>
                  <a:cubicBezTo>
                    <a:pt x="39" y="5380"/>
                    <a:pt x="77" y="5380"/>
                    <a:pt x="153" y="5380"/>
                  </a:cubicBezTo>
                  <a:lnTo>
                    <a:pt x="191" y="5380"/>
                  </a:lnTo>
                  <a:lnTo>
                    <a:pt x="9169" y="206"/>
                  </a:lnTo>
                  <a:cubicBezTo>
                    <a:pt x="9207" y="206"/>
                    <a:pt x="9283" y="92"/>
                    <a:pt x="9207" y="54"/>
                  </a:cubicBezTo>
                  <a:cubicBezTo>
                    <a:pt x="9207" y="27"/>
                    <a:pt x="9169" y="0"/>
                    <a:pt x="9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9"/>
            <p:cNvSpPr/>
            <p:nvPr/>
          </p:nvSpPr>
          <p:spPr>
            <a:xfrm>
              <a:off x="4284436" y="2380303"/>
              <a:ext cx="33308" cy="20693"/>
            </a:xfrm>
            <a:custGeom>
              <a:avLst/>
              <a:gdLst/>
              <a:ahLst/>
              <a:cxnLst/>
              <a:rect l="l" t="t" r="r" b="b"/>
              <a:pathLst>
                <a:path w="2511" h="1560" extrusionOk="0">
                  <a:moveTo>
                    <a:pt x="2511" y="0"/>
                  </a:moveTo>
                  <a:lnTo>
                    <a:pt x="0" y="1142"/>
                  </a:lnTo>
                  <a:cubicBezTo>
                    <a:pt x="116" y="1229"/>
                    <a:pt x="409" y="1559"/>
                    <a:pt x="913" y="1559"/>
                  </a:cubicBezTo>
                  <a:cubicBezTo>
                    <a:pt x="1070" y="1559"/>
                    <a:pt x="1247" y="1527"/>
                    <a:pt x="1446" y="1446"/>
                  </a:cubicBezTo>
                  <a:cubicBezTo>
                    <a:pt x="2207" y="1142"/>
                    <a:pt x="2473" y="267"/>
                    <a:pt x="2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9"/>
            <p:cNvSpPr/>
            <p:nvPr/>
          </p:nvSpPr>
          <p:spPr>
            <a:xfrm>
              <a:off x="4297051" y="2565708"/>
              <a:ext cx="10095" cy="9405"/>
            </a:xfrm>
            <a:custGeom>
              <a:avLst/>
              <a:gdLst/>
              <a:ahLst/>
              <a:cxnLst/>
              <a:rect l="l" t="t" r="r" b="b"/>
              <a:pathLst>
                <a:path w="761" h="709" extrusionOk="0">
                  <a:moveTo>
                    <a:pt x="491" y="1"/>
                  </a:moveTo>
                  <a:cubicBezTo>
                    <a:pt x="459" y="1"/>
                    <a:pt x="422" y="10"/>
                    <a:pt x="381" y="23"/>
                  </a:cubicBezTo>
                  <a:cubicBezTo>
                    <a:pt x="190" y="100"/>
                    <a:pt x="0" y="290"/>
                    <a:pt x="38" y="480"/>
                  </a:cubicBezTo>
                  <a:cubicBezTo>
                    <a:pt x="38" y="556"/>
                    <a:pt x="114" y="594"/>
                    <a:pt x="152" y="670"/>
                  </a:cubicBezTo>
                  <a:cubicBezTo>
                    <a:pt x="190" y="708"/>
                    <a:pt x="304" y="708"/>
                    <a:pt x="381" y="708"/>
                  </a:cubicBezTo>
                  <a:cubicBezTo>
                    <a:pt x="571" y="670"/>
                    <a:pt x="761" y="480"/>
                    <a:pt x="723" y="290"/>
                  </a:cubicBezTo>
                  <a:cubicBezTo>
                    <a:pt x="723" y="176"/>
                    <a:pt x="647" y="138"/>
                    <a:pt x="609" y="100"/>
                  </a:cubicBezTo>
                  <a:cubicBezTo>
                    <a:pt x="585" y="27"/>
                    <a:pt x="545" y="1"/>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9"/>
            <p:cNvSpPr/>
            <p:nvPr/>
          </p:nvSpPr>
          <p:spPr>
            <a:xfrm>
              <a:off x="4280895" y="2578124"/>
              <a:ext cx="10108" cy="8596"/>
            </a:xfrm>
            <a:custGeom>
              <a:avLst/>
              <a:gdLst/>
              <a:ahLst/>
              <a:cxnLst/>
              <a:rect l="l" t="t" r="r" b="b"/>
              <a:pathLst>
                <a:path w="762" h="648" extrusionOk="0">
                  <a:moveTo>
                    <a:pt x="381" y="1"/>
                  </a:moveTo>
                  <a:cubicBezTo>
                    <a:pt x="191" y="39"/>
                    <a:pt x="1" y="229"/>
                    <a:pt x="39" y="419"/>
                  </a:cubicBezTo>
                  <a:cubicBezTo>
                    <a:pt x="39" y="533"/>
                    <a:pt x="77" y="571"/>
                    <a:pt x="115" y="609"/>
                  </a:cubicBezTo>
                  <a:cubicBezTo>
                    <a:pt x="191" y="647"/>
                    <a:pt x="267" y="647"/>
                    <a:pt x="381" y="647"/>
                  </a:cubicBezTo>
                  <a:cubicBezTo>
                    <a:pt x="571" y="609"/>
                    <a:pt x="762" y="419"/>
                    <a:pt x="686" y="229"/>
                  </a:cubicBezTo>
                  <a:cubicBezTo>
                    <a:pt x="686" y="153"/>
                    <a:pt x="647" y="77"/>
                    <a:pt x="609" y="39"/>
                  </a:cubicBezTo>
                  <a:cubicBezTo>
                    <a:pt x="571" y="1"/>
                    <a:pt x="457"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9"/>
            <p:cNvSpPr/>
            <p:nvPr/>
          </p:nvSpPr>
          <p:spPr>
            <a:xfrm>
              <a:off x="4228922" y="2291480"/>
              <a:ext cx="110020" cy="130183"/>
            </a:xfrm>
            <a:custGeom>
              <a:avLst/>
              <a:gdLst/>
              <a:ahLst/>
              <a:cxnLst/>
              <a:rect l="l" t="t" r="r" b="b"/>
              <a:pathLst>
                <a:path w="8294" h="9814" extrusionOk="0">
                  <a:moveTo>
                    <a:pt x="6088" y="1247"/>
                  </a:moveTo>
                  <a:cubicBezTo>
                    <a:pt x="6367" y="1247"/>
                    <a:pt x="6611" y="1346"/>
                    <a:pt x="6772" y="1636"/>
                  </a:cubicBezTo>
                  <a:cubicBezTo>
                    <a:pt x="6810" y="1674"/>
                    <a:pt x="6810" y="1750"/>
                    <a:pt x="6772" y="1750"/>
                  </a:cubicBezTo>
                  <a:cubicBezTo>
                    <a:pt x="6696" y="1750"/>
                    <a:pt x="6658" y="1750"/>
                    <a:pt x="6658" y="1674"/>
                  </a:cubicBezTo>
                  <a:cubicBezTo>
                    <a:pt x="6530" y="1483"/>
                    <a:pt x="6350" y="1399"/>
                    <a:pt x="6138" y="1399"/>
                  </a:cubicBezTo>
                  <a:cubicBezTo>
                    <a:pt x="6097" y="1399"/>
                    <a:pt x="6054" y="1402"/>
                    <a:pt x="6011" y="1408"/>
                  </a:cubicBezTo>
                  <a:cubicBezTo>
                    <a:pt x="5555" y="1484"/>
                    <a:pt x="5250" y="1865"/>
                    <a:pt x="5136" y="2321"/>
                  </a:cubicBezTo>
                  <a:cubicBezTo>
                    <a:pt x="5136" y="2359"/>
                    <a:pt x="5098" y="2359"/>
                    <a:pt x="5060" y="2359"/>
                  </a:cubicBezTo>
                  <a:cubicBezTo>
                    <a:pt x="4984" y="2359"/>
                    <a:pt x="4984" y="2321"/>
                    <a:pt x="4984" y="2245"/>
                  </a:cubicBezTo>
                  <a:cubicBezTo>
                    <a:pt x="5098" y="1789"/>
                    <a:pt x="5517" y="1370"/>
                    <a:pt x="5935" y="1256"/>
                  </a:cubicBezTo>
                  <a:cubicBezTo>
                    <a:pt x="5987" y="1250"/>
                    <a:pt x="6038" y="1247"/>
                    <a:pt x="6088" y="1247"/>
                  </a:cubicBezTo>
                  <a:close/>
                  <a:moveTo>
                    <a:pt x="6232" y="2596"/>
                  </a:moveTo>
                  <a:cubicBezTo>
                    <a:pt x="6366" y="2596"/>
                    <a:pt x="6478" y="2675"/>
                    <a:pt x="6506" y="2816"/>
                  </a:cubicBezTo>
                  <a:cubicBezTo>
                    <a:pt x="6582" y="3006"/>
                    <a:pt x="6468" y="3196"/>
                    <a:pt x="6277" y="3310"/>
                  </a:cubicBezTo>
                  <a:cubicBezTo>
                    <a:pt x="6228" y="3330"/>
                    <a:pt x="6179" y="3339"/>
                    <a:pt x="6133" y="3339"/>
                  </a:cubicBezTo>
                  <a:cubicBezTo>
                    <a:pt x="5999" y="3339"/>
                    <a:pt x="5887" y="3261"/>
                    <a:pt x="5859" y="3120"/>
                  </a:cubicBezTo>
                  <a:cubicBezTo>
                    <a:pt x="5745" y="2930"/>
                    <a:pt x="5897" y="2740"/>
                    <a:pt x="6087" y="2625"/>
                  </a:cubicBezTo>
                  <a:cubicBezTo>
                    <a:pt x="6136" y="2606"/>
                    <a:pt x="6186" y="2596"/>
                    <a:pt x="6232" y="2596"/>
                  </a:cubicBezTo>
                  <a:close/>
                  <a:moveTo>
                    <a:pt x="3069" y="2651"/>
                  </a:moveTo>
                  <a:cubicBezTo>
                    <a:pt x="3300" y="2651"/>
                    <a:pt x="3512" y="2728"/>
                    <a:pt x="3652" y="2892"/>
                  </a:cubicBezTo>
                  <a:cubicBezTo>
                    <a:pt x="3728" y="2968"/>
                    <a:pt x="3728" y="3006"/>
                    <a:pt x="3728" y="3006"/>
                  </a:cubicBezTo>
                  <a:cubicBezTo>
                    <a:pt x="3690" y="3044"/>
                    <a:pt x="3662" y="3063"/>
                    <a:pt x="3643" y="3063"/>
                  </a:cubicBezTo>
                  <a:cubicBezTo>
                    <a:pt x="3624" y="3063"/>
                    <a:pt x="3614" y="3044"/>
                    <a:pt x="3614" y="3006"/>
                  </a:cubicBezTo>
                  <a:cubicBezTo>
                    <a:pt x="3495" y="2887"/>
                    <a:pt x="3302" y="2828"/>
                    <a:pt x="3091" y="2828"/>
                  </a:cubicBezTo>
                  <a:cubicBezTo>
                    <a:pt x="2963" y="2828"/>
                    <a:pt x="2830" y="2849"/>
                    <a:pt x="2701" y="2892"/>
                  </a:cubicBezTo>
                  <a:cubicBezTo>
                    <a:pt x="2435" y="3006"/>
                    <a:pt x="2131" y="3310"/>
                    <a:pt x="2131" y="3767"/>
                  </a:cubicBezTo>
                  <a:cubicBezTo>
                    <a:pt x="2131" y="3843"/>
                    <a:pt x="2093" y="3881"/>
                    <a:pt x="2055" y="3881"/>
                  </a:cubicBezTo>
                  <a:cubicBezTo>
                    <a:pt x="2017" y="3881"/>
                    <a:pt x="1940" y="3843"/>
                    <a:pt x="1940" y="3767"/>
                  </a:cubicBezTo>
                  <a:cubicBezTo>
                    <a:pt x="1940" y="3272"/>
                    <a:pt x="2283" y="2892"/>
                    <a:pt x="2625" y="2740"/>
                  </a:cubicBezTo>
                  <a:cubicBezTo>
                    <a:pt x="2772" y="2681"/>
                    <a:pt x="2924" y="2651"/>
                    <a:pt x="3069" y="2651"/>
                  </a:cubicBezTo>
                  <a:close/>
                  <a:moveTo>
                    <a:pt x="3150" y="3928"/>
                  </a:moveTo>
                  <a:cubicBezTo>
                    <a:pt x="3284" y="3928"/>
                    <a:pt x="3396" y="4006"/>
                    <a:pt x="3424" y="4147"/>
                  </a:cubicBezTo>
                  <a:cubicBezTo>
                    <a:pt x="3538" y="4337"/>
                    <a:pt x="3386" y="4604"/>
                    <a:pt x="3196" y="4642"/>
                  </a:cubicBezTo>
                  <a:cubicBezTo>
                    <a:pt x="3147" y="4661"/>
                    <a:pt x="3098" y="4671"/>
                    <a:pt x="3051" y="4671"/>
                  </a:cubicBezTo>
                  <a:cubicBezTo>
                    <a:pt x="2918" y="4671"/>
                    <a:pt x="2806" y="4593"/>
                    <a:pt x="2777" y="4452"/>
                  </a:cubicBezTo>
                  <a:cubicBezTo>
                    <a:pt x="2701" y="4261"/>
                    <a:pt x="2815" y="4071"/>
                    <a:pt x="3006" y="3957"/>
                  </a:cubicBezTo>
                  <a:cubicBezTo>
                    <a:pt x="3055" y="3937"/>
                    <a:pt x="3104" y="3928"/>
                    <a:pt x="3150" y="3928"/>
                  </a:cubicBezTo>
                  <a:close/>
                  <a:moveTo>
                    <a:pt x="4870" y="2816"/>
                  </a:moveTo>
                  <a:cubicBezTo>
                    <a:pt x="4908" y="2816"/>
                    <a:pt x="4946" y="2816"/>
                    <a:pt x="4946" y="2854"/>
                  </a:cubicBezTo>
                  <a:cubicBezTo>
                    <a:pt x="4946" y="2854"/>
                    <a:pt x="5707" y="4299"/>
                    <a:pt x="6049" y="5441"/>
                  </a:cubicBezTo>
                  <a:cubicBezTo>
                    <a:pt x="6087" y="5631"/>
                    <a:pt x="6087" y="5859"/>
                    <a:pt x="5935" y="6011"/>
                  </a:cubicBezTo>
                  <a:cubicBezTo>
                    <a:pt x="5631" y="6506"/>
                    <a:pt x="4756" y="6620"/>
                    <a:pt x="4718" y="6696"/>
                  </a:cubicBezTo>
                  <a:cubicBezTo>
                    <a:pt x="4680" y="6696"/>
                    <a:pt x="4680" y="6620"/>
                    <a:pt x="4604" y="6620"/>
                  </a:cubicBezTo>
                  <a:cubicBezTo>
                    <a:pt x="4680" y="6582"/>
                    <a:pt x="4718" y="6544"/>
                    <a:pt x="4756" y="6544"/>
                  </a:cubicBezTo>
                  <a:cubicBezTo>
                    <a:pt x="4756" y="6544"/>
                    <a:pt x="5631" y="6392"/>
                    <a:pt x="5859" y="5973"/>
                  </a:cubicBezTo>
                  <a:cubicBezTo>
                    <a:pt x="5935" y="5821"/>
                    <a:pt x="5935" y="5669"/>
                    <a:pt x="5897" y="5479"/>
                  </a:cubicBezTo>
                  <a:cubicBezTo>
                    <a:pt x="5555" y="4337"/>
                    <a:pt x="4794" y="2968"/>
                    <a:pt x="4794" y="2930"/>
                  </a:cubicBezTo>
                  <a:cubicBezTo>
                    <a:pt x="4794" y="2854"/>
                    <a:pt x="4794" y="2816"/>
                    <a:pt x="4870" y="2816"/>
                  </a:cubicBezTo>
                  <a:close/>
                  <a:moveTo>
                    <a:pt x="6848" y="6430"/>
                  </a:moveTo>
                  <a:lnTo>
                    <a:pt x="6848" y="6544"/>
                  </a:lnTo>
                  <a:cubicBezTo>
                    <a:pt x="6848" y="6582"/>
                    <a:pt x="6620" y="7838"/>
                    <a:pt x="5669" y="8256"/>
                  </a:cubicBezTo>
                  <a:cubicBezTo>
                    <a:pt x="5479" y="8332"/>
                    <a:pt x="5288" y="8370"/>
                    <a:pt x="5098" y="8370"/>
                  </a:cubicBezTo>
                  <a:cubicBezTo>
                    <a:pt x="4413" y="8370"/>
                    <a:pt x="4033" y="7799"/>
                    <a:pt x="4033" y="7761"/>
                  </a:cubicBezTo>
                  <a:lnTo>
                    <a:pt x="4033" y="7723"/>
                  </a:lnTo>
                  <a:cubicBezTo>
                    <a:pt x="4033" y="7723"/>
                    <a:pt x="4033" y="7685"/>
                    <a:pt x="4109" y="7685"/>
                  </a:cubicBezTo>
                  <a:lnTo>
                    <a:pt x="6810" y="6430"/>
                  </a:lnTo>
                  <a:close/>
                  <a:moveTo>
                    <a:pt x="6696" y="0"/>
                  </a:moveTo>
                  <a:cubicBezTo>
                    <a:pt x="5479" y="533"/>
                    <a:pt x="3462" y="1408"/>
                    <a:pt x="1940" y="1560"/>
                  </a:cubicBezTo>
                  <a:cubicBezTo>
                    <a:pt x="1674" y="2245"/>
                    <a:pt x="1256" y="2816"/>
                    <a:pt x="1103" y="2968"/>
                  </a:cubicBezTo>
                  <a:lnTo>
                    <a:pt x="2093" y="6430"/>
                  </a:lnTo>
                  <a:cubicBezTo>
                    <a:pt x="2093" y="6506"/>
                    <a:pt x="2093" y="6506"/>
                    <a:pt x="2055" y="6544"/>
                  </a:cubicBezTo>
                  <a:lnTo>
                    <a:pt x="1560" y="6924"/>
                  </a:lnTo>
                  <a:lnTo>
                    <a:pt x="1522" y="6924"/>
                  </a:lnTo>
                  <a:lnTo>
                    <a:pt x="1484" y="6886"/>
                  </a:lnTo>
                  <a:lnTo>
                    <a:pt x="1027" y="5479"/>
                  </a:lnTo>
                  <a:cubicBezTo>
                    <a:pt x="951" y="5422"/>
                    <a:pt x="818" y="5393"/>
                    <a:pt x="671" y="5393"/>
                  </a:cubicBezTo>
                  <a:cubicBezTo>
                    <a:pt x="523" y="5393"/>
                    <a:pt x="362" y="5422"/>
                    <a:pt x="228" y="5479"/>
                  </a:cubicBezTo>
                  <a:cubicBezTo>
                    <a:pt x="38" y="5631"/>
                    <a:pt x="0" y="5859"/>
                    <a:pt x="76" y="6240"/>
                  </a:cubicBezTo>
                  <a:cubicBezTo>
                    <a:pt x="419" y="7343"/>
                    <a:pt x="1218" y="7343"/>
                    <a:pt x="1218" y="7343"/>
                  </a:cubicBezTo>
                  <a:cubicBezTo>
                    <a:pt x="1294" y="7343"/>
                    <a:pt x="1294" y="7343"/>
                    <a:pt x="1332" y="7381"/>
                  </a:cubicBezTo>
                  <a:cubicBezTo>
                    <a:pt x="1332" y="7419"/>
                    <a:pt x="1522" y="7876"/>
                    <a:pt x="1864" y="8332"/>
                  </a:cubicBezTo>
                  <a:lnTo>
                    <a:pt x="1902" y="8370"/>
                  </a:lnTo>
                  <a:cubicBezTo>
                    <a:pt x="2380" y="9057"/>
                    <a:pt x="3232" y="9814"/>
                    <a:pt x="4441" y="9814"/>
                  </a:cubicBezTo>
                  <a:cubicBezTo>
                    <a:pt x="4773" y="9814"/>
                    <a:pt x="5132" y="9757"/>
                    <a:pt x="5517" y="9626"/>
                  </a:cubicBezTo>
                  <a:cubicBezTo>
                    <a:pt x="7419" y="8941"/>
                    <a:pt x="8294" y="7115"/>
                    <a:pt x="7951" y="4642"/>
                  </a:cubicBezTo>
                  <a:cubicBezTo>
                    <a:pt x="7647" y="2587"/>
                    <a:pt x="6886" y="495"/>
                    <a:pt x="6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9"/>
            <p:cNvSpPr/>
            <p:nvPr/>
          </p:nvSpPr>
          <p:spPr>
            <a:xfrm>
              <a:off x="4193094" y="2251871"/>
              <a:ext cx="151911" cy="166290"/>
            </a:xfrm>
            <a:custGeom>
              <a:avLst/>
              <a:gdLst/>
              <a:ahLst/>
              <a:cxnLst/>
              <a:rect l="l" t="t" r="r" b="b"/>
              <a:pathLst>
                <a:path w="11452" h="12536" extrusionOk="0">
                  <a:moveTo>
                    <a:pt x="6929" y="0"/>
                  </a:moveTo>
                  <a:cubicBezTo>
                    <a:pt x="5751" y="0"/>
                    <a:pt x="4666" y="489"/>
                    <a:pt x="3272" y="1541"/>
                  </a:cubicBezTo>
                  <a:cubicBezTo>
                    <a:pt x="1522" y="2910"/>
                    <a:pt x="1712" y="4204"/>
                    <a:pt x="1712" y="4242"/>
                  </a:cubicBezTo>
                  <a:lnTo>
                    <a:pt x="1712" y="4280"/>
                  </a:lnTo>
                  <a:lnTo>
                    <a:pt x="1674" y="4356"/>
                  </a:lnTo>
                  <a:cubicBezTo>
                    <a:pt x="1598" y="4356"/>
                    <a:pt x="723" y="4394"/>
                    <a:pt x="342" y="5954"/>
                  </a:cubicBezTo>
                  <a:cubicBezTo>
                    <a:pt x="0" y="7285"/>
                    <a:pt x="380" y="9758"/>
                    <a:pt x="1712" y="10443"/>
                  </a:cubicBezTo>
                  <a:cubicBezTo>
                    <a:pt x="2739" y="10900"/>
                    <a:pt x="3614" y="12117"/>
                    <a:pt x="3842" y="12536"/>
                  </a:cubicBezTo>
                  <a:lnTo>
                    <a:pt x="4451" y="11318"/>
                  </a:lnTo>
                  <a:cubicBezTo>
                    <a:pt x="4147" y="10900"/>
                    <a:pt x="3957" y="10519"/>
                    <a:pt x="3881" y="10443"/>
                  </a:cubicBezTo>
                  <a:cubicBezTo>
                    <a:pt x="3690" y="10443"/>
                    <a:pt x="2929" y="10291"/>
                    <a:pt x="2663" y="9226"/>
                  </a:cubicBezTo>
                  <a:cubicBezTo>
                    <a:pt x="2473" y="8655"/>
                    <a:pt x="2701" y="8427"/>
                    <a:pt x="2853" y="8313"/>
                  </a:cubicBezTo>
                  <a:cubicBezTo>
                    <a:pt x="2971" y="8229"/>
                    <a:pt x="3125" y="8197"/>
                    <a:pt x="3283" y="8197"/>
                  </a:cubicBezTo>
                  <a:cubicBezTo>
                    <a:pt x="3485" y="8197"/>
                    <a:pt x="3693" y="8249"/>
                    <a:pt x="3842" y="8313"/>
                  </a:cubicBezTo>
                  <a:cubicBezTo>
                    <a:pt x="3842" y="8313"/>
                    <a:pt x="3881" y="8313"/>
                    <a:pt x="3881" y="8389"/>
                  </a:cubicBezTo>
                  <a:lnTo>
                    <a:pt x="4337" y="9644"/>
                  </a:lnTo>
                  <a:lnTo>
                    <a:pt x="4718" y="9378"/>
                  </a:lnTo>
                  <a:lnTo>
                    <a:pt x="3690" y="5916"/>
                  </a:lnTo>
                  <a:lnTo>
                    <a:pt x="3690" y="5802"/>
                  </a:lnTo>
                  <a:cubicBezTo>
                    <a:pt x="3690" y="5802"/>
                    <a:pt x="4261" y="5155"/>
                    <a:pt x="4565" y="4394"/>
                  </a:cubicBezTo>
                  <a:cubicBezTo>
                    <a:pt x="4565" y="4356"/>
                    <a:pt x="4603" y="4356"/>
                    <a:pt x="4603" y="4356"/>
                  </a:cubicBezTo>
                  <a:cubicBezTo>
                    <a:pt x="6506" y="4204"/>
                    <a:pt x="9283" y="2796"/>
                    <a:pt x="10082" y="2378"/>
                  </a:cubicBezTo>
                  <a:cubicBezTo>
                    <a:pt x="11033" y="1845"/>
                    <a:pt x="11375" y="1236"/>
                    <a:pt x="11451" y="1008"/>
                  </a:cubicBezTo>
                  <a:cubicBezTo>
                    <a:pt x="11071" y="894"/>
                    <a:pt x="9587" y="628"/>
                    <a:pt x="8598" y="285"/>
                  </a:cubicBezTo>
                  <a:cubicBezTo>
                    <a:pt x="7999" y="97"/>
                    <a:pt x="7455" y="0"/>
                    <a:pt x="6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9"/>
            <p:cNvSpPr/>
            <p:nvPr/>
          </p:nvSpPr>
          <p:spPr>
            <a:xfrm>
              <a:off x="4360631" y="2424104"/>
              <a:ext cx="62598" cy="106093"/>
            </a:xfrm>
            <a:custGeom>
              <a:avLst/>
              <a:gdLst/>
              <a:ahLst/>
              <a:cxnLst/>
              <a:rect l="l" t="t" r="r" b="b"/>
              <a:pathLst>
                <a:path w="4719" h="7998" extrusionOk="0">
                  <a:moveTo>
                    <a:pt x="533" y="1"/>
                  </a:moveTo>
                  <a:cubicBezTo>
                    <a:pt x="367" y="1"/>
                    <a:pt x="190" y="16"/>
                    <a:pt x="1" y="46"/>
                  </a:cubicBezTo>
                  <a:cubicBezTo>
                    <a:pt x="381" y="312"/>
                    <a:pt x="1104" y="997"/>
                    <a:pt x="1865" y="3356"/>
                  </a:cubicBezTo>
                  <a:cubicBezTo>
                    <a:pt x="2359" y="4764"/>
                    <a:pt x="2816" y="6323"/>
                    <a:pt x="3234" y="7997"/>
                  </a:cubicBezTo>
                  <a:lnTo>
                    <a:pt x="4718" y="7160"/>
                  </a:lnTo>
                  <a:cubicBezTo>
                    <a:pt x="4338" y="5829"/>
                    <a:pt x="3767" y="4003"/>
                    <a:pt x="3234" y="2785"/>
                  </a:cubicBezTo>
                  <a:cubicBezTo>
                    <a:pt x="2492" y="929"/>
                    <a:pt x="1839" y="1"/>
                    <a:pt x="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9"/>
            <p:cNvSpPr/>
            <p:nvPr/>
          </p:nvSpPr>
          <p:spPr>
            <a:xfrm>
              <a:off x="4175929" y="2502924"/>
              <a:ext cx="78237" cy="142838"/>
            </a:xfrm>
            <a:custGeom>
              <a:avLst/>
              <a:gdLst/>
              <a:ahLst/>
              <a:cxnLst/>
              <a:rect l="l" t="t" r="r" b="b"/>
              <a:pathLst>
                <a:path w="5898" h="10768" extrusionOk="0">
                  <a:moveTo>
                    <a:pt x="1180" y="1"/>
                  </a:moveTo>
                  <a:cubicBezTo>
                    <a:pt x="39" y="1066"/>
                    <a:pt x="1" y="2284"/>
                    <a:pt x="381" y="4452"/>
                  </a:cubicBezTo>
                  <a:cubicBezTo>
                    <a:pt x="609" y="5784"/>
                    <a:pt x="1104" y="7610"/>
                    <a:pt x="1446" y="8903"/>
                  </a:cubicBezTo>
                  <a:cubicBezTo>
                    <a:pt x="1636" y="9588"/>
                    <a:pt x="1865" y="10387"/>
                    <a:pt x="1941" y="10767"/>
                  </a:cubicBezTo>
                  <a:lnTo>
                    <a:pt x="5897" y="8523"/>
                  </a:lnTo>
                  <a:cubicBezTo>
                    <a:pt x="5745" y="8066"/>
                    <a:pt x="4908" y="4871"/>
                    <a:pt x="3767" y="2550"/>
                  </a:cubicBezTo>
                  <a:cubicBezTo>
                    <a:pt x="2626" y="153"/>
                    <a:pt x="1332" y="1"/>
                    <a:pt x="1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9"/>
            <p:cNvSpPr/>
            <p:nvPr/>
          </p:nvSpPr>
          <p:spPr>
            <a:xfrm>
              <a:off x="4193094" y="2479711"/>
              <a:ext cx="103971" cy="134759"/>
            </a:xfrm>
            <a:custGeom>
              <a:avLst/>
              <a:gdLst/>
              <a:ahLst/>
              <a:cxnLst/>
              <a:rect l="l" t="t" r="r" b="b"/>
              <a:pathLst>
                <a:path w="7838" h="10159" extrusionOk="0">
                  <a:moveTo>
                    <a:pt x="2473" y="1"/>
                  </a:moveTo>
                  <a:cubicBezTo>
                    <a:pt x="1712" y="457"/>
                    <a:pt x="799" y="1066"/>
                    <a:pt x="419" y="1332"/>
                  </a:cubicBezTo>
                  <a:lnTo>
                    <a:pt x="0" y="1599"/>
                  </a:lnTo>
                  <a:cubicBezTo>
                    <a:pt x="419" y="1713"/>
                    <a:pt x="1522" y="2093"/>
                    <a:pt x="2549" y="4186"/>
                  </a:cubicBezTo>
                  <a:cubicBezTo>
                    <a:pt x="3652" y="6506"/>
                    <a:pt x="4565" y="9626"/>
                    <a:pt x="4679" y="10159"/>
                  </a:cubicBezTo>
                  <a:lnTo>
                    <a:pt x="7837" y="8371"/>
                  </a:lnTo>
                  <a:cubicBezTo>
                    <a:pt x="7647" y="7762"/>
                    <a:pt x="7038" y="5365"/>
                    <a:pt x="6277" y="3425"/>
                  </a:cubicBezTo>
                  <a:cubicBezTo>
                    <a:pt x="5939" y="3112"/>
                    <a:pt x="5636" y="2889"/>
                    <a:pt x="5344" y="2889"/>
                  </a:cubicBezTo>
                  <a:cubicBezTo>
                    <a:pt x="5210" y="2889"/>
                    <a:pt x="5078" y="2936"/>
                    <a:pt x="4946" y="3044"/>
                  </a:cubicBezTo>
                  <a:cubicBezTo>
                    <a:pt x="4375" y="3539"/>
                    <a:pt x="4908" y="4490"/>
                    <a:pt x="5402" y="5213"/>
                  </a:cubicBezTo>
                  <a:cubicBezTo>
                    <a:pt x="5554" y="5479"/>
                    <a:pt x="5707" y="5708"/>
                    <a:pt x="5859" y="5898"/>
                  </a:cubicBezTo>
                  <a:cubicBezTo>
                    <a:pt x="6125" y="6430"/>
                    <a:pt x="6429" y="6849"/>
                    <a:pt x="6886" y="7267"/>
                  </a:cubicBezTo>
                  <a:cubicBezTo>
                    <a:pt x="6924" y="7267"/>
                    <a:pt x="6924" y="7229"/>
                    <a:pt x="7000" y="7229"/>
                  </a:cubicBezTo>
                  <a:cubicBezTo>
                    <a:pt x="7029" y="7220"/>
                    <a:pt x="7060" y="7215"/>
                    <a:pt x="7092" y="7215"/>
                  </a:cubicBezTo>
                  <a:cubicBezTo>
                    <a:pt x="7188" y="7215"/>
                    <a:pt x="7295" y="7258"/>
                    <a:pt x="7381" y="7343"/>
                  </a:cubicBezTo>
                  <a:cubicBezTo>
                    <a:pt x="7457" y="7420"/>
                    <a:pt x="7495" y="7534"/>
                    <a:pt x="7533" y="7648"/>
                  </a:cubicBezTo>
                  <a:cubicBezTo>
                    <a:pt x="7533" y="7952"/>
                    <a:pt x="7381" y="8180"/>
                    <a:pt x="7076" y="8295"/>
                  </a:cubicBezTo>
                  <a:lnTo>
                    <a:pt x="7000" y="8295"/>
                  </a:lnTo>
                  <a:cubicBezTo>
                    <a:pt x="6886" y="8295"/>
                    <a:pt x="6810" y="8218"/>
                    <a:pt x="6696" y="8180"/>
                  </a:cubicBezTo>
                  <a:cubicBezTo>
                    <a:pt x="6582" y="8104"/>
                    <a:pt x="6544" y="7990"/>
                    <a:pt x="6506" y="7838"/>
                  </a:cubicBezTo>
                  <a:lnTo>
                    <a:pt x="6506" y="7648"/>
                  </a:lnTo>
                  <a:cubicBezTo>
                    <a:pt x="5745" y="7153"/>
                    <a:pt x="4946" y="5936"/>
                    <a:pt x="4451" y="4985"/>
                  </a:cubicBezTo>
                  <a:cubicBezTo>
                    <a:pt x="4261" y="4680"/>
                    <a:pt x="4185" y="4376"/>
                    <a:pt x="4071" y="4186"/>
                  </a:cubicBezTo>
                  <a:cubicBezTo>
                    <a:pt x="3842" y="3425"/>
                    <a:pt x="4147" y="2968"/>
                    <a:pt x="4223" y="2816"/>
                  </a:cubicBezTo>
                  <a:cubicBezTo>
                    <a:pt x="3995" y="2512"/>
                    <a:pt x="2891" y="1142"/>
                    <a:pt x="2625" y="457"/>
                  </a:cubicBezTo>
                  <a:cubicBezTo>
                    <a:pt x="2549" y="343"/>
                    <a:pt x="2511" y="191"/>
                    <a:pt x="2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9"/>
            <p:cNvSpPr/>
            <p:nvPr/>
          </p:nvSpPr>
          <p:spPr>
            <a:xfrm>
              <a:off x="4342471" y="2426226"/>
              <a:ext cx="60064" cy="126177"/>
            </a:xfrm>
            <a:custGeom>
              <a:avLst/>
              <a:gdLst/>
              <a:ahLst/>
              <a:cxnLst/>
              <a:rect l="l" t="t" r="r" b="b"/>
              <a:pathLst>
                <a:path w="4528" h="9512" extrusionOk="0">
                  <a:moveTo>
                    <a:pt x="1103" y="0"/>
                  </a:moveTo>
                  <a:cubicBezTo>
                    <a:pt x="799" y="76"/>
                    <a:pt x="419" y="190"/>
                    <a:pt x="0" y="267"/>
                  </a:cubicBezTo>
                  <a:cubicBezTo>
                    <a:pt x="951" y="837"/>
                    <a:pt x="1179" y="1940"/>
                    <a:pt x="1332" y="3006"/>
                  </a:cubicBezTo>
                  <a:cubicBezTo>
                    <a:pt x="1370" y="3006"/>
                    <a:pt x="1484" y="3006"/>
                    <a:pt x="1522" y="3044"/>
                  </a:cubicBezTo>
                  <a:cubicBezTo>
                    <a:pt x="1750" y="3082"/>
                    <a:pt x="1978" y="3272"/>
                    <a:pt x="2093" y="3500"/>
                  </a:cubicBezTo>
                  <a:cubicBezTo>
                    <a:pt x="2397" y="4033"/>
                    <a:pt x="2131" y="4756"/>
                    <a:pt x="1560" y="5136"/>
                  </a:cubicBezTo>
                  <a:cubicBezTo>
                    <a:pt x="1370" y="5288"/>
                    <a:pt x="1141" y="5326"/>
                    <a:pt x="913" y="5326"/>
                  </a:cubicBezTo>
                  <a:cubicBezTo>
                    <a:pt x="799" y="5326"/>
                    <a:pt x="723" y="5326"/>
                    <a:pt x="647" y="5288"/>
                  </a:cubicBezTo>
                  <a:cubicBezTo>
                    <a:pt x="571" y="5288"/>
                    <a:pt x="533" y="5212"/>
                    <a:pt x="495" y="5174"/>
                  </a:cubicBezTo>
                  <a:lnTo>
                    <a:pt x="495" y="5174"/>
                  </a:lnTo>
                  <a:cubicBezTo>
                    <a:pt x="1027" y="6696"/>
                    <a:pt x="1484" y="8370"/>
                    <a:pt x="1826" y="9511"/>
                  </a:cubicBezTo>
                  <a:lnTo>
                    <a:pt x="4527" y="7951"/>
                  </a:lnTo>
                  <a:cubicBezTo>
                    <a:pt x="4109" y="6239"/>
                    <a:pt x="3614" y="4642"/>
                    <a:pt x="3158" y="3234"/>
                  </a:cubicBezTo>
                  <a:cubicBezTo>
                    <a:pt x="2016" y="0"/>
                    <a:pt x="114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9"/>
            <p:cNvSpPr/>
            <p:nvPr/>
          </p:nvSpPr>
          <p:spPr>
            <a:xfrm>
              <a:off x="4244058" y="2436825"/>
              <a:ext cx="119611" cy="152415"/>
            </a:xfrm>
            <a:custGeom>
              <a:avLst/>
              <a:gdLst/>
              <a:ahLst/>
              <a:cxnLst/>
              <a:rect l="l" t="t" r="r" b="b"/>
              <a:pathLst>
                <a:path w="9017" h="11490" extrusionOk="0">
                  <a:moveTo>
                    <a:pt x="5707" y="0"/>
                  </a:moveTo>
                  <a:lnTo>
                    <a:pt x="4946" y="1902"/>
                  </a:lnTo>
                  <a:cubicBezTo>
                    <a:pt x="4946" y="1902"/>
                    <a:pt x="4946" y="1940"/>
                    <a:pt x="4908" y="1940"/>
                  </a:cubicBezTo>
                  <a:lnTo>
                    <a:pt x="4832" y="1940"/>
                  </a:lnTo>
                  <a:lnTo>
                    <a:pt x="3463" y="1294"/>
                  </a:lnTo>
                  <a:lnTo>
                    <a:pt x="3234" y="2853"/>
                  </a:lnTo>
                  <a:cubicBezTo>
                    <a:pt x="3234" y="2853"/>
                    <a:pt x="3234" y="2892"/>
                    <a:pt x="3196" y="2892"/>
                  </a:cubicBezTo>
                  <a:lnTo>
                    <a:pt x="3120" y="2892"/>
                  </a:lnTo>
                  <a:lnTo>
                    <a:pt x="153" y="2283"/>
                  </a:lnTo>
                  <a:lnTo>
                    <a:pt x="0" y="2359"/>
                  </a:lnTo>
                  <a:cubicBezTo>
                    <a:pt x="343" y="2511"/>
                    <a:pt x="1104" y="3120"/>
                    <a:pt x="2283" y="5593"/>
                  </a:cubicBezTo>
                  <a:cubicBezTo>
                    <a:pt x="2359" y="5669"/>
                    <a:pt x="2473" y="5745"/>
                    <a:pt x="2626" y="5859"/>
                  </a:cubicBezTo>
                  <a:cubicBezTo>
                    <a:pt x="3310" y="6468"/>
                    <a:pt x="3881" y="7076"/>
                    <a:pt x="4261" y="7761"/>
                  </a:cubicBezTo>
                  <a:cubicBezTo>
                    <a:pt x="4756" y="8522"/>
                    <a:pt x="4946" y="9169"/>
                    <a:pt x="4832" y="9663"/>
                  </a:cubicBezTo>
                  <a:cubicBezTo>
                    <a:pt x="4946" y="9739"/>
                    <a:pt x="4984" y="9854"/>
                    <a:pt x="4984" y="10006"/>
                  </a:cubicBezTo>
                  <a:cubicBezTo>
                    <a:pt x="4984" y="10272"/>
                    <a:pt x="4794" y="10500"/>
                    <a:pt x="4528" y="10614"/>
                  </a:cubicBezTo>
                  <a:lnTo>
                    <a:pt x="4414" y="10614"/>
                  </a:lnTo>
                  <a:cubicBezTo>
                    <a:pt x="4338" y="10614"/>
                    <a:pt x="4223" y="10576"/>
                    <a:pt x="4147" y="10500"/>
                  </a:cubicBezTo>
                  <a:cubicBezTo>
                    <a:pt x="4033" y="10424"/>
                    <a:pt x="3995" y="10310"/>
                    <a:pt x="3957" y="10158"/>
                  </a:cubicBezTo>
                  <a:cubicBezTo>
                    <a:pt x="3957" y="9968"/>
                    <a:pt x="4033" y="9777"/>
                    <a:pt x="4185" y="9701"/>
                  </a:cubicBezTo>
                  <a:lnTo>
                    <a:pt x="4185" y="9663"/>
                  </a:lnTo>
                  <a:cubicBezTo>
                    <a:pt x="4185" y="9663"/>
                    <a:pt x="4376" y="8750"/>
                    <a:pt x="3082" y="7267"/>
                  </a:cubicBezTo>
                  <a:cubicBezTo>
                    <a:pt x="3006" y="7152"/>
                    <a:pt x="2892" y="7038"/>
                    <a:pt x="2740" y="6924"/>
                  </a:cubicBezTo>
                  <a:lnTo>
                    <a:pt x="2740" y="6924"/>
                  </a:lnTo>
                  <a:cubicBezTo>
                    <a:pt x="3463" y="8788"/>
                    <a:pt x="4033" y="10881"/>
                    <a:pt x="4185" y="11489"/>
                  </a:cubicBezTo>
                  <a:lnTo>
                    <a:pt x="9017" y="8750"/>
                  </a:lnTo>
                  <a:cubicBezTo>
                    <a:pt x="8713" y="7571"/>
                    <a:pt x="8218" y="5859"/>
                    <a:pt x="7647" y="4185"/>
                  </a:cubicBezTo>
                  <a:cubicBezTo>
                    <a:pt x="7609" y="4147"/>
                    <a:pt x="7533" y="4033"/>
                    <a:pt x="7533" y="3957"/>
                  </a:cubicBezTo>
                  <a:cubicBezTo>
                    <a:pt x="7419" y="3805"/>
                    <a:pt x="7419" y="3652"/>
                    <a:pt x="7419" y="3462"/>
                  </a:cubicBezTo>
                  <a:cubicBezTo>
                    <a:pt x="6582" y="1332"/>
                    <a:pt x="5897" y="305"/>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9"/>
            <p:cNvSpPr/>
            <p:nvPr/>
          </p:nvSpPr>
          <p:spPr>
            <a:xfrm>
              <a:off x="4321273" y="2436268"/>
              <a:ext cx="28772" cy="42952"/>
            </a:xfrm>
            <a:custGeom>
              <a:avLst/>
              <a:gdLst/>
              <a:ahLst/>
              <a:cxnLst/>
              <a:rect l="l" t="t" r="r" b="b"/>
              <a:pathLst>
                <a:path w="2169" h="3238" extrusionOk="0">
                  <a:moveTo>
                    <a:pt x="121" y="0"/>
                  </a:moveTo>
                  <a:cubicBezTo>
                    <a:pt x="81" y="0"/>
                    <a:pt x="41" y="1"/>
                    <a:pt x="0" y="4"/>
                  </a:cubicBezTo>
                  <a:cubicBezTo>
                    <a:pt x="229" y="347"/>
                    <a:pt x="837" y="1298"/>
                    <a:pt x="1598" y="3238"/>
                  </a:cubicBezTo>
                  <a:cubicBezTo>
                    <a:pt x="1712" y="2934"/>
                    <a:pt x="1902" y="2667"/>
                    <a:pt x="2169" y="2477"/>
                  </a:cubicBezTo>
                  <a:cubicBezTo>
                    <a:pt x="2131" y="2249"/>
                    <a:pt x="1979" y="1374"/>
                    <a:pt x="1446" y="727"/>
                  </a:cubicBezTo>
                  <a:cubicBezTo>
                    <a:pt x="1093" y="232"/>
                    <a:pt x="641" y="0"/>
                    <a:pt x="121"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9"/>
            <p:cNvSpPr/>
            <p:nvPr/>
          </p:nvSpPr>
          <p:spPr>
            <a:xfrm>
              <a:off x="4342975" y="2470133"/>
              <a:ext cx="28772" cy="24408"/>
            </a:xfrm>
            <a:custGeom>
              <a:avLst/>
              <a:gdLst/>
              <a:ahLst/>
              <a:cxnLst/>
              <a:rect l="l" t="t" r="r" b="b"/>
              <a:pathLst>
                <a:path w="2169" h="1840" extrusionOk="0">
                  <a:moveTo>
                    <a:pt x="1674" y="0"/>
                  </a:moveTo>
                  <a:lnTo>
                    <a:pt x="1674" y="76"/>
                  </a:lnTo>
                  <a:cubicBezTo>
                    <a:pt x="1864" y="342"/>
                    <a:pt x="1712" y="837"/>
                    <a:pt x="1332" y="1065"/>
                  </a:cubicBezTo>
                  <a:cubicBezTo>
                    <a:pt x="1218" y="1141"/>
                    <a:pt x="1065" y="1217"/>
                    <a:pt x="913" y="1217"/>
                  </a:cubicBezTo>
                  <a:lnTo>
                    <a:pt x="723" y="1217"/>
                  </a:lnTo>
                  <a:cubicBezTo>
                    <a:pt x="533" y="1141"/>
                    <a:pt x="457" y="1065"/>
                    <a:pt x="343" y="913"/>
                  </a:cubicBezTo>
                  <a:cubicBezTo>
                    <a:pt x="266" y="761"/>
                    <a:pt x="266" y="571"/>
                    <a:pt x="305" y="381"/>
                  </a:cubicBezTo>
                  <a:lnTo>
                    <a:pt x="305" y="381"/>
                  </a:lnTo>
                  <a:cubicBezTo>
                    <a:pt x="76" y="723"/>
                    <a:pt x="0" y="1103"/>
                    <a:pt x="152" y="1446"/>
                  </a:cubicBezTo>
                  <a:cubicBezTo>
                    <a:pt x="266" y="1636"/>
                    <a:pt x="457" y="1788"/>
                    <a:pt x="647" y="1826"/>
                  </a:cubicBezTo>
                  <a:cubicBezTo>
                    <a:pt x="701" y="1835"/>
                    <a:pt x="761" y="1840"/>
                    <a:pt x="825" y="1840"/>
                  </a:cubicBezTo>
                  <a:cubicBezTo>
                    <a:pt x="1030" y="1840"/>
                    <a:pt x="1271" y="1790"/>
                    <a:pt x="1446" y="1674"/>
                  </a:cubicBezTo>
                  <a:cubicBezTo>
                    <a:pt x="1902" y="1332"/>
                    <a:pt x="2169" y="723"/>
                    <a:pt x="1902" y="304"/>
                  </a:cubicBezTo>
                  <a:cubicBezTo>
                    <a:pt x="1864" y="190"/>
                    <a:pt x="1788" y="114"/>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9"/>
            <p:cNvSpPr/>
            <p:nvPr/>
          </p:nvSpPr>
          <p:spPr>
            <a:xfrm>
              <a:off x="4289477" y="2429755"/>
              <a:ext cx="27764" cy="31305"/>
            </a:xfrm>
            <a:custGeom>
              <a:avLst/>
              <a:gdLst/>
              <a:ahLst/>
              <a:cxnLst/>
              <a:rect l="l" t="t" r="r" b="b"/>
              <a:pathLst>
                <a:path w="2093" h="2360" extrusionOk="0">
                  <a:moveTo>
                    <a:pt x="1294" y="1"/>
                  </a:moveTo>
                  <a:cubicBezTo>
                    <a:pt x="1256" y="77"/>
                    <a:pt x="1142" y="115"/>
                    <a:pt x="1104" y="191"/>
                  </a:cubicBezTo>
                  <a:cubicBezTo>
                    <a:pt x="761" y="495"/>
                    <a:pt x="381" y="876"/>
                    <a:pt x="0" y="1713"/>
                  </a:cubicBezTo>
                  <a:lnTo>
                    <a:pt x="1332" y="2359"/>
                  </a:lnTo>
                  <a:lnTo>
                    <a:pt x="2093" y="457"/>
                  </a:lnTo>
                  <a:lnTo>
                    <a:pt x="1294" y="1"/>
                  </a:ln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9"/>
            <p:cNvSpPr/>
            <p:nvPr/>
          </p:nvSpPr>
          <p:spPr>
            <a:xfrm>
              <a:off x="4347511" y="2467600"/>
              <a:ext cx="18186" cy="16356"/>
            </a:xfrm>
            <a:custGeom>
              <a:avLst/>
              <a:gdLst/>
              <a:ahLst/>
              <a:cxnLst/>
              <a:rect l="l" t="t" r="r" b="b"/>
              <a:pathLst>
                <a:path w="1371" h="1233" extrusionOk="0">
                  <a:moveTo>
                    <a:pt x="914" y="1"/>
                  </a:moveTo>
                  <a:cubicBezTo>
                    <a:pt x="723" y="1"/>
                    <a:pt x="533" y="77"/>
                    <a:pt x="343" y="191"/>
                  </a:cubicBezTo>
                  <a:cubicBezTo>
                    <a:pt x="115" y="457"/>
                    <a:pt x="1" y="724"/>
                    <a:pt x="153" y="952"/>
                  </a:cubicBezTo>
                  <a:cubicBezTo>
                    <a:pt x="191" y="1066"/>
                    <a:pt x="305" y="1142"/>
                    <a:pt x="419" y="1218"/>
                  </a:cubicBezTo>
                  <a:cubicBezTo>
                    <a:pt x="457" y="1228"/>
                    <a:pt x="497" y="1233"/>
                    <a:pt x="540" y="1233"/>
                  </a:cubicBezTo>
                  <a:cubicBezTo>
                    <a:pt x="666" y="1233"/>
                    <a:pt x="809" y="1190"/>
                    <a:pt x="952" y="1104"/>
                  </a:cubicBezTo>
                  <a:cubicBezTo>
                    <a:pt x="1256" y="914"/>
                    <a:pt x="1370" y="533"/>
                    <a:pt x="1256" y="267"/>
                  </a:cubicBezTo>
                  <a:cubicBezTo>
                    <a:pt x="1180" y="153"/>
                    <a:pt x="1104" y="39"/>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9"/>
            <p:cNvSpPr/>
            <p:nvPr/>
          </p:nvSpPr>
          <p:spPr>
            <a:xfrm>
              <a:off x="4307146" y="2425828"/>
              <a:ext cx="51986" cy="41785"/>
            </a:xfrm>
            <a:custGeom>
              <a:avLst/>
              <a:gdLst/>
              <a:ahLst/>
              <a:cxnLst/>
              <a:rect l="l" t="t" r="r" b="b"/>
              <a:pathLst>
                <a:path w="3919" h="3150" extrusionOk="0">
                  <a:moveTo>
                    <a:pt x="870" y="1"/>
                  </a:moveTo>
                  <a:cubicBezTo>
                    <a:pt x="395" y="1"/>
                    <a:pt x="109" y="117"/>
                    <a:pt x="0" y="182"/>
                  </a:cubicBezTo>
                  <a:lnTo>
                    <a:pt x="913" y="639"/>
                  </a:lnTo>
                  <a:cubicBezTo>
                    <a:pt x="982" y="633"/>
                    <a:pt x="1057" y="629"/>
                    <a:pt x="1136" y="629"/>
                  </a:cubicBezTo>
                  <a:cubicBezTo>
                    <a:pt x="1575" y="629"/>
                    <a:pt x="2141" y="755"/>
                    <a:pt x="2625" y="1400"/>
                  </a:cubicBezTo>
                  <a:cubicBezTo>
                    <a:pt x="3082" y="2009"/>
                    <a:pt x="3272" y="2807"/>
                    <a:pt x="3386" y="3150"/>
                  </a:cubicBezTo>
                  <a:lnTo>
                    <a:pt x="3424" y="3150"/>
                  </a:lnTo>
                  <a:cubicBezTo>
                    <a:pt x="3576" y="3074"/>
                    <a:pt x="3728" y="3036"/>
                    <a:pt x="3919" y="3036"/>
                  </a:cubicBezTo>
                  <a:cubicBezTo>
                    <a:pt x="3766" y="1856"/>
                    <a:pt x="3462" y="677"/>
                    <a:pt x="2245" y="258"/>
                  </a:cubicBezTo>
                  <a:cubicBezTo>
                    <a:pt x="1678" y="64"/>
                    <a:pt x="1222"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9"/>
            <p:cNvSpPr/>
            <p:nvPr/>
          </p:nvSpPr>
          <p:spPr>
            <a:xfrm>
              <a:off x="4245570" y="2404021"/>
              <a:ext cx="59560" cy="47449"/>
            </a:xfrm>
            <a:custGeom>
              <a:avLst/>
              <a:gdLst/>
              <a:ahLst/>
              <a:cxnLst/>
              <a:rect l="l" t="t" r="r" b="b"/>
              <a:pathLst>
                <a:path w="4490" h="3577" extrusionOk="0">
                  <a:moveTo>
                    <a:pt x="609" y="0"/>
                  </a:moveTo>
                  <a:lnTo>
                    <a:pt x="1" y="1180"/>
                  </a:lnTo>
                  <a:cubicBezTo>
                    <a:pt x="39" y="1332"/>
                    <a:pt x="267" y="2131"/>
                    <a:pt x="609" y="3272"/>
                  </a:cubicBezTo>
                  <a:lnTo>
                    <a:pt x="1218" y="3272"/>
                  </a:lnTo>
                  <a:cubicBezTo>
                    <a:pt x="1370" y="3263"/>
                    <a:pt x="1532" y="3255"/>
                    <a:pt x="1699" y="3255"/>
                  </a:cubicBezTo>
                  <a:cubicBezTo>
                    <a:pt x="2200" y="3255"/>
                    <a:pt x="2749" y="3320"/>
                    <a:pt x="3234" y="3576"/>
                  </a:cubicBezTo>
                  <a:cubicBezTo>
                    <a:pt x="3539" y="2663"/>
                    <a:pt x="3995" y="2321"/>
                    <a:pt x="4300" y="2017"/>
                  </a:cubicBezTo>
                  <a:cubicBezTo>
                    <a:pt x="4376" y="1941"/>
                    <a:pt x="4452" y="1902"/>
                    <a:pt x="4490" y="1826"/>
                  </a:cubicBezTo>
                  <a:cubicBezTo>
                    <a:pt x="4490" y="1750"/>
                    <a:pt x="4452" y="1674"/>
                    <a:pt x="4414" y="1598"/>
                  </a:cubicBezTo>
                  <a:cubicBezTo>
                    <a:pt x="4376" y="1484"/>
                    <a:pt x="4300" y="1370"/>
                    <a:pt x="4262" y="1256"/>
                  </a:cubicBezTo>
                  <a:cubicBezTo>
                    <a:pt x="3881" y="1370"/>
                    <a:pt x="3501" y="1446"/>
                    <a:pt x="3158" y="1446"/>
                  </a:cubicBezTo>
                  <a:cubicBezTo>
                    <a:pt x="1979" y="1446"/>
                    <a:pt x="1142" y="685"/>
                    <a:pt x="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9"/>
            <p:cNvSpPr/>
            <p:nvPr/>
          </p:nvSpPr>
          <p:spPr>
            <a:xfrm>
              <a:off x="4237996" y="2470133"/>
              <a:ext cx="31809" cy="41387"/>
            </a:xfrm>
            <a:custGeom>
              <a:avLst/>
              <a:gdLst/>
              <a:ahLst/>
              <a:cxnLst/>
              <a:rect l="l" t="t" r="r" b="b"/>
              <a:pathLst>
                <a:path w="2398" h="3120" extrusionOk="0">
                  <a:moveTo>
                    <a:pt x="191" y="0"/>
                  </a:moveTo>
                  <a:lnTo>
                    <a:pt x="39" y="152"/>
                  </a:lnTo>
                  <a:cubicBezTo>
                    <a:pt x="1" y="457"/>
                    <a:pt x="39" y="761"/>
                    <a:pt x="229" y="1103"/>
                  </a:cubicBezTo>
                  <a:cubicBezTo>
                    <a:pt x="838" y="2054"/>
                    <a:pt x="1371" y="2853"/>
                    <a:pt x="1523" y="3120"/>
                  </a:cubicBezTo>
                  <a:cubicBezTo>
                    <a:pt x="1602" y="3067"/>
                    <a:pt x="1792" y="2995"/>
                    <a:pt x="2042" y="2995"/>
                  </a:cubicBezTo>
                  <a:cubicBezTo>
                    <a:pt x="2150" y="2995"/>
                    <a:pt x="2271" y="3009"/>
                    <a:pt x="2398" y="3044"/>
                  </a:cubicBezTo>
                  <a:cubicBezTo>
                    <a:pt x="1066" y="342"/>
                    <a:pt x="305" y="76"/>
                    <a:pt x="191"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9"/>
            <p:cNvSpPr/>
            <p:nvPr/>
          </p:nvSpPr>
          <p:spPr>
            <a:xfrm>
              <a:off x="4246074" y="2449413"/>
              <a:ext cx="40896" cy="24262"/>
            </a:xfrm>
            <a:custGeom>
              <a:avLst/>
              <a:gdLst/>
              <a:ahLst/>
              <a:cxnLst/>
              <a:rect l="l" t="t" r="r" b="b"/>
              <a:pathLst>
                <a:path w="3083" h="1829" extrusionOk="0">
                  <a:moveTo>
                    <a:pt x="1470" y="1"/>
                  </a:moveTo>
                  <a:cubicBezTo>
                    <a:pt x="1356" y="1"/>
                    <a:pt x="1246" y="2"/>
                    <a:pt x="1142" y="2"/>
                  </a:cubicBezTo>
                  <a:lnTo>
                    <a:pt x="533" y="2"/>
                  </a:lnTo>
                  <a:lnTo>
                    <a:pt x="1" y="1258"/>
                  </a:lnTo>
                  <a:lnTo>
                    <a:pt x="2854" y="1828"/>
                  </a:lnTo>
                  <a:lnTo>
                    <a:pt x="3082" y="307"/>
                  </a:lnTo>
                  <a:cubicBezTo>
                    <a:pt x="2584" y="26"/>
                    <a:pt x="1984" y="1"/>
                    <a:pt x="1470"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4228418" y="2450952"/>
              <a:ext cx="78728" cy="129705"/>
            </a:xfrm>
            <a:custGeom>
              <a:avLst/>
              <a:gdLst/>
              <a:ahLst/>
              <a:cxnLst/>
              <a:rect l="l" t="t" r="r" b="b"/>
              <a:pathLst>
                <a:path w="5935" h="9778" extrusionOk="0">
                  <a:moveTo>
                    <a:pt x="1712" y="0"/>
                  </a:moveTo>
                  <a:cubicBezTo>
                    <a:pt x="761" y="305"/>
                    <a:pt x="343" y="875"/>
                    <a:pt x="190" y="1256"/>
                  </a:cubicBezTo>
                  <a:cubicBezTo>
                    <a:pt x="0" y="1712"/>
                    <a:pt x="0" y="2207"/>
                    <a:pt x="152" y="2663"/>
                  </a:cubicBezTo>
                  <a:cubicBezTo>
                    <a:pt x="457" y="3424"/>
                    <a:pt x="1750" y="4984"/>
                    <a:pt x="1750" y="4984"/>
                  </a:cubicBezTo>
                  <a:cubicBezTo>
                    <a:pt x="1788" y="5022"/>
                    <a:pt x="1750" y="5060"/>
                    <a:pt x="1750" y="5060"/>
                  </a:cubicBezTo>
                  <a:cubicBezTo>
                    <a:pt x="1750" y="5060"/>
                    <a:pt x="1332" y="5555"/>
                    <a:pt x="1598" y="6354"/>
                  </a:cubicBezTo>
                  <a:cubicBezTo>
                    <a:pt x="1674" y="6544"/>
                    <a:pt x="1788" y="6848"/>
                    <a:pt x="1978" y="7153"/>
                  </a:cubicBezTo>
                  <a:cubicBezTo>
                    <a:pt x="2473" y="8066"/>
                    <a:pt x="3272" y="9245"/>
                    <a:pt x="3995" y="9778"/>
                  </a:cubicBezTo>
                  <a:cubicBezTo>
                    <a:pt x="4033" y="9740"/>
                    <a:pt x="4071" y="9626"/>
                    <a:pt x="4147" y="9588"/>
                  </a:cubicBezTo>
                  <a:cubicBezTo>
                    <a:pt x="3690" y="9169"/>
                    <a:pt x="3424" y="8751"/>
                    <a:pt x="3120" y="8218"/>
                  </a:cubicBezTo>
                  <a:cubicBezTo>
                    <a:pt x="2968" y="8028"/>
                    <a:pt x="2891" y="7799"/>
                    <a:pt x="2701" y="7533"/>
                  </a:cubicBezTo>
                  <a:cubicBezTo>
                    <a:pt x="2131" y="6696"/>
                    <a:pt x="1598" y="5707"/>
                    <a:pt x="2283" y="5136"/>
                  </a:cubicBezTo>
                  <a:cubicBezTo>
                    <a:pt x="2444" y="5004"/>
                    <a:pt x="2607" y="4944"/>
                    <a:pt x="2774" y="4944"/>
                  </a:cubicBezTo>
                  <a:cubicBezTo>
                    <a:pt x="3277" y="4944"/>
                    <a:pt x="3813" y="5487"/>
                    <a:pt x="4413" y="6202"/>
                  </a:cubicBezTo>
                  <a:cubicBezTo>
                    <a:pt x="5517" y="7457"/>
                    <a:pt x="5555" y="8294"/>
                    <a:pt x="5555" y="8598"/>
                  </a:cubicBezTo>
                  <a:cubicBezTo>
                    <a:pt x="5593" y="8598"/>
                    <a:pt x="5593" y="8598"/>
                    <a:pt x="5669" y="8560"/>
                  </a:cubicBezTo>
                  <a:lnTo>
                    <a:pt x="5897" y="8560"/>
                  </a:lnTo>
                  <a:cubicBezTo>
                    <a:pt x="5935" y="8104"/>
                    <a:pt x="5745" y="7495"/>
                    <a:pt x="5326" y="6772"/>
                  </a:cubicBezTo>
                  <a:cubicBezTo>
                    <a:pt x="4946" y="6164"/>
                    <a:pt x="4413" y="5555"/>
                    <a:pt x="3690" y="4946"/>
                  </a:cubicBezTo>
                  <a:cubicBezTo>
                    <a:pt x="3314" y="4638"/>
                    <a:pt x="2991" y="4553"/>
                    <a:pt x="2750" y="4553"/>
                  </a:cubicBezTo>
                  <a:cubicBezTo>
                    <a:pt x="2455" y="4553"/>
                    <a:pt x="2283" y="4680"/>
                    <a:pt x="2283" y="4680"/>
                  </a:cubicBezTo>
                  <a:lnTo>
                    <a:pt x="2169" y="4680"/>
                  </a:lnTo>
                  <a:cubicBezTo>
                    <a:pt x="2169" y="4680"/>
                    <a:pt x="1560" y="3729"/>
                    <a:pt x="837" y="2663"/>
                  </a:cubicBezTo>
                  <a:cubicBezTo>
                    <a:pt x="609" y="2321"/>
                    <a:pt x="571" y="1941"/>
                    <a:pt x="609" y="1598"/>
                  </a:cubicBezTo>
                  <a:lnTo>
                    <a:pt x="609" y="1560"/>
                  </a:lnTo>
                  <a:cubicBezTo>
                    <a:pt x="761" y="990"/>
                    <a:pt x="1332" y="647"/>
                    <a:pt x="1408" y="609"/>
                  </a:cubicBezTo>
                  <a:lnTo>
                    <a:pt x="1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4264247" y="2343585"/>
              <a:ext cx="12124" cy="10479"/>
            </a:xfrm>
            <a:custGeom>
              <a:avLst/>
              <a:gdLst/>
              <a:ahLst/>
              <a:cxnLst/>
              <a:rect l="l" t="t" r="r" b="b"/>
              <a:pathLst>
                <a:path w="914" h="790" extrusionOk="0">
                  <a:moveTo>
                    <a:pt x="528" y="0"/>
                  </a:moveTo>
                  <a:cubicBezTo>
                    <a:pt x="476" y="0"/>
                    <a:pt x="419" y="10"/>
                    <a:pt x="343" y="29"/>
                  </a:cubicBezTo>
                  <a:cubicBezTo>
                    <a:pt x="152" y="143"/>
                    <a:pt x="0" y="371"/>
                    <a:pt x="38" y="562"/>
                  </a:cubicBezTo>
                  <a:cubicBezTo>
                    <a:pt x="114" y="676"/>
                    <a:pt x="152" y="714"/>
                    <a:pt x="229" y="752"/>
                  </a:cubicBezTo>
                  <a:cubicBezTo>
                    <a:pt x="305" y="752"/>
                    <a:pt x="343" y="790"/>
                    <a:pt x="381" y="790"/>
                  </a:cubicBezTo>
                  <a:cubicBezTo>
                    <a:pt x="419" y="790"/>
                    <a:pt x="495" y="790"/>
                    <a:pt x="571" y="752"/>
                  </a:cubicBezTo>
                  <a:cubicBezTo>
                    <a:pt x="761" y="676"/>
                    <a:pt x="913" y="409"/>
                    <a:pt x="875" y="219"/>
                  </a:cubicBezTo>
                  <a:cubicBezTo>
                    <a:pt x="799" y="143"/>
                    <a:pt x="761" y="105"/>
                    <a:pt x="685" y="29"/>
                  </a:cubicBezTo>
                  <a:cubicBezTo>
                    <a:pt x="628" y="10"/>
                    <a:pt x="580" y="0"/>
                    <a:pt x="52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a:off x="4304108" y="2325412"/>
              <a:ext cx="12628" cy="10493"/>
            </a:xfrm>
            <a:custGeom>
              <a:avLst/>
              <a:gdLst/>
              <a:ahLst/>
              <a:cxnLst/>
              <a:rect l="l" t="t" r="r" b="b"/>
              <a:pathLst>
                <a:path w="952" h="791" extrusionOk="0">
                  <a:moveTo>
                    <a:pt x="510" y="1"/>
                  </a:moveTo>
                  <a:cubicBezTo>
                    <a:pt x="457" y="1"/>
                    <a:pt x="400" y="10"/>
                    <a:pt x="343" y="29"/>
                  </a:cubicBezTo>
                  <a:cubicBezTo>
                    <a:pt x="153" y="144"/>
                    <a:pt x="1" y="372"/>
                    <a:pt x="39" y="562"/>
                  </a:cubicBezTo>
                  <a:cubicBezTo>
                    <a:pt x="77" y="638"/>
                    <a:pt x="153" y="714"/>
                    <a:pt x="229" y="752"/>
                  </a:cubicBezTo>
                  <a:cubicBezTo>
                    <a:pt x="267" y="752"/>
                    <a:pt x="343" y="790"/>
                    <a:pt x="381" y="790"/>
                  </a:cubicBezTo>
                  <a:cubicBezTo>
                    <a:pt x="419" y="790"/>
                    <a:pt x="457" y="790"/>
                    <a:pt x="571" y="752"/>
                  </a:cubicBezTo>
                  <a:cubicBezTo>
                    <a:pt x="800" y="714"/>
                    <a:pt x="952" y="448"/>
                    <a:pt x="838" y="220"/>
                  </a:cubicBezTo>
                  <a:cubicBezTo>
                    <a:pt x="800" y="144"/>
                    <a:pt x="762" y="67"/>
                    <a:pt x="647" y="29"/>
                  </a:cubicBezTo>
                  <a:cubicBezTo>
                    <a:pt x="609" y="10"/>
                    <a:pt x="562" y="1"/>
                    <a:pt x="51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a:off x="4290485" y="2328622"/>
              <a:ext cx="20707" cy="52702"/>
            </a:xfrm>
            <a:custGeom>
              <a:avLst/>
              <a:gdLst/>
              <a:ahLst/>
              <a:cxnLst/>
              <a:rect l="l" t="t" r="r" b="b"/>
              <a:pathLst>
                <a:path w="1561" h="3973" extrusionOk="0">
                  <a:moveTo>
                    <a:pt x="244" y="1"/>
                  </a:moveTo>
                  <a:cubicBezTo>
                    <a:pt x="229" y="1"/>
                    <a:pt x="211" y="6"/>
                    <a:pt x="191" y="16"/>
                  </a:cubicBezTo>
                  <a:cubicBezTo>
                    <a:pt x="153" y="16"/>
                    <a:pt x="153" y="92"/>
                    <a:pt x="153" y="130"/>
                  </a:cubicBezTo>
                  <a:lnTo>
                    <a:pt x="153" y="206"/>
                  </a:lnTo>
                  <a:cubicBezTo>
                    <a:pt x="267" y="358"/>
                    <a:pt x="952" y="1652"/>
                    <a:pt x="1256" y="2755"/>
                  </a:cubicBezTo>
                  <a:cubicBezTo>
                    <a:pt x="1294" y="2869"/>
                    <a:pt x="1294" y="3021"/>
                    <a:pt x="1218" y="3173"/>
                  </a:cubicBezTo>
                  <a:cubicBezTo>
                    <a:pt x="952" y="3592"/>
                    <a:pt x="153" y="3744"/>
                    <a:pt x="115" y="3744"/>
                  </a:cubicBezTo>
                  <a:cubicBezTo>
                    <a:pt x="77" y="3744"/>
                    <a:pt x="1" y="3820"/>
                    <a:pt x="1" y="3896"/>
                  </a:cubicBezTo>
                  <a:cubicBezTo>
                    <a:pt x="1" y="3934"/>
                    <a:pt x="77" y="3972"/>
                    <a:pt x="115" y="3972"/>
                  </a:cubicBezTo>
                  <a:cubicBezTo>
                    <a:pt x="153" y="3972"/>
                    <a:pt x="1028" y="3820"/>
                    <a:pt x="1332" y="3326"/>
                  </a:cubicBezTo>
                  <a:cubicBezTo>
                    <a:pt x="1484" y="3059"/>
                    <a:pt x="1560" y="2831"/>
                    <a:pt x="1446" y="2641"/>
                  </a:cubicBezTo>
                  <a:cubicBezTo>
                    <a:pt x="1104" y="1461"/>
                    <a:pt x="343" y="92"/>
                    <a:pt x="343" y="92"/>
                  </a:cubicBezTo>
                  <a:cubicBezTo>
                    <a:pt x="315" y="36"/>
                    <a:pt x="287" y="1"/>
                    <a:pt x="24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4295022" y="2308062"/>
              <a:ext cx="24752" cy="15732"/>
            </a:xfrm>
            <a:custGeom>
              <a:avLst/>
              <a:gdLst/>
              <a:ahLst/>
              <a:cxnLst/>
              <a:rect l="l" t="t" r="r" b="b"/>
              <a:pathLst>
                <a:path w="1866" h="1186" extrusionOk="0">
                  <a:moveTo>
                    <a:pt x="1141" y="0"/>
                  </a:moveTo>
                  <a:cubicBezTo>
                    <a:pt x="1105" y="0"/>
                    <a:pt x="1067" y="2"/>
                    <a:pt x="1028" y="6"/>
                  </a:cubicBezTo>
                  <a:cubicBezTo>
                    <a:pt x="534" y="120"/>
                    <a:pt x="115" y="577"/>
                    <a:pt x="1" y="1071"/>
                  </a:cubicBezTo>
                  <a:cubicBezTo>
                    <a:pt x="1" y="1109"/>
                    <a:pt x="77" y="1185"/>
                    <a:pt x="115" y="1185"/>
                  </a:cubicBezTo>
                  <a:cubicBezTo>
                    <a:pt x="153" y="1185"/>
                    <a:pt x="191" y="1147"/>
                    <a:pt x="191" y="1109"/>
                  </a:cubicBezTo>
                  <a:cubicBezTo>
                    <a:pt x="267" y="729"/>
                    <a:pt x="610" y="348"/>
                    <a:pt x="990" y="234"/>
                  </a:cubicBezTo>
                  <a:cubicBezTo>
                    <a:pt x="1024" y="229"/>
                    <a:pt x="1057" y="227"/>
                    <a:pt x="1090" y="227"/>
                  </a:cubicBezTo>
                  <a:cubicBezTo>
                    <a:pt x="1313" y="227"/>
                    <a:pt x="1504" y="339"/>
                    <a:pt x="1637" y="539"/>
                  </a:cubicBezTo>
                  <a:cubicBezTo>
                    <a:pt x="1664" y="565"/>
                    <a:pt x="1691" y="592"/>
                    <a:pt x="1718" y="592"/>
                  </a:cubicBezTo>
                  <a:cubicBezTo>
                    <a:pt x="1729" y="592"/>
                    <a:pt x="1740" y="588"/>
                    <a:pt x="1751" y="577"/>
                  </a:cubicBezTo>
                  <a:cubicBezTo>
                    <a:pt x="1827" y="577"/>
                    <a:pt x="1827" y="539"/>
                    <a:pt x="1827" y="500"/>
                  </a:cubicBezTo>
                  <a:cubicBezTo>
                    <a:pt x="1865" y="424"/>
                    <a:pt x="1865" y="386"/>
                    <a:pt x="1865" y="386"/>
                  </a:cubicBezTo>
                  <a:cubicBezTo>
                    <a:pt x="1694" y="147"/>
                    <a:pt x="1462" y="0"/>
                    <a:pt x="114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a:off x="4254152" y="2326274"/>
              <a:ext cx="24739" cy="16687"/>
            </a:xfrm>
            <a:custGeom>
              <a:avLst/>
              <a:gdLst/>
              <a:ahLst/>
              <a:cxnLst/>
              <a:rect l="l" t="t" r="r" b="b"/>
              <a:pathLst>
                <a:path w="1865" h="1258" extrusionOk="0">
                  <a:moveTo>
                    <a:pt x="1192" y="0"/>
                  </a:moveTo>
                  <a:cubicBezTo>
                    <a:pt x="1036" y="0"/>
                    <a:pt x="877" y="40"/>
                    <a:pt x="723" y="117"/>
                  </a:cubicBezTo>
                  <a:cubicBezTo>
                    <a:pt x="381" y="269"/>
                    <a:pt x="0" y="649"/>
                    <a:pt x="0" y="1144"/>
                  </a:cubicBezTo>
                  <a:cubicBezTo>
                    <a:pt x="0" y="1220"/>
                    <a:pt x="38" y="1258"/>
                    <a:pt x="153" y="1258"/>
                  </a:cubicBezTo>
                  <a:cubicBezTo>
                    <a:pt x="191" y="1258"/>
                    <a:pt x="229" y="1220"/>
                    <a:pt x="229" y="1106"/>
                  </a:cubicBezTo>
                  <a:cubicBezTo>
                    <a:pt x="229" y="687"/>
                    <a:pt x="533" y="383"/>
                    <a:pt x="761" y="269"/>
                  </a:cubicBezTo>
                  <a:cubicBezTo>
                    <a:pt x="904" y="205"/>
                    <a:pt x="1034" y="175"/>
                    <a:pt x="1156" y="175"/>
                  </a:cubicBezTo>
                  <a:cubicBezTo>
                    <a:pt x="1326" y="175"/>
                    <a:pt x="1481" y="234"/>
                    <a:pt x="1636" y="345"/>
                  </a:cubicBezTo>
                  <a:cubicBezTo>
                    <a:pt x="1636" y="345"/>
                    <a:pt x="1674" y="383"/>
                    <a:pt x="1712" y="383"/>
                  </a:cubicBezTo>
                  <a:cubicBezTo>
                    <a:pt x="1750" y="383"/>
                    <a:pt x="1750" y="383"/>
                    <a:pt x="1826" y="345"/>
                  </a:cubicBezTo>
                  <a:cubicBezTo>
                    <a:pt x="1826" y="345"/>
                    <a:pt x="1844" y="328"/>
                    <a:pt x="1855" y="305"/>
                  </a:cubicBezTo>
                  <a:lnTo>
                    <a:pt x="1855" y="305"/>
                  </a:lnTo>
                  <a:cubicBezTo>
                    <a:pt x="1858" y="310"/>
                    <a:pt x="1860" y="313"/>
                    <a:pt x="1862" y="313"/>
                  </a:cubicBezTo>
                  <a:cubicBezTo>
                    <a:pt x="1865" y="313"/>
                    <a:pt x="1865" y="301"/>
                    <a:pt x="1865" y="269"/>
                  </a:cubicBezTo>
                  <a:lnTo>
                    <a:pt x="1865" y="269"/>
                  </a:lnTo>
                  <a:cubicBezTo>
                    <a:pt x="1865" y="281"/>
                    <a:pt x="1860" y="294"/>
                    <a:pt x="1855" y="305"/>
                  </a:cubicBezTo>
                  <a:lnTo>
                    <a:pt x="1855" y="305"/>
                  </a:lnTo>
                  <a:cubicBezTo>
                    <a:pt x="1849" y="297"/>
                    <a:pt x="1840" y="283"/>
                    <a:pt x="1826" y="269"/>
                  </a:cubicBezTo>
                  <a:cubicBezTo>
                    <a:pt x="1645" y="87"/>
                    <a:pt x="1423" y="0"/>
                    <a:pt x="119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9"/>
            <p:cNvSpPr/>
            <p:nvPr/>
          </p:nvSpPr>
          <p:spPr>
            <a:xfrm>
              <a:off x="4281903" y="2376390"/>
              <a:ext cx="38376" cy="27140"/>
            </a:xfrm>
            <a:custGeom>
              <a:avLst/>
              <a:gdLst/>
              <a:ahLst/>
              <a:cxnLst/>
              <a:rect l="l" t="t" r="r" b="b"/>
              <a:pathLst>
                <a:path w="2893" h="2046" extrusionOk="0">
                  <a:moveTo>
                    <a:pt x="2664" y="333"/>
                  </a:moveTo>
                  <a:cubicBezTo>
                    <a:pt x="2588" y="714"/>
                    <a:pt x="2283" y="1437"/>
                    <a:pt x="1637" y="1703"/>
                  </a:cubicBezTo>
                  <a:cubicBezTo>
                    <a:pt x="1453" y="1784"/>
                    <a:pt x="1286" y="1817"/>
                    <a:pt x="1136" y="1817"/>
                  </a:cubicBezTo>
                  <a:cubicBezTo>
                    <a:pt x="726" y="1817"/>
                    <a:pt x="444" y="1576"/>
                    <a:pt x="305" y="1437"/>
                  </a:cubicBezTo>
                  <a:lnTo>
                    <a:pt x="2664" y="333"/>
                  </a:lnTo>
                  <a:close/>
                  <a:moveTo>
                    <a:pt x="2802" y="0"/>
                  </a:moveTo>
                  <a:cubicBezTo>
                    <a:pt x="2788" y="0"/>
                    <a:pt x="2778" y="10"/>
                    <a:pt x="2778" y="29"/>
                  </a:cubicBezTo>
                  <a:lnTo>
                    <a:pt x="39" y="1284"/>
                  </a:lnTo>
                  <a:cubicBezTo>
                    <a:pt x="1" y="1284"/>
                    <a:pt x="1" y="1322"/>
                    <a:pt x="1" y="1322"/>
                  </a:cubicBezTo>
                  <a:lnTo>
                    <a:pt x="1" y="1437"/>
                  </a:lnTo>
                  <a:cubicBezTo>
                    <a:pt x="1" y="1437"/>
                    <a:pt x="381" y="2045"/>
                    <a:pt x="1104" y="2045"/>
                  </a:cubicBezTo>
                  <a:cubicBezTo>
                    <a:pt x="1294" y="2045"/>
                    <a:pt x="1485" y="2007"/>
                    <a:pt x="1675" y="1893"/>
                  </a:cubicBezTo>
                  <a:cubicBezTo>
                    <a:pt x="2664" y="1437"/>
                    <a:pt x="2892" y="181"/>
                    <a:pt x="2892" y="143"/>
                  </a:cubicBezTo>
                  <a:cubicBezTo>
                    <a:pt x="2892" y="143"/>
                    <a:pt x="2892" y="105"/>
                    <a:pt x="2854" y="29"/>
                  </a:cubicBezTo>
                  <a:cubicBezTo>
                    <a:pt x="2835" y="10"/>
                    <a:pt x="2816" y="0"/>
                    <a:pt x="280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9"/>
            <p:cNvSpPr/>
            <p:nvPr/>
          </p:nvSpPr>
          <p:spPr>
            <a:xfrm>
              <a:off x="4171392" y="2249802"/>
              <a:ext cx="254356" cy="398481"/>
            </a:xfrm>
            <a:custGeom>
              <a:avLst/>
              <a:gdLst/>
              <a:ahLst/>
              <a:cxnLst/>
              <a:rect l="l" t="t" r="r" b="b"/>
              <a:pathLst>
                <a:path w="19175" h="30040" extrusionOk="0">
                  <a:moveTo>
                    <a:pt x="8522" y="207"/>
                  </a:moveTo>
                  <a:cubicBezTo>
                    <a:pt x="9060" y="207"/>
                    <a:pt x="9618" y="312"/>
                    <a:pt x="10234" y="517"/>
                  </a:cubicBezTo>
                  <a:cubicBezTo>
                    <a:pt x="11223" y="822"/>
                    <a:pt x="12631" y="1126"/>
                    <a:pt x="13049" y="1202"/>
                  </a:cubicBezTo>
                  <a:cubicBezTo>
                    <a:pt x="12935" y="1469"/>
                    <a:pt x="12631" y="2077"/>
                    <a:pt x="11718" y="2534"/>
                  </a:cubicBezTo>
                  <a:cubicBezTo>
                    <a:pt x="10919" y="2952"/>
                    <a:pt x="8142" y="4322"/>
                    <a:pt x="6239" y="4512"/>
                  </a:cubicBezTo>
                  <a:cubicBezTo>
                    <a:pt x="6201" y="4512"/>
                    <a:pt x="6163" y="4550"/>
                    <a:pt x="6163" y="4588"/>
                  </a:cubicBezTo>
                  <a:cubicBezTo>
                    <a:pt x="5859" y="5349"/>
                    <a:pt x="5326" y="5958"/>
                    <a:pt x="5288" y="6034"/>
                  </a:cubicBezTo>
                  <a:cubicBezTo>
                    <a:pt x="5250" y="6072"/>
                    <a:pt x="5250" y="6110"/>
                    <a:pt x="5250" y="6110"/>
                  </a:cubicBezTo>
                  <a:lnTo>
                    <a:pt x="6201" y="9534"/>
                  </a:lnTo>
                  <a:lnTo>
                    <a:pt x="5897" y="9762"/>
                  </a:lnTo>
                  <a:lnTo>
                    <a:pt x="5478" y="8545"/>
                  </a:lnTo>
                  <a:cubicBezTo>
                    <a:pt x="5478" y="8507"/>
                    <a:pt x="5440" y="8507"/>
                    <a:pt x="5440" y="8507"/>
                  </a:cubicBezTo>
                  <a:cubicBezTo>
                    <a:pt x="5276" y="8404"/>
                    <a:pt x="5078" y="8334"/>
                    <a:pt x="4877" y="8334"/>
                  </a:cubicBezTo>
                  <a:cubicBezTo>
                    <a:pt x="4706" y="8334"/>
                    <a:pt x="4532" y="8384"/>
                    <a:pt x="4375" y="8507"/>
                  </a:cubicBezTo>
                  <a:cubicBezTo>
                    <a:pt x="4223" y="8583"/>
                    <a:pt x="3995" y="8887"/>
                    <a:pt x="4185" y="9458"/>
                  </a:cubicBezTo>
                  <a:cubicBezTo>
                    <a:pt x="4527" y="10485"/>
                    <a:pt x="5212" y="10637"/>
                    <a:pt x="5478" y="10637"/>
                  </a:cubicBezTo>
                  <a:cubicBezTo>
                    <a:pt x="5517" y="10789"/>
                    <a:pt x="5707" y="11094"/>
                    <a:pt x="6011" y="11550"/>
                  </a:cubicBezTo>
                  <a:lnTo>
                    <a:pt x="5440" y="12615"/>
                  </a:lnTo>
                  <a:cubicBezTo>
                    <a:pt x="5136" y="12197"/>
                    <a:pt x="4299" y="11056"/>
                    <a:pt x="3348" y="10599"/>
                  </a:cubicBezTo>
                  <a:cubicBezTo>
                    <a:pt x="2055" y="9952"/>
                    <a:pt x="1636" y="7479"/>
                    <a:pt x="1978" y="6148"/>
                  </a:cubicBezTo>
                  <a:cubicBezTo>
                    <a:pt x="2397" y="4588"/>
                    <a:pt x="3234" y="4588"/>
                    <a:pt x="3234" y="4588"/>
                  </a:cubicBezTo>
                  <a:cubicBezTo>
                    <a:pt x="3310" y="4588"/>
                    <a:pt x="3348" y="4588"/>
                    <a:pt x="3348" y="4550"/>
                  </a:cubicBezTo>
                  <a:cubicBezTo>
                    <a:pt x="3348" y="4512"/>
                    <a:pt x="3386" y="4512"/>
                    <a:pt x="3386" y="4436"/>
                  </a:cubicBezTo>
                  <a:cubicBezTo>
                    <a:pt x="3386" y="4398"/>
                    <a:pt x="3234" y="3066"/>
                    <a:pt x="4946" y="1735"/>
                  </a:cubicBezTo>
                  <a:cubicBezTo>
                    <a:pt x="6297" y="696"/>
                    <a:pt x="7363" y="207"/>
                    <a:pt x="8522" y="207"/>
                  </a:cubicBezTo>
                  <a:close/>
                  <a:moveTo>
                    <a:pt x="11071" y="3104"/>
                  </a:moveTo>
                  <a:cubicBezTo>
                    <a:pt x="11261" y="3599"/>
                    <a:pt x="12022" y="5691"/>
                    <a:pt x="12288" y="7632"/>
                  </a:cubicBezTo>
                  <a:cubicBezTo>
                    <a:pt x="12593" y="10105"/>
                    <a:pt x="11756" y="11969"/>
                    <a:pt x="9892" y="12577"/>
                  </a:cubicBezTo>
                  <a:cubicBezTo>
                    <a:pt x="9440" y="12756"/>
                    <a:pt x="9031" y="12832"/>
                    <a:pt x="8660" y="12832"/>
                  </a:cubicBezTo>
                  <a:cubicBezTo>
                    <a:pt x="7532" y="12832"/>
                    <a:pt x="6764" y="12123"/>
                    <a:pt x="6277" y="11436"/>
                  </a:cubicBezTo>
                  <a:cubicBezTo>
                    <a:pt x="6277" y="11398"/>
                    <a:pt x="6239" y="11398"/>
                    <a:pt x="6239" y="11398"/>
                  </a:cubicBezTo>
                  <a:cubicBezTo>
                    <a:pt x="5897" y="10903"/>
                    <a:pt x="5707" y="10485"/>
                    <a:pt x="5707" y="10447"/>
                  </a:cubicBezTo>
                  <a:cubicBezTo>
                    <a:pt x="5707" y="10409"/>
                    <a:pt x="5669" y="10333"/>
                    <a:pt x="5631" y="10333"/>
                  </a:cubicBezTo>
                  <a:cubicBezTo>
                    <a:pt x="5626" y="10333"/>
                    <a:pt x="5618" y="10333"/>
                    <a:pt x="5608" y="10333"/>
                  </a:cubicBezTo>
                  <a:cubicBezTo>
                    <a:pt x="5465" y="10333"/>
                    <a:pt x="4847" y="10300"/>
                    <a:pt x="4527" y="9306"/>
                  </a:cubicBezTo>
                  <a:cubicBezTo>
                    <a:pt x="4489" y="9077"/>
                    <a:pt x="4413" y="8773"/>
                    <a:pt x="4603" y="8583"/>
                  </a:cubicBezTo>
                  <a:cubicBezTo>
                    <a:pt x="4692" y="8512"/>
                    <a:pt x="4813" y="8482"/>
                    <a:pt x="4937" y="8482"/>
                  </a:cubicBezTo>
                  <a:cubicBezTo>
                    <a:pt x="5079" y="8482"/>
                    <a:pt x="5225" y="8522"/>
                    <a:pt x="5326" y="8583"/>
                  </a:cubicBezTo>
                  <a:lnTo>
                    <a:pt x="5745" y="9952"/>
                  </a:lnTo>
                  <a:cubicBezTo>
                    <a:pt x="5745" y="10028"/>
                    <a:pt x="5821" y="10028"/>
                    <a:pt x="5859" y="10066"/>
                  </a:cubicBezTo>
                  <a:lnTo>
                    <a:pt x="5935" y="10066"/>
                  </a:lnTo>
                  <a:lnTo>
                    <a:pt x="6430" y="9686"/>
                  </a:lnTo>
                  <a:cubicBezTo>
                    <a:pt x="6468" y="9648"/>
                    <a:pt x="6468" y="9572"/>
                    <a:pt x="6468" y="9534"/>
                  </a:cubicBezTo>
                  <a:lnTo>
                    <a:pt x="5517" y="6072"/>
                  </a:lnTo>
                  <a:cubicBezTo>
                    <a:pt x="5669" y="5882"/>
                    <a:pt x="6087" y="5349"/>
                    <a:pt x="6392" y="4702"/>
                  </a:cubicBezTo>
                  <a:cubicBezTo>
                    <a:pt x="7837" y="4550"/>
                    <a:pt x="9739" y="3789"/>
                    <a:pt x="11071" y="3104"/>
                  </a:cubicBezTo>
                  <a:close/>
                  <a:moveTo>
                    <a:pt x="6163" y="11664"/>
                  </a:moveTo>
                  <a:cubicBezTo>
                    <a:pt x="6658" y="12349"/>
                    <a:pt x="7495" y="13072"/>
                    <a:pt x="8712" y="13072"/>
                  </a:cubicBezTo>
                  <a:cubicBezTo>
                    <a:pt x="9055" y="13072"/>
                    <a:pt x="9435" y="12996"/>
                    <a:pt x="9777" y="12882"/>
                  </a:cubicBezTo>
                  <a:cubicBezTo>
                    <a:pt x="9816" y="12996"/>
                    <a:pt x="9854" y="13148"/>
                    <a:pt x="9892" y="13224"/>
                  </a:cubicBezTo>
                  <a:cubicBezTo>
                    <a:pt x="9968" y="13300"/>
                    <a:pt x="9968" y="13376"/>
                    <a:pt x="10006" y="13452"/>
                  </a:cubicBezTo>
                  <a:cubicBezTo>
                    <a:pt x="9968" y="13490"/>
                    <a:pt x="9892" y="13528"/>
                    <a:pt x="9816" y="13567"/>
                  </a:cubicBezTo>
                  <a:cubicBezTo>
                    <a:pt x="9473" y="13871"/>
                    <a:pt x="9055" y="14251"/>
                    <a:pt x="8674" y="15088"/>
                  </a:cubicBezTo>
                  <a:cubicBezTo>
                    <a:pt x="8256" y="14860"/>
                    <a:pt x="7723" y="14822"/>
                    <a:pt x="7229" y="14822"/>
                  </a:cubicBezTo>
                  <a:cubicBezTo>
                    <a:pt x="7114" y="14860"/>
                    <a:pt x="6924" y="14860"/>
                    <a:pt x="6734" y="14860"/>
                  </a:cubicBezTo>
                  <a:lnTo>
                    <a:pt x="6163" y="14860"/>
                  </a:lnTo>
                  <a:cubicBezTo>
                    <a:pt x="5859" y="13833"/>
                    <a:pt x="5631" y="13072"/>
                    <a:pt x="5593" y="12806"/>
                  </a:cubicBezTo>
                  <a:lnTo>
                    <a:pt x="6163" y="11664"/>
                  </a:lnTo>
                  <a:close/>
                  <a:moveTo>
                    <a:pt x="10234" y="13643"/>
                  </a:moveTo>
                  <a:lnTo>
                    <a:pt x="10957" y="14023"/>
                  </a:lnTo>
                  <a:lnTo>
                    <a:pt x="10234" y="15811"/>
                  </a:lnTo>
                  <a:lnTo>
                    <a:pt x="8941" y="15240"/>
                  </a:lnTo>
                  <a:cubicBezTo>
                    <a:pt x="9321" y="14442"/>
                    <a:pt x="9701" y="14061"/>
                    <a:pt x="10044" y="13757"/>
                  </a:cubicBezTo>
                  <a:cubicBezTo>
                    <a:pt x="10082" y="13719"/>
                    <a:pt x="10158" y="13681"/>
                    <a:pt x="10234" y="13643"/>
                  </a:cubicBezTo>
                  <a:close/>
                  <a:moveTo>
                    <a:pt x="13776" y="14913"/>
                  </a:moveTo>
                  <a:cubicBezTo>
                    <a:pt x="13881" y="15272"/>
                    <a:pt x="13943" y="15653"/>
                    <a:pt x="14000" y="16039"/>
                  </a:cubicBezTo>
                  <a:cubicBezTo>
                    <a:pt x="14007" y="16042"/>
                    <a:pt x="14013" y="16045"/>
                    <a:pt x="14019" y="16048"/>
                  </a:cubicBezTo>
                  <a:lnTo>
                    <a:pt x="14019" y="16048"/>
                  </a:lnTo>
                  <a:cubicBezTo>
                    <a:pt x="13964" y="15656"/>
                    <a:pt x="13895" y="15268"/>
                    <a:pt x="13776" y="14913"/>
                  </a:cubicBezTo>
                  <a:close/>
                  <a:moveTo>
                    <a:pt x="5517" y="16039"/>
                  </a:moveTo>
                  <a:lnTo>
                    <a:pt x="5440" y="16230"/>
                  </a:lnTo>
                  <a:lnTo>
                    <a:pt x="5250" y="16382"/>
                  </a:lnTo>
                  <a:cubicBezTo>
                    <a:pt x="5326" y="16230"/>
                    <a:pt x="5440" y="16154"/>
                    <a:pt x="5517" y="16039"/>
                  </a:cubicBezTo>
                  <a:close/>
                  <a:moveTo>
                    <a:pt x="7230" y="15071"/>
                  </a:moveTo>
                  <a:cubicBezTo>
                    <a:pt x="7710" y="15071"/>
                    <a:pt x="8215" y="15130"/>
                    <a:pt x="8636" y="15355"/>
                  </a:cubicBezTo>
                  <a:lnTo>
                    <a:pt x="8446" y="16800"/>
                  </a:lnTo>
                  <a:lnTo>
                    <a:pt x="5669" y="16230"/>
                  </a:lnTo>
                  <a:lnTo>
                    <a:pt x="6163" y="15088"/>
                  </a:lnTo>
                  <a:lnTo>
                    <a:pt x="6734" y="15088"/>
                  </a:lnTo>
                  <a:cubicBezTo>
                    <a:pt x="6893" y="15078"/>
                    <a:pt x="7060" y="15071"/>
                    <a:pt x="7230" y="15071"/>
                  </a:cubicBezTo>
                  <a:close/>
                  <a:moveTo>
                    <a:pt x="11337" y="14061"/>
                  </a:moveTo>
                  <a:cubicBezTo>
                    <a:pt x="11870" y="14061"/>
                    <a:pt x="12326" y="14289"/>
                    <a:pt x="12707" y="14784"/>
                  </a:cubicBezTo>
                  <a:cubicBezTo>
                    <a:pt x="13240" y="15469"/>
                    <a:pt x="13392" y="16344"/>
                    <a:pt x="13430" y="16458"/>
                  </a:cubicBezTo>
                  <a:cubicBezTo>
                    <a:pt x="13201" y="16686"/>
                    <a:pt x="13011" y="16914"/>
                    <a:pt x="12897" y="17143"/>
                  </a:cubicBezTo>
                  <a:cubicBezTo>
                    <a:pt x="12174" y="15355"/>
                    <a:pt x="11604" y="14442"/>
                    <a:pt x="11337" y="14061"/>
                  </a:cubicBezTo>
                  <a:close/>
                  <a:moveTo>
                    <a:pt x="14076" y="16534"/>
                  </a:moveTo>
                  <a:cubicBezTo>
                    <a:pt x="14191" y="16572"/>
                    <a:pt x="14267" y="16610"/>
                    <a:pt x="14343" y="16724"/>
                  </a:cubicBezTo>
                  <a:cubicBezTo>
                    <a:pt x="14571" y="16952"/>
                    <a:pt x="14457" y="17295"/>
                    <a:pt x="14191" y="17485"/>
                  </a:cubicBezTo>
                  <a:cubicBezTo>
                    <a:pt x="14083" y="17539"/>
                    <a:pt x="13956" y="17593"/>
                    <a:pt x="13838" y="17593"/>
                  </a:cubicBezTo>
                  <a:cubicBezTo>
                    <a:pt x="13788" y="17593"/>
                    <a:pt x="13741" y="17583"/>
                    <a:pt x="13696" y="17561"/>
                  </a:cubicBezTo>
                  <a:cubicBezTo>
                    <a:pt x="13620" y="17523"/>
                    <a:pt x="13506" y="17485"/>
                    <a:pt x="13430" y="17371"/>
                  </a:cubicBezTo>
                  <a:cubicBezTo>
                    <a:pt x="13316" y="17143"/>
                    <a:pt x="13392" y="16876"/>
                    <a:pt x="13620" y="16686"/>
                  </a:cubicBezTo>
                  <a:cubicBezTo>
                    <a:pt x="13772" y="16572"/>
                    <a:pt x="13924" y="16534"/>
                    <a:pt x="14076" y="16534"/>
                  </a:cubicBezTo>
                  <a:close/>
                  <a:moveTo>
                    <a:pt x="14853" y="17503"/>
                  </a:moveTo>
                  <a:cubicBezTo>
                    <a:pt x="14753" y="17786"/>
                    <a:pt x="14556" y="18046"/>
                    <a:pt x="14289" y="18231"/>
                  </a:cubicBezTo>
                  <a:lnTo>
                    <a:pt x="14289" y="18231"/>
                  </a:lnTo>
                  <a:cubicBezTo>
                    <a:pt x="14307" y="18223"/>
                    <a:pt x="14325" y="18216"/>
                    <a:pt x="14343" y="18208"/>
                  </a:cubicBezTo>
                  <a:cubicBezTo>
                    <a:pt x="14597" y="18039"/>
                    <a:pt x="14780" y="17775"/>
                    <a:pt x="14853" y="17503"/>
                  </a:cubicBezTo>
                  <a:close/>
                  <a:moveTo>
                    <a:pt x="5288" y="16686"/>
                  </a:moveTo>
                  <a:cubicBezTo>
                    <a:pt x="5440" y="16724"/>
                    <a:pt x="6201" y="17067"/>
                    <a:pt x="7419" y="19578"/>
                  </a:cubicBezTo>
                  <a:cubicBezTo>
                    <a:pt x="7286" y="19541"/>
                    <a:pt x="7169" y="19528"/>
                    <a:pt x="7065" y="19528"/>
                  </a:cubicBezTo>
                  <a:cubicBezTo>
                    <a:pt x="6843" y="19528"/>
                    <a:pt x="6686" y="19590"/>
                    <a:pt x="6582" y="19616"/>
                  </a:cubicBezTo>
                  <a:cubicBezTo>
                    <a:pt x="6392" y="19273"/>
                    <a:pt x="5859" y="18512"/>
                    <a:pt x="5288" y="17675"/>
                  </a:cubicBezTo>
                  <a:cubicBezTo>
                    <a:pt x="5098" y="17371"/>
                    <a:pt x="5022" y="17067"/>
                    <a:pt x="5098" y="16762"/>
                  </a:cubicBezTo>
                  <a:lnTo>
                    <a:pt x="5288" y="16686"/>
                  </a:lnTo>
                  <a:close/>
                  <a:moveTo>
                    <a:pt x="14878" y="12979"/>
                  </a:moveTo>
                  <a:cubicBezTo>
                    <a:pt x="14603" y="12979"/>
                    <a:pt x="14300" y="13021"/>
                    <a:pt x="13962" y="13110"/>
                  </a:cubicBezTo>
                  <a:cubicBezTo>
                    <a:pt x="13908" y="13122"/>
                    <a:pt x="13849" y="13135"/>
                    <a:pt x="13788" y="13149"/>
                  </a:cubicBezTo>
                  <a:lnTo>
                    <a:pt x="13788" y="13149"/>
                  </a:lnTo>
                  <a:cubicBezTo>
                    <a:pt x="13781" y="13148"/>
                    <a:pt x="13776" y="13148"/>
                    <a:pt x="13772" y="13148"/>
                  </a:cubicBezTo>
                  <a:cubicBezTo>
                    <a:pt x="13506" y="13186"/>
                    <a:pt x="13125" y="13300"/>
                    <a:pt x="12745" y="13376"/>
                  </a:cubicBezTo>
                  <a:cubicBezTo>
                    <a:pt x="12765" y="13390"/>
                    <a:pt x="12784" y="13404"/>
                    <a:pt x="12803" y="13419"/>
                  </a:cubicBezTo>
                  <a:lnTo>
                    <a:pt x="12803" y="13419"/>
                  </a:lnTo>
                  <a:cubicBezTo>
                    <a:pt x="13131" y="13307"/>
                    <a:pt x="13493" y="13217"/>
                    <a:pt x="13788" y="13149"/>
                  </a:cubicBezTo>
                  <a:lnTo>
                    <a:pt x="13788" y="13149"/>
                  </a:lnTo>
                  <a:cubicBezTo>
                    <a:pt x="13924" y="13169"/>
                    <a:pt x="14697" y="13445"/>
                    <a:pt x="15712" y="16382"/>
                  </a:cubicBezTo>
                  <a:cubicBezTo>
                    <a:pt x="16169" y="17827"/>
                    <a:pt x="16663" y="19387"/>
                    <a:pt x="17082" y="21099"/>
                  </a:cubicBezTo>
                  <a:lnTo>
                    <a:pt x="17082" y="21137"/>
                  </a:lnTo>
                  <a:lnTo>
                    <a:pt x="17310" y="20985"/>
                  </a:lnTo>
                  <a:lnTo>
                    <a:pt x="17310" y="20947"/>
                  </a:lnTo>
                  <a:cubicBezTo>
                    <a:pt x="16892" y="19273"/>
                    <a:pt x="16435" y="17675"/>
                    <a:pt x="15941" y="16306"/>
                  </a:cubicBezTo>
                  <a:cubicBezTo>
                    <a:pt x="15218" y="14137"/>
                    <a:pt x="14609" y="13338"/>
                    <a:pt x="14191" y="13072"/>
                  </a:cubicBezTo>
                  <a:cubicBezTo>
                    <a:pt x="14367" y="13042"/>
                    <a:pt x="14532" y="13027"/>
                    <a:pt x="14688" y="13027"/>
                  </a:cubicBezTo>
                  <a:cubicBezTo>
                    <a:pt x="15907" y="13027"/>
                    <a:pt x="16530" y="13951"/>
                    <a:pt x="17272" y="15773"/>
                  </a:cubicBezTo>
                  <a:cubicBezTo>
                    <a:pt x="17805" y="16991"/>
                    <a:pt x="18375" y="18855"/>
                    <a:pt x="18756" y="20148"/>
                  </a:cubicBezTo>
                  <a:lnTo>
                    <a:pt x="18756" y="20186"/>
                  </a:lnTo>
                  <a:lnTo>
                    <a:pt x="19174" y="20224"/>
                  </a:lnTo>
                  <a:cubicBezTo>
                    <a:pt x="18794" y="18893"/>
                    <a:pt x="18223" y="17105"/>
                    <a:pt x="17691" y="15849"/>
                  </a:cubicBezTo>
                  <a:cubicBezTo>
                    <a:pt x="17016" y="14211"/>
                    <a:pt x="16369" y="12979"/>
                    <a:pt x="14878" y="12979"/>
                  </a:cubicBezTo>
                  <a:close/>
                  <a:moveTo>
                    <a:pt x="8256" y="21175"/>
                  </a:moveTo>
                  <a:lnTo>
                    <a:pt x="8256" y="21175"/>
                  </a:lnTo>
                  <a:cubicBezTo>
                    <a:pt x="8294" y="21251"/>
                    <a:pt x="8332" y="21328"/>
                    <a:pt x="8370" y="21366"/>
                  </a:cubicBezTo>
                  <a:cubicBezTo>
                    <a:pt x="9625" y="22811"/>
                    <a:pt x="9435" y="23724"/>
                    <a:pt x="9435" y="23724"/>
                  </a:cubicBezTo>
                  <a:cubicBezTo>
                    <a:pt x="9304" y="23822"/>
                    <a:pt x="9230" y="23977"/>
                    <a:pt x="9211" y="24115"/>
                  </a:cubicBezTo>
                  <a:lnTo>
                    <a:pt x="9211" y="24115"/>
                  </a:lnTo>
                  <a:cubicBezTo>
                    <a:pt x="8957" y="23270"/>
                    <a:pt x="8618" y="22199"/>
                    <a:pt x="8256" y="21175"/>
                  </a:cubicBezTo>
                  <a:close/>
                  <a:moveTo>
                    <a:pt x="9968" y="23838"/>
                  </a:moveTo>
                  <a:cubicBezTo>
                    <a:pt x="10006" y="23838"/>
                    <a:pt x="10044" y="23838"/>
                    <a:pt x="10082" y="23915"/>
                  </a:cubicBezTo>
                  <a:cubicBezTo>
                    <a:pt x="10158" y="23953"/>
                    <a:pt x="10196" y="23991"/>
                    <a:pt x="10196" y="24105"/>
                  </a:cubicBezTo>
                  <a:cubicBezTo>
                    <a:pt x="10196" y="24295"/>
                    <a:pt x="10044" y="24485"/>
                    <a:pt x="9854" y="24485"/>
                  </a:cubicBezTo>
                  <a:cubicBezTo>
                    <a:pt x="9777" y="24485"/>
                    <a:pt x="9701" y="24485"/>
                    <a:pt x="9625" y="24409"/>
                  </a:cubicBezTo>
                  <a:cubicBezTo>
                    <a:pt x="9587" y="24371"/>
                    <a:pt x="9511" y="24333"/>
                    <a:pt x="9511" y="24219"/>
                  </a:cubicBezTo>
                  <a:cubicBezTo>
                    <a:pt x="9511" y="24029"/>
                    <a:pt x="9663" y="23838"/>
                    <a:pt x="9854" y="23838"/>
                  </a:cubicBezTo>
                  <a:close/>
                  <a:moveTo>
                    <a:pt x="5897" y="15088"/>
                  </a:moveTo>
                  <a:lnTo>
                    <a:pt x="5669" y="15621"/>
                  </a:lnTo>
                  <a:cubicBezTo>
                    <a:pt x="5517" y="15735"/>
                    <a:pt x="5022" y="16039"/>
                    <a:pt x="4870" y="16610"/>
                  </a:cubicBezTo>
                  <a:lnTo>
                    <a:pt x="4870" y="16724"/>
                  </a:lnTo>
                  <a:cubicBezTo>
                    <a:pt x="4832" y="17067"/>
                    <a:pt x="4870" y="17447"/>
                    <a:pt x="5098" y="17751"/>
                  </a:cubicBezTo>
                  <a:cubicBezTo>
                    <a:pt x="5783" y="18817"/>
                    <a:pt x="6354" y="19654"/>
                    <a:pt x="6430" y="19806"/>
                  </a:cubicBezTo>
                  <a:cubicBezTo>
                    <a:pt x="6468" y="19844"/>
                    <a:pt x="6544" y="19844"/>
                    <a:pt x="6582" y="19844"/>
                  </a:cubicBezTo>
                  <a:cubicBezTo>
                    <a:pt x="6582" y="19844"/>
                    <a:pt x="6749" y="19733"/>
                    <a:pt x="7016" y="19733"/>
                  </a:cubicBezTo>
                  <a:cubicBezTo>
                    <a:pt x="7243" y="19733"/>
                    <a:pt x="7543" y="19813"/>
                    <a:pt x="7875" y="20110"/>
                  </a:cubicBezTo>
                  <a:cubicBezTo>
                    <a:pt x="8560" y="20681"/>
                    <a:pt x="9093" y="21328"/>
                    <a:pt x="9473" y="21936"/>
                  </a:cubicBezTo>
                  <a:cubicBezTo>
                    <a:pt x="9892" y="22659"/>
                    <a:pt x="10082" y="23192"/>
                    <a:pt x="10044" y="23610"/>
                  </a:cubicBezTo>
                  <a:lnTo>
                    <a:pt x="9816" y="23610"/>
                  </a:lnTo>
                  <a:cubicBezTo>
                    <a:pt x="9816" y="23268"/>
                    <a:pt x="9663" y="22431"/>
                    <a:pt x="8674" y="21289"/>
                  </a:cubicBezTo>
                  <a:cubicBezTo>
                    <a:pt x="8068" y="20568"/>
                    <a:pt x="7506" y="20000"/>
                    <a:pt x="6971" y="20000"/>
                  </a:cubicBezTo>
                  <a:cubicBezTo>
                    <a:pt x="6801" y="20000"/>
                    <a:pt x="6633" y="20058"/>
                    <a:pt x="6468" y="20186"/>
                  </a:cubicBezTo>
                  <a:cubicBezTo>
                    <a:pt x="5783" y="20757"/>
                    <a:pt x="6354" y="21822"/>
                    <a:pt x="6924" y="22659"/>
                  </a:cubicBezTo>
                  <a:cubicBezTo>
                    <a:pt x="7038" y="22887"/>
                    <a:pt x="7190" y="23078"/>
                    <a:pt x="7343" y="23344"/>
                  </a:cubicBezTo>
                  <a:cubicBezTo>
                    <a:pt x="7609" y="23762"/>
                    <a:pt x="7913" y="24219"/>
                    <a:pt x="8332" y="24675"/>
                  </a:cubicBezTo>
                  <a:cubicBezTo>
                    <a:pt x="8294" y="24713"/>
                    <a:pt x="8294" y="24752"/>
                    <a:pt x="8256" y="24752"/>
                  </a:cubicBezTo>
                  <a:cubicBezTo>
                    <a:pt x="7533" y="24219"/>
                    <a:pt x="6772" y="23040"/>
                    <a:pt x="6277" y="22203"/>
                  </a:cubicBezTo>
                  <a:cubicBezTo>
                    <a:pt x="6087" y="21860"/>
                    <a:pt x="6011" y="21556"/>
                    <a:pt x="5897" y="21366"/>
                  </a:cubicBezTo>
                  <a:cubicBezTo>
                    <a:pt x="5669" y="20567"/>
                    <a:pt x="6049" y="20148"/>
                    <a:pt x="6049" y="20148"/>
                  </a:cubicBezTo>
                  <a:cubicBezTo>
                    <a:pt x="6087" y="20110"/>
                    <a:pt x="6087" y="20034"/>
                    <a:pt x="6049" y="19996"/>
                  </a:cubicBezTo>
                  <a:cubicBezTo>
                    <a:pt x="6049" y="19996"/>
                    <a:pt x="4756" y="18398"/>
                    <a:pt x="4451" y="17675"/>
                  </a:cubicBezTo>
                  <a:cubicBezTo>
                    <a:pt x="4261" y="17295"/>
                    <a:pt x="4299" y="16762"/>
                    <a:pt x="4489" y="16344"/>
                  </a:cubicBezTo>
                  <a:cubicBezTo>
                    <a:pt x="4642" y="15963"/>
                    <a:pt x="5022" y="15431"/>
                    <a:pt x="5897" y="15088"/>
                  </a:cubicBezTo>
                  <a:close/>
                  <a:moveTo>
                    <a:pt x="8674" y="24790"/>
                  </a:moveTo>
                  <a:cubicBezTo>
                    <a:pt x="8750" y="24790"/>
                    <a:pt x="8826" y="24790"/>
                    <a:pt x="8902" y="24866"/>
                  </a:cubicBezTo>
                  <a:cubicBezTo>
                    <a:pt x="8941" y="24904"/>
                    <a:pt x="9017" y="24942"/>
                    <a:pt x="9017" y="25056"/>
                  </a:cubicBezTo>
                  <a:cubicBezTo>
                    <a:pt x="9017" y="25246"/>
                    <a:pt x="8864" y="25436"/>
                    <a:pt x="8674" y="25436"/>
                  </a:cubicBezTo>
                  <a:cubicBezTo>
                    <a:pt x="8560" y="25436"/>
                    <a:pt x="8522" y="25436"/>
                    <a:pt x="8446" y="25360"/>
                  </a:cubicBezTo>
                  <a:cubicBezTo>
                    <a:pt x="8370" y="25322"/>
                    <a:pt x="8332" y="25246"/>
                    <a:pt x="8332" y="25170"/>
                  </a:cubicBezTo>
                  <a:cubicBezTo>
                    <a:pt x="8332" y="24980"/>
                    <a:pt x="8484" y="24790"/>
                    <a:pt x="8674" y="24790"/>
                  </a:cubicBezTo>
                  <a:close/>
                  <a:moveTo>
                    <a:pt x="8457" y="1"/>
                  </a:moveTo>
                  <a:cubicBezTo>
                    <a:pt x="7247" y="1"/>
                    <a:pt x="6135" y="516"/>
                    <a:pt x="4756" y="1583"/>
                  </a:cubicBezTo>
                  <a:cubicBezTo>
                    <a:pt x="3196" y="2800"/>
                    <a:pt x="3082" y="3979"/>
                    <a:pt x="3082" y="4360"/>
                  </a:cubicBezTo>
                  <a:cubicBezTo>
                    <a:pt x="2815" y="4398"/>
                    <a:pt x="2055" y="4702"/>
                    <a:pt x="1674" y="6110"/>
                  </a:cubicBezTo>
                  <a:cubicBezTo>
                    <a:pt x="1294" y="7556"/>
                    <a:pt x="1750" y="10105"/>
                    <a:pt x="3158" y="10827"/>
                  </a:cubicBezTo>
                  <a:cubicBezTo>
                    <a:pt x="4261" y="11322"/>
                    <a:pt x="5212" y="12806"/>
                    <a:pt x="5288" y="12920"/>
                  </a:cubicBezTo>
                  <a:cubicBezTo>
                    <a:pt x="5326" y="13072"/>
                    <a:pt x="5593" y="13833"/>
                    <a:pt x="5859" y="14898"/>
                  </a:cubicBezTo>
                  <a:cubicBezTo>
                    <a:pt x="4832" y="15279"/>
                    <a:pt x="4375" y="15925"/>
                    <a:pt x="4185" y="16344"/>
                  </a:cubicBezTo>
                  <a:cubicBezTo>
                    <a:pt x="4109" y="16610"/>
                    <a:pt x="3995" y="16914"/>
                    <a:pt x="3995" y="17181"/>
                  </a:cubicBezTo>
                  <a:cubicBezTo>
                    <a:pt x="2930" y="17866"/>
                    <a:pt x="2207" y="18322"/>
                    <a:pt x="1902" y="18588"/>
                  </a:cubicBezTo>
                  <a:lnTo>
                    <a:pt x="1332" y="19007"/>
                  </a:lnTo>
                  <a:cubicBezTo>
                    <a:pt x="0" y="20224"/>
                    <a:pt x="152" y="21746"/>
                    <a:pt x="457" y="23610"/>
                  </a:cubicBezTo>
                  <a:cubicBezTo>
                    <a:pt x="685" y="24980"/>
                    <a:pt x="1141" y="26806"/>
                    <a:pt x="1484" y="28099"/>
                  </a:cubicBezTo>
                  <a:cubicBezTo>
                    <a:pt x="1674" y="28746"/>
                    <a:pt x="1902" y="29621"/>
                    <a:pt x="2016" y="30002"/>
                  </a:cubicBezTo>
                  <a:lnTo>
                    <a:pt x="2016" y="30040"/>
                  </a:lnTo>
                  <a:lnTo>
                    <a:pt x="2207" y="29887"/>
                  </a:lnTo>
                  <a:lnTo>
                    <a:pt x="2207" y="29849"/>
                  </a:lnTo>
                  <a:cubicBezTo>
                    <a:pt x="2093" y="29469"/>
                    <a:pt x="1864" y="28670"/>
                    <a:pt x="1674" y="27985"/>
                  </a:cubicBezTo>
                  <a:cubicBezTo>
                    <a:pt x="1294" y="26692"/>
                    <a:pt x="837" y="24866"/>
                    <a:pt x="647" y="23534"/>
                  </a:cubicBezTo>
                  <a:cubicBezTo>
                    <a:pt x="304" y="21442"/>
                    <a:pt x="304" y="20148"/>
                    <a:pt x="1446" y="19159"/>
                  </a:cubicBezTo>
                  <a:cubicBezTo>
                    <a:pt x="1636" y="19159"/>
                    <a:pt x="2853" y="19349"/>
                    <a:pt x="3957" y="21632"/>
                  </a:cubicBezTo>
                  <a:cubicBezTo>
                    <a:pt x="5098" y="23991"/>
                    <a:pt x="6011" y="27262"/>
                    <a:pt x="6087" y="27605"/>
                  </a:cubicBezTo>
                  <a:lnTo>
                    <a:pt x="6087" y="27643"/>
                  </a:lnTo>
                  <a:lnTo>
                    <a:pt x="6354" y="27529"/>
                  </a:lnTo>
                  <a:lnTo>
                    <a:pt x="6354" y="27453"/>
                  </a:lnTo>
                  <a:cubicBezTo>
                    <a:pt x="6201" y="26844"/>
                    <a:pt x="5288" y="23800"/>
                    <a:pt x="4185" y="21480"/>
                  </a:cubicBezTo>
                  <a:cubicBezTo>
                    <a:pt x="3234" y="19463"/>
                    <a:pt x="2207" y="19007"/>
                    <a:pt x="1712" y="18893"/>
                  </a:cubicBezTo>
                  <a:cubicBezTo>
                    <a:pt x="1826" y="18817"/>
                    <a:pt x="1978" y="18702"/>
                    <a:pt x="2055" y="18664"/>
                  </a:cubicBezTo>
                  <a:cubicBezTo>
                    <a:pt x="2435" y="18398"/>
                    <a:pt x="3348" y="17827"/>
                    <a:pt x="4071" y="17371"/>
                  </a:cubicBezTo>
                  <a:cubicBezTo>
                    <a:pt x="4071" y="17523"/>
                    <a:pt x="4109" y="17675"/>
                    <a:pt x="4147" y="17827"/>
                  </a:cubicBezTo>
                  <a:cubicBezTo>
                    <a:pt x="4451" y="18474"/>
                    <a:pt x="5478" y="19806"/>
                    <a:pt x="5783" y="20148"/>
                  </a:cubicBezTo>
                  <a:cubicBezTo>
                    <a:pt x="5631" y="20338"/>
                    <a:pt x="5364" y="20795"/>
                    <a:pt x="5631" y="21518"/>
                  </a:cubicBezTo>
                  <a:cubicBezTo>
                    <a:pt x="5669" y="21708"/>
                    <a:pt x="5821" y="22012"/>
                    <a:pt x="6011" y="22317"/>
                  </a:cubicBezTo>
                  <a:cubicBezTo>
                    <a:pt x="6544" y="23268"/>
                    <a:pt x="7267" y="24485"/>
                    <a:pt x="8065" y="24980"/>
                  </a:cubicBezTo>
                  <a:lnTo>
                    <a:pt x="8065" y="25132"/>
                  </a:lnTo>
                  <a:cubicBezTo>
                    <a:pt x="8065" y="25284"/>
                    <a:pt x="8142" y="25436"/>
                    <a:pt x="8218" y="25512"/>
                  </a:cubicBezTo>
                  <a:cubicBezTo>
                    <a:pt x="8332" y="25627"/>
                    <a:pt x="8484" y="25627"/>
                    <a:pt x="8674" y="25627"/>
                  </a:cubicBezTo>
                  <a:cubicBezTo>
                    <a:pt x="8941" y="25550"/>
                    <a:pt x="9169" y="25246"/>
                    <a:pt x="9131" y="24942"/>
                  </a:cubicBezTo>
                  <a:cubicBezTo>
                    <a:pt x="9131" y="24790"/>
                    <a:pt x="9055" y="24675"/>
                    <a:pt x="8941" y="24561"/>
                  </a:cubicBezTo>
                  <a:cubicBezTo>
                    <a:pt x="8864" y="24485"/>
                    <a:pt x="8674" y="24485"/>
                    <a:pt x="8522" y="24485"/>
                  </a:cubicBezTo>
                  <a:cubicBezTo>
                    <a:pt x="8484" y="24485"/>
                    <a:pt x="8484" y="24485"/>
                    <a:pt x="8446" y="24523"/>
                  </a:cubicBezTo>
                  <a:cubicBezTo>
                    <a:pt x="7989" y="24105"/>
                    <a:pt x="7723" y="23648"/>
                    <a:pt x="7419" y="23192"/>
                  </a:cubicBezTo>
                  <a:cubicBezTo>
                    <a:pt x="7267" y="23001"/>
                    <a:pt x="7190" y="22773"/>
                    <a:pt x="7000" y="22507"/>
                  </a:cubicBezTo>
                  <a:cubicBezTo>
                    <a:pt x="6468" y="21746"/>
                    <a:pt x="5973" y="20795"/>
                    <a:pt x="6544" y="20376"/>
                  </a:cubicBezTo>
                  <a:cubicBezTo>
                    <a:pt x="6648" y="20285"/>
                    <a:pt x="6762" y="20238"/>
                    <a:pt x="6890" y="20238"/>
                  </a:cubicBezTo>
                  <a:cubicBezTo>
                    <a:pt x="7132" y="20238"/>
                    <a:pt x="7425" y="20408"/>
                    <a:pt x="7799" y="20757"/>
                  </a:cubicBezTo>
                  <a:cubicBezTo>
                    <a:pt x="8560" y="22659"/>
                    <a:pt x="9245" y="25056"/>
                    <a:pt x="9397" y="25703"/>
                  </a:cubicBezTo>
                  <a:lnTo>
                    <a:pt x="9397" y="25741"/>
                  </a:lnTo>
                  <a:lnTo>
                    <a:pt x="9625" y="25627"/>
                  </a:lnTo>
                  <a:lnTo>
                    <a:pt x="9625" y="25550"/>
                  </a:lnTo>
                  <a:cubicBezTo>
                    <a:pt x="9572" y="25350"/>
                    <a:pt x="9467" y="24977"/>
                    <a:pt x="9326" y="24499"/>
                  </a:cubicBezTo>
                  <a:lnTo>
                    <a:pt x="9326" y="24499"/>
                  </a:lnTo>
                  <a:cubicBezTo>
                    <a:pt x="9347" y="24523"/>
                    <a:pt x="9371" y="24544"/>
                    <a:pt x="9397" y="24561"/>
                  </a:cubicBezTo>
                  <a:cubicBezTo>
                    <a:pt x="9473" y="24675"/>
                    <a:pt x="9625" y="24675"/>
                    <a:pt x="9816" y="24675"/>
                  </a:cubicBezTo>
                  <a:cubicBezTo>
                    <a:pt x="10082" y="24599"/>
                    <a:pt x="10348" y="24295"/>
                    <a:pt x="10272" y="23991"/>
                  </a:cubicBezTo>
                  <a:cubicBezTo>
                    <a:pt x="10272" y="23838"/>
                    <a:pt x="10234" y="23762"/>
                    <a:pt x="10120" y="23648"/>
                  </a:cubicBezTo>
                  <a:cubicBezTo>
                    <a:pt x="10196" y="23192"/>
                    <a:pt x="10006" y="22507"/>
                    <a:pt x="9587" y="21746"/>
                  </a:cubicBezTo>
                  <a:cubicBezTo>
                    <a:pt x="9169" y="21137"/>
                    <a:pt x="8636" y="20491"/>
                    <a:pt x="7913" y="19844"/>
                  </a:cubicBezTo>
                  <a:cubicBezTo>
                    <a:pt x="7799" y="19768"/>
                    <a:pt x="7723" y="19730"/>
                    <a:pt x="7571" y="19616"/>
                  </a:cubicBezTo>
                  <a:cubicBezTo>
                    <a:pt x="6468" y="17333"/>
                    <a:pt x="5707" y="16610"/>
                    <a:pt x="5326" y="16420"/>
                  </a:cubicBezTo>
                  <a:lnTo>
                    <a:pt x="5402" y="16382"/>
                  </a:lnTo>
                  <a:lnTo>
                    <a:pt x="8370" y="16991"/>
                  </a:lnTo>
                  <a:lnTo>
                    <a:pt x="8484" y="16991"/>
                  </a:lnTo>
                  <a:cubicBezTo>
                    <a:pt x="8522" y="16991"/>
                    <a:pt x="8522" y="16952"/>
                    <a:pt x="8522" y="16914"/>
                  </a:cubicBezTo>
                  <a:lnTo>
                    <a:pt x="8750" y="15393"/>
                  </a:lnTo>
                  <a:lnTo>
                    <a:pt x="10082" y="16001"/>
                  </a:lnTo>
                  <a:lnTo>
                    <a:pt x="10196" y="16001"/>
                  </a:lnTo>
                  <a:cubicBezTo>
                    <a:pt x="10234" y="16001"/>
                    <a:pt x="10234" y="15963"/>
                    <a:pt x="10234" y="15963"/>
                  </a:cubicBezTo>
                  <a:lnTo>
                    <a:pt x="10957" y="14099"/>
                  </a:lnTo>
                  <a:cubicBezTo>
                    <a:pt x="11223" y="14480"/>
                    <a:pt x="11870" y="15545"/>
                    <a:pt x="12631" y="17523"/>
                  </a:cubicBezTo>
                  <a:cubicBezTo>
                    <a:pt x="12631" y="17713"/>
                    <a:pt x="12669" y="17866"/>
                    <a:pt x="12707" y="18018"/>
                  </a:cubicBezTo>
                  <a:cubicBezTo>
                    <a:pt x="12745" y="18056"/>
                    <a:pt x="12821" y="18132"/>
                    <a:pt x="12859" y="18208"/>
                  </a:cubicBezTo>
                  <a:lnTo>
                    <a:pt x="12859" y="18246"/>
                  </a:lnTo>
                  <a:cubicBezTo>
                    <a:pt x="13430" y="19844"/>
                    <a:pt x="13962" y="21556"/>
                    <a:pt x="14229" y="22773"/>
                  </a:cubicBezTo>
                  <a:lnTo>
                    <a:pt x="14229" y="22811"/>
                  </a:lnTo>
                  <a:lnTo>
                    <a:pt x="14457" y="22659"/>
                  </a:lnTo>
                  <a:lnTo>
                    <a:pt x="14457" y="22621"/>
                  </a:lnTo>
                  <a:cubicBezTo>
                    <a:pt x="14191" y="21518"/>
                    <a:pt x="13696" y="19920"/>
                    <a:pt x="13201" y="18398"/>
                  </a:cubicBezTo>
                  <a:cubicBezTo>
                    <a:pt x="13240" y="18398"/>
                    <a:pt x="13278" y="18436"/>
                    <a:pt x="13316" y="18436"/>
                  </a:cubicBezTo>
                  <a:cubicBezTo>
                    <a:pt x="13404" y="18456"/>
                    <a:pt x="13493" y="18465"/>
                    <a:pt x="13580" y="18465"/>
                  </a:cubicBezTo>
                  <a:cubicBezTo>
                    <a:pt x="13830" y="18465"/>
                    <a:pt x="14069" y="18387"/>
                    <a:pt x="14267" y="18246"/>
                  </a:cubicBezTo>
                  <a:cubicBezTo>
                    <a:pt x="14274" y="18241"/>
                    <a:pt x="14281" y="18236"/>
                    <a:pt x="14289" y="18231"/>
                  </a:cubicBezTo>
                  <a:lnTo>
                    <a:pt x="14289" y="18231"/>
                  </a:lnTo>
                  <a:cubicBezTo>
                    <a:pt x="14118" y="18303"/>
                    <a:pt x="13948" y="18369"/>
                    <a:pt x="13778" y="18369"/>
                  </a:cubicBezTo>
                  <a:cubicBezTo>
                    <a:pt x="13700" y="18369"/>
                    <a:pt x="13622" y="18355"/>
                    <a:pt x="13544" y="18322"/>
                  </a:cubicBezTo>
                  <a:cubicBezTo>
                    <a:pt x="13392" y="18284"/>
                    <a:pt x="13163" y="18132"/>
                    <a:pt x="13087" y="17942"/>
                  </a:cubicBezTo>
                  <a:cubicBezTo>
                    <a:pt x="12935" y="17713"/>
                    <a:pt x="12973" y="17371"/>
                    <a:pt x="13087" y="17105"/>
                  </a:cubicBezTo>
                  <a:cubicBezTo>
                    <a:pt x="13087" y="17181"/>
                    <a:pt x="13125" y="17333"/>
                    <a:pt x="13163" y="17447"/>
                  </a:cubicBezTo>
                  <a:cubicBezTo>
                    <a:pt x="13278" y="17561"/>
                    <a:pt x="13430" y="17713"/>
                    <a:pt x="13620" y="17751"/>
                  </a:cubicBezTo>
                  <a:cubicBezTo>
                    <a:pt x="13673" y="17773"/>
                    <a:pt x="13732" y="17782"/>
                    <a:pt x="13794" y="17782"/>
                  </a:cubicBezTo>
                  <a:cubicBezTo>
                    <a:pt x="13953" y="17782"/>
                    <a:pt x="14130" y="17720"/>
                    <a:pt x="14267" y="17637"/>
                  </a:cubicBezTo>
                  <a:cubicBezTo>
                    <a:pt x="14647" y="17485"/>
                    <a:pt x="14799" y="17067"/>
                    <a:pt x="14723" y="16724"/>
                  </a:cubicBezTo>
                  <a:lnTo>
                    <a:pt x="14723" y="16724"/>
                  </a:lnTo>
                  <a:cubicBezTo>
                    <a:pt x="14761" y="16762"/>
                    <a:pt x="14799" y="16800"/>
                    <a:pt x="14799" y="16876"/>
                  </a:cubicBezTo>
                  <a:cubicBezTo>
                    <a:pt x="14901" y="17062"/>
                    <a:pt x="14912" y="17286"/>
                    <a:pt x="14853" y="17503"/>
                  </a:cubicBezTo>
                  <a:lnTo>
                    <a:pt x="14853" y="17503"/>
                  </a:lnTo>
                  <a:cubicBezTo>
                    <a:pt x="14961" y="17197"/>
                    <a:pt x="14955" y="16865"/>
                    <a:pt x="14799" y="16572"/>
                  </a:cubicBezTo>
                  <a:cubicBezTo>
                    <a:pt x="14647" y="16344"/>
                    <a:pt x="14457" y="16154"/>
                    <a:pt x="14191" y="16077"/>
                  </a:cubicBezTo>
                  <a:cubicBezTo>
                    <a:pt x="14156" y="16077"/>
                    <a:pt x="14089" y="16077"/>
                    <a:pt x="14019" y="16048"/>
                  </a:cubicBezTo>
                  <a:lnTo>
                    <a:pt x="14019" y="16048"/>
                  </a:lnTo>
                  <a:cubicBezTo>
                    <a:pt x="14026" y="16096"/>
                    <a:pt x="14032" y="16144"/>
                    <a:pt x="14038" y="16192"/>
                  </a:cubicBezTo>
                  <a:lnTo>
                    <a:pt x="13620" y="16344"/>
                  </a:lnTo>
                  <a:cubicBezTo>
                    <a:pt x="13582" y="15963"/>
                    <a:pt x="13316" y="15202"/>
                    <a:pt x="12897" y="14632"/>
                  </a:cubicBezTo>
                  <a:cubicBezTo>
                    <a:pt x="12441" y="14023"/>
                    <a:pt x="11870" y="13833"/>
                    <a:pt x="11413" y="13833"/>
                  </a:cubicBezTo>
                  <a:lnTo>
                    <a:pt x="11185" y="13833"/>
                  </a:lnTo>
                  <a:lnTo>
                    <a:pt x="10386" y="13376"/>
                  </a:lnTo>
                  <a:cubicBezTo>
                    <a:pt x="10530" y="13335"/>
                    <a:pt x="10795" y="13261"/>
                    <a:pt x="11182" y="13261"/>
                  </a:cubicBezTo>
                  <a:cubicBezTo>
                    <a:pt x="11513" y="13261"/>
                    <a:pt x="11932" y="13315"/>
                    <a:pt x="12441" y="13490"/>
                  </a:cubicBezTo>
                  <a:cubicBezTo>
                    <a:pt x="13189" y="13748"/>
                    <a:pt x="13563" y="14278"/>
                    <a:pt x="13776" y="14913"/>
                  </a:cubicBezTo>
                  <a:lnTo>
                    <a:pt x="13776" y="14913"/>
                  </a:lnTo>
                  <a:cubicBezTo>
                    <a:pt x="13609" y="14337"/>
                    <a:pt x="13334" y="13817"/>
                    <a:pt x="12803" y="13419"/>
                  </a:cubicBezTo>
                  <a:lnTo>
                    <a:pt x="12803" y="13419"/>
                  </a:lnTo>
                  <a:cubicBezTo>
                    <a:pt x="12771" y="13430"/>
                    <a:pt x="12738" y="13441"/>
                    <a:pt x="12707" y="13452"/>
                  </a:cubicBezTo>
                  <a:cubicBezTo>
                    <a:pt x="12631" y="13376"/>
                    <a:pt x="12517" y="13338"/>
                    <a:pt x="12479" y="13338"/>
                  </a:cubicBezTo>
                  <a:cubicBezTo>
                    <a:pt x="11918" y="13151"/>
                    <a:pt x="11455" y="13093"/>
                    <a:pt x="11092" y="13093"/>
                  </a:cubicBezTo>
                  <a:cubicBezTo>
                    <a:pt x="10642" y="13093"/>
                    <a:pt x="10343" y="13182"/>
                    <a:pt x="10196" y="13224"/>
                  </a:cubicBezTo>
                  <a:lnTo>
                    <a:pt x="10120" y="13186"/>
                  </a:lnTo>
                  <a:cubicBezTo>
                    <a:pt x="10082" y="13110"/>
                    <a:pt x="10044" y="12958"/>
                    <a:pt x="10006" y="12882"/>
                  </a:cubicBezTo>
                  <a:cubicBezTo>
                    <a:pt x="11908" y="12159"/>
                    <a:pt x="12783" y="10257"/>
                    <a:pt x="12441" y="7670"/>
                  </a:cubicBezTo>
                  <a:cubicBezTo>
                    <a:pt x="12136" y="5691"/>
                    <a:pt x="11375" y="3561"/>
                    <a:pt x="11185" y="3066"/>
                  </a:cubicBezTo>
                  <a:lnTo>
                    <a:pt x="11756" y="2800"/>
                  </a:lnTo>
                  <a:cubicBezTo>
                    <a:pt x="12973" y="2115"/>
                    <a:pt x="13240" y="1278"/>
                    <a:pt x="13278" y="1202"/>
                  </a:cubicBezTo>
                  <a:lnTo>
                    <a:pt x="13278" y="1126"/>
                  </a:lnTo>
                  <a:cubicBezTo>
                    <a:pt x="13278" y="1088"/>
                    <a:pt x="13240" y="1088"/>
                    <a:pt x="13163" y="1088"/>
                  </a:cubicBezTo>
                  <a:cubicBezTo>
                    <a:pt x="12973" y="1012"/>
                    <a:pt x="11375" y="708"/>
                    <a:pt x="10234" y="327"/>
                  </a:cubicBezTo>
                  <a:cubicBezTo>
                    <a:pt x="9597" y="111"/>
                    <a:pt x="9016" y="1"/>
                    <a:pt x="8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9"/>
            <p:cNvSpPr/>
            <p:nvPr/>
          </p:nvSpPr>
          <p:spPr>
            <a:xfrm>
              <a:off x="4471659" y="2333875"/>
              <a:ext cx="12628" cy="36346"/>
            </a:xfrm>
            <a:custGeom>
              <a:avLst/>
              <a:gdLst/>
              <a:ahLst/>
              <a:cxnLst/>
              <a:rect l="l" t="t" r="r" b="b"/>
              <a:pathLst>
                <a:path w="952" h="2740" extrusionOk="0">
                  <a:moveTo>
                    <a:pt x="267" y="0"/>
                  </a:moveTo>
                  <a:cubicBezTo>
                    <a:pt x="153" y="0"/>
                    <a:pt x="77" y="152"/>
                    <a:pt x="0" y="305"/>
                  </a:cubicBezTo>
                  <a:cubicBezTo>
                    <a:pt x="77" y="381"/>
                    <a:pt x="267" y="761"/>
                    <a:pt x="305" y="1294"/>
                  </a:cubicBezTo>
                  <a:cubicBezTo>
                    <a:pt x="381" y="1826"/>
                    <a:pt x="381" y="2093"/>
                    <a:pt x="381" y="2207"/>
                  </a:cubicBezTo>
                  <a:cubicBezTo>
                    <a:pt x="495" y="2359"/>
                    <a:pt x="533" y="2435"/>
                    <a:pt x="533" y="2587"/>
                  </a:cubicBezTo>
                  <a:cubicBezTo>
                    <a:pt x="533" y="2625"/>
                    <a:pt x="647" y="2739"/>
                    <a:pt x="685" y="2739"/>
                  </a:cubicBezTo>
                  <a:cubicBezTo>
                    <a:pt x="685" y="2739"/>
                    <a:pt x="723" y="2739"/>
                    <a:pt x="723" y="2663"/>
                  </a:cubicBezTo>
                  <a:cubicBezTo>
                    <a:pt x="952" y="2245"/>
                    <a:pt x="952" y="1446"/>
                    <a:pt x="875" y="1065"/>
                  </a:cubicBezTo>
                  <a:cubicBezTo>
                    <a:pt x="723" y="495"/>
                    <a:pt x="457" y="0"/>
                    <a:pt x="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9"/>
            <p:cNvSpPr/>
            <p:nvPr/>
          </p:nvSpPr>
          <p:spPr>
            <a:xfrm>
              <a:off x="4427751" y="2445898"/>
              <a:ext cx="50991" cy="69668"/>
            </a:xfrm>
            <a:custGeom>
              <a:avLst/>
              <a:gdLst/>
              <a:ahLst/>
              <a:cxnLst/>
              <a:rect l="l" t="t" r="r" b="b"/>
              <a:pathLst>
                <a:path w="3844" h="5252" extrusionOk="0">
                  <a:moveTo>
                    <a:pt x="3843" y="1"/>
                  </a:moveTo>
                  <a:lnTo>
                    <a:pt x="343" y="419"/>
                  </a:lnTo>
                  <a:lnTo>
                    <a:pt x="1" y="5251"/>
                  </a:lnTo>
                  <a:lnTo>
                    <a:pt x="3843" y="3044"/>
                  </a:lnTo>
                  <a:lnTo>
                    <a:pt x="3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9"/>
            <p:cNvSpPr/>
            <p:nvPr/>
          </p:nvSpPr>
          <p:spPr>
            <a:xfrm>
              <a:off x="4464084" y="2334883"/>
              <a:ext cx="11116" cy="25747"/>
            </a:xfrm>
            <a:custGeom>
              <a:avLst/>
              <a:gdLst/>
              <a:ahLst/>
              <a:cxnLst/>
              <a:rect l="l" t="t" r="r" b="b"/>
              <a:pathLst>
                <a:path w="838" h="1941" extrusionOk="0">
                  <a:moveTo>
                    <a:pt x="191" y="0"/>
                  </a:moveTo>
                  <a:cubicBezTo>
                    <a:pt x="115" y="0"/>
                    <a:pt x="39" y="114"/>
                    <a:pt x="1" y="305"/>
                  </a:cubicBezTo>
                  <a:cubicBezTo>
                    <a:pt x="39" y="419"/>
                    <a:pt x="229" y="1027"/>
                    <a:pt x="343" y="1598"/>
                  </a:cubicBezTo>
                  <a:cubicBezTo>
                    <a:pt x="381" y="1636"/>
                    <a:pt x="571" y="1750"/>
                    <a:pt x="724" y="1826"/>
                  </a:cubicBezTo>
                  <a:lnTo>
                    <a:pt x="838" y="1940"/>
                  </a:lnTo>
                  <a:cubicBezTo>
                    <a:pt x="838" y="1788"/>
                    <a:pt x="762" y="1560"/>
                    <a:pt x="762" y="1256"/>
                  </a:cubicBezTo>
                  <a:cubicBezTo>
                    <a:pt x="724" y="685"/>
                    <a:pt x="495" y="305"/>
                    <a:pt x="495" y="267"/>
                  </a:cubicBezTo>
                  <a:cubicBezTo>
                    <a:pt x="343" y="38"/>
                    <a:pt x="22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a:off x="4441375" y="2282394"/>
              <a:ext cx="41400" cy="147374"/>
            </a:xfrm>
            <a:custGeom>
              <a:avLst/>
              <a:gdLst/>
              <a:ahLst/>
              <a:cxnLst/>
              <a:rect l="l" t="t" r="r" b="b"/>
              <a:pathLst>
                <a:path w="3121" h="11110" extrusionOk="0">
                  <a:moveTo>
                    <a:pt x="495" y="1"/>
                  </a:moveTo>
                  <a:cubicBezTo>
                    <a:pt x="343" y="1"/>
                    <a:pt x="191" y="305"/>
                    <a:pt x="153" y="952"/>
                  </a:cubicBezTo>
                  <a:lnTo>
                    <a:pt x="153" y="1408"/>
                  </a:lnTo>
                  <a:cubicBezTo>
                    <a:pt x="153" y="2359"/>
                    <a:pt x="153" y="3310"/>
                    <a:pt x="39" y="4566"/>
                  </a:cubicBezTo>
                  <a:cubicBezTo>
                    <a:pt x="1" y="5517"/>
                    <a:pt x="1" y="6316"/>
                    <a:pt x="1" y="7115"/>
                  </a:cubicBezTo>
                  <a:lnTo>
                    <a:pt x="1" y="8561"/>
                  </a:lnTo>
                  <a:lnTo>
                    <a:pt x="1" y="11110"/>
                  </a:lnTo>
                  <a:lnTo>
                    <a:pt x="2017" y="10881"/>
                  </a:lnTo>
                  <a:lnTo>
                    <a:pt x="1979" y="9398"/>
                  </a:lnTo>
                  <a:cubicBezTo>
                    <a:pt x="1979" y="9360"/>
                    <a:pt x="2017" y="9321"/>
                    <a:pt x="2017" y="9321"/>
                  </a:cubicBezTo>
                  <a:cubicBezTo>
                    <a:pt x="2055" y="9321"/>
                    <a:pt x="2664" y="9283"/>
                    <a:pt x="2968" y="8218"/>
                  </a:cubicBezTo>
                  <a:cubicBezTo>
                    <a:pt x="3120" y="7609"/>
                    <a:pt x="3120" y="7381"/>
                    <a:pt x="2968" y="6734"/>
                  </a:cubicBezTo>
                  <a:lnTo>
                    <a:pt x="2854" y="6734"/>
                  </a:lnTo>
                  <a:cubicBezTo>
                    <a:pt x="2816" y="6734"/>
                    <a:pt x="2778" y="6696"/>
                    <a:pt x="2702" y="6658"/>
                  </a:cubicBezTo>
                  <a:cubicBezTo>
                    <a:pt x="2664" y="6811"/>
                    <a:pt x="2588" y="6887"/>
                    <a:pt x="2398" y="7001"/>
                  </a:cubicBezTo>
                  <a:cubicBezTo>
                    <a:pt x="2330" y="7026"/>
                    <a:pt x="2261" y="7036"/>
                    <a:pt x="2193" y="7036"/>
                  </a:cubicBezTo>
                  <a:cubicBezTo>
                    <a:pt x="1953" y="7036"/>
                    <a:pt x="1726" y="6908"/>
                    <a:pt x="1637" y="6849"/>
                  </a:cubicBezTo>
                  <a:lnTo>
                    <a:pt x="1142" y="7305"/>
                  </a:lnTo>
                  <a:cubicBezTo>
                    <a:pt x="1256" y="7457"/>
                    <a:pt x="1484" y="7952"/>
                    <a:pt x="1446" y="8637"/>
                  </a:cubicBezTo>
                  <a:cubicBezTo>
                    <a:pt x="1446" y="8713"/>
                    <a:pt x="1370" y="8713"/>
                    <a:pt x="1332" y="8713"/>
                  </a:cubicBezTo>
                  <a:cubicBezTo>
                    <a:pt x="1294" y="8713"/>
                    <a:pt x="1256" y="8637"/>
                    <a:pt x="1294" y="8599"/>
                  </a:cubicBezTo>
                  <a:cubicBezTo>
                    <a:pt x="1370" y="7838"/>
                    <a:pt x="990" y="7305"/>
                    <a:pt x="990" y="7305"/>
                  </a:cubicBezTo>
                  <a:lnTo>
                    <a:pt x="990" y="7229"/>
                  </a:lnTo>
                  <a:lnTo>
                    <a:pt x="1561" y="6658"/>
                  </a:lnTo>
                  <a:cubicBezTo>
                    <a:pt x="1599" y="6639"/>
                    <a:pt x="1618" y="6630"/>
                    <a:pt x="1632" y="6630"/>
                  </a:cubicBezTo>
                  <a:cubicBezTo>
                    <a:pt x="1646" y="6630"/>
                    <a:pt x="1656" y="6639"/>
                    <a:pt x="1675" y="6658"/>
                  </a:cubicBezTo>
                  <a:cubicBezTo>
                    <a:pt x="1739" y="6722"/>
                    <a:pt x="1990" y="6866"/>
                    <a:pt x="2181" y="6866"/>
                  </a:cubicBezTo>
                  <a:cubicBezTo>
                    <a:pt x="2218" y="6866"/>
                    <a:pt x="2253" y="6861"/>
                    <a:pt x="2283" y="6849"/>
                  </a:cubicBezTo>
                  <a:cubicBezTo>
                    <a:pt x="2474" y="6734"/>
                    <a:pt x="2588" y="6620"/>
                    <a:pt x="2588" y="6392"/>
                  </a:cubicBezTo>
                  <a:cubicBezTo>
                    <a:pt x="2588" y="6202"/>
                    <a:pt x="2474" y="6012"/>
                    <a:pt x="2245" y="5897"/>
                  </a:cubicBezTo>
                  <a:cubicBezTo>
                    <a:pt x="1903" y="5707"/>
                    <a:pt x="1446" y="5555"/>
                    <a:pt x="1294" y="5517"/>
                  </a:cubicBezTo>
                  <a:lnTo>
                    <a:pt x="419" y="6506"/>
                  </a:lnTo>
                  <a:cubicBezTo>
                    <a:pt x="400" y="6525"/>
                    <a:pt x="381" y="6535"/>
                    <a:pt x="367" y="6535"/>
                  </a:cubicBezTo>
                  <a:cubicBezTo>
                    <a:pt x="353" y="6535"/>
                    <a:pt x="343" y="6525"/>
                    <a:pt x="343" y="6506"/>
                  </a:cubicBezTo>
                  <a:cubicBezTo>
                    <a:pt x="305" y="6468"/>
                    <a:pt x="305" y="6392"/>
                    <a:pt x="343" y="6392"/>
                  </a:cubicBezTo>
                  <a:lnTo>
                    <a:pt x="952" y="5631"/>
                  </a:lnTo>
                  <a:lnTo>
                    <a:pt x="914" y="4984"/>
                  </a:lnTo>
                  <a:cubicBezTo>
                    <a:pt x="914" y="4946"/>
                    <a:pt x="952" y="4870"/>
                    <a:pt x="952" y="4870"/>
                  </a:cubicBezTo>
                  <a:cubicBezTo>
                    <a:pt x="1028" y="4870"/>
                    <a:pt x="1066" y="4946"/>
                    <a:pt x="1066" y="4946"/>
                  </a:cubicBezTo>
                  <a:lnTo>
                    <a:pt x="1104" y="5441"/>
                  </a:lnTo>
                  <a:lnTo>
                    <a:pt x="1180" y="5327"/>
                  </a:lnTo>
                  <a:cubicBezTo>
                    <a:pt x="1180" y="5327"/>
                    <a:pt x="1256" y="5251"/>
                    <a:pt x="1294" y="5251"/>
                  </a:cubicBezTo>
                  <a:cubicBezTo>
                    <a:pt x="1294" y="5251"/>
                    <a:pt x="1484" y="5327"/>
                    <a:pt x="1713" y="5403"/>
                  </a:cubicBezTo>
                  <a:cubicBezTo>
                    <a:pt x="1637" y="4832"/>
                    <a:pt x="1446" y="4262"/>
                    <a:pt x="1446" y="4224"/>
                  </a:cubicBezTo>
                  <a:cubicBezTo>
                    <a:pt x="1332" y="4071"/>
                    <a:pt x="1294" y="3995"/>
                    <a:pt x="1180" y="3995"/>
                  </a:cubicBezTo>
                  <a:cubicBezTo>
                    <a:pt x="1104" y="3995"/>
                    <a:pt x="990" y="4186"/>
                    <a:pt x="952" y="4262"/>
                  </a:cubicBezTo>
                  <a:cubicBezTo>
                    <a:pt x="952" y="4300"/>
                    <a:pt x="914" y="4300"/>
                    <a:pt x="876" y="4300"/>
                  </a:cubicBezTo>
                  <a:cubicBezTo>
                    <a:pt x="800" y="4300"/>
                    <a:pt x="800" y="4262"/>
                    <a:pt x="800" y="4224"/>
                  </a:cubicBezTo>
                  <a:cubicBezTo>
                    <a:pt x="800" y="4224"/>
                    <a:pt x="800" y="2131"/>
                    <a:pt x="762" y="838"/>
                  </a:cubicBezTo>
                  <a:cubicBezTo>
                    <a:pt x="762" y="229"/>
                    <a:pt x="571"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a:off x="4437342" y="2428242"/>
              <a:ext cx="36346" cy="20203"/>
            </a:xfrm>
            <a:custGeom>
              <a:avLst/>
              <a:gdLst/>
              <a:ahLst/>
              <a:cxnLst/>
              <a:rect l="l" t="t" r="r" b="b"/>
              <a:pathLst>
                <a:path w="2740" h="1523" extrusionOk="0">
                  <a:moveTo>
                    <a:pt x="2740" y="0"/>
                  </a:moveTo>
                  <a:lnTo>
                    <a:pt x="0" y="495"/>
                  </a:lnTo>
                  <a:lnTo>
                    <a:pt x="0" y="1522"/>
                  </a:lnTo>
                  <a:lnTo>
                    <a:pt x="2740" y="1218"/>
                  </a:lnTo>
                  <a:lnTo>
                    <a:pt x="27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9"/>
            <p:cNvSpPr/>
            <p:nvPr/>
          </p:nvSpPr>
          <p:spPr>
            <a:xfrm>
              <a:off x="4425231" y="2282394"/>
              <a:ext cx="61576" cy="236701"/>
            </a:xfrm>
            <a:custGeom>
              <a:avLst/>
              <a:gdLst/>
              <a:ahLst/>
              <a:cxnLst/>
              <a:rect l="l" t="t" r="r" b="b"/>
              <a:pathLst>
                <a:path w="4642" h="17844" extrusionOk="0">
                  <a:moveTo>
                    <a:pt x="3120" y="3995"/>
                  </a:moveTo>
                  <a:cubicBezTo>
                    <a:pt x="3120" y="3995"/>
                    <a:pt x="3234" y="3995"/>
                    <a:pt x="3348" y="4224"/>
                  </a:cubicBezTo>
                  <a:cubicBezTo>
                    <a:pt x="3348" y="4262"/>
                    <a:pt x="3538" y="4642"/>
                    <a:pt x="3653" y="5175"/>
                  </a:cubicBezTo>
                  <a:lnTo>
                    <a:pt x="3653" y="5745"/>
                  </a:lnTo>
                  <a:cubicBezTo>
                    <a:pt x="3577" y="5669"/>
                    <a:pt x="3424" y="5593"/>
                    <a:pt x="3234" y="5517"/>
                  </a:cubicBezTo>
                  <a:cubicBezTo>
                    <a:pt x="3196" y="4984"/>
                    <a:pt x="3006" y="4414"/>
                    <a:pt x="2930" y="4262"/>
                  </a:cubicBezTo>
                  <a:cubicBezTo>
                    <a:pt x="3006" y="4071"/>
                    <a:pt x="3082" y="3995"/>
                    <a:pt x="3120" y="3995"/>
                  </a:cubicBezTo>
                  <a:close/>
                  <a:moveTo>
                    <a:pt x="3767" y="3957"/>
                  </a:moveTo>
                  <a:cubicBezTo>
                    <a:pt x="3881" y="3957"/>
                    <a:pt x="4185" y="4376"/>
                    <a:pt x="4299" y="4946"/>
                  </a:cubicBezTo>
                  <a:cubicBezTo>
                    <a:pt x="4413" y="5365"/>
                    <a:pt x="4413" y="6164"/>
                    <a:pt x="4185" y="6620"/>
                  </a:cubicBezTo>
                  <a:cubicBezTo>
                    <a:pt x="4147" y="6620"/>
                    <a:pt x="4147" y="6544"/>
                    <a:pt x="4071" y="6468"/>
                  </a:cubicBezTo>
                  <a:cubicBezTo>
                    <a:pt x="4071" y="6316"/>
                    <a:pt x="4033" y="6164"/>
                    <a:pt x="3957" y="6012"/>
                  </a:cubicBezTo>
                  <a:cubicBezTo>
                    <a:pt x="3957" y="5936"/>
                    <a:pt x="3957" y="5669"/>
                    <a:pt x="3843" y="5175"/>
                  </a:cubicBezTo>
                  <a:cubicBezTo>
                    <a:pt x="3805" y="4718"/>
                    <a:pt x="3615" y="4338"/>
                    <a:pt x="3577" y="4186"/>
                  </a:cubicBezTo>
                  <a:cubicBezTo>
                    <a:pt x="3615" y="4033"/>
                    <a:pt x="3691" y="3957"/>
                    <a:pt x="3767" y="3957"/>
                  </a:cubicBezTo>
                  <a:close/>
                  <a:moveTo>
                    <a:pt x="1788" y="191"/>
                  </a:moveTo>
                  <a:cubicBezTo>
                    <a:pt x="1865" y="191"/>
                    <a:pt x="1979" y="381"/>
                    <a:pt x="2055" y="990"/>
                  </a:cubicBezTo>
                  <a:cubicBezTo>
                    <a:pt x="2093" y="2245"/>
                    <a:pt x="2093" y="4186"/>
                    <a:pt x="2093" y="4376"/>
                  </a:cubicBezTo>
                  <a:cubicBezTo>
                    <a:pt x="2093" y="4414"/>
                    <a:pt x="2131" y="4452"/>
                    <a:pt x="2169" y="4452"/>
                  </a:cubicBezTo>
                  <a:cubicBezTo>
                    <a:pt x="2245" y="4452"/>
                    <a:pt x="2283" y="4452"/>
                    <a:pt x="2321" y="4376"/>
                  </a:cubicBezTo>
                  <a:cubicBezTo>
                    <a:pt x="2359" y="4262"/>
                    <a:pt x="2473" y="4071"/>
                    <a:pt x="2511" y="4071"/>
                  </a:cubicBezTo>
                  <a:cubicBezTo>
                    <a:pt x="2549" y="4071"/>
                    <a:pt x="2625" y="4147"/>
                    <a:pt x="2701" y="4262"/>
                  </a:cubicBezTo>
                  <a:cubicBezTo>
                    <a:pt x="2701" y="4338"/>
                    <a:pt x="2892" y="4832"/>
                    <a:pt x="3006" y="5365"/>
                  </a:cubicBezTo>
                  <a:lnTo>
                    <a:pt x="2625" y="5289"/>
                  </a:lnTo>
                  <a:cubicBezTo>
                    <a:pt x="2549" y="5289"/>
                    <a:pt x="2511" y="5289"/>
                    <a:pt x="2511" y="5327"/>
                  </a:cubicBezTo>
                  <a:lnTo>
                    <a:pt x="2473" y="5365"/>
                  </a:lnTo>
                  <a:lnTo>
                    <a:pt x="2397" y="4946"/>
                  </a:lnTo>
                  <a:cubicBezTo>
                    <a:pt x="2397" y="4908"/>
                    <a:pt x="2359" y="4832"/>
                    <a:pt x="2283" y="4832"/>
                  </a:cubicBezTo>
                  <a:cubicBezTo>
                    <a:pt x="2207" y="4832"/>
                    <a:pt x="2169" y="4908"/>
                    <a:pt x="2169" y="4984"/>
                  </a:cubicBezTo>
                  <a:lnTo>
                    <a:pt x="2245" y="5669"/>
                  </a:lnTo>
                  <a:lnTo>
                    <a:pt x="1598" y="6354"/>
                  </a:lnTo>
                  <a:cubicBezTo>
                    <a:pt x="1560" y="6392"/>
                    <a:pt x="1560" y="6506"/>
                    <a:pt x="1598" y="6544"/>
                  </a:cubicBezTo>
                  <a:cubicBezTo>
                    <a:pt x="1636" y="6582"/>
                    <a:pt x="1674" y="6601"/>
                    <a:pt x="1708" y="6601"/>
                  </a:cubicBezTo>
                  <a:cubicBezTo>
                    <a:pt x="1741" y="6601"/>
                    <a:pt x="1769" y="6582"/>
                    <a:pt x="1788" y="6544"/>
                  </a:cubicBezTo>
                  <a:lnTo>
                    <a:pt x="2587" y="5593"/>
                  </a:lnTo>
                  <a:cubicBezTo>
                    <a:pt x="2740" y="5669"/>
                    <a:pt x="3234" y="5783"/>
                    <a:pt x="3500" y="5974"/>
                  </a:cubicBezTo>
                  <a:cubicBezTo>
                    <a:pt x="3691" y="6126"/>
                    <a:pt x="3805" y="6316"/>
                    <a:pt x="3805" y="6468"/>
                  </a:cubicBezTo>
                  <a:cubicBezTo>
                    <a:pt x="3805" y="6620"/>
                    <a:pt x="3691" y="6734"/>
                    <a:pt x="3500" y="6849"/>
                  </a:cubicBezTo>
                  <a:cubicBezTo>
                    <a:pt x="3470" y="6861"/>
                    <a:pt x="3437" y="6866"/>
                    <a:pt x="3403" y="6866"/>
                  </a:cubicBezTo>
                  <a:cubicBezTo>
                    <a:pt x="3228" y="6866"/>
                    <a:pt x="3025" y="6722"/>
                    <a:pt x="2930" y="6658"/>
                  </a:cubicBezTo>
                  <a:cubicBezTo>
                    <a:pt x="2911" y="6639"/>
                    <a:pt x="2892" y="6630"/>
                    <a:pt x="2868" y="6630"/>
                  </a:cubicBezTo>
                  <a:cubicBezTo>
                    <a:pt x="2844" y="6630"/>
                    <a:pt x="2816" y="6639"/>
                    <a:pt x="2778" y="6658"/>
                  </a:cubicBezTo>
                  <a:lnTo>
                    <a:pt x="2207" y="7229"/>
                  </a:lnTo>
                  <a:cubicBezTo>
                    <a:pt x="2169" y="7267"/>
                    <a:pt x="2169" y="7305"/>
                    <a:pt x="2207" y="7343"/>
                  </a:cubicBezTo>
                  <a:cubicBezTo>
                    <a:pt x="2207" y="7343"/>
                    <a:pt x="2587" y="7838"/>
                    <a:pt x="2511" y="8599"/>
                  </a:cubicBezTo>
                  <a:cubicBezTo>
                    <a:pt x="2511" y="8637"/>
                    <a:pt x="2511" y="8637"/>
                    <a:pt x="2549" y="8675"/>
                  </a:cubicBezTo>
                  <a:cubicBezTo>
                    <a:pt x="2549" y="8751"/>
                    <a:pt x="2625" y="8751"/>
                    <a:pt x="2663" y="8751"/>
                  </a:cubicBezTo>
                  <a:cubicBezTo>
                    <a:pt x="2701" y="8751"/>
                    <a:pt x="2740" y="8675"/>
                    <a:pt x="2740" y="8637"/>
                  </a:cubicBezTo>
                  <a:cubicBezTo>
                    <a:pt x="2816" y="7990"/>
                    <a:pt x="2587" y="7495"/>
                    <a:pt x="2473" y="7305"/>
                  </a:cubicBezTo>
                  <a:lnTo>
                    <a:pt x="2892" y="6887"/>
                  </a:lnTo>
                  <a:cubicBezTo>
                    <a:pt x="3010" y="6946"/>
                    <a:pt x="3221" y="7074"/>
                    <a:pt x="3452" y="7074"/>
                  </a:cubicBezTo>
                  <a:cubicBezTo>
                    <a:pt x="3518" y="7074"/>
                    <a:pt x="3585" y="7064"/>
                    <a:pt x="3653" y="7039"/>
                  </a:cubicBezTo>
                  <a:cubicBezTo>
                    <a:pt x="3805" y="6925"/>
                    <a:pt x="3881" y="6849"/>
                    <a:pt x="3919" y="6734"/>
                  </a:cubicBezTo>
                  <a:cubicBezTo>
                    <a:pt x="3995" y="6773"/>
                    <a:pt x="4033" y="6773"/>
                    <a:pt x="4071" y="6849"/>
                  </a:cubicBezTo>
                  <a:lnTo>
                    <a:pt x="4185" y="6849"/>
                  </a:lnTo>
                  <a:cubicBezTo>
                    <a:pt x="4299" y="7419"/>
                    <a:pt x="4299" y="7648"/>
                    <a:pt x="4185" y="8256"/>
                  </a:cubicBezTo>
                  <a:cubicBezTo>
                    <a:pt x="3881" y="9245"/>
                    <a:pt x="3272" y="9321"/>
                    <a:pt x="3272" y="9321"/>
                  </a:cubicBezTo>
                  <a:cubicBezTo>
                    <a:pt x="3234" y="9321"/>
                    <a:pt x="3196" y="9360"/>
                    <a:pt x="3196" y="9474"/>
                  </a:cubicBezTo>
                  <a:lnTo>
                    <a:pt x="3196" y="10881"/>
                  </a:lnTo>
                  <a:lnTo>
                    <a:pt x="1370" y="11224"/>
                  </a:lnTo>
                  <a:cubicBezTo>
                    <a:pt x="1370" y="10843"/>
                    <a:pt x="1332" y="9664"/>
                    <a:pt x="1370" y="8713"/>
                  </a:cubicBezTo>
                  <a:lnTo>
                    <a:pt x="1370" y="7267"/>
                  </a:lnTo>
                  <a:cubicBezTo>
                    <a:pt x="1370" y="6430"/>
                    <a:pt x="1370" y="5669"/>
                    <a:pt x="1408" y="4718"/>
                  </a:cubicBezTo>
                  <a:cubicBezTo>
                    <a:pt x="1484" y="3463"/>
                    <a:pt x="1522" y="2512"/>
                    <a:pt x="1522" y="1560"/>
                  </a:cubicBezTo>
                  <a:lnTo>
                    <a:pt x="1522" y="1104"/>
                  </a:lnTo>
                  <a:cubicBezTo>
                    <a:pt x="1522" y="457"/>
                    <a:pt x="1712" y="191"/>
                    <a:pt x="1788" y="191"/>
                  </a:cubicBezTo>
                  <a:close/>
                  <a:moveTo>
                    <a:pt x="3615" y="10995"/>
                  </a:moveTo>
                  <a:lnTo>
                    <a:pt x="3615" y="12137"/>
                  </a:lnTo>
                  <a:lnTo>
                    <a:pt x="951" y="12441"/>
                  </a:lnTo>
                  <a:lnTo>
                    <a:pt x="951" y="11490"/>
                  </a:lnTo>
                  <a:lnTo>
                    <a:pt x="3615" y="10995"/>
                  </a:lnTo>
                  <a:close/>
                  <a:moveTo>
                    <a:pt x="1750" y="1"/>
                  </a:moveTo>
                  <a:cubicBezTo>
                    <a:pt x="1446" y="1"/>
                    <a:pt x="1218" y="457"/>
                    <a:pt x="1218" y="1142"/>
                  </a:cubicBezTo>
                  <a:lnTo>
                    <a:pt x="1218" y="1599"/>
                  </a:lnTo>
                  <a:cubicBezTo>
                    <a:pt x="1218" y="2550"/>
                    <a:pt x="1218" y="3501"/>
                    <a:pt x="1142" y="4718"/>
                  </a:cubicBezTo>
                  <a:cubicBezTo>
                    <a:pt x="1066" y="5669"/>
                    <a:pt x="1066" y="6468"/>
                    <a:pt x="1066" y="7305"/>
                  </a:cubicBezTo>
                  <a:lnTo>
                    <a:pt x="1066" y="7381"/>
                  </a:lnTo>
                  <a:lnTo>
                    <a:pt x="1066" y="8751"/>
                  </a:lnTo>
                  <a:lnTo>
                    <a:pt x="1066" y="11300"/>
                  </a:lnTo>
                  <a:lnTo>
                    <a:pt x="761" y="11376"/>
                  </a:lnTo>
                  <a:cubicBezTo>
                    <a:pt x="685" y="11376"/>
                    <a:pt x="647" y="11414"/>
                    <a:pt x="647" y="11452"/>
                  </a:cubicBezTo>
                  <a:lnTo>
                    <a:pt x="647" y="12555"/>
                  </a:lnTo>
                  <a:lnTo>
                    <a:pt x="381" y="12593"/>
                  </a:lnTo>
                  <a:cubicBezTo>
                    <a:pt x="305" y="12593"/>
                    <a:pt x="267" y="12631"/>
                    <a:pt x="267" y="12707"/>
                  </a:cubicBezTo>
                  <a:lnTo>
                    <a:pt x="0" y="17729"/>
                  </a:lnTo>
                  <a:lnTo>
                    <a:pt x="0" y="17843"/>
                  </a:lnTo>
                  <a:lnTo>
                    <a:pt x="229" y="17691"/>
                  </a:lnTo>
                  <a:lnTo>
                    <a:pt x="495" y="12822"/>
                  </a:lnTo>
                  <a:lnTo>
                    <a:pt x="3919" y="12403"/>
                  </a:lnTo>
                  <a:lnTo>
                    <a:pt x="3919" y="15485"/>
                  </a:lnTo>
                  <a:lnTo>
                    <a:pt x="4185" y="15370"/>
                  </a:lnTo>
                  <a:lnTo>
                    <a:pt x="4185" y="12251"/>
                  </a:lnTo>
                  <a:cubicBezTo>
                    <a:pt x="4185" y="12213"/>
                    <a:pt x="4185" y="12213"/>
                    <a:pt x="4109" y="12175"/>
                  </a:cubicBezTo>
                  <a:cubicBezTo>
                    <a:pt x="4071" y="12175"/>
                    <a:pt x="4071" y="12137"/>
                    <a:pt x="4033" y="12137"/>
                  </a:cubicBezTo>
                  <a:lnTo>
                    <a:pt x="3805" y="12175"/>
                  </a:lnTo>
                  <a:lnTo>
                    <a:pt x="3805" y="10919"/>
                  </a:lnTo>
                  <a:cubicBezTo>
                    <a:pt x="3805" y="10881"/>
                    <a:pt x="3805" y="10881"/>
                    <a:pt x="3729" y="10843"/>
                  </a:cubicBezTo>
                  <a:cubicBezTo>
                    <a:pt x="3691" y="10843"/>
                    <a:pt x="3691" y="10805"/>
                    <a:pt x="3653" y="10805"/>
                  </a:cubicBezTo>
                  <a:lnTo>
                    <a:pt x="3424" y="10843"/>
                  </a:lnTo>
                  <a:lnTo>
                    <a:pt x="3424" y="9550"/>
                  </a:lnTo>
                  <a:cubicBezTo>
                    <a:pt x="3653" y="9512"/>
                    <a:pt x="4185" y="9283"/>
                    <a:pt x="4413" y="8332"/>
                  </a:cubicBezTo>
                  <a:cubicBezTo>
                    <a:pt x="4604" y="7648"/>
                    <a:pt x="4566" y="7381"/>
                    <a:pt x="4413" y="6696"/>
                  </a:cubicBezTo>
                  <a:cubicBezTo>
                    <a:pt x="4642" y="6164"/>
                    <a:pt x="4642" y="5327"/>
                    <a:pt x="4566" y="4946"/>
                  </a:cubicBezTo>
                  <a:cubicBezTo>
                    <a:pt x="4413" y="4376"/>
                    <a:pt x="4147" y="3767"/>
                    <a:pt x="3767" y="3767"/>
                  </a:cubicBezTo>
                  <a:cubicBezTo>
                    <a:pt x="3653" y="3767"/>
                    <a:pt x="3500" y="3805"/>
                    <a:pt x="3424" y="3995"/>
                  </a:cubicBezTo>
                  <a:cubicBezTo>
                    <a:pt x="3272" y="3843"/>
                    <a:pt x="3196" y="3805"/>
                    <a:pt x="3044" y="3805"/>
                  </a:cubicBezTo>
                  <a:cubicBezTo>
                    <a:pt x="2930" y="3805"/>
                    <a:pt x="2816" y="3881"/>
                    <a:pt x="2740" y="4071"/>
                  </a:cubicBezTo>
                  <a:cubicBezTo>
                    <a:pt x="2663" y="3957"/>
                    <a:pt x="2549" y="3957"/>
                    <a:pt x="2473" y="3957"/>
                  </a:cubicBezTo>
                  <a:cubicBezTo>
                    <a:pt x="2397" y="3957"/>
                    <a:pt x="2359" y="3995"/>
                    <a:pt x="2283" y="4033"/>
                  </a:cubicBezTo>
                  <a:cubicBezTo>
                    <a:pt x="2283" y="3387"/>
                    <a:pt x="2283" y="2055"/>
                    <a:pt x="2245" y="1028"/>
                  </a:cubicBezTo>
                  <a:cubicBezTo>
                    <a:pt x="2245" y="381"/>
                    <a:pt x="2055" y="1"/>
                    <a:pt x="175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9"/>
            <p:cNvSpPr/>
            <p:nvPr/>
          </p:nvSpPr>
          <p:spPr>
            <a:xfrm>
              <a:off x="4354582" y="2147688"/>
              <a:ext cx="144841" cy="163730"/>
            </a:xfrm>
            <a:custGeom>
              <a:avLst/>
              <a:gdLst/>
              <a:ahLst/>
              <a:cxnLst/>
              <a:rect l="l" t="t" r="r" b="b"/>
              <a:pathLst>
                <a:path w="10919" h="12343" extrusionOk="0">
                  <a:moveTo>
                    <a:pt x="9376" y="0"/>
                  </a:moveTo>
                  <a:cubicBezTo>
                    <a:pt x="9288" y="0"/>
                    <a:pt x="9193" y="24"/>
                    <a:pt x="9093" y="74"/>
                  </a:cubicBezTo>
                  <a:lnTo>
                    <a:pt x="609" y="4868"/>
                  </a:lnTo>
                  <a:cubicBezTo>
                    <a:pt x="228" y="5058"/>
                    <a:pt x="0" y="5590"/>
                    <a:pt x="76" y="6047"/>
                  </a:cubicBezTo>
                  <a:lnTo>
                    <a:pt x="1027" y="11487"/>
                  </a:lnTo>
                  <a:cubicBezTo>
                    <a:pt x="1111" y="11795"/>
                    <a:pt x="1319" y="11980"/>
                    <a:pt x="1575" y="11980"/>
                  </a:cubicBezTo>
                  <a:cubicBezTo>
                    <a:pt x="1666" y="11980"/>
                    <a:pt x="1764" y="11956"/>
                    <a:pt x="1864" y="11906"/>
                  </a:cubicBezTo>
                  <a:lnTo>
                    <a:pt x="3006" y="11259"/>
                  </a:lnTo>
                  <a:cubicBezTo>
                    <a:pt x="3082" y="11639"/>
                    <a:pt x="3272" y="12096"/>
                    <a:pt x="3652" y="12248"/>
                  </a:cubicBezTo>
                  <a:cubicBezTo>
                    <a:pt x="3800" y="12317"/>
                    <a:pt x="3956" y="12343"/>
                    <a:pt x="4105" y="12343"/>
                  </a:cubicBezTo>
                  <a:cubicBezTo>
                    <a:pt x="4532" y="12343"/>
                    <a:pt x="4908" y="12134"/>
                    <a:pt x="4908" y="12134"/>
                  </a:cubicBezTo>
                  <a:lnTo>
                    <a:pt x="4604" y="10346"/>
                  </a:lnTo>
                  <a:lnTo>
                    <a:pt x="10310" y="7112"/>
                  </a:lnTo>
                  <a:cubicBezTo>
                    <a:pt x="10691" y="6922"/>
                    <a:pt x="10919" y="6389"/>
                    <a:pt x="10843" y="5933"/>
                  </a:cubicBezTo>
                  <a:lnTo>
                    <a:pt x="9892" y="492"/>
                  </a:lnTo>
                  <a:cubicBezTo>
                    <a:pt x="9808" y="184"/>
                    <a:pt x="9621" y="0"/>
                    <a:pt x="9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9"/>
            <p:cNvSpPr/>
            <p:nvPr/>
          </p:nvSpPr>
          <p:spPr>
            <a:xfrm>
              <a:off x="4353069" y="2147131"/>
              <a:ext cx="147865" cy="166065"/>
            </a:xfrm>
            <a:custGeom>
              <a:avLst/>
              <a:gdLst/>
              <a:ahLst/>
              <a:cxnLst/>
              <a:rect l="l" t="t" r="r" b="b"/>
              <a:pathLst>
                <a:path w="11147" h="12519" extrusionOk="0">
                  <a:moveTo>
                    <a:pt x="9521" y="253"/>
                  </a:moveTo>
                  <a:cubicBezTo>
                    <a:pt x="9579" y="253"/>
                    <a:pt x="9629" y="272"/>
                    <a:pt x="9663" y="306"/>
                  </a:cubicBezTo>
                  <a:cubicBezTo>
                    <a:pt x="9777" y="344"/>
                    <a:pt x="9853" y="496"/>
                    <a:pt x="9892" y="687"/>
                  </a:cubicBezTo>
                  <a:lnTo>
                    <a:pt x="10843" y="6089"/>
                  </a:lnTo>
                  <a:cubicBezTo>
                    <a:pt x="10919" y="6469"/>
                    <a:pt x="10728" y="6964"/>
                    <a:pt x="10386" y="7154"/>
                  </a:cubicBezTo>
                  <a:lnTo>
                    <a:pt x="4679" y="10388"/>
                  </a:lnTo>
                  <a:cubicBezTo>
                    <a:pt x="4641" y="10388"/>
                    <a:pt x="4641" y="10426"/>
                    <a:pt x="4641" y="10464"/>
                  </a:cubicBezTo>
                  <a:lnTo>
                    <a:pt x="4908" y="12176"/>
                  </a:lnTo>
                  <a:cubicBezTo>
                    <a:pt x="4777" y="12228"/>
                    <a:pt x="4522" y="12334"/>
                    <a:pt x="4226" y="12334"/>
                  </a:cubicBezTo>
                  <a:cubicBezTo>
                    <a:pt x="4091" y="12334"/>
                    <a:pt x="3948" y="12312"/>
                    <a:pt x="3804" y="12252"/>
                  </a:cubicBezTo>
                  <a:cubicBezTo>
                    <a:pt x="3500" y="12100"/>
                    <a:pt x="3310" y="11605"/>
                    <a:pt x="3196" y="11301"/>
                  </a:cubicBezTo>
                  <a:cubicBezTo>
                    <a:pt x="3196" y="11225"/>
                    <a:pt x="3196" y="11187"/>
                    <a:pt x="3120" y="11187"/>
                  </a:cubicBezTo>
                  <a:lnTo>
                    <a:pt x="1902" y="11872"/>
                  </a:lnTo>
                  <a:cubicBezTo>
                    <a:pt x="1835" y="11916"/>
                    <a:pt x="1755" y="11935"/>
                    <a:pt x="1678" y="11935"/>
                  </a:cubicBezTo>
                  <a:cubicBezTo>
                    <a:pt x="1623" y="11935"/>
                    <a:pt x="1569" y="11925"/>
                    <a:pt x="1522" y="11910"/>
                  </a:cubicBezTo>
                  <a:cubicBezTo>
                    <a:pt x="1446" y="11872"/>
                    <a:pt x="1332" y="11719"/>
                    <a:pt x="1294" y="11529"/>
                  </a:cubicBezTo>
                  <a:lnTo>
                    <a:pt x="342" y="6089"/>
                  </a:lnTo>
                  <a:cubicBezTo>
                    <a:pt x="304" y="5708"/>
                    <a:pt x="495" y="5252"/>
                    <a:pt x="837" y="5062"/>
                  </a:cubicBezTo>
                  <a:lnTo>
                    <a:pt x="9283" y="344"/>
                  </a:lnTo>
                  <a:cubicBezTo>
                    <a:pt x="9367" y="281"/>
                    <a:pt x="9450" y="253"/>
                    <a:pt x="9521" y="253"/>
                  </a:cubicBezTo>
                  <a:close/>
                  <a:moveTo>
                    <a:pt x="9533" y="0"/>
                  </a:moveTo>
                  <a:cubicBezTo>
                    <a:pt x="9408" y="0"/>
                    <a:pt x="9253" y="42"/>
                    <a:pt x="9131" y="116"/>
                  </a:cubicBezTo>
                  <a:lnTo>
                    <a:pt x="685" y="4910"/>
                  </a:lnTo>
                  <a:cubicBezTo>
                    <a:pt x="304" y="5138"/>
                    <a:pt x="0" y="5708"/>
                    <a:pt x="114" y="6203"/>
                  </a:cubicBezTo>
                  <a:lnTo>
                    <a:pt x="1065" y="11605"/>
                  </a:lnTo>
                  <a:cubicBezTo>
                    <a:pt x="1103" y="11834"/>
                    <a:pt x="1255" y="12024"/>
                    <a:pt x="1446" y="12138"/>
                  </a:cubicBezTo>
                  <a:cubicBezTo>
                    <a:pt x="1504" y="12167"/>
                    <a:pt x="1573" y="12179"/>
                    <a:pt x="1647" y="12179"/>
                  </a:cubicBezTo>
                  <a:cubicBezTo>
                    <a:pt x="1767" y="12179"/>
                    <a:pt x="1899" y="12147"/>
                    <a:pt x="2016" y="12100"/>
                  </a:cubicBezTo>
                  <a:lnTo>
                    <a:pt x="3044" y="11453"/>
                  </a:lnTo>
                  <a:cubicBezTo>
                    <a:pt x="3158" y="11834"/>
                    <a:pt x="3386" y="12252"/>
                    <a:pt x="3728" y="12404"/>
                  </a:cubicBezTo>
                  <a:cubicBezTo>
                    <a:pt x="3919" y="12480"/>
                    <a:pt x="4109" y="12518"/>
                    <a:pt x="4261" y="12518"/>
                  </a:cubicBezTo>
                  <a:cubicBezTo>
                    <a:pt x="4679" y="12518"/>
                    <a:pt x="5060" y="12328"/>
                    <a:pt x="5098" y="12290"/>
                  </a:cubicBezTo>
                  <a:cubicBezTo>
                    <a:pt x="5136" y="12290"/>
                    <a:pt x="5136" y="12252"/>
                    <a:pt x="5136" y="12176"/>
                  </a:cubicBezTo>
                  <a:lnTo>
                    <a:pt x="4870" y="10464"/>
                  </a:lnTo>
                  <a:lnTo>
                    <a:pt x="10462" y="7268"/>
                  </a:lnTo>
                  <a:cubicBezTo>
                    <a:pt x="10843" y="7040"/>
                    <a:pt x="11147" y="6469"/>
                    <a:pt x="11033" y="6013"/>
                  </a:cubicBezTo>
                  <a:lnTo>
                    <a:pt x="10082" y="572"/>
                  </a:lnTo>
                  <a:cubicBezTo>
                    <a:pt x="10044" y="344"/>
                    <a:pt x="9892" y="154"/>
                    <a:pt x="9701" y="40"/>
                  </a:cubicBezTo>
                  <a:cubicBezTo>
                    <a:pt x="9661" y="13"/>
                    <a:pt x="9601" y="0"/>
                    <a:pt x="9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9"/>
            <p:cNvSpPr/>
            <p:nvPr/>
          </p:nvSpPr>
          <p:spPr>
            <a:xfrm>
              <a:off x="4376787" y="2178728"/>
              <a:ext cx="92364" cy="53723"/>
            </a:xfrm>
            <a:custGeom>
              <a:avLst/>
              <a:gdLst/>
              <a:ahLst/>
              <a:cxnLst/>
              <a:rect l="l" t="t" r="r" b="b"/>
              <a:pathLst>
                <a:path w="6963" h="4050" extrusionOk="0">
                  <a:moveTo>
                    <a:pt x="6837" y="1"/>
                  </a:moveTo>
                  <a:cubicBezTo>
                    <a:pt x="6817" y="1"/>
                    <a:pt x="6794" y="5"/>
                    <a:pt x="6772" y="17"/>
                  </a:cubicBezTo>
                  <a:lnTo>
                    <a:pt x="76" y="3859"/>
                  </a:lnTo>
                  <a:cubicBezTo>
                    <a:pt x="38" y="3859"/>
                    <a:pt x="0" y="3973"/>
                    <a:pt x="38" y="4011"/>
                  </a:cubicBezTo>
                  <a:cubicBezTo>
                    <a:pt x="38" y="4049"/>
                    <a:pt x="76" y="4049"/>
                    <a:pt x="114" y="4049"/>
                  </a:cubicBezTo>
                  <a:lnTo>
                    <a:pt x="228" y="4049"/>
                  </a:lnTo>
                  <a:lnTo>
                    <a:pt x="6886" y="207"/>
                  </a:lnTo>
                  <a:cubicBezTo>
                    <a:pt x="6924" y="207"/>
                    <a:pt x="6962" y="93"/>
                    <a:pt x="6924" y="55"/>
                  </a:cubicBezTo>
                  <a:cubicBezTo>
                    <a:pt x="6924" y="28"/>
                    <a:pt x="6886" y="1"/>
                    <a:pt x="6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9"/>
            <p:cNvSpPr/>
            <p:nvPr/>
          </p:nvSpPr>
          <p:spPr>
            <a:xfrm>
              <a:off x="4379308" y="2192868"/>
              <a:ext cx="92364" cy="54214"/>
            </a:xfrm>
            <a:custGeom>
              <a:avLst/>
              <a:gdLst/>
              <a:ahLst/>
              <a:cxnLst/>
              <a:rect l="l" t="t" r="r" b="b"/>
              <a:pathLst>
                <a:path w="6963" h="4087" extrusionOk="0">
                  <a:moveTo>
                    <a:pt x="6832" y="1"/>
                  </a:moveTo>
                  <a:cubicBezTo>
                    <a:pt x="6813" y="1"/>
                    <a:pt x="6793" y="6"/>
                    <a:pt x="6772" y="16"/>
                  </a:cubicBezTo>
                  <a:lnTo>
                    <a:pt x="76" y="3896"/>
                  </a:lnTo>
                  <a:cubicBezTo>
                    <a:pt x="38" y="3896"/>
                    <a:pt x="0" y="3972"/>
                    <a:pt x="38" y="4049"/>
                  </a:cubicBezTo>
                  <a:cubicBezTo>
                    <a:pt x="38" y="4087"/>
                    <a:pt x="76" y="4087"/>
                    <a:pt x="114" y="4087"/>
                  </a:cubicBezTo>
                  <a:lnTo>
                    <a:pt x="191" y="4087"/>
                  </a:lnTo>
                  <a:lnTo>
                    <a:pt x="6886" y="206"/>
                  </a:lnTo>
                  <a:cubicBezTo>
                    <a:pt x="6924" y="206"/>
                    <a:pt x="6962" y="130"/>
                    <a:pt x="6924" y="92"/>
                  </a:cubicBezTo>
                  <a:cubicBezTo>
                    <a:pt x="6924" y="36"/>
                    <a:pt x="6884" y="1"/>
                    <a:pt x="6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9"/>
            <p:cNvSpPr/>
            <p:nvPr/>
          </p:nvSpPr>
          <p:spPr>
            <a:xfrm>
              <a:off x="4381828" y="2207513"/>
              <a:ext cx="92364" cy="54201"/>
            </a:xfrm>
            <a:custGeom>
              <a:avLst/>
              <a:gdLst/>
              <a:ahLst/>
              <a:cxnLst/>
              <a:rect l="l" t="t" r="r" b="b"/>
              <a:pathLst>
                <a:path w="6963" h="4086" extrusionOk="0">
                  <a:moveTo>
                    <a:pt x="6832" y="0"/>
                  </a:moveTo>
                  <a:cubicBezTo>
                    <a:pt x="6813" y="0"/>
                    <a:pt x="6793" y="5"/>
                    <a:pt x="6772" y="15"/>
                  </a:cubicBezTo>
                  <a:lnTo>
                    <a:pt x="77" y="3896"/>
                  </a:lnTo>
                  <a:cubicBezTo>
                    <a:pt x="39" y="3896"/>
                    <a:pt x="1" y="3972"/>
                    <a:pt x="39" y="4010"/>
                  </a:cubicBezTo>
                  <a:cubicBezTo>
                    <a:pt x="39" y="4086"/>
                    <a:pt x="77" y="4086"/>
                    <a:pt x="115" y="4086"/>
                  </a:cubicBezTo>
                  <a:lnTo>
                    <a:pt x="191" y="4086"/>
                  </a:lnTo>
                  <a:lnTo>
                    <a:pt x="6887" y="205"/>
                  </a:lnTo>
                  <a:cubicBezTo>
                    <a:pt x="6925" y="205"/>
                    <a:pt x="6963" y="129"/>
                    <a:pt x="6925" y="91"/>
                  </a:cubicBezTo>
                  <a:cubicBezTo>
                    <a:pt x="6925" y="36"/>
                    <a:pt x="6884" y="0"/>
                    <a:pt x="68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9"/>
            <p:cNvSpPr/>
            <p:nvPr/>
          </p:nvSpPr>
          <p:spPr>
            <a:xfrm>
              <a:off x="4384348" y="2222131"/>
              <a:ext cx="91860" cy="53723"/>
            </a:xfrm>
            <a:custGeom>
              <a:avLst/>
              <a:gdLst/>
              <a:ahLst/>
              <a:cxnLst/>
              <a:rect l="l" t="t" r="r" b="b"/>
              <a:pathLst>
                <a:path w="6925" h="4050" extrusionOk="0">
                  <a:moveTo>
                    <a:pt x="6838" y="1"/>
                  </a:moveTo>
                  <a:cubicBezTo>
                    <a:pt x="6817" y="1"/>
                    <a:pt x="6795" y="5"/>
                    <a:pt x="6773" y="16"/>
                  </a:cubicBezTo>
                  <a:lnTo>
                    <a:pt x="77" y="3859"/>
                  </a:lnTo>
                  <a:cubicBezTo>
                    <a:pt x="39" y="3859"/>
                    <a:pt x="1" y="3973"/>
                    <a:pt x="39" y="4011"/>
                  </a:cubicBezTo>
                  <a:cubicBezTo>
                    <a:pt x="39" y="4049"/>
                    <a:pt x="77" y="4049"/>
                    <a:pt x="115" y="4049"/>
                  </a:cubicBezTo>
                  <a:lnTo>
                    <a:pt x="191" y="4049"/>
                  </a:lnTo>
                  <a:lnTo>
                    <a:pt x="6887" y="207"/>
                  </a:lnTo>
                  <a:cubicBezTo>
                    <a:pt x="6925" y="207"/>
                    <a:pt x="6925" y="131"/>
                    <a:pt x="6925" y="54"/>
                  </a:cubicBezTo>
                  <a:cubicBezTo>
                    <a:pt x="6925" y="28"/>
                    <a:pt x="6887" y="1"/>
                    <a:pt x="6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9"/>
            <p:cNvSpPr/>
            <p:nvPr/>
          </p:nvSpPr>
          <p:spPr>
            <a:xfrm>
              <a:off x="4456019" y="2248674"/>
              <a:ext cx="78224" cy="38469"/>
            </a:xfrm>
            <a:custGeom>
              <a:avLst/>
              <a:gdLst/>
              <a:ahLst/>
              <a:cxnLst/>
              <a:rect l="l" t="t" r="r" b="b"/>
              <a:pathLst>
                <a:path w="5897" h="2900" extrusionOk="0">
                  <a:moveTo>
                    <a:pt x="213" y="0"/>
                  </a:moveTo>
                  <a:cubicBezTo>
                    <a:pt x="146" y="0"/>
                    <a:pt x="92" y="54"/>
                    <a:pt x="38" y="108"/>
                  </a:cubicBezTo>
                  <a:cubicBezTo>
                    <a:pt x="0" y="222"/>
                    <a:pt x="38" y="298"/>
                    <a:pt x="152" y="336"/>
                  </a:cubicBezTo>
                  <a:lnTo>
                    <a:pt x="5631" y="2885"/>
                  </a:lnTo>
                  <a:cubicBezTo>
                    <a:pt x="5650" y="2895"/>
                    <a:pt x="5669" y="2899"/>
                    <a:pt x="5688" y="2899"/>
                  </a:cubicBezTo>
                  <a:cubicBezTo>
                    <a:pt x="5745" y="2899"/>
                    <a:pt x="5802" y="2857"/>
                    <a:pt x="5859" y="2771"/>
                  </a:cubicBezTo>
                  <a:cubicBezTo>
                    <a:pt x="5897" y="2695"/>
                    <a:pt x="5859" y="2581"/>
                    <a:pt x="5745" y="2543"/>
                  </a:cubicBezTo>
                  <a:lnTo>
                    <a:pt x="304" y="32"/>
                  </a:lnTo>
                  <a:cubicBezTo>
                    <a:pt x="271" y="9"/>
                    <a:pt x="241"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9"/>
            <p:cNvSpPr/>
            <p:nvPr/>
          </p:nvSpPr>
          <p:spPr>
            <a:xfrm>
              <a:off x="4458035" y="2264539"/>
              <a:ext cx="78237" cy="38243"/>
            </a:xfrm>
            <a:custGeom>
              <a:avLst/>
              <a:gdLst/>
              <a:ahLst/>
              <a:cxnLst/>
              <a:rect l="l" t="t" r="r" b="b"/>
              <a:pathLst>
                <a:path w="5898" h="2883" extrusionOk="0">
                  <a:moveTo>
                    <a:pt x="199" y="0"/>
                  </a:moveTo>
                  <a:cubicBezTo>
                    <a:pt x="135" y="0"/>
                    <a:pt x="66" y="35"/>
                    <a:pt x="38" y="91"/>
                  </a:cubicBezTo>
                  <a:cubicBezTo>
                    <a:pt x="0" y="205"/>
                    <a:pt x="38" y="281"/>
                    <a:pt x="152" y="358"/>
                  </a:cubicBezTo>
                  <a:lnTo>
                    <a:pt x="5593" y="2868"/>
                  </a:lnTo>
                  <a:cubicBezTo>
                    <a:pt x="5621" y="2878"/>
                    <a:pt x="5647" y="2883"/>
                    <a:pt x="5672" y="2883"/>
                  </a:cubicBezTo>
                  <a:cubicBezTo>
                    <a:pt x="5745" y="2883"/>
                    <a:pt x="5802" y="2840"/>
                    <a:pt x="5859" y="2754"/>
                  </a:cubicBezTo>
                  <a:cubicBezTo>
                    <a:pt x="5897" y="2678"/>
                    <a:pt x="5859" y="2564"/>
                    <a:pt x="5745" y="2526"/>
                  </a:cubicBezTo>
                  <a:lnTo>
                    <a:pt x="267" y="15"/>
                  </a:lnTo>
                  <a:cubicBezTo>
                    <a:pt x="246" y="5"/>
                    <a:pt x="223"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9"/>
            <p:cNvSpPr/>
            <p:nvPr/>
          </p:nvSpPr>
          <p:spPr>
            <a:xfrm>
              <a:off x="4907175" y="2640695"/>
              <a:ext cx="8596" cy="8596"/>
            </a:xfrm>
            <a:custGeom>
              <a:avLst/>
              <a:gdLst/>
              <a:ahLst/>
              <a:cxnLst/>
              <a:rect l="l" t="t" r="r" b="b"/>
              <a:pathLst>
                <a:path w="648" h="648" extrusionOk="0">
                  <a:moveTo>
                    <a:pt x="305" y="1"/>
                  </a:moveTo>
                  <a:cubicBezTo>
                    <a:pt x="115" y="1"/>
                    <a:pt x="1" y="115"/>
                    <a:pt x="1" y="343"/>
                  </a:cubicBezTo>
                  <a:cubicBezTo>
                    <a:pt x="1" y="534"/>
                    <a:pt x="153" y="648"/>
                    <a:pt x="305" y="648"/>
                  </a:cubicBezTo>
                  <a:cubicBezTo>
                    <a:pt x="457" y="648"/>
                    <a:pt x="609" y="534"/>
                    <a:pt x="647" y="343"/>
                  </a:cubicBezTo>
                  <a:cubicBezTo>
                    <a:pt x="647" y="115"/>
                    <a:pt x="49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9"/>
            <p:cNvSpPr/>
            <p:nvPr/>
          </p:nvSpPr>
          <p:spPr>
            <a:xfrm>
              <a:off x="4819361" y="2648773"/>
              <a:ext cx="83795" cy="51229"/>
            </a:xfrm>
            <a:custGeom>
              <a:avLst/>
              <a:gdLst/>
              <a:ahLst/>
              <a:cxnLst/>
              <a:rect l="l" t="t" r="r" b="b"/>
              <a:pathLst>
                <a:path w="6317" h="3862" extrusionOk="0">
                  <a:moveTo>
                    <a:pt x="6001" y="1"/>
                  </a:moveTo>
                  <a:cubicBezTo>
                    <a:pt x="5957" y="1"/>
                    <a:pt x="5910" y="13"/>
                    <a:pt x="5860" y="39"/>
                  </a:cubicBezTo>
                  <a:lnTo>
                    <a:pt x="191" y="3349"/>
                  </a:lnTo>
                  <a:cubicBezTo>
                    <a:pt x="39" y="3425"/>
                    <a:pt x="1" y="3577"/>
                    <a:pt x="115" y="3729"/>
                  </a:cubicBezTo>
                  <a:cubicBezTo>
                    <a:pt x="165" y="3803"/>
                    <a:pt x="246" y="3862"/>
                    <a:pt x="340" y="3862"/>
                  </a:cubicBezTo>
                  <a:cubicBezTo>
                    <a:pt x="389" y="3862"/>
                    <a:pt x="442" y="3845"/>
                    <a:pt x="495" y="3805"/>
                  </a:cubicBezTo>
                  <a:lnTo>
                    <a:pt x="6126" y="533"/>
                  </a:lnTo>
                  <a:cubicBezTo>
                    <a:pt x="6278" y="495"/>
                    <a:pt x="6316" y="305"/>
                    <a:pt x="6240" y="153"/>
                  </a:cubicBezTo>
                  <a:cubicBezTo>
                    <a:pt x="6164" y="51"/>
                    <a:pt x="6088" y="1"/>
                    <a:pt x="6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9"/>
            <p:cNvSpPr/>
            <p:nvPr/>
          </p:nvSpPr>
          <p:spPr>
            <a:xfrm>
              <a:off x="4221852" y="2696898"/>
              <a:ext cx="53007" cy="32128"/>
            </a:xfrm>
            <a:custGeom>
              <a:avLst/>
              <a:gdLst/>
              <a:ahLst/>
              <a:cxnLst/>
              <a:rect l="l" t="t" r="r" b="b"/>
              <a:pathLst>
                <a:path w="3996" h="2422" extrusionOk="0">
                  <a:moveTo>
                    <a:pt x="1827" y="177"/>
                  </a:moveTo>
                  <a:cubicBezTo>
                    <a:pt x="2017" y="177"/>
                    <a:pt x="2245" y="291"/>
                    <a:pt x="2435" y="329"/>
                  </a:cubicBezTo>
                  <a:lnTo>
                    <a:pt x="3577" y="976"/>
                  </a:lnTo>
                  <a:cubicBezTo>
                    <a:pt x="3729" y="1090"/>
                    <a:pt x="3805" y="1166"/>
                    <a:pt x="3805" y="1280"/>
                  </a:cubicBezTo>
                  <a:cubicBezTo>
                    <a:pt x="3805" y="1356"/>
                    <a:pt x="3729" y="1433"/>
                    <a:pt x="3691" y="1471"/>
                  </a:cubicBezTo>
                  <a:lnTo>
                    <a:pt x="2664" y="2041"/>
                  </a:lnTo>
                  <a:cubicBezTo>
                    <a:pt x="2556" y="2113"/>
                    <a:pt x="2397" y="2151"/>
                    <a:pt x="2224" y="2151"/>
                  </a:cubicBezTo>
                  <a:cubicBezTo>
                    <a:pt x="2030" y="2151"/>
                    <a:pt x="1817" y="2104"/>
                    <a:pt x="1636" y="2003"/>
                  </a:cubicBezTo>
                  <a:lnTo>
                    <a:pt x="495" y="1318"/>
                  </a:lnTo>
                  <a:cubicBezTo>
                    <a:pt x="343" y="1242"/>
                    <a:pt x="267" y="1128"/>
                    <a:pt x="267" y="1052"/>
                  </a:cubicBezTo>
                  <a:cubicBezTo>
                    <a:pt x="267" y="938"/>
                    <a:pt x="343" y="900"/>
                    <a:pt x="381" y="862"/>
                  </a:cubicBezTo>
                  <a:lnTo>
                    <a:pt x="1408" y="291"/>
                  </a:lnTo>
                  <a:cubicBezTo>
                    <a:pt x="1484" y="215"/>
                    <a:pt x="1636" y="177"/>
                    <a:pt x="1827" y="177"/>
                  </a:cubicBezTo>
                  <a:close/>
                  <a:moveTo>
                    <a:pt x="1857" y="1"/>
                  </a:moveTo>
                  <a:cubicBezTo>
                    <a:pt x="1635" y="1"/>
                    <a:pt x="1419" y="48"/>
                    <a:pt x="1256" y="139"/>
                  </a:cubicBezTo>
                  <a:lnTo>
                    <a:pt x="267" y="710"/>
                  </a:lnTo>
                  <a:cubicBezTo>
                    <a:pt x="115" y="786"/>
                    <a:pt x="1" y="938"/>
                    <a:pt x="1" y="1090"/>
                  </a:cubicBezTo>
                  <a:cubicBezTo>
                    <a:pt x="1" y="1280"/>
                    <a:pt x="115" y="1433"/>
                    <a:pt x="343" y="1547"/>
                  </a:cubicBezTo>
                  <a:lnTo>
                    <a:pt x="1484" y="2231"/>
                  </a:lnTo>
                  <a:cubicBezTo>
                    <a:pt x="1674" y="2384"/>
                    <a:pt x="1979" y="2422"/>
                    <a:pt x="2207" y="2422"/>
                  </a:cubicBezTo>
                  <a:cubicBezTo>
                    <a:pt x="2397" y="2422"/>
                    <a:pt x="2626" y="2384"/>
                    <a:pt x="2778" y="2270"/>
                  </a:cubicBezTo>
                  <a:lnTo>
                    <a:pt x="3767" y="1699"/>
                  </a:lnTo>
                  <a:cubicBezTo>
                    <a:pt x="3919" y="1585"/>
                    <a:pt x="3995" y="1471"/>
                    <a:pt x="3995" y="1318"/>
                  </a:cubicBezTo>
                  <a:cubicBezTo>
                    <a:pt x="3995" y="1128"/>
                    <a:pt x="3919" y="976"/>
                    <a:pt x="3691" y="862"/>
                  </a:cubicBezTo>
                  <a:lnTo>
                    <a:pt x="2550" y="177"/>
                  </a:lnTo>
                  <a:cubicBezTo>
                    <a:pt x="2351" y="58"/>
                    <a:pt x="2100" y="1"/>
                    <a:pt x="18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9"/>
            <p:cNvSpPr/>
            <p:nvPr/>
          </p:nvSpPr>
          <p:spPr>
            <a:xfrm>
              <a:off x="4258689" y="2675197"/>
              <a:ext cx="53007" cy="32128"/>
            </a:xfrm>
            <a:custGeom>
              <a:avLst/>
              <a:gdLst/>
              <a:ahLst/>
              <a:cxnLst/>
              <a:rect l="l" t="t" r="r" b="b"/>
              <a:pathLst>
                <a:path w="3996" h="2422" extrusionOk="0">
                  <a:moveTo>
                    <a:pt x="1789" y="253"/>
                  </a:moveTo>
                  <a:cubicBezTo>
                    <a:pt x="1979" y="253"/>
                    <a:pt x="2245" y="291"/>
                    <a:pt x="2436" y="405"/>
                  </a:cubicBezTo>
                  <a:lnTo>
                    <a:pt x="3577" y="1052"/>
                  </a:lnTo>
                  <a:cubicBezTo>
                    <a:pt x="3691" y="1166"/>
                    <a:pt x="3805" y="1242"/>
                    <a:pt x="3805" y="1357"/>
                  </a:cubicBezTo>
                  <a:cubicBezTo>
                    <a:pt x="3805" y="1433"/>
                    <a:pt x="3691" y="1471"/>
                    <a:pt x="3653" y="1547"/>
                  </a:cubicBezTo>
                  <a:lnTo>
                    <a:pt x="2664" y="2117"/>
                  </a:lnTo>
                  <a:cubicBezTo>
                    <a:pt x="2564" y="2167"/>
                    <a:pt x="2414" y="2195"/>
                    <a:pt x="2248" y="2195"/>
                  </a:cubicBezTo>
                  <a:cubicBezTo>
                    <a:pt x="2033" y="2195"/>
                    <a:pt x="1792" y="2149"/>
                    <a:pt x="1599" y="2041"/>
                  </a:cubicBezTo>
                  <a:lnTo>
                    <a:pt x="457" y="1395"/>
                  </a:lnTo>
                  <a:cubicBezTo>
                    <a:pt x="343" y="1280"/>
                    <a:pt x="229" y="1204"/>
                    <a:pt x="229" y="1090"/>
                  </a:cubicBezTo>
                  <a:cubicBezTo>
                    <a:pt x="229" y="1014"/>
                    <a:pt x="343" y="976"/>
                    <a:pt x="381" y="900"/>
                  </a:cubicBezTo>
                  <a:lnTo>
                    <a:pt x="1370" y="329"/>
                  </a:lnTo>
                  <a:cubicBezTo>
                    <a:pt x="1484" y="291"/>
                    <a:pt x="1599" y="253"/>
                    <a:pt x="1789" y="253"/>
                  </a:cubicBezTo>
                  <a:close/>
                  <a:moveTo>
                    <a:pt x="1819" y="1"/>
                  </a:moveTo>
                  <a:cubicBezTo>
                    <a:pt x="1597" y="1"/>
                    <a:pt x="1382" y="48"/>
                    <a:pt x="1218" y="139"/>
                  </a:cubicBezTo>
                  <a:lnTo>
                    <a:pt x="229" y="710"/>
                  </a:lnTo>
                  <a:cubicBezTo>
                    <a:pt x="77" y="824"/>
                    <a:pt x="1" y="938"/>
                    <a:pt x="1" y="1090"/>
                  </a:cubicBezTo>
                  <a:cubicBezTo>
                    <a:pt x="1" y="1280"/>
                    <a:pt x="77" y="1433"/>
                    <a:pt x="343" y="1585"/>
                  </a:cubicBezTo>
                  <a:lnTo>
                    <a:pt x="1484" y="2232"/>
                  </a:lnTo>
                  <a:cubicBezTo>
                    <a:pt x="1637" y="2384"/>
                    <a:pt x="1941" y="2422"/>
                    <a:pt x="2169" y="2422"/>
                  </a:cubicBezTo>
                  <a:cubicBezTo>
                    <a:pt x="2360" y="2422"/>
                    <a:pt x="2550" y="2384"/>
                    <a:pt x="2740" y="2270"/>
                  </a:cubicBezTo>
                  <a:lnTo>
                    <a:pt x="3767" y="1699"/>
                  </a:lnTo>
                  <a:cubicBezTo>
                    <a:pt x="3881" y="1623"/>
                    <a:pt x="3995" y="1471"/>
                    <a:pt x="3995" y="1319"/>
                  </a:cubicBezTo>
                  <a:cubicBezTo>
                    <a:pt x="3995" y="1128"/>
                    <a:pt x="3881" y="1014"/>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9"/>
            <p:cNvSpPr/>
            <p:nvPr/>
          </p:nvSpPr>
          <p:spPr>
            <a:xfrm>
              <a:off x="4295022" y="2654517"/>
              <a:ext cx="53007" cy="32115"/>
            </a:xfrm>
            <a:custGeom>
              <a:avLst/>
              <a:gdLst/>
              <a:ahLst/>
              <a:cxnLst/>
              <a:rect l="l" t="t" r="r" b="b"/>
              <a:pathLst>
                <a:path w="3996" h="2421" extrusionOk="0">
                  <a:moveTo>
                    <a:pt x="1789" y="252"/>
                  </a:moveTo>
                  <a:cubicBezTo>
                    <a:pt x="2017" y="252"/>
                    <a:pt x="2246" y="291"/>
                    <a:pt x="2398" y="367"/>
                  </a:cubicBezTo>
                  <a:lnTo>
                    <a:pt x="3539" y="1051"/>
                  </a:lnTo>
                  <a:cubicBezTo>
                    <a:pt x="3691" y="1128"/>
                    <a:pt x="3767" y="1242"/>
                    <a:pt x="3767" y="1318"/>
                  </a:cubicBezTo>
                  <a:cubicBezTo>
                    <a:pt x="3767" y="1432"/>
                    <a:pt x="3691" y="1470"/>
                    <a:pt x="3615" y="1508"/>
                  </a:cubicBezTo>
                  <a:lnTo>
                    <a:pt x="2626" y="2079"/>
                  </a:lnTo>
                  <a:cubicBezTo>
                    <a:pt x="2518" y="2150"/>
                    <a:pt x="2351" y="2188"/>
                    <a:pt x="2173" y="2188"/>
                  </a:cubicBezTo>
                  <a:cubicBezTo>
                    <a:pt x="1973" y="2188"/>
                    <a:pt x="1759" y="2141"/>
                    <a:pt x="1599" y="2041"/>
                  </a:cubicBezTo>
                  <a:lnTo>
                    <a:pt x="457" y="1394"/>
                  </a:lnTo>
                  <a:cubicBezTo>
                    <a:pt x="305" y="1280"/>
                    <a:pt x="191" y="1204"/>
                    <a:pt x="191" y="1089"/>
                  </a:cubicBezTo>
                  <a:cubicBezTo>
                    <a:pt x="191" y="1013"/>
                    <a:pt x="305" y="937"/>
                    <a:pt x="343" y="899"/>
                  </a:cubicBezTo>
                  <a:lnTo>
                    <a:pt x="1332" y="329"/>
                  </a:lnTo>
                  <a:cubicBezTo>
                    <a:pt x="1447" y="291"/>
                    <a:pt x="1599" y="252"/>
                    <a:pt x="1789" y="252"/>
                  </a:cubicBezTo>
                  <a:close/>
                  <a:moveTo>
                    <a:pt x="1857" y="0"/>
                  </a:moveTo>
                  <a:cubicBezTo>
                    <a:pt x="1635" y="0"/>
                    <a:pt x="1420" y="48"/>
                    <a:pt x="1256" y="138"/>
                  </a:cubicBezTo>
                  <a:lnTo>
                    <a:pt x="267" y="709"/>
                  </a:lnTo>
                  <a:cubicBezTo>
                    <a:pt x="115" y="823"/>
                    <a:pt x="1" y="937"/>
                    <a:pt x="1" y="1089"/>
                  </a:cubicBezTo>
                  <a:cubicBezTo>
                    <a:pt x="1" y="1280"/>
                    <a:pt x="115" y="1432"/>
                    <a:pt x="343" y="1546"/>
                  </a:cubicBezTo>
                  <a:lnTo>
                    <a:pt x="1485" y="2231"/>
                  </a:lnTo>
                  <a:cubicBezTo>
                    <a:pt x="1675" y="2383"/>
                    <a:pt x="1979" y="2421"/>
                    <a:pt x="2208" y="2421"/>
                  </a:cubicBezTo>
                  <a:cubicBezTo>
                    <a:pt x="2398" y="2421"/>
                    <a:pt x="2588" y="2383"/>
                    <a:pt x="2778" y="2269"/>
                  </a:cubicBezTo>
                  <a:lnTo>
                    <a:pt x="3767" y="1698"/>
                  </a:lnTo>
                  <a:cubicBezTo>
                    <a:pt x="3920" y="1622"/>
                    <a:pt x="3996" y="1470"/>
                    <a:pt x="3996" y="1318"/>
                  </a:cubicBezTo>
                  <a:cubicBezTo>
                    <a:pt x="3996" y="1128"/>
                    <a:pt x="3920" y="975"/>
                    <a:pt x="3691" y="861"/>
                  </a:cubicBezTo>
                  <a:lnTo>
                    <a:pt x="2550" y="176"/>
                  </a:lnTo>
                  <a:cubicBezTo>
                    <a:pt x="2351" y="57"/>
                    <a:pt x="2100" y="0"/>
                    <a:pt x="1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9"/>
            <p:cNvSpPr/>
            <p:nvPr/>
          </p:nvSpPr>
          <p:spPr>
            <a:xfrm>
              <a:off x="4331368" y="2633823"/>
              <a:ext cx="52994" cy="32128"/>
            </a:xfrm>
            <a:custGeom>
              <a:avLst/>
              <a:gdLst/>
              <a:ahLst/>
              <a:cxnLst/>
              <a:rect l="l" t="t" r="r" b="b"/>
              <a:pathLst>
                <a:path w="3995" h="2422" extrusionOk="0">
                  <a:moveTo>
                    <a:pt x="1788" y="177"/>
                  </a:moveTo>
                  <a:cubicBezTo>
                    <a:pt x="2016" y="177"/>
                    <a:pt x="2207" y="215"/>
                    <a:pt x="2397" y="329"/>
                  </a:cubicBezTo>
                  <a:lnTo>
                    <a:pt x="3538" y="976"/>
                  </a:lnTo>
                  <a:cubicBezTo>
                    <a:pt x="3690" y="1090"/>
                    <a:pt x="3805" y="1166"/>
                    <a:pt x="3805" y="1280"/>
                  </a:cubicBezTo>
                  <a:cubicBezTo>
                    <a:pt x="3805" y="1356"/>
                    <a:pt x="3690" y="1432"/>
                    <a:pt x="3652" y="1470"/>
                  </a:cubicBezTo>
                  <a:lnTo>
                    <a:pt x="2663" y="2041"/>
                  </a:lnTo>
                  <a:cubicBezTo>
                    <a:pt x="2537" y="2113"/>
                    <a:pt x="2369" y="2151"/>
                    <a:pt x="2191" y="2151"/>
                  </a:cubicBezTo>
                  <a:cubicBezTo>
                    <a:pt x="1991" y="2151"/>
                    <a:pt x="1779" y="2103"/>
                    <a:pt x="1598" y="2003"/>
                  </a:cubicBezTo>
                  <a:lnTo>
                    <a:pt x="457" y="1318"/>
                  </a:lnTo>
                  <a:cubicBezTo>
                    <a:pt x="304" y="1242"/>
                    <a:pt x="228" y="1128"/>
                    <a:pt x="228" y="1052"/>
                  </a:cubicBezTo>
                  <a:cubicBezTo>
                    <a:pt x="228" y="937"/>
                    <a:pt x="304" y="899"/>
                    <a:pt x="381" y="861"/>
                  </a:cubicBezTo>
                  <a:lnTo>
                    <a:pt x="1370" y="291"/>
                  </a:lnTo>
                  <a:cubicBezTo>
                    <a:pt x="1446" y="215"/>
                    <a:pt x="1598" y="177"/>
                    <a:pt x="1788" y="177"/>
                  </a:cubicBezTo>
                  <a:close/>
                  <a:moveTo>
                    <a:pt x="1818" y="0"/>
                  </a:moveTo>
                  <a:cubicBezTo>
                    <a:pt x="1596" y="0"/>
                    <a:pt x="1381" y="48"/>
                    <a:pt x="1218" y="139"/>
                  </a:cubicBezTo>
                  <a:lnTo>
                    <a:pt x="228" y="709"/>
                  </a:lnTo>
                  <a:cubicBezTo>
                    <a:pt x="76" y="785"/>
                    <a:pt x="0" y="937"/>
                    <a:pt x="0" y="1090"/>
                  </a:cubicBezTo>
                  <a:cubicBezTo>
                    <a:pt x="0" y="1280"/>
                    <a:pt x="76" y="1432"/>
                    <a:pt x="304" y="1546"/>
                  </a:cubicBezTo>
                  <a:lnTo>
                    <a:pt x="1446" y="2231"/>
                  </a:lnTo>
                  <a:cubicBezTo>
                    <a:pt x="1636" y="2383"/>
                    <a:pt x="1940" y="2421"/>
                    <a:pt x="2169" y="2421"/>
                  </a:cubicBezTo>
                  <a:cubicBezTo>
                    <a:pt x="2397" y="2421"/>
                    <a:pt x="2587" y="2383"/>
                    <a:pt x="2739" y="2269"/>
                  </a:cubicBezTo>
                  <a:lnTo>
                    <a:pt x="3728" y="1698"/>
                  </a:lnTo>
                  <a:cubicBezTo>
                    <a:pt x="3881" y="1584"/>
                    <a:pt x="3995" y="1470"/>
                    <a:pt x="3995" y="1318"/>
                  </a:cubicBezTo>
                  <a:cubicBezTo>
                    <a:pt x="3995" y="1128"/>
                    <a:pt x="3881" y="976"/>
                    <a:pt x="3652" y="861"/>
                  </a:cubicBezTo>
                  <a:lnTo>
                    <a:pt x="2511" y="177"/>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9"/>
            <p:cNvSpPr/>
            <p:nvPr/>
          </p:nvSpPr>
          <p:spPr>
            <a:xfrm>
              <a:off x="4367701" y="2612122"/>
              <a:ext cx="52994" cy="32128"/>
            </a:xfrm>
            <a:custGeom>
              <a:avLst/>
              <a:gdLst/>
              <a:ahLst/>
              <a:cxnLst/>
              <a:rect l="l" t="t" r="r" b="b"/>
              <a:pathLst>
                <a:path w="3995" h="2422" extrusionOk="0">
                  <a:moveTo>
                    <a:pt x="1826" y="253"/>
                  </a:moveTo>
                  <a:cubicBezTo>
                    <a:pt x="2017" y="253"/>
                    <a:pt x="2245" y="291"/>
                    <a:pt x="2435" y="405"/>
                  </a:cubicBezTo>
                  <a:lnTo>
                    <a:pt x="3576" y="1052"/>
                  </a:lnTo>
                  <a:cubicBezTo>
                    <a:pt x="3729" y="1166"/>
                    <a:pt x="3805" y="1242"/>
                    <a:pt x="3805" y="1356"/>
                  </a:cubicBezTo>
                  <a:cubicBezTo>
                    <a:pt x="3805" y="1432"/>
                    <a:pt x="3729" y="1470"/>
                    <a:pt x="3653" y="1546"/>
                  </a:cubicBezTo>
                  <a:lnTo>
                    <a:pt x="2663" y="2117"/>
                  </a:lnTo>
                  <a:cubicBezTo>
                    <a:pt x="2564" y="2167"/>
                    <a:pt x="2413" y="2195"/>
                    <a:pt x="2247" y="2195"/>
                  </a:cubicBezTo>
                  <a:cubicBezTo>
                    <a:pt x="2032" y="2195"/>
                    <a:pt x="1791" y="2148"/>
                    <a:pt x="1598" y="2041"/>
                  </a:cubicBezTo>
                  <a:lnTo>
                    <a:pt x="495" y="1394"/>
                  </a:lnTo>
                  <a:cubicBezTo>
                    <a:pt x="343" y="1280"/>
                    <a:pt x="229" y="1204"/>
                    <a:pt x="229" y="1090"/>
                  </a:cubicBezTo>
                  <a:cubicBezTo>
                    <a:pt x="229" y="1014"/>
                    <a:pt x="343" y="976"/>
                    <a:pt x="381" y="900"/>
                  </a:cubicBezTo>
                  <a:lnTo>
                    <a:pt x="1370" y="329"/>
                  </a:lnTo>
                  <a:cubicBezTo>
                    <a:pt x="1484" y="291"/>
                    <a:pt x="1636" y="253"/>
                    <a:pt x="1826" y="253"/>
                  </a:cubicBezTo>
                  <a:close/>
                  <a:moveTo>
                    <a:pt x="1824" y="0"/>
                  </a:moveTo>
                  <a:cubicBezTo>
                    <a:pt x="1607" y="0"/>
                    <a:pt x="1401" y="48"/>
                    <a:pt x="1256" y="139"/>
                  </a:cubicBezTo>
                  <a:lnTo>
                    <a:pt x="229" y="709"/>
                  </a:lnTo>
                  <a:cubicBezTo>
                    <a:pt x="114" y="823"/>
                    <a:pt x="0" y="938"/>
                    <a:pt x="0" y="1090"/>
                  </a:cubicBezTo>
                  <a:cubicBezTo>
                    <a:pt x="0" y="1280"/>
                    <a:pt x="114" y="1432"/>
                    <a:pt x="343" y="1584"/>
                  </a:cubicBezTo>
                  <a:lnTo>
                    <a:pt x="1484" y="2231"/>
                  </a:lnTo>
                  <a:cubicBezTo>
                    <a:pt x="1674" y="2383"/>
                    <a:pt x="1941" y="2421"/>
                    <a:pt x="2207" y="2421"/>
                  </a:cubicBezTo>
                  <a:cubicBezTo>
                    <a:pt x="2435" y="2421"/>
                    <a:pt x="2625" y="2383"/>
                    <a:pt x="2778" y="2269"/>
                  </a:cubicBezTo>
                  <a:lnTo>
                    <a:pt x="3767" y="1698"/>
                  </a:lnTo>
                  <a:cubicBezTo>
                    <a:pt x="3919" y="1622"/>
                    <a:pt x="3995" y="1470"/>
                    <a:pt x="3995" y="1318"/>
                  </a:cubicBezTo>
                  <a:cubicBezTo>
                    <a:pt x="3995" y="1128"/>
                    <a:pt x="3919" y="1014"/>
                    <a:pt x="3653" y="861"/>
                  </a:cubicBezTo>
                  <a:lnTo>
                    <a:pt x="2511" y="177"/>
                  </a:lnTo>
                  <a:cubicBezTo>
                    <a:pt x="2312" y="57"/>
                    <a:pt x="2061" y="0"/>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9"/>
            <p:cNvSpPr/>
            <p:nvPr/>
          </p:nvSpPr>
          <p:spPr>
            <a:xfrm>
              <a:off x="4404538" y="2591428"/>
              <a:ext cx="53007" cy="32128"/>
            </a:xfrm>
            <a:custGeom>
              <a:avLst/>
              <a:gdLst/>
              <a:ahLst/>
              <a:cxnLst/>
              <a:rect l="l" t="t" r="r" b="b"/>
              <a:pathLst>
                <a:path w="3996" h="2422" extrusionOk="0">
                  <a:moveTo>
                    <a:pt x="1789" y="253"/>
                  </a:moveTo>
                  <a:cubicBezTo>
                    <a:pt x="1979" y="253"/>
                    <a:pt x="2207" y="291"/>
                    <a:pt x="2397" y="367"/>
                  </a:cubicBezTo>
                  <a:lnTo>
                    <a:pt x="3539" y="1052"/>
                  </a:lnTo>
                  <a:cubicBezTo>
                    <a:pt x="3691" y="1128"/>
                    <a:pt x="3805" y="1242"/>
                    <a:pt x="3805" y="1318"/>
                  </a:cubicBezTo>
                  <a:cubicBezTo>
                    <a:pt x="3805" y="1432"/>
                    <a:pt x="3691" y="1470"/>
                    <a:pt x="3653" y="1508"/>
                  </a:cubicBezTo>
                  <a:lnTo>
                    <a:pt x="2626" y="2079"/>
                  </a:lnTo>
                  <a:cubicBezTo>
                    <a:pt x="2518" y="2151"/>
                    <a:pt x="2359" y="2189"/>
                    <a:pt x="2186" y="2189"/>
                  </a:cubicBezTo>
                  <a:cubicBezTo>
                    <a:pt x="1992" y="2189"/>
                    <a:pt x="1779" y="2141"/>
                    <a:pt x="1598" y="2041"/>
                  </a:cubicBezTo>
                  <a:lnTo>
                    <a:pt x="457" y="1394"/>
                  </a:lnTo>
                  <a:cubicBezTo>
                    <a:pt x="305" y="1280"/>
                    <a:pt x="229" y="1204"/>
                    <a:pt x="229" y="1090"/>
                  </a:cubicBezTo>
                  <a:cubicBezTo>
                    <a:pt x="229" y="1014"/>
                    <a:pt x="305" y="938"/>
                    <a:pt x="381" y="900"/>
                  </a:cubicBezTo>
                  <a:lnTo>
                    <a:pt x="1370" y="329"/>
                  </a:lnTo>
                  <a:cubicBezTo>
                    <a:pt x="1446" y="291"/>
                    <a:pt x="1598" y="253"/>
                    <a:pt x="1789" y="253"/>
                  </a:cubicBezTo>
                  <a:close/>
                  <a:moveTo>
                    <a:pt x="1819" y="1"/>
                  </a:moveTo>
                  <a:cubicBezTo>
                    <a:pt x="1597" y="1"/>
                    <a:pt x="1381" y="48"/>
                    <a:pt x="1218" y="139"/>
                  </a:cubicBezTo>
                  <a:lnTo>
                    <a:pt x="229" y="710"/>
                  </a:lnTo>
                  <a:cubicBezTo>
                    <a:pt x="77" y="824"/>
                    <a:pt x="1" y="938"/>
                    <a:pt x="1" y="1090"/>
                  </a:cubicBezTo>
                  <a:cubicBezTo>
                    <a:pt x="1" y="1280"/>
                    <a:pt x="77" y="1432"/>
                    <a:pt x="305" y="1546"/>
                  </a:cubicBezTo>
                  <a:lnTo>
                    <a:pt x="1446" y="2231"/>
                  </a:lnTo>
                  <a:cubicBezTo>
                    <a:pt x="1636" y="2383"/>
                    <a:pt x="1941" y="2421"/>
                    <a:pt x="2169" y="2421"/>
                  </a:cubicBezTo>
                  <a:cubicBezTo>
                    <a:pt x="2359" y="2421"/>
                    <a:pt x="2588" y="2383"/>
                    <a:pt x="2740" y="2269"/>
                  </a:cubicBezTo>
                  <a:lnTo>
                    <a:pt x="3729" y="1699"/>
                  </a:lnTo>
                  <a:cubicBezTo>
                    <a:pt x="3881" y="1623"/>
                    <a:pt x="3995" y="1470"/>
                    <a:pt x="3995" y="1318"/>
                  </a:cubicBezTo>
                  <a:cubicBezTo>
                    <a:pt x="3995" y="1128"/>
                    <a:pt x="3881" y="976"/>
                    <a:pt x="3653" y="862"/>
                  </a:cubicBezTo>
                  <a:lnTo>
                    <a:pt x="2511"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9"/>
            <p:cNvSpPr/>
            <p:nvPr/>
          </p:nvSpPr>
          <p:spPr>
            <a:xfrm>
              <a:off x="4440871" y="2570735"/>
              <a:ext cx="53007" cy="32128"/>
            </a:xfrm>
            <a:custGeom>
              <a:avLst/>
              <a:gdLst/>
              <a:ahLst/>
              <a:cxnLst/>
              <a:rect l="l" t="t" r="r" b="b"/>
              <a:pathLst>
                <a:path w="3996" h="2422" extrusionOk="0">
                  <a:moveTo>
                    <a:pt x="1827" y="177"/>
                  </a:moveTo>
                  <a:cubicBezTo>
                    <a:pt x="2017" y="177"/>
                    <a:pt x="2245" y="215"/>
                    <a:pt x="2436" y="329"/>
                  </a:cubicBezTo>
                  <a:lnTo>
                    <a:pt x="3577" y="976"/>
                  </a:lnTo>
                  <a:cubicBezTo>
                    <a:pt x="3729" y="1090"/>
                    <a:pt x="3805" y="1166"/>
                    <a:pt x="3805" y="1280"/>
                  </a:cubicBezTo>
                  <a:cubicBezTo>
                    <a:pt x="3805" y="1356"/>
                    <a:pt x="3729" y="1433"/>
                    <a:pt x="3653" y="1471"/>
                  </a:cubicBezTo>
                  <a:lnTo>
                    <a:pt x="2664" y="2041"/>
                  </a:lnTo>
                  <a:cubicBezTo>
                    <a:pt x="2556" y="2113"/>
                    <a:pt x="2389" y="2151"/>
                    <a:pt x="2210" y="2151"/>
                  </a:cubicBezTo>
                  <a:cubicBezTo>
                    <a:pt x="2011" y="2151"/>
                    <a:pt x="1797" y="2104"/>
                    <a:pt x="1637" y="2003"/>
                  </a:cubicBezTo>
                  <a:lnTo>
                    <a:pt x="495" y="1318"/>
                  </a:lnTo>
                  <a:cubicBezTo>
                    <a:pt x="343" y="1242"/>
                    <a:pt x="229" y="1128"/>
                    <a:pt x="229" y="1052"/>
                  </a:cubicBezTo>
                  <a:cubicBezTo>
                    <a:pt x="229" y="938"/>
                    <a:pt x="343" y="900"/>
                    <a:pt x="381" y="862"/>
                  </a:cubicBezTo>
                  <a:lnTo>
                    <a:pt x="1370" y="291"/>
                  </a:lnTo>
                  <a:cubicBezTo>
                    <a:pt x="1484" y="215"/>
                    <a:pt x="1637" y="177"/>
                    <a:pt x="1827" y="177"/>
                  </a:cubicBezTo>
                  <a:close/>
                  <a:moveTo>
                    <a:pt x="1824" y="1"/>
                  </a:moveTo>
                  <a:cubicBezTo>
                    <a:pt x="1607" y="1"/>
                    <a:pt x="1401" y="48"/>
                    <a:pt x="1256" y="139"/>
                  </a:cubicBezTo>
                  <a:lnTo>
                    <a:pt x="229" y="710"/>
                  </a:lnTo>
                  <a:cubicBezTo>
                    <a:pt x="115" y="786"/>
                    <a:pt x="1" y="938"/>
                    <a:pt x="1" y="1090"/>
                  </a:cubicBezTo>
                  <a:cubicBezTo>
                    <a:pt x="1" y="1280"/>
                    <a:pt x="115" y="1433"/>
                    <a:pt x="343" y="1547"/>
                  </a:cubicBezTo>
                  <a:lnTo>
                    <a:pt x="1484" y="2231"/>
                  </a:lnTo>
                  <a:cubicBezTo>
                    <a:pt x="1675" y="2384"/>
                    <a:pt x="1941" y="2422"/>
                    <a:pt x="2207" y="2422"/>
                  </a:cubicBezTo>
                  <a:cubicBezTo>
                    <a:pt x="2398" y="2422"/>
                    <a:pt x="2588" y="2384"/>
                    <a:pt x="2778" y="2270"/>
                  </a:cubicBezTo>
                  <a:lnTo>
                    <a:pt x="3767" y="1699"/>
                  </a:lnTo>
                  <a:cubicBezTo>
                    <a:pt x="3919" y="1585"/>
                    <a:pt x="3995" y="1471"/>
                    <a:pt x="3995" y="1318"/>
                  </a:cubicBezTo>
                  <a:cubicBezTo>
                    <a:pt x="3995" y="1128"/>
                    <a:pt x="3919" y="976"/>
                    <a:pt x="3653" y="862"/>
                  </a:cubicBezTo>
                  <a:lnTo>
                    <a:pt x="2512" y="177"/>
                  </a:lnTo>
                  <a:cubicBezTo>
                    <a:pt x="2313" y="58"/>
                    <a:pt x="2062"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9"/>
            <p:cNvSpPr/>
            <p:nvPr/>
          </p:nvSpPr>
          <p:spPr>
            <a:xfrm>
              <a:off x="4477707" y="2549033"/>
              <a:ext cx="53007" cy="32128"/>
            </a:xfrm>
            <a:custGeom>
              <a:avLst/>
              <a:gdLst/>
              <a:ahLst/>
              <a:cxnLst/>
              <a:rect l="l" t="t" r="r" b="b"/>
              <a:pathLst>
                <a:path w="3996" h="2422" extrusionOk="0">
                  <a:moveTo>
                    <a:pt x="1751" y="253"/>
                  </a:moveTo>
                  <a:cubicBezTo>
                    <a:pt x="1979" y="253"/>
                    <a:pt x="2208" y="291"/>
                    <a:pt x="2360" y="405"/>
                  </a:cubicBezTo>
                  <a:lnTo>
                    <a:pt x="3501" y="1052"/>
                  </a:lnTo>
                  <a:cubicBezTo>
                    <a:pt x="3653" y="1166"/>
                    <a:pt x="3729" y="1242"/>
                    <a:pt x="3729" y="1357"/>
                  </a:cubicBezTo>
                  <a:cubicBezTo>
                    <a:pt x="3729" y="1433"/>
                    <a:pt x="3653" y="1471"/>
                    <a:pt x="3615" y="1547"/>
                  </a:cubicBezTo>
                  <a:lnTo>
                    <a:pt x="2588" y="2117"/>
                  </a:lnTo>
                  <a:cubicBezTo>
                    <a:pt x="2488" y="2167"/>
                    <a:pt x="2338" y="2195"/>
                    <a:pt x="2175" y="2195"/>
                  </a:cubicBezTo>
                  <a:cubicBezTo>
                    <a:pt x="1964" y="2195"/>
                    <a:pt x="1732" y="2149"/>
                    <a:pt x="1561" y="2041"/>
                  </a:cubicBezTo>
                  <a:lnTo>
                    <a:pt x="419" y="1395"/>
                  </a:lnTo>
                  <a:cubicBezTo>
                    <a:pt x="267" y="1280"/>
                    <a:pt x="191" y="1204"/>
                    <a:pt x="191" y="1090"/>
                  </a:cubicBezTo>
                  <a:cubicBezTo>
                    <a:pt x="191" y="1014"/>
                    <a:pt x="267" y="976"/>
                    <a:pt x="305" y="900"/>
                  </a:cubicBezTo>
                  <a:lnTo>
                    <a:pt x="1332" y="329"/>
                  </a:lnTo>
                  <a:cubicBezTo>
                    <a:pt x="1409" y="291"/>
                    <a:pt x="1561" y="253"/>
                    <a:pt x="1751" y="253"/>
                  </a:cubicBezTo>
                  <a:close/>
                  <a:moveTo>
                    <a:pt x="1819" y="1"/>
                  </a:moveTo>
                  <a:cubicBezTo>
                    <a:pt x="1597" y="1"/>
                    <a:pt x="1382" y="48"/>
                    <a:pt x="1218" y="139"/>
                  </a:cubicBezTo>
                  <a:lnTo>
                    <a:pt x="229" y="710"/>
                  </a:lnTo>
                  <a:cubicBezTo>
                    <a:pt x="77" y="824"/>
                    <a:pt x="1" y="938"/>
                    <a:pt x="1" y="1090"/>
                  </a:cubicBezTo>
                  <a:cubicBezTo>
                    <a:pt x="1" y="1280"/>
                    <a:pt x="77" y="1433"/>
                    <a:pt x="305" y="1585"/>
                  </a:cubicBezTo>
                  <a:lnTo>
                    <a:pt x="1447" y="2232"/>
                  </a:lnTo>
                  <a:cubicBezTo>
                    <a:pt x="1637" y="2384"/>
                    <a:pt x="1941" y="2422"/>
                    <a:pt x="2169" y="2422"/>
                  </a:cubicBezTo>
                  <a:cubicBezTo>
                    <a:pt x="2360" y="2422"/>
                    <a:pt x="2550" y="2384"/>
                    <a:pt x="2740" y="2270"/>
                  </a:cubicBezTo>
                  <a:lnTo>
                    <a:pt x="3729" y="1699"/>
                  </a:lnTo>
                  <a:cubicBezTo>
                    <a:pt x="3881" y="1623"/>
                    <a:pt x="3996" y="1471"/>
                    <a:pt x="3996" y="1318"/>
                  </a:cubicBezTo>
                  <a:cubicBezTo>
                    <a:pt x="3996" y="1128"/>
                    <a:pt x="3881" y="1014"/>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9"/>
            <p:cNvSpPr/>
            <p:nvPr/>
          </p:nvSpPr>
          <p:spPr>
            <a:xfrm>
              <a:off x="4513549" y="2528353"/>
              <a:ext cx="52994" cy="32115"/>
            </a:xfrm>
            <a:custGeom>
              <a:avLst/>
              <a:gdLst/>
              <a:ahLst/>
              <a:cxnLst/>
              <a:rect l="l" t="t" r="r" b="b"/>
              <a:pathLst>
                <a:path w="3995" h="2421" extrusionOk="0">
                  <a:moveTo>
                    <a:pt x="1788" y="252"/>
                  </a:moveTo>
                  <a:cubicBezTo>
                    <a:pt x="2054" y="252"/>
                    <a:pt x="2245" y="290"/>
                    <a:pt x="2435" y="367"/>
                  </a:cubicBezTo>
                  <a:lnTo>
                    <a:pt x="3576" y="1051"/>
                  </a:lnTo>
                  <a:cubicBezTo>
                    <a:pt x="3690" y="1127"/>
                    <a:pt x="3805" y="1242"/>
                    <a:pt x="3805" y="1318"/>
                  </a:cubicBezTo>
                  <a:cubicBezTo>
                    <a:pt x="3805" y="1432"/>
                    <a:pt x="3690" y="1470"/>
                    <a:pt x="3652" y="1508"/>
                  </a:cubicBezTo>
                  <a:lnTo>
                    <a:pt x="2663" y="2079"/>
                  </a:lnTo>
                  <a:cubicBezTo>
                    <a:pt x="2555" y="2150"/>
                    <a:pt x="2388" y="2188"/>
                    <a:pt x="2206" y="2188"/>
                  </a:cubicBezTo>
                  <a:cubicBezTo>
                    <a:pt x="2002" y="2188"/>
                    <a:pt x="1779" y="2141"/>
                    <a:pt x="1598" y="2041"/>
                  </a:cubicBezTo>
                  <a:lnTo>
                    <a:pt x="457" y="1394"/>
                  </a:lnTo>
                  <a:cubicBezTo>
                    <a:pt x="342" y="1280"/>
                    <a:pt x="228" y="1204"/>
                    <a:pt x="228" y="1089"/>
                  </a:cubicBezTo>
                  <a:cubicBezTo>
                    <a:pt x="228" y="1013"/>
                    <a:pt x="342" y="937"/>
                    <a:pt x="381" y="899"/>
                  </a:cubicBezTo>
                  <a:lnTo>
                    <a:pt x="1370" y="329"/>
                  </a:lnTo>
                  <a:cubicBezTo>
                    <a:pt x="1484" y="290"/>
                    <a:pt x="1598" y="252"/>
                    <a:pt x="1788" y="252"/>
                  </a:cubicBezTo>
                  <a:close/>
                  <a:moveTo>
                    <a:pt x="1818" y="0"/>
                  </a:moveTo>
                  <a:cubicBezTo>
                    <a:pt x="1596" y="0"/>
                    <a:pt x="1381" y="48"/>
                    <a:pt x="1218" y="138"/>
                  </a:cubicBezTo>
                  <a:lnTo>
                    <a:pt x="228" y="709"/>
                  </a:lnTo>
                  <a:cubicBezTo>
                    <a:pt x="76" y="823"/>
                    <a:pt x="0" y="937"/>
                    <a:pt x="0" y="1089"/>
                  </a:cubicBezTo>
                  <a:cubicBezTo>
                    <a:pt x="0" y="1280"/>
                    <a:pt x="76" y="1432"/>
                    <a:pt x="342" y="1546"/>
                  </a:cubicBezTo>
                  <a:lnTo>
                    <a:pt x="1446" y="2231"/>
                  </a:lnTo>
                  <a:cubicBezTo>
                    <a:pt x="1636" y="2383"/>
                    <a:pt x="1940" y="2421"/>
                    <a:pt x="2169" y="2421"/>
                  </a:cubicBezTo>
                  <a:cubicBezTo>
                    <a:pt x="2397" y="2421"/>
                    <a:pt x="2625" y="2383"/>
                    <a:pt x="2739" y="2269"/>
                  </a:cubicBezTo>
                  <a:lnTo>
                    <a:pt x="3766" y="1698"/>
                  </a:lnTo>
                  <a:cubicBezTo>
                    <a:pt x="3881" y="1622"/>
                    <a:pt x="3995" y="1470"/>
                    <a:pt x="3995" y="1318"/>
                  </a:cubicBezTo>
                  <a:cubicBezTo>
                    <a:pt x="3995" y="1127"/>
                    <a:pt x="3881" y="975"/>
                    <a:pt x="3652" y="861"/>
                  </a:cubicBezTo>
                  <a:lnTo>
                    <a:pt x="2511" y="176"/>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9"/>
            <p:cNvSpPr/>
            <p:nvPr/>
          </p:nvSpPr>
          <p:spPr>
            <a:xfrm>
              <a:off x="4549882" y="2506705"/>
              <a:ext cx="52994" cy="32579"/>
            </a:xfrm>
            <a:custGeom>
              <a:avLst/>
              <a:gdLst/>
              <a:ahLst/>
              <a:cxnLst/>
              <a:rect l="l" t="t" r="r" b="b"/>
              <a:pathLst>
                <a:path w="3995" h="2456" extrusionOk="0">
                  <a:moveTo>
                    <a:pt x="1826" y="249"/>
                  </a:moveTo>
                  <a:cubicBezTo>
                    <a:pt x="2017" y="249"/>
                    <a:pt x="2245" y="287"/>
                    <a:pt x="2435" y="401"/>
                  </a:cubicBezTo>
                  <a:lnTo>
                    <a:pt x="3576" y="1047"/>
                  </a:lnTo>
                  <a:cubicBezTo>
                    <a:pt x="3729" y="1162"/>
                    <a:pt x="3805" y="1238"/>
                    <a:pt x="3805" y="1352"/>
                  </a:cubicBezTo>
                  <a:cubicBezTo>
                    <a:pt x="3805" y="1428"/>
                    <a:pt x="3729" y="1504"/>
                    <a:pt x="3691" y="1542"/>
                  </a:cubicBezTo>
                  <a:lnTo>
                    <a:pt x="2663" y="2113"/>
                  </a:lnTo>
                  <a:cubicBezTo>
                    <a:pt x="2556" y="2185"/>
                    <a:pt x="2397" y="2222"/>
                    <a:pt x="2223" y="2222"/>
                  </a:cubicBezTo>
                  <a:cubicBezTo>
                    <a:pt x="2029" y="2222"/>
                    <a:pt x="1817" y="2175"/>
                    <a:pt x="1636" y="2075"/>
                  </a:cubicBezTo>
                  <a:lnTo>
                    <a:pt x="495" y="1390"/>
                  </a:lnTo>
                  <a:cubicBezTo>
                    <a:pt x="343" y="1314"/>
                    <a:pt x="267" y="1200"/>
                    <a:pt x="267" y="1124"/>
                  </a:cubicBezTo>
                  <a:cubicBezTo>
                    <a:pt x="267" y="1009"/>
                    <a:pt x="343" y="971"/>
                    <a:pt x="381" y="933"/>
                  </a:cubicBezTo>
                  <a:lnTo>
                    <a:pt x="1408" y="363"/>
                  </a:lnTo>
                  <a:cubicBezTo>
                    <a:pt x="1484" y="287"/>
                    <a:pt x="1636" y="249"/>
                    <a:pt x="1826" y="249"/>
                  </a:cubicBezTo>
                  <a:close/>
                  <a:moveTo>
                    <a:pt x="1830" y="0"/>
                  </a:moveTo>
                  <a:cubicBezTo>
                    <a:pt x="1617" y="0"/>
                    <a:pt x="1413" y="47"/>
                    <a:pt x="1256" y="134"/>
                  </a:cubicBezTo>
                  <a:lnTo>
                    <a:pt x="267" y="705"/>
                  </a:lnTo>
                  <a:cubicBezTo>
                    <a:pt x="114" y="819"/>
                    <a:pt x="0" y="971"/>
                    <a:pt x="0" y="1086"/>
                  </a:cubicBezTo>
                  <a:cubicBezTo>
                    <a:pt x="0" y="1276"/>
                    <a:pt x="114" y="1428"/>
                    <a:pt x="343" y="1580"/>
                  </a:cubicBezTo>
                  <a:lnTo>
                    <a:pt x="1484" y="2227"/>
                  </a:lnTo>
                  <a:cubicBezTo>
                    <a:pt x="1674" y="2379"/>
                    <a:pt x="1979" y="2455"/>
                    <a:pt x="2207" y="2455"/>
                  </a:cubicBezTo>
                  <a:cubicBezTo>
                    <a:pt x="2435" y="2455"/>
                    <a:pt x="2625" y="2455"/>
                    <a:pt x="2777" y="2303"/>
                  </a:cubicBezTo>
                  <a:lnTo>
                    <a:pt x="3767" y="1732"/>
                  </a:lnTo>
                  <a:cubicBezTo>
                    <a:pt x="3919" y="1618"/>
                    <a:pt x="3995" y="1466"/>
                    <a:pt x="3995" y="1352"/>
                  </a:cubicBezTo>
                  <a:cubicBezTo>
                    <a:pt x="3995" y="1162"/>
                    <a:pt x="3919" y="1009"/>
                    <a:pt x="3691" y="857"/>
                  </a:cubicBezTo>
                  <a:lnTo>
                    <a:pt x="2549" y="211"/>
                  </a:lnTo>
                  <a:cubicBezTo>
                    <a:pt x="2343" y="66"/>
                    <a:pt x="2081" y="0"/>
                    <a:pt x="1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9"/>
            <p:cNvSpPr/>
            <p:nvPr/>
          </p:nvSpPr>
          <p:spPr>
            <a:xfrm>
              <a:off x="4586719" y="2475864"/>
              <a:ext cx="70663" cy="42222"/>
            </a:xfrm>
            <a:custGeom>
              <a:avLst/>
              <a:gdLst/>
              <a:ahLst/>
              <a:cxnLst/>
              <a:rect l="l" t="t" r="r" b="b"/>
              <a:pathLst>
                <a:path w="5327" h="3183" extrusionOk="0">
                  <a:moveTo>
                    <a:pt x="3120" y="215"/>
                  </a:moveTo>
                  <a:cubicBezTo>
                    <a:pt x="3310" y="215"/>
                    <a:pt x="3539" y="291"/>
                    <a:pt x="3767" y="329"/>
                  </a:cubicBezTo>
                  <a:lnTo>
                    <a:pt x="4908" y="1014"/>
                  </a:lnTo>
                  <a:cubicBezTo>
                    <a:pt x="5022" y="1090"/>
                    <a:pt x="5136" y="1204"/>
                    <a:pt x="5136" y="1280"/>
                  </a:cubicBezTo>
                  <a:cubicBezTo>
                    <a:pt x="5136" y="1394"/>
                    <a:pt x="5022" y="1432"/>
                    <a:pt x="4984" y="1470"/>
                  </a:cubicBezTo>
                  <a:lnTo>
                    <a:pt x="2664" y="2802"/>
                  </a:lnTo>
                  <a:cubicBezTo>
                    <a:pt x="2556" y="2874"/>
                    <a:pt x="2389" y="2912"/>
                    <a:pt x="2206" y="2912"/>
                  </a:cubicBezTo>
                  <a:cubicBezTo>
                    <a:pt x="2002" y="2912"/>
                    <a:pt x="1779" y="2864"/>
                    <a:pt x="1598" y="2764"/>
                  </a:cubicBezTo>
                  <a:lnTo>
                    <a:pt x="457" y="2117"/>
                  </a:lnTo>
                  <a:cubicBezTo>
                    <a:pt x="343" y="2003"/>
                    <a:pt x="229" y="1927"/>
                    <a:pt x="229" y="1813"/>
                  </a:cubicBezTo>
                  <a:cubicBezTo>
                    <a:pt x="229" y="1737"/>
                    <a:pt x="343" y="1660"/>
                    <a:pt x="381" y="1622"/>
                  </a:cubicBezTo>
                  <a:lnTo>
                    <a:pt x="2702" y="291"/>
                  </a:lnTo>
                  <a:cubicBezTo>
                    <a:pt x="2778" y="253"/>
                    <a:pt x="2930" y="215"/>
                    <a:pt x="3120" y="215"/>
                  </a:cubicBezTo>
                  <a:close/>
                  <a:moveTo>
                    <a:pt x="3150" y="0"/>
                  </a:moveTo>
                  <a:cubicBezTo>
                    <a:pt x="2928" y="0"/>
                    <a:pt x="2713" y="48"/>
                    <a:pt x="2549" y="139"/>
                  </a:cubicBezTo>
                  <a:lnTo>
                    <a:pt x="229" y="1470"/>
                  </a:lnTo>
                  <a:cubicBezTo>
                    <a:pt x="77" y="1584"/>
                    <a:pt x="0" y="1699"/>
                    <a:pt x="0" y="1851"/>
                  </a:cubicBezTo>
                  <a:cubicBezTo>
                    <a:pt x="0" y="2041"/>
                    <a:pt x="77" y="2193"/>
                    <a:pt x="343" y="2345"/>
                  </a:cubicBezTo>
                  <a:lnTo>
                    <a:pt x="1484" y="2992"/>
                  </a:lnTo>
                  <a:cubicBezTo>
                    <a:pt x="1636" y="3144"/>
                    <a:pt x="1941" y="3182"/>
                    <a:pt x="2169" y="3182"/>
                  </a:cubicBezTo>
                  <a:cubicBezTo>
                    <a:pt x="2359" y="3182"/>
                    <a:pt x="2588" y="3144"/>
                    <a:pt x="2740" y="3030"/>
                  </a:cubicBezTo>
                  <a:lnTo>
                    <a:pt x="5098" y="1699"/>
                  </a:lnTo>
                  <a:cubicBezTo>
                    <a:pt x="5213" y="1622"/>
                    <a:pt x="5327" y="1470"/>
                    <a:pt x="5327" y="1356"/>
                  </a:cubicBezTo>
                  <a:cubicBezTo>
                    <a:pt x="5327" y="1128"/>
                    <a:pt x="5213" y="1014"/>
                    <a:pt x="4984" y="862"/>
                  </a:cubicBezTo>
                  <a:lnTo>
                    <a:pt x="3843" y="177"/>
                  </a:lnTo>
                  <a:cubicBezTo>
                    <a:pt x="3644" y="57"/>
                    <a:pt x="3393" y="0"/>
                    <a:pt x="3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9"/>
            <p:cNvSpPr/>
            <p:nvPr/>
          </p:nvSpPr>
          <p:spPr>
            <a:xfrm>
              <a:off x="4194102" y="2680437"/>
              <a:ext cx="41891" cy="25880"/>
            </a:xfrm>
            <a:custGeom>
              <a:avLst/>
              <a:gdLst/>
              <a:ahLst/>
              <a:cxnLst/>
              <a:rect l="l" t="t" r="r" b="b"/>
              <a:pathLst>
                <a:path w="3158" h="1951" extrusionOk="0">
                  <a:moveTo>
                    <a:pt x="1978" y="239"/>
                  </a:moveTo>
                  <a:cubicBezTo>
                    <a:pt x="2054" y="239"/>
                    <a:pt x="2169" y="239"/>
                    <a:pt x="2245" y="315"/>
                  </a:cubicBezTo>
                  <a:lnTo>
                    <a:pt x="2815" y="657"/>
                  </a:lnTo>
                  <a:lnTo>
                    <a:pt x="2930" y="771"/>
                  </a:lnTo>
                  <a:cubicBezTo>
                    <a:pt x="2930" y="771"/>
                    <a:pt x="2930" y="809"/>
                    <a:pt x="2853" y="809"/>
                  </a:cubicBezTo>
                  <a:lnTo>
                    <a:pt x="1294" y="1722"/>
                  </a:lnTo>
                  <a:cubicBezTo>
                    <a:pt x="1238" y="1736"/>
                    <a:pt x="1177" y="1745"/>
                    <a:pt x="1115" y="1745"/>
                  </a:cubicBezTo>
                  <a:cubicBezTo>
                    <a:pt x="1007" y="1745"/>
                    <a:pt x="896" y="1719"/>
                    <a:pt x="799" y="1646"/>
                  </a:cubicBezTo>
                  <a:lnTo>
                    <a:pt x="266" y="1342"/>
                  </a:lnTo>
                  <a:lnTo>
                    <a:pt x="152" y="1228"/>
                  </a:lnTo>
                  <a:cubicBezTo>
                    <a:pt x="152" y="1228"/>
                    <a:pt x="152" y="1190"/>
                    <a:pt x="190" y="1190"/>
                  </a:cubicBezTo>
                  <a:lnTo>
                    <a:pt x="1788" y="277"/>
                  </a:lnTo>
                  <a:cubicBezTo>
                    <a:pt x="1826" y="239"/>
                    <a:pt x="1864" y="239"/>
                    <a:pt x="1978" y="239"/>
                  </a:cubicBezTo>
                  <a:close/>
                  <a:moveTo>
                    <a:pt x="2054" y="1"/>
                  </a:moveTo>
                  <a:cubicBezTo>
                    <a:pt x="1931" y="1"/>
                    <a:pt x="1807" y="29"/>
                    <a:pt x="1712" y="87"/>
                  </a:cubicBezTo>
                  <a:lnTo>
                    <a:pt x="152" y="1000"/>
                  </a:lnTo>
                  <a:cubicBezTo>
                    <a:pt x="76" y="1038"/>
                    <a:pt x="0" y="1152"/>
                    <a:pt x="0" y="1228"/>
                  </a:cubicBezTo>
                  <a:cubicBezTo>
                    <a:pt x="0" y="1304"/>
                    <a:pt x="76" y="1418"/>
                    <a:pt x="190" y="1494"/>
                  </a:cubicBezTo>
                  <a:lnTo>
                    <a:pt x="761" y="1837"/>
                  </a:lnTo>
                  <a:cubicBezTo>
                    <a:pt x="875" y="1913"/>
                    <a:pt x="1027" y="1951"/>
                    <a:pt x="1141" y="1951"/>
                  </a:cubicBezTo>
                  <a:cubicBezTo>
                    <a:pt x="1256" y="1951"/>
                    <a:pt x="1332" y="1913"/>
                    <a:pt x="1446" y="1837"/>
                  </a:cubicBezTo>
                  <a:lnTo>
                    <a:pt x="3006" y="924"/>
                  </a:lnTo>
                  <a:cubicBezTo>
                    <a:pt x="3120" y="885"/>
                    <a:pt x="3158" y="809"/>
                    <a:pt x="3158" y="695"/>
                  </a:cubicBezTo>
                  <a:cubicBezTo>
                    <a:pt x="3158" y="619"/>
                    <a:pt x="3120" y="505"/>
                    <a:pt x="2968" y="429"/>
                  </a:cubicBezTo>
                  <a:lnTo>
                    <a:pt x="2397" y="87"/>
                  </a:lnTo>
                  <a:cubicBezTo>
                    <a:pt x="2302" y="29"/>
                    <a:pt x="2178" y="1"/>
                    <a:pt x="2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9"/>
            <p:cNvSpPr/>
            <p:nvPr/>
          </p:nvSpPr>
          <p:spPr>
            <a:xfrm>
              <a:off x="4230435" y="2659252"/>
              <a:ext cx="41387" cy="25363"/>
            </a:xfrm>
            <a:custGeom>
              <a:avLst/>
              <a:gdLst/>
              <a:ahLst/>
              <a:cxnLst/>
              <a:rect l="l" t="t" r="r" b="b"/>
              <a:pathLst>
                <a:path w="3120" h="1912" extrusionOk="0">
                  <a:moveTo>
                    <a:pt x="1979" y="200"/>
                  </a:moveTo>
                  <a:cubicBezTo>
                    <a:pt x="2093" y="200"/>
                    <a:pt x="2169" y="276"/>
                    <a:pt x="2283" y="314"/>
                  </a:cubicBezTo>
                  <a:lnTo>
                    <a:pt x="2854" y="618"/>
                  </a:lnTo>
                  <a:lnTo>
                    <a:pt x="2930" y="732"/>
                  </a:lnTo>
                  <a:cubicBezTo>
                    <a:pt x="2930" y="732"/>
                    <a:pt x="2930" y="771"/>
                    <a:pt x="2892" y="771"/>
                  </a:cubicBezTo>
                  <a:lnTo>
                    <a:pt x="1332" y="1684"/>
                  </a:lnTo>
                  <a:cubicBezTo>
                    <a:pt x="1269" y="1699"/>
                    <a:pt x="1199" y="1709"/>
                    <a:pt x="1129" y="1709"/>
                  </a:cubicBezTo>
                  <a:cubicBezTo>
                    <a:pt x="1029" y="1709"/>
                    <a:pt x="926" y="1690"/>
                    <a:pt x="837" y="1646"/>
                  </a:cubicBezTo>
                  <a:lnTo>
                    <a:pt x="267" y="1303"/>
                  </a:lnTo>
                  <a:lnTo>
                    <a:pt x="191" y="1189"/>
                  </a:lnTo>
                  <a:cubicBezTo>
                    <a:pt x="191" y="1189"/>
                    <a:pt x="191" y="1151"/>
                    <a:pt x="229" y="1151"/>
                  </a:cubicBezTo>
                  <a:lnTo>
                    <a:pt x="1788" y="238"/>
                  </a:lnTo>
                  <a:cubicBezTo>
                    <a:pt x="1826" y="200"/>
                    <a:pt x="1903" y="200"/>
                    <a:pt x="1979" y="200"/>
                  </a:cubicBezTo>
                  <a:close/>
                  <a:moveTo>
                    <a:pt x="2036" y="0"/>
                  </a:moveTo>
                  <a:cubicBezTo>
                    <a:pt x="1922" y="0"/>
                    <a:pt x="1807" y="29"/>
                    <a:pt x="1712" y="86"/>
                  </a:cubicBezTo>
                  <a:lnTo>
                    <a:pt x="114" y="961"/>
                  </a:lnTo>
                  <a:cubicBezTo>
                    <a:pt x="38" y="1037"/>
                    <a:pt x="0" y="1113"/>
                    <a:pt x="0" y="1227"/>
                  </a:cubicBezTo>
                  <a:cubicBezTo>
                    <a:pt x="0" y="1303"/>
                    <a:pt x="38" y="1417"/>
                    <a:pt x="191" y="1493"/>
                  </a:cubicBezTo>
                  <a:lnTo>
                    <a:pt x="761" y="1836"/>
                  </a:lnTo>
                  <a:cubicBezTo>
                    <a:pt x="837" y="1874"/>
                    <a:pt x="989" y="1912"/>
                    <a:pt x="1142" y="1912"/>
                  </a:cubicBezTo>
                  <a:cubicBezTo>
                    <a:pt x="1256" y="1912"/>
                    <a:pt x="1370" y="1912"/>
                    <a:pt x="1408" y="1836"/>
                  </a:cubicBezTo>
                  <a:lnTo>
                    <a:pt x="2968" y="923"/>
                  </a:lnTo>
                  <a:cubicBezTo>
                    <a:pt x="3082" y="885"/>
                    <a:pt x="3120" y="771"/>
                    <a:pt x="3120" y="694"/>
                  </a:cubicBezTo>
                  <a:cubicBezTo>
                    <a:pt x="3120" y="580"/>
                    <a:pt x="3082" y="504"/>
                    <a:pt x="2930" y="390"/>
                  </a:cubicBezTo>
                  <a:lnTo>
                    <a:pt x="2359" y="86"/>
                  </a:lnTo>
                  <a:cubicBezTo>
                    <a:pt x="2264" y="29"/>
                    <a:pt x="2150" y="0"/>
                    <a:pt x="2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9"/>
            <p:cNvSpPr/>
            <p:nvPr/>
          </p:nvSpPr>
          <p:spPr>
            <a:xfrm>
              <a:off x="4266767" y="2638519"/>
              <a:ext cx="41904" cy="25416"/>
            </a:xfrm>
            <a:custGeom>
              <a:avLst/>
              <a:gdLst/>
              <a:ahLst/>
              <a:cxnLst/>
              <a:rect l="l" t="t" r="r" b="b"/>
              <a:pathLst>
                <a:path w="3159" h="1916" extrusionOk="0">
                  <a:moveTo>
                    <a:pt x="2017" y="203"/>
                  </a:moveTo>
                  <a:cubicBezTo>
                    <a:pt x="2093" y="203"/>
                    <a:pt x="2207" y="241"/>
                    <a:pt x="2283" y="241"/>
                  </a:cubicBezTo>
                  <a:lnTo>
                    <a:pt x="2854" y="583"/>
                  </a:lnTo>
                  <a:lnTo>
                    <a:pt x="2968" y="698"/>
                  </a:lnTo>
                  <a:cubicBezTo>
                    <a:pt x="2968" y="698"/>
                    <a:pt x="2968" y="736"/>
                    <a:pt x="2892" y="736"/>
                  </a:cubicBezTo>
                  <a:lnTo>
                    <a:pt x="1332" y="1649"/>
                  </a:lnTo>
                  <a:cubicBezTo>
                    <a:pt x="1256" y="1687"/>
                    <a:pt x="1170" y="1706"/>
                    <a:pt x="1089" y="1706"/>
                  </a:cubicBezTo>
                  <a:cubicBezTo>
                    <a:pt x="1009" y="1706"/>
                    <a:pt x="933" y="1687"/>
                    <a:pt x="875" y="1649"/>
                  </a:cubicBezTo>
                  <a:lnTo>
                    <a:pt x="305" y="1306"/>
                  </a:lnTo>
                  <a:lnTo>
                    <a:pt x="191" y="1192"/>
                  </a:lnTo>
                  <a:cubicBezTo>
                    <a:pt x="191" y="1192"/>
                    <a:pt x="191" y="1154"/>
                    <a:pt x="229" y="1154"/>
                  </a:cubicBezTo>
                  <a:lnTo>
                    <a:pt x="1827" y="241"/>
                  </a:lnTo>
                  <a:cubicBezTo>
                    <a:pt x="1865" y="203"/>
                    <a:pt x="1903" y="203"/>
                    <a:pt x="2017" y="203"/>
                  </a:cubicBezTo>
                  <a:close/>
                  <a:moveTo>
                    <a:pt x="1991" y="1"/>
                  </a:moveTo>
                  <a:cubicBezTo>
                    <a:pt x="1890" y="1"/>
                    <a:pt x="1791" y="19"/>
                    <a:pt x="1712" y="51"/>
                  </a:cubicBezTo>
                  <a:lnTo>
                    <a:pt x="153" y="964"/>
                  </a:lnTo>
                  <a:cubicBezTo>
                    <a:pt x="39" y="1002"/>
                    <a:pt x="0" y="1116"/>
                    <a:pt x="0" y="1192"/>
                  </a:cubicBezTo>
                  <a:cubicBezTo>
                    <a:pt x="0" y="1306"/>
                    <a:pt x="39" y="1382"/>
                    <a:pt x="191" y="1497"/>
                  </a:cubicBezTo>
                  <a:lnTo>
                    <a:pt x="761" y="1839"/>
                  </a:lnTo>
                  <a:cubicBezTo>
                    <a:pt x="875" y="1877"/>
                    <a:pt x="990" y="1915"/>
                    <a:pt x="1142" y="1915"/>
                  </a:cubicBezTo>
                  <a:cubicBezTo>
                    <a:pt x="1294" y="1915"/>
                    <a:pt x="1370" y="1877"/>
                    <a:pt x="1446" y="1877"/>
                  </a:cubicBezTo>
                  <a:lnTo>
                    <a:pt x="3006" y="964"/>
                  </a:lnTo>
                  <a:cubicBezTo>
                    <a:pt x="3082" y="926"/>
                    <a:pt x="3158" y="812"/>
                    <a:pt x="3158" y="736"/>
                  </a:cubicBezTo>
                  <a:cubicBezTo>
                    <a:pt x="3158" y="622"/>
                    <a:pt x="3082" y="545"/>
                    <a:pt x="2968" y="431"/>
                  </a:cubicBezTo>
                  <a:lnTo>
                    <a:pt x="2397" y="127"/>
                  </a:lnTo>
                  <a:cubicBezTo>
                    <a:pt x="2286" y="38"/>
                    <a:pt x="2135"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9"/>
            <p:cNvSpPr/>
            <p:nvPr/>
          </p:nvSpPr>
          <p:spPr>
            <a:xfrm>
              <a:off x="4303604" y="2617362"/>
              <a:ext cx="41400" cy="25880"/>
            </a:xfrm>
            <a:custGeom>
              <a:avLst/>
              <a:gdLst/>
              <a:ahLst/>
              <a:cxnLst/>
              <a:rect l="l" t="t" r="r" b="b"/>
              <a:pathLst>
                <a:path w="3121" h="1951" extrusionOk="0">
                  <a:moveTo>
                    <a:pt x="1979" y="238"/>
                  </a:moveTo>
                  <a:cubicBezTo>
                    <a:pt x="2093" y="238"/>
                    <a:pt x="2169" y="238"/>
                    <a:pt x="2283" y="314"/>
                  </a:cubicBezTo>
                  <a:lnTo>
                    <a:pt x="2854" y="657"/>
                  </a:lnTo>
                  <a:lnTo>
                    <a:pt x="2930" y="771"/>
                  </a:lnTo>
                  <a:cubicBezTo>
                    <a:pt x="2930" y="771"/>
                    <a:pt x="2930" y="809"/>
                    <a:pt x="2892" y="809"/>
                  </a:cubicBezTo>
                  <a:lnTo>
                    <a:pt x="1332" y="1722"/>
                  </a:lnTo>
                  <a:cubicBezTo>
                    <a:pt x="1277" y="1736"/>
                    <a:pt x="1216" y="1745"/>
                    <a:pt x="1154" y="1745"/>
                  </a:cubicBezTo>
                  <a:cubicBezTo>
                    <a:pt x="1046" y="1745"/>
                    <a:pt x="934" y="1718"/>
                    <a:pt x="838" y="1646"/>
                  </a:cubicBezTo>
                  <a:lnTo>
                    <a:pt x="267" y="1342"/>
                  </a:lnTo>
                  <a:lnTo>
                    <a:pt x="191" y="1227"/>
                  </a:lnTo>
                  <a:cubicBezTo>
                    <a:pt x="191" y="1227"/>
                    <a:pt x="191" y="1189"/>
                    <a:pt x="229" y="1189"/>
                  </a:cubicBezTo>
                  <a:lnTo>
                    <a:pt x="1789" y="276"/>
                  </a:lnTo>
                  <a:cubicBezTo>
                    <a:pt x="1827" y="238"/>
                    <a:pt x="1903" y="238"/>
                    <a:pt x="1979" y="238"/>
                  </a:cubicBezTo>
                  <a:close/>
                  <a:moveTo>
                    <a:pt x="2036" y="0"/>
                  </a:moveTo>
                  <a:cubicBezTo>
                    <a:pt x="1922" y="0"/>
                    <a:pt x="1808" y="29"/>
                    <a:pt x="1713" y="86"/>
                  </a:cubicBezTo>
                  <a:lnTo>
                    <a:pt x="115" y="999"/>
                  </a:lnTo>
                  <a:cubicBezTo>
                    <a:pt x="39" y="1037"/>
                    <a:pt x="1" y="1151"/>
                    <a:pt x="1" y="1227"/>
                  </a:cubicBezTo>
                  <a:cubicBezTo>
                    <a:pt x="1" y="1303"/>
                    <a:pt x="39" y="1418"/>
                    <a:pt x="191" y="1494"/>
                  </a:cubicBezTo>
                  <a:lnTo>
                    <a:pt x="762" y="1836"/>
                  </a:lnTo>
                  <a:cubicBezTo>
                    <a:pt x="838" y="1912"/>
                    <a:pt x="990" y="1950"/>
                    <a:pt x="1142" y="1950"/>
                  </a:cubicBezTo>
                  <a:cubicBezTo>
                    <a:pt x="1218" y="1950"/>
                    <a:pt x="1370" y="1912"/>
                    <a:pt x="1408" y="1836"/>
                  </a:cubicBezTo>
                  <a:lnTo>
                    <a:pt x="2968" y="923"/>
                  </a:lnTo>
                  <a:cubicBezTo>
                    <a:pt x="3082" y="885"/>
                    <a:pt x="3120" y="809"/>
                    <a:pt x="3120" y="695"/>
                  </a:cubicBezTo>
                  <a:cubicBezTo>
                    <a:pt x="3120" y="619"/>
                    <a:pt x="3082" y="505"/>
                    <a:pt x="2930" y="428"/>
                  </a:cubicBezTo>
                  <a:lnTo>
                    <a:pt x="2359" y="86"/>
                  </a:lnTo>
                  <a:cubicBezTo>
                    <a:pt x="2264" y="29"/>
                    <a:pt x="2150" y="0"/>
                    <a:pt x="2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9"/>
            <p:cNvSpPr/>
            <p:nvPr/>
          </p:nvSpPr>
          <p:spPr>
            <a:xfrm>
              <a:off x="4339937" y="2596217"/>
              <a:ext cx="41904" cy="25323"/>
            </a:xfrm>
            <a:custGeom>
              <a:avLst/>
              <a:gdLst/>
              <a:ahLst/>
              <a:cxnLst/>
              <a:rect l="l" t="t" r="r" b="b"/>
              <a:pathLst>
                <a:path w="3159" h="1909" extrusionOk="0">
                  <a:moveTo>
                    <a:pt x="2017" y="196"/>
                  </a:moveTo>
                  <a:cubicBezTo>
                    <a:pt x="2078" y="196"/>
                    <a:pt x="2163" y="245"/>
                    <a:pt x="2234" y="245"/>
                  </a:cubicBezTo>
                  <a:cubicBezTo>
                    <a:pt x="2252" y="245"/>
                    <a:pt x="2268" y="242"/>
                    <a:pt x="2284" y="234"/>
                  </a:cubicBezTo>
                  <a:lnTo>
                    <a:pt x="2854" y="577"/>
                  </a:lnTo>
                  <a:lnTo>
                    <a:pt x="2968" y="691"/>
                  </a:lnTo>
                  <a:cubicBezTo>
                    <a:pt x="2968" y="691"/>
                    <a:pt x="2968" y="729"/>
                    <a:pt x="2892" y="729"/>
                  </a:cubicBezTo>
                  <a:lnTo>
                    <a:pt x="1332" y="1642"/>
                  </a:lnTo>
                  <a:cubicBezTo>
                    <a:pt x="1256" y="1680"/>
                    <a:pt x="1171" y="1699"/>
                    <a:pt x="1085" y="1699"/>
                  </a:cubicBezTo>
                  <a:cubicBezTo>
                    <a:pt x="1000" y="1699"/>
                    <a:pt x="914" y="1680"/>
                    <a:pt x="838" y="1642"/>
                  </a:cubicBezTo>
                  <a:lnTo>
                    <a:pt x="267" y="1300"/>
                  </a:lnTo>
                  <a:lnTo>
                    <a:pt x="191" y="1185"/>
                  </a:lnTo>
                  <a:cubicBezTo>
                    <a:pt x="191" y="1185"/>
                    <a:pt x="191" y="1147"/>
                    <a:pt x="229" y="1147"/>
                  </a:cubicBezTo>
                  <a:lnTo>
                    <a:pt x="1827" y="234"/>
                  </a:lnTo>
                  <a:cubicBezTo>
                    <a:pt x="1865" y="196"/>
                    <a:pt x="1903" y="196"/>
                    <a:pt x="2017" y="196"/>
                  </a:cubicBezTo>
                  <a:close/>
                  <a:moveTo>
                    <a:pt x="2029" y="1"/>
                  </a:moveTo>
                  <a:cubicBezTo>
                    <a:pt x="1914" y="1"/>
                    <a:pt x="1801" y="29"/>
                    <a:pt x="1713" y="82"/>
                  </a:cubicBezTo>
                  <a:lnTo>
                    <a:pt x="153" y="957"/>
                  </a:lnTo>
                  <a:cubicBezTo>
                    <a:pt x="39" y="1033"/>
                    <a:pt x="1" y="1109"/>
                    <a:pt x="1" y="1224"/>
                  </a:cubicBezTo>
                  <a:cubicBezTo>
                    <a:pt x="1" y="1300"/>
                    <a:pt x="39" y="1414"/>
                    <a:pt x="191" y="1490"/>
                  </a:cubicBezTo>
                  <a:lnTo>
                    <a:pt x="762" y="1832"/>
                  </a:lnTo>
                  <a:cubicBezTo>
                    <a:pt x="876" y="1870"/>
                    <a:pt x="990" y="1908"/>
                    <a:pt x="1142" y="1908"/>
                  </a:cubicBezTo>
                  <a:cubicBezTo>
                    <a:pt x="1256" y="1908"/>
                    <a:pt x="1332" y="1908"/>
                    <a:pt x="1447" y="1870"/>
                  </a:cubicBezTo>
                  <a:lnTo>
                    <a:pt x="3006" y="957"/>
                  </a:lnTo>
                  <a:cubicBezTo>
                    <a:pt x="3082" y="919"/>
                    <a:pt x="3159" y="843"/>
                    <a:pt x="3159" y="729"/>
                  </a:cubicBezTo>
                  <a:cubicBezTo>
                    <a:pt x="3159" y="653"/>
                    <a:pt x="3082" y="539"/>
                    <a:pt x="2968" y="463"/>
                  </a:cubicBezTo>
                  <a:lnTo>
                    <a:pt x="2398" y="120"/>
                  </a:lnTo>
                  <a:cubicBezTo>
                    <a:pt x="2296" y="39"/>
                    <a:pt x="2161" y="1"/>
                    <a:pt x="2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9"/>
            <p:cNvSpPr/>
            <p:nvPr/>
          </p:nvSpPr>
          <p:spPr>
            <a:xfrm>
              <a:off x="4376787" y="2575351"/>
              <a:ext cx="41387" cy="25495"/>
            </a:xfrm>
            <a:custGeom>
              <a:avLst/>
              <a:gdLst/>
              <a:ahLst/>
              <a:cxnLst/>
              <a:rect l="l" t="t" r="r" b="b"/>
              <a:pathLst>
                <a:path w="3120" h="1922" extrusionOk="0">
                  <a:moveTo>
                    <a:pt x="1940" y="210"/>
                  </a:moveTo>
                  <a:cubicBezTo>
                    <a:pt x="2016" y="210"/>
                    <a:pt x="2131" y="210"/>
                    <a:pt x="2207" y="286"/>
                  </a:cubicBezTo>
                  <a:lnTo>
                    <a:pt x="2777" y="628"/>
                  </a:lnTo>
                  <a:lnTo>
                    <a:pt x="2891" y="742"/>
                  </a:lnTo>
                  <a:cubicBezTo>
                    <a:pt x="2891" y="742"/>
                    <a:pt x="2891" y="780"/>
                    <a:pt x="2853" y="780"/>
                  </a:cubicBezTo>
                  <a:lnTo>
                    <a:pt x="1256" y="1693"/>
                  </a:lnTo>
                  <a:cubicBezTo>
                    <a:pt x="1208" y="1709"/>
                    <a:pt x="1148" y="1718"/>
                    <a:pt x="1083" y="1718"/>
                  </a:cubicBezTo>
                  <a:cubicBezTo>
                    <a:pt x="990" y="1718"/>
                    <a:pt x="888" y="1700"/>
                    <a:pt x="799" y="1655"/>
                  </a:cubicBezTo>
                  <a:lnTo>
                    <a:pt x="228" y="1313"/>
                  </a:lnTo>
                  <a:lnTo>
                    <a:pt x="114" y="1199"/>
                  </a:lnTo>
                  <a:cubicBezTo>
                    <a:pt x="114" y="1199"/>
                    <a:pt x="114" y="1161"/>
                    <a:pt x="190" y="1161"/>
                  </a:cubicBezTo>
                  <a:lnTo>
                    <a:pt x="1750" y="248"/>
                  </a:lnTo>
                  <a:cubicBezTo>
                    <a:pt x="1788" y="210"/>
                    <a:pt x="1826" y="210"/>
                    <a:pt x="1940" y="210"/>
                  </a:cubicBezTo>
                  <a:close/>
                  <a:moveTo>
                    <a:pt x="2035" y="0"/>
                  </a:moveTo>
                  <a:cubicBezTo>
                    <a:pt x="1921" y="0"/>
                    <a:pt x="1807" y="19"/>
                    <a:pt x="1712" y="57"/>
                  </a:cubicBezTo>
                  <a:lnTo>
                    <a:pt x="114" y="970"/>
                  </a:lnTo>
                  <a:cubicBezTo>
                    <a:pt x="38" y="1008"/>
                    <a:pt x="0" y="1123"/>
                    <a:pt x="0" y="1199"/>
                  </a:cubicBezTo>
                  <a:cubicBezTo>
                    <a:pt x="0" y="1313"/>
                    <a:pt x="38" y="1389"/>
                    <a:pt x="190" y="1503"/>
                  </a:cubicBezTo>
                  <a:lnTo>
                    <a:pt x="761" y="1845"/>
                  </a:lnTo>
                  <a:cubicBezTo>
                    <a:pt x="837" y="1883"/>
                    <a:pt x="989" y="1922"/>
                    <a:pt x="1141" y="1922"/>
                  </a:cubicBezTo>
                  <a:cubicBezTo>
                    <a:pt x="1218" y="1922"/>
                    <a:pt x="1332" y="1883"/>
                    <a:pt x="1408" y="1845"/>
                  </a:cubicBezTo>
                  <a:lnTo>
                    <a:pt x="2968" y="932"/>
                  </a:lnTo>
                  <a:cubicBezTo>
                    <a:pt x="3082" y="894"/>
                    <a:pt x="3120" y="780"/>
                    <a:pt x="3120" y="704"/>
                  </a:cubicBezTo>
                  <a:cubicBezTo>
                    <a:pt x="3120" y="590"/>
                    <a:pt x="3082" y="514"/>
                    <a:pt x="2930" y="400"/>
                  </a:cubicBezTo>
                  <a:lnTo>
                    <a:pt x="2359" y="57"/>
                  </a:lnTo>
                  <a:cubicBezTo>
                    <a:pt x="2264" y="19"/>
                    <a:pt x="2150" y="0"/>
                    <a:pt x="2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9"/>
            <p:cNvSpPr/>
            <p:nvPr/>
          </p:nvSpPr>
          <p:spPr>
            <a:xfrm>
              <a:off x="4412616" y="2553835"/>
              <a:ext cx="41387" cy="25814"/>
            </a:xfrm>
            <a:custGeom>
              <a:avLst/>
              <a:gdLst/>
              <a:ahLst/>
              <a:cxnLst/>
              <a:rect l="l" t="t" r="r" b="b"/>
              <a:pathLst>
                <a:path w="3120" h="1946" extrusionOk="0">
                  <a:moveTo>
                    <a:pt x="1979" y="272"/>
                  </a:moveTo>
                  <a:cubicBezTo>
                    <a:pt x="2093" y="272"/>
                    <a:pt x="2169" y="272"/>
                    <a:pt x="2283" y="310"/>
                  </a:cubicBezTo>
                  <a:lnTo>
                    <a:pt x="2854" y="652"/>
                  </a:lnTo>
                  <a:lnTo>
                    <a:pt x="2930" y="728"/>
                  </a:lnTo>
                  <a:cubicBezTo>
                    <a:pt x="2930" y="728"/>
                    <a:pt x="2930" y="804"/>
                    <a:pt x="2892" y="804"/>
                  </a:cubicBezTo>
                  <a:lnTo>
                    <a:pt x="1332" y="1679"/>
                  </a:lnTo>
                  <a:cubicBezTo>
                    <a:pt x="1256" y="1736"/>
                    <a:pt x="1170" y="1765"/>
                    <a:pt x="1085" y="1765"/>
                  </a:cubicBezTo>
                  <a:cubicBezTo>
                    <a:pt x="999" y="1765"/>
                    <a:pt x="913" y="1736"/>
                    <a:pt x="837" y="1679"/>
                  </a:cubicBezTo>
                  <a:lnTo>
                    <a:pt x="267" y="1375"/>
                  </a:lnTo>
                  <a:lnTo>
                    <a:pt x="190" y="1261"/>
                  </a:lnTo>
                  <a:cubicBezTo>
                    <a:pt x="190" y="1261"/>
                    <a:pt x="190" y="1223"/>
                    <a:pt x="229" y="1223"/>
                  </a:cubicBezTo>
                  <a:lnTo>
                    <a:pt x="1788" y="310"/>
                  </a:lnTo>
                  <a:cubicBezTo>
                    <a:pt x="1864" y="272"/>
                    <a:pt x="1902" y="272"/>
                    <a:pt x="1979" y="272"/>
                  </a:cubicBezTo>
                  <a:close/>
                  <a:moveTo>
                    <a:pt x="2011" y="0"/>
                  </a:moveTo>
                  <a:cubicBezTo>
                    <a:pt x="1905" y="0"/>
                    <a:pt x="1801" y="29"/>
                    <a:pt x="1712" y="81"/>
                  </a:cubicBezTo>
                  <a:lnTo>
                    <a:pt x="152" y="995"/>
                  </a:lnTo>
                  <a:cubicBezTo>
                    <a:pt x="38" y="1033"/>
                    <a:pt x="0" y="1109"/>
                    <a:pt x="0" y="1223"/>
                  </a:cubicBezTo>
                  <a:cubicBezTo>
                    <a:pt x="0" y="1299"/>
                    <a:pt x="38" y="1413"/>
                    <a:pt x="190" y="1489"/>
                  </a:cubicBezTo>
                  <a:lnTo>
                    <a:pt x="761" y="1832"/>
                  </a:lnTo>
                  <a:cubicBezTo>
                    <a:pt x="837" y="1870"/>
                    <a:pt x="989" y="1946"/>
                    <a:pt x="1142" y="1946"/>
                  </a:cubicBezTo>
                  <a:cubicBezTo>
                    <a:pt x="1294" y="1946"/>
                    <a:pt x="1370" y="1946"/>
                    <a:pt x="1408" y="1870"/>
                  </a:cubicBezTo>
                  <a:lnTo>
                    <a:pt x="3006" y="956"/>
                  </a:lnTo>
                  <a:cubicBezTo>
                    <a:pt x="3082" y="918"/>
                    <a:pt x="3120" y="842"/>
                    <a:pt x="3120" y="728"/>
                  </a:cubicBezTo>
                  <a:cubicBezTo>
                    <a:pt x="3120" y="652"/>
                    <a:pt x="3082" y="538"/>
                    <a:pt x="2930" y="462"/>
                  </a:cubicBezTo>
                  <a:lnTo>
                    <a:pt x="2359" y="120"/>
                  </a:lnTo>
                  <a:cubicBezTo>
                    <a:pt x="2257" y="38"/>
                    <a:pt x="2133" y="0"/>
                    <a:pt x="20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9"/>
            <p:cNvSpPr/>
            <p:nvPr/>
          </p:nvSpPr>
          <p:spPr>
            <a:xfrm>
              <a:off x="4448949" y="2533089"/>
              <a:ext cx="41904" cy="25363"/>
            </a:xfrm>
            <a:custGeom>
              <a:avLst/>
              <a:gdLst/>
              <a:ahLst/>
              <a:cxnLst/>
              <a:rect l="l" t="t" r="r" b="b"/>
              <a:pathLst>
                <a:path w="3159" h="1912" extrusionOk="0">
                  <a:moveTo>
                    <a:pt x="2017" y="200"/>
                  </a:moveTo>
                  <a:cubicBezTo>
                    <a:pt x="2093" y="200"/>
                    <a:pt x="2207" y="276"/>
                    <a:pt x="2283" y="314"/>
                  </a:cubicBezTo>
                  <a:lnTo>
                    <a:pt x="2854" y="618"/>
                  </a:lnTo>
                  <a:lnTo>
                    <a:pt x="2968" y="732"/>
                  </a:lnTo>
                  <a:cubicBezTo>
                    <a:pt x="2968" y="732"/>
                    <a:pt x="2968" y="770"/>
                    <a:pt x="2930" y="770"/>
                  </a:cubicBezTo>
                  <a:lnTo>
                    <a:pt x="1332" y="1684"/>
                  </a:lnTo>
                  <a:cubicBezTo>
                    <a:pt x="1269" y="1699"/>
                    <a:pt x="1206" y="1709"/>
                    <a:pt x="1143" y="1709"/>
                  </a:cubicBezTo>
                  <a:cubicBezTo>
                    <a:pt x="1054" y="1709"/>
                    <a:pt x="965" y="1690"/>
                    <a:pt x="875" y="1645"/>
                  </a:cubicBezTo>
                  <a:lnTo>
                    <a:pt x="305" y="1303"/>
                  </a:lnTo>
                  <a:lnTo>
                    <a:pt x="191" y="1189"/>
                  </a:lnTo>
                  <a:cubicBezTo>
                    <a:pt x="191" y="1189"/>
                    <a:pt x="191" y="1151"/>
                    <a:pt x="267" y="1151"/>
                  </a:cubicBezTo>
                  <a:lnTo>
                    <a:pt x="1827" y="238"/>
                  </a:lnTo>
                  <a:cubicBezTo>
                    <a:pt x="1865" y="200"/>
                    <a:pt x="1903" y="200"/>
                    <a:pt x="2017" y="200"/>
                  </a:cubicBezTo>
                  <a:close/>
                  <a:moveTo>
                    <a:pt x="2055" y="0"/>
                  </a:moveTo>
                  <a:cubicBezTo>
                    <a:pt x="1931" y="0"/>
                    <a:pt x="1808" y="29"/>
                    <a:pt x="1712" y="86"/>
                  </a:cubicBezTo>
                  <a:lnTo>
                    <a:pt x="153" y="961"/>
                  </a:lnTo>
                  <a:cubicBezTo>
                    <a:pt x="77" y="1037"/>
                    <a:pt x="0" y="1113"/>
                    <a:pt x="0" y="1227"/>
                  </a:cubicBezTo>
                  <a:cubicBezTo>
                    <a:pt x="0" y="1303"/>
                    <a:pt x="77" y="1417"/>
                    <a:pt x="191" y="1493"/>
                  </a:cubicBezTo>
                  <a:lnTo>
                    <a:pt x="761" y="1836"/>
                  </a:lnTo>
                  <a:cubicBezTo>
                    <a:pt x="875" y="1874"/>
                    <a:pt x="1028" y="1912"/>
                    <a:pt x="1142" y="1912"/>
                  </a:cubicBezTo>
                  <a:cubicBezTo>
                    <a:pt x="1294" y="1912"/>
                    <a:pt x="1408" y="1912"/>
                    <a:pt x="1446" y="1836"/>
                  </a:cubicBezTo>
                  <a:lnTo>
                    <a:pt x="3006" y="923"/>
                  </a:lnTo>
                  <a:cubicBezTo>
                    <a:pt x="3082" y="885"/>
                    <a:pt x="3158" y="770"/>
                    <a:pt x="3158" y="694"/>
                  </a:cubicBezTo>
                  <a:cubicBezTo>
                    <a:pt x="3158" y="580"/>
                    <a:pt x="3120" y="504"/>
                    <a:pt x="2968" y="390"/>
                  </a:cubicBezTo>
                  <a:lnTo>
                    <a:pt x="2397" y="86"/>
                  </a:lnTo>
                  <a:cubicBezTo>
                    <a:pt x="2302" y="29"/>
                    <a:pt x="2178" y="0"/>
                    <a:pt x="2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9"/>
            <p:cNvSpPr/>
            <p:nvPr/>
          </p:nvSpPr>
          <p:spPr>
            <a:xfrm>
              <a:off x="4485786" y="2512263"/>
              <a:ext cx="41400" cy="25495"/>
            </a:xfrm>
            <a:custGeom>
              <a:avLst/>
              <a:gdLst/>
              <a:ahLst/>
              <a:cxnLst/>
              <a:rect l="l" t="t" r="r" b="b"/>
              <a:pathLst>
                <a:path w="3121" h="1922" extrusionOk="0">
                  <a:moveTo>
                    <a:pt x="1979" y="210"/>
                  </a:moveTo>
                  <a:cubicBezTo>
                    <a:pt x="2093" y="210"/>
                    <a:pt x="2169" y="210"/>
                    <a:pt x="2283" y="248"/>
                  </a:cubicBezTo>
                  <a:lnTo>
                    <a:pt x="2854" y="590"/>
                  </a:lnTo>
                  <a:lnTo>
                    <a:pt x="2930" y="705"/>
                  </a:lnTo>
                  <a:cubicBezTo>
                    <a:pt x="2930" y="705"/>
                    <a:pt x="2930" y="743"/>
                    <a:pt x="2892" y="743"/>
                  </a:cubicBezTo>
                  <a:lnTo>
                    <a:pt x="1332" y="1656"/>
                  </a:lnTo>
                  <a:cubicBezTo>
                    <a:pt x="1256" y="1694"/>
                    <a:pt x="1171" y="1713"/>
                    <a:pt x="1085" y="1713"/>
                  </a:cubicBezTo>
                  <a:cubicBezTo>
                    <a:pt x="999" y="1713"/>
                    <a:pt x="914" y="1694"/>
                    <a:pt x="838" y="1656"/>
                  </a:cubicBezTo>
                  <a:lnTo>
                    <a:pt x="267" y="1313"/>
                  </a:lnTo>
                  <a:lnTo>
                    <a:pt x="191" y="1199"/>
                  </a:lnTo>
                  <a:cubicBezTo>
                    <a:pt x="191" y="1199"/>
                    <a:pt x="191" y="1161"/>
                    <a:pt x="229" y="1161"/>
                  </a:cubicBezTo>
                  <a:lnTo>
                    <a:pt x="1789" y="248"/>
                  </a:lnTo>
                  <a:cubicBezTo>
                    <a:pt x="1865" y="210"/>
                    <a:pt x="1903" y="210"/>
                    <a:pt x="1979" y="210"/>
                  </a:cubicBezTo>
                  <a:close/>
                  <a:moveTo>
                    <a:pt x="2036" y="1"/>
                  </a:moveTo>
                  <a:cubicBezTo>
                    <a:pt x="1922" y="1"/>
                    <a:pt x="1808" y="20"/>
                    <a:pt x="1713" y="58"/>
                  </a:cubicBezTo>
                  <a:lnTo>
                    <a:pt x="153" y="971"/>
                  </a:lnTo>
                  <a:cubicBezTo>
                    <a:pt x="39" y="1009"/>
                    <a:pt x="1" y="1123"/>
                    <a:pt x="1" y="1199"/>
                  </a:cubicBezTo>
                  <a:cubicBezTo>
                    <a:pt x="1" y="1313"/>
                    <a:pt x="39" y="1389"/>
                    <a:pt x="191" y="1503"/>
                  </a:cubicBezTo>
                  <a:lnTo>
                    <a:pt x="762" y="1846"/>
                  </a:lnTo>
                  <a:cubicBezTo>
                    <a:pt x="838" y="1884"/>
                    <a:pt x="990" y="1922"/>
                    <a:pt x="1142" y="1922"/>
                  </a:cubicBezTo>
                  <a:cubicBezTo>
                    <a:pt x="1218" y="1922"/>
                    <a:pt x="1370" y="1884"/>
                    <a:pt x="1408" y="1846"/>
                  </a:cubicBezTo>
                  <a:lnTo>
                    <a:pt x="3006" y="933"/>
                  </a:lnTo>
                  <a:cubicBezTo>
                    <a:pt x="3082" y="895"/>
                    <a:pt x="3120" y="781"/>
                    <a:pt x="3120" y="705"/>
                  </a:cubicBezTo>
                  <a:cubicBezTo>
                    <a:pt x="3120" y="590"/>
                    <a:pt x="3082" y="514"/>
                    <a:pt x="2930" y="400"/>
                  </a:cubicBezTo>
                  <a:lnTo>
                    <a:pt x="2359" y="58"/>
                  </a:lnTo>
                  <a:cubicBezTo>
                    <a:pt x="2264" y="20"/>
                    <a:pt x="2150" y="1"/>
                    <a:pt x="2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9"/>
            <p:cNvSpPr/>
            <p:nvPr/>
          </p:nvSpPr>
          <p:spPr>
            <a:xfrm>
              <a:off x="4522119" y="2490747"/>
              <a:ext cx="41904" cy="25827"/>
            </a:xfrm>
            <a:custGeom>
              <a:avLst/>
              <a:gdLst/>
              <a:ahLst/>
              <a:cxnLst/>
              <a:rect l="l" t="t" r="r" b="b"/>
              <a:pathLst>
                <a:path w="3159" h="1947" extrusionOk="0">
                  <a:moveTo>
                    <a:pt x="2017" y="234"/>
                  </a:moveTo>
                  <a:cubicBezTo>
                    <a:pt x="2093" y="234"/>
                    <a:pt x="2207" y="272"/>
                    <a:pt x="2283" y="310"/>
                  </a:cubicBezTo>
                  <a:lnTo>
                    <a:pt x="2854" y="653"/>
                  </a:lnTo>
                  <a:lnTo>
                    <a:pt x="2968" y="729"/>
                  </a:lnTo>
                  <a:cubicBezTo>
                    <a:pt x="2968" y="729"/>
                    <a:pt x="2968" y="805"/>
                    <a:pt x="2892" y="805"/>
                  </a:cubicBezTo>
                  <a:lnTo>
                    <a:pt x="1332" y="1680"/>
                  </a:lnTo>
                  <a:cubicBezTo>
                    <a:pt x="1264" y="1714"/>
                    <a:pt x="1188" y="1733"/>
                    <a:pt x="1114" y="1733"/>
                  </a:cubicBezTo>
                  <a:cubicBezTo>
                    <a:pt x="1025" y="1733"/>
                    <a:pt x="939" y="1705"/>
                    <a:pt x="876" y="1642"/>
                  </a:cubicBezTo>
                  <a:lnTo>
                    <a:pt x="305" y="1299"/>
                  </a:lnTo>
                  <a:lnTo>
                    <a:pt x="191" y="1223"/>
                  </a:lnTo>
                  <a:cubicBezTo>
                    <a:pt x="191" y="1223"/>
                    <a:pt x="191" y="1185"/>
                    <a:pt x="267" y="1185"/>
                  </a:cubicBezTo>
                  <a:lnTo>
                    <a:pt x="1827" y="272"/>
                  </a:lnTo>
                  <a:cubicBezTo>
                    <a:pt x="1865" y="234"/>
                    <a:pt x="1903" y="234"/>
                    <a:pt x="2017" y="234"/>
                  </a:cubicBezTo>
                  <a:close/>
                  <a:moveTo>
                    <a:pt x="2029" y="1"/>
                  </a:moveTo>
                  <a:cubicBezTo>
                    <a:pt x="1914" y="1"/>
                    <a:pt x="1801" y="29"/>
                    <a:pt x="1713" y="82"/>
                  </a:cubicBezTo>
                  <a:lnTo>
                    <a:pt x="153" y="995"/>
                  </a:lnTo>
                  <a:cubicBezTo>
                    <a:pt x="77" y="1033"/>
                    <a:pt x="1" y="1109"/>
                    <a:pt x="1" y="1223"/>
                  </a:cubicBezTo>
                  <a:cubicBezTo>
                    <a:pt x="1" y="1299"/>
                    <a:pt x="77" y="1414"/>
                    <a:pt x="191" y="1490"/>
                  </a:cubicBezTo>
                  <a:lnTo>
                    <a:pt x="762" y="1832"/>
                  </a:lnTo>
                  <a:cubicBezTo>
                    <a:pt x="876" y="1870"/>
                    <a:pt x="1028" y="1946"/>
                    <a:pt x="1142" y="1946"/>
                  </a:cubicBezTo>
                  <a:cubicBezTo>
                    <a:pt x="1256" y="1946"/>
                    <a:pt x="1332" y="1946"/>
                    <a:pt x="1447" y="1870"/>
                  </a:cubicBezTo>
                  <a:lnTo>
                    <a:pt x="3006" y="957"/>
                  </a:lnTo>
                  <a:cubicBezTo>
                    <a:pt x="3120" y="919"/>
                    <a:pt x="3159" y="843"/>
                    <a:pt x="3159" y="729"/>
                  </a:cubicBezTo>
                  <a:cubicBezTo>
                    <a:pt x="3159" y="653"/>
                    <a:pt x="3120" y="538"/>
                    <a:pt x="2968" y="462"/>
                  </a:cubicBezTo>
                  <a:lnTo>
                    <a:pt x="2398" y="120"/>
                  </a:lnTo>
                  <a:cubicBezTo>
                    <a:pt x="2296" y="38"/>
                    <a:pt x="2161" y="1"/>
                    <a:pt x="2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9"/>
            <p:cNvSpPr/>
            <p:nvPr/>
          </p:nvSpPr>
          <p:spPr>
            <a:xfrm>
              <a:off x="4558969" y="2459906"/>
              <a:ext cx="59056" cy="35471"/>
            </a:xfrm>
            <a:custGeom>
              <a:avLst/>
              <a:gdLst/>
              <a:ahLst/>
              <a:cxnLst/>
              <a:rect l="l" t="t" r="r" b="b"/>
              <a:pathLst>
                <a:path w="4452" h="2674" extrusionOk="0">
                  <a:moveTo>
                    <a:pt x="3310" y="200"/>
                  </a:moveTo>
                  <a:cubicBezTo>
                    <a:pt x="3424" y="200"/>
                    <a:pt x="3500" y="200"/>
                    <a:pt x="3614" y="315"/>
                  </a:cubicBezTo>
                  <a:lnTo>
                    <a:pt x="4185" y="619"/>
                  </a:lnTo>
                  <a:lnTo>
                    <a:pt x="4261" y="733"/>
                  </a:lnTo>
                  <a:cubicBezTo>
                    <a:pt x="4261" y="733"/>
                    <a:pt x="4261" y="771"/>
                    <a:pt x="4223" y="771"/>
                  </a:cubicBezTo>
                  <a:lnTo>
                    <a:pt x="1332" y="2445"/>
                  </a:lnTo>
                  <a:cubicBezTo>
                    <a:pt x="1269" y="2461"/>
                    <a:pt x="1199" y="2470"/>
                    <a:pt x="1128" y="2470"/>
                  </a:cubicBezTo>
                  <a:cubicBezTo>
                    <a:pt x="1028" y="2470"/>
                    <a:pt x="926" y="2452"/>
                    <a:pt x="837" y="2407"/>
                  </a:cubicBezTo>
                  <a:lnTo>
                    <a:pt x="266" y="2065"/>
                  </a:lnTo>
                  <a:lnTo>
                    <a:pt x="190" y="1950"/>
                  </a:lnTo>
                  <a:cubicBezTo>
                    <a:pt x="190" y="1950"/>
                    <a:pt x="190" y="1912"/>
                    <a:pt x="228" y="1912"/>
                  </a:cubicBezTo>
                  <a:lnTo>
                    <a:pt x="3120" y="238"/>
                  </a:lnTo>
                  <a:cubicBezTo>
                    <a:pt x="3196" y="200"/>
                    <a:pt x="3234" y="200"/>
                    <a:pt x="3310" y="200"/>
                  </a:cubicBezTo>
                  <a:close/>
                  <a:moveTo>
                    <a:pt x="3367" y="1"/>
                  </a:moveTo>
                  <a:cubicBezTo>
                    <a:pt x="3253" y="1"/>
                    <a:pt x="3139" y="29"/>
                    <a:pt x="3044" y="86"/>
                  </a:cubicBezTo>
                  <a:lnTo>
                    <a:pt x="114" y="1722"/>
                  </a:lnTo>
                  <a:cubicBezTo>
                    <a:pt x="38" y="1798"/>
                    <a:pt x="0" y="1874"/>
                    <a:pt x="0" y="1988"/>
                  </a:cubicBezTo>
                  <a:cubicBezTo>
                    <a:pt x="0" y="2065"/>
                    <a:pt x="38" y="2179"/>
                    <a:pt x="190" y="2255"/>
                  </a:cubicBezTo>
                  <a:lnTo>
                    <a:pt x="761" y="2597"/>
                  </a:lnTo>
                  <a:cubicBezTo>
                    <a:pt x="837" y="2635"/>
                    <a:pt x="989" y="2673"/>
                    <a:pt x="1141" y="2673"/>
                  </a:cubicBezTo>
                  <a:cubicBezTo>
                    <a:pt x="1217" y="2673"/>
                    <a:pt x="1332" y="2635"/>
                    <a:pt x="1408" y="2597"/>
                  </a:cubicBezTo>
                  <a:lnTo>
                    <a:pt x="4337" y="923"/>
                  </a:lnTo>
                  <a:cubicBezTo>
                    <a:pt x="4413" y="885"/>
                    <a:pt x="4451" y="771"/>
                    <a:pt x="4451" y="695"/>
                  </a:cubicBezTo>
                  <a:cubicBezTo>
                    <a:pt x="4451" y="581"/>
                    <a:pt x="4413" y="505"/>
                    <a:pt x="4261" y="391"/>
                  </a:cubicBezTo>
                  <a:lnTo>
                    <a:pt x="3690" y="86"/>
                  </a:lnTo>
                  <a:cubicBezTo>
                    <a:pt x="3595" y="29"/>
                    <a:pt x="3481" y="1"/>
                    <a:pt x="3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9"/>
            <p:cNvSpPr/>
            <p:nvPr/>
          </p:nvSpPr>
          <p:spPr>
            <a:xfrm>
              <a:off x="4302596" y="2742822"/>
              <a:ext cx="53007" cy="32128"/>
            </a:xfrm>
            <a:custGeom>
              <a:avLst/>
              <a:gdLst/>
              <a:ahLst/>
              <a:cxnLst/>
              <a:rect l="l" t="t" r="r" b="b"/>
              <a:pathLst>
                <a:path w="3996" h="2422" extrusionOk="0">
                  <a:moveTo>
                    <a:pt x="1789" y="253"/>
                  </a:moveTo>
                  <a:cubicBezTo>
                    <a:pt x="2017" y="253"/>
                    <a:pt x="2245" y="291"/>
                    <a:pt x="2397" y="367"/>
                  </a:cubicBezTo>
                  <a:lnTo>
                    <a:pt x="3539" y="1052"/>
                  </a:lnTo>
                  <a:cubicBezTo>
                    <a:pt x="3691" y="1128"/>
                    <a:pt x="3767" y="1242"/>
                    <a:pt x="3767" y="1318"/>
                  </a:cubicBezTo>
                  <a:cubicBezTo>
                    <a:pt x="3767" y="1433"/>
                    <a:pt x="3691" y="1471"/>
                    <a:pt x="3615" y="1509"/>
                  </a:cubicBezTo>
                  <a:lnTo>
                    <a:pt x="2626" y="2079"/>
                  </a:lnTo>
                  <a:cubicBezTo>
                    <a:pt x="2518" y="2151"/>
                    <a:pt x="2351" y="2189"/>
                    <a:pt x="2172" y="2189"/>
                  </a:cubicBezTo>
                  <a:cubicBezTo>
                    <a:pt x="1973" y="2189"/>
                    <a:pt x="1759" y="2142"/>
                    <a:pt x="1598" y="2041"/>
                  </a:cubicBezTo>
                  <a:lnTo>
                    <a:pt x="457" y="1395"/>
                  </a:lnTo>
                  <a:cubicBezTo>
                    <a:pt x="305" y="1280"/>
                    <a:pt x="191" y="1204"/>
                    <a:pt x="191" y="1090"/>
                  </a:cubicBezTo>
                  <a:cubicBezTo>
                    <a:pt x="191" y="1014"/>
                    <a:pt x="305" y="938"/>
                    <a:pt x="343" y="900"/>
                  </a:cubicBezTo>
                  <a:lnTo>
                    <a:pt x="1332" y="329"/>
                  </a:lnTo>
                  <a:cubicBezTo>
                    <a:pt x="1446" y="291"/>
                    <a:pt x="1598" y="253"/>
                    <a:pt x="1789" y="253"/>
                  </a:cubicBezTo>
                  <a:close/>
                  <a:moveTo>
                    <a:pt x="1857" y="1"/>
                  </a:moveTo>
                  <a:cubicBezTo>
                    <a:pt x="1635" y="1"/>
                    <a:pt x="1419" y="48"/>
                    <a:pt x="1256" y="139"/>
                  </a:cubicBezTo>
                  <a:lnTo>
                    <a:pt x="267" y="710"/>
                  </a:lnTo>
                  <a:cubicBezTo>
                    <a:pt x="115" y="824"/>
                    <a:pt x="1" y="938"/>
                    <a:pt x="1" y="1090"/>
                  </a:cubicBezTo>
                  <a:cubicBezTo>
                    <a:pt x="1" y="1280"/>
                    <a:pt x="115" y="1433"/>
                    <a:pt x="343" y="1547"/>
                  </a:cubicBezTo>
                  <a:lnTo>
                    <a:pt x="1484" y="2232"/>
                  </a:lnTo>
                  <a:cubicBezTo>
                    <a:pt x="1675" y="2384"/>
                    <a:pt x="1979" y="2422"/>
                    <a:pt x="2207" y="2422"/>
                  </a:cubicBezTo>
                  <a:cubicBezTo>
                    <a:pt x="2397" y="2422"/>
                    <a:pt x="2588" y="2384"/>
                    <a:pt x="2778" y="2270"/>
                  </a:cubicBezTo>
                  <a:lnTo>
                    <a:pt x="3767" y="1699"/>
                  </a:lnTo>
                  <a:cubicBezTo>
                    <a:pt x="3919" y="1623"/>
                    <a:pt x="3995" y="1471"/>
                    <a:pt x="3995" y="1318"/>
                  </a:cubicBezTo>
                  <a:cubicBezTo>
                    <a:pt x="3995" y="1128"/>
                    <a:pt x="3919" y="976"/>
                    <a:pt x="3691" y="862"/>
                  </a:cubicBezTo>
                  <a:lnTo>
                    <a:pt x="2550" y="177"/>
                  </a:lnTo>
                  <a:cubicBezTo>
                    <a:pt x="2351" y="58"/>
                    <a:pt x="2100" y="1"/>
                    <a:pt x="18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9"/>
            <p:cNvSpPr/>
            <p:nvPr/>
          </p:nvSpPr>
          <p:spPr>
            <a:xfrm>
              <a:off x="4338929" y="2722142"/>
              <a:ext cx="53007" cy="32115"/>
            </a:xfrm>
            <a:custGeom>
              <a:avLst/>
              <a:gdLst/>
              <a:ahLst/>
              <a:cxnLst/>
              <a:rect l="l" t="t" r="r" b="b"/>
              <a:pathLst>
                <a:path w="3996" h="2421" extrusionOk="0">
                  <a:moveTo>
                    <a:pt x="1789" y="214"/>
                  </a:moveTo>
                  <a:cubicBezTo>
                    <a:pt x="2017" y="214"/>
                    <a:pt x="2207" y="290"/>
                    <a:pt x="2398" y="367"/>
                  </a:cubicBezTo>
                  <a:lnTo>
                    <a:pt x="3539" y="1051"/>
                  </a:lnTo>
                  <a:cubicBezTo>
                    <a:pt x="3691" y="1127"/>
                    <a:pt x="3805" y="1204"/>
                    <a:pt x="3805" y="1318"/>
                  </a:cubicBezTo>
                  <a:cubicBezTo>
                    <a:pt x="3805" y="1432"/>
                    <a:pt x="3691" y="1470"/>
                    <a:pt x="3653" y="1508"/>
                  </a:cubicBezTo>
                  <a:lnTo>
                    <a:pt x="2664" y="2079"/>
                  </a:lnTo>
                  <a:cubicBezTo>
                    <a:pt x="2538" y="2150"/>
                    <a:pt x="2370" y="2188"/>
                    <a:pt x="2192" y="2188"/>
                  </a:cubicBezTo>
                  <a:cubicBezTo>
                    <a:pt x="1992" y="2188"/>
                    <a:pt x="1779" y="2141"/>
                    <a:pt x="1599" y="2040"/>
                  </a:cubicBezTo>
                  <a:lnTo>
                    <a:pt x="457" y="1356"/>
                  </a:lnTo>
                  <a:cubicBezTo>
                    <a:pt x="305" y="1280"/>
                    <a:pt x="229" y="1165"/>
                    <a:pt x="229" y="1089"/>
                  </a:cubicBezTo>
                  <a:cubicBezTo>
                    <a:pt x="229" y="975"/>
                    <a:pt x="305" y="937"/>
                    <a:pt x="381" y="899"/>
                  </a:cubicBezTo>
                  <a:lnTo>
                    <a:pt x="1370" y="328"/>
                  </a:lnTo>
                  <a:cubicBezTo>
                    <a:pt x="1446" y="252"/>
                    <a:pt x="1599" y="214"/>
                    <a:pt x="1789" y="214"/>
                  </a:cubicBezTo>
                  <a:close/>
                  <a:moveTo>
                    <a:pt x="1819" y="0"/>
                  </a:moveTo>
                  <a:cubicBezTo>
                    <a:pt x="1597" y="0"/>
                    <a:pt x="1382" y="47"/>
                    <a:pt x="1218" y="138"/>
                  </a:cubicBezTo>
                  <a:lnTo>
                    <a:pt x="229" y="709"/>
                  </a:lnTo>
                  <a:cubicBezTo>
                    <a:pt x="77" y="785"/>
                    <a:pt x="1" y="937"/>
                    <a:pt x="1" y="1089"/>
                  </a:cubicBezTo>
                  <a:cubicBezTo>
                    <a:pt x="1" y="1280"/>
                    <a:pt x="77" y="1432"/>
                    <a:pt x="305" y="1546"/>
                  </a:cubicBezTo>
                  <a:lnTo>
                    <a:pt x="1446" y="2231"/>
                  </a:lnTo>
                  <a:cubicBezTo>
                    <a:pt x="1637" y="2383"/>
                    <a:pt x="1941" y="2421"/>
                    <a:pt x="2169" y="2421"/>
                  </a:cubicBezTo>
                  <a:cubicBezTo>
                    <a:pt x="2398" y="2421"/>
                    <a:pt x="2588" y="2383"/>
                    <a:pt x="2740" y="2269"/>
                  </a:cubicBezTo>
                  <a:lnTo>
                    <a:pt x="3729" y="1698"/>
                  </a:lnTo>
                  <a:cubicBezTo>
                    <a:pt x="3881" y="1584"/>
                    <a:pt x="3995" y="1470"/>
                    <a:pt x="3995" y="1318"/>
                  </a:cubicBezTo>
                  <a:cubicBezTo>
                    <a:pt x="3995" y="1127"/>
                    <a:pt x="3881" y="975"/>
                    <a:pt x="3653" y="861"/>
                  </a:cubicBezTo>
                  <a:lnTo>
                    <a:pt x="2512" y="176"/>
                  </a:lnTo>
                  <a:cubicBezTo>
                    <a:pt x="2313" y="57"/>
                    <a:pt x="2062" y="0"/>
                    <a:pt x="1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9"/>
            <p:cNvSpPr/>
            <p:nvPr/>
          </p:nvSpPr>
          <p:spPr>
            <a:xfrm>
              <a:off x="4375262" y="2701064"/>
              <a:ext cx="53007" cy="32513"/>
            </a:xfrm>
            <a:custGeom>
              <a:avLst/>
              <a:gdLst/>
              <a:ahLst/>
              <a:cxnLst/>
              <a:rect l="l" t="t" r="r" b="b"/>
              <a:pathLst>
                <a:path w="3996" h="2451" extrusionOk="0">
                  <a:moveTo>
                    <a:pt x="1827" y="206"/>
                  </a:moveTo>
                  <a:cubicBezTo>
                    <a:pt x="2017" y="206"/>
                    <a:pt x="2246" y="244"/>
                    <a:pt x="2436" y="358"/>
                  </a:cubicBezTo>
                  <a:lnTo>
                    <a:pt x="3577" y="1004"/>
                  </a:lnTo>
                  <a:cubicBezTo>
                    <a:pt x="3729" y="1119"/>
                    <a:pt x="3805" y="1195"/>
                    <a:pt x="3805" y="1309"/>
                  </a:cubicBezTo>
                  <a:cubicBezTo>
                    <a:pt x="3805" y="1385"/>
                    <a:pt x="3729" y="1423"/>
                    <a:pt x="3653" y="1499"/>
                  </a:cubicBezTo>
                  <a:lnTo>
                    <a:pt x="2664" y="2070"/>
                  </a:lnTo>
                  <a:cubicBezTo>
                    <a:pt x="2564" y="2119"/>
                    <a:pt x="2414" y="2148"/>
                    <a:pt x="2251" y="2148"/>
                  </a:cubicBezTo>
                  <a:cubicBezTo>
                    <a:pt x="2040" y="2148"/>
                    <a:pt x="1808" y="2101"/>
                    <a:pt x="1637" y="1994"/>
                  </a:cubicBezTo>
                  <a:lnTo>
                    <a:pt x="496" y="1347"/>
                  </a:lnTo>
                  <a:cubicBezTo>
                    <a:pt x="343" y="1233"/>
                    <a:pt x="229" y="1157"/>
                    <a:pt x="229" y="1042"/>
                  </a:cubicBezTo>
                  <a:cubicBezTo>
                    <a:pt x="229" y="966"/>
                    <a:pt x="343" y="928"/>
                    <a:pt x="381" y="852"/>
                  </a:cubicBezTo>
                  <a:lnTo>
                    <a:pt x="1371" y="282"/>
                  </a:lnTo>
                  <a:cubicBezTo>
                    <a:pt x="1485" y="244"/>
                    <a:pt x="1637" y="206"/>
                    <a:pt x="1827" y="206"/>
                  </a:cubicBezTo>
                  <a:close/>
                  <a:moveTo>
                    <a:pt x="1829" y="1"/>
                  </a:moveTo>
                  <a:cubicBezTo>
                    <a:pt x="1611" y="1"/>
                    <a:pt x="1403" y="58"/>
                    <a:pt x="1256" y="167"/>
                  </a:cubicBezTo>
                  <a:lnTo>
                    <a:pt x="229" y="738"/>
                  </a:lnTo>
                  <a:cubicBezTo>
                    <a:pt x="115" y="814"/>
                    <a:pt x="1" y="966"/>
                    <a:pt x="1" y="1119"/>
                  </a:cubicBezTo>
                  <a:cubicBezTo>
                    <a:pt x="1" y="1309"/>
                    <a:pt x="115" y="1423"/>
                    <a:pt x="343" y="1575"/>
                  </a:cubicBezTo>
                  <a:lnTo>
                    <a:pt x="1485" y="2260"/>
                  </a:lnTo>
                  <a:cubicBezTo>
                    <a:pt x="1675" y="2374"/>
                    <a:pt x="1941" y="2450"/>
                    <a:pt x="2208" y="2450"/>
                  </a:cubicBezTo>
                  <a:cubicBezTo>
                    <a:pt x="2436" y="2450"/>
                    <a:pt x="2626" y="2374"/>
                    <a:pt x="2778" y="2298"/>
                  </a:cubicBezTo>
                  <a:lnTo>
                    <a:pt x="3767" y="1727"/>
                  </a:lnTo>
                  <a:cubicBezTo>
                    <a:pt x="3920" y="1613"/>
                    <a:pt x="3996" y="1499"/>
                    <a:pt x="3996" y="1347"/>
                  </a:cubicBezTo>
                  <a:cubicBezTo>
                    <a:pt x="3996" y="1157"/>
                    <a:pt x="3920" y="1004"/>
                    <a:pt x="3653" y="852"/>
                  </a:cubicBezTo>
                  <a:lnTo>
                    <a:pt x="2512" y="206"/>
                  </a:lnTo>
                  <a:cubicBezTo>
                    <a:pt x="2314" y="67"/>
                    <a:pt x="2066" y="1"/>
                    <a:pt x="1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9"/>
            <p:cNvSpPr/>
            <p:nvPr/>
          </p:nvSpPr>
          <p:spPr>
            <a:xfrm>
              <a:off x="4412112" y="2679747"/>
              <a:ext cx="52994" cy="32128"/>
            </a:xfrm>
            <a:custGeom>
              <a:avLst/>
              <a:gdLst/>
              <a:ahLst/>
              <a:cxnLst/>
              <a:rect l="l" t="t" r="r" b="b"/>
              <a:pathLst>
                <a:path w="3995" h="2422" extrusionOk="0">
                  <a:moveTo>
                    <a:pt x="1788" y="253"/>
                  </a:moveTo>
                  <a:cubicBezTo>
                    <a:pt x="1979" y="253"/>
                    <a:pt x="2207" y="291"/>
                    <a:pt x="2397" y="367"/>
                  </a:cubicBezTo>
                  <a:lnTo>
                    <a:pt x="3538" y="1052"/>
                  </a:lnTo>
                  <a:cubicBezTo>
                    <a:pt x="3690" y="1128"/>
                    <a:pt x="3805" y="1242"/>
                    <a:pt x="3805" y="1318"/>
                  </a:cubicBezTo>
                  <a:cubicBezTo>
                    <a:pt x="3805" y="1432"/>
                    <a:pt x="3690" y="1470"/>
                    <a:pt x="3652" y="1508"/>
                  </a:cubicBezTo>
                  <a:lnTo>
                    <a:pt x="2625" y="2079"/>
                  </a:lnTo>
                  <a:cubicBezTo>
                    <a:pt x="2517" y="2151"/>
                    <a:pt x="2359" y="2189"/>
                    <a:pt x="2185" y="2189"/>
                  </a:cubicBezTo>
                  <a:cubicBezTo>
                    <a:pt x="1991" y="2189"/>
                    <a:pt x="1779" y="2141"/>
                    <a:pt x="1598" y="2041"/>
                  </a:cubicBezTo>
                  <a:lnTo>
                    <a:pt x="457" y="1394"/>
                  </a:lnTo>
                  <a:cubicBezTo>
                    <a:pt x="305" y="1280"/>
                    <a:pt x="228" y="1204"/>
                    <a:pt x="228" y="1090"/>
                  </a:cubicBezTo>
                  <a:cubicBezTo>
                    <a:pt x="228" y="1014"/>
                    <a:pt x="305" y="937"/>
                    <a:pt x="381" y="899"/>
                  </a:cubicBezTo>
                  <a:lnTo>
                    <a:pt x="1370" y="329"/>
                  </a:lnTo>
                  <a:cubicBezTo>
                    <a:pt x="1446" y="291"/>
                    <a:pt x="1598" y="253"/>
                    <a:pt x="1788" y="253"/>
                  </a:cubicBezTo>
                  <a:close/>
                  <a:moveTo>
                    <a:pt x="1818" y="0"/>
                  </a:moveTo>
                  <a:cubicBezTo>
                    <a:pt x="1596" y="0"/>
                    <a:pt x="1381" y="48"/>
                    <a:pt x="1218" y="139"/>
                  </a:cubicBezTo>
                  <a:lnTo>
                    <a:pt x="228" y="709"/>
                  </a:lnTo>
                  <a:cubicBezTo>
                    <a:pt x="76" y="823"/>
                    <a:pt x="0" y="937"/>
                    <a:pt x="0" y="1090"/>
                  </a:cubicBezTo>
                  <a:cubicBezTo>
                    <a:pt x="0" y="1280"/>
                    <a:pt x="76" y="1432"/>
                    <a:pt x="305" y="1546"/>
                  </a:cubicBezTo>
                  <a:lnTo>
                    <a:pt x="1446" y="2231"/>
                  </a:lnTo>
                  <a:cubicBezTo>
                    <a:pt x="1636" y="2383"/>
                    <a:pt x="1940" y="2421"/>
                    <a:pt x="2169" y="2421"/>
                  </a:cubicBezTo>
                  <a:cubicBezTo>
                    <a:pt x="2359" y="2421"/>
                    <a:pt x="2587" y="2383"/>
                    <a:pt x="2739" y="2269"/>
                  </a:cubicBezTo>
                  <a:lnTo>
                    <a:pt x="3729" y="1698"/>
                  </a:lnTo>
                  <a:cubicBezTo>
                    <a:pt x="3881" y="1622"/>
                    <a:pt x="3995" y="1470"/>
                    <a:pt x="3995" y="1318"/>
                  </a:cubicBezTo>
                  <a:cubicBezTo>
                    <a:pt x="3995" y="1128"/>
                    <a:pt x="3881" y="976"/>
                    <a:pt x="3652" y="861"/>
                  </a:cubicBezTo>
                  <a:lnTo>
                    <a:pt x="2511" y="177"/>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9"/>
            <p:cNvSpPr/>
            <p:nvPr/>
          </p:nvSpPr>
          <p:spPr>
            <a:xfrm>
              <a:off x="4448445" y="2659053"/>
              <a:ext cx="53007" cy="32128"/>
            </a:xfrm>
            <a:custGeom>
              <a:avLst/>
              <a:gdLst/>
              <a:ahLst/>
              <a:cxnLst/>
              <a:rect l="l" t="t" r="r" b="b"/>
              <a:pathLst>
                <a:path w="3996" h="2422" extrusionOk="0">
                  <a:moveTo>
                    <a:pt x="1750" y="215"/>
                  </a:moveTo>
                  <a:cubicBezTo>
                    <a:pt x="2017" y="215"/>
                    <a:pt x="2245" y="291"/>
                    <a:pt x="2397" y="367"/>
                  </a:cubicBezTo>
                  <a:lnTo>
                    <a:pt x="3538" y="1052"/>
                  </a:lnTo>
                  <a:cubicBezTo>
                    <a:pt x="3653" y="1128"/>
                    <a:pt x="3767" y="1204"/>
                    <a:pt x="3767" y="1318"/>
                  </a:cubicBezTo>
                  <a:cubicBezTo>
                    <a:pt x="3767" y="1432"/>
                    <a:pt x="3653" y="1470"/>
                    <a:pt x="3615" y="1508"/>
                  </a:cubicBezTo>
                  <a:lnTo>
                    <a:pt x="2625" y="2079"/>
                  </a:lnTo>
                  <a:cubicBezTo>
                    <a:pt x="2518" y="2151"/>
                    <a:pt x="2351" y="2189"/>
                    <a:pt x="2168" y="2189"/>
                  </a:cubicBezTo>
                  <a:cubicBezTo>
                    <a:pt x="1964" y="2189"/>
                    <a:pt x="1741" y="2141"/>
                    <a:pt x="1560" y="2041"/>
                  </a:cubicBezTo>
                  <a:lnTo>
                    <a:pt x="419" y="1356"/>
                  </a:lnTo>
                  <a:cubicBezTo>
                    <a:pt x="305" y="1280"/>
                    <a:pt x="191" y="1166"/>
                    <a:pt x="191" y="1090"/>
                  </a:cubicBezTo>
                  <a:cubicBezTo>
                    <a:pt x="191" y="976"/>
                    <a:pt x="305" y="938"/>
                    <a:pt x="343" y="900"/>
                  </a:cubicBezTo>
                  <a:lnTo>
                    <a:pt x="1332" y="329"/>
                  </a:lnTo>
                  <a:cubicBezTo>
                    <a:pt x="1446" y="253"/>
                    <a:pt x="1560" y="215"/>
                    <a:pt x="1750" y="215"/>
                  </a:cubicBezTo>
                  <a:close/>
                  <a:moveTo>
                    <a:pt x="1824" y="1"/>
                  </a:moveTo>
                  <a:cubicBezTo>
                    <a:pt x="1607" y="1"/>
                    <a:pt x="1401" y="48"/>
                    <a:pt x="1256" y="139"/>
                  </a:cubicBezTo>
                  <a:lnTo>
                    <a:pt x="229" y="709"/>
                  </a:lnTo>
                  <a:cubicBezTo>
                    <a:pt x="115" y="786"/>
                    <a:pt x="0" y="938"/>
                    <a:pt x="0" y="1090"/>
                  </a:cubicBezTo>
                  <a:cubicBezTo>
                    <a:pt x="0" y="1280"/>
                    <a:pt x="115" y="1432"/>
                    <a:pt x="343" y="1546"/>
                  </a:cubicBezTo>
                  <a:lnTo>
                    <a:pt x="1484" y="2231"/>
                  </a:lnTo>
                  <a:cubicBezTo>
                    <a:pt x="1674" y="2383"/>
                    <a:pt x="1941" y="2421"/>
                    <a:pt x="2207" y="2421"/>
                  </a:cubicBezTo>
                  <a:cubicBezTo>
                    <a:pt x="2397" y="2421"/>
                    <a:pt x="2587" y="2383"/>
                    <a:pt x="2778" y="2269"/>
                  </a:cubicBezTo>
                  <a:lnTo>
                    <a:pt x="3767" y="1699"/>
                  </a:lnTo>
                  <a:cubicBezTo>
                    <a:pt x="3919" y="1584"/>
                    <a:pt x="3995" y="1470"/>
                    <a:pt x="3995" y="1318"/>
                  </a:cubicBezTo>
                  <a:cubicBezTo>
                    <a:pt x="3995" y="1128"/>
                    <a:pt x="3919" y="976"/>
                    <a:pt x="3653" y="862"/>
                  </a:cubicBezTo>
                  <a:lnTo>
                    <a:pt x="2511" y="177"/>
                  </a:lnTo>
                  <a:cubicBezTo>
                    <a:pt x="2312" y="57"/>
                    <a:pt x="2062"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9"/>
            <p:cNvSpPr/>
            <p:nvPr/>
          </p:nvSpPr>
          <p:spPr>
            <a:xfrm>
              <a:off x="4485282" y="2637989"/>
              <a:ext cx="53007" cy="32499"/>
            </a:xfrm>
            <a:custGeom>
              <a:avLst/>
              <a:gdLst/>
              <a:ahLst/>
              <a:cxnLst/>
              <a:rect l="l" t="t" r="r" b="b"/>
              <a:pathLst>
                <a:path w="3996" h="2450" extrusionOk="0">
                  <a:moveTo>
                    <a:pt x="1751" y="205"/>
                  </a:moveTo>
                  <a:cubicBezTo>
                    <a:pt x="1979" y="205"/>
                    <a:pt x="2169" y="243"/>
                    <a:pt x="2359" y="357"/>
                  </a:cubicBezTo>
                  <a:lnTo>
                    <a:pt x="3501" y="1004"/>
                  </a:lnTo>
                  <a:cubicBezTo>
                    <a:pt x="3653" y="1118"/>
                    <a:pt x="3729" y="1194"/>
                    <a:pt x="3729" y="1308"/>
                  </a:cubicBezTo>
                  <a:cubicBezTo>
                    <a:pt x="3729" y="1384"/>
                    <a:pt x="3653" y="1422"/>
                    <a:pt x="3577" y="1498"/>
                  </a:cubicBezTo>
                  <a:lnTo>
                    <a:pt x="2588" y="2069"/>
                  </a:lnTo>
                  <a:cubicBezTo>
                    <a:pt x="2488" y="2119"/>
                    <a:pt x="2338" y="2147"/>
                    <a:pt x="2174" y="2147"/>
                  </a:cubicBezTo>
                  <a:cubicBezTo>
                    <a:pt x="1964" y="2147"/>
                    <a:pt x="1732" y="2100"/>
                    <a:pt x="1560" y="1993"/>
                  </a:cubicBezTo>
                  <a:lnTo>
                    <a:pt x="419" y="1346"/>
                  </a:lnTo>
                  <a:cubicBezTo>
                    <a:pt x="267" y="1232"/>
                    <a:pt x="191" y="1156"/>
                    <a:pt x="191" y="1042"/>
                  </a:cubicBezTo>
                  <a:cubicBezTo>
                    <a:pt x="191" y="966"/>
                    <a:pt x="267" y="928"/>
                    <a:pt x="305" y="852"/>
                  </a:cubicBezTo>
                  <a:lnTo>
                    <a:pt x="1332" y="281"/>
                  </a:lnTo>
                  <a:cubicBezTo>
                    <a:pt x="1408" y="243"/>
                    <a:pt x="1560" y="205"/>
                    <a:pt x="1751" y="205"/>
                  </a:cubicBezTo>
                  <a:close/>
                  <a:moveTo>
                    <a:pt x="1824" y="0"/>
                  </a:moveTo>
                  <a:cubicBezTo>
                    <a:pt x="1600" y="0"/>
                    <a:pt x="1383" y="57"/>
                    <a:pt x="1218" y="167"/>
                  </a:cubicBezTo>
                  <a:lnTo>
                    <a:pt x="229" y="738"/>
                  </a:lnTo>
                  <a:cubicBezTo>
                    <a:pt x="77" y="814"/>
                    <a:pt x="1" y="966"/>
                    <a:pt x="1" y="1118"/>
                  </a:cubicBezTo>
                  <a:cubicBezTo>
                    <a:pt x="1" y="1308"/>
                    <a:pt x="77" y="1422"/>
                    <a:pt x="305" y="1575"/>
                  </a:cubicBezTo>
                  <a:lnTo>
                    <a:pt x="1446" y="2259"/>
                  </a:lnTo>
                  <a:cubicBezTo>
                    <a:pt x="1637" y="2374"/>
                    <a:pt x="1941" y="2450"/>
                    <a:pt x="2169" y="2450"/>
                  </a:cubicBezTo>
                  <a:cubicBezTo>
                    <a:pt x="2359" y="2450"/>
                    <a:pt x="2550" y="2374"/>
                    <a:pt x="2740" y="2297"/>
                  </a:cubicBezTo>
                  <a:lnTo>
                    <a:pt x="3729" y="1727"/>
                  </a:lnTo>
                  <a:cubicBezTo>
                    <a:pt x="3881" y="1613"/>
                    <a:pt x="3995" y="1498"/>
                    <a:pt x="3995" y="1346"/>
                  </a:cubicBezTo>
                  <a:cubicBezTo>
                    <a:pt x="3995" y="1156"/>
                    <a:pt x="3881" y="1004"/>
                    <a:pt x="3653" y="852"/>
                  </a:cubicBezTo>
                  <a:lnTo>
                    <a:pt x="2512" y="205"/>
                  </a:lnTo>
                  <a:cubicBezTo>
                    <a:pt x="2314" y="67"/>
                    <a:pt x="2065" y="0"/>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9"/>
            <p:cNvSpPr/>
            <p:nvPr/>
          </p:nvSpPr>
          <p:spPr>
            <a:xfrm>
              <a:off x="4521111" y="2616658"/>
              <a:ext cx="53007" cy="32128"/>
            </a:xfrm>
            <a:custGeom>
              <a:avLst/>
              <a:gdLst/>
              <a:ahLst/>
              <a:cxnLst/>
              <a:rect l="l" t="t" r="r" b="b"/>
              <a:pathLst>
                <a:path w="3996" h="2422" extrusionOk="0">
                  <a:moveTo>
                    <a:pt x="1789" y="253"/>
                  </a:moveTo>
                  <a:cubicBezTo>
                    <a:pt x="2055" y="253"/>
                    <a:pt x="2245" y="291"/>
                    <a:pt x="2436" y="367"/>
                  </a:cubicBezTo>
                  <a:lnTo>
                    <a:pt x="3577" y="1052"/>
                  </a:lnTo>
                  <a:cubicBezTo>
                    <a:pt x="3691" y="1128"/>
                    <a:pt x="3805" y="1242"/>
                    <a:pt x="3805" y="1318"/>
                  </a:cubicBezTo>
                  <a:cubicBezTo>
                    <a:pt x="3805" y="1433"/>
                    <a:pt x="3691" y="1471"/>
                    <a:pt x="3653" y="1509"/>
                  </a:cubicBezTo>
                  <a:lnTo>
                    <a:pt x="2664" y="2079"/>
                  </a:lnTo>
                  <a:cubicBezTo>
                    <a:pt x="2556" y="2151"/>
                    <a:pt x="2389" y="2189"/>
                    <a:pt x="2206" y="2189"/>
                  </a:cubicBezTo>
                  <a:cubicBezTo>
                    <a:pt x="2002" y="2189"/>
                    <a:pt x="1779" y="2142"/>
                    <a:pt x="1599" y="2041"/>
                  </a:cubicBezTo>
                  <a:lnTo>
                    <a:pt x="457" y="1395"/>
                  </a:lnTo>
                  <a:cubicBezTo>
                    <a:pt x="343" y="1280"/>
                    <a:pt x="229" y="1204"/>
                    <a:pt x="229" y="1090"/>
                  </a:cubicBezTo>
                  <a:cubicBezTo>
                    <a:pt x="229" y="1014"/>
                    <a:pt x="343" y="938"/>
                    <a:pt x="381" y="900"/>
                  </a:cubicBezTo>
                  <a:lnTo>
                    <a:pt x="1370" y="329"/>
                  </a:lnTo>
                  <a:cubicBezTo>
                    <a:pt x="1484" y="291"/>
                    <a:pt x="1599" y="253"/>
                    <a:pt x="1789" y="253"/>
                  </a:cubicBezTo>
                  <a:close/>
                  <a:moveTo>
                    <a:pt x="1819" y="1"/>
                  </a:moveTo>
                  <a:cubicBezTo>
                    <a:pt x="1597" y="1"/>
                    <a:pt x="1382" y="48"/>
                    <a:pt x="1218" y="139"/>
                  </a:cubicBezTo>
                  <a:lnTo>
                    <a:pt x="229" y="710"/>
                  </a:lnTo>
                  <a:cubicBezTo>
                    <a:pt x="77" y="824"/>
                    <a:pt x="1" y="938"/>
                    <a:pt x="1" y="1090"/>
                  </a:cubicBezTo>
                  <a:cubicBezTo>
                    <a:pt x="1" y="1280"/>
                    <a:pt x="77" y="1433"/>
                    <a:pt x="343" y="1547"/>
                  </a:cubicBezTo>
                  <a:lnTo>
                    <a:pt x="1484" y="2231"/>
                  </a:lnTo>
                  <a:cubicBezTo>
                    <a:pt x="1675" y="2384"/>
                    <a:pt x="1941" y="2422"/>
                    <a:pt x="2169" y="2422"/>
                  </a:cubicBezTo>
                  <a:cubicBezTo>
                    <a:pt x="2436" y="2422"/>
                    <a:pt x="2626" y="2384"/>
                    <a:pt x="2740" y="2270"/>
                  </a:cubicBezTo>
                  <a:lnTo>
                    <a:pt x="3767" y="1699"/>
                  </a:lnTo>
                  <a:cubicBezTo>
                    <a:pt x="3881" y="1623"/>
                    <a:pt x="3995" y="1471"/>
                    <a:pt x="3995" y="1318"/>
                  </a:cubicBezTo>
                  <a:cubicBezTo>
                    <a:pt x="3995" y="1128"/>
                    <a:pt x="3881" y="976"/>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9"/>
            <p:cNvSpPr/>
            <p:nvPr/>
          </p:nvSpPr>
          <p:spPr>
            <a:xfrm>
              <a:off x="4557443" y="2595978"/>
              <a:ext cx="53007" cy="32115"/>
            </a:xfrm>
            <a:custGeom>
              <a:avLst/>
              <a:gdLst/>
              <a:ahLst/>
              <a:cxnLst/>
              <a:rect l="l" t="t" r="r" b="b"/>
              <a:pathLst>
                <a:path w="3996" h="2421" extrusionOk="0">
                  <a:moveTo>
                    <a:pt x="1827" y="214"/>
                  </a:moveTo>
                  <a:cubicBezTo>
                    <a:pt x="2017" y="214"/>
                    <a:pt x="2246" y="290"/>
                    <a:pt x="2436" y="367"/>
                  </a:cubicBezTo>
                  <a:lnTo>
                    <a:pt x="3577" y="1051"/>
                  </a:lnTo>
                  <a:cubicBezTo>
                    <a:pt x="3729" y="1127"/>
                    <a:pt x="3805" y="1203"/>
                    <a:pt x="3805" y="1318"/>
                  </a:cubicBezTo>
                  <a:cubicBezTo>
                    <a:pt x="3805" y="1432"/>
                    <a:pt x="3729" y="1470"/>
                    <a:pt x="3691" y="1508"/>
                  </a:cubicBezTo>
                  <a:lnTo>
                    <a:pt x="2664" y="2078"/>
                  </a:lnTo>
                  <a:cubicBezTo>
                    <a:pt x="2556" y="2150"/>
                    <a:pt x="2398" y="2188"/>
                    <a:pt x="2224" y="2188"/>
                  </a:cubicBezTo>
                  <a:cubicBezTo>
                    <a:pt x="2030" y="2188"/>
                    <a:pt x="1818" y="2141"/>
                    <a:pt x="1637" y="2040"/>
                  </a:cubicBezTo>
                  <a:lnTo>
                    <a:pt x="496" y="1356"/>
                  </a:lnTo>
                  <a:cubicBezTo>
                    <a:pt x="343" y="1280"/>
                    <a:pt x="267" y="1165"/>
                    <a:pt x="267" y="1089"/>
                  </a:cubicBezTo>
                  <a:cubicBezTo>
                    <a:pt x="267" y="975"/>
                    <a:pt x="343" y="937"/>
                    <a:pt x="381" y="899"/>
                  </a:cubicBezTo>
                  <a:lnTo>
                    <a:pt x="1409" y="328"/>
                  </a:lnTo>
                  <a:cubicBezTo>
                    <a:pt x="1485" y="252"/>
                    <a:pt x="1637" y="214"/>
                    <a:pt x="1827" y="214"/>
                  </a:cubicBezTo>
                  <a:close/>
                  <a:moveTo>
                    <a:pt x="1843" y="0"/>
                  </a:moveTo>
                  <a:cubicBezTo>
                    <a:pt x="1627" y="0"/>
                    <a:pt x="1420" y="47"/>
                    <a:pt x="1256" y="138"/>
                  </a:cubicBezTo>
                  <a:lnTo>
                    <a:pt x="229" y="709"/>
                  </a:lnTo>
                  <a:cubicBezTo>
                    <a:pt x="115" y="785"/>
                    <a:pt x="1" y="937"/>
                    <a:pt x="1" y="1089"/>
                  </a:cubicBezTo>
                  <a:cubicBezTo>
                    <a:pt x="1" y="1280"/>
                    <a:pt x="115" y="1432"/>
                    <a:pt x="343" y="1546"/>
                  </a:cubicBezTo>
                  <a:lnTo>
                    <a:pt x="1485" y="2231"/>
                  </a:lnTo>
                  <a:cubicBezTo>
                    <a:pt x="1675" y="2383"/>
                    <a:pt x="1941" y="2421"/>
                    <a:pt x="2207" y="2421"/>
                  </a:cubicBezTo>
                  <a:cubicBezTo>
                    <a:pt x="2436" y="2421"/>
                    <a:pt x="2626" y="2383"/>
                    <a:pt x="2778" y="2269"/>
                  </a:cubicBezTo>
                  <a:lnTo>
                    <a:pt x="3767" y="1698"/>
                  </a:lnTo>
                  <a:cubicBezTo>
                    <a:pt x="3919" y="1584"/>
                    <a:pt x="3996" y="1470"/>
                    <a:pt x="3996" y="1318"/>
                  </a:cubicBezTo>
                  <a:cubicBezTo>
                    <a:pt x="3996" y="1127"/>
                    <a:pt x="3919" y="975"/>
                    <a:pt x="3691" y="861"/>
                  </a:cubicBezTo>
                  <a:lnTo>
                    <a:pt x="2550" y="176"/>
                  </a:lnTo>
                  <a:cubicBezTo>
                    <a:pt x="2331" y="57"/>
                    <a:pt x="2081" y="0"/>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9"/>
            <p:cNvSpPr/>
            <p:nvPr/>
          </p:nvSpPr>
          <p:spPr>
            <a:xfrm>
              <a:off x="4594294" y="2574277"/>
              <a:ext cx="52994" cy="32115"/>
            </a:xfrm>
            <a:custGeom>
              <a:avLst/>
              <a:gdLst/>
              <a:ahLst/>
              <a:cxnLst/>
              <a:rect l="l" t="t" r="r" b="b"/>
              <a:pathLst>
                <a:path w="3995" h="2421" extrusionOk="0">
                  <a:moveTo>
                    <a:pt x="1788" y="252"/>
                  </a:moveTo>
                  <a:cubicBezTo>
                    <a:pt x="1978" y="252"/>
                    <a:pt x="2245" y="291"/>
                    <a:pt x="2435" y="405"/>
                  </a:cubicBezTo>
                  <a:lnTo>
                    <a:pt x="3576" y="1051"/>
                  </a:lnTo>
                  <a:cubicBezTo>
                    <a:pt x="3690" y="1166"/>
                    <a:pt x="3805" y="1242"/>
                    <a:pt x="3805" y="1356"/>
                  </a:cubicBezTo>
                  <a:cubicBezTo>
                    <a:pt x="3805" y="1432"/>
                    <a:pt x="3690" y="1470"/>
                    <a:pt x="3652" y="1546"/>
                  </a:cubicBezTo>
                  <a:lnTo>
                    <a:pt x="2663" y="2117"/>
                  </a:lnTo>
                  <a:cubicBezTo>
                    <a:pt x="2564" y="2166"/>
                    <a:pt x="2413" y="2195"/>
                    <a:pt x="2247" y="2195"/>
                  </a:cubicBezTo>
                  <a:cubicBezTo>
                    <a:pt x="2032" y="2195"/>
                    <a:pt x="1791" y="2148"/>
                    <a:pt x="1598" y="2041"/>
                  </a:cubicBezTo>
                  <a:lnTo>
                    <a:pt x="457" y="1394"/>
                  </a:lnTo>
                  <a:cubicBezTo>
                    <a:pt x="343" y="1280"/>
                    <a:pt x="228" y="1204"/>
                    <a:pt x="228" y="1089"/>
                  </a:cubicBezTo>
                  <a:cubicBezTo>
                    <a:pt x="228" y="1013"/>
                    <a:pt x="305" y="975"/>
                    <a:pt x="381" y="899"/>
                  </a:cubicBezTo>
                  <a:lnTo>
                    <a:pt x="1370" y="329"/>
                  </a:lnTo>
                  <a:cubicBezTo>
                    <a:pt x="1446" y="291"/>
                    <a:pt x="1598" y="252"/>
                    <a:pt x="1788" y="252"/>
                  </a:cubicBezTo>
                  <a:close/>
                  <a:moveTo>
                    <a:pt x="1818" y="0"/>
                  </a:moveTo>
                  <a:cubicBezTo>
                    <a:pt x="1596" y="0"/>
                    <a:pt x="1381" y="48"/>
                    <a:pt x="1218" y="138"/>
                  </a:cubicBezTo>
                  <a:lnTo>
                    <a:pt x="228" y="709"/>
                  </a:lnTo>
                  <a:cubicBezTo>
                    <a:pt x="76" y="823"/>
                    <a:pt x="0" y="937"/>
                    <a:pt x="0" y="1089"/>
                  </a:cubicBezTo>
                  <a:cubicBezTo>
                    <a:pt x="0" y="1280"/>
                    <a:pt x="76" y="1432"/>
                    <a:pt x="343" y="1584"/>
                  </a:cubicBezTo>
                  <a:lnTo>
                    <a:pt x="1484" y="2231"/>
                  </a:lnTo>
                  <a:cubicBezTo>
                    <a:pt x="1674" y="2383"/>
                    <a:pt x="1940" y="2421"/>
                    <a:pt x="2169" y="2421"/>
                  </a:cubicBezTo>
                  <a:cubicBezTo>
                    <a:pt x="2359" y="2421"/>
                    <a:pt x="2625" y="2421"/>
                    <a:pt x="2739" y="2269"/>
                  </a:cubicBezTo>
                  <a:lnTo>
                    <a:pt x="3767" y="1698"/>
                  </a:lnTo>
                  <a:cubicBezTo>
                    <a:pt x="3881" y="1622"/>
                    <a:pt x="3995" y="1470"/>
                    <a:pt x="3995" y="1318"/>
                  </a:cubicBezTo>
                  <a:cubicBezTo>
                    <a:pt x="3995" y="1127"/>
                    <a:pt x="3881" y="1013"/>
                    <a:pt x="3652" y="861"/>
                  </a:cubicBezTo>
                  <a:lnTo>
                    <a:pt x="2511" y="176"/>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9"/>
            <p:cNvSpPr/>
            <p:nvPr/>
          </p:nvSpPr>
          <p:spPr>
            <a:xfrm>
              <a:off x="4630626" y="2553583"/>
              <a:ext cx="52994" cy="32128"/>
            </a:xfrm>
            <a:custGeom>
              <a:avLst/>
              <a:gdLst/>
              <a:ahLst/>
              <a:cxnLst/>
              <a:rect l="l" t="t" r="r" b="b"/>
              <a:pathLst>
                <a:path w="3995" h="2422" extrusionOk="0">
                  <a:moveTo>
                    <a:pt x="1788" y="253"/>
                  </a:moveTo>
                  <a:cubicBezTo>
                    <a:pt x="2017" y="253"/>
                    <a:pt x="2245" y="291"/>
                    <a:pt x="2397" y="367"/>
                  </a:cubicBezTo>
                  <a:lnTo>
                    <a:pt x="3538" y="1052"/>
                  </a:lnTo>
                  <a:cubicBezTo>
                    <a:pt x="3691" y="1128"/>
                    <a:pt x="3767" y="1242"/>
                    <a:pt x="3767" y="1318"/>
                  </a:cubicBezTo>
                  <a:cubicBezTo>
                    <a:pt x="3767" y="1432"/>
                    <a:pt x="3691" y="1470"/>
                    <a:pt x="3615" y="1508"/>
                  </a:cubicBezTo>
                  <a:lnTo>
                    <a:pt x="2625" y="2079"/>
                  </a:lnTo>
                  <a:cubicBezTo>
                    <a:pt x="2518" y="2151"/>
                    <a:pt x="2350" y="2189"/>
                    <a:pt x="2172" y="2189"/>
                  </a:cubicBezTo>
                  <a:cubicBezTo>
                    <a:pt x="1973" y="2189"/>
                    <a:pt x="1759" y="2141"/>
                    <a:pt x="1598" y="2041"/>
                  </a:cubicBezTo>
                  <a:lnTo>
                    <a:pt x="457" y="1394"/>
                  </a:lnTo>
                  <a:cubicBezTo>
                    <a:pt x="305" y="1280"/>
                    <a:pt x="191" y="1204"/>
                    <a:pt x="191" y="1090"/>
                  </a:cubicBezTo>
                  <a:cubicBezTo>
                    <a:pt x="191" y="1014"/>
                    <a:pt x="305" y="937"/>
                    <a:pt x="343" y="899"/>
                  </a:cubicBezTo>
                  <a:lnTo>
                    <a:pt x="1332" y="329"/>
                  </a:lnTo>
                  <a:cubicBezTo>
                    <a:pt x="1446" y="291"/>
                    <a:pt x="1598" y="253"/>
                    <a:pt x="1788" y="253"/>
                  </a:cubicBezTo>
                  <a:close/>
                  <a:moveTo>
                    <a:pt x="1843" y="0"/>
                  </a:moveTo>
                  <a:cubicBezTo>
                    <a:pt x="1626" y="0"/>
                    <a:pt x="1419" y="48"/>
                    <a:pt x="1256" y="139"/>
                  </a:cubicBezTo>
                  <a:lnTo>
                    <a:pt x="229" y="709"/>
                  </a:lnTo>
                  <a:cubicBezTo>
                    <a:pt x="114" y="823"/>
                    <a:pt x="0" y="937"/>
                    <a:pt x="0" y="1090"/>
                  </a:cubicBezTo>
                  <a:cubicBezTo>
                    <a:pt x="0" y="1280"/>
                    <a:pt x="114" y="1432"/>
                    <a:pt x="343" y="1546"/>
                  </a:cubicBezTo>
                  <a:lnTo>
                    <a:pt x="1484" y="2231"/>
                  </a:lnTo>
                  <a:cubicBezTo>
                    <a:pt x="1674" y="2383"/>
                    <a:pt x="1979" y="2421"/>
                    <a:pt x="2207" y="2421"/>
                  </a:cubicBezTo>
                  <a:cubicBezTo>
                    <a:pt x="2397" y="2421"/>
                    <a:pt x="2587" y="2383"/>
                    <a:pt x="2778" y="2269"/>
                  </a:cubicBezTo>
                  <a:lnTo>
                    <a:pt x="3767" y="1698"/>
                  </a:lnTo>
                  <a:cubicBezTo>
                    <a:pt x="3919" y="1622"/>
                    <a:pt x="3995" y="1470"/>
                    <a:pt x="3995" y="1318"/>
                  </a:cubicBezTo>
                  <a:cubicBezTo>
                    <a:pt x="3995" y="1128"/>
                    <a:pt x="3919" y="975"/>
                    <a:pt x="3691" y="861"/>
                  </a:cubicBezTo>
                  <a:lnTo>
                    <a:pt x="2549" y="177"/>
                  </a:lnTo>
                  <a:cubicBezTo>
                    <a:pt x="2331" y="57"/>
                    <a:pt x="2081" y="0"/>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9"/>
            <p:cNvSpPr/>
            <p:nvPr/>
          </p:nvSpPr>
          <p:spPr>
            <a:xfrm>
              <a:off x="4667463" y="2522795"/>
              <a:ext cx="70663" cy="42222"/>
            </a:xfrm>
            <a:custGeom>
              <a:avLst/>
              <a:gdLst/>
              <a:ahLst/>
              <a:cxnLst/>
              <a:rect l="l" t="t" r="r" b="b"/>
              <a:pathLst>
                <a:path w="5327" h="3183" extrusionOk="0">
                  <a:moveTo>
                    <a:pt x="3120" y="177"/>
                  </a:moveTo>
                  <a:cubicBezTo>
                    <a:pt x="3310" y="177"/>
                    <a:pt x="3577" y="215"/>
                    <a:pt x="3767" y="329"/>
                  </a:cubicBezTo>
                  <a:lnTo>
                    <a:pt x="4908" y="976"/>
                  </a:lnTo>
                  <a:cubicBezTo>
                    <a:pt x="5022" y="1090"/>
                    <a:pt x="5137" y="1166"/>
                    <a:pt x="5137" y="1280"/>
                  </a:cubicBezTo>
                  <a:cubicBezTo>
                    <a:pt x="5137" y="1356"/>
                    <a:pt x="5022" y="1432"/>
                    <a:pt x="4984" y="1470"/>
                  </a:cubicBezTo>
                  <a:lnTo>
                    <a:pt x="2664" y="2802"/>
                  </a:lnTo>
                  <a:cubicBezTo>
                    <a:pt x="2556" y="2874"/>
                    <a:pt x="2389" y="2912"/>
                    <a:pt x="2206" y="2912"/>
                  </a:cubicBezTo>
                  <a:cubicBezTo>
                    <a:pt x="2002" y="2912"/>
                    <a:pt x="1779" y="2864"/>
                    <a:pt x="1598" y="2764"/>
                  </a:cubicBezTo>
                  <a:lnTo>
                    <a:pt x="457" y="2079"/>
                  </a:lnTo>
                  <a:cubicBezTo>
                    <a:pt x="343" y="2003"/>
                    <a:pt x="229" y="1889"/>
                    <a:pt x="229" y="1813"/>
                  </a:cubicBezTo>
                  <a:cubicBezTo>
                    <a:pt x="229" y="1699"/>
                    <a:pt x="343" y="1661"/>
                    <a:pt x="381" y="1623"/>
                  </a:cubicBezTo>
                  <a:lnTo>
                    <a:pt x="2702" y="291"/>
                  </a:lnTo>
                  <a:cubicBezTo>
                    <a:pt x="2816" y="215"/>
                    <a:pt x="2930" y="177"/>
                    <a:pt x="3120" y="177"/>
                  </a:cubicBezTo>
                  <a:close/>
                  <a:moveTo>
                    <a:pt x="3150" y="1"/>
                  </a:moveTo>
                  <a:cubicBezTo>
                    <a:pt x="2928" y="1"/>
                    <a:pt x="2713" y="48"/>
                    <a:pt x="2550" y="139"/>
                  </a:cubicBezTo>
                  <a:lnTo>
                    <a:pt x="229" y="1470"/>
                  </a:lnTo>
                  <a:cubicBezTo>
                    <a:pt x="77" y="1546"/>
                    <a:pt x="1" y="1699"/>
                    <a:pt x="1" y="1851"/>
                  </a:cubicBezTo>
                  <a:cubicBezTo>
                    <a:pt x="1" y="2041"/>
                    <a:pt x="77" y="2193"/>
                    <a:pt x="343" y="2307"/>
                  </a:cubicBezTo>
                  <a:lnTo>
                    <a:pt x="1484" y="2992"/>
                  </a:lnTo>
                  <a:cubicBezTo>
                    <a:pt x="1675" y="3144"/>
                    <a:pt x="1941" y="3182"/>
                    <a:pt x="2169" y="3182"/>
                  </a:cubicBezTo>
                  <a:cubicBezTo>
                    <a:pt x="2359" y="3182"/>
                    <a:pt x="2550" y="3144"/>
                    <a:pt x="2740" y="3030"/>
                  </a:cubicBezTo>
                  <a:lnTo>
                    <a:pt x="5098" y="1699"/>
                  </a:lnTo>
                  <a:cubicBezTo>
                    <a:pt x="5213" y="1623"/>
                    <a:pt x="5327" y="1470"/>
                    <a:pt x="5327" y="1318"/>
                  </a:cubicBezTo>
                  <a:cubicBezTo>
                    <a:pt x="5327" y="1128"/>
                    <a:pt x="5213" y="976"/>
                    <a:pt x="4984" y="862"/>
                  </a:cubicBezTo>
                  <a:lnTo>
                    <a:pt x="3843" y="177"/>
                  </a:lnTo>
                  <a:cubicBezTo>
                    <a:pt x="3644" y="58"/>
                    <a:pt x="3393" y="1"/>
                    <a:pt x="3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9"/>
            <p:cNvSpPr/>
            <p:nvPr/>
          </p:nvSpPr>
          <p:spPr>
            <a:xfrm>
              <a:off x="4382836" y="2789382"/>
              <a:ext cx="53007" cy="32499"/>
            </a:xfrm>
            <a:custGeom>
              <a:avLst/>
              <a:gdLst/>
              <a:ahLst/>
              <a:cxnLst/>
              <a:rect l="l" t="t" r="r" b="b"/>
              <a:pathLst>
                <a:path w="3996" h="2450" extrusionOk="0">
                  <a:moveTo>
                    <a:pt x="1827" y="243"/>
                  </a:moveTo>
                  <a:cubicBezTo>
                    <a:pt x="2017" y="243"/>
                    <a:pt x="2245" y="281"/>
                    <a:pt x="2435" y="395"/>
                  </a:cubicBezTo>
                  <a:lnTo>
                    <a:pt x="3577" y="1042"/>
                  </a:lnTo>
                  <a:cubicBezTo>
                    <a:pt x="3729" y="1156"/>
                    <a:pt x="3805" y="1232"/>
                    <a:pt x="3805" y="1347"/>
                  </a:cubicBezTo>
                  <a:cubicBezTo>
                    <a:pt x="3805" y="1423"/>
                    <a:pt x="3729" y="1499"/>
                    <a:pt x="3653" y="1537"/>
                  </a:cubicBezTo>
                  <a:lnTo>
                    <a:pt x="2664" y="2107"/>
                  </a:lnTo>
                  <a:cubicBezTo>
                    <a:pt x="2556" y="2179"/>
                    <a:pt x="2389" y="2217"/>
                    <a:pt x="2210" y="2217"/>
                  </a:cubicBezTo>
                  <a:cubicBezTo>
                    <a:pt x="2011" y="2217"/>
                    <a:pt x="1797" y="2170"/>
                    <a:pt x="1637" y="2069"/>
                  </a:cubicBezTo>
                  <a:lnTo>
                    <a:pt x="495" y="1385"/>
                  </a:lnTo>
                  <a:cubicBezTo>
                    <a:pt x="343" y="1309"/>
                    <a:pt x="229" y="1194"/>
                    <a:pt x="229" y="1118"/>
                  </a:cubicBezTo>
                  <a:cubicBezTo>
                    <a:pt x="229" y="1004"/>
                    <a:pt x="343" y="966"/>
                    <a:pt x="381" y="890"/>
                  </a:cubicBezTo>
                  <a:lnTo>
                    <a:pt x="1370" y="357"/>
                  </a:lnTo>
                  <a:cubicBezTo>
                    <a:pt x="1484" y="281"/>
                    <a:pt x="1637" y="243"/>
                    <a:pt x="1827" y="243"/>
                  </a:cubicBezTo>
                  <a:close/>
                  <a:moveTo>
                    <a:pt x="1829" y="0"/>
                  </a:moveTo>
                  <a:cubicBezTo>
                    <a:pt x="1610" y="0"/>
                    <a:pt x="1402" y="57"/>
                    <a:pt x="1256" y="167"/>
                  </a:cubicBezTo>
                  <a:lnTo>
                    <a:pt x="229" y="700"/>
                  </a:lnTo>
                  <a:cubicBezTo>
                    <a:pt x="115" y="814"/>
                    <a:pt x="1" y="966"/>
                    <a:pt x="1" y="1118"/>
                  </a:cubicBezTo>
                  <a:cubicBezTo>
                    <a:pt x="1" y="1309"/>
                    <a:pt x="115" y="1423"/>
                    <a:pt x="343" y="1575"/>
                  </a:cubicBezTo>
                  <a:lnTo>
                    <a:pt x="1484" y="2260"/>
                  </a:lnTo>
                  <a:cubicBezTo>
                    <a:pt x="1675" y="2374"/>
                    <a:pt x="1941" y="2450"/>
                    <a:pt x="2207" y="2450"/>
                  </a:cubicBezTo>
                  <a:cubicBezTo>
                    <a:pt x="2435" y="2450"/>
                    <a:pt x="2626" y="2374"/>
                    <a:pt x="2778" y="2298"/>
                  </a:cubicBezTo>
                  <a:lnTo>
                    <a:pt x="3767" y="1727"/>
                  </a:lnTo>
                  <a:cubicBezTo>
                    <a:pt x="3919" y="1613"/>
                    <a:pt x="3995" y="1499"/>
                    <a:pt x="3995" y="1347"/>
                  </a:cubicBezTo>
                  <a:cubicBezTo>
                    <a:pt x="3995" y="1156"/>
                    <a:pt x="3919" y="1004"/>
                    <a:pt x="3653" y="852"/>
                  </a:cubicBezTo>
                  <a:lnTo>
                    <a:pt x="2512" y="205"/>
                  </a:lnTo>
                  <a:cubicBezTo>
                    <a:pt x="2314" y="67"/>
                    <a:pt x="2065" y="0"/>
                    <a:pt x="1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9"/>
            <p:cNvSpPr/>
            <p:nvPr/>
          </p:nvSpPr>
          <p:spPr>
            <a:xfrm>
              <a:off x="4419673" y="2768569"/>
              <a:ext cx="53007" cy="32115"/>
            </a:xfrm>
            <a:custGeom>
              <a:avLst/>
              <a:gdLst/>
              <a:ahLst/>
              <a:cxnLst/>
              <a:rect l="l" t="t" r="r" b="b"/>
              <a:pathLst>
                <a:path w="3996" h="2421" extrusionOk="0">
                  <a:moveTo>
                    <a:pt x="1789" y="214"/>
                  </a:moveTo>
                  <a:cubicBezTo>
                    <a:pt x="1979" y="214"/>
                    <a:pt x="2207" y="252"/>
                    <a:pt x="2398" y="329"/>
                  </a:cubicBezTo>
                  <a:lnTo>
                    <a:pt x="3539" y="1013"/>
                  </a:lnTo>
                  <a:cubicBezTo>
                    <a:pt x="3691" y="1089"/>
                    <a:pt x="3805" y="1204"/>
                    <a:pt x="3805" y="1280"/>
                  </a:cubicBezTo>
                  <a:cubicBezTo>
                    <a:pt x="3805" y="1394"/>
                    <a:pt x="3691" y="1432"/>
                    <a:pt x="3653" y="1470"/>
                  </a:cubicBezTo>
                  <a:lnTo>
                    <a:pt x="2664" y="2041"/>
                  </a:lnTo>
                  <a:cubicBezTo>
                    <a:pt x="2538" y="2112"/>
                    <a:pt x="2370" y="2150"/>
                    <a:pt x="2192" y="2150"/>
                  </a:cubicBezTo>
                  <a:cubicBezTo>
                    <a:pt x="1992" y="2150"/>
                    <a:pt x="1779" y="2103"/>
                    <a:pt x="1599" y="2002"/>
                  </a:cubicBezTo>
                  <a:lnTo>
                    <a:pt x="457" y="1318"/>
                  </a:lnTo>
                  <a:cubicBezTo>
                    <a:pt x="305" y="1242"/>
                    <a:pt x="229" y="1127"/>
                    <a:pt x="229" y="1051"/>
                  </a:cubicBezTo>
                  <a:cubicBezTo>
                    <a:pt x="229" y="937"/>
                    <a:pt x="305" y="899"/>
                    <a:pt x="381" y="861"/>
                  </a:cubicBezTo>
                  <a:lnTo>
                    <a:pt x="1370" y="291"/>
                  </a:lnTo>
                  <a:cubicBezTo>
                    <a:pt x="1447" y="252"/>
                    <a:pt x="1599" y="214"/>
                    <a:pt x="1789" y="214"/>
                  </a:cubicBezTo>
                  <a:close/>
                  <a:moveTo>
                    <a:pt x="1819" y="0"/>
                  </a:moveTo>
                  <a:cubicBezTo>
                    <a:pt x="1597" y="0"/>
                    <a:pt x="1382" y="48"/>
                    <a:pt x="1218" y="138"/>
                  </a:cubicBezTo>
                  <a:lnTo>
                    <a:pt x="229" y="709"/>
                  </a:lnTo>
                  <a:cubicBezTo>
                    <a:pt x="77" y="823"/>
                    <a:pt x="1" y="937"/>
                    <a:pt x="1" y="1089"/>
                  </a:cubicBezTo>
                  <a:cubicBezTo>
                    <a:pt x="1" y="1280"/>
                    <a:pt x="77" y="1432"/>
                    <a:pt x="305" y="1584"/>
                  </a:cubicBezTo>
                  <a:lnTo>
                    <a:pt x="1447" y="2231"/>
                  </a:lnTo>
                  <a:cubicBezTo>
                    <a:pt x="1637" y="2383"/>
                    <a:pt x="1941" y="2421"/>
                    <a:pt x="2169" y="2421"/>
                  </a:cubicBezTo>
                  <a:cubicBezTo>
                    <a:pt x="2360" y="2421"/>
                    <a:pt x="2588" y="2383"/>
                    <a:pt x="2740" y="2269"/>
                  </a:cubicBezTo>
                  <a:lnTo>
                    <a:pt x="3729" y="1736"/>
                  </a:lnTo>
                  <a:cubicBezTo>
                    <a:pt x="3881" y="1622"/>
                    <a:pt x="3996" y="1470"/>
                    <a:pt x="3996" y="1318"/>
                  </a:cubicBezTo>
                  <a:cubicBezTo>
                    <a:pt x="3996" y="1127"/>
                    <a:pt x="3881" y="1013"/>
                    <a:pt x="3653" y="861"/>
                  </a:cubicBezTo>
                  <a:lnTo>
                    <a:pt x="2512" y="176"/>
                  </a:lnTo>
                  <a:cubicBezTo>
                    <a:pt x="2313" y="57"/>
                    <a:pt x="2062" y="0"/>
                    <a:pt x="1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9"/>
            <p:cNvSpPr/>
            <p:nvPr/>
          </p:nvSpPr>
          <p:spPr>
            <a:xfrm>
              <a:off x="4456019" y="2662582"/>
              <a:ext cx="198842" cy="116918"/>
            </a:xfrm>
            <a:custGeom>
              <a:avLst/>
              <a:gdLst/>
              <a:ahLst/>
              <a:cxnLst/>
              <a:rect l="l" t="t" r="r" b="b"/>
              <a:pathLst>
                <a:path w="14990" h="8814" extrusionOk="0">
                  <a:moveTo>
                    <a:pt x="12783" y="291"/>
                  </a:moveTo>
                  <a:cubicBezTo>
                    <a:pt x="12973" y="291"/>
                    <a:pt x="13239" y="329"/>
                    <a:pt x="13392" y="443"/>
                  </a:cubicBezTo>
                  <a:lnTo>
                    <a:pt x="14533" y="1090"/>
                  </a:lnTo>
                  <a:cubicBezTo>
                    <a:pt x="14685" y="1204"/>
                    <a:pt x="14799" y="1280"/>
                    <a:pt x="14799" y="1395"/>
                  </a:cubicBezTo>
                  <a:cubicBezTo>
                    <a:pt x="14799" y="1471"/>
                    <a:pt x="14685" y="1547"/>
                    <a:pt x="14647" y="1585"/>
                  </a:cubicBezTo>
                  <a:lnTo>
                    <a:pt x="2663" y="8509"/>
                  </a:lnTo>
                  <a:cubicBezTo>
                    <a:pt x="2555" y="8581"/>
                    <a:pt x="2388" y="8619"/>
                    <a:pt x="2210" y="8619"/>
                  </a:cubicBezTo>
                  <a:cubicBezTo>
                    <a:pt x="2010" y="8619"/>
                    <a:pt x="1797" y="8571"/>
                    <a:pt x="1636" y="8471"/>
                  </a:cubicBezTo>
                  <a:lnTo>
                    <a:pt x="495" y="7824"/>
                  </a:lnTo>
                  <a:cubicBezTo>
                    <a:pt x="342" y="7710"/>
                    <a:pt x="228" y="7596"/>
                    <a:pt x="228" y="7520"/>
                  </a:cubicBezTo>
                  <a:cubicBezTo>
                    <a:pt x="228" y="7444"/>
                    <a:pt x="342" y="7367"/>
                    <a:pt x="380" y="7329"/>
                  </a:cubicBezTo>
                  <a:lnTo>
                    <a:pt x="12364" y="405"/>
                  </a:lnTo>
                  <a:cubicBezTo>
                    <a:pt x="12441" y="329"/>
                    <a:pt x="12593" y="291"/>
                    <a:pt x="12783" y="291"/>
                  </a:cubicBezTo>
                  <a:close/>
                  <a:moveTo>
                    <a:pt x="12813" y="1"/>
                  </a:moveTo>
                  <a:cubicBezTo>
                    <a:pt x="12591" y="1"/>
                    <a:pt x="12376" y="48"/>
                    <a:pt x="12212" y="139"/>
                  </a:cubicBezTo>
                  <a:lnTo>
                    <a:pt x="228" y="7101"/>
                  </a:lnTo>
                  <a:cubicBezTo>
                    <a:pt x="114" y="7177"/>
                    <a:pt x="0" y="7329"/>
                    <a:pt x="0" y="7482"/>
                  </a:cubicBezTo>
                  <a:cubicBezTo>
                    <a:pt x="0" y="7672"/>
                    <a:pt x="114" y="7786"/>
                    <a:pt x="342" y="7938"/>
                  </a:cubicBezTo>
                  <a:lnTo>
                    <a:pt x="1484" y="8623"/>
                  </a:lnTo>
                  <a:cubicBezTo>
                    <a:pt x="1674" y="8775"/>
                    <a:pt x="1940" y="8813"/>
                    <a:pt x="2207" y="8813"/>
                  </a:cubicBezTo>
                  <a:cubicBezTo>
                    <a:pt x="2397" y="8813"/>
                    <a:pt x="2587" y="8775"/>
                    <a:pt x="2777" y="8661"/>
                  </a:cubicBezTo>
                  <a:lnTo>
                    <a:pt x="14761" y="1699"/>
                  </a:lnTo>
                  <a:cubicBezTo>
                    <a:pt x="14875" y="1623"/>
                    <a:pt x="14989" y="1471"/>
                    <a:pt x="14989" y="1318"/>
                  </a:cubicBezTo>
                  <a:cubicBezTo>
                    <a:pt x="14989" y="1128"/>
                    <a:pt x="14875" y="1014"/>
                    <a:pt x="14647" y="862"/>
                  </a:cubicBezTo>
                  <a:lnTo>
                    <a:pt x="13506" y="177"/>
                  </a:lnTo>
                  <a:cubicBezTo>
                    <a:pt x="13307" y="58"/>
                    <a:pt x="13056" y="1"/>
                    <a:pt x="12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9"/>
            <p:cNvSpPr/>
            <p:nvPr/>
          </p:nvSpPr>
          <p:spPr>
            <a:xfrm>
              <a:off x="4638201" y="2641902"/>
              <a:ext cx="52994" cy="32115"/>
            </a:xfrm>
            <a:custGeom>
              <a:avLst/>
              <a:gdLst/>
              <a:ahLst/>
              <a:cxnLst/>
              <a:rect l="l" t="t" r="r" b="b"/>
              <a:pathLst>
                <a:path w="3995" h="2421" extrusionOk="0">
                  <a:moveTo>
                    <a:pt x="1788" y="252"/>
                  </a:moveTo>
                  <a:cubicBezTo>
                    <a:pt x="2016" y="252"/>
                    <a:pt x="2245" y="290"/>
                    <a:pt x="2397" y="367"/>
                  </a:cubicBezTo>
                  <a:lnTo>
                    <a:pt x="3538" y="1051"/>
                  </a:lnTo>
                  <a:cubicBezTo>
                    <a:pt x="3690" y="1127"/>
                    <a:pt x="3766" y="1242"/>
                    <a:pt x="3766" y="1318"/>
                  </a:cubicBezTo>
                  <a:cubicBezTo>
                    <a:pt x="3766" y="1432"/>
                    <a:pt x="3690" y="1470"/>
                    <a:pt x="3614" y="1508"/>
                  </a:cubicBezTo>
                  <a:lnTo>
                    <a:pt x="2625" y="2079"/>
                  </a:lnTo>
                  <a:cubicBezTo>
                    <a:pt x="2517" y="2150"/>
                    <a:pt x="2350" y="2188"/>
                    <a:pt x="2172" y="2188"/>
                  </a:cubicBezTo>
                  <a:cubicBezTo>
                    <a:pt x="1972" y="2188"/>
                    <a:pt x="1759" y="2141"/>
                    <a:pt x="1598" y="2040"/>
                  </a:cubicBezTo>
                  <a:lnTo>
                    <a:pt x="457" y="1394"/>
                  </a:lnTo>
                  <a:cubicBezTo>
                    <a:pt x="304" y="1280"/>
                    <a:pt x="190" y="1203"/>
                    <a:pt x="190" y="1089"/>
                  </a:cubicBezTo>
                  <a:cubicBezTo>
                    <a:pt x="190" y="1013"/>
                    <a:pt x="304" y="937"/>
                    <a:pt x="342" y="899"/>
                  </a:cubicBezTo>
                  <a:lnTo>
                    <a:pt x="1332" y="328"/>
                  </a:lnTo>
                  <a:cubicBezTo>
                    <a:pt x="1446" y="290"/>
                    <a:pt x="1598" y="252"/>
                    <a:pt x="1788" y="252"/>
                  </a:cubicBezTo>
                  <a:close/>
                  <a:moveTo>
                    <a:pt x="1856" y="0"/>
                  </a:moveTo>
                  <a:cubicBezTo>
                    <a:pt x="1634" y="0"/>
                    <a:pt x="1419" y="47"/>
                    <a:pt x="1255" y="138"/>
                  </a:cubicBezTo>
                  <a:lnTo>
                    <a:pt x="266" y="709"/>
                  </a:lnTo>
                  <a:cubicBezTo>
                    <a:pt x="114" y="823"/>
                    <a:pt x="0" y="937"/>
                    <a:pt x="0" y="1089"/>
                  </a:cubicBezTo>
                  <a:cubicBezTo>
                    <a:pt x="0" y="1280"/>
                    <a:pt x="114" y="1432"/>
                    <a:pt x="342" y="1546"/>
                  </a:cubicBezTo>
                  <a:lnTo>
                    <a:pt x="1484" y="2231"/>
                  </a:lnTo>
                  <a:cubicBezTo>
                    <a:pt x="1674" y="2383"/>
                    <a:pt x="1978" y="2421"/>
                    <a:pt x="2207" y="2421"/>
                  </a:cubicBezTo>
                  <a:cubicBezTo>
                    <a:pt x="2397" y="2421"/>
                    <a:pt x="2587" y="2421"/>
                    <a:pt x="2777" y="2269"/>
                  </a:cubicBezTo>
                  <a:lnTo>
                    <a:pt x="3766" y="1698"/>
                  </a:lnTo>
                  <a:cubicBezTo>
                    <a:pt x="3919" y="1622"/>
                    <a:pt x="3995" y="1470"/>
                    <a:pt x="3995" y="1318"/>
                  </a:cubicBezTo>
                  <a:cubicBezTo>
                    <a:pt x="3995" y="1127"/>
                    <a:pt x="3919" y="975"/>
                    <a:pt x="3690" y="861"/>
                  </a:cubicBezTo>
                  <a:lnTo>
                    <a:pt x="2549" y="176"/>
                  </a:lnTo>
                  <a:cubicBezTo>
                    <a:pt x="2350" y="57"/>
                    <a:pt x="2099" y="0"/>
                    <a:pt x="1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9"/>
            <p:cNvSpPr/>
            <p:nvPr/>
          </p:nvSpPr>
          <p:spPr>
            <a:xfrm>
              <a:off x="4674029" y="2621208"/>
              <a:ext cx="53498" cy="32128"/>
            </a:xfrm>
            <a:custGeom>
              <a:avLst/>
              <a:gdLst/>
              <a:ahLst/>
              <a:cxnLst/>
              <a:rect l="l" t="t" r="r" b="b"/>
              <a:pathLst>
                <a:path w="4033" h="2422" extrusionOk="0">
                  <a:moveTo>
                    <a:pt x="1826" y="215"/>
                  </a:moveTo>
                  <a:cubicBezTo>
                    <a:pt x="2055" y="215"/>
                    <a:pt x="2245" y="291"/>
                    <a:pt x="2435" y="367"/>
                  </a:cubicBezTo>
                  <a:lnTo>
                    <a:pt x="3576" y="1052"/>
                  </a:lnTo>
                  <a:cubicBezTo>
                    <a:pt x="3728" y="1128"/>
                    <a:pt x="3843" y="1204"/>
                    <a:pt x="3843" y="1318"/>
                  </a:cubicBezTo>
                  <a:cubicBezTo>
                    <a:pt x="3843" y="1432"/>
                    <a:pt x="3728" y="1470"/>
                    <a:pt x="3690" y="1508"/>
                  </a:cubicBezTo>
                  <a:lnTo>
                    <a:pt x="2701" y="2079"/>
                  </a:lnTo>
                  <a:cubicBezTo>
                    <a:pt x="2576" y="2151"/>
                    <a:pt x="2407" y="2188"/>
                    <a:pt x="2229" y="2188"/>
                  </a:cubicBezTo>
                  <a:cubicBezTo>
                    <a:pt x="2029" y="2188"/>
                    <a:pt x="1817" y="2141"/>
                    <a:pt x="1636" y="2041"/>
                  </a:cubicBezTo>
                  <a:lnTo>
                    <a:pt x="495" y="1356"/>
                  </a:lnTo>
                  <a:cubicBezTo>
                    <a:pt x="343" y="1280"/>
                    <a:pt x="266" y="1166"/>
                    <a:pt x="266" y="1090"/>
                  </a:cubicBezTo>
                  <a:cubicBezTo>
                    <a:pt x="266" y="975"/>
                    <a:pt x="343" y="937"/>
                    <a:pt x="419" y="899"/>
                  </a:cubicBezTo>
                  <a:lnTo>
                    <a:pt x="1408" y="329"/>
                  </a:lnTo>
                  <a:cubicBezTo>
                    <a:pt x="1484" y="253"/>
                    <a:pt x="1636" y="215"/>
                    <a:pt x="1826" y="215"/>
                  </a:cubicBezTo>
                  <a:close/>
                  <a:moveTo>
                    <a:pt x="1856" y="0"/>
                  </a:moveTo>
                  <a:cubicBezTo>
                    <a:pt x="1634" y="0"/>
                    <a:pt x="1419" y="48"/>
                    <a:pt x="1256" y="138"/>
                  </a:cubicBezTo>
                  <a:lnTo>
                    <a:pt x="266" y="709"/>
                  </a:lnTo>
                  <a:cubicBezTo>
                    <a:pt x="114" y="785"/>
                    <a:pt x="0" y="937"/>
                    <a:pt x="0" y="1090"/>
                  </a:cubicBezTo>
                  <a:cubicBezTo>
                    <a:pt x="0" y="1280"/>
                    <a:pt x="114" y="1432"/>
                    <a:pt x="343" y="1546"/>
                  </a:cubicBezTo>
                  <a:lnTo>
                    <a:pt x="1484" y="2231"/>
                  </a:lnTo>
                  <a:cubicBezTo>
                    <a:pt x="1674" y="2383"/>
                    <a:pt x="1978" y="2421"/>
                    <a:pt x="2207" y="2421"/>
                  </a:cubicBezTo>
                  <a:cubicBezTo>
                    <a:pt x="2435" y="2421"/>
                    <a:pt x="2625" y="2383"/>
                    <a:pt x="2777" y="2269"/>
                  </a:cubicBezTo>
                  <a:lnTo>
                    <a:pt x="3767" y="1698"/>
                  </a:lnTo>
                  <a:cubicBezTo>
                    <a:pt x="3919" y="1584"/>
                    <a:pt x="4033" y="1470"/>
                    <a:pt x="4033" y="1318"/>
                  </a:cubicBezTo>
                  <a:cubicBezTo>
                    <a:pt x="4033" y="1128"/>
                    <a:pt x="3919" y="975"/>
                    <a:pt x="3690" y="861"/>
                  </a:cubicBezTo>
                  <a:lnTo>
                    <a:pt x="2549" y="176"/>
                  </a:lnTo>
                  <a:cubicBezTo>
                    <a:pt x="2350" y="57"/>
                    <a:pt x="2099" y="0"/>
                    <a:pt x="1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9"/>
            <p:cNvSpPr/>
            <p:nvPr/>
          </p:nvSpPr>
          <p:spPr>
            <a:xfrm>
              <a:off x="4710866" y="2600130"/>
              <a:ext cx="52994" cy="32513"/>
            </a:xfrm>
            <a:custGeom>
              <a:avLst/>
              <a:gdLst/>
              <a:ahLst/>
              <a:cxnLst/>
              <a:rect l="l" t="t" r="r" b="b"/>
              <a:pathLst>
                <a:path w="3995" h="2451" extrusionOk="0">
                  <a:moveTo>
                    <a:pt x="1788" y="206"/>
                  </a:moveTo>
                  <a:cubicBezTo>
                    <a:pt x="2017" y="206"/>
                    <a:pt x="2245" y="244"/>
                    <a:pt x="2435" y="358"/>
                  </a:cubicBezTo>
                  <a:lnTo>
                    <a:pt x="3577" y="1005"/>
                  </a:lnTo>
                  <a:cubicBezTo>
                    <a:pt x="3691" y="1119"/>
                    <a:pt x="3805" y="1195"/>
                    <a:pt x="3805" y="1309"/>
                  </a:cubicBezTo>
                  <a:cubicBezTo>
                    <a:pt x="3805" y="1385"/>
                    <a:pt x="3729" y="1423"/>
                    <a:pt x="3653" y="1499"/>
                  </a:cubicBezTo>
                  <a:lnTo>
                    <a:pt x="2663" y="2070"/>
                  </a:lnTo>
                  <a:cubicBezTo>
                    <a:pt x="2564" y="2120"/>
                    <a:pt x="2413" y="2148"/>
                    <a:pt x="2250" y="2148"/>
                  </a:cubicBezTo>
                  <a:cubicBezTo>
                    <a:pt x="2040" y="2148"/>
                    <a:pt x="1808" y="2101"/>
                    <a:pt x="1636" y="1994"/>
                  </a:cubicBezTo>
                  <a:lnTo>
                    <a:pt x="495" y="1347"/>
                  </a:lnTo>
                  <a:cubicBezTo>
                    <a:pt x="343" y="1233"/>
                    <a:pt x="229" y="1157"/>
                    <a:pt x="229" y="1043"/>
                  </a:cubicBezTo>
                  <a:cubicBezTo>
                    <a:pt x="229" y="967"/>
                    <a:pt x="343" y="929"/>
                    <a:pt x="381" y="852"/>
                  </a:cubicBezTo>
                  <a:lnTo>
                    <a:pt x="1370" y="282"/>
                  </a:lnTo>
                  <a:cubicBezTo>
                    <a:pt x="1484" y="244"/>
                    <a:pt x="1636" y="206"/>
                    <a:pt x="1788" y="206"/>
                  </a:cubicBezTo>
                  <a:close/>
                  <a:moveTo>
                    <a:pt x="1829" y="1"/>
                  </a:moveTo>
                  <a:cubicBezTo>
                    <a:pt x="1610" y="1"/>
                    <a:pt x="1402" y="58"/>
                    <a:pt x="1256" y="168"/>
                  </a:cubicBezTo>
                  <a:lnTo>
                    <a:pt x="229" y="738"/>
                  </a:lnTo>
                  <a:cubicBezTo>
                    <a:pt x="115" y="814"/>
                    <a:pt x="0" y="967"/>
                    <a:pt x="0" y="1119"/>
                  </a:cubicBezTo>
                  <a:cubicBezTo>
                    <a:pt x="0" y="1309"/>
                    <a:pt x="115" y="1423"/>
                    <a:pt x="343" y="1575"/>
                  </a:cubicBezTo>
                  <a:lnTo>
                    <a:pt x="1484" y="2260"/>
                  </a:lnTo>
                  <a:cubicBezTo>
                    <a:pt x="1674" y="2374"/>
                    <a:pt x="1941" y="2450"/>
                    <a:pt x="2207" y="2450"/>
                  </a:cubicBezTo>
                  <a:cubicBezTo>
                    <a:pt x="2435" y="2450"/>
                    <a:pt x="2625" y="2374"/>
                    <a:pt x="2778" y="2298"/>
                  </a:cubicBezTo>
                  <a:lnTo>
                    <a:pt x="3767" y="1727"/>
                  </a:lnTo>
                  <a:cubicBezTo>
                    <a:pt x="3919" y="1613"/>
                    <a:pt x="3995" y="1499"/>
                    <a:pt x="3995" y="1347"/>
                  </a:cubicBezTo>
                  <a:cubicBezTo>
                    <a:pt x="3995" y="1157"/>
                    <a:pt x="3919" y="1005"/>
                    <a:pt x="3653" y="852"/>
                  </a:cubicBezTo>
                  <a:lnTo>
                    <a:pt x="2511" y="206"/>
                  </a:lnTo>
                  <a:cubicBezTo>
                    <a:pt x="2314" y="67"/>
                    <a:pt x="2065" y="1"/>
                    <a:pt x="1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9"/>
            <p:cNvSpPr/>
            <p:nvPr/>
          </p:nvSpPr>
          <p:spPr>
            <a:xfrm>
              <a:off x="4747199" y="2568719"/>
              <a:ext cx="71167" cy="42222"/>
            </a:xfrm>
            <a:custGeom>
              <a:avLst/>
              <a:gdLst/>
              <a:ahLst/>
              <a:cxnLst/>
              <a:rect l="l" t="t" r="r" b="b"/>
              <a:pathLst>
                <a:path w="5365" h="3183" extrusionOk="0">
                  <a:moveTo>
                    <a:pt x="3158" y="253"/>
                  </a:moveTo>
                  <a:cubicBezTo>
                    <a:pt x="3386" y="253"/>
                    <a:pt x="3577" y="291"/>
                    <a:pt x="3767" y="367"/>
                  </a:cubicBezTo>
                  <a:lnTo>
                    <a:pt x="4908" y="1052"/>
                  </a:lnTo>
                  <a:cubicBezTo>
                    <a:pt x="5060" y="1128"/>
                    <a:pt x="5175" y="1242"/>
                    <a:pt x="5175" y="1318"/>
                  </a:cubicBezTo>
                  <a:cubicBezTo>
                    <a:pt x="5175" y="1432"/>
                    <a:pt x="5060" y="1470"/>
                    <a:pt x="5022" y="1508"/>
                  </a:cubicBezTo>
                  <a:lnTo>
                    <a:pt x="2702" y="2840"/>
                  </a:lnTo>
                  <a:cubicBezTo>
                    <a:pt x="2576" y="2912"/>
                    <a:pt x="2408" y="2950"/>
                    <a:pt x="2229" y="2950"/>
                  </a:cubicBezTo>
                  <a:cubicBezTo>
                    <a:pt x="2030" y="2950"/>
                    <a:pt x="1817" y="2902"/>
                    <a:pt x="1636" y="2802"/>
                  </a:cubicBezTo>
                  <a:lnTo>
                    <a:pt x="495" y="2155"/>
                  </a:lnTo>
                  <a:cubicBezTo>
                    <a:pt x="343" y="2041"/>
                    <a:pt x="267" y="1965"/>
                    <a:pt x="267" y="1851"/>
                  </a:cubicBezTo>
                  <a:cubicBezTo>
                    <a:pt x="267" y="1775"/>
                    <a:pt x="343" y="1699"/>
                    <a:pt x="419" y="1661"/>
                  </a:cubicBezTo>
                  <a:lnTo>
                    <a:pt x="2740" y="329"/>
                  </a:lnTo>
                  <a:cubicBezTo>
                    <a:pt x="2816" y="291"/>
                    <a:pt x="2968" y="253"/>
                    <a:pt x="3158" y="253"/>
                  </a:cubicBezTo>
                  <a:close/>
                  <a:moveTo>
                    <a:pt x="3188" y="1"/>
                  </a:moveTo>
                  <a:cubicBezTo>
                    <a:pt x="2966" y="1"/>
                    <a:pt x="2751" y="48"/>
                    <a:pt x="2588" y="139"/>
                  </a:cubicBezTo>
                  <a:lnTo>
                    <a:pt x="267" y="1470"/>
                  </a:lnTo>
                  <a:cubicBezTo>
                    <a:pt x="115" y="1585"/>
                    <a:pt x="1" y="1699"/>
                    <a:pt x="1" y="1851"/>
                  </a:cubicBezTo>
                  <a:cubicBezTo>
                    <a:pt x="1" y="2041"/>
                    <a:pt x="115" y="2193"/>
                    <a:pt x="343" y="2307"/>
                  </a:cubicBezTo>
                  <a:lnTo>
                    <a:pt x="1484" y="2992"/>
                  </a:lnTo>
                  <a:cubicBezTo>
                    <a:pt x="1675" y="3144"/>
                    <a:pt x="1979" y="3182"/>
                    <a:pt x="2207" y="3182"/>
                  </a:cubicBezTo>
                  <a:cubicBezTo>
                    <a:pt x="2397" y="3182"/>
                    <a:pt x="2626" y="3144"/>
                    <a:pt x="2778" y="3030"/>
                  </a:cubicBezTo>
                  <a:lnTo>
                    <a:pt x="5098" y="1699"/>
                  </a:lnTo>
                  <a:cubicBezTo>
                    <a:pt x="5251" y="1623"/>
                    <a:pt x="5365" y="1470"/>
                    <a:pt x="5365" y="1318"/>
                  </a:cubicBezTo>
                  <a:cubicBezTo>
                    <a:pt x="5365" y="1128"/>
                    <a:pt x="5251" y="1014"/>
                    <a:pt x="5022" y="862"/>
                  </a:cubicBezTo>
                  <a:lnTo>
                    <a:pt x="3881" y="177"/>
                  </a:lnTo>
                  <a:cubicBezTo>
                    <a:pt x="3682" y="58"/>
                    <a:pt x="3431" y="1"/>
                    <a:pt x="3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9"/>
            <p:cNvSpPr/>
            <p:nvPr/>
          </p:nvSpPr>
          <p:spPr>
            <a:xfrm>
              <a:off x="4262231" y="2710018"/>
              <a:ext cx="70663" cy="42222"/>
            </a:xfrm>
            <a:custGeom>
              <a:avLst/>
              <a:gdLst/>
              <a:ahLst/>
              <a:cxnLst/>
              <a:rect l="l" t="t" r="r" b="b"/>
              <a:pathLst>
                <a:path w="5327" h="3183" extrusionOk="0">
                  <a:moveTo>
                    <a:pt x="3158" y="177"/>
                  </a:moveTo>
                  <a:cubicBezTo>
                    <a:pt x="3348" y="177"/>
                    <a:pt x="3576" y="253"/>
                    <a:pt x="3766" y="329"/>
                  </a:cubicBezTo>
                  <a:lnTo>
                    <a:pt x="4908" y="1014"/>
                  </a:lnTo>
                  <a:cubicBezTo>
                    <a:pt x="5060" y="1090"/>
                    <a:pt x="5136" y="1166"/>
                    <a:pt x="5136" y="1281"/>
                  </a:cubicBezTo>
                  <a:cubicBezTo>
                    <a:pt x="5136" y="1395"/>
                    <a:pt x="5060" y="1433"/>
                    <a:pt x="5022" y="1471"/>
                  </a:cubicBezTo>
                  <a:lnTo>
                    <a:pt x="2663" y="2802"/>
                  </a:lnTo>
                  <a:cubicBezTo>
                    <a:pt x="2555" y="2874"/>
                    <a:pt x="2397" y="2912"/>
                    <a:pt x="2223" y="2912"/>
                  </a:cubicBezTo>
                  <a:cubicBezTo>
                    <a:pt x="2029" y="2912"/>
                    <a:pt x="1817" y="2865"/>
                    <a:pt x="1636" y="2764"/>
                  </a:cubicBezTo>
                  <a:lnTo>
                    <a:pt x="495" y="2079"/>
                  </a:lnTo>
                  <a:cubicBezTo>
                    <a:pt x="342" y="2003"/>
                    <a:pt x="266" y="1889"/>
                    <a:pt x="266" y="1813"/>
                  </a:cubicBezTo>
                  <a:cubicBezTo>
                    <a:pt x="266" y="1699"/>
                    <a:pt x="342" y="1661"/>
                    <a:pt x="381" y="1623"/>
                  </a:cubicBezTo>
                  <a:lnTo>
                    <a:pt x="2739" y="291"/>
                  </a:lnTo>
                  <a:cubicBezTo>
                    <a:pt x="2815" y="215"/>
                    <a:pt x="2968" y="177"/>
                    <a:pt x="3158" y="177"/>
                  </a:cubicBezTo>
                  <a:close/>
                  <a:moveTo>
                    <a:pt x="3188" y="1"/>
                  </a:moveTo>
                  <a:cubicBezTo>
                    <a:pt x="2966" y="1"/>
                    <a:pt x="2750" y="48"/>
                    <a:pt x="2587" y="139"/>
                  </a:cubicBezTo>
                  <a:lnTo>
                    <a:pt x="266" y="1471"/>
                  </a:lnTo>
                  <a:cubicBezTo>
                    <a:pt x="114" y="1585"/>
                    <a:pt x="0" y="1699"/>
                    <a:pt x="0" y="1851"/>
                  </a:cubicBezTo>
                  <a:cubicBezTo>
                    <a:pt x="0" y="2041"/>
                    <a:pt x="114" y="2194"/>
                    <a:pt x="342" y="2346"/>
                  </a:cubicBezTo>
                  <a:lnTo>
                    <a:pt x="1484" y="2993"/>
                  </a:lnTo>
                  <a:cubicBezTo>
                    <a:pt x="1674" y="3145"/>
                    <a:pt x="1978" y="3183"/>
                    <a:pt x="2207" y="3183"/>
                  </a:cubicBezTo>
                  <a:cubicBezTo>
                    <a:pt x="2397" y="3183"/>
                    <a:pt x="2587" y="3145"/>
                    <a:pt x="2777" y="3031"/>
                  </a:cubicBezTo>
                  <a:lnTo>
                    <a:pt x="5098" y="1699"/>
                  </a:lnTo>
                  <a:cubicBezTo>
                    <a:pt x="5250" y="1623"/>
                    <a:pt x="5326" y="1471"/>
                    <a:pt x="5326" y="1319"/>
                  </a:cubicBezTo>
                  <a:cubicBezTo>
                    <a:pt x="5326" y="1128"/>
                    <a:pt x="5250" y="1014"/>
                    <a:pt x="5022" y="862"/>
                  </a:cubicBezTo>
                  <a:lnTo>
                    <a:pt x="3881" y="177"/>
                  </a:lnTo>
                  <a:cubicBezTo>
                    <a:pt x="3682" y="58"/>
                    <a:pt x="3431" y="1"/>
                    <a:pt x="3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9"/>
            <p:cNvSpPr/>
            <p:nvPr/>
          </p:nvSpPr>
          <p:spPr>
            <a:xfrm>
              <a:off x="4316723" y="2688449"/>
              <a:ext cx="53007" cy="32499"/>
            </a:xfrm>
            <a:custGeom>
              <a:avLst/>
              <a:gdLst/>
              <a:ahLst/>
              <a:cxnLst/>
              <a:rect l="l" t="t" r="r" b="b"/>
              <a:pathLst>
                <a:path w="3996" h="2450" extrusionOk="0">
                  <a:moveTo>
                    <a:pt x="1789" y="243"/>
                  </a:moveTo>
                  <a:cubicBezTo>
                    <a:pt x="1979" y="243"/>
                    <a:pt x="2245" y="281"/>
                    <a:pt x="2436" y="396"/>
                  </a:cubicBezTo>
                  <a:lnTo>
                    <a:pt x="3577" y="1042"/>
                  </a:lnTo>
                  <a:cubicBezTo>
                    <a:pt x="3691" y="1157"/>
                    <a:pt x="3805" y="1233"/>
                    <a:pt x="3805" y="1347"/>
                  </a:cubicBezTo>
                  <a:cubicBezTo>
                    <a:pt x="3805" y="1423"/>
                    <a:pt x="3691" y="1499"/>
                    <a:pt x="3653" y="1537"/>
                  </a:cubicBezTo>
                  <a:lnTo>
                    <a:pt x="2664" y="2108"/>
                  </a:lnTo>
                  <a:cubicBezTo>
                    <a:pt x="2556" y="2179"/>
                    <a:pt x="2389" y="2217"/>
                    <a:pt x="2207" y="2217"/>
                  </a:cubicBezTo>
                  <a:cubicBezTo>
                    <a:pt x="2003" y="2217"/>
                    <a:pt x="1779" y="2170"/>
                    <a:pt x="1599" y="2070"/>
                  </a:cubicBezTo>
                  <a:lnTo>
                    <a:pt x="457" y="1385"/>
                  </a:lnTo>
                  <a:cubicBezTo>
                    <a:pt x="343" y="1309"/>
                    <a:pt x="229" y="1195"/>
                    <a:pt x="229" y="1118"/>
                  </a:cubicBezTo>
                  <a:cubicBezTo>
                    <a:pt x="229" y="1004"/>
                    <a:pt x="343" y="966"/>
                    <a:pt x="381" y="928"/>
                  </a:cubicBezTo>
                  <a:lnTo>
                    <a:pt x="1370" y="358"/>
                  </a:lnTo>
                  <a:cubicBezTo>
                    <a:pt x="1485" y="281"/>
                    <a:pt x="1599" y="243"/>
                    <a:pt x="1789" y="243"/>
                  </a:cubicBezTo>
                  <a:close/>
                  <a:moveTo>
                    <a:pt x="1824" y="1"/>
                  </a:moveTo>
                  <a:cubicBezTo>
                    <a:pt x="1600" y="1"/>
                    <a:pt x="1383" y="58"/>
                    <a:pt x="1218" y="167"/>
                  </a:cubicBezTo>
                  <a:lnTo>
                    <a:pt x="229" y="738"/>
                  </a:lnTo>
                  <a:cubicBezTo>
                    <a:pt x="77" y="814"/>
                    <a:pt x="1" y="966"/>
                    <a:pt x="1" y="1118"/>
                  </a:cubicBezTo>
                  <a:cubicBezTo>
                    <a:pt x="1" y="1309"/>
                    <a:pt x="77" y="1423"/>
                    <a:pt x="343" y="1575"/>
                  </a:cubicBezTo>
                  <a:lnTo>
                    <a:pt x="1485" y="2260"/>
                  </a:lnTo>
                  <a:cubicBezTo>
                    <a:pt x="1675" y="2374"/>
                    <a:pt x="1941" y="2450"/>
                    <a:pt x="2169" y="2450"/>
                  </a:cubicBezTo>
                  <a:cubicBezTo>
                    <a:pt x="2360" y="2450"/>
                    <a:pt x="2626" y="2374"/>
                    <a:pt x="2740" y="2298"/>
                  </a:cubicBezTo>
                  <a:lnTo>
                    <a:pt x="3767" y="1727"/>
                  </a:lnTo>
                  <a:cubicBezTo>
                    <a:pt x="3881" y="1613"/>
                    <a:pt x="3995" y="1499"/>
                    <a:pt x="3995" y="1347"/>
                  </a:cubicBezTo>
                  <a:cubicBezTo>
                    <a:pt x="3995" y="1157"/>
                    <a:pt x="3881" y="1004"/>
                    <a:pt x="3653" y="852"/>
                  </a:cubicBezTo>
                  <a:lnTo>
                    <a:pt x="2512" y="205"/>
                  </a:lnTo>
                  <a:cubicBezTo>
                    <a:pt x="2314" y="67"/>
                    <a:pt x="2065"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9"/>
            <p:cNvSpPr/>
            <p:nvPr/>
          </p:nvSpPr>
          <p:spPr>
            <a:xfrm>
              <a:off x="4353069" y="2667132"/>
              <a:ext cx="52994" cy="32128"/>
            </a:xfrm>
            <a:custGeom>
              <a:avLst/>
              <a:gdLst/>
              <a:ahLst/>
              <a:cxnLst/>
              <a:rect l="l" t="t" r="r" b="b"/>
              <a:pathLst>
                <a:path w="3995" h="2422" extrusionOk="0">
                  <a:moveTo>
                    <a:pt x="1788" y="253"/>
                  </a:moveTo>
                  <a:cubicBezTo>
                    <a:pt x="2016" y="253"/>
                    <a:pt x="2245" y="291"/>
                    <a:pt x="2397" y="367"/>
                  </a:cubicBezTo>
                  <a:lnTo>
                    <a:pt x="3538" y="1052"/>
                  </a:lnTo>
                  <a:cubicBezTo>
                    <a:pt x="3690" y="1128"/>
                    <a:pt x="3766" y="1242"/>
                    <a:pt x="3766" y="1318"/>
                  </a:cubicBezTo>
                  <a:cubicBezTo>
                    <a:pt x="3766" y="1432"/>
                    <a:pt x="3690" y="1470"/>
                    <a:pt x="3614" y="1508"/>
                  </a:cubicBezTo>
                  <a:lnTo>
                    <a:pt x="2625" y="2079"/>
                  </a:lnTo>
                  <a:cubicBezTo>
                    <a:pt x="2517" y="2151"/>
                    <a:pt x="2350" y="2188"/>
                    <a:pt x="2172" y="2188"/>
                  </a:cubicBezTo>
                  <a:cubicBezTo>
                    <a:pt x="1972" y="2188"/>
                    <a:pt x="1759" y="2141"/>
                    <a:pt x="1598" y="2041"/>
                  </a:cubicBezTo>
                  <a:lnTo>
                    <a:pt x="457" y="1394"/>
                  </a:lnTo>
                  <a:cubicBezTo>
                    <a:pt x="304" y="1280"/>
                    <a:pt x="190" y="1204"/>
                    <a:pt x="190" y="1090"/>
                  </a:cubicBezTo>
                  <a:cubicBezTo>
                    <a:pt x="190" y="1013"/>
                    <a:pt x="304" y="937"/>
                    <a:pt x="342" y="899"/>
                  </a:cubicBezTo>
                  <a:lnTo>
                    <a:pt x="1332" y="329"/>
                  </a:lnTo>
                  <a:cubicBezTo>
                    <a:pt x="1446" y="291"/>
                    <a:pt x="1598" y="253"/>
                    <a:pt x="1788" y="253"/>
                  </a:cubicBezTo>
                  <a:close/>
                  <a:moveTo>
                    <a:pt x="1856" y="0"/>
                  </a:moveTo>
                  <a:cubicBezTo>
                    <a:pt x="1634" y="0"/>
                    <a:pt x="1419" y="48"/>
                    <a:pt x="1255" y="138"/>
                  </a:cubicBezTo>
                  <a:lnTo>
                    <a:pt x="266" y="709"/>
                  </a:lnTo>
                  <a:cubicBezTo>
                    <a:pt x="114" y="823"/>
                    <a:pt x="0" y="937"/>
                    <a:pt x="0" y="1090"/>
                  </a:cubicBezTo>
                  <a:cubicBezTo>
                    <a:pt x="0" y="1280"/>
                    <a:pt x="114" y="1432"/>
                    <a:pt x="342" y="1546"/>
                  </a:cubicBezTo>
                  <a:lnTo>
                    <a:pt x="1484" y="2231"/>
                  </a:lnTo>
                  <a:cubicBezTo>
                    <a:pt x="1674" y="2383"/>
                    <a:pt x="1978" y="2421"/>
                    <a:pt x="2207" y="2421"/>
                  </a:cubicBezTo>
                  <a:cubicBezTo>
                    <a:pt x="2397" y="2421"/>
                    <a:pt x="2587" y="2421"/>
                    <a:pt x="2777" y="2269"/>
                  </a:cubicBezTo>
                  <a:lnTo>
                    <a:pt x="3766" y="1698"/>
                  </a:lnTo>
                  <a:cubicBezTo>
                    <a:pt x="3919" y="1622"/>
                    <a:pt x="3995" y="1470"/>
                    <a:pt x="3995" y="1318"/>
                  </a:cubicBezTo>
                  <a:cubicBezTo>
                    <a:pt x="3995" y="1128"/>
                    <a:pt x="3919" y="975"/>
                    <a:pt x="3690" y="861"/>
                  </a:cubicBezTo>
                  <a:lnTo>
                    <a:pt x="2549" y="177"/>
                  </a:lnTo>
                  <a:cubicBezTo>
                    <a:pt x="2350" y="57"/>
                    <a:pt x="2099" y="0"/>
                    <a:pt x="1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9"/>
            <p:cNvSpPr/>
            <p:nvPr/>
          </p:nvSpPr>
          <p:spPr>
            <a:xfrm>
              <a:off x="4389402" y="2646438"/>
              <a:ext cx="52994" cy="32128"/>
            </a:xfrm>
            <a:custGeom>
              <a:avLst/>
              <a:gdLst/>
              <a:ahLst/>
              <a:cxnLst/>
              <a:rect l="l" t="t" r="r" b="b"/>
              <a:pathLst>
                <a:path w="3995" h="2422" extrusionOk="0">
                  <a:moveTo>
                    <a:pt x="1788" y="215"/>
                  </a:moveTo>
                  <a:cubicBezTo>
                    <a:pt x="2017" y="215"/>
                    <a:pt x="2207" y="291"/>
                    <a:pt x="2397" y="367"/>
                  </a:cubicBezTo>
                  <a:lnTo>
                    <a:pt x="3538" y="1052"/>
                  </a:lnTo>
                  <a:cubicBezTo>
                    <a:pt x="3691" y="1128"/>
                    <a:pt x="3805" y="1204"/>
                    <a:pt x="3805" y="1318"/>
                  </a:cubicBezTo>
                  <a:cubicBezTo>
                    <a:pt x="3805" y="1432"/>
                    <a:pt x="3691" y="1470"/>
                    <a:pt x="3652" y="1508"/>
                  </a:cubicBezTo>
                  <a:lnTo>
                    <a:pt x="2663" y="2079"/>
                  </a:lnTo>
                  <a:cubicBezTo>
                    <a:pt x="2538" y="2151"/>
                    <a:pt x="2369" y="2189"/>
                    <a:pt x="2191" y="2189"/>
                  </a:cubicBezTo>
                  <a:cubicBezTo>
                    <a:pt x="1991" y="2189"/>
                    <a:pt x="1779" y="2141"/>
                    <a:pt x="1598" y="2041"/>
                  </a:cubicBezTo>
                  <a:lnTo>
                    <a:pt x="457" y="1356"/>
                  </a:lnTo>
                  <a:cubicBezTo>
                    <a:pt x="305" y="1280"/>
                    <a:pt x="228" y="1166"/>
                    <a:pt x="228" y="1090"/>
                  </a:cubicBezTo>
                  <a:cubicBezTo>
                    <a:pt x="228" y="976"/>
                    <a:pt x="305" y="938"/>
                    <a:pt x="381" y="900"/>
                  </a:cubicBezTo>
                  <a:lnTo>
                    <a:pt x="1370" y="329"/>
                  </a:lnTo>
                  <a:cubicBezTo>
                    <a:pt x="1446" y="253"/>
                    <a:pt x="1598" y="215"/>
                    <a:pt x="1788" y="215"/>
                  </a:cubicBezTo>
                  <a:close/>
                  <a:moveTo>
                    <a:pt x="1818" y="0"/>
                  </a:moveTo>
                  <a:cubicBezTo>
                    <a:pt x="1596" y="0"/>
                    <a:pt x="1381" y="48"/>
                    <a:pt x="1218" y="139"/>
                  </a:cubicBezTo>
                  <a:lnTo>
                    <a:pt x="228" y="709"/>
                  </a:lnTo>
                  <a:cubicBezTo>
                    <a:pt x="76" y="785"/>
                    <a:pt x="0" y="938"/>
                    <a:pt x="0" y="1090"/>
                  </a:cubicBezTo>
                  <a:cubicBezTo>
                    <a:pt x="0" y="1280"/>
                    <a:pt x="76" y="1432"/>
                    <a:pt x="305" y="1546"/>
                  </a:cubicBezTo>
                  <a:lnTo>
                    <a:pt x="1446" y="2231"/>
                  </a:lnTo>
                  <a:cubicBezTo>
                    <a:pt x="1636" y="2383"/>
                    <a:pt x="1940" y="2421"/>
                    <a:pt x="2169" y="2421"/>
                  </a:cubicBezTo>
                  <a:cubicBezTo>
                    <a:pt x="2397" y="2421"/>
                    <a:pt x="2587" y="2383"/>
                    <a:pt x="2739" y="2269"/>
                  </a:cubicBezTo>
                  <a:lnTo>
                    <a:pt x="3729" y="1698"/>
                  </a:lnTo>
                  <a:cubicBezTo>
                    <a:pt x="3881" y="1584"/>
                    <a:pt x="3995" y="1470"/>
                    <a:pt x="3995" y="1318"/>
                  </a:cubicBezTo>
                  <a:cubicBezTo>
                    <a:pt x="3995" y="1128"/>
                    <a:pt x="3881" y="976"/>
                    <a:pt x="3652" y="861"/>
                  </a:cubicBezTo>
                  <a:lnTo>
                    <a:pt x="2511" y="177"/>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9"/>
            <p:cNvSpPr/>
            <p:nvPr/>
          </p:nvSpPr>
          <p:spPr>
            <a:xfrm>
              <a:off x="4425735" y="2625374"/>
              <a:ext cx="53007" cy="32499"/>
            </a:xfrm>
            <a:custGeom>
              <a:avLst/>
              <a:gdLst/>
              <a:ahLst/>
              <a:cxnLst/>
              <a:rect l="l" t="t" r="r" b="b"/>
              <a:pathLst>
                <a:path w="3996" h="2450" extrusionOk="0">
                  <a:moveTo>
                    <a:pt x="1827" y="205"/>
                  </a:moveTo>
                  <a:cubicBezTo>
                    <a:pt x="2017" y="205"/>
                    <a:pt x="2245" y="281"/>
                    <a:pt x="2435" y="357"/>
                  </a:cubicBezTo>
                  <a:lnTo>
                    <a:pt x="3577" y="1004"/>
                  </a:lnTo>
                  <a:cubicBezTo>
                    <a:pt x="3729" y="1118"/>
                    <a:pt x="3805" y="1194"/>
                    <a:pt x="3805" y="1308"/>
                  </a:cubicBezTo>
                  <a:cubicBezTo>
                    <a:pt x="3805" y="1384"/>
                    <a:pt x="3729" y="1422"/>
                    <a:pt x="3653" y="1498"/>
                  </a:cubicBezTo>
                  <a:lnTo>
                    <a:pt x="2663" y="2069"/>
                  </a:lnTo>
                  <a:cubicBezTo>
                    <a:pt x="2564" y="2119"/>
                    <a:pt x="2413" y="2147"/>
                    <a:pt x="2250" y="2147"/>
                  </a:cubicBezTo>
                  <a:cubicBezTo>
                    <a:pt x="2040" y="2147"/>
                    <a:pt x="1808" y="2100"/>
                    <a:pt x="1636" y="1993"/>
                  </a:cubicBezTo>
                  <a:lnTo>
                    <a:pt x="495" y="1346"/>
                  </a:lnTo>
                  <a:cubicBezTo>
                    <a:pt x="343" y="1232"/>
                    <a:pt x="229" y="1156"/>
                    <a:pt x="229" y="1042"/>
                  </a:cubicBezTo>
                  <a:cubicBezTo>
                    <a:pt x="229" y="966"/>
                    <a:pt x="343" y="928"/>
                    <a:pt x="381" y="852"/>
                  </a:cubicBezTo>
                  <a:lnTo>
                    <a:pt x="1370" y="281"/>
                  </a:lnTo>
                  <a:cubicBezTo>
                    <a:pt x="1484" y="243"/>
                    <a:pt x="1636" y="205"/>
                    <a:pt x="1827" y="205"/>
                  </a:cubicBezTo>
                  <a:close/>
                  <a:moveTo>
                    <a:pt x="1829" y="0"/>
                  </a:moveTo>
                  <a:cubicBezTo>
                    <a:pt x="1610" y="0"/>
                    <a:pt x="1402" y="57"/>
                    <a:pt x="1256" y="167"/>
                  </a:cubicBezTo>
                  <a:lnTo>
                    <a:pt x="229" y="738"/>
                  </a:lnTo>
                  <a:cubicBezTo>
                    <a:pt x="115" y="814"/>
                    <a:pt x="0" y="966"/>
                    <a:pt x="0" y="1118"/>
                  </a:cubicBezTo>
                  <a:cubicBezTo>
                    <a:pt x="0" y="1308"/>
                    <a:pt x="115" y="1422"/>
                    <a:pt x="343" y="1574"/>
                  </a:cubicBezTo>
                  <a:lnTo>
                    <a:pt x="1484" y="2259"/>
                  </a:lnTo>
                  <a:cubicBezTo>
                    <a:pt x="1674" y="2373"/>
                    <a:pt x="1941" y="2449"/>
                    <a:pt x="2207" y="2449"/>
                  </a:cubicBezTo>
                  <a:cubicBezTo>
                    <a:pt x="2435" y="2449"/>
                    <a:pt x="2625" y="2373"/>
                    <a:pt x="2778" y="2297"/>
                  </a:cubicBezTo>
                  <a:lnTo>
                    <a:pt x="3767" y="1727"/>
                  </a:lnTo>
                  <a:cubicBezTo>
                    <a:pt x="3919" y="1613"/>
                    <a:pt x="3995" y="1498"/>
                    <a:pt x="3995" y="1346"/>
                  </a:cubicBezTo>
                  <a:cubicBezTo>
                    <a:pt x="3995" y="1156"/>
                    <a:pt x="3919" y="1004"/>
                    <a:pt x="3653" y="852"/>
                  </a:cubicBezTo>
                  <a:lnTo>
                    <a:pt x="2511" y="205"/>
                  </a:lnTo>
                  <a:cubicBezTo>
                    <a:pt x="2314" y="67"/>
                    <a:pt x="2065" y="0"/>
                    <a:pt x="1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9"/>
            <p:cNvSpPr/>
            <p:nvPr/>
          </p:nvSpPr>
          <p:spPr>
            <a:xfrm>
              <a:off x="4462572" y="2604043"/>
              <a:ext cx="53007" cy="32128"/>
            </a:xfrm>
            <a:custGeom>
              <a:avLst/>
              <a:gdLst/>
              <a:ahLst/>
              <a:cxnLst/>
              <a:rect l="l" t="t" r="r" b="b"/>
              <a:pathLst>
                <a:path w="3996" h="2422" extrusionOk="0">
                  <a:moveTo>
                    <a:pt x="1789" y="253"/>
                  </a:moveTo>
                  <a:cubicBezTo>
                    <a:pt x="1979" y="253"/>
                    <a:pt x="2207" y="291"/>
                    <a:pt x="2397" y="367"/>
                  </a:cubicBezTo>
                  <a:lnTo>
                    <a:pt x="3539" y="1052"/>
                  </a:lnTo>
                  <a:cubicBezTo>
                    <a:pt x="3691" y="1128"/>
                    <a:pt x="3805" y="1242"/>
                    <a:pt x="3805" y="1318"/>
                  </a:cubicBezTo>
                  <a:cubicBezTo>
                    <a:pt x="3805" y="1432"/>
                    <a:pt x="3691" y="1470"/>
                    <a:pt x="3653" y="1509"/>
                  </a:cubicBezTo>
                  <a:lnTo>
                    <a:pt x="2626" y="2079"/>
                  </a:lnTo>
                  <a:cubicBezTo>
                    <a:pt x="2518" y="2151"/>
                    <a:pt x="2359" y="2189"/>
                    <a:pt x="2186" y="2189"/>
                  </a:cubicBezTo>
                  <a:cubicBezTo>
                    <a:pt x="1992" y="2189"/>
                    <a:pt x="1779" y="2142"/>
                    <a:pt x="1598" y="2041"/>
                  </a:cubicBezTo>
                  <a:lnTo>
                    <a:pt x="457" y="1394"/>
                  </a:lnTo>
                  <a:cubicBezTo>
                    <a:pt x="305" y="1280"/>
                    <a:pt x="229" y="1204"/>
                    <a:pt x="229" y="1090"/>
                  </a:cubicBezTo>
                  <a:cubicBezTo>
                    <a:pt x="229" y="1014"/>
                    <a:pt x="305" y="938"/>
                    <a:pt x="381" y="900"/>
                  </a:cubicBezTo>
                  <a:lnTo>
                    <a:pt x="1370" y="329"/>
                  </a:lnTo>
                  <a:cubicBezTo>
                    <a:pt x="1446" y="291"/>
                    <a:pt x="1598" y="253"/>
                    <a:pt x="1789" y="253"/>
                  </a:cubicBezTo>
                  <a:close/>
                  <a:moveTo>
                    <a:pt x="1819" y="1"/>
                  </a:moveTo>
                  <a:cubicBezTo>
                    <a:pt x="1597" y="1"/>
                    <a:pt x="1381" y="48"/>
                    <a:pt x="1218" y="139"/>
                  </a:cubicBezTo>
                  <a:lnTo>
                    <a:pt x="229" y="710"/>
                  </a:lnTo>
                  <a:cubicBezTo>
                    <a:pt x="77" y="824"/>
                    <a:pt x="1" y="938"/>
                    <a:pt x="1" y="1090"/>
                  </a:cubicBezTo>
                  <a:cubicBezTo>
                    <a:pt x="1" y="1280"/>
                    <a:pt x="77" y="1432"/>
                    <a:pt x="305" y="1547"/>
                  </a:cubicBezTo>
                  <a:lnTo>
                    <a:pt x="1446" y="2231"/>
                  </a:lnTo>
                  <a:cubicBezTo>
                    <a:pt x="1637" y="2384"/>
                    <a:pt x="1941" y="2422"/>
                    <a:pt x="2169" y="2422"/>
                  </a:cubicBezTo>
                  <a:cubicBezTo>
                    <a:pt x="2359" y="2422"/>
                    <a:pt x="2588" y="2384"/>
                    <a:pt x="2740" y="2269"/>
                  </a:cubicBezTo>
                  <a:lnTo>
                    <a:pt x="3729" y="1699"/>
                  </a:lnTo>
                  <a:cubicBezTo>
                    <a:pt x="3881" y="1623"/>
                    <a:pt x="3995" y="1470"/>
                    <a:pt x="3995" y="1318"/>
                  </a:cubicBezTo>
                  <a:cubicBezTo>
                    <a:pt x="3995" y="1128"/>
                    <a:pt x="3881" y="976"/>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9"/>
            <p:cNvSpPr/>
            <p:nvPr/>
          </p:nvSpPr>
          <p:spPr>
            <a:xfrm>
              <a:off x="4498905" y="2583350"/>
              <a:ext cx="53007" cy="32128"/>
            </a:xfrm>
            <a:custGeom>
              <a:avLst/>
              <a:gdLst/>
              <a:ahLst/>
              <a:cxnLst/>
              <a:rect l="l" t="t" r="r" b="b"/>
              <a:pathLst>
                <a:path w="3996" h="2422" extrusionOk="0">
                  <a:moveTo>
                    <a:pt x="1827" y="215"/>
                  </a:moveTo>
                  <a:cubicBezTo>
                    <a:pt x="2017" y="215"/>
                    <a:pt x="2245" y="291"/>
                    <a:pt x="2436" y="367"/>
                  </a:cubicBezTo>
                  <a:lnTo>
                    <a:pt x="3577" y="1052"/>
                  </a:lnTo>
                  <a:cubicBezTo>
                    <a:pt x="3691" y="1128"/>
                    <a:pt x="3805" y="1204"/>
                    <a:pt x="3805" y="1319"/>
                  </a:cubicBezTo>
                  <a:cubicBezTo>
                    <a:pt x="3805" y="1433"/>
                    <a:pt x="3691" y="1471"/>
                    <a:pt x="3653" y="1509"/>
                  </a:cubicBezTo>
                  <a:lnTo>
                    <a:pt x="2664" y="2079"/>
                  </a:lnTo>
                  <a:cubicBezTo>
                    <a:pt x="2556" y="2151"/>
                    <a:pt x="2389" y="2189"/>
                    <a:pt x="2207" y="2189"/>
                  </a:cubicBezTo>
                  <a:cubicBezTo>
                    <a:pt x="2003" y="2189"/>
                    <a:pt x="1779" y="2142"/>
                    <a:pt x="1599" y="2041"/>
                  </a:cubicBezTo>
                  <a:lnTo>
                    <a:pt x="495" y="1357"/>
                  </a:lnTo>
                  <a:cubicBezTo>
                    <a:pt x="343" y="1280"/>
                    <a:pt x="229" y="1166"/>
                    <a:pt x="229" y="1090"/>
                  </a:cubicBezTo>
                  <a:cubicBezTo>
                    <a:pt x="229" y="976"/>
                    <a:pt x="343" y="938"/>
                    <a:pt x="381" y="900"/>
                  </a:cubicBezTo>
                  <a:lnTo>
                    <a:pt x="1370" y="329"/>
                  </a:lnTo>
                  <a:cubicBezTo>
                    <a:pt x="1485" y="253"/>
                    <a:pt x="1637" y="215"/>
                    <a:pt x="1827" y="215"/>
                  </a:cubicBezTo>
                  <a:close/>
                  <a:moveTo>
                    <a:pt x="1824" y="1"/>
                  </a:moveTo>
                  <a:cubicBezTo>
                    <a:pt x="1607" y="1"/>
                    <a:pt x="1402" y="48"/>
                    <a:pt x="1256" y="139"/>
                  </a:cubicBezTo>
                  <a:lnTo>
                    <a:pt x="229" y="710"/>
                  </a:lnTo>
                  <a:cubicBezTo>
                    <a:pt x="115" y="786"/>
                    <a:pt x="1" y="938"/>
                    <a:pt x="1" y="1090"/>
                  </a:cubicBezTo>
                  <a:cubicBezTo>
                    <a:pt x="1" y="1280"/>
                    <a:pt x="115" y="1433"/>
                    <a:pt x="343" y="1547"/>
                  </a:cubicBezTo>
                  <a:lnTo>
                    <a:pt x="1485" y="2232"/>
                  </a:lnTo>
                  <a:cubicBezTo>
                    <a:pt x="1675" y="2384"/>
                    <a:pt x="1941" y="2422"/>
                    <a:pt x="2207" y="2422"/>
                  </a:cubicBezTo>
                  <a:cubicBezTo>
                    <a:pt x="2398" y="2422"/>
                    <a:pt x="2626" y="2384"/>
                    <a:pt x="2778" y="2270"/>
                  </a:cubicBezTo>
                  <a:lnTo>
                    <a:pt x="3767" y="1699"/>
                  </a:lnTo>
                  <a:cubicBezTo>
                    <a:pt x="3919" y="1585"/>
                    <a:pt x="3995" y="1471"/>
                    <a:pt x="3995" y="1319"/>
                  </a:cubicBezTo>
                  <a:cubicBezTo>
                    <a:pt x="3995" y="1128"/>
                    <a:pt x="3919" y="976"/>
                    <a:pt x="3653" y="862"/>
                  </a:cubicBezTo>
                  <a:lnTo>
                    <a:pt x="2512" y="177"/>
                  </a:lnTo>
                  <a:cubicBezTo>
                    <a:pt x="2313" y="58"/>
                    <a:pt x="2062"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9"/>
            <p:cNvSpPr/>
            <p:nvPr/>
          </p:nvSpPr>
          <p:spPr>
            <a:xfrm>
              <a:off x="4535238" y="2562285"/>
              <a:ext cx="53511" cy="32499"/>
            </a:xfrm>
            <a:custGeom>
              <a:avLst/>
              <a:gdLst/>
              <a:ahLst/>
              <a:cxnLst/>
              <a:rect l="l" t="t" r="r" b="b"/>
              <a:pathLst>
                <a:path w="4034" h="2450" extrusionOk="0">
                  <a:moveTo>
                    <a:pt x="1789" y="205"/>
                  </a:moveTo>
                  <a:cubicBezTo>
                    <a:pt x="2017" y="205"/>
                    <a:pt x="2246" y="243"/>
                    <a:pt x="2398" y="358"/>
                  </a:cubicBezTo>
                  <a:lnTo>
                    <a:pt x="3539" y="1004"/>
                  </a:lnTo>
                  <a:cubicBezTo>
                    <a:pt x="3691" y="1118"/>
                    <a:pt x="3767" y="1195"/>
                    <a:pt x="3767" y="1309"/>
                  </a:cubicBezTo>
                  <a:cubicBezTo>
                    <a:pt x="3767" y="1385"/>
                    <a:pt x="3691" y="1423"/>
                    <a:pt x="3653" y="1499"/>
                  </a:cubicBezTo>
                  <a:lnTo>
                    <a:pt x="2626" y="2070"/>
                  </a:lnTo>
                  <a:cubicBezTo>
                    <a:pt x="2526" y="2119"/>
                    <a:pt x="2383" y="2147"/>
                    <a:pt x="2225" y="2147"/>
                  </a:cubicBezTo>
                  <a:cubicBezTo>
                    <a:pt x="2021" y="2147"/>
                    <a:pt x="1792" y="2101"/>
                    <a:pt x="1599" y="1993"/>
                  </a:cubicBezTo>
                  <a:lnTo>
                    <a:pt x="458" y="1347"/>
                  </a:lnTo>
                  <a:cubicBezTo>
                    <a:pt x="305" y="1233"/>
                    <a:pt x="229" y="1156"/>
                    <a:pt x="229" y="1042"/>
                  </a:cubicBezTo>
                  <a:cubicBezTo>
                    <a:pt x="229" y="966"/>
                    <a:pt x="305" y="928"/>
                    <a:pt x="343" y="852"/>
                  </a:cubicBezTo>
                  <a:lnTo>
                    <a:pt x="1371" y="281"/>
                  </a:lnTo>
                  <a:cubicBezTo>
                    <a:pt x="1447" y="243"/>
                    <a:pt x="1599" y="205"/>
                    <a:pt x="1789" y="205"/>
                  </a:cubicBezTo>
                  <a:close/>
                  <a:moveTo>
                    <a:pt x="1862" y="1"/>
                  </a:moveTo>
                  <a:cubicBezTo>
                    <a:pt x="1638" y="1"/>
                    <a:pt x="1421" y="58"/>
                    <a:pt x="1256" y="167"/>
                  </a:cubicBezTo>
                  <a:lnTo>
                    <a:pt x="267" y="738"/>
                  </a:lnTo>
                  <a:cubicBezTo>
                    <a:pt x="115" y="814"/>
                    <a:pt x="1" y="966"/>
                    <a:pt x="1" y="1118"/>
                  </a:cubicBezTo>
                  <a:cubicBezTo>
                    <a:pt x="1" y="1309"/>
                    <a:pt x="115" y="1423"/>
                    <a:pt x="343" y="1575"/>
                  </a:cubicBezTo>
                  <a:lnTo>
                    <a:pt x="1485" y="2260"/>
                  </a:lnTo>
                  <a:cubicBezTo>
                    <a:pt x="1675" y="2374"/>
                    <a:pt x="1979" y="2450"/>
                    <a:pt x="2208" y="2450"/>
                  </a:cubicBezTo>
                  <a:cubicBezTo>
                    <a:pt x="2398" y="2450"/>
                    <a:pt x="2588" y="2374"/>
                    <a:pt x="2778" y="2298"/>
                  </a:cubicBezTo>
                  <a:lnTo>
                    <a:pt x="3767" y="1727"/>
                  </a:lnTo>
                  <a:cubicBezTo>
                    <a:pt x="3920" y="1613"/>
                    <a:pt x="4034" y="1499"/>
                    <a:pt x="4034" y="1347"/>
                  </a:cubicBezTo>
                  <a:cubicBezTo>
                    <a:pt x="4034" y="1156"/>
                    <a:pt x="3920" y="1004"/>
                    <a:pt x="3691" y="852"/>
                  </a:cubicBezTo>
                  <a:lnTo>
                    <a:pt x="2550" y="205"/>
                  </a:lnTo>
                  <a:cubicBezTo>
                    <a:pt x="2352" y="67"/>
                    <a:pt x="2104" y="1"/>
                    <a:pt x="1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9"/>
            <p:cNvSpPr/>
            <p:nvPr/>
          </p:nvSpPr>
          <p:spPr>
            <a:xfrm>
              <a:off x="4571584" y="2540968"/>
              <a:ext cx="52994" cy="32128"/>
            </a:xfrm>
            <a:custGeom>
              <a:avLst/>
              <a:gdLst/>
              <a:ahLst/>
              <a:cxnLst/>
              <a:rect l="l" t="t" r="r" b="b"/>
              <a:pathLst>
                <a:path w="3995" h="2422" extrusionOk="0">
                  <a:moveTo>
                    <a:pt x="1788" y="253"/>
                  </a:moveTo>
                  <a:cubicBezTo>
                    <a:pt x="2055" y="253"/>
                    <a:pt x="2245" y="291"/>
                    <a:pt x="2435" y="367"/>
                  </a:cubicBezTo>
                  <a:lnTo>
                    <a:pt x="3576" y="1051"/>
                  </a:lnTo>
                  <a:cubicBezTo>
                    <a:pt x="3690" y="1128"/>
                    <a:pt x="3805" y="1242"/>
                    <a:pt x="3805" y="1318"/>
                  </a:cubicBezTo>
                  <a:cubicBezTo>
                    <a:pt x="3805" y="1432"/>
                    <a:pt x="3690" y="1470"/>
                    <a:pt x="3652" y="1508"/>
                  </a:cubicBezTo>
                  <a:lnTo>
                    <a:pt x="2663" y="2079"/>
                  </a:lnTo>
                  <a:cubicBezTo>
                    <a:pt x="2555" y="2151"/>
                    <a:pt x="2388" y="2188"/>
                    <a:pt x="2206" y="2188"/>
                  </a:cubicBezTo>
                  <a:cubicBezTo>
                    <a:pt x="2002" y="2188"/>
                    <a:pt x="1779" y="2141"/>
                    <a:pt x="1598" y="2041"/>
                  </a:cubicBezTo>
                  <a:lnTo>
                    <a:pt x="457" y="1394"/>
                  </a:lnTo>
                  <a:cubicBezTo>
                    <a:pt x="343" y="1280"/>
                    <a:pt x="228" y="1204"/>
                    <a:pt x="228" y="1090"/>
                  </a:cubicBezTo>
                  <a:cubicBezTo>
                    <a:pt x="228" y="1013"/>
                    <a:pt x="343" y="937"/>
                    <a:pt x="381" y="899"/>
                  </a:cubicBezTo>
                  <a:lnTo>
                    <a:pt x="1370" y="329"/>
                  </a:lnTo>
                  <a:cubicBezTo>
                    <a:pt x="1484" y="291"/>
                    <a:pt x="1598" y="253"/>
                    <a:pt x="1788" y="253"/>
                  </a:cubicBezTo>
                  <a:close/>
                  <a:moveTo>
                    <a:pt x="1818" y="0"/>
                  </a:moveTo>
                  <a:cubicBezTo>
                    <a:pt x="1596" y="0"/>
                    <a:pt x="1381" y="48"/>
                    <a:pt x="1218" y="138"/>
                  </a:cubicBezTo>
                  <a:lnTo>
                    <a:pt x="228" y="709"/>
                  </a:lnTo>
                  <a:cubicBezTo>
                    <a:pt x="76" y="823"/>
                    <a:pt x="0" y="937"/>
                    <a:pt x="0" y="1090"/>
                  </a:cubicBezTo>
                  <a:cubicBezTo>
                    <a:pt x="0" y="1280"/>
                    <a:pt x="76" y="1432"/>
                    <a:pt x="343" y="1546"/>
                  </a:cubicBezTo>
                  <a:lnTo>
                    <a:pt x="1484" y="2231"/>
                  </a:lnTo>
                  <a:cubicBezTo>
                    <a:pt x="1674" y="2383"/>
                    <a:pt x="1940" y="2421"/>
                    <a:pt x="2169" y="2421"/>
                  </a:cubicBezTo>
                  <a:cubicBezTo>
                    <a:pt x="2435" y="2421"/>
                    <a:pt x="2625" y="2383"/>
                    <a:pt x="2739" y="2269"/>
                  </a:cubicBezTo>
                  <a:lnTo>
                    <a:pt x="3767" y="1698"/>
                  </a:lnTo>
                  <a:cubicBezTo>
                    <a:pt x="3881" y="1622"/>
                    <a:pt x="3995" y="1470"/>
                    <a:pt x="3995" y="1318"/>
                  </a:cubicBezTo>
                  <a:cubicBezTo>
                    <a:pt x="3995" y="1128"/>
                    <a:pt x="3881" y="975"/>
                    <a:pt x="3652" y="861"/>
                  </a:cubicBezTo>
                  <a:lnTo>
                    <a:pt x="2511" y="176"/>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9"/>
            <p:cNvSpPr/>
            <p:nvPr/>
          </p:nvSpPr>
          <p:spPr>
            <a:xfrm>
              <a:off x="4607917" y="2520275"/>
              <a:ext cx="52994" cy="32128"/>
            </a:xfrm>
            <a:custGeom>
              <a:avLst/>
              <a:gdLst/>
              <a:ahLst/>
              <a:cxnLst/>
              <a:rect l="l" t="t" r="r" b="b"/>
              <a:pathLst>
                <a:path w="3995" h="2422" extrusionOk="0">
                  <a:moveTo>
                    <a:pt x="1826" y="215"/>
                  </a:moveTo>
                  <a:cubicBezTo>
                    <a:pt x="2017" y="215"/>
                    <a:pt x="2245" y="291"/>
                    <a:pt x="2435" y="367"/>
                  </a:cubicBezTo>
                  <a:lnTo>
                    <a:pt x="3577" y="1052"/>
                  </a:lnTo>
                  <a:cubicBezTo>
                    <a:pt x="3729" y="1128"/>
                    <a:pt x="3805" y="1204"/>
                    <a:pt x="3805" y="1318"/>
                  </a:cubicBezTo>
                  <a:cubicBezTo>
                    <a:pt x="3805" y="1432"/>
                    <a:pt x="3729" y="1470"/>
                    <a:pt x="3691" y="1508"/>
                  </a:cubicBezTo>
                  <a:lnTo>
                    <a:pt x="2663" y="2079"/>
                  </a:lnTo>
                  <a:cubicBezTo>
                    <a:pt x="2556" y="2151"/>
                    <a:pt x="2397" y="2189"/>
                    <a:pt x="2224" y="2189"/>
                  </a:cubicBezTo>
                  <a:cubicBezTo>
                    <a:pt x="2030" y="2189"/>
                    <a:pt x="1817" y="2141"/>
                    <a:pt x="1636" y="2041"/>
                  </a:cubicBezTo>
                  <a:lnTo>
                    <a:pt x="495" y="1356"/>
                  </a:lnTo>
                  <a:cubicBezTo>
                    <a:pt x="343" y="1280"/>
                    <a:pt x="267" y="1166"/>
                    <a:pt x="267" y="1090"/>
                  </a:cubicBezTo>
                  <a:cubicBezTo>
                    <a:pt x="267" y="976"/>
                    <a:pt x="343" y="938"/>
                    <a:pt x="381" y="899"/>
                  </a:cubicBezTo>
                  <a:lnTo>
                    <a:pt x="1408" y="329"/>
                  </a:lnTo>
                  <a:cubicBezTo>
                    <a:pt x="1484" y="253"/>
                    <a:pt x="1636" y="215"/>
                    <a:pt x="1826" y="215"/>
                  </a:cubicBezTo>
                  <a:close/>
                  <a:moveTo>
                    <a:pt x="1843" y="0"/>
                  </a:moveTo>
                  <a:cubicBezTo>
                    <a:pt x="1626" y="0"/>
                    <a:pt x="1419" y="48"/>
                    <a:pt x="1256" y="139"/>
                  </a:cubicBezTo>
                  <a:lnTo>
                    <a:pt x="229" y="709"/>
                  </a:lnTo>
                  <a:cubicBezTo>
                    <a:pt x="114" y="785"/>
                    <a:pt x="0" y="938"/>
                    <a:pt x="0" y="1090"/>
                  </a:cubicBezTo>
                  <a:cubicBezTo>
                    <a:pt x="0" y="1280"/>
                    <a:pt x="114" y="1432"/>
                    <a:pt x="343" y="1546"/>
                  </a:cubicBezTo>
                  <a:lnTo>
                    <a:pt x="1484" y="2231"/>
                  </a:lnTo>
                  <a:cubicBezTo>
                    <a:pt x="1674" y="2383"/>
                    <a:pt x="1941" y="2421"/>
                    <a:pt x="2207" y="2421"/>
                  </a:cubicBezTo>
                  <a:cubicBezTo>
                    <a:pt x="2435" y="2421"/>
                    <a:pt x="2625" y="2383"/>
                    <a:pt x="2778" y="2269"/>
                  </a:cubicBezTo>
                  <a:lnTo>
                    <a:pt x="3767" y="1698"/>
                  </a:lnTo>
                  <a:cubicBezTo>
                    <a:pt x="3919" y="1584"/>
                    <a:pt x="3995" y="1470"/>
                    <a:pt x="3995" y="1318"/>
                  </a:cubicBezTo>
                  <a:cubicBezTo>
                    <a:pt x="3995" y="1128"/>
                    <a:pt x="3919" y="976"/>
                    <a:pt x="3691" y="861"/>
                  </a:cubicBezTo>
                  <a:lnTo>
                    <a:pt x="2549" y="177"/>
                  </a:lnTo>
                  <a:cubicBezTo>
                    <a:pt x="2331" y="57"/>
                    <a:pt x="2081" y="0"/>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9"/>
            <p:cNvSpPr/>
            <p:nvPr/>
          </p:nvSpPr>
          <p:spPr>
            <a:xfrm>
              <a:off x="4644754" y="2499210"/>
              <a:ext cx="53007" cy="32499"/>
            </a:xfrm>
            <a:custGeom>
              <a:avLst/>
              <a:gdLst/>
              <a:ahLst/>
              <a:cxnLst/>
              <a:rect l="l" t="t" r="r" b="b"/>
              <a:pathLst>
                <a:path w="3996" h="2450" extrusionOk="0">
                  <a:moveTo>
                    <a:pt x="1789" y="205"/>
                  </a:moveTo>
                  <a:cubicBezTo>
                    <a:pt x="1979" y="205"/>
                    <a:pt x="2245" y="243"/>
                    <a:pt x="2435" y="357"/>
                  </a:cubicBezTo>
                  <a:lnTo>
                    <a:pt x="3577" y="1004"/>
                  </a:lnTo>
                  <a:cubicBezTo>
                    <a:pt x="3691" y="1118"/>
                    <a:pt x="3805" y="1194"/>
                    <a:pt x="3805" y="1308"/>
                  </a:cubicBezTo>
                  <a:cubicBezTo>
                    <a:pt x="3805" y="1384"/>
                    <a:pt x="3691" y="1422"/>
                    <a:pt x="3653" y="1498"/>
                  </a:cubicBezTo>
                  <a:lnTo>
                    <a:pt x="2664" y="2069"/>
                  </a:lnTo>
                  <a:cubicBezTo>
                    <a:pt x="2564" y="2119"/>
                    <a:pt x="2414" y="2147"/>
                    <a:pt x="2247" y="2147"/>
                  </a:cubicBezTo>
                  <a:cubicBezTo>
                    <a:pt x="2033" y="2147"/>
                    <a:pt x="1791" y="2100"/>
                    <a:pt x="1598" y="1993"/>
                  </a:cubicBezTo>
                  <a:lnTo>
                    <a:pt x="457" y="1346"/>
                  </a:lnTo>
                  <a:cubicBezTo>
                    <a:pt x="343" y="1232"/>
                    <a:pt x="229" y="1156"/>
                    <a:pt x="229" y="1042"/>
                  </a:cubicBezTo>
                  <a:cubicBezTo>
                    <a:pt x="229" y="966"/>
                    <a:pt x="305" y="928"/>
                    <a:pt x="381" y="852"/>
                  </a:cubicBezTo>
                  <a:lnTo>
                    <a:pt x="1370" y="281"/>
                  </a:lnTo>
                  <a:cubicBezTo>
                    <a:pt x="1446" y="243"/>
                    <a:pt x="1598" y="205"/>
                    <a:pt x="1789" y="205"/>
                  </a:cubicBezTo>
                  <a:close/>
                  <a:moveTo>
                    <a:pt x="1824" y="0"/>
                  </a:moveTo>
                  <a:cubicBezTo>
                    <a:pt x="1600" y="0"/>
                    <a:pt x="1383" y="57"/>
                    <a:pt x="1218" y="167"/>
                  </a:cubicBezTo>
                  <a:lnTo>
                    <a:pt x="229" y="737"/>
                  </a:lnTo>
                  <a:cubicBezTo>
                    <a:pt x="77" y="814"/>
                    <a:pt x="1" y="966"/>
                    <a:pt x="1" y="1118"/>
                  </a:cubicBezTo>
                  <a:cubicBezTo>
                    <a:pt x="1" y="1308"/>
                    <a:pt x="77" y="1422"/>
                    <a:pt x="343" y="1574"/>
                  </a:cubicBezTo>
                  <a:lnTo>
                    <a:pt x="1484" y="2259"/>
                  </a:lnTo>
                  <a:cubicBezTo>
                    <a:pt x="1675" y="2373"/>
                    <a:pt x="1941" y="2449"/>
                    <a:pt x="2169" y="2449"/>
                  </a:cubicBezTo>
                  <a:cubicBezTo>
                    <a:pt x="2359" y="2449"/>
                    <a:pt x="2626" y="2373"/>
                    <a:pt x="2740" y="2297"/>
                  </a:cubicBezTo>
                  <a:lnTo>
                    <a:pt x="3767" y="1727"/>
                  </a:lnTo>
                  <a:cubicBezTo>
                    <a:pt x="3881" y="1612"/>
                    <a:pt x="3995" y="1498"/>
                    <a:pt x="3995" y="1346"/>
                  </a:cubicBezTo>
                  <a:cubicBezTo>
                    <a:pt x="3995" y="1156"/>
                    <a:pt x="3881" y="1004"/>
                    <a:pt x="3653" y="852"/>
                  </a:cubicBezTo>
                  <a:lnTo>
                    <a:pt x="2512" y="205"/>
                  </a:lnTo>
                  <a:cubicBezTo>
                    <a:pt x="2314" y="67"/>
                    <a:pt x="2065" y="0"/>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9"/>
            <p:cNvSpPr/>
            <p:nvPr/>
          </p:nvSpPr>
          <p:spPr>
            <a:xfrm>
              <a:off x="4342471" y="2755941"/>
              <a:ext cx="70663" cy="42222"/>
            </a:xfrm>
            <a:custGeom>
              <a:avLst/>
              <a:gdLst/>
              <a:ahLst/>
              <a:cxnLst/>
              <a:rect l="l" t="t" r="r" b="b"/>
              <a:pathLst>
                <a:path w="5327" h="3183" extrusionOk="0">
                  <a:moveTo>
                    <a:pt x="3158" y="253"/>
                  </a:moveTo>
                  <a:cubicBezTo>
                    <a:pt x="3386" y="253"/>
                    <a:pt x="3614" y="291"/>
                    <a:pt x="3766" y="367"/>
                  </a:cubicBezTo>
                  <a:lnTo>
                    <a:pt x="4908" y="1052"/>
                  </a:lnTo>
                  <a:cubicBezTo>
                    <a:pt x="5060" y="1128"/>
                    <a:pt x="5136" y="1243"/>
                    <a:pt x="5136" y="1319"/>
                  </a:cubicBezTo>
                  <a:cubicBezTo>
                    <a:pt x="5136" y="1433"/>
                    <a:pt x="5060" y="1471"/>
                    <a:pt x="4984" y="1509"/>
                  </a:cubicBezTo>
                  <a:lnTo>
                    <a:pt x="2663" y="2878"/>
                  </a:lnTo>
                  <a:cubicBezTo>
                    <a:pt x="2564" y="2928"/>
                    <a:pt x="2413" y="2956"/>
                    <a:pt x="2250" y="2956"/>
                  </a:cubicBezTo>
                  <a:cubicBezTo>
                    <a:pt x="2039" y="2956"/>
                    <a:pt x="1808" y="2910"/>
                    <a:pt x="1636" y="2802"/>
                  </a:cubicBezTo>
                  <a:lnTo>
                    <a:pt x="495" y="2156"/>
                  </a:lnTo>
                  <a:cubicBezTo>
                    <a:pt x="343" y="2041"/>
                    <a:pt x="228" y="1965"/>
                    <a:pt x="228" y="1851"/>
                  </a:cubicBezTo>
                  <a:cubicBezTo>
                    <a:pt x="228" y="1775"/>
                    <a:pt x="343" y="1737"/>
                    <a:pt x="381" y="1661"/>
                  </a:cubicBezTo>
                  <a:lnTo>
                    <a:pt x="2701" y="329"/>
                  </a:lnTo>
                  <a:cubicBezTo>
                    <a:pt x="2815" y="291"/>
                    <a:pt x="2968" y="253"/>
                    <a:pt x="3158" y="253"/>
                  </a:cubicBezTo>
                  <a:close/>
                  <a:moveTo>
                    <a:pt x="3155" y="1"/>
                  </a:moveTo>
                  <a:cubicBezTo>
                    <a:pt x="2938" y="1"/>
                    <a:pt x="2732" y="48"/>
                    <a:pt x="2587" y="139"/>
                  </a:cubicBezTo>
                  <a:lnTo>
                    <a:pt x="228" y="1471"/>
                  </a:lnTo>
                  <a:cubicBezTo>
                    <a:pt x="114" y="1585"/>
                    <a:pt x="0" y="1699"/>
                    <a:pt x="0" y="1851"/>
                  </a:cubicBezTo>
                  <a:cubicBezTo>
                    <a:pt x="0" y="2041"/>
                    <a:pt x="114" y="2194"/>
                    <a:pt x="343" y="2346"/>
                  </a:cubicBezTo>
                  <a:lnTo>
                    <a:pt x="1484" y="2993"/>
                  </a:lnTo>
                  <a:cubicBezTo>
                    <a:pt x="1674" y="3145"/>
                    <a:pt x="1940" y="3183"/>
                    <a:pt x="2207" y="3183"/>
                  </a:cubicBezTo>
                  <a:cubicBezTo>
                    <a:pt x="2435" y="3183"/>
                    <a:pt x="2625" y="3145"/>
                    <a:pt x="2777" y="3031"/>
                  </a:cubicBezTo>
                  <a:lnTo>
                    <a:pt x="5098" y="1699"/>
                  </a:lnTo>
                  <a:cubicBezTo>
                    <a:pt x="5250" y="1623"/>
                    <a:pt x="5326" y="1471"/>
                    <a:pt x="5326" y="1319"/>
                  </a:cubicBezTo>
                  <a:cubicBezTo>
                    <a:pt x="5326" y="1128"/>
                    <a:pt x="5250" y="1014"/>
                    <a:pt x="4984" y="862"/>
                  </a:cubicBezTo>
                  <a:lnTo>
                    <a:pt x="3843" y="177"/>
                  </a:lnTo>
                  <a:cubicBezTo>
                    <a:pt x="3644" y="58"/>
                    <a:pt x="3393"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9"/>
            <p:cNvSpPr/>
            <p:nvPr/>
          </p:nvSpPr>
          <p:spPr>
            <a:xfrm>
              <a:off x="4396963" y="2734757"/>
              <a:ext cx="53007" cy="32128"/>
            </a:xfrm>
            <a:custGeom>
              <a:avLst/>
              <a:gdLst/>
              <a:ahLst/>
              <a:cxnLst/>
              <a:rect l="l" t="t" r="r" b="b"/>
              <a:pathLst>
                <a:path w="3996" h="2422" extrusionOk="0">
                  <a:moveTo>
                    <a:pt x="1789" y="214"/>
                  </a:moveTo>
                  <a:cubicBezTo>
                    <a:pt x="2017" y="214"/>
                    <a:pt x="2207" y="291"/>
                    <a:pt x="2398" y="367"/>
                  </a:cubicBezTo>
                  <a:lnTo>
                    <a:pt x="3539" y="1051"/>
                  </a:lnTo>
                  <a:cubicBezTo>
                    <a:pt x="3691" y="1128"/>
                    <a:pt x="3805" y="1204"/>
                    <a:pt x="3805" y="1318"/>
                  </a:cubicBezTo>
                  <a:cubicBezTo>
                    <a:pt x="3805" y="1432"/>
                    <a:pt x="3691" y="1470"/>
                    <a:pt x="3653" y="1508"/>
                  </a:cubicBezTo>
                  <a:lnTo>
                    <a:pt x="2626" y="2079"/>
                  </a:lnTo>
                  <a:cubicBezTo>
                    <a:pt x="2518" y="2150"/>
                    <a:pt x="2359" y="2188"/>
                    <a:pt x="2186" y="2188"/>
                  </a:cubicBezTo>
                  <a:cubicBezTo>
                    <a:pt x="1992" y="2188"/>
                    <a:pt x="1779" y="2141"/>
                    <a:pt x="1599" y="2041"/>
                  </a:cubicBezTo>
                  <a:lnTo>
                    <a:pt x="457" y="1356"/>
                  </a:lnTo>
                  <a:cubicBezTo>
                    <a:pt x="305" y="1280"/>
                    <a:pt x="229" y="1166"/>
                    <a:pt x="229" y="1089"/>
                  </a:cubicBezTo>
                  <a:cubicBezTo>
                    <a:pt x="229" y="975"/>
                    <a:pt x="305" y="937"/>
                    <a:pt x="381" y="899"/>
                  </a:cubicBezTo>
                  <a:lnTo>
                    <a:pt x="1370" y="329"/>
                  </a:lnTo>
                  <a:cubicBezTo>
                    <a:pt x="1447" y="253"/>
                    <a:pt x="1599" y="214"/>
                    <a:pt x="1789" y="214"/>
                  </a:cubicBezTo>
                  <a:close/>
                  <a:moveTo>
                    <a:pt x="1819" y="0"/>
                  </a:moveTo>
                  <a:cubicBezTo>
                    <a:pt x="1597" y="0"/>
                    <a:pt x="1382" y="48"/>
                    <a:pt x="1218" y="138"/>
                  </a:cubicBezTo>
                  <a:lnTo>
                    <a:pt x="229" y="709"/>
                  </a:lnTo>
                  <a:cubicBezTo>
                    <a:pt x="77" y="785"/>
                    <a:pt x="1" y="937"/>
                    <a:pt x="1" y="1089"/>
                  </a:cubicBezTo>
                  <a:cubicBezTo>
                    <a:pt x="1" y="1280"/>
                    <a:pt x="77" y="1394"/>
                    <a:pt x="305" y="1546"/>
                  </a:cubicBezTo>
                  <a:lnTo>
                    <a:pt x="1447" y="2231"/>
                  </a:lnTo>
                  <a:cubicBezTo>
                    <a:pt x="1637" y="2383"/>
                    <a:pt x="1941" y="2421"/>
                    <a:pt x="2169" y="2421"/>
                  </a:cubicBezTo>
                  <a:cubicBezTo>
                    <a:pt x="2398" y="2421"/>
                    <a:pt x="2588" y="2421"/>
                    <a:pt x="2740" y="2269"/>
                  </a:cubicBezTo>
                  <a:lnTo>
                    <a:pt x="3729" y="1698"/>
                  </a:lnTo>
                  <a:cubicBezTo>
                    <a:pt x="3881" y="1584"/>
                    <a:pt x="3996" y="1470"/>
                    <a:pt x="3996" y="1318"/>
                  </a:cubicBezTo>
                  <a:cubicBezTo>
                    <a:pt x="3996" y="1128"/>
                    <a:pt x="3881" y="975"/>
                    <a:pt x="3653" y="823"/>
                  </a:cubicBezTo>
                  <a:lnTo>
                    <a:pt x="2512" y="176"/>
                  </a:lnTo>
                  <a:cubicBezTo>
                    <a:pt x="2313" y="57"/>
                    <a:pt x="2062" y="0"/>
                    <a:pt x="1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9"/>
            <p:cNvSpPr/>
            <p:nvPr/>
          </p:nvSpPr>
          <p:spPr>
            <a:xfrm>
              <a:off x="4433309" y="2713679"/>
              <a:ext cx="52994" cy="32513"/>
            </a:xfrm>
            <a:custGeom>
              <a:avLst/>
              <a:gdLst/>
              <a:ahLst/>
              <a:cxnLst/>
              <a:rect l="l" t="t" r="r" b="b"/>
              <a:pathLst>
                <a:path w="3995" h="2451" extrusionOk="0">
                  <a:moveTo>
                    <a:pt x="1826" y="244"/>
                  </a:moveTo>
                  <a:cubicBezTo>
                    <a:pt x="2016" y="244"/>
                    <a:pt x="2245" y="282"/>
                    <a:pt x="2435" y="396"/>
                  </a:cubicBezTo>
                  <a:lnTo>
                    <a:pt x="3576" y="1043"/>
                  </a:lnTo>
                  <a:cubicBezTo>
                    <a:pt x="3728" y="1157"/>
                    <a:pt x="3804" y="1233"/>
                    <a:pt x="3804" y="1347"/>
                  </a:cubicBezTo>
                  <a:cubicBezTo>
                    <a:pt x="3804" y="1423"/>
                    <a:pt x="3728" y="1499"/>
                    <a:pt x="3652" y="1537"/>
                  </a:cubicBezTo>
                  <a:lnTo>
                    <a:pt x="2663" y="2108"/>
                  </a:lnTo>
                  <a:cubicBezTo>
                    <a:pt x="2555" y="2180"/>
                    <a:pt x="2388" y="2218"/>
                    <a:pt x="2210" y="2218"/>
                  </a:cubicBezTo>
                  <a:cubicBezTo>
                    <a:pt x="2010" y="2218"/>
                    <a:pt x="1797" y="2170"/>
                    <a:pt x="1636" y="2070"/>
                  </a:cubicBezTo>
                  <a:lnTo>
                    <a:pt x="495" y="1385"/>
                  </a:lnTo>
                  <a:cubicBezTo>
                    <a:pt x="342" y="1309"/>
                    <a:pt x="228" y="1195"/>
                    <a:pt x="228" y="1119"/>
                  </a:cubicBezTo>
                  <a:cubicBezTo>
                    <a:pt x="228" y="1005"/>
                    <a:pt x="342" y="966"/>
                    <a:pt x="381" y="928"/>
                  </a:cubicBezTo>
                  <a:lnTo>
                    <a:pt x="1370" y="358"/>
                  </a:lnTo>
                  <a:cubicBezTo>
                    <a:pt x="1484" y="282"/>
                    <a:pt x="1636" y="244"/>
                    <a:pt x="1826" y="244"/>
                  </a:cubicBezTo>
                  <a:close/>
                  <a:moveTo>
                    <a:pt x="1828" y="1"/>
                  </a:moveTo>
                  <a:cubicBezTo>
                    <a:pt x="1610" y="1"/>
                    <a:pt x="1402" y="58"/>
                    <a:pt x="1256" y="168"/>
                  </a:cubicBezTo>
                  <a:lnTo>
                    <a:pt x="228" y="738"/>
                  </a:lnTo>
                  <a:cubicBezTo>
                    <a:pt x="114" y="814"/>
                    <a:pt x="0" y="966"/>
                    <a:pt x="0" y="1119"/>
                  </a:cubicBezTo>
                  <a:cubicBezTo>
                    <a:pt x="0" y="1309"/>
                    <a:pt x="114" y="1423"/>
                    <a:pt x="342" y="1575"/>
                  </a:cubicBezTo>
                  <a:lnTo>
                    <a:pt x="1484" y="2260"/>
                  </a:lnTo>
                  <a:cubicBezTo>
                    <a:pt x="1674" y="2374"/>
                    <a:pt x="1940" y="2450"/>
                    <a:pt x="2207" y="2450"/>
                  </a:cubicBezTo>
                  <a:cubicBezTo>
                    <a:pt x="2435" y="2450"/>
                    <a:pt x="2625" y="2374"/>
                    <a:pt x="2777" y="2298"/>
                  </a:cubicBezTo>
                  <a:lnTo>
                    <a:pt x="3766" y="1727"/>
                  </a:lnTo>
                  <a:cubicBezTo>
                    <a:pt x="3919" y="1613"/>
                    <a:pt x="3995" y="1499"/>
                    <a:pt x="3995" y="1347"/>
                  </a:cubicBezTo>
                  <a:cubicBezTo>
                    <a:pt x="3995" y="1157"/>
                    <a:pt x="3919" y="1005"/>
                    <a:pt x="3652" y="852"/>
                  </a:cubicBezTo>
                  <a:lnTo>
                    <a:pt x="2511" y="206"/>
                  </a:lnTo>
                  <a:cubicBezTo>
                    <a:pt x="2313" y="67"/>
                    <a:pt x="2065"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9"/>
            <p:cNvSpPr/>
            <p:nvPr/>
          </p:nvSpPr>
          <p:spPr>
            <a:xfrm>
              <a:off x="4470146" y="2692866"/>
              <a:ext cx="52994" cy="32128"/>
            </a:xfrm>
            <a:custGeom>
              <a:avLst/>
              <a:gdLst/>
              <a:ahLst/>
              <a:cxnLst/>
              <a:rect l="l" t="t" r="r" b="b"/>
              <a:pathLst>
                <a:path w="3995" h="2422" extrusionOk="0">
                  <a:moveTo>
                    <a:pt x="1788" y="215"/>
                  </a:moveTo>
                  <a:cubicBezTo>
                    <a:pt x="1979" y="215"/>
                    <a:pt x="2207" y="291"/>
                    <a:pt x="2397" y="329"/>
                  </a:cubicBezTo>
                  <a:lnTo>
                    <a:pt x="3538" y="1014"/>
                  </a:lnTo>
                  <a:cubicBezTo>
                    <a:pt x="3691" y="1090"/>
                    <a:pt x="3805" y="1204"/>
                    <a:pt x="3805" y="1280"/>
                  </a:cubicBezTo>
                  <a:cubicBezTo>
                    <a:pt x="3805" y="1394"/>
                    <a:pt x="3691" y="1432"/>
                    <a:pt x="3653" y="1470"/>
                  </a:cubicBezTo>
                  <a:lnTo>
                    <a:pt x="2663" y="2041"/>
                  </a:lnTo>
                  <a:cubicBezTo>
                    <a:pt x="2538" y="2113"/>
                    <a:pt x="2370" y="2151"/>
                    <a:pt x="2191" y="2151"/>
                  </a:cubicBezTo>
                  <a:cubicBezTo>
                    <a:pt x="1991" y="2151"/>
                    <a:pt x="1779" y="2103"/>
                    <a:pt x="1598" y="2003"/>
                  </a:cubicBezTo>
                  <a:lnTo>
                    <a:pt x="457" y="1356"/>
                  </a:lnTo>
                  <a:cubicBezTo>
                    <a:pt x="305" y="1242"/>
                    <a:pt x="229" y="1166"/>
                    <a:pt x="229" y="1052"/>
                  </a:cubicBezTo>
                  <a:cubicBezTo>
                    <a:pt x="229" y="976"/>
                    <a:pt x="305" y="900"/>
                    <a:pt x="381" y="862"/>
                  </a:cubicBezTo>
                  <a:lnTo>
                    <a:pt x="1370" y="291"/>
                  </a:lnTo>
                  <a:cubicBezTo>
                    <a:pt x="1446" y="253"/>
                    <a:pt x="1598" y="215"/>
                    <a:pt x="1788" y="215"/>
                  </a:cubicBezTo>
                  <a:close/>
                  <a:moveTo>
                    <a:pt x="1818" y="0"/>
                  </a:moveTo>
                  <a:cubicBezTo>
                    <a:pt x="1596" y="0"/>
                    <a:pt x="1381" y="48"/>
                    <a:pt x="1218" y="139"/>
                  </a:cubicBezTo>
                  <a:lnTo>
                    <a:pt x="229" y="709"/>
                  </a:lnTo>
                  <a:cubicBezTo>
                    <a:pt x="76" y="824"/>
                    <a:pt x="0" y="938"/>
                    <a:pt x="0" y="1090"/>
                  </a:cubicBezTo>
                  <a:cubicBezTo>
                    <a:pt x="0" y="1280"/>
                    <a:pt x="76" y="1432"/>
                    <a:pt x="305" y="1584"/>
                  </a:cubicBezTo>
                  <a:lnTo>
                    <a:pt x="1446" y="2231"/>
                  </a:lnTo>
                  <a:cubicBezTo>
                    <a:pt x="1636" y="2383"/>
                    <a:pt x="1941" y="2421"/>
                    <a:pt x="2169" y="2421"/>
                  </a:cubicBezTo>
                  <a:cubicBezTo>
                    <a:pt x="2359" y="2421"/>
                    <a:pt x="2587" y="2383"/>
                    <a:pt x="2739" y="2269"/>
                  </a:cubicBezTo>
                  <a:lnTo>
                    <a:pt x="3729" y="1699"/>
                  </a:lnTo>
                  <a:cubicBezTo>
                    <a:pt x="3881" y="1622"/>
                    <a:pt x="3995" y="1470"/>
                    <a:pt x="3995" y="1318"/>
                  </a:cubicBezTo>
                  <a:cubicBezTo>
                    <a:pt x="3995" y="1128"/>
                    <a:pt x="3881" y="1014"/>
                    <a:pt x="3653" y="862"/>
                  </a:cubicBezTo>
                  <a:lnTo>
                    <a:pt x="2511" y="177"/>
                  </a:lnTo>
                  <a:cubicBezTo>
                    <a:pt x="2312" y="57"/>
                    <a:pt x="2061" y="0"/>
                    <a:pt x="1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9"/>
            <p:cNvSpPr/>
            <p:nvPr/>
          </p:nvSpPr>
          <p:spPr>
            <a:xfrm>
              <a:off x="4506479" y="2671668"/>
              <a:ext cx="53007" cy="32128"/>
            </a:xfrm>
            <a:custGeom>
              <a:avLst/>
              <a:gdLst/>
              <a:ahLst/>
              <a:cxnLst/>
              <a:rect l="l" t="t" r="r" b="b"/>
              <a:pathLst>
                <a:path w="3996" h="2422" extrusionOk="0">
                  <a:moveTo>
                    <a:pt x="1827" y="215"/>
                  </a:moveTo>
                  <a:cubicBezTo>
                    <a:pt x="2017" y="215"/>
                    <a:pt x="2245" y="291"/>
                    <a:pt x="2435" y="367"/>
                  </a:cubicBezTo>
                  <a:lnTo>
                    <a:pt x="3577" y="1052"/>
                  </a:lnTo>
                  <a:cubicBezTo>
                    <a:pt x="3691" y="1128"/>
                    <a:pt x="3805" y="1204"/>
                    <a:pt x="3805" y="1318"/>
                  </a:cubicBezTo>
                  <a:cubicBezTo>
                    <a:pt x="3805" y="1432"/>
                    <a:pt x="3729" y="1470"/>
                    <a:pt x="3653" y="1508"/>
                  </a:cubicBezTo>
                  <a:lnTo>
                    <a:pt x="2664" y="2079"/>
                  </a:lnTo>
                  <a:cubicBezTo>
                    <a:pt x="2556" y="2151"/>
                    <a:pt x="2389" y="2189"/>
                    <a:pt x="2206" y="2189"/>
                  </a:cubicBezTo>
                  <a:cubicBezTo>
                    <a:pt x="2002" y="2189"/>
                    <a:pt x="1779" y="2141"/>
                    <a:pt x="1598" y="2041"/>
                  </a:cubicBezTo>
                  <a:lnTo>
                    <a:pt x="495" y="1356"/>
                  </a:lnTo>
                  <a:cubicBezTo>
                    <a:pt x="343" y="1280"/>
                    <a:pt x="229" y="1166"/>
                    <a:pt x="229" y="1090"/>
                  </a:cubicBezTo>
                  <a:cubicBezTo>
                    <a:pt x="229" y="976"/>
                    <a:pt x="343" y="938"/>
                    <a:pt x="381" y="900"/>
                  </a:cubicBezTo>
                  <a:lnTo>
                    <a:pt x="1370" y="329"/>
                  </a:lnTo>
                  <a:cubicBezTo>
                    <a:pt x="1484" y="253"/>
                    <a:pt x="1636" y="215"/>
                    <a:pt x="1827" y="215"/>
                  </a:cubicBezTo>
                  <a:close/>
                  <a:moveTo>
                    <a:pt x="1824" y="1"/>
                  </a:moveTo>
                  <a:cubicBezTo>
                    <a:pt x="1607" y="1"/>
                    <a:pt x="1401" y="48"/>
                    <a:pt x="1256" y="139"/>
                  </a:cubicBezTo>
                  <a:lnTo>
                    <a:pt x="229" y="710"/>
                  </a:lnTo>
                  <a:cubicBezTo>
                    <a:pt x="115" y="786"/>
                    <a:pt x="0" y="938"/>
                    <a:pt x="0" y="1090"/>
                  </a:cubicBezTo>
                  <a:cubicBezTo>
                    <a:pt x="0" y="1280"/>
                    <a:pt x="115" y="1432"/>
                    <a:pt x="343" y="1546"/>
                  </a:cubicBezTo>
                  <a:lnTo>
                    <a:pt x="1484" y="2231"/>
                  </a:lnTo>
                  <a:cubicBezTo>
                    <a:pt x="1674" y="2383"/>
                    <a:pt x="1941" y="2422"/>
                    <a:pt x="2207" y="2422"/>
                  </a:cubicBezTo>
                  <a:cubicBezTo>
                    <a:pt x="2397" y="2422"/>
                    <a:pt x="2587" y="2383"/>
                    <a:pt x="2778" y="2269"/>
                  </a:cubicBezTo>
                  <a:lnTo>
                    <a:pt x="3767" y="1699"/>
                  </a:lnTo>
                  <a:cubicBezTo>
                    <a:pt x="3919" y="1585"/>
                    <a:pt x="3995" y="1470"/>
                    <a:pt x="3995" y="1318"/>
                  </a:cubicBezTo>
                  <a:cubicBezTo>
                    <a:pt x="3995" y="1128"/>
                    <a:pt x="3919" y="976"/>
                    <a:pt x="3653" y="862"/>
                  </a:cubicBezTo>
                  <a:lnTo>
                    <a:pt x="2511" y="177"/>
                  </a:lnTo>
                  <a:cubicBezTo>
                    <a:pt x="2313" y="58"/>
                    <a:pt x="2062"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9"/>
            <p:cNvSpPr/>
            <p:nvPr/>
          </p:nvSpPr>
          <p:spPr>
            <a:xfrm>
              <a:off x="4543316" y="2650604"/>
              <a:ext cx="53007" cy="32499"/>
            </a:xfrm>
            <a:custGeom>
              <a:avLst/>
              <a:gdLst/>
              <a:ahLst/>
              <a:cxnLst/>
              <a:rect l="l" t="t" r="r" b="b"/>
              <a:pathLst>
                <a:path w="3996" h="2450" extrusionOk="0">
                  <a:moveTo>
                    <a:pt x="1751" y="243"/>
                  </a:moveTo>
                  <a:cubicBezTo>
                    <a:pt x="1979" y="243"/>
                    <a:pt x="2207" y="281"/>
                    <a:pt x="2359" y="395"/>
                  </a:cubicBezTo>
                  <a:lnTo>
                    <a:pt x="3501" y="1042"/>
                  </a:lnTo>
                  <a:cubicBezTo>
                    <a:pt x="3653" y="1156"/>
                    <a:pt x="3729" y="1232"/>
                    <a:pt x="3729" y="1346"/>
                  </a:cubicBezTo>
                  <a:cubicBezTo>
                    <a:pt x="3729" y="1423"/>
                    <a:pt x="3653" y="1499"/>
                    <a:pt x="3615" y="1537"/>
                  </a:cubicBezTo>
                  <a:lnTo>
                    <a:pt x="2588" y="2107"/>
                  </a:lnTo>
                  <a:cubicBezTo>
                    <a:pt x="2480" y="2179"/>
                    <a:pt x="2321" y="2217"/>
                    <a:pt x="2148" y="2217"/>
                  </a:cubicBezTo>
                  <a:cubicBezTo>
                    <a:pt x="1954" y="2217"/>
                    <a:pt x="1741" y="2170"/>
                    <a:pt x="1561" y="2069"/>
                  </a:cubicBezTo>
                  <a:lnTo>
                    <a:pt x="419" y="1384"/>
                  </a:lnTo>
                  <a:cubicBezTo>
                    <a:pt x="267" y="1308"/>
                    <a:pt x="191" y="1194"/>
                    <a:pt x="191" y="1118"/>
                  </a:cubicBezTo>
                  <a:cubicBezTo>
                    <a:pt x="191" y="1004"/>
                    <a:pt x="267" y="966"/>
                    <a:pt x="305" y="928"/>
                  </a:cubicBezTo>
                  <a:lnTo>
                    <a:pt x="1332" y="357"/>
                  </a:lnTo>
                  <a:cubicBezTo>
                    <a:pt x="1408" y="281"/>
                    <a:pt x="1561" y="243"/>
                    <a:pt x="1751" y="243"/>
                  </a:cubicBezTo>
                  <a:close/>
                  <a:moveTo>
                    <a:pt x="1824" y="0"/>
                  </a:moveTo>
                  <a:cubicBezTo>
                    <a:pt x="1600" y="0"/>
                    <a:pt x="1383" y="57"/>
                    <a:pt x="1218" y="167"/>
                  </a:cubicBezTo>
                  <a:lnTo>
                    <a:pt x="229" y="738"/>
                  </a:lnTo>
                  <a:cubicBezTo>
                    <a:pt x="77" y="814"/>
                    <a:pt x="1" y="966"/>
                    <a:pt x="1" y="1118"/>
                  </a:cubicBezTo>
                  <a:cubicBezTo>
                    <a:pt x="1" y="1308"/>
                    <a:pt x="77" y="1423"/>
                    <a:pt x="305" y="1575"/>
                  </a:cubicBezTo>
                  <a:lnTo>
                    <a:pt x="1446" y="2259"/>
                  </a:lnTo>
                  <a:cubicBezTo>
                    <a:pt x="1637" y="2374"/>
                    <a:pt x="1941" y="2450"/>
                    <a:pt x="2169" y="2450"/>
                  </a:cubicBezTo>
                  <a:cubicBezTo>
                    <a:pt x="2359" y="2450"/>
                    <a:pt x="2550" y="2374"/>
                    <a:pt x="2740" y="2298"/>
                  </a:cubicBezTo>
                  <a:lnTo>
                    <a:pt x="3729" y="1727"/>
                  </a:lnTo>
                  <a:cubicBezTo>
                    <a:pt x="3881" y="1613"/>
                    <a:pt x="3995" y="1499"/>
                    <a:pt x="3995" y="1346"/>
                  </a:cubicBezTo>
                  <a:cubicBezTo>
                    <a:pt x="3995" y="1156"/>
                    <a:pt x="3881" y="1004"/>
                    <a:pt x="3653" y="852"/>
                  </a:cubicBezTo>
                  <a:lnTo>
                    <a:pt x="2512" y="205"/>
                  </a:lnTo>
                  <a:cubicBezTo>
                    <a:pt x="2314" y="67"/>
                    <a:pt x="2065" y="0"/>
                    <a:pt x="1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9"/>
            <p:cNvSpPr/>
            <p:nvPr/>
          </p:nvSpPr>
          <p:spPr>
            <a:xfrm>
              <a:off x="4579145" y="2629778"/>
              <a:ext cx="53007" cy="32128"/>
            </a:xfrm>
            <a:custGeom>
              <a:avLst/>
              <a:gdLst/>
              <a:ahLst/>
              <a:cxnLst/>
              <a:rect l="l" t="t" r="r" b="b"/>
              <a:pathLst>
                <a:path w="3996" h="2422" extrusionOk="0">
                  <a:moveTo>
                    <a:pt x="1789" y="215"/>
                  </a:moveTo>
                  <a:cubicBezTo>
                    <a:pt x="2055" y="215"/>
                    <a:pt x="2207" y="253"/>
                    <a:pt x="2436" y="329"/>
                  </a:cubicBezTo>
                  <a:lnTo>
                    <a:pt x="3577" y="1014"/>
                  </a:lnTo>
                  <a:cubicBezTo>
                    <a:pt x="3691" y="1090"/>
                    <a:pt x="3805" y="1204"/>
                    <a:pt x="3805" y="1281"/>
                  </a:cubicBezTo>
                  <a:cubicBezTo>
                    <a:pt x="3805" y="1395"/>
                    <a:pt x="3691" y="1433"/>
                    <a:pt x="3653" y="1471"/>
                  </a:cubicBezTo>
                  <a:lnTo>
                    <a:pt x="2664" y="2041"/>
                  </a:lnTo>
                  <a:cubicBezTo>
                    <a:pt x="2556" y="2113"/>
                    <a:pt x="2389" y="2151"/>
                    <a:pt x="2207" y="2151"/>
                  </a:cubicBezTo>
                  <a:cubicBezTo>
                    <a:pt x="2003" y="2151"/>
                    <a:pt x="1779" y="2104"/>
                    <a:pt x="1599" y="2003"/>
                  </a:cubicBezTo>
                  <a:lnTo>
                    <a:pt x="457" y="1357"/>
                  </a:lnTo>
                  <a:cubicBezTo>
                    <a:pt x="343" y="1242"/>
                    <a:pt x="229" y="1166"/>
                    <a:pt x="229" y="1052"/>
                  </a:cubicBezTo>
                  <a:cubicBezTo>
                    <a:pt x="229" y="976"/>
                    <a:pt x="305" y="900"/>
                    <a:pt x="381" y="862"/>
                  </a:cubicBezTo>
                  <a:lnTo>
                    <a:pt x="1370" y="291"/>
                  </a:lnTo>
                  <a:cubicBezTo>
                    <a:pt x="1447" y="253"/>
                    <a:pt x="1599" y="215"/>
                    <a:pt x="1789" y="215"/>
                  </a:cubicBezTo>
                  <a:close/>
                  <a:moveTo>
                    <a:pt x="1819" y="1"/>
                  </a:moveTo>
                  <a:cubicBezTo>
                    <a:pt x="1597" y="1"/>
                    <a:pt x="1382" y="48"/>
                    <a:pt x="1218" y="139"/>
                  </a:cubicBezTo>
                  <a:lnTo>
                    <a:pt x="229" y="710"/>
                  </a:lnTo>
                  <a:cubicBezTo>
                    <a:pt x="77" y="824"/>
                    <a:pt x="1" y="938"/>
                    <a:pt x="1" y="1090"/>
                  </a:cubicBezTo>
                  <a:cubicBezTo>
                    <a:pt x="1" y="1281"/>
                    <a:pt x="77" y="1433"/>
                    <a:pt x="343" y="1585"/>
                  </a:cubicBezTo>
                  <a:lnTo>
                    <a:pt x="1485" y="2232"/>
                  </a:lnTo>
                  <a:cubicBezTo>
                    <a:pt x="1675" y="2384"/>
                    <a:pt x="1941" y="2422"/>
                    <a:pt x="2169" y="2422"/>
                  </a:cubicBezTo>
                  <a:cubicBezTo>
                    <a:pt x="2436" y="2422"/>
                    <a:pt x="2626" y="2384"/>
                    <a:pt x="2740" y="2270"/>
                  </a:cubicBezTo>
                  <a:lnTo>
                    <a:pt x="3767" y="1699"/>
                  </a:lnTo>
                  <a:cubicBezTo>
                    <a:pt x="3881" y="1623"/>
                    <a:pt x="3995" y="1471"/>
                    <a:pt x="3995" y="1319"/>
                  </a:cubicBezTo>
                  <a:cubicBezTo>
                    <a:pt x="3995" y="1128"/>
                    <a:pt x="3881" y="1014"/>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9"/>
            <p:cNvSpPr/>
            <p:nvPr/>
          </p:nvSpPr>
          <p:spPr>
            <a:xfrm>
              <a:off x="4615491" y="2608593"/>
              <a:ext cx="52994" cy="32115"/>
            </a:xfrm>
            <a:custGeom>
              <a:avLst/>
              <a:gdLst/>
              <a:ahLst/>
              <a:cxnLst/>
              <a:rect l="l" t="t" r="r" b="b"/>
              <a:pathLst>
                <a:path w="3995" h="2421" extrusionOk="0">
                  <a:moveTo>
                    <a:pt x="1826" y="214"/>
                  </a:moveTo>
                  <a:cubicBezTo>
                    <a:pt x="2016" y="214"/>
                    <a:pt x="2245" y="291"/>
                    <a:pt x="2435" y="367"/>
                  </a:cubicBezTo>
                  <a:lnTo>
                    <a:pt x="3576" y="1051"/>
                  </a:lnTo>
                  <a:cubicBezTo>
                    <a:pt x="3728" y="1127"/>
                    <a:pt x="3804" y="1204"/>
                    <a:pt x="3804" y="1318"/>
                  </a:cubicBezTo>
                  <a:cubicBezTo>
                    <a:pt x="3804" y="1432"/>
                    <a:pt x="3728" y="1470"/>
                    <a:pt x="3690" y="1508"/>
                  </a:cubicBezTo>
                  <a:lnTo>
                    <a:pt x="2663" y="2079"/>
                  </a:lnTo>
                  <a:cubicBezTo>
                    <a:pt x="2555" y="2150"/>
                    <a:pt x="2397" y="2188"/>
                    <a:pt x="2223" y="2188"/>
                  </a:cubicBezTo>
                  <a:cubicBezTo>
                    <a:pt x="2029" y="2188"/>
                    <a:pt x="1817" y="2141"/>
                    <a:pt x="1636" y="2041"/>
                  </a:cubicBezTo>
                  <a:lnTo>
                    <a:pt x="495" y="1356"/>
                  </a:lnTo>
                  <a:cubicBezTo>
                    <a:pt x="342" y="1280"/>
                    <a:pt x="266" y="1166"/>
                    <a:pt x="266" y="1089"/>
                  </a:cubicBezTo>
                  <a:cubicBezTo>
                    <a:pt x="266" y="975"/>
                    <a:pt x="342" y="937"/>
                    <a:pt x="380" y="899"/>
                  </a:cubicBezTo>
                  <a:lnTo>
                    <a:pt x="1408" y="329"/>
                  </a:lnTo>
                  <a:cubicBezTo>
                    <a:pt x="1484" y="252"/>
                    <a:pt x="1636" y="214"/>
                    <a:pt x="1826" y="214"/>
                  </a:cubicBezTo>
                  <a:close/>
                  <a:moveTo>
                    <a:pt x="1856" y="0"/>
                  </a:moveTo>
                  <a:cubicBezTo>
                    <a:pt x="1634" y="0"/>
                    <a:pt x="1419" y="48"/>
                    <a:pt x="1255" y="138"/>
                  </a:cubicBezTo>
                  <a:lnTo>
                    <a:pt x="266" y="709"/>
                  </a:lnTo>
                  <a:cubicBezTo>
                    <a:pt x="114" y="785"/>
                    <a:pt x="0" y="937"/>
                    <a:pt x="0" y="1089"/>
                  </a:cubicBezTo>
                  <a:cubicBezTo>
                    <a:pt x="0" y="1280"/>
                    <a:pt x="114" y="1432"/>
                    <a:pt x="342" y="1546"/>
                  </a:cubicBezTo>
                  <a:lnTo>
                    <a:pt x="1484" y="2231"/>
                  </a:lnTo>
                  <a:cubicBezTo>
                    <a:pt x="1674" y="2383"/>
                    <a:pt x="1978" y="2421"/>
                    <a:pt x="2207" y="2421"/>
                  </a:cubicBezTo>
                  <a:cubicBezTo>
                    <a:pt x="2435" y="2421"/>
                    <a:pt x="2625" y="2383"/>
                    <a:pt x="2777" y="2269"/>
                  </a:cubicBezTo>
                  <a:lnTo>
                    <a:pt x="3766" y="1698"/>
                  </a:lnTo>
                  <a:cubicBezTo>
                    <a:pt x="3919" y="1584"/>
                    <a:pt x="3995" y="1470"/>
                    <a:pt x="3995" y="1318"/>
                  </a:cubicBezTo>
                  <a:cubicBezTo>
                    <a:pt x="3995" y="1127"/>
                    <a:pt x="3919" y="975"/>
                    <a:pt x="3690" y="861"/>
                  </a:cubicBezTo>
                  <a:lnTo>
                    <a:pt x="2549" y="176"/>
                  </a:lnTo>
                  <a:cubicBezTo>
                    <a:pt x="2350" y="57"/>
                    <a:pt x="2099" y="0"/>
                    <a:pt x="1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9"/>
            <p:cNvSpPr/>
            <p:nvPr/>
          </p:nvSpPr>
          <p:spPr>
            <a:xfrm>
              <a:off x="4652328" y="2587515"/>
              <a:ext cx="52994" cy="32513"/>
            </a:xfrm>
            <a:custGeom>
              <a:avLst/>
              <a:gdLst/>
              <a:ahLst/>
              <a:cxnLst/>
              <a:rect l="l" t="t" r="r" b="b"/>
              <a:pathLst>
                <a:path w="3995" h="2451" extrusionOk="0">
                  <a:moveTo>
                    <a:pt x="1788" y="244"/>
                  </a:moveTo>
                  <a:cubicBezTo>
                    <a:pt x="1979" y="244"/>
                    <a:pt x="2245" y="282"/>
                    <a:pt x="2435" y="396"/>
                  </a:cubicBezTo>
                  <a:lnTo>
                    <a:pt x="3576" y="1043"/>
                  </a:lnTo>
                  <a:cubicBezTo>
                    <a:pt x="3691" y="1157"/>
                    <a:pt x="3805" y="1233"/>
                    <a:pt x="3805" y="1347"/>
                  </a:cubicBezTo>
                  <a:cubicBezTo>
                    <a:pt x="3805" y="1423"/>
                    <a:pt x="3691" y="1499"/>
                    <a:pt x="3652" y="1537"/>
                  </a:cubicBezTo>
                  <a:lnTo>
                    <a:pt x="2663" y="2108"/>
                  </a:lnTo>
                  <a:cubicBezTo>
                    <a:pt x="2556" y="2180"/>
                    <a:pt x="2388" y="2218"/>
                    <a:pt x="2206" y="2218"/>
                  </a:cubicBezTo>
                  <a:cubicBezTo>
                    <a:pt x="2002" y="2218"/>
                    <a:pt x="1779" y="2170"/>
                    <a:pt x="1598" y="2070"/>
                  </a:cubicBezTo>
                  <a:lnTo>
                    <a:pt x="457" y="1385"/>
                  </a:lnTo>
                  <a:cubicBezTo>
                    <a:pt x="343" y="1309"/>
                    <a:pt x="229" y="1195"/>
                    <a:pt x="229" y="1119"/>
                  </a:cubicBezTo>
                  <a:cubicBezTo>
                    <a:pt x="229" y="1005"/>
                    <a:pt x="343" y="966"/>
                    <a:pt x="381" y="928"/>
                  </a:cubicBezTo>
                  <a:lnTo>
                    <a:pt x="1370" y="358"/>
                  </a:lnTo>
                  <a:cubicBezTo>
                    <a:pt x="1446" y="282"/>
                    <a:pt x="1598" y="244"/>
                    <a:pt x="1788" y="244"/>
                  </a:cubicBezTo>
                  <a:close/>
                  <a:moveTo>
                    <a:pt x="1823" y="1"/>
                  </a:moveTo>
                  <a:cubicBezTo>
                    <a:pt x="1600" y="1"/>
                    <a:pt x="1382" y="58"/>
                    <a:pt x="1218" y="168"/>
                  </a:cubicBezTo>
                  <a:lnTo>
                    <a:pt x="229" y="738"/>
                  </a:lnTo>
                  <a:cubicBezTo>
                    <a:pt x="76" y="814"/>
                    <a:pt x="0" y="966"/>
                    <a:pt x="0" y="1119"/>
                  </a:cubicBezTo>
                  <a:cubicBezTo>
                    <a:pt x="0" y="1309"/>
                    <a:pt x="76" y="1423"/>
                    <a:pt x="343" y="1575"/>
                  </a:cubicBezTo>
                  <a:lnTo>
                    <a:pt x="1446" y="2260"/>
                  </a:lnTo>
                  <a:cubicBezTo>
                    <a:pt x="1636" y="2374"/>
                    <a:pt x="1941" y="2450"/>
                    <a:pt x="2169" y="2450"/>
                  </a:cubicBezTo>
                  <a:cubicBezTo>
                    <a:pt x="2359" y="2450"/>
                    <a:pt x="2625" y="2374"/>
                    <a:pt x="2739" y="2298"/>
                  </a:cubicBezTo>
                  <a:lnTo>
                    <a:pt x="3767" y="1727"/>
                  </a:lnTo>
                  <a:cubicBezTo>
                    <a:pt x="3881" y="1613"/>
                    <a:pt x="3995" y="1499"/>
                    <a:pt x="3995" y="1347"/>
                  </a:cubicBezTo>
                  <a:cubicBezTo>
                    <a:pt x="3995" y="1157"/>
                    <a:pt x="3881" y="1005"/>
                    <a:pt x="3652" y="852"/>
                  </a:cubicBezTo>
                  <a:lnTo>
                    <a:pt x="2511" y="206"/>
                  </a:lnTo>
                  <a:cubicBezTo>
                    <a:pt x="2314" y="67"/>
                    <a:pt x="2065" y="1"/>
                    <a:pt x="1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29"/>
            <p:cNvSpPr/>
            <p:nvPr/>
          </p:nvSpPr>
          <p:spPr>
            <a:xfrm>
              <a:off x="4688661" y="2566702"/>
              <a:ext cx="53007" cy="32128"/>
            </a:xfrm>
            <a:custGeom>
              <a:avLst/>
              <a:gdLst/>
              <a:ahLst/>
              <a:cxnLst/>
              <a:rect l="l" t="t" r="r" b="b"/>
              <a:pathLst>
                <a:path w="3996" h="2422" extrusionOk="0">
                  <a:moveTo>
                    <a:pt x="1827" y="215"/>
                  </a:moveTo>
                  <a:cubicBezTo>
                    <a:pt x="2017" y="215"/>
                    <a:pt x="2245" y="253"/>
                    <a:pt x="2435" y="329"/>
                  </a:cubicBezTo>
                  <a:lnTo>
                    <a:pt x="3577" y="1014"/>
                  </a:lnTo>
                  <a:cubicBezTo>
                    <a:pt x="3729" y="1090"/>
                    <a:pt x="3805" y="1204"/>
                    <a:pt x="3805" y="1280"/>
                  </a:cubicBezTo>
                  <a:cubicBezTo>
                    <a:pt x="3805" y="1394"/>
                    <a:pt x="3729" y="1432"/>
                    <a:pt x="3691" y="1470"/>
                  </a:cubicBezTo>
                  <a:lnTo>
                    <a:pt x="2664" y="2041"/>
                  </a:lnTo>
                  <a:cubicBezTo>
                    <a:pt x="2556" y="2113"/>
                    <a:pt x="2397" y="2151"/>
                    <a:pt x="2224" y="2151"/>
                  </a:cubicBezTo>
                  <a:cubicBezTo>
                    <a:pt x="2030" y="2151"/>
                    <a:pt x="1817" y="2103"/>
                    <a:pt x="1636" y="2003"/>
                  </a:cubicBezTo>
                  <a:lnTo>
                    <a:pt x="495" y="1356"/>
                  </a:lnTo>
                  <a:cubicBezTo>
                    <a:pt x="343" y="1242"/>
                    <a:pt x="267" y="1166"/>
                    <a:pt x="267" y="1052"/>
                  </a:cubicBezTo>
                  <a:cubicBezTo>
                    <a:pt x="267" y="976"/>
                    <a:pt x="343" y="900"/>
                    <a:pt x="381" y="862"/>
                  </a:cubicBezTo>
                  <a:lnTo>
                    <a:pt x="1408" y="291"/>
                  </a:lnTo>
                  <a:cubicBezTo>
                    <a:pt x="1484" y="253"/>
                    <a:pt x="1636" y="215"/>
                    <a:pt x="1827" y="215"/>
                  </a:cubicBezTo>
                  <a:close/>
                  <a:moveTo>
                    <a:pt x="1857" y="0"/>
                  </a:moveTo>
                  <a:cubicBezTo>
                    <a:pt x="1635" y="0"/>
                    <a:pt x="1419" y="48"/>
                    <a:pt x="1256" y="139"/>
                  </a:cubicBezTo>
                  <a:lnTo>
                    <a:pt x="267" y="709"/>
                  </a:lnTo>
                  <a:cubicBezTo>
                    <a:pt x="115" y="823"/>
                    <a:pt x="0" y="938"/>
                    <a:pt x="0" y="1090"/>
                  </a:cubicBezTo>
                  <a:cubicBezTo>
                    <a:pt x="0" y="1280"/>
                    <a:pt x="115" y="1432"/>
                    <a:pt x="343" y="1584"/>
                  </a:cubicBezTo>
                  <a:lnTo>
                    <a:pt x="1484" y="2231"/>
                  </a:lnTo>
                  <a:cubicBezTo>
                    <a:pt x="1674" y="2383"/>
                    <a:pt x="1979" y="2421"/>
                    <a:pt x="2207" y="2421"/>
                  </a:cubicBezTo>
                  <a:cubicBezTo>
                    <a:pt x="2397" y="2421"/>
                    <a:pt x="2587" y="2383"/>
                    <a:pt x="2778" y="2269"/>
                  </a:cubicBezTo>
                  <a:lnTo>
                    <a:pt x="3767" y="1698"/>
                  </a:lnTo>
                  <a:cubicBezTo>
                    <a:pt x="3919" y="1622"/>
                    <a:pt x="3995" y="1470"/>
                    <a:pt x="3995" y="1318"/>
                  </a:cubicBezTo>
                  <a:cubicBezTo>
                    <a:pt x="3995" y="1128"/>
                    <a:pt x="3919" y="1014"/>
                    <a:pt x="3691" y="862"/>
                  </a:cubicBezTo>
                  <a:lnTo>
                    <a:pt x="2549" y="177"/>
                  </a:lnTo>
                  <a:cubicBezTo>
                    <a:pt x="2351" y="57"/>
                    <a:pt x="2100" y="0"/>
                    <a:pt x="1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29"/>
            <p:cNvSpPr/>
            <p:nvPr/>
          </p:nvSpPr>
          <p:spPr>
            <a:xfrm>
              <a:off x="4725498" y="2545505"/>
              <a:ext cx="53007" cy="32128"/>
            </a:xfrm>
            <a:custGeom>
              <a:avLst/>
              <a:gdLst/>
              <a:ahLst/>
              <a:cxnLst/>
              <a:rect l="l" t="t" r="r" b="b"/>
              <a:pathLst>
                <a:path w="3996" h="2422" extrusionOk="0">
                  <a:moveTo>
                    <a:pt x="1751" y="215"/>
                  </a:moveTo>
                  <a:cubicBezTo>
                    <a:pt x="1979" y="215"/>
                    <a:pt x="2245" y="291"/>
                    <a:pt x="2359" y="367"/>
                  </a:cubicBezTo>
                  <a:lnTo>
                    <a:pt x="3501" y="1052"/>
                  </a:lnTo>
                  <a:cubicBezTo>
                    <a:pt x="3653" y="1128"/>
                    <a:pt x="3767" y="1204"/>
                    <a:pt x="3767" y="1318"/>
                  </a:cubicBezTo>
                  <a:cubicBezTo>
                    <a:pt x="3767" y="1432"/>
                    <a:pt x="3653" y="1470"/>
                    <a:pt x="3615" y="1508"/>
                  </a:cubicBezTo>
                  <a:lnTo>
                    <a:pt x="2626" y="2079"/>
                  </a:lnTo>
                  <a:cubicBezTo>
                    <a:pt x="2500" y="2151"/>
                    <a:pt x="2332" y="2189"/>
                    <a:pt x="2153" y="2189"/>
                  </a:cubicBezTo>
                  <a:cubicBezTo>
                    <a:pt x="1954" y="2189"/>
                    <a:pt x="1741" y="2141"/>
                    <a:pt x="1560" y="2041"/>
                  </a:cubicBezTo>
                  <a:lnTo>
                    <a:pt x="419" y="1356"/>
                  </a:lnTo>
                  <a:cubicBezTo>
                    <a:pt x="267" y="1280"/>
                    <a:pt x="191" y="1166"/>
                    <a:pt x="191" y="1090"/>
                  </a:cubicBezTo>
                  <a:cubicBezTo>
                    <a:pt x="191" y="976"/>
                    <a:pt x="267" y="938"/>
                    <a:pt x="343" y="900"/>
                  </a:cubicBezTo>
                  <a:lnTo>
                    <a:pt x="1332" y="329"/>
                  </a:lnTo>
                  <a:cubicBezTo>
                    <a:pt x="1408" y="253"/>
                    <a:pt x="1560" y="215"/>
                    <a:pt x="1751" y="215"/>
                  </a:cubicBezTo>
                  <a:close/>
                  <a:moveTo>
                    <a:pt x="1819" y="1"/>
                  </a:moveTo>
                  <a:cubicBezTo>
                    <a:pt x="1597" y="1"/>
                    <a:pt x="1381" y="48"/>
                    <a:pt x="1218" y="139"/>
                  </a:cubicBezTo>
                  <a:lnTo>
                    <a:pt x="229" y="709"/>
                  </a:lnTo>
                  <a:cubicBezTo>
                    <a:pt x="77" y="786"/>
                    <a:pt x="1" y="938"/>
                    <a:pt x="1" y="1090"/>
                  </a:cubicBezTo>
                  <a:cubicBezTo>
                    <a:pt x="1" y="1280"/>
                    <a:pt x="77" y="1432"/>
                    <a:pt x="343" y="1546"/>
                  </a:cubicBezTo>
                  <a:lnTo>
                    <a:pt x="1484" y="2231"/>
                  </a:lnTo>
                  <a:cubicBezTo>
                    <a:pt x="1637" y="2383"/>
                    <a:pt x="1941" y="2421"/>
                    <a:pt x="2169" y="2421"/>
                  </a:cubicBezTo>
                  <a:cubicBezTo>
                    <a:pt x="2359" y="2421"/>
                    <a:pt x="2550" y="2383"/>
                    <a:pt x="2740" y="2269"/>
                  </a:cubicBezTo>
                  <a:lnTo>
                    <a:pt x="3767" y="1699"/>
                  </a:lnTo>
                  <a:cubicBezTo>
                    <a:pt x="3881" y="1584"/>
                    <a:pt x="3995" y="1470"/>
                    <a:pt x="3995" y="1318"/>
                  </a:cubicBezTo>
                  <a:cubicBezTo>
                    <a:pt x="3995" y="1128"/>
                    <a:pt x="3881" y="976"/>
                    <a:pt x="3653" y="862"/>
                  </a:cubicBezTo>
                  <a:lnTo>
                    <a:pt x="2512" y="177"/>
                  </a:lnTo>
                  <a:cubicBezTo>
                    <a:pt x="2313" y="58"/>
                    <a:pt x="2062" y="1"/>
                    <a:pt x="18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 name="Google Shape;365;p29"/>
          <p:cNvGrpSpPr/>
          <p:nvPr/>
        </p:nvGrpSpPr>
        <p:grpSpPr>
          <a:xfrm>
            <a:off x="3150872" y="2601824"/>
            <a:ext cx="840157" cy="1725325"/>
            <a:chOff x="2020035" y="3355293"/>
            <a:chExt cx="282624" cy="580370"/>
          </a:xfrm>
        </p:grpSpPr>
        <p:sp>
          <p:nvSpPr>
            <p:cNvPr id="366" name="Google Shape;366;p29"/>
            <p:cNvSpPr/>
            <p:nvPr/>
          </p:nvSpPr>
          <p:spPr>
            <a:xfrm>
              <a:off x="2066462" y="3446265"/>
              <a:ext cx="137784" cy="67506"/>
            </a:xfrm>
            <a:custGeom>
              <a:avLst/>
              <a:gdLst/>
              <a:ahLst/>
              <a:cxnLst/>
              <a:rect l="l" t="t" r="r" b="b"/>
              <a:pathLst>
                <a:path w="10387" h="5089" extrusionOk="0">
                  <a:moveTo>
                    <a:pt x="1079" y="0"/>
                  </a:moveTo>
                  <a:cubicBezTo>
                    <a:pt x="724" y="0"/>
                    <a:pt x="442" y="123"/>
                    <a:pt x="305" y="371"/>
                  </a:cubicBezTo>
                  <a:cubicBezTo>
                    <a:pt x="1" y="865"/>
                    <a:pt x="724" y="1702"/>
                    <a:pt x="1484" y="2577"/>
                  </a:cubicBezTo>
                  <a:cubicBezTo>
                    <a:pt x="1760" y="2873"/>
                    <a:pt x="2147" y="2944"/>
                    <a:pt x="2457" y="2944"/>
                  </a:cubicBezTo>
                  <a:cubicBezTo>
                    <a:pt x="2747" y="2944"/>
                    <a:pt x="2968" y="2882"/>
                    <a:pt x="2968" y="2882"/>
                  </a:cubicBezTo>
                  <a:cubicBezTo>
                    <a:pt x="2968" y="2882"/>
                    <a:pt x="4951" y="5089"/>
                    <a:pt x="5874" y="5089"/>
                  </a:cubicBezTo>
                  <a:cubicBezTo>
                    <a:pt x="5882" y="5089"/>
                    <a:pt x="5890" y="5089"/>
                    <a:pt x="5898" y="5088"/>
                  </a:cubicBezTo>
                  <a:cubicBezTo>
                    <a:pt x="6773" y="5050"/>
                    <a:pt x="7381" y="4708"/>
                    <a:pt x="8409" y="3795"/>
                  </a:cubicBezTo>
                  <a:cubicBezTo>
                    <a:pt x="9892" y="2615"/>
                    <a:pt x="10387" y="1855"/>
                    <a:pt x="10387" y="1855"/>
                  </a:cubicBezTo>
                  <a:lnTo>
                    <a:pt x="9131" y="409"/>
                  </a:lnTo>
                  <a:lnTo>
                    <a:pt x="6050" y="3224"/>
                  </a:lnTo>
                  <a:cubicBezTo>
                    <a:pt x="6050" y="3224"/>
                    <a:pt x="4186" y="2387"/>
                    <a:pt x="3577" y="1550"/>
                  </a:cubicBezTo>
                  <a:cubicBezTo>
                    <a:pt x="2859" y="525"/>
                    <a:pt x="1813" y="0"/>
                    <a:pt x="1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9"/>
            <p:cNvSpPr/>
            <p:nvPr/>
          </p:nvSpPr>
          <p:spPr>
            <a:xfrm>
              <a:off x="2064446" y="3444089"/>
              <a:ext cx="143342" cy="72201"/>
            </a:xfrm>
            <a:custGeom>
              <a:avLst/>
              <a:gdLst/>
              <a:ahLst/>
              <a:cxnLst/>
              <a:rect l="l" t="t" r="r" b="b"/>
              <a:pathLst>
                <a:path w="10806" h="5443" extrusionOk="0">
                  <a:moveTo>
                    <a:pt x="1215" y="343"/>
                  </a:moveTo>
                  <a:cubicBezTo>
                    <a:pt x="1933" y="343"/>
                    <a:pt x="2916" y="872"/>
                    <a:pt x="3615" y="1828"/>
                  </a:cubicBezTo>
                  <a:cubicBezTo>
                    <a:pt x="4223" y="2665"/>
                    <a:pt x="6050" y="3502"/>
                    <a:pt x="6126" y="3540"/>
                  </a:cubicBezTo>
                  <a:lnTo>
                    <a:pt x="6240" y="3578"/>
                  </a:lnTo>
                  <a:lnTo>
                    <a:pt x="9283" y="839"/>
                  </a:lnTo>
                  <a:lnTo>
                    <a:pt x="10387" y="2057"/>
                  </a:lnTo>
                  <a:cubicBezTo>
                    <a:pt x="10196" y="2285"/>
                    <a:pt x="9664" y="2970"/>
                    <a:pt x="8522" y="3883"/>
                  </a:cubicBezTo>
                  <a:cubicBezTo>
                    <a:pt x="7419" y="4758"/>
                    <a:pt x="6887" y="5062"/>
                    <a:pt x="6088" y="5100"/>
                  </a:cubicBezTo>
                  <a:cubicBezTo>
                    <a:pt x="6080" y="5101"/>
                    <a:pt x="6072" y="5101"/>
                    <a:pt x="6064" y="5101"/>
                  </a:cubicBezTo>
                  <a:cubicBezTo>
                    <a:pt x="5404" y="5101"/>
                    <a:pt x="3874" y="3571"/>
                    <a:pt x="3310" y="2970"/>
                  </a:cubicBezTo>
                  <a:lnTo>
                    <a:pt x="3234" y="2932"/>
                  </a:lnTo>
                  <a:lnTo>
                    <a:pt x="3158" y="2932"/>
                  </a:lnTo>
                  <a:cubicBezTo>
                    <a:pt x="3158" y="2932"/>
                    <a:pt x="2964" y="2980"/>
                    <a:pt x="2713" y="2980"/>
                  </a:cubicBezTo>
                  <a:cubicBezTo>
                    <a:pt x="2421" y="2980"/>
                    <a:pt x="2052" y="2914"/>
                    <a:pt x="1827" y="2627"/>
                  </a:cubicBezTo>
                  <a:cubicBezTo>
                    <a:pt x="1294" y="2057"/>
                    <a:pt x="381" y="1067"/>
                    <a:pt x="609" y="649"/>
                  </a:cubicBezTo>
                  <a:cubicBezTo>
                    <a:pt x="723" y="383"/>
                    <a:pt x="952" y="345"/>
                    <a:pt x="1142" y="345"/>
                  </a:cubicBezTo>
                  <a:cubicBezTo>
                    <a:pt x="1166" y="343"/>
                    <a:pt x="1191" y="343"/>
                    <a:pt x="1215" y="343"/>
                  </a:cubicBezTo>
                  <a:close/>
                  <a:moveTo>
                    <a:pt x="1186" y="0"/>
                  </a:moveTo>
                  <a:cubicBezTo>
                    <a:pt x="1158" y="0"/>
                    <a:pt x="1131" y="1"/>
                    <a:pt x="1104" y="2"/>
                  </a:cubicBezTo>
                  <a:cubicBezTo>
                    <a:pt x="723" y="2"/>
                    <a:pt x="457" y="192"/>
                    <a:pt x="305" y="459"/>
                  </a:cubicBezTo>
                  <a:cubicBezTo>
                    <a:pt x="1" y="1029"/>
                    <a:pt x="685" y="1866"/>
                    <a:pt x="1522" y="2818"/>
                  </a:cubicBezTo>
                  <a:cubicBezTo>
                    <a:pt x="1847" y="3192"/>
                    <a:pt x="2304" y="3288"/>
                    <a:pt x="2665" y="3288"/>
                  </a:cubicBezTo>
                  <a:cubicBezTo>
                    <a:pt x="2853" y="3288"/>
                    <a:pt x="3016" y="3262"/>
                    <a:pt x="3120" y="3236"/>
                  </a:cubicBezTo>
                  <a:cubicBezTo>
                    <a:pt x="3539" y="3693"/>
                    <a:pt x="5213" y="5443"/>
                    <a:pt x="6088" y="5443"/>
                  </a:cubicBezTo>
                  <a:cubicBezTo>
                    <a:pt x="6088" y="5443"/>
                    <a:pt x="6164" y="5443"/>
                    <a:pt x="6164" y="5405"/>
                  </a:cubicBezTo>
                  <a:cubicBezTo>
                    <a:pt x="7115" y="5290"/>
                    <a:pt x="7762" y="4872"/>
                    <a:pt x="8751" y="4073"/>
                  </a:cubicBezTo>
                  <a:cubicBezTo>
                    <a:pt x="10234" y="2856"/>
                    <a:pt x="10767" y="2171"/>
                    <a:pt x="10767" y="2095"/>
                  </a:cubicBezTo>
                  <a:lnTo>
                    <a:pt x="10805" y="2019"/>
                  </a:lnTo>
                  <a:lnTo>
                    <a:pt x="9283" y="345"/>
                  </a:lnTo>
                  <a:lnTo>
                    <a:pt x="6164" y="3198"/>
                  </a:lnTo>
                  <a:cubicBezTo>
                    <a:pt x="5783" y="3008"/>
                    <a:pt x="4338" y="2285"/>
                    <a:pt x="3881" y="1638"/>
                  </a:cubicBezTo>
                  <a:cubicBezTo>
                    <a:pt x="3037" y="501"/>
                    <a:pt x="194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9"/>
            <p:cNvSpPr/>
            <p:nvPr/>
          </p:nvSpPr>
          <p:spPr>
            <a:xfrm>
              <a:off x="2021043" y="3491154"/>
              <a:ext cx="136775" cy="69071"/>
            </a:xfrm>
            <a:custGeom>
              <a:avLst/>
              <a:gdLst/>
              <a:ahLst/>
              <a:cxnLst/>
              <a:rect l="l" t="t" r="r" b="b"/>
              <a:pathLst>
                <a:path w="10311" h="5207" extrusionOk="0">
                  <a:moveTo>
                    <a:pt x="1923" y="0"/>
                  </a:moveTo>
                  <a:cubicBezTo>
                    <a:pt x="1821" y="0"/>
                    <a:pt x="1751" y="53"/>
                    <a:pt x="1751" y="183"/>
                  </a:cubicBezTo>
                  <a:cubicBezTo>
                    <a:pt x="1751" y="487"/>
                    <a:pt x="1941" y="1096"/>
                    <a:pt x="1941" y="1096"/>
                  </a:cubicBezTo>
                  <a:cubicBezTo>
                    <a:pt x="1941" y="1096"/>
                    <a:pt x="1020" y="451"/>
                    <a:pt x="504" y="451"/>
                  </a:cubicBezTo>
                  <a:cubicBezTo>
                    <a:pt x="356" y="451"/>
                    <a:pt x="242" y="504"/>
                    <a:pt x="191" y="639"/>
                  </a:cubicBezTo>
                  <a:cubicBezTo>
                    <a:pt x="1" y="1172"/>
                    <a:pt x="876" y="1742"/>
                    <a:pt x="1484" y="2237"/>
                  </a:cubicBezTo>
                  <a:cubicBezTo>
                    <a:pt x="2093" y="2693"/>
                    <a:pt x="2892" y="2732"/>
                    <a:pt x="2892" y="2732"/>
                  </a:cubicBezTo>
                  <a:cubicBezTo>
                    <a:pt x="2892" y="2732"/>
                    <a:pt x="5071" y="5206"/>
                    <a:pt x="6009" y="5206"/>
                  </a:cubicBezTo>
                  <a:cubicBezTo>
                    <a:pt x="6023" y="5206"/>
                    <a:pt x="6036" y="5206"/>
                    <a:pt x="6050" y="5204"/>
                  </a:cubicBezTo>
                  <a:cubicBezTo>
                    <a:pt x="6887" y="5166"/>
                    <a:pt x="7419" y="4786"/>
                    <a:pt x="8485" y="3949"/>
                  </a:cubicBezTo>
                  <a:cubicBezTo>
                    <a:pt x="9930" y="2732"/>
                    <a:pt x="10311" y="1742"/>
                    <a:pt x="10311" y="1742"/>
                  </a:cubicBezTo>
                  <a:lnTo>
                    <a:pt x="9055" y="335"/>
                  </a:lnTo>
                  <a:lnTo>
                    <a:pt x="6088" y="3378"/>
                  </a:lnTo>
                  <a:cubicBezTo>
                    <a:pt x="6088" y="3378"/>
                    <a:pt x="4376" y="2313"/>
                    <a:pt x="3729" y="1514"/>
                  </a:cubicBezTo>
                  <a:cubicBezTo>
                    <a:pt x="3349" y="1020"/>
                    <a:pt x="3044" y="791"/>
                    <a:pt x="2512" y="335"/>
                  </a:cubicBezTo>
                  <a:cubicBezTo>
                    <a:pt x="2346" y="145"/>
                    <a:pt x="2092" y="0"/>
                    <a:pt x="1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9"/>
            <p:cNvSpPr/>
            <p:nvPr/>
          </p:nvSpPr>
          <p:spPr>
            <a:xfrm>
              <a:off x="2020035" y="3488806"/>
              <a:ext cx="140821" cy="73913"/>
            </a:xfrm>
            <a:custGeom>
              <a:avLst/>
              <a:gdLst/>
              <a:ahLst/>
              <a:cxnLst/>
              <a:rect l="l" t="t" r="r" b="b"/>
              <a:pathLst>
                <a:path w="10616" h="5572" extrusionOk="0">
                  <a:moveTo>
                    <a:pt x="1941" y="436"/>
                  </a:moveTo>
                  <a:cubicBezTo>
                    <a:pt x="1979" y="436"/>
                    <a:pt x="2245" y="550"/>
                    <a:pt x="2436" y="740"/>
                  </a:cubicBezTo>
                  <a:lnTo>
                    <a:pt x="2816" y="1120"/>
                  </a:lnTo>
                  <a:cubicBezTo>
                    <a:pt x="3158" y="1387"/>
                    <a:pt x="3349" y="1577"/>
                    <a:pt x="3653" y="1919"/>
                  </a:cubicBezTo>
                  <a:cubicBezTo>
                    <a:pt x="4262" y="2680"/>
                    <a:pt x="5974" y="3746"/>
                    <a:pt x="6012" y="3784"/>
                  </a:cubicBezTo>
                  <a:lnTo>
                    <a:pt x="6126" y="3822"/>
                  </a:lnTo>
                  <a:lnTo>
                    <a:pt x="9055" y="778"/>
                  </a:lnTo>
                  <a:lnTo>
                    <a:pt x="10197" y="1995"/>
                  </a:lnTo>
                  <a:cubicBezTo>
                    <a:pt x="10082" y="2300"/>
                    <a:pt x="9626" y="3099"/>
                    <a:pt x="8446" y="4050"/>
                  </a:cubicBezTo>
                  <a:cubicBezTo>
                    <a:pt x="7419" y="4849"/>
                    <a:pt x="6887" y="5267"/>
                    <a:pt x="6050" y="5305"/>
                  </a:cubicBezTo>
                  <a:cubicBezTo>
                    <a:pt x="6042" y="5306"/>
                    <a:pt x="6035" y="5306"/>
                    <a:pt x="6027" y="5306"/>
                  </a:cubicBezTo>
                  <a:cubicBezTo>
                    <a:pt x="5404" y="5306"/>
                    <a:pt x="3909" y="3810"/>
                    <a:pt x="3082" y="2870"/>
                  </a:cubicBezTo>
                  <a:lnTo>
                    <a:pt x="3044" y="2832"/>
                  </a:lnTo>
                  <a:lnTo>
                    <a:pt x="2968" y="2832"/>
                  </a:lnTo>
                  <a:cubicBezTo>
                    <a:pt x="2968" y="2832"/>
                    <a:pt x="2207" y="2718"/>
                    <a:pt x="1637" y="2300"/>
                  </a:cubicBezTo>
                  <a:lnTo>
                    <a:pt x="1560" y="2224"/>
                  </a:lnTo>
                  <a:cubicBezTo>
                    <a:pt x="1028" y="1843"/>
                    <a:pt x="267" y="1273"/>
                    <a:pt x="419" y="892"/>
                  </a:cubicBezTo>
                  <a:cubicBezTo>
                    <a:pt x="457" y="816"/>
                    <a:pt x="457" y="778"/>
                    <a:pt x="495" y="778"/>
                  </a:cubicBezTo>
                  <a:lnTo>
                    <a:pt x="609" y="778"/>
                  </a:lnTo>
                  <a:cubicBezTo>
                    <a:pt x="952" y="778"/>
                    <a:pt x="1560" y="1120"/>
                    <a:pt x="1865" y="1501"/>
                  </a:cubicBezTo>
                  <a:lnTo>
                    <a:pt x="2245" y="1767"/>
                  </a:lnTo>
                  <a:lnTo>
                    <a:pt x="2131" y="1311"/>
                  </a:lnTo>
                  <a:cubicBezTo>
                    <a:pt x="2055" y="1159"/>
                    <a:pt x="1941" y="702"/>
                    <a:pt x="1941" y="436"/>
                  </a:cubicBezTo>
                  <a:close/>
                  <a:moveTo>
                    <a:pt x="2055" y="0"/>
                  </a:moveTo>
                  <a:cubicBezTo>
                    <a:pt x="2014" y="0"/>
                    <a:pt x="1976" y="6"/>
                    <a:pt x="1941" y="17"/>
                  </a:cubicBezTo>
                  <a:cubicBezTo>
                    <a:pt x="1789" y="55"/>
                    <a:pt x="1751" y="169"/>
                    <a:pt x="1751" y="322"/>
                  </a:cubicBezTo>
                  <a:cubicBezTo>
                    <a:pt x="1751" y="512"/>
                    <a:pt x="1789" y="702"/>
                    <a:pt x="1827" y="892"/>
                  </a:cubicBezTo>
                  <a:cubicBezTo>
                    <a:pt x="1481" y="735"/>
                    <a:pt x="1031" y="474"/>
                    <a:pt x="671" y="474"/>
                  </a:cubicBezTo>
                  <a:cubicBezTo>
                    <a:pt x="595" y="474"/>
                    <a:pt x="523" y="485"/>
                    <a:pt x="457" y="512"/>
                  </a:cubicBezTo>
                  <a:cubicBezTo>
                    <a:pt x="305" y="550"/>
                    <a:pt x="229" y="626"/>
                    <a:pt x="191" y="778"/>
                  </a:cubicBezTo>
                  <a:cubicBezTo>
                    <a:pt x="1" y="1349"/>
                    <a:pt x="724" y="1919"/>
                    <a:pt x="1408" y="2452"/>
                  </a:cubicBezTo>
                  <a:lnTo>
                    <a:pt x="1522" y="2528"/>
                  </a:lnTo>
                  <a:cubicBezTo>
                    <a:pt x="2093" y="2985"/>
                    <a:pt x="2740" y="3061"/>
                    <a:pt x="2930" y="3099"/>
                  </a:cubicBezTo>
                  <a:cubicBezTo>
                    <a:pt x="3311" y="3555"/>
                    <a:pt x="5175" y="5572"/>
                    <a:pt x="6126" y="5572"/>
                  </a:cubicBezTo>
                  <a:cubicBezTo>
                    <a:pt x="7077" y="5496"/>
                    <a:pt x="7610" y="5153"/>
                    <a:pt x="8675" y="4164"/>
                  </a:cubicBezTo>
                  <a:cubicBezTo>
                    <a:pt x="10197" y="2985"/>
                    <a:pt x="10577" y="1957"/>
                    <a:pt x="10577" y="1919"/>
                  </a:cubicBezTo>
                  <a:lnTo>
                    <a:pt x="10615" y="1843"/>
                  </a:lnTo>
                  <a:lnTo>
                    <a:pt x="9169" y="169"/>
                  </a:lnTo>
                  <a:lnTo>
                    <a:pt x="6164" y="3251"/>
                  </a:lnTo>
                  <a:cubicBezTo>
                    <a:pt x="5783" y="3023"/>
                    <a:pt x="4490" y="2224"/>
                    <a:pt x="3995" y="1539"/>
                  </a:cubicBezTo>
                  <a:cubicBezTo>
                    <a:pt x="3691" y="1159"/>
                    <a:pt x="3463" y="968"/>
                    <a:pt x="3158" y="702"/>
                  </a:cubicBezTo>
                  <a:cubicBezTo>
                    <a:pt x="3044" y="588"/>
                    <a:pt x="2930" y="512"/>
                    <a:pt x="2778" y="360"/>
                  </a:cubicBezTo>
                  <a:cubicBezTo>
                    <a:pt x="2585" y="166"/>
                    <a:pt x="2282" y="0"/>
                    <a:pt x="2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9"/>
            <p:cNvSpPr/>
            <p:nvPr/>
          </p:nvSpPr>
          <p:spPr>
            <a:xfrm>
              <a:off x="2083627" y="3819582"/>
              <a:ext cx="218024" cy="116082"/>
            </a:xfrm>
            <a:custGeom>
              <a:avLst/>
              <a:gdLst/>
              <a:ahLst/>
              <a:cxnLst/>
              <a:rect l="l" t="t" r="r" b="b"/>
              <a:pathLst>
                <a:path w="16436" h="8751" extrusionOk="0">
                  <a:moveTo>
                    <a:pt x="8218" y="0"/>
                  </a:moveTo>
                  <a:cubicBezTo>
                    <a:pt x="3691" y="0"/>
                    <a:pt x="0" y="1940"/>
                    <a:pt x="0" y="4375"/>
                  </a:cubicBezTo>
                  <a:cubicBezTo>
                    <a:pt x="0" y="6810"/>
                    <a:pt x="3652" y="8750"/>
                    <a:pt x="8218" y="8750"/>
                  </a:cubicBezTo>
                  <a:cubicBezTo>
                    <a:pt x="12745" y="8750"/>
                    <a:pt x="16435" y="6810"/>
                    <a:pt x="16435" y="4375"/>
                  </a:cubicBezTo>
                  <a:cubicBezTo>
                    <a:pt x="16435" y="1940"/>
                    <a:pt x="12745" y="0"/>
                    <a:pt x="8218"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9"/>
            <p:cNvSpPr/>
            <p:nvPr/>
          </p:nvSpPr>
          <p:spPr>
            <a:xfrm>
              <a:off x="2166387" y="3847783"/>
              <a:ext cx="80810" cy="28705"/>
            </a:xfrm>
            <a:custGeom>
              <a:avLst/>
              <a:gdLst/>
              <a:ahLst/>
              <a:cxnLst/>
              <a:rect l="l" t="t" r="r" b="b"/>
              <a:pathLst>
                <a:path w="6092" h="2164" extrusionOk="0">
                  <a:moveTo>
                    <a:pt x="4899" y="0"/>
                  </a:moveTo>
                  <a:cubicBezTo>
                    <a:pt x="4411" y="0"/>
                    <a:pt x="3919" y="195"/>
                    <a:pt x="3919" y="195"/>
                  </a:cubicBezTo>
                  <a:lnTo>
                    <a:pt x="1446" y="195"/>
                  </a:lnTo>
                  <a:cubicBezTo>
                    <a:pt x="191" y="195"/>
                    <a:pt x="1" y="1108"/>
                    <a:pt x="1446" y="1831"/>
                  </a:cubicBezTo>
                  <a:cubicBezTo>
                    <a:pt x="1979" y="2090"/>
                    <a:pt x="2408" y="2164"/>
                    <a:pt x="2775" y="2164"/>
                  </a:cubicBezTo>
                  <a:cubicBezTo>
                    <a:pt x="3262" y="2164"/>
                    <a:pt x="3639" y="2033"/>
                    <a:pt x="4003" y="2033"/>
                  </a:cubicBezTo>
                  <a:cubicBezTo>
                    <a:pt x="4090" y="2033"/>
                    <a:pt x="4175" y="2041"/>
                    <a:pt x="4261" y="2059"/>
                  </a:cubicBezTo>
                  <a:cubicBezTo>
                    <a:pt x="4408" y="2080"/>
                    <a:pt x="4545" y="2091"/>
                    <a:pt x="4673" y="2091"/>
                  </a:cubicBezTo>
                  <a:cubicBezTo>
                    <a:pt x="5673" y="2091"/>
                    <a:pt x="6091" y="1457"/>
                    <a:pt x="5821" y="613"/>
                  </a:cubicBezTo>
                  <a:cubicBezTo>
                    <a:pt x="5701" y="132"/>
                    <a:pt x="5301" y="0"/>
                    <a:pt x="4899"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9"/>
            <p:cNvSpPr/>
            <p:nvPr/>
          </p:nvSpPr>
          <p:spPr>
            <a:xfrm>
              <a:off x="2168908" y="3845555"/>
              <a:ext cx="78741" cy="32579"/>
            </a:xfrm>
            <a:custGeom>
              <a:avLst/>
              <a:gdLst/>
              <a:ahLst/>
              <a:cxnLst/>
              <a:rect l="l" t="t" r="r" b="b"/>
              <a:pathLst>
                <a:path w="5936" h="2456" extrusionOk="0">
                  <a:moveTo>
                    <a:pt x="4700" y="392"/>
                  </a:moveTo>
                  <a:cubicBezTo>
                    <a:pt x="4864" y="392"/>
                    <a:pt x="5029" y="415"/>
                    <a:pt x="5175" y="477"/>
                  </a:cubicBezTo>
                  <a:cubicBezTo>
                    <a:pt x="5289" y="553"/>
                    <a:pt x="5441" y="705"/>
                    <a:pt x="5479" y="895"/>
                  </a:cubicBezTo>
                  <a:cubicBezTo>
                    <a:pt x="5593" y="1276"/>
                    <a:pt x="5555" y="1618"/>
                    <a:pt x="5365" y="1847"/>
                  </a:cubicBezTo>
                  <a:cubicBezTo>
                    <a:pt x="5162" y="2079"/>
                    <a:pt x="4847" y="2178"/>
                    <a:pt x="4456" y="2178"/>
                  </a:cubicBezTo>
                  <a:cubicBezTo>
                    <a:pt x="4335" y="2178"/>
                    <a:pt x="4206" y="2169"/>
                    <a:pt x="4071" y="2151"/>
                  </a:cubicBezTo>
                  <a:cubicBezTo>
                    <a:pt x="3977" y="2127"/>
                    <a:pt x="3890" y="2118"/>
                    <a:pt x="3807" y="2118"/>
                  </a:cubicBezTo>
                  <a:cubicBezTo>
                    <a:pt x="3622" y="2118"/>
                    <a:pt x="3456" y="2163"/>
                    <a:pt x="3273" y="2189"/>
                  </a:cubicBezTo>
                  <a:cubicBezTo>
                    <a:pt x="3081" y="2204"/>
                    <a:pt x="2872" y="2230"/>
                    <a:pt x="2638" y="2230"/>
                  </a:cubicBezTo>
                  <a:cubicBezTo>
                    <a:pt x="2267" y="2230"/>
                    <a:pt x="1830" y="2164"/>
                    <a:pt x="1294" y="1885"/>
                  </a:cubicBezTo>
                  <a:cubicBezTo>
                    <a:pt x="495" y="1504"/>
                    <a:pt x="305" y="1124"/>
                    <a:pt x="343" y="895"/>
                  </a:cubicBezTo>
                  <a:cubicBezTo>
                    <a:pt x="419" y="667"/>
                    <a:pt x="800" y="515"/>
                    <a:pt x="1256" y="515"/>
                  </a:cubicBezTo>
                  <a:lnTo>
                    <a:pt x="1256" y="553"/>
                  </a:lnTo>
                  <a:lnTo>
                    <a:pt x="3767" y="553"/>
                  </a:lnTo>
                  <a:cubicBezTo>
                    <a:pt x="3822" y="553"/>
                    <a:pt x="4260" y="392"/>
                    <a:pt x="4700" y="392"/>
                  </a:cubicBezTo>
                  <a:close/>
                  <a:moveTo>
                    <a:pt x="4677" y="1"/>
                  </a:moveTo>
                  <a:cubicBezTo>
                    <a:pt x="4244" y="1"/>
                    <a:pt x="3832" y="147"/>
                    <a:pt x="3729" y="173"/>
                  </a:cubicBezTo>
                  <a:lnTo>
                    <a:pt x="1256" y="173"/>
                  </a:lnTo>
                  <a:cubicBezTo>
                    <a:pt x="609" y="173"/>
                    <a:pt x="153" y="363"/>
                    <a:pt x="77" y="743"/>
                  </a:cubicBezTo>
                  <a:cubicBezTo>
                    <a:pt x="1" y="1200"/>
                    <a:pt x="419" y="1694"/>
                    <a:pt x="1180" y="2075"/>
                  </a:cubicBezTo>
                  <a:cubicBezTo>
                    <a:pt x="1751" y="2379"/>
                    <a:pt x="2207" y="2455"/>
                    <a:pt x="2588" y="2455"/>
                  </a:cubicBezTo>
                  <a:cubicBezTo>
                    <a:pt x="2892" y="2455"/>
                    <a:pt x="3120" y="2455"/>
                    <a:pt x="3349" y="2417"/>
                  </a:cubicBezTo>
                  <a:cubicBezTo>
                    <a:pt x="3559" y="2391"/>
                    <a:pt x="3714" y="2347"/>
                    <a:pt x="3866" y="2347"/>
                  </a:cubicBezTo>
                  <a:cubicBezTo>
                    <a:pt x="3934" y="2347"/>
                    <a:pt x="4001" y="2356"/>
                    <a:pt x="4071" y="2379"/>
                  </a:cubicBezTo>
                  <a:cubicBezTo>
                    <a:pt x="4182" y="2392"/>
                    <a:pt x="4290" y="2399"/>
                    <a:pt x="4394" y="2399"/>
                  </a:cubicBezTo>
                  <a:cubicBezTo>
                    <a:pt x="4895" y="2399"/>
                    <a:pt x="5310" y="2251"/>
                    <a:pt x="5593" y="1999"/>
                  </a:cubicBezTo>
                  <a:cubicBezTo>
                    <a:pt x="5821" y="1694"/>
                    <a:pt x="5936" y="1276"/>
                    <a:pt x="5783" y="743"/>
                  </a:cubicBezTo>
                  <a:cubicBezTo>
                    <a:pt x="5745" y="477"/>
                    <a:pt x="5555" y="287"/>
                    <a:pt x="5289" y="135"/>
                  </a:cubicBezTo>
                  <a:cubicBezTo>
                    <a:pt x="5102" y="35"/>
                    <a:pt x="4888" y="1"/>
                    <a:pt x="4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9"/>
            <p:cNvSpPr/>
            <p:nvPr/>
          </p:nvSpPr>
          <p:spPr>
            <a:xfrm>
              <a:off x="2197679" y="3766084"/>
              <a:ext cx="42395" cy="96039"/>
            </a:xfrm>
            <a:custGeom>
              <a:avLst/>
              <a:gdLst/>
              <a:ahLst/>
              <a:cxnLst/>
              <a:rect l="l" t="t" r="r" b="b"/>
              <a:pathLst>
                <a:path w="3196" h="7240" extrusionOk="0">
                  <a:moveTo>
                    <a:pt x="533" y="0"/>
                  </a:moveTo>
                  <a:cubicBezTo>
                    <a:pt x="533" y="0"/>
                    <a:pt x="1294" y="3577"/>
                    <a:pt x="1370" y="4794"/>
                  </a:cubicBezTo>
                  <a:cubicBezTo>
                    <a:pt x="1446" y="6087"/>
                    <a:pt x="799" y="6316"/>
                    <a:pt x="533" y="6316"/>
                  </a:cubicBezTo>
                  <a:cubicBezTo>
                    <a:pt x="76" y="6316"/>
                    <a:pt x="0" y="6924"/>
                    <a:pt x="267" y="7077"/>
                  </a:cubicBezTo>
                  <a:cubicBezTo>
                    <a:pt x="495" y="7191"/>
                    <a:pt x="989" y="7191"/>
                    <a:pt x="1522" y="7229"/>
                  </a:cubicBezTo>
                  <a:cubicBezTo>
                    <a:pt x="1698" y="7235"/>
                    <a:pt x="1856" y="7240"/>
                    <a:pt x="1998" y="7240"/>
                  </a:cubicBezTo>
                  <a:cubicBezTo>
                    <a:pt x="2772" y="7240"/>
                    <a:pt x="3044" y="7091"/>
                    <a:pt x="3044" y="6126"/>
                  </a:cubicBezTo>
                  <a:cubicBezTo>
                    <a:pt x="3044" y="4984"/>
                    <a:pt x="3196"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9"/>
            <p:cNvSpPr/>
            <p:nvPr/>
          </p:nvSpPr>
          <p:spPr>
            <a:xfrm>
              <a:off x="2196671" y="3764068"/>
              <a:ext cx="43403" cy="100443"/>
            </a:xfrm>
            <a:custGeom>
              <a:avLst/>
              <a:gdLst/>
              <a:ahLst/>
              <a:cxnLst/>
              <a:rect l="l" t="t" r="r" b="b"/>
              <a:pathLst>
                <a:path w="3272" h="7572" extrusionOk="0">
                  <a:moveTo>
                    <a:pt x="3158" y="229"/>
                  </a:moveTo>
                  <a:cubicBezTo>
                    <a:pt x="3120" y="1065"/>
                    <a:pt x="3006" y="5174"/>
                    <a:pt x="3006" y="6239"/>
                  </a:cubicBezTo>
                  <a:cubicBezTo>
                    <a:pt x="3006" y="6696"/>
                    <a:pt x="2968" y="6924"/>
                    <a:pt x="2815" y="7076"/>
                  </a:cubicBezTo>
                  <a:cubicBezTo>
                    <a:pt x="2684" y="7208"/>
                    <a:pt x="2462" y="7249"/>
                    <a:pt x="2136" y="7249"/>
                  </a:cubicBezTo>
                  <a:cubicBezTo>
                    <a:pt x="1990" y="7249"/>
                    <a:pt x="1824" y="7240"/>
                    <a:pt x="1636" y="7229"/>
                  </a:cubicBezTo>
                  <a:cubicBezTo>
                    <a:pt x="1370" y="7191"/>
                    <a:pt x="647" y="7191"/>
                    <a:pt x="457" y="7076"/>
                  </a:cubicBezTo>
                  <a:cubicBezTo>
                    <a:pt x="343" y="7038"/>
                    <a:pt x="343" y="6924"/>
                    <a:pt x="343" y="6848"/>
                  </a:cubicBezTo>
                  <a:cubicBezTo>
                    <a:pt x="343" y="6810"/>
                    <a:pt x="419" y="6620"/>
                    <a:pt x="609" y="6620"/>
                  </a:cubicBezTo>
                  <a:cubicBezTo>
                    <a:pt x="685" y="6620"/>
                    <a:pt x="989" y="6620"/>
                    <a:pt x="1218" y="6316"/>
                  </a:cubicBezTo>
                  <a:cubicBezTo>
                    <a:pt x="1408" y="6125"/>
                    <a:pt x="1636" y="5707"/>
                    <a:pt x="1598" y="4946"/>
                  </a:cubicBezTo>
                  <a:cubicBezTo>
                    <a:pt x="1560" y="3843"/>
                    <a:pt x="951" y="1065"/>
                    <a:pt x="799" y="267"/>
                  </a:cubicBezTo>
                  <a:lnTo>
                    <a:pt x="799" y="229"/>
                  </a:lnTo>
                  <a:close/>
                  <a:moveTo>
                    <a:pt x="495" y="0"/>
                  </a:moveTo>
                  <a:cubicBezTo>
                    <a:pt x="457" y="0"/>
                    <a:pt x="457" y="0"/>
                    <a:pt x="419" y="38"/>
                  </a:cubicBezTo>
                  <a:cubicBezTo>
                    <a:pt x="381" y="114"/>
                    <a:pt x="381" y="152"/>
                    <a:pt x="381" y="190"/>
                  </a:cubicBezTo>
                  <a:cubicBezTo>
                    <a:pt x="419" y="229"/>
                    <a:pt x="1180" y="3767"/>
                    <a:pt x="1218" y="4984"/>
                  </a:cubicBezTo>
                  <a:cubicBezTo>
                    <a:pt x="1256" y="5669"/>
                    <a:pt x="1065" y="6049"/>
                    <a:pt x="951" y="6201"/>
                  </a:cubicBezTo>
                  <a:cubicBezTo>
                    <a:pt x="837" y="6316"/>
                    <a:pt x="647" y="6392"/>
                    <a:pt x="571" y="6392"/>
                  </a:cubicBezTo>
                  <a:cubicBezTo>
                    <a:pt x="266" y="6392"/>
                    <a:pt x="76" y="6620"/>
                    <a:pt x="38" y="6848"/>
                  </a:cubicBezTo>
                  <a:cubicBezTo>
                    <a:pt x="0" y="7114"/>
                    <a:pt x="114" y="7343"/>
                    <a:pt x="305" y="7419"/>
                  </a:cubicBezTo>
                  <a:cubicBezTo>
                    <a:pt x="495" y="7457"/>
                    <a:pt x="989" y="7495"/>
                    <a:pt x="1598" y="7571"/>
                  </a:cubicBezTo>
                  <a:lnTo>
                    <a:pt x="2169" y="7571"/>
                  </a:lnTo>
                  <a:cubicBezTo>
                    <a:pt x="2549" y="7571"/>
                    <a:pt x="2853" y="7533"/>
                    <a:pt x="2815" y="7305"/>
                  </a:cubicBezTo>
                  <a:cubicBezTo>
                    <a:pt x="3006" y="7114"/>
                    <a:pt x="3120" y="6848"/>
                    <a:pt x="3120" y="6278"/>
                  </a:cubicBezTo>
                  <a:cubicBezTo>
                    <a:pt x="3120" y="5136"/>
                    <a:pt x="3272" y="190"/>
                    <a:pt x="3272" y="152"/>
                  </a:cubicBezTo>
                  <a:cubicBezTo>
                    <a:pt x="3272" y="114"/>
                    <a:pt x="3272" y="114"/>
                    <a:pt x="3196" y="38"/>
                  </a:cubicBezTo>
                  <a:cubicBezTo>
                    <a:pt x="3196" y="0"/>
                    <a:pt x="3158" y="0"/>
                    <a:pt x="3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9"/>
            <p:cNvSpPr/>
            <p:nvPr/>
          </p:nvSpPr>
          <p:spPr>
            <a:xfrm>
              <a:off x="2131567" y="3869684"/>
              <a:ext cx="80850" cy="28361"/>
            </a:xfrm>
            <a:custGeom>
              <a:avLst/>
              <a:gdLst/>
              <a:ahLst/>
              <a:cxnLst/>
              <a:rect l="l" t="t" r="r" b="b"/>
              <a:pathLst>
                <a:path w="6095" h="2138" extrusionOk="0">
                  <a:moveTo>
                    <a:pt x="4890" y="1"/>
                  </a:moveTo>
                  <a:cubicBezTo>
                    <a:pt x="4416" y="1"/>
                    <a:pt x="3957" y="180"/>
                    <a:pt x="3957" y="180"/>
                  </a:cubicBezTo>
                  <a:lnTo>
                    <a:pt x="1484" y="180"/>
                  </a:lnTo>
                  <a:cubicBezTo>
                    <a:pt x="191" y="180"/>
                    <a:pt x="0" y="1055"/>
                    <a:pt x="1484" y="1778"/>
                  </a:cubicBezTo>
                  <a:cubicBezTo>
                    <a:pt x="2014" y="2057"/>
                    <a:pt x="2447" y="2138"/>
                    <a:pt x="2819" y="2138"/>
                  </a:cubicBezTo>
                  <a:cubicBezTo>
                    <a:pt x="3320" y="2138"/>
                    <a:pt x="3710" y="1991"/>
                    <a:pt x="4074" y="1991"/>
                  </a:cubicBezTo>
                  <a:cubicBezTo>
                    <a:pt x="4137" y="1991"/>
                    <a:pt x="4199" y="1995"/>
                    <a:pt x="4261" y="2006"/>
                  </a:cubicBezTo>
                  <a:cubicBezTo>
                    <a:pt x="4414" y="2028"/>
                    <a:pt x="4557" y="2039"/>
                    <a:pt x="4689" y="2039"/>
                  </a:cubicBezTo>
                  <a:cubicBezTo>
                    <a:pt x="5678" y="2039"/>
                    <a:pt x="6094" y="1437"/>
                    <a:pt x="5859" y="598"/>
                  </a:cubicBezTo>
                  <a:cubicBezTo>
                    <a:pt x="5703" y="128"/>
                    <a:pt x="5291" y="1"/>
                    <a:pt x="4890"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9"/>
            <p:cNvSpPr/>
            <p:nvPr/>
          </p:nvSpPr>
          <p:spPr>
            <a:xfrm>
              <a:off x="2133583" y="3867760"/>
              <a:ext cx="78741" cy="32579"/>
            </a:xfrm>
            <a:custGeom>
              <a:avLst/>
              <a:gdLst/>
              <a:ahLst/>
              <a:cxnLst/>
              <a:rect l="l" t="t" r="r" b="b"/>
              <a:pathLst>
                <a:path w="5936" h="2456" extrusionOk="0">
                  <a:moveTo>
                    <a:pt x="4741" y="322"/>
                  </a:moveTo>
                  <a:cubicBezTo>
                    <a:pt x="4892" y="322"/>
                    <a:pt x="5041" y="344"/>
                    <a:pt x="5175" y="401"/>
                  </a:cubicBezTo>
                  <a:cubicBezTo>
                    <a:pt x="5289" y="515"/>
                    <a:pt x="5441" y="667"/>
                    <a:pt x="5479" y="857"/>
                  </a:cubicBezTo>
                  <a:cubicBezTo>
                    <a:pt x="5593" y="1238"/>
                    <a:pt x="5555" y="1542"/>
                    <a:pt x="5365" y="1808"/>
                  </a:cubicBezTo>
                  <a:cubicBezTo>
                    <a:pt x="5168" y="2005"/>
                    <a:pt x="4868" y="2119"/>
                    <a:pt x="4494" y="2119"/>
                  </a:cubicBezTo>
                  <a:cubicBezTo>
                    <a:pt x="4362" y="2119"/>
                    <a:pt x="4221" y="2105"/>
                    <a:pt x="4071" y="2075"/>
                  </a:cubicBezTo>
                  <a:cubicBezTo>
                    <a:pt x="3982" y="2064"/>
                    <a:pt x="3900" y="2059"/>
                    <a:pt x="3821" y="2059"/>
                  </a:cubicBezTo>
                  <a:cubicBezTo>
                    <a:pt x="3630" y="2059"/>
                    <a:pt x="3461" y="2086"/>
                    <a:pt x="3272" y="2113"/>
                  </a:cubicBezTo>
                  <a:cubicBezTo>
                    <a:pt x="3078" y="2143"/>
                    <a:pt x="2867" y="2172"/>
                    <a:pt x="2629" y="2172"/>
                  </a:cubicBezTo>
                  <a:cubicBezTo>
                    <a:pt x="2259" y="2172"/>
                    <a:pt x="1826" y="2101"/>
                    <a:pt x="1294" y="1846"/>
                  </a:cubicBezTo>
                  <a:cubicBezTo>
                    <a:pt x="495" y="1466"/>
                    <a:pt x="305" y="1086"/>
                    <a:pt x="343" y="857"/>
                  </a:cubicBezTo>
                  <a:cubicBezTo>
                    <a:pt x="419" y="591"/>
                    <a:pt x="800" y="477"/>
                    <a:pt x="1256" y="477"/>
                  </a:cubicBezTo>
                  <a:lnTo>
                    <a:pt x="1256" y="515"/>
                  </a:lnTo>
                  <a:lnTo>
                    <a:pt x="3767" y="515"/>
                  </a:lnTo>
                  <a:cubicBezTo>
                    <a:pt x="3824" y="515"/>
                    <a:pt x="4288" y="322"/>
                    <a:pt x="4741" y="322"/>
                  </a:cubicBezTo>
                  <a:close/>
                  <a:moveTo>
                    <a:pt x="4689" y="1"/>
                  </a:moveTo>
                  <a:cubicBezTo>
                    <a:pt x="4244" y="1"/>
                    <a:pt x="3831" y="147"/>
                    <a:pt x="3729" y="173"/>
                  </a:cubicBezTo>
                  <a:lnTo>
                    <a:pt x="1256" y="173"/>
                  </a:lnTo>
                  <a:cubicBezTo>
                    <a:pt x="609" y="173"/>
                    <a:pt x="153" y="363"/>
                    <a:pt x="77" y="743"/>
                  </a:cubicBezTo>
                  <a:cubicBezTo>
                    <a:pt x="1" y="1162"/>
                    <a:pt x="419" y="1694"/>
                    <a:pt x="1180" y="2075"/>
                  </a:cubicBezTo>
                  <a:cubicBezTo>
                    <a:pt x="1751" y="2379"/>
                    <a:pt x="2207" y="2455"/>
                    <a:pt x="2588" y="2455"/>
                  </a:cubicBezTo>
                  <a:cubicBezTo>
                    <a:pt x="2892" y="2455"/>
                    <a:pt x="3120" y="2417"/>
                    <a:pt x="3349" y="2417"/>
                  </a:cubicBezTo>
                  <a:cubicBezTo>
                    <a:pt x="3558" y="2391"/>
                    <a:pt x="3714" y="2347"/>
                    <a:pt x="3865" y="2347"/>
                  </a:cubicBezTo>
                  <a:cubicBezTo>
                    <a:pt x="3933" y="2347"/>
                    <a:pt x="4001" y="2355"/>
                    <a:pt x="4071" y="2379"/>
                  </a:cubicBezTo>
                  <a:cubicBezTo>
                    <a:pt x="4181" y="2392"/>
                    <a:pt x="4287" y="2398"/>
                    <a:pt x="4389" y="2398"/>
                  </a:cubicBezTo>
                  <a:cubicBezTo>
                    <a:pt x="4893" y="2398"/>
                    <a:pt x="5309" y="2245"/>
                    <a:pt x="5593" y="1961"/>
                  </a:cubicBezTo>
                  <a:cubicBezTo>
                    <a:pt x="5821" y="1694"/>
                    <a:pt x="5936" y="1276"/>
                    <a:pt x="5783" y="743"/>
                  </a:cubicBezTo>
                  <a:cubicBezTo>
                    <a:pt x="5745" y="439"/>
                    <a:pt x="5555" y="249"/>
                    <a:pt x="5327" y="134"/>
                  </a:cubicBezTo>
                  <a:cubicBezTo>
                    <a:pt x="5128" y="35"/>
                    <a:pt x="4905" y="1"/>
                    <a:pt x="4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9"/>
            <p:cNvSpPr/>
            <p:nvPr/>
          </p:nvSpPr>
          <p:spPr>
            <a:xfrm>
              <a:off x="2162355" y="3756997"/>
              <a:ext cx="42395" cy="127331"/>
            </a:xfrm>
            <a:custGeom>
              <a:avLst/>
              <a:gdLst/>
              <a:ahLst/>
              <a:cxnLst/>
              <a:rect l="l" t="t" r="r" b="b"/>
              <a:pathLst>
                <a:path w="3196" h="9599" extrusionOk="0">
                  <a:moveTo>
                    <a:pt x="3196" y="1"/>
                  </a:moveTo>
                  <a:lnTo>
                    <a:pt x="685" y="495"/>
                  </a:lnTo>
                  <a:cubicBezTo>
                    <a:pt x="685" y="495"/>
                    <a:pt x="1332" y="5859"/>
                    <a:pt x="1370" y="7153"/>
                  </a:cubicBezTo>
                  <a:cubicBezTo>
                    <a:pt x="1446" y="8408"/>
                    <a:pt x="799" y="8675"/>
                    <a:pt x="533" y="8675"/>
                  </a:cubicBezTo>
                  <a:cubicBezTo>
                    <a:pt x="76" y="8675"/>
                    <a:pt x="0" y="9283"/>
                    <a:pt x="305" y="9436"/>
                  </a:cubicBezTo>
                  <a:cubicBezTo>
                    <a:pt x="495" y="9512"/>
                    <a:pt x="989" y="9512"/>
                    <a:pt x="1522" y="9588"/>
                  </a:cubicBezTo>
                  <a:cubicBezTo>
                    <a:pt x="1698" y="9594"/>
                    <a:pt x="1856" y="9599"/>
                    <a:pt x="1998" y="9599"/>
                  </a:cubicBezTo>
                  <a:cubicBezTo>
                    <a:pt x="2772" y="9599"/>
                    <a:pt x="3044" y="9450"/>
                    <a:pt x="3044" y="8484"/>
                  </a:cubicBezTo>
                  <a:cubicBezTo>
                    <a:pt x="3044" y="7343"/>
                    <a:pt x="3196" y="1"/>
                    <a:pt x="3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9"/>
            <p:cNvSpPr/>
            <p:nvPr/>
          </p:nvSpPr>
          <p:spPr>
            <a:xfrm>
              <a:off x="2161851" y="3755989"/>
              <a:ext cx="43907" cy="130713"/>
            </a:xfrm>
            <a:custGeom>
              <a:avLst/>
              <a:gdLst/>
              <a:ahLst/>
              <a:cxnLst/>
              <a:rect l="l" t="t" r="r" b="b"/>
              <a:pathLst>
                <a:path w="3310" h="9854" extrusionOk="0">
                  <a:moveTo>
                    <a:pt x="3196" y="191"/>
                  </a:moveTo>
                  <a:lnTo>
                    <a:pt x="3196" y="191"/>
                  </a:lnTo>
                  <a:cubicBezTo>
                    <a:pt x="3120" y="1332"/>
                    <a:pt x="3044" y="7457"/>
                    <a:pt x="3044" y="8484"/>
                  </a:cubicBezTo>
                  <a:cubicBezTo>
                    <a:pt x="3044" y="8979"/>
                    <a:pt x="2968" y="9207"/>
                    <a:pt x="2853" y="9359"/>
                  </a:cubicBezTo>
                  <a:cubicBezTo>
                    <a:pt x="2722" y="9491"/>
                    <a:pt x="2500" y="9531"/>
                    <a:pt x="2162" y="9531"/>
                  </a:cubicBezTo>
                  <a:cubicBezTo>
                    <a:pt x="2010" y="9531"/>
                    <a:pt x="1836" y="9523"/>
                    <a:pt x="1636" y="9512"/>
                  </a:cubicBezTo>
                  <a:cubicBezTo>
                    <a:pt x="1332" y="9435"/>
                    <a:pt x="647" y="9435"/>
                    <a:pt x="457" y="9359"/>
                  </a:cubicBezTo>
                  <a:cubicBezTo>
                    <a:pt x="381" y="9321"/>
                    <a:pt x="381" y="9207"/>
                    <a:pt x="381" y="9131"/>
                  </a:cubicBezTo>
                  <a:cubicBezTo>
                    <a:pt x="381" y="9055"/>
                    <a:pt x="419" y="8903"/>
                    <a:pt x="609" y="8903"/>
                  </a:cubicBezTo>
                  <a:cubicBezTo>
                    <a:pt x="799" y="8903"/>
                    <a:pt x="1027" y="8827"/>
                    <a:pt x="1218" y="8599"/>
                  </a:cubicBezTo>
                  <a:cubicBezTo>
                    <a:pt x="1408" y="8408"/>
                    <a:pt x="1674" y="7990"/>
                    <a:pt x="1598" y="7229"/>
                  </a:cubicBezTo>
                  <a:cubicBezTo>
                    <a:pt x="1560" y="6050"/>
                    <a:pt x="989" y="1522"/>
                    <a:pt x="913" y="647"/>
                  </a:cubicBezTo>
                  <a:lnTo>
                    <a:pt x="3196" y="191"/>
                  </a:lnTo>
                  <a:close/>
                  <a:moveTo>
                    <a:pt x="3120" y="1"/>
                  </a:moveTo>
                  <a:lnTo>
                    <a:pt x="609" y="457"/>
                  </a:lnTo>
                  <a:cubicBezTo>
                    <a:pt x="571" y="457"/>
                    <a:pt x="533" y="533"/>
                    <a:pt x="533" y="609"/>
                  </a:cubicBezTo>
                  <a:cubicBezTo>
                    <a:pt x="533" y="647"/>
                    <a:pt x="1179" y="6050"/>
                    <a:pt x="1218" y="7267"/>
                  </a:cubicBezTo>
                  <a:cubicBezTo>
                    <a:pt x="1294" y="7952"/>
                    <a:pt x="1103" y="8332"/>
                    <a:pt x="951" y="8446"/>
                  </a:cubicBezTo>
                  <a:cubicBezTo>
                    <a:pt x="837" y="8599"/>
                    <a:pt x="647" y="8637"/>
                    <a:pt x="571" y="8637"/>
                  </a:cubicBezTo>
                  <a:cubicBezTo>
                    <a:pt x="266" y="8637"/>
                    <a:pt x="76" y="8903"/>
                    <a:pt x="38" y="9131"/>
                  </a:cubicBezTo>
                  <a:cubicBezTo>
                    <a:pt x="0" y="9397"/>
                    <a:pt x="152" y="9588"/>
                    <a:pt x="343" y="9702"/>
                  </a:cubicBezTo>
                  <a:cubicBezTo>
                    <a:pt x="533" y="9740"/>
                    <a:pt x="989" y="9778"/>
                    <a:pt x="1598" y="9854"/>
                  </a:cubicBezTo>
                  <a:lnTo>
                    <a:pt x="2169" y="9854"/>
                  </a:lnTo>
                  <a:cubicBezTo>
                    <a:pt x="2549" y="9854"/>
                    <a:pt x="2815" y="9778"/>
                    <a:pt x="2891" y="9664"/>
                  </a:cubicBezTo>
                  <a:cubicBezTo>
                    <a:pt x="3120" y="9474"/>
                    <a:pt x="3196" y="9169"/>
                    <a:pt x="3196" y="8599"/>
                  </a:cubicBezTo>
                  <a:cubicBezTo>
                    <a:pt x="3196" y="7457"/>
                    <a:pt x="3310" y="229"/>
                    <a:pt x="3310" y="153"/>
                  </a:cubicBezTo>
                  <a:cubicBezTo>
                    <a:pt x="3310" y="77"/>
                    <a:pt x="3310" y="77"/>
                    <a:pt x="3272" y="39"/>
                  </a:cubicBezTo>
                  <a:cubicBezTo>
                    <a:pt x="3234" y="1"/>
                    <a:pt x="3196" y="1"/>
                    <a:pt x="3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9"/>
            <p:cNvSpPr/>
            <p:nvPr/>
          </p:nvSpPr>
          <p:spPr>
            <a:xfrm>
              <a:off x="2195663" y="3436528"/>
              <a:ext cx="50473" cy="50487"/>
            </a:xfrm>
            <a:custGeom>
              <a:avLst/>
              <a:gdLst/>
              <a:ahLst/>
              <a:cxnLst/>
              <a:rect l="l" t="t" r="r" b="b"/>
              <a:pathLst>
                <a:path w="3805" h="3806" extrusionOk="0">
                  <a:moveTo>
                    <a:pt x="1969" y="0"/>
                  </a:moveTo>
                  <a:cubicBezTo>
                    <a:pt x="1947" y="0"/>
                    <a:pt x="1925" y="1"/>
                    <a:pt x="1902" y="2"/>
                  </a:cubicBezTo>
                  <a:cubicBezTo>
                    <a:pt x="875" y="2"/>
                    <a:pt x="0" y="877"/>
                    <a:pt x="0" y="1904"/>
                  </a:cubicBezTo>
                  <a:cubicBezTo>
                    <a:pt x="0" y="2969"/>
                    <a:pt x="875" y="3806"/>
                    <a:pt x="1902" y="3806"/>
                  </a:cubicBezTo>
                  <a:cubicBezTo>
                    <a:pt x="2968" y="3806"/>
                    <a:pt x="3804" y="2969"/>
                    <a:pt x="3804" y="1904"/>
                  </a:cubicBezTo>
                  <a:cubicBezTo>
                    <a:pt x="3804" y="861"/>
                    <a:pt x="3002" y="0"/>
                    <a:pt x="1969" y="0"/>
                  </a:cubicBezTo>
                  <a:close/>
                </a:path>
              </a:pathLst>
            </a:custGeom>
            <a:solidFill>
              <a:srgbClr val="FFD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9"/>
            <p:cNvSpPr/>
            <p:nvPr/>
          </p:nvSpPr>
          <p:spPr>
            <a:xfrm>
              <a:off x="2194138" y="3434525"/>
              <a:ext cx="54015" cy="54519"/>
            </a:xfrm>
            <a:custGeom>
              <a:avLst/>
              <a:gdLst/>
              <a:ahLst/>
              <a:cxnLst/>
              <a:rect l="l" t="t" r="r" b="b"/>
              <a:pathLst>
                <a:path w="4072" h="4110" extrusionOk="0">
                  <a:moveTo>
                    <a:pt x="2017" y="267"/>
                  </a:moveTo>
                  <a:cubicBezTo>
                    <a:pt x="2968" y="267"/>
                    <a:pt x="3805" y="1066"/>
                    <a:pt x="3805" y="2017"/>
                  </a:cubicBezTo>
                  <a:cubicBezTo>
                    <a:pt x="3805" y="2968"/>
                    <a:pt x="3044" y="3767"/>
                    <a:pt x="2017" y="3767"/>
                  </a:cubicBezTo>
                  <a:cubicBezTo>
                    <a:pt x="1066" y="3767"/>
                    <a:pt x="267" y="3006"/>
                    <a:pt x="267" y="2017"/>
                  </a:cubicBezTo>
                  <a:cubicBezTo>
                    <a:pt x="267" y="1066"/>
                    <a:pt x="1028" y="267"/>
                    <a:pt x="2017" y="267"/>
                  </a:cubicBezTo>
                  <a:close/>
                  <a:moveTo>
                    <a:pt x="2017" y="0"/>
                  </a:moveTo>
                  <a:cubicBezTo>
                    <a:pt x="876" y="0"/>
                    <a:pt x="1" y="913"/>
                    <a:pt x="1" y="2055"/>
                  </a:cubicBezTo>
                  <a:cubicBezTo>
                    <a:pt x="1" y="3196"/>
                    <a:pt x="876" y="4109"/>
                    <a:pt x="2017" y="4109"/>
                  </a:cubicBezTo>
                  <a:cubicBezTo>
                    <a:pt x="3159" y="4109"/>
                    <a:pt x="4072" y="3196"/>
                    <a:pt x="4072" y="2055"/>
                  </a:cubicBezTo>
                  <a:cubicBezTo>
                    <a:pt x="4072" y="913"/>
                    <a:pt x="3159"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9"/>
            <p:cNvSpPr/>
            <p:nvPr/>
          </p:nvSpPr>
          <p:spPr>
            <a:xfrm>
              <a:off x="2116431" y="3562201"/>
              <a:ext cx="184211" cy="253109"/>
            </a:xfrm>
            <a:custGeom>
              <a:avLst/>
              <a:gdLst/>
              <a:ahLst/>
              <a:cxnLst/>
              <a:rect l="l" t="t" r="r" b="b"/>
              <a:pathLst>
                <a:path w="13887" h="19081" extrusionOk="0">
                  <a:moveTo>
                    <a:pt x="8750" y="1"/>
                  </a:moveTo>
                  <a:lnTo>
                    <a:pt x="3614" y="952"/>
                  </a:lnTo>
                  <a:cubicBezTo>
                    <a:pt x="3614" y="952"/>
                    <a:pt x="2359" y="2854"/>
                    <a:pt x="1332" y="6392"/>
                  </a:cubicBezTo>
                  <a:cubicBezTo>
                    <a:pt x="266" y="9892"/>
                    <a:pt x="0" y="16360"/>
                    <a:pt x="0" y="16360"/>
                  </a:cubicBezTo>
                  <a:cubicBezTo>
                    <a:pt x="0" y="16360"/>
                    <a:pt x="654" y="17258"/>
                    <a:pt x="1708" y="17258"/>
                  </a:cubicBezTo>
                  <a:cubicBezTo>
                    <a:pt x="1899" y="17258"/>
                    <a:pt x="2104" y="17229"/>
                    <a:pt x="2321" y="17158"/>
                  </a:cubicBezTo>
                  <a:cubicBezTo>
                    <a:pt x="2655" y="17060"/>
                    <a:pt x="2949" y="17013"/>
                    <a:pt x="3212" y="17013"/>
                  </a:cubicBezTo>
                  <a:cubicBezTo>
                    <a:pt x="3968" y="17013"/>
                    <a:pt x="4476" y="17404"/>
                    <a:pt x="4984" y="18110"/>
                  </a:cubicBezTo>
                  <a:cubicBezTo>
                    <a:pt x="5463" y="18774"/>
                    <a:pt x="6099" y="19081"/>
                    <a:pt x="6685" y="19081"/>
                  </a:cubicBezTo>
                  <a:cubicBezTo>
                    <a:pt x="7542" y="19081"/>
                    <a:pt x="8294" y="18425"/>
                    <a:pt x="8294" y="17273"/>
                  </a:cubicBezTo>
                  <a:cubicBezTo>
                    <a:pt x="8294" y="16573"/>
                    <a:pt x="8696" y="16238"/>
                    <a:pt x="9304" y="16238"/>
                  </a:cubicBezTo>
                  <a:cubicBezTo>
                    <a:pt x="9755" y="16238"/>
                    <a:pt x="10320" y="16422"/>
                    <a:pt x="10919" y="16778"/>
                  </a:cubicBezTo>
                  <a:cubicBezTo>
                    <a:pt x="11040" y="16852"/>
                    <a:pt x="11226" y="16890"/>
                    <a:pt x="11440" y="16890"/>
                  </a:cubicBezTo>
                  <a:cubicBezTo>
                    <a:pt x="12099" y="16890"/>
                    <a:pt x="13011" y="16527"/>
                    <a:pt x="13011" y="15751"/>
                  </a:cubicBezTo>
                  <a:cubicBezTo>
                    <a:pt x="12973" y="14838"/>
                    <a:pt x="13886" y="13887"/>
                    <a:pt x="13886" y="13887"/>
                  </a:cubicBezTo>
                  <a:cubicBezTo>
                    <a:pt x="13886" y="13887"/>
                    <a:pt x="13201" y="7001"/>
                    <a:pt x="11794" y="3919"/>
                  </a:cubicBezTo>
                  <a:cubicBezTo>
                    <a:pt x="10348" y="800"/>
                    <a:pt x="8750" y="1"/>
                    <a:pt x="8750" y="1"/>
                  </a:cubicBezTo>
                  <a:close/>
                </a:path>
              </a:pathLst>
            </a:custGeom>
            <a:solidFill>
              <a:srgbClr val="F75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9"/>
            <p:cNvSpPr/>
            <p:nvPr/>
          </p:nvSpPr>
          <p:spPr>
            <a:xfrm>
              <a:off x="2114402" y="3561193"/>
              <a:ext cx="188257" cy="255365"/>
            </a:xfrm>
            <a:custGeom>
              <a:avLst/>
              <a:gdLst/>
              <a:ahLst/>
              <a:cxnLst/>
              <a:rect l="l" t="t" r="r" b="b"/>
              <a:pathLst>
                <a:path w="14192" h="19251" extrusionOk="0">
                  <a:moveTo>
                    <a:pt x="8903" y="267"/>
                  </a:moveTo>
                  <a:cubicBezTo>
                    <a:pt x="9132" y="419"/>
                    <a:pt x="10577" y="1370"/>
                    <a:pt x="11833" y="4071"/>
                  </a:cubicBezTo>
                  <a:cubicBezTo>
                    <a:pt x="13164" y="6925"/>
                    <a:pt x="13849" y="13240"/>
                    <a:pt x="13887" y="13963"/>
                  </a:cubicBezTo>
                  <a:cubicBezTo>
                    <a:pt x="13735" y="14191"/>
                    <a:pt x="13050" y="14990"/>
                    <a:pt x="13088" y="15865"/>
                  </a:cubicBezTo>
                  <a:cubicBezTo>
                    <a:pt x="13088" y="16131"/>
                    <a:pt x="12936" y="16398"/>
                    <a:pt x="12594" y="16588"/>
                  </a:cubicBezTo>
                  <a:cubicBezTo>
                    <a:pt x="12270" y="16762"/>
                    <a:pt x="11864" y="16839"/>
                    <a:pt x="11559" y="16839"/>
                  </a:cubicBezTo>
                  <a:cubicBezTo>
                    <a:pt x="11398" y="16839"/>
                    <a:pt x="11265" y="16817"/>
                    <a:pt x="11186" y="16778"/>
                  </a:cubicBezTo>
                  <a:cubicBezTo>
                    <a:pt x="10537" y="16389"/>
                    <a:pt x="9924" y="16194"/>
                    <a:pt x="9443" y="16194"/>
                  </a:cubicBezTo>
                  <a:cubicBezTo>
                    <a:pt x="9218" y="16194"/>
                    <a:pt x="9023" y="16237"/>
                    <a:pt x="8865" y="16321"/>
                  </a:cubicBezTo>
                  <a:cubicBezTo>
                    <a:pt x="8599" y="16474"/>
                    <a:pt x="8333" y="16702"/>
                    <a:pt x="8333" y="17349"/>
                  </a:cubicBezTo>
                  <a:cubicBezTo>
                    <a:pt x="8333" y="18110"/>
                    <a:pt x="7952" y="18718"/>
                    <a:pt x="7343" y="18908"/>
                  </a:cubicBezTo>
                  <a:cubicBezTo>
                    <a:pt x="7168" y="18961"/>
                    <a:pt x="6988" y="18987"/>
                    <a:pt x="6810" y="18987"/>
                  </a:cubicBezTo>
                  <a:cubicBezTo>
                    <a:pt x="6215" y="18987"/>
                    <a:pt x="5631" y="18695"/>
                    <a:pt x="5251" y="18110"/>
                  </a:cubicBezTo>
                  <a:cubicBezTo>
                    <a:pt x="4718" y="17387"/>
                    <a:pt x="4186" y="16930"/>
                    <a:pt x="3349" y="16930"/>
                  </a:cubicBezTo>
                  <a:cubicBezTo>
                    <a:pt x="3044" y="16930"/>
                    <a:pt x="2740" y="16968"/>
                    <a:pt x="2474" y="17082"/>
                  </a:cubicBezTo>
                  <a:cubicBezTo>
                    <a:pt x="2277" y="17139"/>
                    <a:pt x="2092" y="17164"/>
                    <a:pt x="1920" y="17164"/>
                  </a:cubicBezTo>
                  <a:cubicBezTo>
                    <a:pt x="1057" y="17164"/>
                    <a:pt x="502" y="16556"/>
                    <a:pt x="343" y="16398"/>
                  </a:cubicBezTo>
                  <a:cubicBezTo>
                    <a:pt x="343" y="15713"/>
                    <a:pt x="686" y="9778"/>
                    <a:pt x="1675" y="6506"/>
                  </a:cubicBezTo>
                  <a:cubicBezTo>
                    <a:pt x="2626" y="3348"/>
                    <a:pt x="3691" y="1484"/>
                    <a:pt x="3920" y="1180"/>
                  </a:cubicBezTo>
                  <a:lnTo>
                    <a:pt x="8903" y="267"/>
                  </a:lnTo>
                  <a:close/>
                  <a:moveTo>
                    <a:pt x="8865" y="0"/>
                  </a:moveTo>
                  <a:lnTo>
                    <a:pt x="3729" y="876"/>
                  </a:lnTo>
                  <a:cubicBezTo>
                    <a:pt x="3653" y="876"/>
                    <a:pt x="3615" y="876"/>
                    <a:pt x="3615" y="952"/>
                  </a:cubicBezTo>
                  <a:cubicBezTo>
                    <a:pt x="3615" y="952"/>
                    <a:pt x="2398" y="2854"/>
                    <a:pt x="1332" y="6354"/>
                  </a:cubicBezTo>
                  <a:cubicBezTo>
                    <a:pt x="305" y="9816"/>
                    <a:pt x="1" y="16283"/>
                    <a:pt x="1" y="16359"/>
                  </a:cubicBezTo>
                  <a:cubicBezTo>
                    <a:pt x="1" y="16398"/>
                    <a:pt x="39" y="16398"/>
                    <a:pt x="39" y="16436"/>
                  </a:cubicBezTo>
                  <a:cubicBezTo>
                    <a:pt x="39" y="16436"/>
                    <a:pt x="788" y="17406"/>
                    <a:pt x="1906" y="17406"/>
                  </a:cubicBezTo>
                  <a:cubicBezTo>
                    <a:pt x="2098" y="17406"/>
                    <a:pt x="2300" y="17377"/>
                    <a:pt x="2512" y="17311"/>
                  </a:cubicBezTo>
                  <a:cubicBezTo>
                    <a:pt x="2840" y="17214"/>
                    <a:pt x="3123" y="17169"/>
                    <a:pt x="3375" y="17169"/>
                  </a:cubicBezTo>
                  <a:cubicBezTo>
                    <a:pt x="4116" y="17169"/>
                    <a:pt x="4578" y="17561"/>
                    <a:pt x="5061" y="18186"/>
                  </a:cubicBezTo>
                  <a:cubicBezTo>
                    <a:pt x="5517" y="18870"/>
                    <a:pt x="6202" y="19251"/>
                    <a:pt x="6849" y="19251"/>
                  </a:cubicBezTo>
                  <a:cubicBezTo>
                    <a:pt x="7039" y="19251"/>
                    <a:pt x="7229" y="19251"/>
                    <a:pt x="7343" y="19137"/>
                  </a:cubicBezTo>
                  <a:cubicBezTo>
                    <a:pt x="8104" y="18908"/>
                    <a:pt x="8561" y="18186"/>
                    <a:pt x="8561" y="17311"/>
                  </a:cubicBezTo>
                  <a:cubicBezTo>
                    <a:pt x="8561" y="16930"/>
                    <a:pt x="8713" y="16664"/>
                    <a:pt x="8941" y="16550"/>
                  </a:cubicBezTo>
                  <a:cubicBezTo>
                    <a:pt x="9076" y="16464"/>
                    <a:pt x="9247" y="16421"/>
                    <a:pt x="9446" y="16421"/>
                  </a:cubicBezTo>
                  <a:cubicBezTo>
                    <a:pt x="9863" y="16421"/>
                    <a:pt x="10403" y="16608"/>
                    <a:pt x="10996" y="16968"/>
                  </a:cubicBezTo>
                  <a:cubicBezTo>
                    <a:pt x="11130" y="17043"/>
                    <a:pt x="11333" y="17082"/>
                    <a:pt x="11566" y="17082"/>
                  </a:cubicBezTo>
                  <a:cubicBezTo>
                    <a:pt x="11928" y="17082"/>
                    <a:pt x="12360" y="16986"/>
                    <a:pt x="12708" y="16778"/>
                  </a:cubicBezTo>
                  <a:cubicBezTo>
                    <a:pt x="13126" y="16550"/>
                    <a:pt x="13316" y="16169"/>
                    <a:pt x="13316" y="15789"/>
                  </a:cubicBezTo>
                  <a:cubicBezTo>
                    <a:pt x="13316" y="14914"/>
                    <a:pt x="14115" y="14077"/>
                    <a:pt x="14115" y="14077"/>
                  </a:cubicBezTo>
                  <a:cubicBezTo>
                    <a:pt x="14191" y="14077"/>
                    <a:pt x="14191" y="14001"/>
                    <a:pt x="14191" y="13963"/>
                  </a:cubicBezTo>
                  <a:cubicBezTo>
                    <a:pt x="14115" y="13696"/>
                    <a:pt x="13507" y="6963"/>
                    <a:pt x="12099" y="3919"/>
                  </a:cubicBezTo>
                  <a:cubicBezTo>
                    <a:pt x="10653" y="837"/>
                    <a:pt x="8979" y="39"/>
                    <a:pt x="8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9"/>
            <p:cNvSpPr/>
            <p:nvPr/>
          </p:nvSpPr>
          <p:spPr>
            <a:xfrm>
              <a:off x="2144686" y="3447552"/>
              <a:ext cx="92868" cy="138288"/>
            </a:xfrm>
            <a:custGeom>
              <a:avLst/>
              <a:gdLst/>
              <a:ahLst/>
              <a:cxnLst/>
              <a:rect l="l" t="t" r="r" b="b"/>
              <a:pathLst>
                <a:path w="7001" h="10425" extrusionOk="0">
                  <a:moveTo>
                    <a:pt x="5159" y="1"/>
                  </a:moveTo>
                  <a:cubicBezTo>
                    <a:pt x="5029" y="1"/>
                    <a:pt x="4905" y="28"/>
                    <a:pt x="4794" y="84"/>
                  </a:cubicBezTo>
                  <a:cubicBezTo>
                    <a:pt x="4705" y="678"/>
                    <a:pt x="3919" y="1366"/>
                    <a:pt x="2908" y="1366"/>
                  </a:cubicBezTo>
                  <a:cubicBezTo>
                    <a:pt x="2625" y="1366"/>
                    <a:pt x="2325" y="1312"/>
                    <a:pt x="2017" y="1187"/>
                  </a:cubicBezTo>
                  <a:cubicBezTo>
                    <a:pt x="1751" y="1415"/>
                    <a:pt x="1256" y="1796"/>
                    <a:pt x="723" y="2518"/>
                  </a:cubicBezTo>
                  <a:cubicBezTo>
                    <a:pt x="115" y="3355"/>
                    <a:pt x="1" y="4801"/>
                    <a:pt x="533" y="5942"/>
                  </a:cubicBezTo>
                  <a:cubicBezTo>
                    <a:pt x="1104" y="7160"/>
                    <a:pt x="1142" y="7502"/>
                    <a:pt x="1484" y="9595"/>
                  </a:cubicBezTo>
                  <a:cubicBezTo>
                    <a:pt x="1741" y="10169"/>
                    <a:pt x="2610" y="10425"/>
                    <a:pt x="3584" y="10425"/>
                  </a:cubicBezTo>
                  <a:cubicBezTo>
                    <a:pt x="5061" y="10425"/>
                    <a:pt x="6779" y="9835"/>
                    <a:pt x="6963" y="8872"/>
                  </a:cubicBezTo>
                  <a:cubicBezTo>
                    <a:pt x="6620" y="5790"/>
                    <a:pt x="7001" y="4383"/>
                    <a:pt x="6963" y="2518"/>
                  </a:cubicBezTo>
                  <a:cubicBezTo>
                    <a:pt x="6898" y="927"/>
                    <a:pt x="5918" y="1"/>
                    <a:pt x="5159"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9"/>
            <p:cNvSpPr/>
            <p:nvPr/>
          </p:nvSpPr>
          <p:spPr>
            <a:xfrm>
              <a:off x="2142669" y="3445814"/>
              <a:ext cx="96901" cy="141630"/>
            </a:xfrm>
            <a:custGeom>
              <a:avLst/>
              <a:gdLst/>
              <a:ahLst/>
              <a:cxnLst/>
              <a:rect l="l" t="t" r="r" b="b"/>
              <a:pathLst>
                <a:path w="7305" h="10677" extrusionOk="0">
                  <a:moveTo>
                    <a:pt x="5381" y="303"/>
                  </a:moveTo>
                  <a:cubicBezTo>
                    <a:pt x="5550" y="303"/>
                    <a:pt x="5731" y="362"/>
                    <a:pt x="5897" y="481"/>
                  </a:cubicBezTo>
                  <a:cubicBezTo>
                    <a:pt x="6392" y="785"/>
                    <a:pt x="6924" y="1546"/>
                    <a:pt x="6963" y="2688"/>
                  </a:cubicBezTo>
                  <a:cubicBezTo>
                    <a:pt x="7001" y="3334"/>
                    <a:pt x="6963" y="3981"/>
                    <a:pt x="6924" y="4628"/>
                  </a:cubicBezTo>
                  <a:cubicBezTo>
                    <a:pt x="6810" y="5769"/>
                    <a:pt x="6734" y="7063"/>
                    <a:pt x="6963" y="9003"/>
                  </a:cubicBezTo>
                  <a:cubicBezTo>
                    <a:pt x="6810" y="9726"/>
                    <a:pt x="5669" y="10182"/>
                    <a:pt x="4566" y="10334"/>
                  </a:cubicBezTo>
                  <a:cubicBezTo>
                    <a:pt x="4270" y="10376"/>
                    <a:pt x="3984" y="10395"/>
                    <a:pt x="3716" y="10395"/>
                  </a:cubicBezTo>
                  <a:cubicBezTo>
                    <a:pt x="2744" y="10395"/>
                    <a:pt x="1997" y="10135"/>
                    <a:pt x="1789" y="9688"/>
                  </a:cubicBezTo>
                  <a:lnTo>
                    <a:pt x="1827" y="9574"/>
                  </a:lnTo>
                  <a:cubicBezTo>
                    <a:pt x="1484" y="7671"/>
                    <a:pt x="1446" y="7291"/>
                    <a:pt x="875" y="6073"/>
                  </a:cubicBezTo>
                  <a:cubicBezTo>
                    <a:pt x="343" y="4970"/>
                    <a:pt x="457" y="3601"/>
                    <a:pt x="1066" y="2802"/>
                  </a:cubicBezTo>
                  <a:cubicBezTo>
                    <a:pt x="1446" y="2269"/>
                    <a:pt x="1827" y="1927"/>
                    <a:pt x="2093" y="1698"/>
                  </a:cubicBezTo>
                  <a:lnTo>
                    <a:pt x="2245" y="1546"/>
                  </a:lnTo>
                  <a:cubicBezTo>
                    <a:pt x="2530" y="1641"/>
                    <a:pt x="2828" y="1690"/>
                    <a:pt x="3120" y="1690"/>
                  </a:cubicBezTo>
                  <a:cubicBezTo>
                    <a:pt x="3530" y="1690"/>
                    <a:pt x="3928" y="1594"/>
                    <a:pt x="4261" y="1394"/>
                  </a:cubicBezTo>
                  <a:cubicBezTo>
                    <a:pt x="4680" y="1128"/>
                    <a:pt x="5022" y="747"/>
                    <a:pt x="5098" y="367"/>
                  </a:cubicBezTo>
                  <a:cubicBezTo>
                    <a:pt x="5184" y="324"/>
                    <a:pt x="5280" y="303"/>
                    <a:pt x="5381" y="303"/>
                  </a:cubicBezTo>
                  <a:close/>
                  <a:moveTo>
                    <a:pt x="5301" y="0"/>
                  </a:moveTo>
                  <a:cubicBezTo>
                    <a:pt x="5164" y="0"/>
                    <a:pt x="5031" y="22"/>
                    <a:pt x="4908" y="62"/>
                  </a:cubicBezTo>
                  <a:cubicBezTo>
                    <a:pt x="4870" y="62"/>
                    <a:pt x="4832" y="139"/>
                    <a:pt x="4832" y="177"/>
                  </a:cubicBezTo>
                  <a:cubicBezTo>
                    <a:pt x="4756" y="519"/>
                    <a:pt x="4452" y="823"/>
                    <a:pt x="4071" y="1090"/>
                  </a:cubicBezTo>
                  <a:cubicBezTo>
                    <a:pt x="3870" y="1165"/>
                    <a:pt x="3519" y="1324"/>
                    <a:pt x="3052" y="1324"/>
                  </a:cubicBezTo>
                  <a:cubicBezTo>
                    <a:pt x="2812" y="1324"/>
                    <a:pt x="2542" y="1282"/>
                    <a:pt x="2245" y="1166"/>
                  </a:cubicBezTo>
                  <a:cubicBezTo>
                    <a:pt x="2207" y="1166"/>
                    <a:pt x="2169" y="1166"/>
                    <a:pt x="2093" y="1204"/>
                  </a:cubicBezTo>
                  <a:cubicBezTo>
                    <a:pt x="2017" y="1280"/>
                    <a:pt x="1979" y="1318"/>
                    <a:pt x="1865" y="1394"/>
                  </a:cubicBezTo>
                  <a:cubicBezTo>
                    <a:pt x="1598" y="1660"/>
                    <a:pt x="1142" y="2041"/>
                    <a:pt x="761" y="2535"/>
                  </a:cubicBezTo>
                  <a:cubicBezTo>
                    <a:pt x="115" y="3410"/>
                    <a:pt x="0" y="4932"/>
                    <a:pt x="571" y="6111"/>
                  </a:cubicBezTo>
                  <a:cubicBezTo>
                    <a:pt x="1104" y="7291"/>
                    <a:pt x="1142" y="7633"/>
                    <a:pt x="1484" y="9535"/>
                  </a:cubicBezTo>
                  <a:lnTo>
                    <a:pt x="1522" y="9726"/>
                  </a:lnTo>
                  <a:lnTo>
                    <a:pt x="1522" y="9764"/>
                  </a:lnTo>
                  <a:cubicBezTo>
                    <a:pt x="1827" y="10449"/>
                    <a:pt x="2778" y="10677"/>
                    <a:pt x="3767" y="10677"/>
                  </a:cubicBezTo>
                  <a:cubicBezTo>
                    <a:pt x="4071" y="10677"/>
                    <a:pt x="4337" y="10677"/>
                    <a:pt x="4566" y="10639"/>
                  </a:cubicBezTo>
                  <a:cubicBezTo>
                    <a:pt x="5707" y="10487"/>
                    <a:pt x="7115" y="9954"/>
                    <a:pt x="7229" y="9079"/>
                  </a:cubicBezTo>
                  <a:lnTo>
                    <a:pt x="7229" y="9003"/>
                  </a:lnTo>
                  <a:cubicBezTo>
                    <a:pt x="7039" y="7063"/>
                    <a:pt x="7115" y="5769"/>
                    <a:pt x="7191" y="4628"/>
                  </a:cubicBezTo>
                  <a:cubicBezTo>
                    <a:pt x="7229" y="3981"/>
                    <a:pt x="7305" y="3372"/>
                    <a:pt x="7229" y="2649"/>
                  </a:cubicBezTo>
                  <a:cubicBezTo>
                    <a:pt x="7191" y="1546"/>
                    <a:pt x="6772" y="633"/>
                    <a:pt x="6049" y="215"/>
                  </a:cubicBezTo>
                  <a:cubicBezTo>
                    <a:pt x="5806" y="68"/>
                    <a:pt x="5546" y="0"/>
                    <a:pt x="5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9"/>
            <p:cNvSpPr/>
            <p:nvPr/>
          </p:nvSpPr>
          <p:spPr>
            <a:xfrm>
              <a:off x="2171428" y="3420398"/>
              <a:ext cx="38376" cy="46242"/>
            </a:xfrm>
            <a:custGeom>
              <a:avLst/>
              <a:gdLst/>
              <a:ahLst/>
              <a:cxnLst/>
              <a:rect l="l" t="t" r="r" b="b"/>
              <a:pathLst>
                <a:path w="2893" h="3486" extrusionOk="0">
                  <a:moveTo>
                    <a:pt x="1789" y="0"/>
                  </a:moveTo>
                  <a:lnTo>
                    <a:pt x="1" y="761"/>
                  </a:lnTo>
                  <a:cubicBezTo>
                    <a:pt x="1" y="761"/>
                    <a:pt x="305" y="2169"/>
                    <a:pt x="1" y="3234"/>
                  </a:cubicBezTo>
                  <a:cubicBezTo>
                    <a:pt x="1" y="3234"/>
                    <a:pt x="476" y="3485"/>
                    <a:pt x="1043" y="3485"/>
                  </a:cubicBezTo>
                  <a:cubicBezTo>
                    <a:pt x="1138" y="3485"/>
                    <a:pt x="1235" y="3479"/>
                    <a:pt x="1332" y="3462"/>
                  </a:cubicBezTo>
                  <a:cubicBezTo>
                    <a:pt x="1903" y="3424"/>
                    <a:pt x="2892" y="3006"/>
                    <a:pt x="2740" y="2093"/>
                  </a:cubicBezTo>
                  <a:cubicBezTo>
                    <a:pt x="2284" y="761"/>
                    <a:pt x="1789" y="0"/>
                    <a:pt x="1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9"/>
            <p:cNvSpPr/>
            <p:nvPr/>
          </p:nvSpPr>
          <p:spPr>
            <a:xfrm>
              <a:off x="2168908" y="3418687"/>
              <a:ext cx="40896" cy="50168"/>
            </a:xfrm>
            <a:custGeom>
              <a:avLst/>
              <a:gdLst/>
              <a:ahLst/>
              <a:cxnLst/>
              <a:rect l="l" t="t" r="r" b="b"/>
              <a:pathLst>
                <a:path w="3083" h="3782" extrusionOk="0">
                  <a:moveTo>
                    <a:pt x="1979" y="319"/>
                  </a:moveTo>
                  <a:cubicBezTo>
                    <a:pt x="2093" y="548"/>
                    <a:pt x="2474" y="1271"/>
                    <a:pt x="2854" y="2260"/>
                  </a:cubicBezTo>
                  <a:cubicBezTo>
                    <a:pt x="2854" y="2488"/>
                    <a:pt x="2778" y="2754"/>
                    <a:pt x="2664" y="2944"/>
                  </a:cubicBezTo>
                  <a:cubicBezTo>
                    <a:pt x="2398" y="3249"/>
                    <a:pt x="1903" y="3439"/>
                    <a:pt x="1522" y="3515"/>
                  </a:cubicBezTo>
                  <a:cubicBezTo>
                    <a:pt x="1469" y="3519"/>
                    <a:pt x="1416" y="3521"/>
                    <a:pt x="1364" y="3521"/>
                  </a:cubicBezTo>
                  <a:cubicBezTo>
                    <a:pt x="932" y="3521"/>
                    <a:pt x="551" y="3393"/>
                    <a:pt x="381" y="3325"/>
                  </a:cubicBezTo>
                  <a:cubicBezTo>
                    <a:pt x="533" y="2412"/>
                    <a:pt x="419" y="1309"/>
                    <a:pt x="419" y="966"/>
                  </a:cubicBezTo>
                  <a:lnTo>
                    <a:pt x="1979" y="319"/>
                  </a:lnTo>
                  <a:close/>
                  <a:moveTo>
                    <a:pt x="1941" y="0"/>
                  </a:moveTo>
                  <a:cubicBezTo>
                    <a:pt x="1926" y="0"/>
                    <a:pt x="1913" y="5"/>
                    <a:pt x="1903" y="15"/>
                  </a:cubicBezTo>
                  <a:lnTo>
                    <a:pt x="77" y="776"/>
                  </a:lnTo>
                  <a:cubicBezTo>
                    <a:pt x="1" y="776"/>
                    <a:pt x="1" y="890"/>
                    <a:pt x="1" y="928"/>
                  </a:cubicBezTo>
                  <a:cubicBezTo>
                    <a:pt x="1" y="966"/>
                    <a:pt x="267" y="2298"/>
                    <a:pt x="1" y="3363"/>
                  </a:cubicBezTo>
                  <a:cubicBezTo>
                    <a:pt x="1" y="3401"/>
                    <a:pt x="39" y="3439"/>
                    <a:pt x="77" y="3515"/>
                  </a:cubicBezTo>
                  <a:cubicBezTo>
                    <a:pt x="115" y="3515"/>
                    <a:pt x="686" y="3781"/>
                    <a:pt x="1332" y="3781"/>
                  </a:cubicBezTo>
                  <a:lnTo>
                    <a:pt x="1446" y="3781"/>
                  </a:lnTo>
                  <a:cubicBezTo>
                    <a:pt x="1903" y="3743"/>
                    <a:pt x="2474" y="3515"/>
                    <a:pt x="2778" y="3135"/>
                  </a:cubicBezTo>
                  <a:cubicBezTo>
                    <a:pt x="3044" y="2868"/>
                    <a:pt x="3082" y="2602"/>
                    <a:pt x="3044" y="2222"/>
                  </a:cubicBezTo>
                  <a:cubicBezTo>
                    <a:pt x="2550" y="852"/>
                    <a:pt x="2093" y="129"/>
                    <a:pt x="2093" y="91"/>
                  </a:cubicBezTo>
                  <a:cubicBezTo>
                    <a:pt x="2037" y="35"/>
                    <a:pt x="1982" y="0"/>
                    <a:pt x="194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9"/>
            <p:cNvSpPr/>
            <p:nvPr/>
          </p:nvSpPr>
          <p:spPr>
            <a:xfrm>
              <a:off x="2142669" y="3378016"/>
              <a:ext cx="61589" cy="71246"/>
            </a:xfrm>
            <a:custGeom>
              <a:avLst/>
              <a:gdLst/>
              <a:ahLst/>
              <a:cxnLst/>
              <a:rect l="l" t="t" r="r" b="b"/>
              <a:pathLst>
                <a:path w="4643" h="5371" extrusionOk="0">
                  <a:moveTo>
                    <a:pt x="2521" y="1"/>
                  </a:moveTo>
                  <a:cubicBezTo>
                    <a:pt x="2387" y="1"/>
                    <a:pt x="2244" y="13"/>
                    <a:pt x="2093" y="38"/>
                  </a:cubicBezTo>
                  <a:cubicBezTo>
                    <a:pt x="0" y="418"/>
                    <a:pt x="115" y="3461"/>
                    <a:pt x="571" y="4717"/>
                  </a:cubicBezTo>
                  <a:cubicBezTo>
                    <a:pt x="758" y="5176"/>
                    <a:pt x="1096" y="5370"/>
                    <a:pt x="1502" y="5370"/>
                  </a:cubicBezTo>
                  <a:cubicBezTo>
                    <a:pt x="2173" y="5370"/>
                    <a:pt x="3027" y="4843"/>
                    <a:pt x="3691" y="4108"/>
                  </a:cubicBezTo>
                  <a:cubicBezTo>
                    <a:pt x="4621" y="2963"/>
                    <a:pt x="4643" y="1"/>
                    <a:pt x="2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9"/>
            <p:cNvSpPr/>
            <p:nvPr/>
          </p:nvSpPr>
          <p:spPr>
            <a:xfrm>
              <a:off x="2142165" y="3376995"/>
              <a:ext cx="63088" cy="74191"/>
            </a:xfrm>
            <a:custGeom>
              <a:avLst/>
              <a:gdLst/>
              <a:ahLst/>
              <a:cxnLst/>
              <a:rect l="l" t="t" r="r" b="b"/>
              <a:pathLst>
                <a:path w="4756" h="5593" extrusionOk="0">
                  <a:moveTo>
                    <a:pt x="2609" y="225"/>
                  </a:moveTo>
                  <a:cubicBezTo>
                    <a:pt x="3180" y="225"/>
                    <a:pt x="3625" y="499"/>
                    <a:pt x="3843" y="1028"/>
                  </a:cubicBezTo>
                  <a:cubicBezTo>
                    <a:pt x="4375" y="1941"/>
                    <a:pt x="4147" y="3462"/>
                    <a:pt x="3577" y="4109"/>
                  </a:cubicBezTo>
                  <a:cubicBezTo>
                    <a:pt x="2941" y="4886"/>
                    <a:pt x="2142" y="5335"/>
                    <a:pt x="1513" y="5335"/>
                  </a:cubicBezTo>
                  <a:cubicBezTo>
                    <a:pt x="1465" y="5335"/>
                    <a:pt x="1417" y="5332"/>
                    <a:pt x="1370" y="5327"/>
                  </a:cubicBezTo>
                  <a:cubicBezTo>
                    <a:pt x="1104" y="5250"/>
                    <a:pt x="913" y="5060"/>
                    <a:pt x="761" y="4756"/>
                  </a:cubicBezTo>
                  <a:cubicBezTo>
                    <a:pt x="495" y="3881"/>
                    <a:pt x="343" y="2207"/>
                    <a:pt x="913" y="1180"/>
                  </a:cubicBezTo>
                  <a:cubicBezTo>
                    <a:pt x="1180" y="685"/>
                    <a:pt x="1636" y="381"/>
                    <a:pt x="2207" y="267"/>
                  </a:cubicBezTo>
                  <a:cubicBezTo>
                    <a:pt x="2346" y="239"/>
                    <a:pt x="2481" y="225"/>
                    <a:pt x="2609" y="225"/>
                  </a:cubicBezTo>
                  <a:close/>
                  <a:moveTo>
                    <a:pt x="2577" y="0"/>
                  </a:moveTo>
                  <a:cubicBezTo>
                    <a:pt x="2434" y="0"/>
                    <a:pt x="2285" y="13"/>
                    <a:pt x="2131" y="38"/>
                  </a:cubicBezTo>
                  <a:cubicBezTo>
                    <a:pt x="1484" y="115"/>
                    <a:pt x="990" y="457"/>
                    <a:pt x="647" y="1066"/>
                  </a:cubicBezTo>
                  <a:cubicBezTo>
                    <a:pt x="0" y="2283"/>
                    <a:pt x="191" y="4033"/>
                    <a:pt x="533" y="4870"/>
                  </a:cubicBezTo>
                  <a:cubicBezTo>
                    <a:pt x="647" y="5250"/>
                    <a:pt x="990" y="5555"/>
                    <a:pt x="1370" y="5593"/>
                  </a:cubicBezTo>
                  <a:lnTo>
                    <a:pt x="1560" y="5593"/>
                  </a:lnTo>
                  <a:cubicBezTo>
                    <a:pt x="2245" y="5593"/>
                    <a:pt x="3158" y="5060"/>
                    <a:pt x="3805" y="4299"/>
                  </a:cubicBezTo>
                  <a:cubicBezTo>
                    <a:pt x="4452" y="3538"/>
                    <a:pt x="4756" y="1941"/>
                    <a:pt x="4147" y="875"/>
                  </a:cubicBezTo>
                  <a:cubicBezTo>
                    <a:pt x="3831" y="306"/>
                    <a:pt x="3279" y="0"/>
                    <a:pt x="25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9"/>
            <p:cNvSpPr/>
            <p:nvPr/>
          </p:nvSpPr>
          <p:spPr>
            <a:xfrm>
              <a:off x="2132071" y="3473378"/>
              <a:ext cx="50473" cy="50487"/>
            </a:xfrm>
            <a:custGeom>
              <a:avLst/>
              <a:gdLst/>
              <a:ahLst/>
              <a:cxnLst/>
              <a:rect l="l" t="t" r="r" b="b"/>
              <a:pathLst>
                <a:path w="3805" h="3806" extrusionOk="0">
                  <a:moveTo>
                    <a:pt x="1903" y="1"/>
                  </a:moveTo>
                  <a:cubicBezTo>
                    <a:pt x="876" y="1"/>
                    <a:pt x="0" y="838"/>
                    <a:pt x="0" y="1903"/>
                  </a:cubicBezTo>
                  <a:cubicBezTo>
                    <a:pt x="0" y="2930"/>
                    <a:pt x="876" y="3805"/>
                    <a:pt x="1903" y="3805"/>
                  </a:cubicBezTo>
                  <a:cubicBezTo>
                    <a:pt x="2930" y="3805"/>
                    <a:pt x="3805" y="2930"/>
                    <a:pt x="3805" y="1903"/>
                  </a:cubicBezTo>
                  <a:cubicBezTo>
                    <a:pt x="3805" y="838"/>
                    <a:pt x="2968" y="1"/>
                    <a:pt x="1903"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9"/>
            <p:cNvSpPr/>
            <p:nvPr/>
          </p:nvSpPr>
          <p:spPr>
            <a:xfrm>
              <a:off x="2129550" y="3471866"/>
              <a:ext cx="55023" cy="54519"/>
            </a:xfrm>
            <a:custGeom>
              <a:avLst/>
              <a:gdLst/>
              <a:ahLst/>
              <a:cxnLst/>
              <a:rect l="l" t="t" r="r" b="b"/>
              <a:pathLst>
                <a:path w="4148" h="4110" extrusionOk="0">
                  <a:moveTo>
                    <a:pt x="2055" y="267"/>
                  </a:moveTo>
                  <a:cubicBezTo>
                    <a:pt x="3044" y="267"/>
                    <a:pt x="3843" y="1066"/>
                    <a:pt x="3805" y="2017"/>
                  </a:cubicBezTo>
                  <a:cubicBezTo>
                    <a:pt x="3805" y="2968"/>
                    <a:pt x="3044" y="3767"/>
                    <a:pt x="2055" y="3767"/>
                  </a:cubicBezTo>
                  <a:cubicBezTo>
                    <a:pt x="1104" y="3767"/>
                    <a:pt x="305" y="3006"/>
                    <a:pt x="305" y="2017"/>
                  </a:cubicBezTo>
                  <a:cubicBezTo>
                    <a:pt x="305" y="1066"/>
                    <a:pt x="1066" y="267"/>
                    <a:pt x="2055" y="267"/>
                  </a:cubicBezTo>
                  <a:close/>
                  <a:moveTo>
                    <a:pt x="2055" y="1"/>
                  </a:moveTo>
                  <a:cubicBezTo>
                    <a:pt x="913" y="1"/>
                    <a:pt x="0" y="914"/>
                    <a:pt x="0" y="2055"/>
                  </a:cubicBezTo>
                  <a:cubicBezTo>
                    <a:pt x="0" y="3196"/>
                    <a:pt x="913" y="4109"/>
                    <a:pt x="2055" y="4109"/>
                  </a:cubicBezTo>
                  <a:cubicBezTo>
                    <a:pt x="3196" y="4109"/>
                    <a:pt x="4147" y="3158"/>
                    <a:pt x="4109" y="2055"/>
                  </a:cubicBezTo>
                  <a:cubicBezTo>
                    <a:pt x="4109" y="914"/>
                    <a:pt x="3196" y="1"/>
                    <a:pt x="20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9"/>
            <p:cNvSpPr/>
            <p:nvPr/>
          </p:nvSpPr>
          <p:spPr>
            <a:xfrm>
              <a:off x="2134087" y="3357270"/>
              <a:ext cx="128193" cy="134162"/>
            </a:xfrm>
            <a:custGeom>
              <a:avLst/>
              <a:gdLst/>
              <a:ahLst/>
              <a:cxnLst/>
              <a:rect l="l" t="t" r="r" b="b"/>
              <a:pathLst>
                <a:path w="9664" h="10114" extrusionOk="0">
                  <a:moveTo>
                    <a:pt x="3499" y="0"/>
                  </a:moveTo>
                  <a:cubicBezTo>
                    <a:pt x="2669" y="0"/>
                    <a:pt x="1876" y="275"/>
                    <a:pt x="1370" y="879"/>
                  </a:cubicBezTo>
                  <a:cubicBezTo>
                    <a:pt x="990" y="1335"/>
                    <a:pt x="762" y="1792"/>
                    <a:pt x="571" y="2096"/>
                  </a:cubicBezTo>
                  <a:cubicBezTo>
                    <a:pt x="229" y="2705"/>
                    <a:pt x="1" y="3047"/>
                    <a:pt x="1" y="3047"/>
                  </a:cubicBezTo>
                  <a:cubicBezTo>
                    <a:pt x="1" y="3047"/>
                    <a:pt x="319" y="3111"/>
                    <a:pt x="751" y="3111"/>
                  </a:cubicBezTo>
                  <a:cubicBezTo>
                    <a:pt x="1265" y="3111"/>
                    <a:pt x="1940" y="3021"/>
                    <a:pt x="2436" y="2629"/>
                  </a:cubicBezTo>
                  <a:cubicBezTo>
                    <a:pt x="2474" y="3352"/>
                    <a:pt x="2626" y="4303"/>
                    <a:pt x="2968" y="5025"/>
                  </a:cubicBezTo>
                  <a:cubicBezTo>
                    <a:pt x="3615" y="6129"/>
                    <a:pt x="3691" y="7422"/>
                    <a:pt x="2892" y="7993"/>
                  </a:cubicBezTo>
                  <a:cubicBezTo>
                    <a:pt x="2711" y="8117"/>
                    <a:pt x="2550" y="8161"/>
                    <a:pt x="2414" y="8161"/>
                  </a:cubicBezTo>
                  <a:cubicBezTo>
                    <a:pt x="2091" y="8161"/>
                    <a:pt x="1903" y="7917"/>
                    <a:pt x="1903" y="7917"/>
                  </a:cubicBezTo>
                  <a:lnTo>
                    <a:pt x="1903" y="7917"/>
                  </a:lnTo>
                  <a:cubicBezTo>
                    <a:pt x="1903" y="7917"/>
                    <a:pt x="1525" y="9567"/>
                    <a:pt x="3219" y="9567"/>
                  </a:cubicBezTo>
                  <a:cubicBezTo>
                    <a:pt x="3307" y="9567"/>
                    <a:pt x="3401" y="9562"/>
                    <a:pt x="3501" y="9553"/>
                  </a:cubicBezTo>
                  <a:cubicBezTo>
                    <a:pt x="4070" y="9942"/>
                    <a:pt x="4706" y="10114"/>
                    <a:pt x="5343" y="10114"/>
                  </a:cubicBezTo>
                  <a:cubicBezTo>
                    <a:pt x="7135" y="10114"/>
                    <a:pt x="8927" y="8754"/>
                    <a:pt x="9207" y="7042"/>
                  </a:cubicBezTo>
                  <a:cubicBezTo>
                    <a:pt x="9664" y="4379"/>
                    <a:pt x="7457" y="2705"/>
                    <a:pt x="6430" y="1335"/>
                  </a:cubicBezTo>
                  <a:cubicBezTo>
                    <a:pt x="5778" y="488"/>
                    <a:pt x="4605" y="0"/>
                    <a:pt x="3499"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9"/>
            <p:cNvSpPr/>
            <p:nvPr/>
          </p:nvSpPr>
          <p:spPr>
            <a:xfrm>
              <a:off x="2132071" y="3355293"/>
              <a:ext cx="130713" cy="138792"/>
            </a:xfrm>
            <a:custGeom>
              <a:avLst/>
              <a:gdLst/>
              <a:ahLst/>
              <a:cxnLst/>
              <a:rect l="l" t="t" r="r" b="b"/>
              <a:pathLst>
                <a:path w="9854" h="10463" extrusionOk="0">
                  <a:moveTo>
                    <a:pt x="3653" y="419"/>
                  </a:moveTo>
                  <a:cubicBezTo>
                    <a:pt x="4756" y="419"/>
                    <a:pt x="5821" y="914"/>
                    <a:pt x="6392" y="1674"/>
                  </a:cubicBezTo>
                  <a:cubicBezTo>
                    <a:pt x="6620" y="1941"/>
                    <a:pt x="6848" y="2245"/>
                    <a:pt x="7115" y="2511"/>
                  </a:cubicBezTo>
                  <a:cubicBezTo>
                    <a:pt x="8218" y="3729"/>
                    <a:pt x="9512" y="5136"/>
                    <a:pt x="9169" y="7229"/>
                  </a:cubicBezTo>
                  <a:cubicBezTo>
                    <a:pt x="8979" y="8332"/>
                    <a:pt x="8066" y="9359"/>
                    <a:pt x="6886" y="9892"/>
                  </a:cubicBezTo>
                  <a:cubicBezTo>
                    <a:pt x="6404" y="10101"/>
                    <a:pt x="5921" y="10201"/>
                    <a:pt x="5458" y="10201"/>
                  </a:cubicBezTo>
                  <a:cubicBezTo>
                    <a:pt x="4827" y="10201"/>
                    <a:pt x="4234" y="10015"/>
                    <a:pt x="3729" y="9664"/>
                  </a:cubicBezTo>
                  <a:cubicBezTo>
                    <a:pt x="3653" y="9626"/>
                    <a:pt x="3653" y="9626"/>
                    <a:pt x="3615" y="9626"/>
                  </a:cubicBezTo>
                  <a:cubicBezTo>
                    <a:pt x="3556" y="9630"/>
                    <a:pt x="3499" y="9631"/>
                    <a:pt x="3443" y="9631"/>
                  </a:cubicBezTo>
                  <a:cubicBezTo>
                    <a:pt x="2960" y="9631"/>
                    <a:pt x="2606" y="9488"/>
                    <a:pt x="2435" y="9283"/>
                  </a:cubicBezTo>
                  <a:cubicBezTo>
                    <a:pt x="2169" y="9055"/>
                    <a:pt x="2169" y="8675"/>
                    <a:pt x="2169" y="8408"/>
                  </a:cubicBezTo>
                  <a:lnTo>
                    <a:pt x="2169" y="8408"/>
                  </a:lnTo>
                  <a:cubicBezTo>
                    <a:pt x="2260" y="8481"/>
                    <a:pt x="2394" y="8527"/>
                    <a:pt x="2550" y="8527"/>
                  </a:cubicBezTo>
                  <a:cubicBezTo>
                    <a:pt x="2722" y="8527"/>
                    <a:pt x="2921" y="8471"/>
                    <a:pt x="3120" y="8332"/>
                  </a:cubicBezTo>
                  <a:cubicBezTo>
                    <a:pt x="3957" y="7761"/>
                    <a:pt x="3995" y="6468"/>
                    <a:pt x="3272" y="5174"/>
                  </a:cubicBezTo>
                  <a:cubicBezTo>
                    <a:pt x="2968" y="4604"/>
                    <a:pt x="2778" y="3843"/>
                    <a:pt x="2702" y="2816"/>
                  </a:cubicBezTo>
                  <a:cubicBezTo>
                    <a:pt x="2702" y="2702"/>
                    <a:pt x="2664" y="2664"/>
                    <a:pt x="2626" y="2664"/>
                  </a:cubicBezTo>
                  <a:cubicBezTo>
                    <a:pt x="2607" y="2645"/>
                    <a:pt x="2578" y="2635"/>
                    <a:pt x="2549" y="2635"/>
                  </a:cubicBezTo>
                  <a:cubicBezTo>
                    <a:pt x="2521" y="2635"/>
                    <a:pt x="2492" y="2645"/>
                    <a:pt x="2473" y="2664"/>
                  </a:cubicBezTo>
                  <a:cubicBezTo>
                    <a:pt x="2029" y="3029"/>
                    <a:pt x="1406" y="3126"/>
                    <a:pt x="923" y="3126"/>
                  </a:cubicBezTo>
                  <a:cubicBezTo>
                    <a:pt x="703" y="3126"/>
                    <a:pt x="512" y="3106"/>
                    <a:pt x="381" y="3082"/>
                  </a:cubicBezTo>
                  <a:cubicBezTo>
                    <a:pt x="533" y="2968"/>
                    <a:pt x="685" y="2702"/>
                    <a:pt x="876" y="2397"/>
                  </a:cubicBezTo>
                  <a:lnTo>
                    <a:pt x="799" y="2321"/>
                  </a:lnTo>
                  <a:cubicBezTo>
                    <a:pt x="990" y="2055"/>
                    <a:pt x="1256" y="1598"/>
                    <a:pt x="1560" y="1218"/>
                  </a:cubicBezTo>
                  <a:cubicBezTo>
                    <a:pt x="2055" y="723"/>
                    <a:pt x="2816" y="419"/>
                    <a:pt x="3653" y="419"/>
                  </a:cubicBezTo>
                  <a:close/>
                  <a:moveTo>
                    <a:pt x="3691" y="0"/>
                  </a:moveTo>
                  <a:cubicBezTo>
                    <a:pt x="2702" y="0"/>
                    <a:pt x="1903" y="343"/>
                    <a:pt x="1370" y="952"/>
                  </a:cubicBezTo>
                  <a:cubicBezTo>
                    <a:pt x="1028" y="1332"/>
                    <a:pt x="799" y="1827"/>
                    <a:pt x="609" y="2093"/>
                  </a:cubicBezTo>
                  <a:lnTo>
                    <a:pt x="571" y="2131"/>
                  </a:lnTo>
                  <a:cubicBezTo>
                    <a:pt x="229" y="2702"/>
                    <a:pt x="0" y="3044"/>
                    <a:pt x="0" y="3044"/>
                  </a:cubicBezTo>
                  <a:lnTo>
                    <a:pt x="0" y="3196"/>
                  </a:lnTo>
                  <a:cubicBezTo>
                    <a:pt x="0" y="3234"/>
                    <a:pt x="39" y="3272"/>
                    <a:pt x="77" y="3272"/>
                  </a:cubicBezTo>
                  <a:cubicBezTo>
                    <a:pt x="116" y="3272"/>
                    <a:pt x="490" y="3353"/>
                    <a:pt x="973" y="3353"/>
                  </a:cubicBezTo>
                  <a:cubicBezTo>
                    <a:pt x="1426" y="3353"/>
                    <a:pt x="1975" y="3282"/>
                    <a:pt x="2435" y="3006"/>
                  </a:cubicBezTo>
                  <a:cubicBezTo>
                    <a:pt x="2511" y="3957"/>
                    <a:pt x="2702" y="4718"/>
                    <a:pt x="3006" y="5251"/>
                  </a:cubicBezTo>
                  <a:cubicBezTo>
                    <a:pt x="3501" y="6240"/>
                    <a:pt x="3767" y="7419"/>
                    <a:pt x="2930" y="7990"/>
                  </a:cubicBezTo>
                  <a:cubicBezTo>
                    <a:pt x="2769" y="8110"/>
                    <a:pt x="2627" y="8151"/>
                    <a:pt x="2509" y="8151"/>
                  </a:cubicBezTo>
                  <a:cubicBezTo>
                    <a:pt x="2292" y="8151"/>
                    <a:pt x="2156" y="8014"/>
                    <a:pt x="2131" y="7990"/>
                  </a:cubicBezTo>
                  <a:cubicBezTo>
                    <a:pt x="2093" y="7952"/>
                    <a:pt x="2055" y="7952"/>
                    <a:pt x="1979" y="7952"/>
                  </a:cubicBezTo>
                  <a:cubicBezTo>
                    <a:pt x="1941" y="7952"/>
                    <a:pt x="1903" y="7990"/>
                    <a:pt x="1903" y="8028"/>
                  </a:cubicBezTo>
                  <a:cubicBezTo>
                    <a:pt x="1903" y="8104"/>
                    <a:pt x="1712" y="8903"/>
                    <a:pt x="2169" y="9435"/>
                  </a:cubicBezTo>
                  <a:cubicBezTo>
                    <a:pt x="2437" y="9770"/>
                    <a:pt x="2823" y="9899"/>
                    <a:pt x="3379" y="9899"/>
                  </a:cubicBezTo>
                  <a:cubicBezTo>
                    <a:pt x="3454" y="9899"/>
                    <a:pt x="3533" y="9897"/>
                    <a:pt x="3615" y="9892"/>
                  </a:cubicBezTo>
                  <a:cubicBezTo>
                    <a:pt x="4185" y="10272"/>
                    <a:pt x="4794" y="10463"/>
                    <a:pt x="5479" y="10463"/>
                  </a:cubicBezTo>
                  <a:cubicBezTo>
                    <a:pt x="6011" y="10463"/>
                    <a:pt x="6506" y="10310"/>
                    <a:pt x="7039" y="10044"/>
                  </a:cubicBezTo>
                  <a:cubicBezTo>
                    <a:pt x="8332" y="9512"/>
                    <a:pt x="9283" y="8408"/>
                    <a:pt x="9474" y="7191"/>
                  </a:cubicBezTo>
                  <a:cubicBezTo>
                    <a:pt x="9854" y="4984"/>
                    <a:pt x="8446" y="3463"/>
                    <a:pt x="7381" y="2245"/>
                  </a:cubicBezTo>
                  <a:cubicBezTo>
                    <a:pt x="7115" y="1941"/>
                    <a:pt x="6848" y="1674"/>
                    <a:pt x="6658" y="1370"/>
                  </a:cubicBezTo>
                  <a:cubicBezTo>
                    <a:pt x="6050" y="571"/>
                    <a:pt x="4832" y="0"/>
                    <a:pt x="3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9"/>
            <p:cNvSpPr/>
            <p:nvPr/>
          </p:nvSpPr>
          <p:spPr>
            <a:xfrm>
              <a:off x="2182531" y="3464305"/>
              <a:ext cx="26769" cy="24235"/>
            </a:xfrm>
            <a:custGeom>
              <a:avLst/>
              <a:gdLst/>
              <a:ahLst/>
              <a:cxnLst/>
              <a:rect l="l" t="t" r="r" b="b"/>
              <a:pathLst>
                <a:path w="2018" h="1827" extrusionOk="0">
                  <a:moveTo>
                    <a:pt x="1865" y="0"/>
                  </a:moveTo>
                  <a:cubicBezTo>
                    <a:pt x="1751" y="0"/>
                    <a:pt x="1675" y="38"/>
                    <a:pt x="1675" y="152"/>
                  </a:cubicBezTo>
                  <a:cubicBezTo>
                    <a:pt x="1485" y="1332"/>
                    <a:pt x="191" y="1522"/>
                    <a:pt x="153" y="1522"/>
                  </a:cubicBezTo>
                  <a:cubicBezTo>
                    <a:pt x="39" y="1522"/>
                    <a:pt x="1" y="1598"/>
                    <a:pt x="1" y="1674"/>
                  </a:cubicBezTo>
                  <a:cubicBezTo>
                    <a:pt x="1" y="1788"/>
                    <a:pt x="115" y="1826"/>
                    <a:pt x="153" y="1826"/>
                  </a:cubicBezTo>
                  <a:cubicBezTo>
                    <a:pt x="191" y="1826"/>
                    <a:pt x="1713" y="1598"/>
                    <a:pt x="2017" y="190"/>
                  </a:cubicBezTo>
                  <a:cubicBezTo>
                    <a:pt x="2017" y="114"/>
                    <a:pt x="1941" y="0"/>
                    <a:pt x="1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9"/>
            <p:cNvSpPr/>
            <p:nvPr/>
          </p:nvSpPr>
          <p:spPr>
            <a:xfrm>
              <a:off x="2182027" y="3395672"/>
              <a:ext cx="15162" cy="20693"/>
            </a:xfrm>
            <a:custGeom>
              <a:avLst/>
              <a:gdLst/>
              <a:ahLst/>
              <a:cxnLst/>
              <a:rect l="l" t="t" r="r" b="b"/>
              <a:pathLst>
                <a:path w="1143" h="1560" extrusionOk="0">
                  <a:moveTo>
                    <a:pt x="77" y="0"/>
                  </a:moveTo>
                  <a:cubicBezTo>
                    <a:pt x="39" y="38"/>
                    <a:pt x="1" y="114"/>
                    <a:pt x="1" y="190"/>
                  </a:cubicBezTo>
                  <a:cubicBezTo>
                    <a:pt x="39" y="228"/>
                    <a:pt x="267" y="1179"/>
                    <a:pt x="914" y="1560"/>
                  </a:cubicBezTo>
                  <a:lnTo>
                    <a:pt x="990" y="1560"/>
                  </a:lnTo>
                  <a:cubicBezTo>
                    <a:pt x="1028" y="1560"/>
                    <a:pt x="1104" y="1522"/>
                    <a:pt x="1066" y="1522"/>
                  </a:cubicBezTo>
                  <a:cubicBezTo>
                    <a:pt x="1142" y="1484"/>
                    <a:pt x="1066" y="1370"/>
                    <a:pt x="1028" y="1332"/>
                  </a:cubicBezTo>
                  <a:cubicBezTo>
                    <a:pt x="495" y="989"/>
                    <a:pt x="267" y="76"/>
                    <a:pt x="267" y="76"/>
                  </a:cubicBezTo>
                  <a:cubicBezTo>
                    <a:pt x="229" y="38"/>
                    <a:pt x="191"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9"/>
            <p:cNvSpPr/>
            <p:nvPr/>
          </p:nvSpPr>
          <p:spPr>
            <a:xfrm>
              <a:off x="2157301" y="3623578"/>
              <a:ext cx="19194" cy="134945"/>
            </a:xfrm>
            <a:custGeom>
              <a:avLst/>
              <a:gdLst/>
              <a:ahLst/>
              <a:cxnLst/>
              <a:rect l="l" t="t" r="r" b="b"/>
              <a:pathLst>
                <a:path w="1447" h="10173" extrusionOk="0">
                  <a:moveTo>
                    <a:pt x="1216" y="1"/>
                  </a:moveTo>
                  <a:cubicBezTo>
                    <a:pt x="1147" y="1"/>
                    <a:pt x="1104" y="44"/>
                    <a:pt x="1104" y="129"/>
                  </a:cubicBezTo>
                  <a:cubicBezTo>
                    <a:pt x="1028" y="167"/>
                    <a:pt x="1" y="5037"/>
                    <a:pt x="1" y="10021"/>
                  </a:cubicBezTo>
                  <a:cubicBezTo>
                    <a:pt x="1" y="10097"/>
                    <a:pt x="39" y="10173"/>
                    <a:pt x="153" y="10173"/>
                  </a:cubicBezTo>
                  <a:cubicBezTo>
                    <a:pt x="191" y="10173"/>
                    <a:pt x="305" y="10135"/>
                    <a:pt x="267" y="10059"/>
                  </a:cubicBezTo>
                  <a:cubicBezTo>
                    <a:pt x="267" y="5075"/>
                    <a:pt x="1370" y="281"/>
                    <a:pt x="1370" y="205"/>
                  </a:cubicBezTo>
                  <a:cubicBezTo>
                    <a:pt x="1446" y="129"/>
                    <a:pt x="1370" y="15"/>
                    <a:pt x="1294" y="15"/>
                  </a:cubicBezTo>
                  <a:cubicBezTo>
                    <a:pt x="1266" y="5"/>
                    <a:pt x="1240" y="1"/>
                    <a:pt x="1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9"/>
            <p:cNvSpPr/>
            <p:nvPr/>
          </p:nvSpPr>
          <p:spPr>
            <a:xfrm>
              <a:off x="2219381" y="3615195"/>
              <a:ext cx="19181" cy="90348"/>
            </a:xfrm>
            <a:custGeom>
              <a:avLst/>
              <a:gdLst/>
              <a:ahLst/>
              <a:cxnLst/>
              <a:rect l="l" t="t" r="r" b="b"/>
              <a:pathLst>
                <a:path w="1446" h="6811" extrusionOk="0">
                  <a:moveTo>
                    <a:pt x="76" y="0"/>
                  </a:moveTo>
                  <a:cubicBezTo>
                    <a:pt x="0" y="38"/>
                    <a:pt x="0" y="76"/>
                    <a:pt x="0" y="190"/>
                  </a:cubicBezTo>
                  <a:cubicBezTo>
                    <a:pt x="0" y="190"/>
                    <a:pt x="1027" y="3843"/>
                    <a:pt x="1180" y="6658"/>
                  </a:cubicBezTo>
                  <a:cubicBezTo>
                    <a:pt x="1180" y="6734"/>
                    <a:pt x="1218" y="6810"/>
                    <a:pt x="1332" y="6810"/>
                  </a:cubicBezTo>
                  <a:cubicBezTo>
                    <a:pt x="1408" y="6810"/>
                    <a:pt x="1446" y="6734"/>
                    <a:pt x="1446" y="6658"/>
                  </a:cubicBezTo>
                  <a:cubicBezTo>
                    <a:pt x="1294" y="3805"/>
                    <a:pt x="266" y="152"/>
                    <a:pt x="266" y="76"/>
                  </a:cubicBezTo>
                  <a:cubicBezTo>
                    <a:pt x="228" y="0"/>
                    <a:pt x="15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9"/>
            <p:cNvSpPr/>
            <p:nvPr/>
          </p:nvSpPr>
          <p:spPr>
            <a:xfrm>
              <a:off x="2235020" y="3605405"/>
              <a:ext cx="28785" cy="117793"/>
            </a:xfrm>
            <a:custGeom>
              <a:avLst/>
              <a:gdLst/>
              <a:ahLst/>
              <a:cxnLst/>
              <a:rect l="l" t="t" r="r" b="b"/>
              <a:pathLst>
                <a:path w="2170" h="8880" extrusionOk="0">
                  <a:moveTo>
                    <a:pt x="153" y="0"/>
                  </a:moveTo>
                  <a:cubicBezTo>
                    <a:pt x="132" y="0"/>
                    <a:pt x="107" y="5"/>
                    <a:pt x="77" y="15"/>
                  </a:cubicBezTo>
                  <a:cubicBezTo>
                    <a:pt x="39" y="91"/>
                    <a:pt x="1" y="130"/>
                    <a:pt x="39" y="206"/>
                  </a:cubicBezTo>
                  <a:cubicBezTo>
                    <a:pt x="39" y="282"/>
                    <a:pt x="1598" y="3744"/>
                    <a:pt x="1903" y="8727"/>
                  </a:cubicBezTo>
                  <a:cubicBezTo>
                    <a:pt x="1903" y="8842"/>
                    <a:pt x="1941" y="8880"/>
                    <a:pt x="2055" y="8880"/>
                  </a:cubicBezTo>
                  <a:cubicBezTo>
                    <a:pt x="2131" y="8880"/>
                    <a:pt x="2169" y="8842"/>
                    <a:pt x="2169" y="8689"/>
                  </a:cubicBezTo>
                  <a:cubicBezTo>
                    <a:pt x="1903" y="3630"/>
                    <a:pt x="267" y="130"/>
                    <a:pt x="267" y="91"/>
                  </a:cubicBezTo>
                  <a:cubicBezTo>
                    <a:pt x="239" y="36"/>
                    <a:pt x="211" y="0"/>
                    <a:pt x="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9"/>
            <p:cNvSpPr/>
            <p:nvPr/>
          </p:nvSpPr>
          <p:spPr>
            <a:xfrm>
              <a:off x="2237037" y="3435029"/>
              <a:ext cx="14140" cy="28268"/>
            </a:xfrm>
            <a:custGeom>
              <a:avLst/>
              <a:gdLst/>
              <a:ahLst/>
              <a:cxnLst/>
              <a:rect l="l" t="t" r="r" b="b"/>
              <a:pathLst>
                <a:path w="1066" h="2131" extrusionOk="0">
                  <a:moveTo>
                    <a:pt x="609" y="0"/>
                  </a:moveTo>
                  <a:cubicBezTo>
                    <a:pt x="571" y="39"/>
                    <a:pt x="495" y="77"/>
                    <a:pt x="495" y="191"/>
                  </a:cubicBezTo>
                  <a:cubicBezTo>
                    <a:pt x="495" y="191"/>
                    <a:pt x="762" y="1218"/>
                    <a:pt x="39" y="1903"/>
                  </a:cubicBezTo>
                  <a:cubicBezTo>
                    <a:pt x="1" y="1941"/>
                    <a:pt x="1" y="2017"/>
                    <a:pt x="39" y="2093"/>
                  </a:cubicBezTo>
                  <a:cubicBezTo>
                    <a:pt x="39" y="2131"/>
                    <a:pt x="77" y="2131"/>
                    <a:pt x="115" y="2131"/>
                  </a:cubicBezTo>
                  <a:cubicBezTo>
                    <a:pt x="153" y="2131"/>
                    <a:pt x="229" y="2131"/>
                    <a:pt x="229" y="2055"/>
                  </a:cubicBezTo>
                  <a:cubicBezTo>
                    <a:pt x="1066" y="1256"/>
                    <a:pt x="800" y="115"/>
                    <a:pt x="800" y="77"/>
                  </a:cubicBezTo>
                  <a:cubicBezTo>
                    <a:pt x="762" y="39"/>
                    <a:pt x="685"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9"/>
            <p:cNvSpPr/>
            <p:nvPr/>
          </p:nvSpPr>
          <p:spPr>
            <a:xfrm>
              <a:off x="2155284" y="3574816"/>
              <a:ext cx="92868" cy="29793"/>
            </a:xfrm>
            <a:custGeom>
              <a:avLst/>
              <a:gdLst/>
              <a:ahLst/>
              <a:cxnLst/>
              <a:rect l="l" t="t" r="r" b="b"/>
              <a:pathLst>
                <a:path w="7001" h="2246" extrusionOk="0">
                  <a:moveTo>
                    <a:pt x="6925" y="1"/>
                  </a:moveTo>
                  <a:cubicBezTo>
                    <a:pt x="6810" y="1"/>
                    <a:pt x="6772" y="1"/>
                    <a:pt x="6734" y="115"/>
                  </a:cubicBezTo>
                  <a:cubicBezTo>
                    <a:pt x="6734" y="115"/>
                    <a:pt x="6164" y="1637"/>
                    <a:pt x="3501" y="1941"/>
                  </a:cubicBezTo>
                  <a:cubicBezTo>
                    <a:pt x="3316" y="1966"/>
                    <a:pt x="3138" y="1977"/>
                    <a:pt x="2966" y="1977"/>
                  </a:cubicBezTo>
                  <a:cubicBezTo>
                    <a:pt x="1299" y="1977"/>
                    <a:pt x="267" y="914"/>
                    <a:pt x="267" y="914"/>
                  </a:cubicBezTo>
                  <a:cubicBezTo>
                    <a:pt x="229" y="895"/>
                    <a:pt x="191" y="885"/>
                    <a:pt x="157" y="885"/>
                  </a:cubicBezTo>
                  <a:cubicBezTo>
                    <a:pt x="124" y="885"/>
                    <a:pt x="96" y="895"/>
                    <a:pt x="77" y="914"/>
                  </a:cubicBezTo>
                  <a:cubicBezTo>
                    <a:pt x="1" y="952"/>
                    <a:pt x="1" y="1066"/>
                    <a:pt x="77" y="1104"/>
                  </a:cubicBezTo>
                  <a:cubicBezTo>
                    <a:pt x="115" y="1142"/>
                    <a:pt x="1256" y="2245"/>
                    <a:pt x="3006" y="2245"/>
                  </a:cubicBezTo>
                  <a:lnTo>
                    <a:pt x="3539" y="2245"/>
                  </a:lnTo>
                  <a:cubicBezTo>
                    <a:pt x="6392" y="1903"/>
                    <a:pt x="6963" y="229"/>
                    <a:pt x="7001" y="191"/>
                  </a:cubicBezTo>
                  <a:cubicBezTo>
                    <a:pt x="7001" y="115"/>
                    <a:pt x="7001" y="39"/>
                    <a:pt x="6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9"/>
            <p:cNvSpPr/>
            <p:nvPr/>
          </p:nvSpPr>
          <p:spPr>
            <a:xfrm>
              <a:off x="2177490" y="3564522"/>
              <a:ext cx="7588" cy="22418"/>
            </a:xfrm>
            <a:custGeom>
              <a:avLst/>
              <a:gdLst/>
              <a:ahLst/>
              <a:cxnLst/>
              <a:rect l="l" t="t" r="r" b="b"/>
              <a:pathLst>
                <a:path w="572" h="1690" extrusionOk="0">
                  <a:moveTo>
                    <a:pt x="207" y="1"/>
                  </a:moveTo>
                  <a:cubicBezTo>
                    <a:pt x="191" y="1"/>
                    <a:pt x="173" y="6"/>
                    <a:pt x="153" y="16"/>
                  </a:cubicBezTo>
                  <a:cubicBezTo>
                    <a:pt x="39" y="54"/>
                    <a:pt x="0" y="92"/>
                    <a:pt x="39" y="206"/>
                  </a:cubicBezTo>
                  <a:cubicBezTo>
                    <a:pt x="229" y="777"/>
                    <a:pt x="229" y="1538"/>
                    <a:pt x="229" y="1538"/>
                  </a:cubicBezTo>
                  <a:cubicBezTo>
                    <a:pt x="229" y="1614"/>
                    <a:pt x="305" y="1690"/>
                    <a:pt x="381" y="1690"/>
                  </a:cubicBezTo>
                  <a:cubicBezTo>
                    <a:pt x="419" y="1690"/>
                    <a:pt x="533" y="1652"/>
                    <a:pt x="533" y="1576"/>
                  </a:cubicBezTo>
                  <a:cubicBezTo>
                    <a:pt x="533" y="1538"/>
                    <a:pt x="571" y="777"/>
                    <a:pt x="343" y="92"/>
                  </a:cubicBezTo>
                  <a:cubicBezTo>
                    <a:pt x="287" y="36"/>
                    <a:pt x="252"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9"/>
            <p:cNvSpPr/>
            <p:nvPr/>
          </p:nvSpPr>
          <p:spPr>
            <a:xfrm>
              <a:off x="2213319" y="3558964"/>
              <a:ext cx="9604" cy="24951"/>
            </a:xfrm>
            <a:custGeom>
              <a:avLst/>
              <a:gdLst/>
              <a:ahLst/>
              <a:cxnLst/>
              <a:rect l="l" t="t" r="r" b="b"/>
              <a:pathLst>
                <a:path w="724" h="1881" extrusionOk="0">
                  <a:moveTo>
                    <a:pt x="567" y="1"/>
                  </a:moveTo>
                  <a:cubicBezTo>
                    <a:pt x="527" y="1"/>
                    <a:pt x="473" y="27"/>
                    <a:pt x="419" y="54"/>
                  </a:cubicBezTo>
                  <a:cubicBezTo>
                    <a:pt x="1" y="663"/>
                    <a:pt x="115" y="1652"/>
                    <a:pt x="115" y="1728"/>
                  </a:cubicBezTo>
                  <a:cubicBezTo>
                    <a:pt x="115" y="1804"/>
                    <a:pt x="153" y="1880"/>
                    <a:pt x="267" y="1880"/>
                  </a:cubicBezTo>
                  <a:cubicBezTo>
                    <a:pt x="343" y="1880"/>
                    <a:pt x="381" y="1804"/>
                    <a:pt x="381" y="1614"/>
                  </a:cubicBezTo>
                  <a:cubicBezTo>
                    <a:pt x="381" y="1614"/>
                    <a:pt x="305" y="739"/>
                    <a:pt x="685" y="207"/>
                  </a:cubicBezTo>
                  <a:cubicBezTo>
                    <a:pt x="723" y="168"/>
                    <a:pt x="685" y="54"/>
                    <a:pt x="609" y="16"/>
                  </a:cubicBezTo>
                  <a:cubicBezTo>
                    <a:pt x="598" y="5"/>
                    <a:pt x="584"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9"/>
            <p:cNvSpPr/>
            <p:nvPr/>
          </p:nvSpPr>
          <p:spPr>
            <a:xfrm>
              <a:off x="2079581" y="3457288"/>
              <a:ext cx="29289" cy="20826"/>
            </a:xfrm>
            <a:custGeom>
              <a:avLst/>
              <a:gdLst/>
              <a:ahLst/>
              <a:cxnLst/>
              <a:rect l="l" t="t" r="r" b="b"/>
              <a:pathLst>
                <a:path w="2208" h="1570" extrusionOk="0">
                  <a:moveTo>
                    <a:pt x="830" y="1"/>
                  </a:moveTo>
                  <a:cubicBezTo>
                    <a:pt x="729" y="1"/>
                    <a:pt x="629" y="22"/>
                    <a:pt x="534" y="72"/>
                  </a:cubicBezTo>
                  <a:cubicBezTo>
                    <a:pt x="1" y="339"/>
                    <a:pt x="457" y="415"/>
                    <a:pt x="876" y="1024"/>
                  </a:cubicBezTo>
                  <a:cubicBezTo>
                    <a:pt x="1078" y="1326"/>
                    <a:pt x="1665" y="1569"/>
                    <a:pt x="2062" y="1569"/>
                  </a:cubicBezTo>
                  <a:cubicBezTo>
                    <a:pt x="2114" y="1569"/>
                    <a:pt x="2163" y="1565"/>
                    <a:pt x="2207" y="1556"/>
                  </a:cubicBezTo>
                  <a:lnTo>
                    <a:pt x="1865" y="529"/>
                  </a:lnTo>
                  <a:cubicBezTo>
                    <a:pt x="1865" y="529"/>
                    <a:pt x="1337" y="1"/>
                    <a:pt x="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9"/>
            <p:cNvSpPr/>
            <p:nvPr/>
          </p:nvSpPr>
          <p:spPr>
            <a:xfrm>
              <a:off x="2080589" y="3455139"/>
              <a:ext cx="29289" cy="25323"/>
            </a:xfrm>
            <a:custGeom>
              <a:avLst/>
              <a:gdLst/>
              <a:ahLst/>
              <a:cxnLst/>
              <a:rect l="l" t="t" r="r" b="b"/>
              <a:pathLst>
                <a:path w="2208" h="1909" extrusionOk="0">
                  <a:moveTo>
                    <a:pt x="718" y="0"/>
                  </a:moveTo>
                  <a:cubicBezTo>
                    <a:pt x="605" y="0"/>
                    <a:pt x="491" y="24"/>
                    <a:pt x="381" y="82"/>
                  </a:cubicBezTo>
                  <a:cubicBezTo>
                    <a:pt x="229" y="196"/>
                    <a:pt x="77" y="273"/>
                    <a:pt x="39" y="425"/>
                  </a:cubicBezTo>
                  <a:cubicBezTo>
                    <a:pt x="1" y="577"/>
                    <a:pt x="115" y="691"/>
                    <a:pt x="267" y="843"/>
                  </a:cubicBezTo>
                  <a:cubicBezTo>
                    <a:pt x="419" y="957"/>
                    <a:pt x="496" y="1071"/>
                    <a:pt x="648" y="1262"/>
                  </a:cubicBezTo>
                  <a:cubicBezTo>
                    <a:pt x="876" y="1604"/>
                    <a:pt x="1485" y="1908"/>
                    <a:pt x="1941" y="1908"/>
                  </a:cubicBezTo>
                  <a:lnTo>
                    <a:pt x="2131" y="1908"/>
                  </a:lnTo>
                  <a:cubicBezTo>
                    <a:pt x="2170" y="1908"/>
                    <a:pt x="2208" y="1794"/>
                    <a:pt x="2208" y="1680"/>
                  </a:cubicBezTo>
                  <a:cubicBezTo>
                    <a:pt x="2208" y="1642"/>
                    <a:pt x="2131" y="1604"/>
                    <a:pt x="2017" y="1604"/>
                  </a:cubicBezTo>
                  <a:cubicBezTo>
                    <a:pt x="1998" y="1607"/>
                    <a:pt x="1976" y="1608"/>
                    <a:pt x="1952" y="1608"/>
                  </a:cubicBezTo>
                  <a:cubicBezTo>
                    <a:pt x="1653" y="1608"/>
                    <a:pt x="1052" y="1394"/>
                    <a:pt x="876" y="1148"/>
                  </a:cubicBezTo>
                  <a:cubicBezTo>
                    <a:pt x="762" y="881"/>
                    <a:pt x="610" y="729"/>
                    <a:pt x="496" y="653"/>
                  </a:cubicBezTo>
                  <a:lnTo>
                    <a:pt x="381" y="501"/>
                  </a:lnTo>
                  <a:cubicBezTo>
                    <a:pt x="381" y="501"/>
                    <a:pt x="381" y="463"/>
                    <a:pt x="496" y="425"/>
                  </a:cubicBezTo>
                  <a:cubicBezTo>
                    <a:pt x="563" y="391"/>
                    <a:pt x="637" y="376"/>
                    <a:pt x="714" y="376"/>
                  </a:cubicBezTo>
                  <a:cubicBezTo>
                    <a:pt x="1067" y="376"/>
                    <a:pt x="1481" y="687"/>
                    <a:pt x="1637" y="843"/>
                  </a:cubicBezTo>
                  <a:cubicBezTo>
                    <a:pt x="1694" y="862"/>
                    <a:pt x="1742" y="872"/>
                    <a:pt x="1784" y="872"/>
                  </a:cubicBezTo>
                  <a:cubicBezTo>
                    <a:pt x="1827" y="872"/>
                    <a:pt x="1865" y="862"/>
                    <a:pt x="1903" y="843"/>
                  </a:cubicBezTo>
                  <a:cubicBezTo>
                    <a:pt x="1941" y="767"/>
                    <a:pt x="1941" y="653"/>
                    <a:pt x="1903" y="615"/>
                  </a:cubicBezTo>
                  <a:cubicBezTo>
                    <a:pt x="1840" y="583"/>
                    <a:pt x="1278"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29"/>
          <p:cNvGrpSpPr/>
          <p:nvPr/>
        </p:nvGrpSpPr>
        <p:grpSpPr>
          <a:xfrm>
            <a:off x="976880" y="3674333"/>
            <a:ext cx="840154" cy="617931"/>
            <a:chOff x="1357925" y="4583513"/>
            <a:chExt cx="287665" cy="211577"/>
          </a:xfrm>
        </p:grpSpPr>
        <p:sp>
          <p:nvSpPr>
            <p:cNvPr id="405" name="Google Shape;405;p29"/>
            <p:cNvSpPr/>
            <p:nvPr/>
          </p:nvSpPr>
          <p:spPr>
            <a:xfrm>
              <a:off x="1368020" y="4630484"/>
              <a:ext cx="275050" cy="161077"/>
            </a:xfrm>
            <a:custGeom>
              <a:avLst/>
              <a:gdLst/>
              <a:ahLst/>
              <a:cxnLst/>
              <a:rect l="l" t="t" r="r" b="b"/>
              <a:pathLst>
                <a:path w="20735" h="12143" extrusionOk="0">
                  <a:moveTo>
                    <a:pt x="12811" y="0"/>
                  </a:moveTo>
                  <a:cubicBezTo>
                    <a:pt x="11310" y="0"/>
                    <a:pt x="9871" y="301"/>
                    <a:pt x="8789" y="919"/>
                  </a:cubicBezTo>
                  <a:cubicBezTo>
                    <a:pt x="7267" y="1794"/>
                    <a:pt x="6849" y="3088"/>
                    <a:pt x="7457" y="4305"/>
                  </a:cubicBezTo>
                  <a:cubicBezTo>
                    <a:pt x="6830" y="4207"/>
                    <a:pt x="6197" y="4156"/>
                    <a:pt x="5578" y="4156"/>
                  </a:cubicBezTo>
                  <a:cubicBezTo>
                    <a:pt x="4508" y="4156"/>
                    <a:pt x="3479" y="4310"/>
                    <a:pt x="2588" y="4647"/>
                  </a:cubicBezTo>
                  <a:cubicBezTo>
                    <a:pt x="2321" y="3772"/>
                    <a:pt x="2131" y="3164"/>
                    <a:pt x="2131" y="3164"/>
                  </a:cubicBezTo>
                  <a:lnTo>
                    <a:pt x="1" y="3925"/>
                  </a:lnTo>
                  <a:lnTo>
                    <a:pt x="1" y="7539"/>
                  </a:lnTo>
                  <a:cubicBezTo>
                    <a:pt x="115" y="8528"/>
                    <a:pt x="876" y="9555"/>
                    <a:pt x="2245" y="10354"/>
                  </a:cubicBezTo>
                  <a:cubicBezTo>
                    <a:pt x="3615" y="11153"/>
                    <a:pt x="5327" y="11571"/>
                    <a:pt x="7039" y="11648"/>
                  </a:cubicBezTo>
                  <a:cubicBezTo>
                    <a:pt x="10387" y="12104"/>
                    <a:pt x="20468" y="12142"/>
                    <a:pt x="20468" y="12142"/>
                  </a:cubicBezTo>
                  <a:cubicBezTo>
                    <a:pt x="20468" y="12142"/>
                    <a:pt x="20735" y="6397"/>
                    <a:pt x="20354" y="4419"/>
                  </a:cubicBezTo>
                  <a:cubicBezTo>
                    <a:pt x="20354" y="4305"/>
                    <a:pt x="20316" y="4229"/>
                    <a:pt x="20278" y="4115"/>
                  </a:cubicBezTo>
                  <a:cubicBezTo>
                    <a:pt x="20164" y="3126"/>
                    <a:pt x="19403" y="2137"/>
                    <a:pt x="18034" y="1300"/>
                  </a:cubicBezTo>
                  <a:cubicBezTo>
                    <a:pt x="16552" y="444"/>
                    <a:pt x="14635" y="0"/>
                    <a:pt x="12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9"/>
            <p:cNvSpPr/>
            <p:nvPr/>
          </p:nvSpPr>
          <p:spPr>
            <a:xfrm>
              <a:off x="1367012" y="4629635"/>
              <a:ext cx="278578" cy="165454"/>
            </a:xfrm>
            <a:custGeom>
              <a:avLst/>
              <a:gdLst/>
              <a:ahLst/>
              <a:cxnLst/>
              <a:rect l="l" t="t" r="r" b="b"/>
              <a:pathLst>
                <a:path w="21001" h="12473" extrusionOk="0">
                  <a:moveTo>
                    <a:pt x="12949" y="270"/>
                  </a:moveTo>
                  <a:cubicBezTo>
                    <a:pt x="14732" y="270"/>
                    <a:pt x="16617" y="702"/>
                    <a:pt x="18071" y="1554"/>
                  </a:cubicBezTo>
                  <a:cubicBezTo>
                    <a:pt x="19365" y="2277"/>
                    <a:pt x="20126" y="3228"/>
                    <a:pt x="20202" y="4217"/>
                  </a:cubicBezTo>
                  <a:lnTo>
                    <a:pt x="20202" y="4293"/>
                  </a:lnTo>
                  <a:cubicBezTo>
                    <a:pt x="20240" y="4331"/>
                    <a:pt x="20316" y="4407"/>
                    <a:pt x="20316" y="4521"/>
                  </a:cubicBezTo>
                  <a:cubicBezTo>
                    <a:pt x="20620" y="6271"/>
                    <a:pt x="20506" y="11255"/>
                    <a:pt x="20430" y="12168"/>
                  </a:cubicBezTo>
                  <a:cubicBezTo>
                    <a:pt x="19175" y="12168"/>
                    <a:pt x="10272" y="12092"/>
                    <a:pt x="7191" y="11635"/>
                  </a:cubicBezTo>
                  <a:cubicBezTo>
                    <a:pt x="5479" y="11559"/>
                    <a:pt x="3767" y="11141"/>
                    <a:pt x="2473" y="10380"/>
                  </a:cubicBezTo>
                  <a:cubicBezTo>
                    <a:pt x="1142" y="9619"/>
                    <a:pt x="381" y="8592"/>
                    <a:pt x="267" y="7603"/>
                  </a:cubicBezTo>
                  <a:lnTo>
                    <a:pt x="381" y="7603"/>
                  </a:lnTo>
                  <a:lnTo>
                    <a:pt x="381" y="4217"/>
                  </a:lnTo>
                  <a:lnTo>
                    <a:pt x="2283" y="3494"/>
                  </a:lnTo>
                  <a:lnTo>
                    <a:pt x="2702" y="4978"/>
                  </a:lnTo>
                  <a:lnTo>
                    <a:pt x="2854" y="4940"/>
                  </a:lnTo>
                  <a:cubicBezTo>
                    <a:pt x="3744" y="4618"/>
                    <a:pt x="4779" y="4457"/>
                    <a:pt x="5864" y="4457"/>
                  </a:cubicBezTo>
                  <a:cubicBezTo>
                    <a:pt x="6449" y="4457"/>
                    <a:pt x="7048" y="4504"/>
                    <a:pt x="7647" y="4597"/>
                  </a:cubicBezTo>
                  <a:lnTo>
                    <a:pt x="7952" y="4635"/>
                  </a:lnTo>
                  <a:lnTo>
                    <a:pt x="7952" y="4635"/>
                  </a:lnTo>
                  <a:lnTo>
                    <a:pt x="7800" y="4369"/>
                  </a:lnTo>
                  <a:cubicBezTo>
                    <a:pt x="7191" y="3190"/>
                    <a:pt x="7647" y="1972"/>
                    <a:pt x="9017" y="1173"/>
                  </a:cubicBezTo>
                  <a:cubicBezTo>
                    <a:pt x="10053" y="569"/>
                    <a:pt x="11466" y="270"/>
                    <a:pt x="12949" y="270"/>
                  </a:cubicBezTo>
                  <a:close/>
                  <a:moveTo>
                    <a:pt x="12963" y="1"/>
                  </a:moveTo>
                  <a:cubicBezTo>
                    <a:pt x="11411" y="1"/>
                    <a:pt x="9926" y="317"/>
                    <a:pt x="8827" y="945"/>
                  </a:cubicBezTo>
                  <a:cubicBezTo>
                    <a:pt x="7419" y="1744"/>
                    <a:pt x="6886" y="2999"/>
                    <a:pt x="7381" y="4255"/>
                  </a:cubicBezTo>
                  <a:cubicBezTo>
                    <a:pt x="6882" y="4195"/>
                    <a:pt x="6379" y="4166"/>
                    <a:pt x="5884" y="4166"/>
                  </a:cubicBezTo>
                  <a:cubicBezTo>
                    <a:pt x="4794" y="4166"/>
                    <a:pt x="3743" y="4310"/>
                    <a:pt x="2854" y="4597"/>
                  </a:cubicBezTo>
                  <a:lnTo>
                    <a:pt x="2435" y="3076"/>
                  </a:lnTo>
                  <a:lnTo>
                    <a:pt x="0" y="3951"/>
                  </a:lnTo>
                  <a:lnTo>
                    <a:pt x="0" y="7755"/>
                  </a:lnTo>
                  <a:cubicBezTo>
                    <a:pt x="153" y="8782"/>
                    <a:pt x="952" y="9809"/>
                    <a:pt x="2321" y="10608"/>
                  </a:cubicBezTo>
                  <a:cubicBezTo>
                    <a:pt x="3653" y="11407"/>
                    <a:pt x="5403" y="11864"/>
                    <a:pt x="7191" y="11940"/>
                  </a:cubicBezTo>
                  <a:cubicBezTo>
                    <a:pt x="10501" y="12358"/>
                    <a:pt x="20506" y="12472"/>
                    <a:pt x="20582" y="12472"/>
                  </a:cubicBezTo>
                  <a:lnTo>
                    <a:pt x="20735" y="12472"/>
                  </a:lnTo>
                  <a:lnTo>
                    <a:pt x="20773" y="12396"/>
                  </a:lnTo>
                  <a:cubicBezTo>
                    <a:pt x="20773" y="12168"/>
                    <a:pt x="21001" y="6461"/>
                    <a:pt x="20620" y="4521"/>
                  </a:cubicBezTo>
                  <a:cubicBezTo>
                    <a:pt x="20582" y="4407"/>
                    <a:pt x="20582" y="4331"/>
                    <a:pt x="20544" y="4217"/>
                  </a:cubicBezTo>
                  <a:cubicBezTo>
                    <a:pt x="20392" y="3152"/>
                    <a:pt x="19593" y="2124"/>
                    <a:pt x="18224" y="1325"/>
                  </a:cubicBezTo>
                  <a:cubicBezTo>
                    <a:pt x="16721" y="440"/>
                    <a:pt x="14794" y="1"/>
                    <a:pt x="12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9"/>
            <p:cNvSpPr/>
            <p:nvPr/>
          </p:nvSpPr>
          <p:spPr>
            <a:xfrm>
              <a:off x="1357925" y="4585065"/>
              <a:ext cx="285144" cy="162085"/>
            </a:xfrm>
            <a:custGeom>
              <a:avLst/>
              <a:gdLst/>
              <a:ahLst/>
              <a:cxnLst/>
              <a:rect l="l" t="t" r="r" b="b"/>
              <a:pathLst>
                <a:path w="21496" h="12219" extrusionOk="0">
                  <a:moveTo>
                    <a:pt x="13572" y="0"/>
                  </a:moveTo>
                  <a:cubicBezTo>
                    <a:pt x="12071" y="0"/>
                    <a:pt x="10632" y="301"/>
                    <a:pt x="9550" y="919"/>
                  </a:cubicBezTo>
                  <a:cubicBezTo>
                    <a:pt x="8028" y="1794"/>
                    <a:pt x="7610" y="3088"/>
                    <a:pt x="8218" y="4305"/>
                  </a:cubicBezTo>
                  <a:cubicBezTo>
                    <a:pt x="7614" y="4208"/>
                    <a:pt x="7000" y="4160"/>
                    <a:pt x="6398" y="4160"/>
                  </a:cubicBezTo>
                  <a:cubicBezTo>
                    <a:pt x="4878" y="4160"/>
                    <a:pt x="3433" y="4466"/>
                    <a:pt x="2397" y="5066"/>
                  </a:cubicBezTo>
                  <a:cubicBezTo>
                    <a:pt x="1" y="6436"/>
                    <a:pt x="343" y="8832"/>
                    <a:pt x="3044" y="10392"/>
                  </a:cubicBezTo>
                  <a:cubicBezTo>
                    <a:pt x="4414" y="11191"/>
                    <a:pt x="6126" y="11648"/>
                    <a:pt x="7838" y="11686"/>
                  </a:cubicBezTo>
                  <a:cubicBezTo>
                    <a:pt x="11186" y="12142"/>
                    <a:pt x="21267" y="12218"/>
                    <a:pt x="21267" y="12218"/>
                  </a:cubicBezTo>
                  <a:cubicBezTo>
                    <a:pt x="21267" y="12218"/>
                    <a:pt x="21496" y="6397"/>
                    <a:pt x="21115" y="4419"/>
                  </a:cubicBezTo>
                  <a:cubicBezTo>
                    <a:pt x="21115" y="4305"/>
                    <a:pt x="21077" y="4229"/>
                    <a:pt x="21039" y="4115"/>
                  </a:cubicBezTo>
                  <a:cubicBezTo>
                    <a:pt x="20925" y="3126"/>
                    <a:pt x="20164" y="2137"/>
                    <a:pt x="18795" y="1300"/>
                  </a:cubicBezTo>
                  <a:cubicBezTo>
                    <a:pt x="17313" y="444"/>
                    <a:pt x="15396" y="0"/>
                    <a:pt x="1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9"/>
            <p:cNvSpPr/>
            <p:nvPr/>
          </p:nvSpPr>
          <p:spPr>
            <a:xfrm>
              <a:off x="1402337" y="4602296"/>
              <a:ext cx="214495" cy="128193"/>
            </a:xfrm>
            <a:custGeom>
              <a:avLst/>
              <a:gdLst/>
              <a:ahLst/>
              <a:cxnLst/>
              <a:rect l="l" t="t" r="r" b="b"/>
              <a:pathLst>
                <a:path w="16170" h="9664" extrusionOk="0">
                  <a:moveTo>
                    <a:pt x="15827" y="1"/>
                  </a:moveTo>
                  <a:lnTo>
                    <a:pt x="11832" y="2359"/>
                  </a:lnTo>
                  <a:lnTo>
                    <a:pt x="13012" y="5022"/>
                  </a:lnTo>
                  <a:lnTo>
                    <a:pt x="7001" y="3158"/>
                  </a:lnTo>
                  <a:lnTo>
                    <a:pt x="10311" y="7990"/>
                  </a:lnTo>
                  <a:lnTo>
                    <a:pt x="2093" y="5137"/>
                  </a:lnTo>
                  <a:lnTo>
                    <a:pt x="3044" y="7343"/>
                  </a:lnTo>
                  <a:lnTo>
                    <a:pt x="1" y="9093"/>
                  </a:lnTo>
                  <a:lnTo>
                    <a:pt x="267" y="9664"/>
                  </a:lnTo>
                  <a:lnTo>
                    <a:pt x="3843" y="7609"/>
                  </a:lnTo>
                  <a:lnTo>
                    <a:pt x="3234" y="6240"/>
                  </a:lnTo>
                  <a:lnTo>
                    <a:pt x="11946" y="9245"/>
                  </a:lnTo>
                  <a:lnTo>
                    <a:pt x="8561" y="4300"/>
                  </a:lnTo>
                  <a:lnTo>
                    <a:pt x="14229" y="6050"/>
                  </a:lnTo>
                  <a:lnTo>
                    <a:pt x="12631" y="2626"/>
                  </a:lnTo>
                  <a:lnTo>
                    <a:pt x="16169" y="571"/>
                  </a:lnTo>
                  <a:lnTo>
                    <a:pt x="15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9"/>
            <p:cNvSpPr/>
            <p:nvPr/>
          </p:nvSpPr>
          <p:spPr>
            <a:xfrm>
              <a:off x="1367012" y="4583513"/>
              <a:ext cx="278578" cy="166157"/>
            </a:xfrm>
            <a:custGeom>
              <a:avLst/>
              <a:gdLst/>
              <a:ahLst/>
              <a:cxnLst/>
              <a:rect l="l" t="t" r="r" b="b"/>
              <a:pathLst>
                <a:path w="21001" h="12526" extrusionOk="0">
                  <a:moveTo>
                    <a:pt x="12949" y="323"/>
                  </a:moveTo>
                  <a:cubicBezTo>
                    <a:pt x="14732" y="323"/>
                    <a:pt x="16617" y="755"/>
                    <a:pt x="18071" y="1607"/>
                  </a:cubicBezTo>
                  <a:cubicBezTo>
                    <a:pt x="19365" y="2330"/>
                    <a:pt x="20126" y="3281"/>
                    <a:pt x="20202" y="4270"/>
                  </a:cubicBezTo>
                  <a:lnTo>
                    <a:pt x="20202" y="4346"/>
                  </a:lnTo>
                  <a:cubicBezTo>
                    <a:pt x="20240" y="4384"/>
                    <a:pt x="20316" y="4460"/>
                    <a:pt x="20316" y="4574"/>
                  </a:cubicBezTo>
                  <a:cubicBezTo>
                    <a:pt x="20620" y="6324"/>
                    <a:pt x="20506" y="11308"/>
                    <a:pt x="20430" y="12221"/>
                  </a:cubicBezTo>
                  <a:cubicBezTo>
                    <a:pt x="19175" y="12221"/>
                    <a:pt x="10272" y="12145"/>
                    <a:pt x="7191" y="11688"/>
                  </a:cubicBezTo>
                  <a:cubicBezTo>
                    <a:pt x="5479" y="11612"/>
                    <a:pt x="3767" y="11194"/>
                    <a:pt x="2473" y="10433"/>
                  </a:cubicBezTo>
                  <a:cubicBezTo>
                    <a:pt x="1104" y="9672"/>
                    <a:pt x="267" y="8607"/>
                    <a:pt x="267" y="7580"/>
                  </a:cubicBezTo>
                  <a:cubicBezTo>
                    <a:pt x="267" y="6705"/>
                    <a:pt x="799" y="5944"/>
                    <a:pt x="1789" y="5373"/>
                  </a:cubicBezTo>
                  <a:cubicBezTo>
                    <a:pt x="2816" y="4764"/>
                    <a:pt x="4185" y="4460"/>
                    <a:pt x="5707" y="4460"/>
                  </a:cubicBezTo>
                  <a:cubicBezTo>
                    <a:pt x="6316" y="4460"/>
                    <a:pt x="6925" y="4536"/>
                    <a:pt x="7647" y="4650"/>
                  </a:cubicBezTo>
                  <a:lnTo>
                    <a:pt x="7952" y="4726"/>
                  </a:lnTo>
                  <a:lnTo>
                    <a:pt x="7800" y="4422"/>
                  </a:lnTo>
                  <a:cubicBezTo>
                    <a:pt x="7191" y="3243"/>
                    <a:pt x="7647" y="2025"/>
                    <a:pt x="9017" y="1226"/>
                  </a:cubicBezTo>
                  <a:cubicBezTo>
                    <a:pt x="10053" y="622"/>
                    <a:pt x="11466" y="323"/>
                    <a:pt x="12949" y="323"/>
                  </a:cubicBezTo>
                  <a:close/>
                  <a:moveTo>
                    <a:pt x="12937" y="0"/>
                  </a:moveTo>
                  <a:cubicBezTo>
                    <a:pt x="11394" y="0"/>
                    <a:pt x="9920" y="318"/>
                    <a:pt x="8827" y="960"/>
                  </a:cubicBezTo>
                  <a:cubicBezTo>
                    <a:pt x="7419" y="1759"/>
                    <a:pt x="6886" y="2976"/>
                    <a:pt x="7381" y="4270"/>
                  </a:cubicBezTo>
                  <a:cubicBezTo>
                    <a:pt x="6804" y="4180"/>
                    <a:pt x="6235" y="4138"/>
                    <a:pt x="5684" y="4138"/>
                  </a:cubicBezTo>
                  <a:cubicBezTo>
                    <a:pt x="4127" y="4138"/>
                    <a:pt x="2714" y="4479"/>
                    <a:pt x="1674" y="5069"/>
                  </a:cubicBezTo>
                  <a:cubicBezTo>
                    <a:pt x="571" y="5716"/>
                    <a:pt x="0" y="6553"/>
                    <a:pt x="0" y="7504"/>
                  </a:cubicBezTo>
                  <a:cubicBezTo>
                    <a:pt x="0" y="8645"/>
                    <a:pt x="837" y="9786"/>
                    <a:pt x="2321" y="10661"/>
                  </a:cubicBezTo>
                  <a:cubicBezTo>
                    <a:pt x="3653" y="11460"/>
                    <a:pt x="5403" y="11917"/>
                    <a:pt x="7191" y="11993"/>
                  </a:cubicBezTo>
                  <a:cubicBezTo>
                    <a:pt x="10501" y="12411"/>
                    <a:pt x="20506" y="12525"/>
                    <a:pt x="20582" y="12525"/>
                  </a:cubicBezTo>
                  <a:lnTo>
                    <a:pt x="20735" y="12525"/>
                  </a:lnTo>
                  <a:lnTo>
                    <a:pt x="20773" y="12411"/>
                  </a:lnTo>
                  <a:cubicBezTo>
                    <a:pt x="20773" y="12183"/>
                    <a:pt x="21001" y="6476"/>
                    <a:pt x="20620" y="4536"/>
                  </a:cubicBezTo>
                  <a:cubicBezTo>
                    <a:pt x="20582" y="4422"/>
                    <a:pt x="20582" y="4308"/>
                    <a:pt x="20544" y="4232"/>
                  </a:cubicBezTo>
                  <a:cubicBezTo>
                    <a:pt x="20392" y="3129"/>
                    <a:pt x="19593" y="2139"/>
                    <a:pt x="18224" y="1340"/>
                  </a:cubicBezTo>
                  <a:cubicBezTo>
                    <a:pt x="16714" y="451"/>
                    <a:pt x="14776" y="0"/>
                    <a:pt x="12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29"/>
          <p:cNvGrpSpPr/>
          <p:nvPr/>
        </p:nvGrpSpPr>
        <p:grpSpPr>
          <a:xfrm>
            <a:off x="3998232" y="3506666"/>
            <a:ext cx="630433" cy="399251"/>
            <a:chOff x="9600495" y="3535466"/>
            <a:chExt cx="630433" cy="399251"/>
          </a:xfrm>
        </p:grpSpPr>
        <p:sp>
          <p:nvSpPr>
            <p:cNvPr id="411" name="Google Shape;411;p29"/>
            <p:cNvSpPr/>
            <p:nvPr/>
          </p:nvSpPr>
          <p:spPr>
            <a:xfrm>
              <a:off x="9600495" y="3612824"/>
              <a:ext cx="630433" cy="321894"/>
            </a:xfrm>
            <a:custGeom>
              <a:avLst/>
              <a:gdLst/>
              <a:ahLst/>
              <a:cxnLst/>
              <a:rect l="l" t="t" r="r" b="b"/>
              <a:pathLst>
                <a:path w="12746" h="6508" extrusionOk="0">
                  <a:moveTo>
                    <a:pt x="8127" y="0"/>
                  </a:moveTo>
                  <a:cubicBezTo>
                    <a:pt x="6731" y="0"/>
                    <a:pt x="5158" y="334"/>
                    <a:pt x="3767" y="981"/>
                  </a:cubicBezTo>
                  <a:cubicBezTo>
                    <a:pt x="1065" y="2274"/>
                    <a:pt x="0" y="4367"/>
                    <a:pt x="1484" y="5622"/>
                  </a:cubicBezTo>
                  <a:cubicBezTo>
                    <a:pt x="2185" y="6212"/>
                    <a:pt x="3333" y="6508"/>
                    <a:pt x="4642" y="6508"/>
                  </a:cubicBezTo>
                  <a:cubicBezTo>
                    <a:pt x="6033" y="6508"/>
                    <a:pt x="7606" y="6174"/>
                    <a:pt x="9017" y="5508"/>
                  </a:cubicBezTo>
                  <a:cubicBezTo>
                    <a:pt x="11718" y="4215"/>
                    <a:pt x="12745" y="2122"/>
                    <a:pt x="11299" y="905"/>
                  </a:cubicBezTo>
                  <a:cubicBezTo>
                    <a:pt x="10598" y="296"/>
                    <a:pt x="9441" y="0"/>
                    <a:pt x="8127"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9"/>
            <p:cNvSpPr/>
            <p:nvPr/>
          </p:nvSpPr>
          <p:spPr>
            <a:xfrm>
              <a:off x="9688931" y="3616533"/>
              <a:ext cx="457318" cy="268822"/>
            </a:xfrm>
            <a:custGeom>
              <a:avLst/>
              <a:gdLst/>
              <a:ahLst/>
              <a:cxnLst/>
              <a:rect l="l" t="t" r="r" b="b"/>
              <a:pathLst>
                <a:path w="9246" h="5435" extrusionOk="0">
                  <a:moveTo>
                    <a:pt x="6150" y="0"/>
                  </a:moveTo>
                  <a:cubicBezTo>
                    <a:pt x="4981" y="0"/>
                    <a:pt x="3645" y="272"/>
                    <a:pt x="2473" y="830"/>
                  </a:cubicBezTo>
                  <a:cubicBezTo>
                    <a:pt x="1712" y="1172"/>
                    <a:pt x="1066" y="1629"/>
                    <a:pt x="647" y="2123"/>
                  </a:cubicBezTo>
                  <a:lnTo>
                    <a:pt x="0" y="2237"/>
                  </a:lnTo>
                  <a:lnTo>
                    <a:pt x="76" y="3455"/>
                  </a:lnTo>
                  <a:cubicBezTo>
                    <a:pt x="38" y="3911"/>
                    <a:pt x="229" y="4330"/>
                    <a:pt x="609" y="4672"/>
                  </a:cubicBezTo>
                  <a:cubicBezTo>
                    <a:pt x="1178" y="5186"/>
                    <a:pt x="2127" y="5434"/>
                    <a:pt x="3209" y="5434"/>
                  </a:cubicBezTo>
                  <a:cubicBezTo>
                    <a:pt x="4371" y="5434"/>
                    <a:pt x="5686" y="5148"/>
                    <a:pt x="6848" y="4596"/>
                  </a:cubicBezTo>
                  <a:cubicBezTo>
                    <a:pt x="8294" y="3873"/>
                    <a:pt x="9207" y="2808"/>
                    <a:pt x="9245" y="1933"/>
                  </a:cubicBezTo>
                  <a:lnTo>
                    <a:pt x="9245" y="449"/>
                  </a:lnTo>
                  <a:lnTo>
                    <a:pt x="8218" y="411"/>
                  </a:lnTo>
                  <a:cubicBezTo>
                    <a:pt x="7914" y="297"/>
                    <a:pt x="7647" y="145"/>
                    <a:pt x="7343" y="107"/>
                  </a:cubicBezTo>
                  <a:cubicBezTo>
                    <a:pt x="6978" y="36"/>
                    <a:pt x="6575" y="0"/>
                    <a:pt x="6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9"/>
            <p:cNvSpPr/>
            <p:nvPr/>
          </p:nvSpPr>
          <p:spPr>
            <a:xfrm>
              <a:off x="9679534" y="3608174"/>
              <a:ext cx="472355" cy="284649"/>
            </a:xfrm>
            <a:custGeom>
              <a:avLst/>
              <a:gdLst/>
              <a:ahLst/>
              <a:cxnLst/>
              <a:rect l="l" t="t" r="r" b="b"/>
              <a:pathLst>
                <a:path w="9550" h="5755" extrusionOk="0">
                  <a:moveTo>
                    <a:pt x="6196" y="281"/>
                  </a:moveTo>
                  <a:cubicBezTo>
                    <a:pt x="6658" y="281"/>
                    <a:pt x="7099" y="329"/>
                    <a:pt x="7495" y="428"/>
                  </a:cubicBezTo>
                  <a:cubicBezTo>
                    <a:pt x="7799" y="466"/>
                    <a:pt x="8065" y="542"/>
                    <a:pt x="8294" y="694"/>
                  </a:cubicBezTo>
                  <a:lnTo>
                    <a:pt x="9245" y="771"/>
                  </a:lnTo>
                  <a:lnTo>
                    <a:pt x="9245" y="2102"/>
                  </a:lnTo>
                  <a:cubicBezTo>
                    <a:pt x="9207" y="2939"/>
                    <a:pt x="8294" y="3928"/>
                    <a:pt x="6886" y="4613"/>
                  </a:cubicBezTo>
                  <a:cubicBezTo>
                    <a:pt x="5742" y="5146"/>
                    <a:pt x="4455" y="5422"/>
                    <a:pt x="3321" y="5422"/>
                  </a:cubicBezTo>
                  <a:cubicBezTo>
                    <a:pt x="2269" y="5422"/>
                    <a:pt x="1349" y="5184"/>
                    <a:pt x="799" y="4689"/>
                  </a:cubicBezTo>
                  <a:cubicBezTo>
                    <a:pt x="457" y="4423"/>
                    <a:pt x="266" y="4042"/>
                    <a:pt x="304" y="3624"/>
                  </a:cubicBezTo>
                  <a:lnTo>
                    <a:pt x="304" y="2559"/>
                  </a:lnTo>
                  <a:lnTo>
                    <a:pt x="875" y="2444"/>
                  </a:lnTo>
                  <a:lnTo>
                    <a:pt x="951" y="2406"/>
                  </a:lnTo>
                  <a:cubicBezTo>
                    <a:pt x="1370" y="1950"/>
                    <a:pt x="1978" y="1455"/>
                    <a:pt x="2701" y="1113"/>
                  </a:cubicBezTo>
                  <a:cubicBezTo>
                    <a:pt x="3783" y="572"/>
                    <a:pt x="5057" y="281"/>
                    <a:pt x="6196" y="281"/>
                  </a:cubicBezTo>
                  <a:close/>
                  <a:moveTo>
                    <a:pt x="6268" y="1"/>
                  </a:moveTo>
                  <a:cubicBezTo>
                    <a:pt x="5074" y="1"/>
                    <a:pt x="3741" y="292"/>
                    <a:pt x="2549" y="847"/>
                  </a:cubicBezTo>
                  <a:cubicBezTo>
                    <a:pt x="1826" y="1189"/>
                    <a:pt x="1179" y="1646"/>
                    <a:pt x="761" y="2140"/>
                  </a:cubicBezTo>
                  <a:lnTo>
                    <a:pt x="38" y="2292"/>
                  </a:lnTo>
                  <a:lnTo>
                    <a:pt x="38" y="3548"/>
                  </a:lnTo>
                  <a:cubicBezTo>
                    <a:pt x="0" y="4080"/>
                    <a:pt x="190" y="4575"/>
                    <a:pt x="609" y="4955"/>
                  </a:cubicBezTo>
                  <a:cubicBezTo>
                    <a:pt x="1218" y="5450"/>
                    <a:pt x="2207" y="5754"/>
                    <a:pt x="3348" y="5754"/>
                  </a:cubicBezTo>
                  <a:cubicBezTo>
                    <a:pt x="4565" y="5754"/>
                    <a:pt x="5821" y="5450"/>
                    <a:pt x="7038" y="4879"/>
                  </a:cubicBezTo>
                  <a:cubicBezTo>
                    <a:pt x="8560" y="4118"/>
                    <a:pt x="9511" y="3091"/>
                    <a:pt x="9549" y="2102"/>
                  </a:cubicBezTo>
                  <a:lnTo>
                    <a:pt x="9549" y="618"/>
                  </a:lnTo>
                  <a:lnTo>
                    <a:pt x="9549" y="466"/>
                  </a:lnTo>
                  <a:lnTo>
                    <a:pt x="8408" y="428"/>
                  </a:lnTo>
                  <a:cubicBezTo>
                    <a:pt x="8104" y="314"/>
                    <a:pt x="7837" y="200"/>
                    <a:pt x="7533" y="124"/>
                  </a:cubicBezTo>
                  <a:cubicBezTo>
                    <a:pt x="7140" y="41"/>
                    <a:pt x="6714" y="1"/>
                    <a:pt x="6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9"/>
            <p:cNvSpPr/>
            <p:nvPr/>
          </p:nvSpPr>
          <p:spPr>
            <a:xfrm>
              <a:off x="9656930" y="3542737"/>
              <a:ext cx="521272" cy="269910"/>
            </a:xfrm>
            <a:custGeom>
              <a:avLst/>
              <a:gdLst/>
              <a:ahLst/>
              <a:cxnLst/>
              <a:rect l="l" t="t" r="r" b="b"/>
              <a:pathLst>
                <a:path w="10539" h="5457" extrusionOk="0">
                  <a:moveTo>
                    <a:pt x="6666" y="1"/>
                  </a:moveTo>
                  <a:cubicBezTo>
                    <a:pt x="5524" y="1"/>
                    <a:pt x="4243" y="277"/>
                    <a:pt x="3120" y="838"/>
                  </a:cubicBezTo>
                  <a:cubicBezTo>
                    <a:pt x="876" y="1941"/>
                    <a:pt x="1" y="3653"/>
                    <a:pt x="1218" y="4681"/>
                  </a:cubicBezTo>
                  <a:cubicBezTo>
                    <a:pt x="1792" y="5199"/>
                    <a:pt x="2754" y="5456"/>
                    <a:pt x="3845" y="5456"/>
                  </a:cubicBezTo>
                  <a:cubicBezTo>
                    <a:pt x="4994" y="5456"/>
                    <a:pt x="6287" y="5171"/>
                    <a:pt x="7419" y="4604"/>
                  </a:cubicBezTo>
                  <a:cubicBezTo>
                    <a:pt x="9664" y="3501"/>
                    <a:pt x="10539" y="1789"/>
                    <a:pt x="9321" y="762"/>
                  </a:cubicBezTo>
                  <a:cubicBezTo>
                    <a:pt x="8742" y="258"/>
                    <a:pt x="7769" y="1"/>
                    <a:pt x="6666" y="1"/>
                  </a:cubicBezTo>
                  <a:close/>
                </a:path>
              </a:pathLst>
            </a:custGeom>
            <a:solidFill>
              <a:srgbClr val="71A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9"/>
            <p:cNvSpPr/>
            <p:nvPr/>
          </p:nvSpPr>
          <p:spPr>
            <a:xfrm>
              <a:off x="9811249" y="3563461"/>
              <a:ext cx="220201" cy="163766"/>
            </a:xfrm>
            <a:custGeom>
              <a:avLst/>
              <a:gdLst/>
              <a:ahLst/>
              <a:cxnLst/>
              <a:rect l="l" t="t" r="r" b="b"/>
              <a:pathLst>
                <a:path w="4452" h="3311" extrusionOk="0">
                  <a:moveTo>
                    <a:pt x="1065" y="1"/>
                  </a:moveTo>
                  <a:lnTo>
                    <a:pt x="0" y="419"/>
                  </a:lnTo>
                  <a:cubicBezTo>
                    <a:pt x="1788" y="1028"/>
                    <a:pt x="3652" y="3310"/>
                    <a:pt x="3652" y="3310"/>
                  </a:cubicBezTo>
                  <a:lnTo>
                    <a:pt x="4451" y="2816"/>
                  </a:lnTo>
                  <a:cubicBezTo>
                    <a:pt x="4451" y="2816"/>
                    <a:pt x="3462" y="1028"/>
                    <a:pt x="1065"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9"/>
            <p:cNvSpPr/>
            <p:nvPr/>
          </p:nvSpPr>
          <p:spPr>
            <a:xfrm>
              <a:off x="9805610" y="3555943"/>
              <a:ext cx="235237" cy="180682"/>
            </a:xfrm>
            <a:custGeom>
              <a:avLst/>
              <a:gdLst/>
              <a:ahLst/>
              <a:cxnLst/>
              <a:rect l="l" t="t" r="r" b="b"/>
              <a:pathLst>
                <a:path w="4756" h="3653" extrusionOk="0">
                  <a:moveTo>
                    <a:pt x="1256" y="0"/>
                  </a:moveTo>
                  <a:lnTo>
                    <a:pt x="1103" y="305"/>
                  </a:lnTo>
                  <a:cubicBezTo>
                    <a:pt x="3044" y="1142"/>
                    <a:pt x="4033" y="2473"/>
                    <a:pt x="4337" y="2892"/>
                  </a:cubicBezTo>
                  <a:lnTo>
                    <a:pt x="3766" y="3272"/>
                  </a:lnTo>
                  <a:cubicBezTo>
                    <a:pt x="3386" y="2816"/>
                    <a:pt x="1712" y="990"/>
                    <a:pt x="114" y="419"/>
                  </a:cubicBezTo>
                  <a:lnTo>
                    <a:pt x="0" y="723"/>
                  </a:lnTo>
                  <a:cubicBezTo>
                    <a:pt x="1750" y="1294"/>
                    <a:pt x="3614" y="3577"/>
                    <a:pt x="3614" y="3577"/>
                  </a:cubicBezTo>
                  <a:lnTo>
                    <a:pt x="3728" y="3653"/>
                  </a:lnTo>
                  <a:lnTo>
                    <a:pt x="4756" y="3044"/>
                  </a:lnTo>
                  <a:lnTo>
                    <a:pt x="4641" y="2892"/>
                  </a:lnTo>
                  <a:cubicBezTo>
                    <a:pt x="4603" y="2816"/>
                    <a:pt x="3614" y="1028"/>
                    <a:pt x="1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9"/>
            <p:cNvSpPr/>
            <p:nvPr/>
          </p:nvSpPr>
          <p:spPr>
            <a:xfrm>
              <a:off x="9681969" y="3535466"/>
              <a:ext cx="479873" cy="283957"/>
            </a:xfrm>
            <a:custGeom>
              <a:avLst/>
              <a:gdLst/>
              <a:ahLst/>
              <a:cxnLst/>
              <a:rect l="l" t="t" r="r" b="b"/>
              <a:pathLst>
                <a:path w="9702" h="5741" extrusionOk="0">
                  <a:moveTo>
                    <a:pt x="6277" y="262"/>
                  </a:moveTo>
                  <a:cubicBezTo>
                    <a:pt x="7305" y="262"/>
                    <a:pt x="8218" y="529"/>
                    <a:pt x="8788" y="985"/>
                  </a:cubicBezTo>
                  <a:cubicBezTo>
                    <a:pt x="9169" y="1327"/>
                    <a:pt x="9321" y="1708"/>
                    <a:pt x="9245" y="2164"/>
                  </a:cubicBezTo>
                  <a:cubicBezTo>
                    <a:pt x="9131" y="3039"/>
                    <a:pt x="8256" y="3952"/>
                    <a:pt x="6886" y="4599"/>
                  </a:cubicBezTo>
                  <a:cubicBezTo>
                    <a:pt x="5742" y="5152"/>
                    <a:pt x="4455" y="5428"/>
                    <a:pt x="3321" y="5428"/>
                  </a:cubicBezTo>
                  <a:cubicBezTo>
                    <a:pt x="2269" y="5428"/>
                    <a:pt x="1349" y="5190"/>
                    <a:pt x="799" y="4713"/>
                  </a:cubicBezTo>
                  <a:cubicBezTo>
                    <a:pt x="419" y="4371"/>
                    <a:pt x="266" y="3991"/>
                    <a:pt x="304" y="3496"/>
                  </a:cubicBezTo>
                  <a:cubicBezTo>
                    <a:pt x="457" y="2659"/>
                    <a:pt x="1332" y="1746"/>
                    <a:pt x="2701" y="1099"/>
                  </a:cubicBezTo>
                  <a:cubicBezTo>
                    <a:pt x="3843" y="567"/>
                    <a:pt x="5136" y="262"/>
                    <a:pt x="6277" y="262"/>
                  </a:cubicBezTo>
                  <a:close/>
                  <a:moveTo>
                    <a:pt x="6293" y="0"/>
                  </a:moveTo>
                  <a:cubicBezTo>
                    <a:pt x="5100" y="0"/>
                    <a:pt x="3758" y="286"/>
                    <a:pt x="2587" y="833"/>
                  </a:cubicBezTo>
                  <a:cubicBezTo>
                    <a:pt x="1141" y="1556"/>
                    <a:pt x="228" y="2545"/>
                    <a:pt x="76" y="3496"/>
                  </a:cubicBezTo>
                  <a:cubicBezTo>
                    <a:pt x="0" y="4029"/>
                    <a:pt x="228" y="4561"/>
                    <a:pt x="647" y="4942"/>
                  </a:cubicBezTo>
                  <a:cubicBezTo>
                    <a:pt x="1218" y="5512"/>
                    <a:pt x="2207" y="5741"/>
                    <a:pt x="3348" y="5741"/>
                  </a:cubicBezTo>
                  <a:cubicBezTo>
                    <a:pt x="4565" y="5741"/>
                    <a:pt x="5821" y="5474"/>
                    <a:pt x="7076" y="4904"/>
                  </a:cubicBezTo>
                  <a:cubicBezTo>
                    <a:pt x="8560" y="4181"/>
                    <a:pt x="9435" y="3192"/>
                    <a:pt x="9587" y="2241"/>
                  </a:cubicBezTo>
                  <a:cubicBezTo>
                    <a:pt x="9701" y="1708"/>
                    <a:pt x="9435" y="1175"/>
                    <a:pt x="9017" y="795"/>
                  </a:cubicBezTo>
                  <a:cubicBezTo>
                    <a:pt x="8424" y="258"/>
                    <a:pt x="7425" y="0"/>
                    <a:pt x="6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8" name="Google Shape;418;p29"/>
          <p:cNvSpPr/>
          <p:nvPr/>
        </p:nvSpPr>
        <p:spPr>
          <a:xfrm flipH="1">
            <a:off x="2868277" y="4056488"/>
            <a:ext cx="436611" cy="231152"/>
          </a:xfrm>
          <a:custGeom>
            <a:avLst/>
            <a:gdLst/>
            <a:ahLst/>
            <a:cxnLst/>
            <a:rect l="l" t="t" r="r" b="b"/>
            <a:pathLst>
              <a:path w="9703" h="5137" extrusionOk="0">
                <a:moveTo>
                  <a:pt x="4832" y="1"/>
                </a:moveTo>
                <a:cubicBezTo>
                  <a:pt x="2169" y="1"/>
                  <a:pt x="1" y="1142"/>
                  <a:pt x="1" y="2588"/>
                </a:cubicBezTo>
                <a:cubicBezTo>
                  <a:pt x="1" y="3996"/>
                  <a:pt x="2169" y="5137"/>
                  <a:pt x="4832" y="5137"/>
                </a:cubicBezTo>
                <a:cubicBezTo>
                  <a:pt x="7495" y="5137"/>
                  <a:pt x="9702" y="3996"/>
                  <a:pt x="9702" y="2588"/>
                </a:cubicBezTo>
                <a:cubicBezTo>
                  <a:pt x="9702" y="1142"/>
                  <a:pt x="7495" y="1"/>
                  <a:pt x="48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9"/>
          <p:cNvSpPr/>
          <p:nvPr/>
        </p:nvSpPr>
        <p:spPr>
          <a:xfrm flipH="1">
            <a:off x="2919663" y="4056488"/>
            <a:ext cx="333836" cy="193489"/>
          </a:xfrm>
          <a:custGeom>
            <a:avLst/>
            <a:gdLst/>
            <a:ahLst/>
            <a:cxnLst/>
            <a:rect l="l" t="t" r="r" b="b"/>
            <a:pathLst>
              <a:path w="7419" h="4300" extrusionOk="0">
                <a:moveTo>
                  <a:pt x="0" y="1"/>
                </a:moveTo>
                <a:lnTo>
                  <a:pt x="0" y="2284"/>
                </a:lnTo>
                <a:cubicBezTo>
                  <a:pt x="0" y="3387"/>
                  <a:pt x="1636" y="4300"/>
                  <a:pt x="3690" y="4300"/>
                </a:cubicBezTo>
                <a:cubicBezTo>
                  <a:pt x="5745" y="4300"/>
                  <a:pt x="7419" y="3387"/>
                  <a:pt x="7419" y="2284"/>
                </a:cubicBezTo>
                <a:lnTo>
                  <a:pt x="7419" y="1"/>
                </a:lnTo>
                <a:lnTo>
                  <a:pt x="6163" y="800"/>
                </a:lnTo>
                <a:cubicBezTo>
                  <a:pt x="5517" y="496"/>
                  <a:pt x="4642" y="267"/>
                  <a:pt x="3690" y="267"/>
                </a:cubicBezTo>
                <a:cubicBezTo>
                  <a:pt x="2739" y="267"/>
                  <a:pt x="1902" y="457"/>
                  <a:pt x="1218" y="80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9"/>
          <p:cNvSpPr/>
          <p:nvPr/>
        </p:nvSpPr>
        <p:spPr>
          <a:xfrm flipH="1">
            <a:off x="2909404" y="4048388"/>
            <a:ext cx="350981" cy="206764"/>
          </a:xfrm>
          <a:custGeom>
            <a:avLst/>
            <a:gdLst/>
            <a:ahLst/>
            <a:cxnLst/>
            <a:rect l="l" t="t" r="r" b="b"/>
            <a:pathLst>
              <a:path w="7800" h="4595" extrusionOk="0">
                <a:moveTo>
                  <a:pt x="7420" y="485"/>
                </a:moveTo>
                <a:lnTo>
                  <a:pt x="7420" y="2464"/>
                </a:lnTo>
                <a:cubicBezTo>
                  <a:pt x="7420" y="3415"/>
                  <a:pt x="5784" y="4290"/>
                  <a:pt x="3843" y="4290"/>
                </a:cubicBezTo>
                <a:cubicBezTo>
                  <a:pt x="1903" y="4290"/>
                  <a:pt x="267" y="3453"/>
                  <a:pt x="267" y="2464"/>
                </a:cubicBezTo>
                <a:lnTo>
                  <a:pt x="267" y="485"/>
                </a:lnTo>
                <a:lnTo>
                  <a:pt x="1294" y="1132"/>
                </a:lnTo>
                <a:lnTo>
                  <a:pt x="1409" y="1132"/>
                </a:lnTo>
                <a:cubicBezTo>
                  <a:pt x="2093" y="866"/>
                  <a:pt x="2930" y="676"/>
                  <a:pt x="3843" y="676"/>
                </a:cubicBezTo>
                <a:cubicBezTo>
                  <a:pt x="4756" y="676"/>
                  <a:pt x="5593" y="790"/>
                  <a:pt x="6278" y="1132"/>
                </a:cubicBezTo>
                <a:cubicBezTo>
                  <a:pt x="6297" y="1151"/>
                  <a:pt x="6316" y="1161"/>
                  <a:pt x="6340" y="1161"/>
                </a:cubicBezTo>
                <a:cubicBezTo>
                  <a:pt x="6364" y="1161"/>
                  <a:pt x="6392" y="1151"/>
                  <a:pt x="6430" y="1132"/>
                </a:cubicBezTo>
                <a:lnTo>
                  <a:pt x="7420" y="485"/>
                </a:lnTo>
                <a:close/>
                <a:moveTo>
                  <a:pt x="167" y="0"/>
                </a:moveTo>
                <a:cubicBezTo>
                  <a:pt x="144" y="0"/>
                  <a:pt x="115" y="10"/>
                  <a:pt x="77" y="29"/>
                </a:cubicBezTo>
                <a:cubicBezTo>
                  <a:pt x="39" y="105"/>
                  <a:pt x="1" y="143"/>
                  <a:pt x="1" y="181"/>
                </a:cubicBezTo>
                <a:lnTo>
                  <a:pt x="1" y="2464"/>
                </a:lnTo>
                <a:cubicBezTo>
                  <a:pt x="1" y="3643"/>
                  <a:pt x="1675" y="4594"/>
                  <a:pt x="3843" y="4594"/>
                </a:cubicBezTo>
                <a:cubicBezTo>
                  <a:pt x="6050" y="4594"/>
                  <a:pt x="7686" y="3643"/>
                  <a:pt x="7800" y="2464"/>
                </a:cubicBezTo>
                <a:lnTo>
                  <a:pt x="7800" y="181"/>
                </a:lnTo>
                <a:cubicBezTo>
                  <a:pt x="7800" y="143"/>
                  <a:pt x="7762" y="105"/>
                  <a:pt x="7686" y="29"/>
                </a:cubicBezTo>
                <a:cubicBezTo>
                  <a:pt x="7667" y="10"/>
                  <a:pt x="7648" y="0"/>
                  <a:pt x="7629" y="0"/>
                </a:cubicBezTo>
                <a:cubicBezTo>
                  <a:pt x="7610" y="0"/>
                  <a:pt x="7591" y="10"/>
                  <a:pt x="7572" y="29"/>
                </a:cubicBezTo>
                <a:lnTo>
                  <a:pt x="6354" y="790"/>
                </a:lnTo>
                <a:cubicBezTo>
                  <a:pt x="5670" y="523"/>
                  <a:pt x="4795" y="333"/>
                  <a:pt x="3881" y="333"/>
                </a:cubicBezTo>
                <a:cubicBezTo>
                  <a:pt x="3006" y="333"/>
                  <a:pt x="2131" y="485"/>
                  <a:pt x="1409" y="790"/>
                </a:cubicBezTo>
                <a:lnTo>
                  <a:pt x="229" y="29"/>
                </a:lnTo>
                <a:cubicBezTo>
                  <a:pt x="210" y="10"/>
                  <a:pt x="191"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9"/>
          <p:cNvSpPr/>
          <p:nvPr/>
        </p:nvSpPr>
        <p:spPr>
          <a:xfrm flipH="1">
            <a:off x="2919663" y="3967481"/>
            <a:ext cx="333836" cy="179810"/>
          </a:xfrm>
          <a:custGeom>
            <a:avLst/>
            <a:gdLst/>
            <a:ahLst/>
            <a:cxnLst/>
            <a:rect l="l" t="t" r="r" b="b"/>
            <a:pathLst>
              <a:path w="7419" h="3996" extrusionOk="0">
                <a:moveTo>
                  <a:pt x="3690" y="1"/>
                </a:moveTo>
                <a:cubicBezTo>
                  <a:pt x="1636" y="1"/>
                  <a:pt x="0" y="876"/>
                  <a:pt x="0" y="1979"/>
                </a:cubicBezTo>
                <a:cubicBezTo>
                  <a:pt x="0" y="3082"/>
                  <a:pt x="1636" y="3995"/>
                  <a:pt x="3690" y="3995"/>
                </a:cubicBezTo>
                <a:cubicBezTo>
                  <a:pt x="5745" y="3995"/>
                  <a:pt x="7419" y="3082"/>
                  <a:pt x="7419" y="1979"/>
                </a:cubicBezTo>
                <a:cubicBezTo>
                  <a:pt x="7419" y="876"/>
                  <a:pt x="5745" y="1"/>
                  <a:pt x="36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9"/>
          <p:cNvSpPr/>
          <p:nvPr/>
        </p:nvSpPr>
        <p:spPr>
          <a:xfrm flipH="1">
            <a:off x="2950485" y="3976031"/>
            <a:ext cx="260221" cy="155826"/>
          </a:xfrm>
          <a:custGeom>
            <a:avLst/>
            <a:gdLst/>
            <a:ahLst/>
            <a:cxnLst/>
            <a:rect l="l" t="t" r="r" b="b"/>
            <a:pathLst>
              <a:path w="5783" h="3463" extrusionOk="0">
                <a:moveTo>
                  <a:pt x="1332" y="1"/>
                </a:moveTo>
                <a:lnTo>
                  <a:pt x="0" y="457"/>
                </a:lnTo>
                <a:lnTo>
                  <a:pt x="4680" y="3463"/>
                </a:lnTo>
                <a:lnTo>
                  <a:pt x="5250" y="3235"/>
                </a:lnTo>
                <a:cubicBezTo>
                  <a:pt x="5250" y="3235"/>
                  <a:pt x="5783" y="2892"/>
                  <a:pt x="5745" y="2892"/>
                </a:cubicBezTo>
                <a:cubicBezTo>
                  <a:pt x="5707" y="2854"/>
                  <a:pt x="1332" y="1"/>
                  <a:pt x="13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9"/>
          <p:cNvSpPr/>
          <p:nvPr/>
        </p:nvSpPr>
        <p:spPr>
          <a:xfrm flipH="1">
            <a:off x="3000118" y="3996595"/>
            <a:ext cx="210588" cy="135262"/>
          </a:xfrm>
          <a:custGeom>
            <a:avLst/>
            <a:gdLst/>
            <a:ahLst/>
            <a:cxnLst/>
            <a:rect l="l" t="t" r="r" b="b"/>
            <a:pathLst>
              <a:path w="4680" h="3006" extrusionOk="0">
                <a:moveTo>
                  <a:pt x="0" y="0"/>
                </a:moveTo>
                <a:lnTo>
                  <a:pt x="4680"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9"/>
          <p:cNvSpPr/>
          <p:nvPr/>
        </p:nvSpPr>
        <p:spPr>
          <a:xfrm flipH="1">
            <a:off x="2993278" y="3991690"/>
            <a:ext cx="226022" cy="148762"/>
          </a:xfrm>
          <a:custGeom>
            <a:avLst/>
            <a:gdLst/>
            <a:ahLst/>
            <a:cxnLst/>
            <a:rect l="l" t="t" r="r" b="b"/>
            <a:pathLst>
              <a:path w="5023" h="3306" extrusionOk="0">
                <a:moveTo>
                  <a:pt x="176" y="1"/>
                </a:moveTo>
                <a:cubicBezTo>
                  <a:pt x="128" y="1"/>
                  <a:pt x="65" y="45"/>
                  <a:pt x="39" y="71"/>
                </a:cubicBezTo>
                <a:cubicBezTo>
                  <a:pt x="1" y="109"/>
                  <a:pt x="39" y="224"/>
                  <a:pt x="77" y="262"/>
                </a:cubicBezTo>
                <a:lnTo>
                  <a:pt x="4795" y="3267"/>
                </a:lnTo>
                <a:cubicBezTo>
                  <a:pt x="4833" y="3305"/>
                  <a:pt x="4833" y="3305"/>
                  <a:pt x="4871" y="3305"/>
                </a:cubicBezTo>
                <a:cubicBezTo>
                  <a:pt x="4947" y="3305"/>
                  <a:pt x="4985" y="3267"/>
                  <a:pt x="4985" y="3191"/>
                </a:cubicBezTo>
                <a:cubicBezTo>
                  <a:pt x="5023" y="3153"/>
                  <a:pt x="4985" y="3077"/>
                  <a:pt x="4947" y="3001"/>
                </a:cubicBezTo>
                <a:lnTo>
                  <a:pt x="229" y="33"/>
                </a:lnTo>
                <a:cubicBezTo>
                  <a:pt x="217" y="10"/>
                  <a:pt x="19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9"/>
          <p:cNvSpPr/>
          <p:nvPr/>
        </p:nvSpPr>
        <p:spPr>
          <a:xfrm flipH="1">
            <a:off x="2950485" y="3976031"/>
            <a:ext cx="207168" cy="131888"/>
          </a:xfrm>
          <a:custGeom>
            <a:avLst/>
            <a:gdLst/>
            <a:ahLst/>
            <a:cxnLst/>
            <a:rect l="l" t="t" r="r" b="b"/>
            <a:pathLst>
              <a:path w="4604" h="2931" extrusionOk="0">
                <a:moveTo>
                  <a:pt x="1" y="1"/>
                </a:moveTo>
                <a:lnTo>
                  <a:pt x="4604" y="2930"/>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9"/>
          <p:cNvSpPr/>
          <p:nvPr/>
        </p:nvSpPr>
        <p:spPr>
          <a:xfrm flipH="1">
            <a:off x="2943600" y="3968471"/>
            <a:ext cx="222603" cy="146287"/>
          </a:xfrm>
          <a:custGeom>
            <a:avLst/>
            <a:gdLst/>
            <a:ahLst/>
            <a:cxnLst/>
            <a:rect l="l" t="t" r="r" b="b"/>
            <a:pathLst>
              <a:path w="4947" h="3251" extrusionOk="0">
                <a:moveTo>
                  <a:pt x="179" y="1"/>
                </a:moveTo>
                <a:cubicBezTo>
                  <a:pt x="130" y="1"/>
                  <a:pt x="65" y="28"/>
                  <a:pt x="38" y="55"/>
                </a:cubicBezTo>
                <a:cubicBezTo>
                  <a:pt x="0" y="93"/>
                  <a:pt x="38" y="207"/>
                  <a:pt x="76" y="245"/>
                </a:cubicBezTo>
                <a:lnTo>
                  <a:pt x="4718" y="3174"/>
                </a:lnTo>
                <a:cubicBezTo>
                  <a:pt x="4756" y="3250"/>
                  <a:pt x="4756" y="3250"/>
                  <a:pt x="4794" y="3250"/>
                </a:cubicBezTo>
                <a:cubicBezTo>
                  <a:pt x="4832" y="3250"/>
                  <a:pt x="4908" y="3212"/>
                  <a:pt x="4908" y="3136"/>
                </a:cubicBezTo>
                <a:cubicBezTo>
                  <a:pt x="4946" y="3098"/>
                  <a:pt x="4908" y="3022"/>
                  <a:pt x="4832" y="2946"/>
                </a:cubicBezTo>
                <a:lnTo>
                  <a:pt x="229" y="17"/>
                </a:lnTo>
                <a:cubicBezTo>
                  <a:pt x="217" y="6"/>
                  <a:pt x="200"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9"/>
          <p:cNvSpPr/>
          <p:nvPr/>
        </p:nvSpPr>
        <p:spPr>
          <a:xfrm flipH="1">
            <a:off x="2914533" y="3958931"/>
            <a:ext cx="345851" cy="191779"/>
          </a:xfrm>
          <a:custGeom>
            <a:avLst/>
            <a:gdLst/>
            <a:ahLst/>
            <a:cxnLst/>
            <a:rect l="l" t="t" r="r" b="b"/>
            <a:pathLst>
              <a:path w="7686" h="4262" extrusionOk="0">
                <a:moveTo>
                  <a:pt x="3843" y="305"/>
                </a:moveTo>
                <a:cubicBezTo>
                  <a:pt x="5784" y="305"/>
                  <a:pt x="7420" y="1142"/>
                  <a:pt x="7420" y="2169"/>
                </a:cubicBezTo>
                <a:cubicBezTo>
                  <a:pt x="7420" y="3234"/>
                  <a:pt x="5784" y="4033"/>
                  <a:pt x="3843" y="4033"/>
                </a:cubicBezTo>
                <a:cubicBezTo>
                  <a:pt x="1903" y="4033"/>
                  <a:pt x="267" y="3158"/>
                  <a:pt x="267" y="2169"/>
                </a:cubicBezTo>
                <a:cubicBezTo>
                  <a:pt x="267" y="1142"/>
                  <a:pt x="1903" y="305"/>
                  <a:pt x="3843" y="305"/>
                </a:cubicBezTo>
                <a:close/>
                <a:moveTo>
                  <a:pt x="3843" y="0"/>
                </a:moveTo>
                <a:cubicBezTo>
                  <a:pt x="1713" y="0"/>
                  <a:pt x="1" y="952"/>
                  <a:pt x="1" y="2131"/>
                </a:cubicBezTo>
                <a:cubicBezTo>
                  <a:pt x="1" y="3310"/>
                  <a:pt x="1675" y="4261"/>
                  <a:pt x="3843" y="4261"/>
                </a:cubicBezTo>
                <a:cubicBezTo>
                  <a:pt x="6050" y="4261"/>
                  <a:pt x="7686" y="3348"/>
                  <a:pt x="7686" y="2131"/>
                </a:cubicBezTo>
                <a:cubicBezTo>
                  <a:pt x="7686" y="952"/>
                  <a:pt x="6050" y="0"/>
                  <a:pt x="3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9"/>
          <p:cNvSpPr/>
          <p:nvPr/>
        </p:nvSpPr>
        <p:spPr>
          <a:xfrm flipH="1">
            <a:off x="2376985" y="3909298"/>
            <a:ext cx="436566" cy="231152"/>
          </a:xfrm>
          <a:custGeom>
            <a:avLst/>
            <a:gdLst/>
            <a:ahLst/>
            <a:cxnLst/>
            <a:rect l="l" t="t" r="r" b="b"/>
            <a:pathLst>
              <a:path w="9702" h="5137" extrusionOk="0">
                <a:moveTo>
                  <a:pt x="4870" y="0"/>
                </a:moveTo>
                <a:cubicBezTo>
                  <a:pt x="2207" y="0"/>
                  <a:pt x="0" y="1141"/>
                  <a:pt x="0" y="2549"/>
                </a:cubicBezTo>
                <a:cubicBezTo>
                  <a:pt x="0" y="3995"/>
                  <a:pt x="2207" y="5136"/>
                  <a:pt x="4870" y="5136"/>
                </a:cubicBezTo>
                <a:cubicBezTo>
                  <a:pt x="7533" y="5136"/>
                  <a:pt x="9702" y="3995"/>
                  <a:pt x="9702" y="2549"/>
                </a:cubicBezTo>
                <a:cubicBezTo>
                  <a:pt x="9702" y="1141"/>
                  <a:pt x="7533" y="0"/>
                  <a:pt x="4870"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9"/>
          <p:cNvSpPr/>
          <p:nvPr/>
        </p:nvSpPr>
        <p:spPr>
          <a:xfrm flipH="1">
            <a:off x="2428326" y="3909298"/>
            <a:ext cx="333881" cy="191779"/>
          </a:xfrm>
          <a:custGeom>
            <a:avLst/>
            <a:gdLst/>
            <a:ahLst/>
            <a:cxnLst/>
            <a:rect l="l" t="t" r="r" b="b"/>
            <a:pathLst>
              <a:path w="7420" h="4262" extrusionOk="0">
                <a:moveTo>
                  <a:pt x="1" y="0"/>
                </a:moveTo>
                <a:lnTo>
                  <a:pt x="1" y="2283"/>
                </a:lnTo>
                <a:cubicBezTo>
                  <a:pt x="1" y="3386"/>
                  <a:pt x="1675" y="4261"/>
                  <a:pt x="3691" y="4261"/>
                </a:cubicBezTo>
                <a:cubicBezTo>
                  <a:pt x="5745" y="4261"/>
                  <a:pt x="7419" y="3386"/>
                  <a:pt x="7419" y="2283"/>
                </a:cubicBezTo>
                <a:lnTo>
                  <a:pt x="7419" y="0"/>
                </a:lnTo>
                <a:lnTo>
                  <a:pt x="6202" y="799"/>
                </a:lnTo>
                <a:cubicBezTo>
                  <a:pt x="5517" y="457"/>
                  <a:pt x="4680" y="266"/>
                  <a:pt x="3729" y="266"/>
                </a:cubicBezTo>
                <a:cubicBezTo>
                  <a:pt x="2778" y="266"/>
                  <a:pt x="1903" y="457"/>
                  <a:pt x="1256" y="79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9"/>
          <p:cNvSpPr/>
          <p:nvPr/>
        </p:nvSpPr>
        <p:spPr>
          <a:xfrm flipH="1">
            <a:off x="2418067" y="3901153"/>
            <a:ext cx="350981" cy="206764"/>
          </a:xfrm>
          <a:custGeom>
            <a:avLst/>
            <a:gdLst/>
            <a:ahLst/>
            <a:cxnLst/>
            <a:rect l="l" t="t" r="r" b="b"/>
            <a:pathLst>
              <a:path w="7800" h="4595" extrusionOk="0">
                <a:moveTo>
                  <a:pt x="7419" y="447"/>
                </a:moveTo>
                <a:lnTo>
                  <a:pt x="7419" y="2464"/>
                </a:lnTo>
                <a:cubicBezTo>
                  <a:pt x="7419" y="3415"/>
                  <a:pt x="5821" y="4252"/>
                  <a:pt x="3881" y="4252"/>
                </a:cubicBezTo>
                <a:cubicBezTo>
                  <a:pt x="1903" y="4252"/>
                  <a:pt x="305" y="3453"/>
                  <a:pt x="305" y="2464"/>
                </a:cubicBezTo>
                <a:lnTo>
                  <a:pt x="305" y="447"/>
                </a:lnTo>
                <a:lnTo>
                  <a:pt x="1294" y="1132"/>
                </a:lnTo>
                <a:lnTo>
                  <a:pt x="1446" y="1132"/>
                </a:lnTo>
                <a:cubicBezTo>
                  <a:pt x="2093" y="828"/>
                  <a:pt x="2968" y="638"/>
                  <a:pt x="3881" y="638"/>
                </a:cubicBezTo>
                <a:cubicBezTo>
                  <a:pt x="4756" y="638"/>
                  <a:pt x="5631" y="790"/>
                  <a:pt x="6278" y="1132"/>
                </a:cubicBezTo>
                <a:cubicBezTo>
                  <a:pt x="6316" y="1151"/>
                  <a:pt x="6344" y="1161"/>
                  <a:pt x="6368" y="1161"/>
                </a:cubicBezTo>
                <a:cubicBezTo>
                  <a:pt x="6392" y="1161"/>
                  <a:pt x="6411" y="1151"/>
                  <a:pt x="6430" y="1132"/>
                </a:cubicBezTo>
                <a:lnTo>
                  <a:pt x="7419" y="447"/>
                </a:lnTo>
                <a:close/>
                <a:moveTo>
                  <a:pt x="177" y="0"/>
                </a:moveTo>
                <a:cubicBezTo>
                  <a:pt x="153" y="0"/>
                  <a:pt x="134" y="10"/>
                  <a:pt x="115" y="29"/>
                </a:cubicBezTo>
                <a:cubicBezTo>
                  <a:pt x="77" y="67"/>
                  <a:pt x="1" y="143"/>
                  <a:pt x="1" y="181"/>
                </a:cubicBezTo>
                <a:lnTo>
                  <a:pt x="1" y="2464"/>
                </a:lnTo>
                <a:cubicBezTo>
                  <a:pt x="1" y="3643"/>
                  <a:pt x="1675" y="4594"/>
                  <a:pt x="3881" y="4594"/>
                </a:cubicBezTo>
                <a:cubicBezTo>
                  <a:pt x="6050" y="4594"/>
                  <a:pt x="7762" y="3643"/>
                  <a:pt x="7800" y="2464"/>
                </a:cubicBezTo>
                <a:lnTo>
                  <a:pt x="7800" y="181"/>
                </a:lnTo>
                <a:cubicBezTo>
                  <a:pt x="7800" y="143"/>
                  <a:pt x="7762" y="67"/>
                  <a:pt x="7724" y="29"/>
                </a:cubicBezTo>
                <a:cubicBezTo>
                  <a:pt x="7686" y="10"/>
                  <a:pt x="7657" y="0"/>
                  <a:pt x="7633" y="0"/>
                </a:cubicBezTo>
                <a:cubicBezTo>
                  <a:pt x="7609" y="0"/>
                  <a:pt x="7590" y="10"/>
                  <a:pt x="7571" y="29"/>
                </a:cubicBezTo>
                <a:lnTo>
                  <a:pt x="6392" y="790"/>
                </a:lnTo>
                <a:cubicBezTo>
                  <a:pt x="5669" y="524"/>
                  <a:pt x="4832" y="333"/>
                  <a:pt x="3919" y="333"/>
                </a:cubicBezTo>
                <a:cubicBezTo>
                  <a:pt x="3006" y="333"/>
                  <a:pt x="2169" y="447"/>
                  <a:pt x="1446" y="790"/>
                </a:cubicBezTo>
                <a:lnTo>
                  <a:pt x="267" y="29"/>
                </a:lnTo>
                <a:cubicBezTo>
                  <a:pt x="229" y="10"/>
                  <a:pt x="200"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9"/>
          <p:cNvSpPr/>
          <p:nvPr/>
        </p:nvSpPr>
        <p:spPr>
          <a:xfrm flipH="1">
            <a:off x="2428326" y="3818536"/>
            <a:ext cx="333881" cy="179810"/>
          </a:xfrm>
          <a:custGeom>
            <a:avLst/>
            <a:gdLst/>
            <a:ahLst/>
            <a:cxnLst/>
            <a:rect l="l" t="t" r="r" b="b"/>
            <a:pathLst>
              <a:path w="7420" h="3996" extrusionOk="0">
                <a:moveTo>
                  <a:pt x="3729" y="1"/>
                </a:moveTo>
                <a:cubicBezTo>
                  <a:pt x="1675" y="1"/>
                  <a:pt x="1" y="914"/>
                  <a:pt x="1" y="2017"/>
                </a:cubicBezTo>
                <a:cubicBezTo>
                  <a:pt x="1" y="3120"/>
                  <a:pt x="1675" y="3995"/>
                  <a:pt x="3729" y="3995"/>
                </a:cubicBezTo>
                <a:cubicBezTo>
                  <a:pt x="5745" y="3995"/>
                  <a:pt x="7419" y="3120"/>
                  <a:pt x="7419" y="2017"/>
                </a:cubicBezTo>
                <a:cubicBezTo>
                  <a:pt x="7419" y="914"/>
                  <a:pt x="5745" y="1"/>
                  <a:pt x="3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9"/>
          <p:cNvSpPr/>
          <p:nvPr/>
        </p:nvSpPr>
        <p:spPr>
          <a:xfrm flipH="1">
            <a:off x="2471118" y="3827131"/>
            <a:ext cx="260266" cy="157536"/>
          </a:xfrm>
          <a:custGeom>
            <a:avLst/>
            <a:gdLst/>
            <a:ahLst/>
            <a:cxnLst/>
            <a:rect l="l" t="t" r="r" b="b"/>
            <a:pathLst>
              <a:path w="5784" h="3501" extrusionOk="0">
                <a:moveTo>
                  <a:pt x="4452" y="0"/>
                </a:moveTo>
                <a:cubicBezTo>
                  <a:pt x="4452" y="0"/>
                  <a:pt x="115" y="2853"/>
                  <a:pt x="39" y="2929"/>
                </a:cubicBezTo>
                <a:cubicBezTo>
                  <a:pt x="1" y="2929"/>
                  <a:pt x="495" y="3234"/>
                  <a:pt x="495" y="3234"/>
                </a:cubicBezTo>
                <a:lnTo>
                  <a:pt x="1066" y="3500"/>
                </a:lnTo>
                <a:lnTo>
                  <a:pt x="5783" y="495"/>
                </a:lnTo>
                <a:lnTo>
                  <a:pt x="4452"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9"/>
          <p:cNvSpPr/>
          <p:nvPr/>
        </p:nvSpPr>
        <p:spPr>
          <a:xfrm flipH="1">
            <a:off x="2469407" y="3849360"/>
            <a:ext cx="210633" cy="135307"/>
          </a:xfrm>
          <a:custGeom>
            <a:avLst/>
            <a:gdLst/>
            <a:ahLst/>
            <a:cxnLst/>
            <a:rect l="l" t="t" r="r" b="b"/>
            <a:pathLst>
              <a:path w="4681" h="3007" extrusionOk="0">
                <a:moveTo>
                  <a:pt x="4680" y="1"/>
                </a:moveTo>
                <a:lnTo>
                  <a:pt x="1"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9"/>
          <p:cNvSpPr/>
          <p:nvPr/>
        </p:nvSpPr>
        <p:spPr>
          <a:xfrm flipH="1">
            <a:off x="2462568" y="3843195"/>
            <a:ext cx="226022" cy="146602"/>
          </a:xfrm>
          <a:custGeom>
            <a:avLst/>
            <a:gdLst/>
            <a:ahLst/>
            <a:cxnLst/>
            <a:rect l="l" t="t" r="r" b="b"/>
            <a:pathLst>
              <a:path w="5023" h="3258" extrusionOk="0">
                <a:moveTo>
                  <a:pt x="4859" y="1"/>
                </a:moveTo>
                <a:cubicBezTo>
                  <a:pt x="4832" y="1"/>
                  <a:pt x="4808" y="10"/>
                  <a:pt x="4794" y="23"/>
                </a:cubicBezTo>
                <a:lnTo>
                  <a:pt x="77" y="3029"/>
                </a:lnTo>
                <a:cubicBezTo>
                  <a:pt x="1" y="3067"/>
                  <a:pt x="1" y="3181"/>
                  <a:pt x="39" y="3219"/>
                </a:cubicBezTo>
                <a:cubicBezTo>
                  <a:pt x="77" y="3219"/>
                  <a:pt x="115" y="3257"/>
                  <a:pt x="191" y="3257"/>
                </a:cubicBezTo>
                <a:lnTo>
                  <a:pt x="229" y="3257"/>
                </a:lnTo>
                <a:lnTo>
                  <a:pt x="4946" y="290"/>
                </a:lnTo>
                <a:cubicBezTo>
                  <a:pt x="5023" y="214"/>
                  <a:pt x="5023" y="138"/>
                  <a:pt x="4984" y="100"/>
                </a:cubicBezTo>
                <a:cubicBezTo>
                  <a:pt x="4960" y="27"/>
                  <a:pt x="4906" y="1"/>
                  <a:pt x="4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9"/>
          <p:cNvSpPr/>
          <p:nvPr/>
        </p:nvSpPr>
        <p:spPr>
          <a:xfrm flipH="1">
            <a:off x="2524215" y="3827131"/>
            <a:ext cx="207168" cy="133553"/>
          </a:xfrm>
          <a:custGeom>
            <a:avLst/>
            <a:gdLst/>
            <a:ahLst/>
            <a:cxnLst/>
            <a:rect l="l" t="t" r="r" b="b"/>
            <a:pathLst>
              <a:path w="4604" h="2968" extrusionOk="0">
                <a:moveTo>
                  <a:pt x="4604" y="0"/>
                </a:moveTo>
                <a:lnTo>
                  <a:pt x="1" y="2967"/>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9"/>
          <p:cNvSpPr/>
          <p:nvPr/>
        </p:nvSpPr>
        <p:spPr>
          <a:xfrm flipH="1">
            <a:off x="2519041" y="3822541"/>
            <a:ext cx="220893" cy="144982"/>
          </a:xfrm>
          <a:custGeom>
            <a:avLst/>
            <a:gdLst/>
            <a:ahLst/>
            <a:cxnLst/>
            <a:rect l="l" t="t" r="r" b="b"/>
            <a:pathLst>
              <a:path w="4909" h="3222" extrusionOk="0">
                <a:moveTo>
                  <a:pt x="4755" y="1"/>
                </a:moveTo>
                <a:cubicBezTo>
                  <a:pt x="4724" y="1"/>
                  <a:pt x="4696" y="10"/>
                  <a:pt x="4680" y="26"/>
                </a:cubicBezTo>
                <a:lnTo>
                  <a:pt x="76" y="2955"/>
                </a:lnTo>
                <a:cubicBezTo>
                  <a:pt x="0" y="3031"/>
                  <a:pt x="0" y="3108"/>
                  <a:pt x="38" y="3146"/>
                </a:cubicBezTo>
                <a:cubicBezTo>
                  <a:pt x="76" y="3146"/>
                  <a:pt x="115" y="3222"/>
                  <a:pt x="191" y="3222"/>
                </a:cubicBezTo>
                <a:lnTo>
                  <a:pt x="229" y="3222"/>
                </a:lnTo>
                <a:lnTo>
                  <a:pt x="4832" y="254"/>
                </a:lnTo>
                <a:cubicBezTo>
                  <a:pt x="4908" y="216"/>
                  <a:pt x="4908" y="102"/>
                  <a:pt x="4870" y="64"/>
                </a:cubicBezTo>
                <a:cubicBezTo>
                  <a:pt x="4848" y="19"/>
                  <a:pt x="4799" y="1"/>
                  <a:pt x="4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9"/>
          <p:cNvSpPr/>
          <p:nvPr/>
        </p:nvSpPr>
        <p:spPr>
          <a:xfrm flipH="1">
            <a:off x="2419777" y="3809986"/>
            <a:ext cx="349271" cy="193489"/>
          </a:xfrm>
          <a:custGeom>
            <a:avLst/>
            <a:gdLst/>
            <a:ahLst/>
            <a:cxnLst/>
            <a:rect l="l" t="t" r="r" b="b"/>
            <a:pathLst>
              <a:path w="7762" h="4300" extrusionOk="0">
                <a:moveTo>
                  <a:pt x="3881" y="343"/>
                </a:moveTo>
                <a:cubicBezTo>
                  <a:pt x="5859" y="343"/>
                  <a:pt x="7495" y="1142"/>
                  <a:pt x="7419" y="2207"/>
                </a:cubicBezTo>
                <a:cubicBezTo>
                  <a:pt x="7419" y="3234"/>
                  <a:pt x="5821" y="4033"/>
                  <a:pt x="3881" y="4033"/>
                </a:cubicBezTo>
                <a:cubicBezTo>
                  <a:pt x="1903" y="4033"/>
                  <a:pt x="305" y="3196"/>
                  <a:pt x="305" y="2207"/>
                </a:cubicBezTo>
                <a:cubicBezTo>
                  <a:pt x="305" y="1142"/>
                  <a:pt x="1903" y="343"/>
                  <a:pt x="3881" y="343"/>
                </a:cubicBezTo>
                <a:close/>
                <a:moveTo>
                  <a:pt x="3881" y="1"/>
                </a:moveTo>
                <a:cubicBezTo>
                  <a:pt x="1713" y="1"/>
                  <a:pt x="1" y="952"/>
                  <a:pt x="1" y="2169"/>
                </a:cubicBezTo>
                <a:cubicBezTo>
                  <a:pt x="1" y="3348"/>
                  <a:pt x="1675" y="4300"/>
                  <a:pt x="3881" y="4300"/>
                </a:cubicBezTo>
                <a:cubicBezTo>
                  <a:pt x="6050" y="4300"/>
                  <a:pt x="7762" y="3387"/>
                  <a:pt x="7724" y="2169"/>
                </a:cubicBezTo>
                <a:cubicBezTo>
                  <a:pt x="7724" y="952"/>
                  <a:pt x="605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1275;p39"/>
          <p:cNvSpPr txBox="1"/>
          <p:nvPr/>
        </p:nvSpPr>
        <p:spPr>
          <a:xfrm>
            <a:off x="6349365" y="3527425"/>
            <a:ext cx="2847975" cy="1686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Open Sans Medium"/>
              <a:buNone/>
              <a:defRPr sz="1800" b="0" i="0" u="none" strike="noStrike" cap="none">
                <a:solidFill>
                  <a:schemeClr val="accent1"/>
                </a:solidFill>
                <a:latin typeface="Open Sans" panose="020B0606030504020204"/>
                <a:ea typeface="Open Sans" panose="020B0606030504020204"/>
                <a:cs typeface="Open Sans" panose="020B0606030504020204"/>
                <a:sym typeface="Open Sans" panose="020B0606030504020204"/>
              </a:defRPr>
            </a:lvl1pPr>
            <a:lvl2pPr marL="914400" marR="0" lvl="1"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2pPr>
            <a:lvl3pPr marL="1371600" marR="0" lvl="2"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3pPr>
            <a:lvl4pPr marL="1828800" marR="0" lvl="3"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4pPr>
            <a:lvl5pPr marL="2286000" marR="0" lvl="4"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5pPr>
            <a:lvl6pPr marL="2743200" marR="0" lvl="5"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6pPr>
            <a:lvl7pPr marL="3200400" marR="0" lvl="6"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7pPr>
            <a:lvl8pPr marL="3657600" marR="0" lvl="7"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8pPr>
            <a:lvl9pPr marL="4114800" marR="0" lvl="8" indent="-317500" algn="ctr" rtl="0">
              <a:lnSpc>
                <a:spcPct val="100000"/>
              </a:lnSpc>
              <a:spcBef>
                <a:spcPts val="0"/>
              </a:spcBef>
              <a:spcAft>
                <a:spcPts val="0"/>
              </a:spcAft>
              <a:buClr>
                <a:schemeClr val="dk1"/>
              </a:buClr>
              <a:buSzPts val="1800"/>
              <a:buFont typeface="Open Sans Medium"/>
              <a:buNone/>
              <a:defRPr sz="1800" b="0" i="0" u="none" strike="noStrike" cap="none">
                <a:solidFill>
                  <a:schemeClr val="dk1"/>
                </a:solidFill>
                <a:latin typeface="Open Sans Medium"/>
                <a:ea typeface="Open Sans Medium"/>
                <a:cs typeface="Open Sans Medium"/>
                <a:sym typeface="Open Sans Medium"/>
              </a:defRPr>
            </a:lvl9pPr>
          </a:lstStyle>
          <a:p>
            <a:pPr marL="0" indent="0" algn="l"/>
            <a:r>
              <a:rPr lang="en-IN" b="1" dirty="0"/>
              <a:t>Batch-A7</a:t>
            </a:r>
            <a:endParaRPr lang="en-IN" b="1" dirty="0"/>
          </a:p>
          <a:p>
            <a:pPr marL="0" indent="0" algn="l"/>
            <a:r>
              <a:rPr lang="en-IN" sz="1200" b="1" dirty="0"/>
              <a:t>Mentor:</a:t>
            </a:r>
            <a:r>
              <a:rPr lang="en-IN" sz="1200" dirty="0"/>
              <a:t> </a:t>
            </a:r>
            <a:r>
              <a:rPr lang="en-IN" sz="1200" dirty="0" err="1"/>
              <a:t>Mr.katakam</a:t>
            </a:r>
            <a:r>
              <a:rPr lang="en-IN" sz="1200" dirty="0"/>
              <a:t>  </a:t>
            </a:r>
            <a:r>
              <a:rPr lang="en-IN" sz="1200" dirty="0" err="1"/>
              <a:t>Venkateswarlu</a:t>
            </a:r>
            <a:endParaRPr lang="en-IN" sz="1200" dirty="0"/>
          </a:p>
          <a:p>
            <a:pPr marL="0" indent="0" algn="l"/>
            <a:r>
              <a:rPr lang="en-IN" sz="1200" b="1" dirty="0"/>
              <a:t>Roll no’s:</a:t>
            </a:r>
            <a:endParaRPr lang="en-IN" sz="1200" b="1" dirty="0"/>
          </a:p>
          <a:p>
            <a:pPr marL="0" indent="0" algn="l"/>
            <a:r>
              <a:rPr lang="en-IN" sz="1200" dirty="0"/>
              <a:t>2111CS030057-Ch.Medha </a:t>
            </a:r>
            <a:r>
              <a:rPr lang="en-IN" sz="1200" dirty="0" err="1"/>
              <a:t>Sree</a:t>
            </a:r>
            <a:endParaRPr lang="en-IN" sz="1200" dirty="0"/>
          </a:p>
          <a:p>
            <a:pPr marL="0" indent="0" algn="l"/>
            <a:r>
              <a:rPr lang="en-IN" sz="1200" dirty="0">
                <a:sym typeface="+mn-ea"/>
              </a:rPr>
              <a:t>2111CS030050- Ch. Lakshmi Akhil</a:t>
            </a:r>
            <a:endParaRPr lang="en-IN" sz="1200" dirty="0">
              <a:sym typeface="+mn-ea"/>
            </a:endParaRPr>
          </a:p>
          <a:p>
            <a:pPr marL="0" indent="0" algn="l"/>
            <a:r>
              <a:rPr lang="en-IN" sz="1200" dirty="0">
                <a:sym typeface="+mn-ea"/>
              </a:rPr>
              <a:t>2111CS030021- G. Chaitra Reddy</a:t>
            </a:r>
            <a:endParaRPr lang="en-IN" sz="1200" dirty="0">
              <a:sym typeface="+mn-ea"/>
            </a:endParaRPr>
          </a:p>
          <a:p>
            <a:pPr marL="0" indent="0" algn="l"/>
            <a:r>
              <a:rPr lang="en-IN" sz="1200" dirty="0">
                <a:sym typeface="+mn-ea"/>
              </a:rPr>
              <a:t>2111CS030048- K. </a:t>
            </a:r>
            <a:r>
              <a:rPr lang="en-IN" sz="1200" dirty="0" err="1">
                <a:sym typeface="+mn-ea"/>
              </a:rPr>
              <a:t>Kranthi</a:t>
            </a:r>
            <a:r>
              <a:rPr lang="en-IN" sz="1200" dirty="0">
                <a:sym typeface="+mn-ea"/>
              </a:rPr>
              <a:t> Verma</a:t>
            </a:r>
            <a:endParaRPr lang="en-IN" sz="1200" dirty="0"/>
          </a:p>
          <a:p>
            <a:pPr marL="0" indent="0" algn="l"/>
            <a:r>
              <a:rPr lang="en-IN" sz="1200" dirty="0"/>
              <a:t> </a:t>
            </a:r>
            <a:endParaRPr lang="en-IN" sz="1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9" name="Google Shape;1019;p36"/>
          <p:cNvSpPr txBox="1">
            <a:spLocks noGrp="1"/>
          </p:cNvSpPr>
          <p:nvPr>
            <p:ph type="subTitle" idx="1"/>
          </p:nvPr>
        </p:nvSpPr>
        <p:spPr>
          <a:xfrm>
            <a:off x="3455035" y="784860"/>
            <a:ext cx="5076825" cy="3597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dirty="0">
                <a:solidFill>
                  <a:schemeClr val="accent1"/>
                </a:solidFill>
                <a:latin typeface="Roboto Black" panose="02000000000000000000" charset="0"/>
                <a:cs typeface="Roboto Black" panose="02000000000000000000" charset="0"/>
              </a:rPr>
              <a:t>3.Collabarative Filtering</a:t>
            </a:r>
            <a:r>
              <a:rPr lang="en-IN" altLang="en-GB" sz="2000" b="1" dirty="0">
                <a:solidFill>
                  <a:schemeClr val="accent1"/>
                </a:solidFill>
                <a:latin typeface="Roboto Black" panose="02000000000000000000" charset="0"/>
                <a:cs typeface="Roboto Black" panose="02000000000000000000" charset="0"/>
              </a:rPr>
              <a:t>:</a:t>
            </a:r>
            <a:endParaRPr lang="en-IN" altLang="en-GB" sz="2000" b="1" dirty="0">
              <a:solidFill>
                <a:schemeClr val="accent1"/>
              </a:solidFill>
              <a:latin typeface="Roboto Black" panose="02000000000000000000" charset="0"/>
              <a:cs typeface="Roboto Black" panose="02000000000000000000" charset="0"/>
            </a:endParaRPr>
          </a:p>
          <a:p>
            <a:pPr marL="0" lvl="0" indent="0" algn="l" rtl="0">
              <a:spcBef>
                <a:spcPts val="0"/>
              </a:spcBef>
              <a:spcAft>
                <a:spcPts val="0"/>
              </a:spcAft>
              <a:buNone/>
            </a:pPr>
            <a:endParaRPr lang="en-GB" sz="1400" b="1" dirty="0">
              <a:solidFill>
                <a:schemeClr val="accent1"/>
              </a:solidFill>
              <a:latin typeface="Roboto Black" panose="02000000000000000000" charset="0"/>
              <a:cs typeface="Roboto Black" panose="02000000000000000000" charset="0"/>
            </a:endParaRPr>
          </a:p>
          <a:p>
            <a:pPr marL="0" lvl="0" indent="0" algn="just" rtl="0">
              <a:spcBef>
                <a:spcPts val="0"/>
              </a:spcBef>
              <a:spcAft>
                <a:spcPts val="0"/>
              </a:spcAft>
              <a:buNone/>
            </a:pPr>
            <a:r>
              <a:rPr lang="en-US" sz="1600" dirty="0">
                <a:solidFill>
                  <a:schemeClr val="accent1"/>
                </a:solidFill>
              </a:rPr>
              <a:t>Implement collaborative filtering algorithms to provide personalized drug recommendations based on user ratings and reviews. This method analyzes the behavior of similar users and suggests drugs that other users with similar preferences found useful.</a:t>
            </a:r>
            <a:endParaRPr lang="en-GB" sz="1600" dirty="0">
              <a:solidFill>
                <a:schemeClr val="accent1"/>
              </a:solidFill>
            </a:endParaRPr>
          </a:p>
        </p:txBody>
      </p:sp>
      <p:grpSp>
        <p:nvGrpSpPr>
          <p:cNvPr id="1020" name="Google Shape;1020;p36"/>
          <p:cNvGrpSpPr/>
          <p:nvPr/>
        </p:nvGrpSpPr>
        <p:grpSpPr>
          <a:xfrm>
            <a:off x="422275" y="730250"/>
            <a:ext cx="2193925" cy="2983865"/>
            <a:chOff x="7486996" y="2687586"/>
            <a:chExt cx="339146" cy="662998"/>
          </a:xfrm>
        </p:grpSpPr>
        <p:sp>
          <p:nvSpPr>
            <p:cNvPr id="1021" name="Google Shape;1021;p36"/>
            <p:cNvSpPr/>
            <p:nvPr/>
          </p:nvSpPr>
          <p:spPr>
            <a:xfrm>
              <a:off x="7685838" y="3310205"/>
              <a:ext cx="75703" cy="40379"/>
            </a:xfrm>
            <a:custGeom>
              <a:avLst/>
              <a:gdLst/>
              <a:ahLst/>
              <a:cxnLst/>
              <a:rect l="l" t="t" r="r" b="b"/>
              <a:pathLst>
                <a:path w="5707" h="3044" extrusionOk="0">
                  <a:moveTo>
                    <a:pt x="2854" y="0"/>
                  </a:moveTo>
                  <a:cubicBezTo>
                    <a:pt x="1256" y="0"/>
                    <a:pt x="0" y="685"/>
                    <a:pt x="0" y="1522"/>
                  </a:cubicBezTo>
                  <a:cubicBezTo>
                    <a:pt x="0" y="2397"/>
                    <a:pt x="1256" y="3044"/>
                    <a:pt x="2854" y="3044"/>
                  </a:cubicBezTo>
                  <a:cubicBezTo>
                    <a:pt x="4413" y="3044"/>
                    <a:pt x="5707" y="2397"/>
                    <a:pt x="5707" y="1522"/>
                  </a:cubicBezTo>
                  <a:cubicBezTo>
                    <a:pt x="5707" y="723"/>
                    <a:pt x="4413" y="0"/>
                    <a:pt x="285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6"/>
            <p:cNvSpPr/>
            <p:nvPr/>
          </p:nvSpPr>
          <p:spPr>
            <a:xfrm>
              <a:off x="7632844" y="3274867"/>
              <a:ext cx="75717" cy="40392"/>
            </a:xfrm>
            <a:custGeom>
              <a:avLst/>
              <a:gdLst/>
              <a:ahLst/>
              <a:cxnLst/>
              <a:rect l="l" t="t" r="r" b="b"/>
              <a:pathLst>
                <a:path w="5708" h="3045" extrusionOk="0">
                  <a:moveTo>
                    <a:pt x="2854" y="1"/>
                  </a:moveTo>
                  <a:cubicBezTo>
                    <a:pt x="1256" y="1"/>
                    <a:pt x="1" y="686"/>
                    <a:pt x="1" y="1523"/>
                  </a:cubicBezTo>
                  <a:cubicBezTo>
                    <a:pt x="1" y="2398"/>
                    <a:pt x="1256" y="3044"/>
                    <a:pt x="2854" y="3044"/>
                  </a:cubicBezTo>
                  <a:cubicBezTo>
                    <a:pt x="4414" y="3044"/>
                    <a:pt x="5707" y="2360"/>
                    <a:pt x="5707" y="1523"/>
                  </a:cubicBezTo>
                  <a:cubicBezTo>
                    <a:pt x="5707" y="686"/>
                    <a:pt x="4414" y="1"/>
                    <a:pt x="2854"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36"/>
            <p:cNvSpPr/>
            <p:nvPr/>
          </p:nvSpPr>
          <p:spPr>
            <a:xfrm>
              <a:off x="7698453" y="3304143"/>
              <a:ext cx="48961" cy="33826"/>
            </a:xfrm>
            <a:custGeom>
              <a:avLst/>
              <a:gdLst/>
              <a:ahLst/>
              <a:cxnLst/>
              <a:rect l="l" t="t" r="r" b="b"/>
              <a:pathLst>
                <a:path w="3691" h="2550" extrusionOk="0">
                  <a:moveTo>
                    <a:pt x="0" y="0"/>
                  </a:moveTo>
                  <a:lnTo>
                    <a:pt x="0" y="1598"/>
                  </a:lnTo>
                  <a:cubicBezTo>
                    <a:pt x="0" y="2131"/>
                    <a:pt x="799" y="2549"/>
                    <a:pt x="1826" y="2549"/>
                  </a:cubicBezTo>
                  <a:cubicBezTo>
                    <a:pt x="2892" y="2549"/>
                    <a:pt x="3691" y="2131"/>
                    <a:pt x="3691" y="1598"/>
                  </a:cubicBezTo>
                  <a:lnTo>
                    <a:pt x="3691" y="0"/>
                  </a:lnTo>
                  <a:cubicBezTo>
                    <a:pt x="3691" y="0"/>
                    <a:pt x="2473" y="609"/>
                    <a:pt x="1826" y="609"/>
                  </a:cubicBezTo>
                  <a:cubicBezTo>
                    <a:pt x="1522" y="609"/>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36"/>
            <p:cNvSpPr/>
            <p:nvPr/>
          </p:nvSpPr>
          <p:spPr>
            <a:xfrm>
              <a:off x="7696437" y="3300110"/>
              <a:ext cx="52994" cy="39875"/>
            </a:xfrm>
            <a:custGeom>
              <a:avLst/>
              <a:gdLst/>
              <a:ahLst/>
              <a:cxnLst/>
              <a:rect l="l" t="t" r="r" b="b"/>
              <a:pathLst>
                <a:path w="3995" h="3006" extrusionOk="0">
                  <a:moveTo>
                    <a:pt x="343" y="533"/>
                  </a:moveTo>
                  <a:cubicBezTo>
                    <a:pt x="799" y="723"/>
                    <a:pt x="1712" y="1065"/>
                    <a:pt x="1978" y="1065"/>
                  </a:cubicBezTo>
                  <a:cubicBezTo>
                    <a:pt x="2473" y="1065"/>
                    <a:pt x="3272" y="761"/>
                    <a:pt x="3652" y="609"/>
                  </a:cubicBezTo>
                  <a:lnTo>
                    <a:pt x="3652" y="1864"/>
                  </a:lnTo>
                  <a:cubicBezTo>
                    <a:pt x="3652" y="2245"/>
                    <a:pt x="3006" y="2663"/>
                    <a:pt x="1978" y="2663"/>
                  </a:cubicBezTo>
                  <a:cubicBezTo>
                    <a:pt x="989" y="2663"/>
                    <a:pt x="343" y="2245"/>
                    <a:pt x="343" y="1864"/>
                  </a:cubicBezTo>
                  <a:lnTo>
                    <a:pt x="343" y="533"/>
                  </a:lnTo>
                  <a:close/>
                  <a:moveTo>
                    <a:pt x="0" y="0"/>
                  </a:moveTo>
                  <a:lnTo>
                    <a:pt x="0" y="1864"/>
                  </a:lnTo>
                  <a:cubicBezTo>
                    <a:pt x="0" y="2511"/>
                    <a:pt x="837" y="3006"/>
                    <a:pt x="1978" y="3006"/>
                  </a:cubicBezTo>
                  <a:cubicBezTo>
                    <a:pt x="3120" y="3006"/>
                    <a:pt x="3995" y="2511"/>
                    <a:pt x="3995" y="1864"/>
                  </a:cubicBezTo>
                  <a:lnTo>
                    <a:pt x="3995" y="152"/>
                  </a:lnTo>
                  <a:lnTo>
                    <a:pt x="3767" y="228"/>
                  </a:lnTo>
                  <a:cubicBezTo>
                    <a:pt x="3767" y="228"/>
                    <a:pt x="2511" y="723"/>
                    <a:pt x="1978" y="723"/>
                  </a:cubicBezTo>
                  <a:cubicBezTo>
                    <a:pt x="1750" y="723"/>
                    <a:pt x="799" y="343"/>
                    <a:pt x="228" y="114"/>
                  </a:cubicBezTo>
                  <a:lnTo>
                    <a:pt x="0"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6"/>
            <p:cNvSpPr/>
            <p:nvPr/>
          </p:nvSpPr>
          <p:spPr>
            <a:xfrm>
              <a:off x="7698453" y="3290520"/>
              <a:ext cx="48961" cy="25243"/>
            </a:xfrm>
            <a:custGeom>
              <a:avLst/>
              <a:gdLst/>
              <a:ahLst/>
              <a:cxnLst/>
              <a:rect l="l" t="t" r="r" b="b"/>
              <a:pathLst>
                <a:path w="3691" h="1903" extrusionOk="0">
                  <a:moveTo>
                    <a:pt x="1826" y="0"/>
                  </a:moveTo>
                  <a:cubicBezTo>
                    <a:pt x="837" y="0"/>
                    <a:pt x="0" y="457"/>
                    <a:pt x="0" y="951"/>
                  </a:cubicBezTo>
                  <a:cubicBezTo>
                    <a:pt x="0" y="1484"/>
                    <a:pt x="799" y="1903"/>
                    <a:pt x="1826" y="1903"/>
                  </a:cubicBezTo>
                  <a:cubicBezTo>
                    <a:pt x="2892" y="1903"/>
                    <a:pt x="3691" y="1484"/>
                    <a:pt x="3691" y="951"/>
                  </a:cubicBezTo>
                  <a:cubicBezTo>
                    <a:pt x="3691" y="457"/>
                    <a:pt x="2892"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6"/>
            <p:cNvSpPr/>
            <p:nvPr/>
          </p:nvSpPr>
          <p:spPr>
            <a:xfrm>
              <a:off x="7696437" y="3289007"/>
              <a:ext cx="52994" cy="30284"/>
            </a:xfrm>
            <a:custGeom>
              <a:avLst/>
              <a:gdLst/>
              <a:ahLst/>
              <a:cxnLst/>
              <a:rect l="l" t="t" r="r" b="b"/>
              <a:pathLst>
                <a:path w="3995" h="2283" extrusionOk="0">
                  <a:moveTo>
                    <a:pt x="1978" y="305"/>
                  </a:moveTo>
                  <a:cubicBezTo>
                    <a:pt x="3006" y="305"/>
                    <a:pt x="3690" y="761"/>
                    <a:pt x="3652" y="1141"/>
                  </a:cubicBezTo>
                  <a:cubicBezTo>
                    <a:pt x="3652" y="1522"/>
                    <a:pt x="3006" y="1940"/>
                    <a:pt x="1978" y="1940"/>
                  </a:cubicBezTo>
                  <a:cubicBezTo>
                    <a:pt x="989" y="1940"/>
                    <a:pt x="343" y="1522"/>
                    <a:pt x="343" y="1141"/>
                  </a:cubicBezTo>
                  <a:cubicBezTo>
                    <a:pt x="343" y="761"/>
                    <a:pt x="989" y="305"/>
                    <a:pt x="1978" y="305"/>
                  </a:cubicBezTo>
                  <a:close/>
                  <a:moveTo>
                    <a:pt x="1978" y="0"/>
                  </a:moveTo>
                  <a:cubicBezTo>
                    <a:pt x="837" y="0"/>
                    <a:pt x="0" y="495"/>
                    <a:pt x="0" y="1141"/>
                  </a:cubicBezTo>
                  <a:cubicBezTo>
                    <a:pt x="0" y="1788"/>
                    <a:pt x="837" y="2283"/>
                    <a:pt x="1978" y="2283"/>
                  </a:cubicBezTo>
                  <a:cubicBezTo>
                    <a:pt x="3120" y="2283"/>
                    <a:pt x="3995" y="1750"/>
                    <a:pt x="3995" y="1141"/>
                  </a:cubicBezTo>
                  <a:cubicBezTo>
                    <a:pt x="3995" y="457"/>
                    <a:pt x="3120" y="0"/>
                    <a:pt x="19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6"/>
            <p:cNvSpPr/>
            <p:nvPr/>
          </p:nvSpPr>
          <p:spPr>
            <a:xfrm>
              <a:off x="7645963" y="3268818"/>
              <a:ext cx="48974" cy="33826"/>
            </a:xfrm>
            <a:custGeom>
              <a:avLst/>
              <a:gdLst/>
              <a:ahLst/>
              <a:cxnLst/>
              <a:rect l="l" t="t" r="r" b="b"/>
              <a:pathLst>
                <a:path w="3692" h="2550" extrusionOk="0">
                  <a:moveTo>
                    <a:pt x="1" y="0"/>
                  </a:moveTo>
                  <a:lnTo>
                    <a:pt x="1" y="1598"/>
                  </a:lnTo>
                  <a:cubicBezTo>
                    <a:pt x="1" y="2131"/>
                    <a:pt x="800" y="2549"/>
                    <a:pt x="1865" y="2549"/>
                  </a:cubicBezTo>
                  <a:cubicBezTo>
                    <a:pt x="2854" y="2549"/>
                    <a:pt x="3691" y="2131"/>
                    <a:pt x="3691" y="1598"/>
                  </a:cubicBezTo>
                  <a:lnTo>
                    <a:pt x="3691" y="0"/>
                  </a:lnTo>
                  <a:cubicBezTo>
                    <a:pt x="3653" y="0"/>
                    <a:pt x="2436" y="609"/>
                    <a:pt x="1865" y="609"/>
                  </a:cubicBezTo>
                  <a:cubicBezTo>
                    <a:pt x="1523" y="6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6"/>
            <p:cNvSpPr/>
            <p:nvPr/>
          </p:nvSpPr>
          <p:spPr>
            <a:xfrm>
              <a:off x="7643947" y="3265290"/>
              <a:ext cx="53007" cy="39875"/>
            </a:xfrm>
            <a:custGeom>
              <a:avLst/>
              <a:gdLst/>
              <a:ahLst/>
              <a:cxnLst/>
              <a:rect l="l" t="t" r="r" b="b"/>
              <a:pathLst>
                <a:path w="3996" h="3006" extrusionOk="0">
                  <a:moveTo>
                    <a:pt x="343" y="495"/>
                  </a:moveTo>
                  <a:cubicBezTo>
                    <a:pt x="742" y="676"/>
                    <a:pt x="1624" y="1030"/>
                    <a:pt x="1970" y="1030"/>
                  </a:cubicBezTo>
                  <a:cubicBezTo>
                    <a:pt x="1987" y="1030"/>
                    <a:pt x="2003" y="1029"/>
                    <a:pt x="2017" y="1027"/>
                  </a:cubicBezTo>
                  <a:cubicBezTo>
                    <a:pt x="2473" y="1027"/>
                    <a:pt x="3272" y="723"/>
                    <a:pt x="3653" y="571"/>
                  </a:cubicBezTo>
                  <a:lnTo>
                    <a:pt x="3653" y="1826"/>
                  </a:lnTo>
                  <a:cubicBezTo>
                    <a:pt x="3653" y="2207"/>
                    <a:pt x="3006" y="2625"/>
                    <a:pt x="2017" y="2625"/>
                  </a:cubicBezTo>
                  <a:cubicBezTo>
                    <a:pt x="990" y="2625"/>
                    <a:pt x="343" y="2207"/>
                    <a:pt x="343" y="1826"/>
                  </a:cubicBezTo>
                  <a:lnTo>
                    <a:pt x="343" y="495"/>
                  </a:lnTo>
                  <a:close/>
                  <a:moveTo>
                    <a:pt x="1" y="0"/>
                  </a:moveTo>
                  <a:lnTo>
                    <a:pt x="1" y="1864"/>
                  </a:lnTo>
                  <a:cubicBezTo>
                    <a:pt x="1" y="2549"/>
                    <a:pt x="876" y="3006"/>
                    <a:pt x="2017" y="3006"/>
                  </a:cubicBezTo>
                  <a:cubicBezTo>
                    <a:pt x="3082" y="3006"/>
                    <a:pt x="3995" y="2473"/>
                    <a:pt x="3995" y="1864"/>
                  </a:cubicBezTo>
                  <a:lnTo>
                    <a:pt x="3995" y="152"/>
                  </a:lnTo>
                  <a:lnTo>
                    <a:pt x="3767" y="266"/>
                  </a:lnTo>
                  <a:cubicBezTo>
                    <a:pt x="3767" y="266"/>
                    <a:pt x="2512" y="723"/>
                    <a:pt x="2017" y="723"/>
                  </a:cubicBezTo>
                  <a:cubicBezTo>
                    <a:pt x="1751" y="723"/>
                    <a:pt x="800" y="342"/>
                    <a:pt x="229" y="114"/>
                  </a:cubicBezTo>
                  <a:lnTo>
                    <a:pt x="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6"/>
            <p:cNvSpPr/>
            <p:nvPr/>
          </p:nvSpPr>
          <p:spPr>
            <a:xfrm>
              <a:off x="7645963" y="3256203"/>
              <a:ext cx="48974" cy="25243"/>
            </a:xfrm>
            <a:custGeom>
              <a:avLst/>
              <a:gdLst/>
              <a:ahLst/>
              <a:cxnLst/>
              <a:rect l="l" t="t" r="r" b="b"/>
              <a:pathLst>
                <a:path w="3692" h="1903" extrusionOk="0">
                  <a:moveTo>
                    <a:pt x="1865" y="0"/>
                  </a:moveTo>
                  <a:cubicBezTo>
                    <a:pt x="838" y="0"/>
                    <a:pt x="1" y="419"/>
                    <a:pt x="1" y="951"/>
                  </a:cubicBezTo>
                  <a:cubicBezTo>
                    <a:pt x="1" y="1446"/>
                    <a:pt x="800" y="1903"/>
                    <a:pt x="1865" y="1903"/>
                  </a:cubicBezTo>
                  <a:cubicBezTo>
                    <a:pt x="2892" y="1903"/>
                    <a:pt x="3691" y="1446"/>
                    <a:pt x="3691" y="951"/>
                  </a:cubicBezTo>
                  <a:cubicBezTo>
                    <a:pt x="3653" y="419"/>
                    <a:pt x="2854"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36"/>
            <p:cNvSpPr/>
            <p:nvPr/>
          </p:nvSpPr>
          <p:spPr>
            <a:xfrm>
              <a:off x="7643947" y="3253683"/>
              <a:ext cx="53007" cy="30284"/>
            </a:xfrm>
            <a:custGeom>
              <a:avLst/>
              <a:gdLst/>
              <a:ahLst/>
              <a:cxnLst/>
              <a:rect l="l" t="t" r="r" b="b"/>
              <a:pathLst>
                <a:path w="3996" h="2283" extrusionOk="0">
                  <a:moveTo>
                    <a:pt x="2017" y="304"/>
                  </a:moveTo>
                  <a:cubicBezTo>
                    <a:pt x="3006" y="304"/>
                    <a:pt x="3653" y="761"/>
                    <a:pt x="3653" y="1141"/>
                  </a:cubicBezTo>
                  <a:cubicBezTo>
                    <a:pt x="3653" y="1522"/>
                    <a:pt x="3006" y="1940"/>
                    <a:pt x="2017" y="1940"/>
                  </a:cubicBezTo>
                  <a:cubicBezTo>
                    <a:pt x="990" y="1940"/>
                    <a:pt x="343" y="1522"/>
                    <a:pt x="343" y="1141"/>
                  </a:cubicBezTo>
                  <a:cubicBezTo>
                    <a:pt x="343" y="761"/>
                    <a:pt x="990" y="304"/>
                    <a:pt x="2017" y="304"/>
                  </a:cubicBezTo>
                  <a:close/>
                  <a:moveTo>
                    <a:pt x="2017" y="0"/>
                  </a:moveTo>
                  <a:cubicBezTo>
                    <a:pt x="876" y="0"/>
                    <a:pt x="1" y="457"/>
                    <a:pt x="1" y="1141"/>
                  </a:cubicBezTo>
                  <a:cubicBezTo>
                    <a:pt x="1" y="1788"/>
                    <a:pt x="876" y="2283"/>
                    <a:pt x="2017" y="2283"/>
                  </a:cubicBezTo>
                  <a:cubicBezTo>
                    <a:pt x="3082" y="2283"/>
                    <a:pt x="3995" y="1788"/>
                    <a:pt x="3995" y="1141"/>
                  </a:cubicBezTo>
                  <a:cubicBezTo>
                    <a:pt x="3995" y="457"/>
                    <a:pt x="3158"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6"/>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6"/>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6"/>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6"/>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36"/>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36"/>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36"/>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6"/>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36"/>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36"/>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36"/>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6"/>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6"/>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6"/>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6"/>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6"/>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6"/>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36"/>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36"/>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6"/>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36"/>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36"/>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6"/>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6"/>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6"/>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6"/>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6"/>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6"/>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36"/>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36"/>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6"/>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2" name="Google Shape;1062;p36"/>
          <p:cNvGrpSpPr/>
          <p:nvPr/>
        </p:nvGrpSpPr>
        <p:grpSpPr>
          <a:xfrm>
            <a:off x="7971577" y="4382062"/>
            <a:ext cx="783283" cy="414845"/>
            <a:chOff x="-342162" y="811424"/>
            <a:chExt cx="228622" cy="121070"/>
          </a:xfrm>
        </p:grpSpPr>
        <p:sp>
          <p:nvSpPr>
            <p:cNvPr id="1063" name="Google Shape;1063;p36"/>
            <p:cNvSpPr/>
            <p:nvPr/>
          </p:nvSpPr>
          <p:spPr>
            <a:xfrm>
              <a:off x="-342162" y="828178"/>
              <a:ext cx="115074" cy="63937"/>
            </a:xfrm>
            <a:custGeom>
              <a:avLst/>
              <a:gdLst/>
              <a:ahLst/>
              <a:cxnLst/>
              <a:rect l="l" t="t" r="r" b="b"/>
              <a:pathLst>
                <a:path w="8675" h="4820" extrusionOk="0">
                  <a:moveTo>
                    <a:pt x="7091" y="1"/>
                  </a:moveTo>
                  <a:cubicBezTo>
                    <a:pt x="6805" y="1"/>
                    <a:pt x="6528" y="58"/>
                    <a:pt x="6316" y="164"/>
                  </a:cubicBezTo>
                  <a:lnTo>
                    <a:pt x="419" y="3588"/>
                  </a:lnTo>
                  <a:cubicBezTo>
                    <a:pt x="1" y="3892"/>
                    <a:pt x="77" y="4311"/>
                    <a:pt x="571" y="4615"/>
                  </a:cubicBezTo>
                  <a:cubicBezTo>
                    <a:pt x="848" y="4753"/>
                    <a:pt x="1186" y="4820"/>
                    <a:pt x="1506" y="4820"/>
                  </a:cubicBezTo>
                  <a:cubicBezTo>
                    <a:pt x="1802" y="4820"/>
                    <a:pt x="2082" y="4763"/>
                    <a:pt x="2283" y="4653"/>
                  </a:cubicBezTo>
                  <a:lnTo>
                    <a:pt x="8180" y="1229"/>
                  </a:lnTo>
                  <a:cubicBezTo>
                    <a:pt x="8675" y="1001"/>
                    <a:pt x="8561" y="506"/>
                    <a:pt x="8028" y="240"/>
                  </a:cubicBezTo>
                  <a:cubicBezTo>
                    <a:pt x="7763" y="77"/>
                    <a:pt x="7421" y="1"/>
                    <a:pt x="7091"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6"/>
            <p:cNvSpPr/>
            <p:nvPr/>
          </p:nvSpPr>
          <p:spPr>
            <a:xfrm>
              <a:off x="-228110" y="868556"/>
              <a:ext cx="114570" cy="63937"/>
            </a:xfrm>
            <a:custGeom>
              <a:avLst/>
              <a:gdLst/>
              <a:ahLst/>
              <a:cxnLst/>
              <a:rect l="l" t="t" r="r" b="b"/>
              <a:pathLst>
                <a:path w="8637" h="4820" extrusionOk="0">
                  <a:moveTo>
                    <a:pt x="1536" y="1"/>
                  </a:moveTo>
                  <a:cubicBezTo>
                    <a:pt x="1208" y="1"/>
                    <a:pt x="857" y="76"/>
                    <a:pt x="571" y="239"/>
                  </a:cubicBezTo>
                  <a:cubicBezTo>
                    <a:pt x="77" y="506"/>
                    <a:pt x="1" y="1000"/>
                    <a:pt x="457" y="1228"/>
                  </a:cubicBezTo>
                  <a:lnTo>
                    <a:pt x="6354" y="4652"/>
                  </a:lnTo>
                  <a:cubicBezTo>
                    <a:pt x="6555" y="4762"/>
                    <a:pt x="6836" y="4819"/>
                    <a:pt x="7132" y="4819"/>
                  </a:cubicBezTo>
                  <a:cubicBezTo>
                    <a:pt x="7451" y="4819"/>
                    <a:pt x="7789" y="4753"/>
                    <a:pt x="8066" y="4614"/>
                  </a:cubicBezTo>
                  <a:cubicBezTo>
                    <a:pt x="8561" y="4310"/>
                    <a:pt x="8637" y="3892"/>
                    <a:pt x="8180" y="3587"/>
                  </a:cubicBezTo>
                  <a:lnTo>
                    <a:pt x="2283" y="163"/>
                  </a:lnTo>
                  <a:cubicBezTo>
                    <a:pt x="2089" y="57"/>
                    <a:pt x="1821" y="1"/>
                    <a:pt x="1536"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6"/>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6"/>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6"/>
            <p:cNvSpPr/>
            <p:nvPr/>
          </p:nvSpPr>
          <p:spPr>
            <a:xfrm>
              <a:off x="-292193" y="811424"/>
              <a:ext cx="60064" cy="50221"/>
            </a:xfrm>
            <a:custGeom>
              <a:avLst/>
              <a:gdLst/>
              <a:ahLst/>
              <a:cxnLst/>
              <a:rect l="l" t="t" r="r" b="b"/>
              <a:pathLst>
                <a:path w="4528" h="3786" extrusionOk="0">
                  <a:moveTo>
                    <a:pt x="3101" y="260"/>
                  </a:moveTo>
                  <a:cubicBezTo>
                    <a:pt x="3406" y="260"/>
                    <a:pt x="3707" y="420"/>
                    <a:pt x="3881" y="742"/>
                  </a:cubicBezTo>
                  <a:cubicBezTo>
                    <a:pt x="4185" y="1160"/>
                    <a:pt x="4033" y="1769"/>
                    <a:pt x="3576" y="2035"/>
                  </a:cubicBezTo>
                  <a:lnTo>
                    <a:pt x="1141" y="3443"/>
                  </a:lnTo>
                  <a:lnTo>
                    <a:pt x="342" y="1731"/>
                  </a:lnTo>
                  <a:lnTo>
                    <a:pt x="2625" y="400"/>
                  </a:lnTo>
                  <a:cubicBezTo>
                    <a:pt x="2772" y="306"/>
                    <a:pt x="2937" y="260"/>
                    <a:pt x="3101" y="260"/>
                  </a:cubicBezTo>
                  <a:close/>
                  <a:moveTo>
                    <a:pt x="3131" y="1"/>
                  </a:moveTo>
                  <a:cubicBezTo>
                    <a:pt x="2918" y="1"/>
                    <a:pt x="2704" y="56"/>
                    <a:pt x="2511" y="171"/>
                  </a:cubicBezTo>
                  <a:lnTo>
                    <a:pt x="76" y="1541"/>
                  </a:lnTo>
                  <a:cubicBezTo>
                    <a:pt x="38" y="1579"/>
                    <a:pt x="0" y="1693"/>
                    <a:pt x="38" y="1731"/>
                  </a:cubicBezTo>
                  <a:lnTo>
                    <a:pt x="951" y="3671"/>
                  </a:lnTo>
                  <a:cubicBezTo>
                    <a:pt x="989" y="3709"/>
                    <a:pt x="989" y="3785"/>
                    <a:pt x="1103" y="3785"/>
                  </a:cubicBezTo>
                  <a:cubicBezTo>
                    <a:pt x="1141" y="3785"/>
                    <a:pt x="1141" y="3785"/>
                    <a:pt x="1179" y="3747"/>
                  </a:cubicBezTo>
                  <a:lnTo>
                    <a:pt x="3766" y="2264"/>
                  </a:lnTo>
                  <a:cubicBezTo>
                    <a:pt x="4337" y="1921"/>
                    <a:pt x="4527" y="1160"/>
                    <a:pt x="4185" y="590"/>
                  </a:cubicBezTo>
                  <a:cubicBezTo>
                    <a:pt x="3958" y="212"/>
                    <a:pt x="3548" y="1"/>
                    <a:pt x="313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6"/>
            <p:cNvSpPr/>
            <p:nvPr/>
          </p:nvSpPr>
          <p:spPr>
            <a:xfrm>
              <a:off x="-332572" y="833550"/>
              <a:ext cx="58552" cy="46016"/>
            </a:xfrm>
            <a:custGeom>
              <a:avLst/>
              <a:gdLst/>
              <a:ahLst/>
              <a:cxnLst/>
              <a:rect l="l" t="t" r="r" b="b"/>
              <a:pathLst>
                <a:path w="4414" h="3469" extrusionOk="0">
                  <a:moveTo>
                    <a:pt x="3412" y="0"/>
                  </a:moveTo>
                  <a:cubicBezTo>
                    <a:pt x="3354" y="0"/>
                    <a:pt x="3297" y="9"/>
                    <a:pt x="3234" y="25"/>
                  </a:cubicBezTo>
                  <a:lnTo>
                    <a:pt x="723" y="1433"/>
                  </a:lnTo>
                  <a:cubicBezTo>
                    <a:pt x="191" y="1737"/>
                    <a:pt x="1" y="2384"/>
                    <a:pt x="343" y="2916"/>
                  </a:cubicBezTo>
                  <a:cubicBezTo>
                    <a:pt x="518" y="3267"/>
                    <a:pt x="874" y="3469"/>
                    <a:pt x="1238" y="3469"/>
                  </a:cubicBezTo>
                  <a:cubicBezTo>
                    <a:pt x="1428" y="3469"/>
                    <a:pt x="1619" y="3414"/>
                    <a:pt x="1789" y="3297"/>
                  </a:cubicBezTo>
                  <a:lnTo>
                    <a:pt x="4185" y="1927"/>
                  </a:lnTo>
                  <a:cubicBezTo>
                    <a:pt x="4338" y="1813"/>
                    <a:pt x="4414" y="1623"/>
                    <a:pt x="4414" y="1357"/>
                  </a:cubicBezTo>
                  <a:cubicBezTo>
                    <a:pt x="4376" y="938"/>
                    <a:pt x="4033" y="291"/>
                    <a:pt x="3691" y="63"/>
                  </a:cubicBezTo>
                  <a:cubicBezTo>
                    <a:pt x="3579" y="18"/>
                    <a:pt x="3494" y="0"/>
                    <a:pt x="3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6"/>
            <p:cNvSpPr/>
            <p:nvPr/>
          </p:nvSpPr>
          <p:spPr>
            <a:xfrm>
              <a:off x="-335092" y="831693"/>
              <a:ext cx="62080" cy="50142"/>
            </a:xfrm>
            <a:custGeom>
              <a:avLst/>
              <a:gdLst/>
              <a:ahLst/>
              <a:cxnLst/>
              <a:rect l="l" t="t" r="r" b="b"/>
              <a:pathLst>
                <a:path w="4680" h="3780" extrusionOk="0">
                  <a:moveTo>
                    <a:pt x="3687" y="235"/>
                  </a:moveTo>
                  <a:cubicBezTo>
                    <a:pt x="3733" y="235"/>
                    <a:pt x="3782" y="241"/>
                    <a:pt x="3843" y="241"/>
                  </a:cubicBezTo>
                  <a:cubicBezTo>
                    <a:pt x="4185" y="431"/>
                    <a:pt x="4451" y="1002"/>
                    <a:pt x="4451" y="1497"/>
                  </a:cubicBezTo>
                  <a:cubicBezTo>
                    <a:pt x="4451" y="1725"/>
                    <a:pt x="4375" y="1915"/>
                    <a:pt x="4261" y="1953"/>
                  </a:cubicBezTo>
                  <a:lnTo>
                    <a:pt x="1903" y="3361"/>
                  </a:lnTo>
                  <a:cubicBezTo>
                    <a:pt x="1782" y="3433"/>
                    <a:pt x="1615" y="3460"/>
                    <a:pt x="1452" y="3460"/>
                  </a:cubicBezTo>
                  <a:cubicBezTo>
                    <a:pt x="1357" y="3460"/>
                    <a:pt x="1263" y="3451"/>
                    <a:pt x="1180" y="3437"/>
                  </a:cubicBezTo>
                  <a:cubicBezTo>
                    <a:pt x="951" y="3399"/>
                    <a:pt x="761" y="3247"/>
                    <a:pt x="609" y="3018"/>
                  </a:cubicBezTo>
                  <a:cubicBezTo>
                    <a:pt x="343" y="2600"/>
                    <a:pt x="457" y="1953"/>
                    <a:pt x="951" y="1725"/>
                  </a:cubicBezTo>
                  <a:lnTo>
                    <a:pt x="3462" y="317"/>
                  </a:lnTo>
                  <a:cubicBezTo>
                    <a:pt x="3554" y="249"/>
                    <a:pt x="3618" y="235"/>
                    <a:pt x="3687" y="235"/>
                  </a:cubicBezTo>
                  <a:close/>
                  <a:moveTo>
                    <a:pt x="3514" y="1"/>
                  </a:moveTo>
                  <a:cubicBezTo>
                    <a:pt x="3430" y="1"/>
                    <a:pt x="3351" y="19"/>
                    <a:pt x="3272" y="51"/>
                  </a:cubicBezTo>
                  <a:lnTo>
                    <a:pt x="761" y="1497"/>
                  </a:lnTo>
                  <a:cubicBezTo>
                    <a:pt x="191" y="1801"/>
                    <a:pt x="0" y="2562"/>
                    <a:pt x="343" y="3132"/>
                  </a:cubicBezTo>
                  <a:cubicBezTo>
                    <a:pt x="533" y="3437"/>
                    <a:pt x="761" y="3627"/>
                    <a:pt x="1104" y="3703"/>
                  </a:cubicBezTo>
                  <a:cubicBezTo>
                    <a:pt x="1218" y="3779"/>
                    <a:pt x="1332" y="3779"/>
                    <a:pt x="1408" y="3779"/>
                  </a:cubicBezTo>
                  <a:cubicBezTo>
                    <a:pt x="1674" y="3779"/>
                    <a:pt x="1864" y="3741"/>
                    <a:pt x="1941" y="3665"/>
                  </a:cubicBezTo>
                  <a:lnTo>
                    <a:pt x="4337" y="2295"/>
                  </a:lnTo>
                  <a:cubicBezTo>
                    <a:pt x="4566" y="2143"/>
                    <a:pt x="4680" y="1915"/>
                    <a:pt x="4680" y="1573"/>
                  </a:cubicBezTo>
                  <a:cubicBezTo>
                    <a:pt x="4680" y="1002"/>
                    <a:pt x="4337" y="355"/>
                    <a:pt x="3919" y="127"/>
                  </a:cubicBezTo>
                  <a:cubicBezTo>
                    <a:pt x="3763" y="38"/>
                    <a:pt x="3633" y="1"/>
                    <a:pt x="351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6"/>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6"/>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6"/>
            <p:cNvSpPr/>
            <p:nvPr/>
          </p:nvSpPr>
          <p:spPr>
            <a:xfrm>
              <a:off x="-216503" y="852811"/>
              <a:ext cx="58552" cy="49717"/>
            </a:xfrm>
            <a:custGeom>
              <a:avLst/>
              <a:gdLst/>
              <a:ahLst/>
              <a:cxnLst/>
              <a:rect l="l" t="t" r="r" b="b"/>
              <a:pathLst>
                <a:path w="4414" h="3748" extrusionOk="0">
                  <a:moveTo>
                    <a:pt x="1218" y="247"/>
                  </a:moveTo>
                  <a:cubicBezTo>
                    <a:pt x="1408" y="247"/>
                    <a:pt x="1561" y="285"/>
                    <a:pt x="1713" y="361"/>
                  </a:cubicBezTo>
                  <a:lnTo>
                    <a:pt x="3995" y="1693"/>
                  </a:lnTo>
                  <a:lnTo>
                    <a:pt x="3196" y="3405"/>
                  </a:lnTo>
                  <a:lnTo>
                    <a:pt x="762" y="1997"/>
                  </a:lnTo>
                  <a:cubicBezTo>
                    <a:pt x="571" y="1845"/>
                    <a:pt x="381" y="1655"/>
                    <a:pt x="343" y="1426"/>
                  </a:cubicBezTo>
                  <a:cubicBezTo>
                    <a:pt x="267" y="1198"/>
                    <a:pt x="267" y="932"/>
                    <a:pt x="419" y="703"/>
                  </a:cubicBezTo>
                  <a:cubicBezTo>
                    <a:pt x="571" y="437"/>
                    <a:pt x="914" y="247"/>
                    <a:pt x="1218" y="247"/>
                  </a:cubicBezTo>
                  <a:close/>
                  <a:moveTo>
                    <a:pt x="1283" y="0"/>
                  </a:moveTo>
                  <a:cubicBezTo>
                    <a:pt x="866" y="0"/>
                    <a:pt x="456" y="211"/>
                    <a:pt x="229" y="589"/>
                  </a:cubicBezTo>
                  <a:cubicBezTo>
                    <a:pt x="39" y="856"/>
                    <a:pt x="1" y="1160"/>
                    <a:pt x="77" y="1502"/>
                  </a:cubicBezTo>
                  <a:cubicBezTo>
                    <a:pt x="191" y="1845"/>
                    <a:pt x="381" y="2111"/>
                    <a:pt x="647" y="2263"/>
                  </a:cubicBezTo>
                  <a:lnTo>
                    <a:pt x="3234" y="3747"/>
                  </a:lnTo>
                  <a:lnTo>
                    <a:pt x="3273" y="3747"/>
                  </a:lnTo>
                  <a:cubicBezTo>
                    <a:pt x="3311" y="3709"/>
                    <a:pt x="3387" y="3709"/>
                    <a:pt x="3463" y="3709"/>
                  </a:cubicBezTo>
                  <a:lnTo>
                    <a:pt x="4376" y="1731"/>
                  </a:lnTo>
                  <a:cubicBezTo>
                    <a:pt x="4414" y="1655"/>
                    <a:pt x="4376" y="1617"/>
                    <a:pt x="4338" y="1540"/>
                  </a:cubicBezTo>
                  <a:lnTo>
                    <a:pt x="1903" y="171"/>
                  </a:lnTo>
                  <a:cubicBezTo>
                    <a:pt x="1710" y="55"/>
                    <a:pt x="1496" y="0"/>
                    <a:pt x="128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6"/>
            <p:cNvSpPr/>
            <p:nvPr/>
          </p:nvSpPr>
          <p:spPr>
            <a:xfrm>
              <a:off x="-176124" y="873915"/>
              <a:ext cx="58552" cy="46030"/>
            </a:xfrm>
            <a:custGeom>
              <a:avLst/>
              <a:gdLst/>
              <a:ahLst/>
              <a:cxnLst/>
              <a:rect l="l" t="t" r="r" b="b"/>
              <a:pathLst>
                <a:path w="4414" h="3470" extrusionOk="0">
                  <a:moveTo>
                    <a:pt x="1002" y="1"/>
                  </a:moveTo>
                  <a:cubicBezTo>
                    <a:pt x="920" y="1"/>
                    <a:pt x="835" y="19"/>
                    <a:pt x="723" y="64"/>
                  </a:cubicBezTo>
                  <a:cubicBezTo>
                    <a:pt x="343" y="292"/>
                    <a:pt x="0" y="939"/>
                    <a:pt x="0" y="1357"/>
                  </a:cubicBezTo>
                  <a:cubicBezTo>
                    <a:pt x="0" y="1623"/>
                    <a:pt x="76" y="1814"/>
                    <a:pt x="229" y="1928"/>
                  </a:cubicBezTo>
                  <a:lnTo>
                    <a:pt x="2625" y="3297"/>
                  </a:lnTo>
                  <a:cubicBezTo>
                    <a:pt x="2795" y="3415"/>
                    <a:pt x="2986" y="3469"/>
                    <a:pt x="3176" y="3469"/>
                  </a:cubicBezTo>
                  <a:cubicBezTo>
                    <a:pt x="3540" y="3469"/>
                    <a:pt x="3896" y="3267"/>
                    <a:pt x="4071" y="2917"/>
                  </a:cubicBezTo>
                  <a:cubicBezTo>
                    <a:pt x="4413" y="2384"/>
                    <a:pt x="4223" y="1738"/>
                    <a:pt x="3691" y="1433"/>
                  </a:cubicBezTo>
                  <a:lnTo>
                    <a:pt x="1180" y="26"/>
                  </a:lnTo>
                  <a:cubicBezTo>
                    <a:pt x="1117" y="10"/>
                    <a:pt x="1060" y="1"/>
                    <a:pt x="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6"/>
            <p:cNvSpPr/>
            <p:nvPr/>
          </p:nvSpPr>
          <p:spPr>
            <a:xfrm>
              <a:off x="-178645" y="871528"/>
              <a:ext cx="61576" cy="50672"/>
            </a:xfrm>
            <a:custGeom>
              <a:avLst/>
              <a:gdLst/>
              <a:ahLst/>
              <a:cxnLst/>
              <a:rect l="l" t="t" r="r" b="b"/>
              <a:pathLst>
                <a:path w="4642" h="3820" extrusionOk="0">
                  <a:moveTo>
                    <a:pt x="1154" y="319"/>
                  </a:moveTo>
                  <a:cubicBezTo>
                    <a:pt x="1202" y="319"/>
                    <a:pt x="1250" y="338"/>
                    <a:pt x="1294" y="396"/>
                  </a:cubicBezTo>
                  <a:lnTo>
                    <a:pt x="1332" y="396"/>
                  </a:lnTo>
                  <a:lnTo>
                    <a:pt x="3842" y="1803"/>
                  </a:lnTo>
                  <a:cubicBezTo>
                    <a:pt x="4299" y="2070"/>
                    <a:pt x="4413" y="2640"/>
                    <a:pt x="4185" y="3097"/>
                  </a:cubicBezTo>
                  <a:cubicBezTo>
                    <a:pt x="4029" y="3383"/>
                    <a:pt x="3713" y="3562"/>
                    <a:pt x="3371" y="3562"/>
                  </a:cubicBezTo>
                  <a:cubicBezTo>
                    <a:pt x="3212" y="3562"/>
                    <a:pt x="3048" y="3524"/>
                    <a:pt x="2891" y="3439"/>
                  </a:cubicBezTo>
                  <a:lnTo>
                    <a:pt x="533" y="2070"/>
                  </a:lnTo>
                  <a:cubicBezTo>
                    <a:pt x="380" y="1994"/>
                    <a:pt x="342" y="1879"/>
                    <a:pt x="342" y="1613"/>
                  </a:cubicBezTo>
                  <a:cubicBezTo>
                    <a:pt x="342" y="1157"/>
                    <a:pt x="609" y="586"/>
                    <a:pt x="951" y="396"/>
                  </a:cubicBezTo>
                  <a:cubicBezTo>
                    <a:pt x="999" y="372"/>
                    <a:pt x="1075" y="319"/>
                    <a:pt x="1154" y="319"/>
                  </a:cubicBezTo>
                  <a:close/>
                  <a:moveTo>
                    <a:pt x="1129" y="0"/>
                  </a:moveTo>
                  <a:cubicBezTo>
                    <a:pt x="1020" y="0"/>
                    <a:pt x="904" y="29"/>
                    <a:pt x="799" y="91"/>
                  </a:cubicBezTo>
                  <a:cubicBezTo>
                    <a:pt x="380" y="358"/>
                    <a:pt x="38" y="1004"/>
                    <a:pt x="38" y="1575"/>
                  </a:cubicBezTo>
                  <a:cubicBezTo>
                    <a:pt x="0" y="1918"/>
                    <a:pt x="152" y="2184"/>
                    <a:pt x="342" y="2298"/>
                  </a:cubicBezTo>
                  <a:lnTo>
                    <a:pt x="2701" y="3668"/>
                  </a:lnTo>
                  <a:cubicBezTo>
                    <a:pt x="2891" y="3782"/>
                    <a:pt x="3120" y="3820"/>
                    <a:pt x="3310" y="3820"/>
                  </a:cubicBezTo>
                  <a:cubicBezTo>
                    <a:pt x="3766" y="3820"/>
                    <a:pt x="4147" y="3630"/>
                    <a:pt x="4337" y="3211"/>
                  </a:cubicBezTo>
                  <a:cubicBezTo>
                    <a:pt x="4641" y="2640"/>
                    <a:pt x="4451" y="1879"/>
                    <a:pt x="3881" y="1537"/>
                  </a:cubicBezTo>
                  <a:lnTo>
                    <a:pt x="1370" y="53"/>
                  </a:lnTo>
                  <a:cubicBezTo>
                    <a:pt x="1301" y="19"/>
                    <a:pt x="1217" y="0"/>
                    <a:pt x="112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3"/>
          </p:nvPr>
        </p:nvSpPr>
        <p:spPr>
          <a:xfrm>
            <a:off x="467360" y="1533525"/>
            <a:ext cx="4889500" cy="1938655"/>
          </a:xfrm>
        </p:spPr>
        <p:txBody>
          <a:bodyPr/>
          <a:lstStyle/>
          <a:p>
            <a:pPr algn="l"/>
            <a:r>
              <a:rPr sz="2000" b="1" dirty="0">
                <a:solidFill>
                  <a:schemeClr val="accent1"/>
                </a:solidFill>
                <a:latin typeface="Roboto Black" panose="02000000000000000000" charset="0"/>
                <a:cs typeface="Roboto Black" panose="02000000000000000000" charset="0"/>
              </a:rPr>
              <a:t>4.</a:t>
            </a:r>
            <a:r>
              <a:rPr lang="en-IN" sz="2000" b="1" dirty="0">
                <a:solidFill>
                  <a:schemeClr val="accent1"/>
                </a:solidFill>
                <a:latin typeface="Roboto Black" panose="02000000000000000000" charset="0"/>
                <a:cs typeface="Roboto Black" panose="02000000000000000000" charset="0"/>
              </a:rPr>
              <a:t>Natural Language Processing(NPL):</a:t>
            </a:r>
            <a:endParaRPr lang="en-IN" sz="2000" b="1" dirty="0">
              <a:solidFill>
                <a:schemeClr val="accent1"/>
              </a:solidFill>
              <a:latin typeface="Roboto Black" panose="02000000000000000000" charset="0"/>
              <a:cs typeface="Roboto Black" panose="02000000000000000000" charset="0"/>
            </a:endParaRPr>
          </a:p>
          <a:p>
            <a:pPr algn="l"/>
            <a:endParaRPr lang="en-IN" sz="1200" b="1" dirty="0">
              <a:solidFill>
                <a:schemeClr val="accent1"/>
              </a:solidFill>
              <a:latin typeface="Roboto Black" panose="02000000000000000000" charset="0"/>
              <a:cs typeface="Roboto Black" panose="02000000000000000000" charset="0"/>
            </a:endParaRPr>
          </a:p>
          <a:p>
            <a:pPr algn="just"/>
            <a:r>
              <a:rPr lang="en-US" sz="1600" dirty="0">
                <a:solidFill>
                  <a:schemeClr val="accent1"/>
                </a:solidFill>
                <a:latin typeface="Times New Roman" panose="02020603050405020304" pitchFamily="18" charset="0"/>
                <a:cs typeface="Times New Roman" panose="02020603050405020304" pitchFamily="18" charset="0"/>
              </a:rPr>
              <a:t>      Use NLP techniques like topic modeling or named entity recognition to extract meaningful information from drug reviews. This can help in identifying common topics, side effects, or benefits mentioned in the reviews.</a:t>
            </a:r>
            <a:endParaRPr sz="1600" dirty="0">
              <a:solidFill>
                <a:schemeClr val="accent1"/>
              </a:solidFill>
              <a:latin typeface="Times New Roman" panose="02020603050405020304" pitchFamily="18" charset="0"/>
              <a:cs typeface="Times New Roman" panose="02020603050405020304" pitchFamily="18" charset="0"/>
            </a:endParaRPr>
          </a:p>
        </p:txBody>
      </p:sp>
      <p:grpSp>
        <p:nvGrpSpPr>
          <p:cNvPr id="1559" name="Google Shape;1559;p43"/>
          <p:cNvGrpSpPr/>
          <p:nvPr/>
        </p:nvGrpSpPr>
        <p:grpSpPr>
          <a:xfrm flipH="1">
            <a:off x="6442710" y="1041400"/>
            <a:ext cx="2149475" cy="2952750"/>
            <a:chOff x="7486996" y="2687586"/>
            <a:chExt cx="339146" cy="662998"/>
          </a:xfrm>
        </p:grpSpPr>
        <p:sp>
          <p:nvSpPr>
            <p:cNvPr id="1560" name="Google Shape;1560;p43"/>
            <p:cNvSpPr/>
            <p:nvPr/>
          </p:nvSpPr>
          <p:spPr>
            <a:xfrm>
              <a:off x="7685838" y="3310205"/>
              <a:ext cx="75703" cy="40379"/>
            </a:xfrm>
            <a:custGeom>
              <a:avLst/>
              <a:gdLst/>
              <a:ahLst/>
              <a:cxnLst/>
              <a:rect l="l" t="t" r="r" b="b"/>
              <a:pathLst>
                <a:path w="5707" h="3044" extrusionOk="0">
                  <a:moveTo>
                    <a:pt x="2854" y="0"/>
                  </a:moveTo>
                  <a:cubicBezTo>
                    <a:pt x="1256" y="0"/>
                    <a:pt x="0" y="685"/>
                    <a:pt x="0" y="1522"/>
                  </a:cubicBezTo>
                  <a:cubicBezTo>
                    <a:pt x="0" y="2397"/>
                    <a:pt x="1256" y="3044"/>
                    <a:pt x="2854" y="3044"/>
                  </a:cubicBezTo>
                  <a:cubicBezTo>
                    <a:pt x="4413" y="3044"/>
                    <a:pt x="5707" y="2397"/>
                    <a:pt x="5707" y="1522"/>
                  </a:cubicBezTo>
                  <a:cubicBezTo>
                    <a:pt x="5707" y="723"/>
                    <a:pt x="4413" y="0"/>
                    <a:pt x="285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3"/>
            <p:cNvSpPr/>
            <p:nvPr/>
          </p:nvSpPr>
          <p:spPr>
            <a:xfrm>
              <a:off x="7632844" y="3274867"/>
              <a:ext cx="75717" cy="40392"/>
            </a:xfrm>
            <a:custGeom>
              <a:avLst/>
              <a:gdLst/>
              <a:ahLst/>
              <a:cxnLst/>
              <a:rect l="l" t="t" r="r" b="b"/>
              <a:pathLst>
                <a:path w="5708" h="3045" extrusionOk="0">
                  <a:moveTo>
                    <a:pt x="2854" y="1"/>
                  </a:moveTo>
                  <a:cubicBezTo>
                    <a:pt x="1256" y="1"/>
                    <a:pt x="1" y="686"/>
                    <a:pt x="1" y="1523"/>
                  </a:cubicBezTo>
                  <a:cubicBezTo>
                    <a:pt x="1" y="2398"/>
                    <a:pt x="1256" y="3044"/>
                    <a:pt x="2854" y="3044"/>
                  </a:cubicBezTo>
                  <a:cubicBezTo>
                    <a:pt x="4414" y="3044"/>
                    <a:pt x="5707" y="2360"/>
                    <a:pt x="5707" y="1523"/>
                  </a:cubicBezTo>
                  <a:cubicBezTo>
                    <a:pt x="5707" y="686"/>
                    <a:pt x="4414" y="1"/>
                    <a:pt x="2854"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3"/>
            <p:cNvSpPr/>
            <p:nvPr/>
          </p:nvSpPr>
          <p:spPr>
            <a:xfrm>
              <a:off x="7698453" y="3304143"/>
              <a:ext cx="48961" cy="33826"/>
            </a:xfrm>
            <a:custGeom>
              <a:avLst/>
              <a:gdLst/>
              <a:ahLst/>
              <a:cxnLst/>
              <a:rect l="l" t="t" r="r" b="b"/>
              <a:pathLst>
                <a:path w="3691" h="2550" extrusionOk="0">
                  <a:moveTo>
                    <a:pt x="0" y="0"/>
                  </a:moveTo>
                  <a:lnTo>
                    <a:pt x="0" y="1598"/>
                  </a:lnTo>
                  <a:cubicBezTo>
                    <a:pt x="0" y="2131"/>
                    <a:pt x="799" y="2549"/>
                    <a:pt x="1826" y="2549"/>
                  </a:cubicBezTo>
                  <a:cubicBezTo>
                    <a:pt x="2892" y="2549"/>
                    <a:pt x="3691" y="2131"/>
                    <a:pt x="3691" y="1598"/>
                  </a:cubicBezTo>
                  <a:lnTo>
                    <a:pt x="3691" y="0"/>
                  </a:lnTo>
                  <a:cubicBezTo>
                    <a:pt x="3691" y="0"/>
                    <a:pt x="2473" y="609"/>
                    <a:pt x="1826" y="609"/>
                  </a:cubicBezTo>
                  <a:cubicBezTo>
                    <a:pt x="1522" y="609"/>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3"/>
            <p:cNvSpPr/>
            <p:nvPr/>
          </p:nvSpPr>
          <p:spPr>
            <a:xfrm>
              <a:off x="7696437" y="3300110"/>
              <a:ext cx="52994" cy="39875"/>
            </a:xfrm>
            <a:custGeom>
              <a:avLst/>
              <a:gdLst/>
              <a:ahLst/>
              <a:cxnLst/>
              <a:rect l="l" t="t" r="r" b="b"/>
              <a:pathLst>
                <a:path w="3995" h="3006" extrusionOk="0">
                  <a:moveTo>
                    <a:pt x="343" y="533"/>
                  </a:moveTo>
                  <a:cubicBezTo>
                    <a:pt x="799" y="723"/>
                    <a:pt x="1712" y="1065"/>
                    <a:pt x="1978" y="1065"/>
                  </a:cubicBezTo>
                  <a:cubicBezTo>
                    <a:pt x="2473" y="1065"/>
                    <a:pt x="3272" y="761"/>
                    <a:pt x="3652" y="609"/>
                  </a:cubicBezTo>
                  <a:lnTo>
                    <a:pt x="3652" y="1864"/>
                  </a:lnTo>
                  <a:cubicBezTo>
                    <a:pt x="3652" y="2245"/>
                    <a:pt x="3006" y="2663"/>
                    <a:pt x="1978" y="2663"/>
                  </a:cubicBezTo>
                  <a:cubicBezTo>
                    <a:pt x="989" y="2663"/>
                    <a:pt x="343" y="2245"/>
                    <a:pt x="343" y="1864"/>
                  </a:cubicBezTo>
                  <a:lnTo>
                    <a:pt x="343" y="533"/>
                  </a:lnTo>
                  <a:close/>
                  <a:moveTo>
                    <a:pt x="0" y="0"/>
                  </a:moveTo>
                  <a:lnTo>
                    <a:pt x="0" y="1864"/>
                  </a:lnTo>
                  <a:cubicBezTo>
                    <a:pt x="0" y="2511"/>
                    <a:pt x="837" y="3006"/>
                    <a:pt x="1978" y="3006"/>
                  </a:cubicBezTo>
                  <a:cubicBezTo>
                    <a:pt x="3120" y="3006"/>
                    <a:pt x="3995" y="2511"/>
                    <a:pt x="3995" y="1864"/>
                  </a:cubicBezTo>
                  <a:lnTo>
                    <a:pt x="3995" y="152"/>
                  </a:lnTo>
                  <a:lnTo>
                    <a:pt x="3767" y="228"/>
                  </a:lnTo>
                  <a:cubicBezTo>
                    <a:pt x="3767" y="228"/>
                    <a:pt x="2511" y="723"/>
                    <a:pt x="1978" y="723"/>
                  </a:cubicBezTo>
                  <a:cubicBezTo>
                    <a:pt x="1750" y="723"/>
                    <a:pt x="799" y="343"/>
                    <a:pt x="228" y="114"/>
                  </a:cubicBezTo>
                  <a:lnTo>
                    <a:pt x="0"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3"/>
            <p:cNvSpPr/>
            <p:nvPr/>
          </p:nvSpPr>
          <p:spPr>
            <a:xfrm>
              <a:off x="7698453" y="3290520"/>
              <a:ext cx="48961" cy="25243"/>
            </a:xfrm>
            <a:custGeom>
              <a:avLst/>
              <a:gdLst/>
              <a:ahLst/>
              <a:cxnLst/>
              <a:rect l="l" t="t" r="r" b="b"/>
              <a:pathLst>
                <a:path w="3691" h="1903" extrusionOk="0">
                  <a:moveTo>
                    <a:pt x="1826" y="0"/>
                  </a:moveTo>
                  <a:cubicBezTo>
                    <a:pt x="837" y="0"/>
                    <a:pt x="0" y="457"/>
                    <a:pt x="0" y="951"/>
                  </a:cubicBezTo>
                  <a:cubicBezTo>
                    <a:pt x="0" y="1484"/>
                    <a:pt x="799" y="1903"/>
                    <a:pt x="1826" y="1903"/>
                  </a:cubicBezTo>
                  <a:cubicBezTo>
                    <a:pt x="2892" y="1903"/>
                    <a:pt x="3691" y="1484"/>
                    <a:pt x="3691" y="951"/>
                  </a:cubicBezTo>
                  <a:cubicBezTo>
                    <a:pt x="3691" y="457"/>
                    <a:pt x="2892"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3"/>
            <p:cNvSpPr/>
            <p:nvPr/>
          </p:nvSpPr>
          <p:spPr>
            <a:xfrm>
              <a:off x="7696437" y="3289007"/>
              <a:ext cx="52994" cy="30284"/>
            </a:xfrm>
            <a:custGeom>
              <a:avLst/>
              <a:gdLst/>
              <a:ahLst/>
              <a:cxnLst/>
              <a:rect l="l" t="t" r="r" b="b"/>
              <a:pathLst>
                <a:path w="3995" h="2283" extrusionOk="0">
                  <a:moveTo>
                    <a:pt x="1978" y="305"/>
                  </a:moveTo>
                  <a:cubicBezTo>
                    <a:pt x="3006" y="305"/>
                    <a:pt x="3690" y="761"/>
                    <a:pt x="3652" y="1141"/>
                  </a:cubicBezTo>
                  <a:cubicBezTo>
                    <a:pt x="3652" y="1522"/>
                    <a:pt x="3006" y="1940"/>
                    <a:pt x="1978" y="1940"/>
                  </a:cubicBezTo>
                  <a:cubicBezTo>
                    <a:pt x="989" y="1940"/>
                    <a:pt x="343" y="1522"/>
                    <a:pt x="343" y="1141"/>
                  </a:cubicBezTo>
                  <a:cubicBezTo>
                    <a:pt x="343" y="761"/>
                    <a:pt x="989" y="305"/>
                    <a:pt x="1978" y="305"/>
                  </a:cubicBezTo>
                  <a:close/>
                  <a:moveTo>
                    <a:pt x="1978" y="0"/>
                  </a:moveTo>
                  <a:cubicBezTo>
                    <a:pt x="837" y="0"/>
                    <a:pt x="0" y="495"/>
                    <a:pt x="0" y="1141"/>
                  </a:cubicBezTo>
                  <a:cubicBezTo>
                    <a:pt x="0" y="1788"/>
                    <a:pt x="837" y="2283"/>
                    <a:pt x="1978" y="2283"/>
                  </a:cubicBezTo>
                  <a:cubicBezTo>
                    <a:pt x="3120" y="2283"/>
                    <a:pt x="3995" y="1750"/>
                    <a:pt x="3995" y="1141"/>
                  </a:cubicBezTo>
                  <a:cubicBezTo>
                    <a:pt x="3995" y="457"/>
                    <a:pt x="3120" y="0"/>
                    <a:pt x="19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3"/>
            <p:cNvSpPr/>
            <p:nvPr/>
          </p:nvSpPr>
          <p:spPr>
            <a:xfrm>
              <a:off x="7645963" y="3268818"/>
              <a:ext cx="48974" cy="33826"/>
            </a:xfrm>
            <a:custGeom>
              <a:avLst/>
              <a:gdLst/>
              <a:ahLst/>
              <a:cxnLst/>
              <a:rect l="l" t="t" r="r" b="b"/>
              <a:pathLst>
                <a:path w="3692" h="2550" extrusionOk="0">
                  <a:moveTo>
                    <a:pt x="1" y="0"/>
                  </a:moveTo>
                  <a:lnTo>
                    <a:pt x="1" y="1598"/>
                  </a:lnTo>
                  <a:cubicBezTo>
                    <a:pt x="1" y="2131"/>
                    <a:pt x="800" y="2549"/>
                    <a:pt x="1865" y="2549"/>
                  </a:cubicBezTo>
                  <a:cubicBezTo>
                    <a:pt x="2854" y="2549"/>
                    <a:pt x="3691" y="2131"/>
                    <a:pt x="3691" y="1598"/>
                  </a:cubicBezTo>
                  <a:lnTo>
                    <a:pt x="3691" y="0"/>
                  </a:lnTo>
                  <a:cubicBezTo>
                    <a:pt x="3653" y="0"/>
                    <a:pt x="2436" y="609"/>
                    <a:pt x="1865" y="609"/>
                  </a:cubicBezTo>
                  <a:cubicBezTo>
                    <a:pt x="1523" y="6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3"/>
            <p:cNvSpPr/>
            <p:nvPr/>
          </p:nvSpPr>
          <p:spPr>
            <a:xfrm>
              <a:off x="7643947" y="3265290"/>
              <a:ext cx="53007" cy="39875"/>
            </a:xfrm>
            <a:custGeom>
              <a:avLst/>
              <a:gdLst/>
              <a:ahLst/>
              <a:cxnLst/>
              <a:rect l="l" t="t" r="r" b="b"/>
              <a:pathLst>
                <a:path w="3996" h="3006" extrusionOk="0">
                  <a:moveTo>
                    <a:pt x="343" y="495"/>
                  </a:moveTo>
                  <a:cubicBezTo>
                    <a:pt x="742" y="676"/>
                    <a:pt x="1624" y="1030"/>
                    <a:pt x="1970" y="1030"/>
                  </a:cubicBezTo>
                  <a:cubicBezTo>
                    <a:pt x="1987" y="1030"/>
                    <a:pt x="2003" y="1029"/>
                    <a:pt x="2017" y="1027"/>
                  </a:cubicBezTo>
                  <a:cubicBezTo>
                    <a:pt x="2473" y="1027"/>
                    <a:pt x="3272" y="723"/>
                    <a:pt x="3653" y="571"/>
                  </a:cubicBezTo>
                  <a:lnTo>
                    <a:pt x="3653" y="1826"/>
                  </a:lnTo>
                  <a:cubicBezTo>
                    <a:pt x="3653" y="2207"/>
                    <a:pt x="3006" y="2625"/>
                    <a:pt x="2017" y="2625"/>
                  </a:cubicBezTo>
                  <a:cubicBezTo>
                    <a:pt x="990" y="2625"/>
                    <a:pt x="343" y="2207"/>
                    <a:pt x="343" y="1826"/>
                  </a:cubicBezTo>
                  <a:lnTo>
                    <a:pt x="343" y="495"/>
                  </a:lnTo>
                  <a:close/>
                  <a:moveTo>
                    <a:pt x="1" y="0"/>
                  </a:moveTo>
                  <a:lnTo>
                    <a:pt x="1" y="1864"/>
                  </a:lnTo>
                  <a:cubicBezTo>
                    <a:pt x="1" y="2549"/>
                    <a:pt x="876" y="3006"/>
                    <a:pt x="2017" y="3006"/>
                  </a:cubicBezTo>
                  <a:cubicBezTo>
                    <a:pt x="3082" y="3006"/>
                    <a:pt x="3995" y="2473"/>
                    <a:pt x="3995" y="1864"/>
                  </a:cubicBezTo>
                  <a:lnTo>
                    <a:pt x="3995" y="152"/>
                  </a:lnTo>
                  <a:lnTo>
                    <a:pt x="3767" y="266"/>
                  </a:lnTo>
                  <a:cubicBezTo>
                    <a:pt x="3767" y="266"/>
                    <a:pt x="2512" y="723"/>
                    <a:pt x="2017" y="723"/>
                  </a:cubicBezTo>
                  <a:cubicBezTo>
                    <a:pt x="1751" y="723"/>
                    <a:pt x="800" y="342"/>
                    <a:pt x="229" y="114"/>
                  </a:cubicBezTo>
                  <a:lnTo>
                    <a:pt x="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3"/>
            <p:cNvSpPr/>
            <p:nvPr/>
          </p:nvSpPr>
          <p:spPr>
            <a:xfrm>
              <a:off x="7645963" y="3256203"/>
              <a:ext cx="48974" cy="25243"/>
            </a:xfrm>
            <a:custGeom>
              <a:avLst/>
              <a:gdLst/>
              <a:ahLst/>
              <a:cxnLst/>
              <a:rect l="l" t="t" r="r" b="b"/>
              <a:pathLst>
                <a:path w="3692" h="1903" extrusionOk="0">
                  <a:moveTo>
                    <a:pt x="1865" y="0"/>
                  </a:moveTo>
                  <a:cubicBezTo>
                    <a:pt x="838" y="0"/>
                    <a:pt x="1" y="419"/>
                    <a:pt x="1" y="951"/>
                  </a:cubicBezTo>
                  <a:cubicBezTo>
                    <a:pt x="1" y="1446"/>
                    <a:pt x="800" y="1903"/>
                    <a:pt x="1865" y="1903"/>
                  </a:cubicBezTo>
                  <a:cubicBezTo>
                    <a:pt x="2892" y="1903"/>
                    <a:pt x="3691" y="1446"/>
                    <a:pt x="3691" y="951"/>
                  </a:cubicBezTo>
                  <a:cubicBezTo>
                    <a:pt x="3653" y="419"/>
                    <a:pt x="2854"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3"/>
            <p:cNvSpPr/>
            <p:nvPr/>
          </p:nvSpPr>
          <p:spPr>
            <a:xfrm>
              <a:off x="7643947" y="3253683"/>
              <a:ext cx="53007" cy="30284"/>
            </a:xfrm>
            <a:custGeom>
              <a:avLst/>
              <a:gdLst/>
              <a:ahLst/>
              <a:cxnLst/>
              <a:rect l="l" t="t" r="r" b="b"/>
              <a:pathLst>
                <a:path w="3996" h="2283" extrusionOk="0">
                  <a:moveTo>
                    <a:pt x="2017" y="304"/>
                  </a:moveTo>
                  <a:cubicBezTo>
                    <a:pt x="3006" y="304"/>
                    <a:pt x="3653" y="761"/>
                    <a:pt x="3653" y="1141"/>
                  </a:cubicBezTo>
                  <a:cubicBezTo>
                    <a:pt x="3653" y="1522"/>
                    <a:pt x="3006" y="1940"/>
                    <a:pt x="2017" y="1940"/>
                  </a:cubicBezTo>
                  <a:cubicBezTo>
                    <a:pt x="990" y="1940"/>
                    <a:pt x="343" y="1522"/>
                    <a:pt x="343" y="1141"/>
                  </a:cubicBezTo>
                  <a:cubicBezTo>
                    <a:pt x="343" y="761"/>
                    <a:pt x="990" y="304"/>
                    <a:pt x="2017" y="304"/>
                  </a:cubicBezTo>
                  <a:close/>
                  <a:moveTo>
                    <a:pt x="2017" y="0"/>
                  </a:moveTo>
                  <a:cubicBezTo>
                    <a:pt x="876" y="0"/>
                    <a:pt x="1" y="457"/>
                    <a:pt x="1" y="1141"/>
                  </a:cubicBezTo>
                  <a:cubicBezTo>
                    <a:pt x="1" y="1788"/>
                    <a:pt x="876" y="2283"/>
                    <a:pt x="2017" y="2283"/>
                  </a:cubicBezTo>
                  <a:cubicBezTo>
                    <a:pt x="3082" y="2283"/>
                    <a:pt x="3995" y="1788"/>
                    <a:pt x="3995" y="1141"/>
                  </a:cubicBezTo>
                  <a:cubicBezTo>
                    <a:pt x="3995" y="457"/>
                    <a:pt x="3158"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3"/>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3"/>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3"/>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3"/>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3"/>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3"/>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3"/>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3"/>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3"/>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3"/>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3"/>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3"/>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3"/>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3"/>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3"/>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3"/>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3"/>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3"/>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3"/>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3"/>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3"/>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3"/>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3"/>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43"/>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43"/>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43"/>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43"/>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3"/>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3"/>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43"/>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p:nvPr/>
        </p:nvPicPr>
        <p:blipFill>
          <a:blip r:embed="rId1">
            <a:extLst>
              <a:ext uri="{28A0092B-C50C-407E-A947-70E740481C1C}">
                <a14:useLocalDpi xmlns:a14="http://schemas.microsoft.com/office/drawing/2010/main" val="0"/>
              </a:ext>
            </a:extLst>
          </a:blip>
          <a:srcRect l="-93" t="5213"/>
          <a:stretch>
            <a:fillRect/>
          </a:stretch>
        </p:blipFill>
        <p:spPr>
          <a:xfrm>
            <a:off x="2339340" y="2588895"/>
            <a:ext cx="4786630" cy="2313940"/>
          </a:xfrm>
          <a:prstGeom prst="rect">
            <a:avLst/>
          </a:prstGeom>
        </p:spPr>
      </p:pic>
      <p:pic>
        <p:nvPicPr>
          <p:cNvPr id="9" name="Picture 9"/>
          <p:cNvPicPr/>
          <p:nvPr/>
        </p:nvPicPr>
        <p:blipFill>
          <a:blip r:embed="rId2">
            <a:extLst>
              <a:ext uri="{28A0092B-C50C-407E-A947-70E740481C1C}">
                <a14:useLocalDpi xmlns:a14="http://schemas.microsoft.com/office/drawing/2010/main" val="0"/>
              </a:ext>
            </a:extLst>
          </a:blip>
          <a:stretch>
            <a:fillRect/>
          </a:stretch>
        </p:blipFill>
        <p:spPr>
          <a:xfrm>
            <a:off x="3387725" y="154305"/>
            <a:ext cx="4582160" cy="2291080"/>
          </a:xfrm>
          <a:prstGeom prst="rect">
            <a:avLst/>
          </a:prstGeom>
        </p:spPr>
      </p:pic>
      <p:grpSp>
        <p:nvGrpSpPr>
          <p:cNvPr id="2930" name="Google Shape;2930;p57"/>
          <p:cNvGrpSpPr/>
          <p:nvPr/>
        </p:nvGrpSpPr>
        <p:grpSpPr>
          <a:xfrm>
            <a:off x="213995" y="953770"/>
            <a:ext cx="2041525" cy="3562350"/>
            <a:chOff x="2648191" y="3531347"/>
            <a:chExt cx="463046" cy="1073992"/>
          </a:xfrm>
        </p:grpSpPr>
        <p:sp>
          <p:nvSpPr>
            <p:cNvPr id="2931" name="Google Shape;2931;p57"/>
            <p:cNvSpPr/>
            <p:nvPr/>
          </p:nvSpPr>
          <p:spPr>
            <a:xfrm flipH="1">
              <a:off x="2675645" y="4427853"/>
              <a:ext cx="334766" cy="177486"/>
            </a:xfrm>
            <a:custGeom>
              <a:avLst/>
              <a:gdLst/>
              <a:ahLst/>
              <a:cxnLst/>
              <a:rect l="l" t="t" r="r" b="b"/>
              <a:pathLst>
                <a:path w="15789" h="8371" extrusionOk="0">
                  <a:moveTo>
                    <a:pt x="7914" y="0"/>
                  </a:moveTo>
                  <a:cubicBezTo>
                    <a:pt x="3539" y="0"/>
                    <a:pt x="1" y="1826"/>
                    <a:pt x="1" y="4185"/>
                  </a:cubicBezTo>
                  <a:cubicBezTo>
                    <a:pt x="1" y="6506"/>
                    <a:pt x="3539" y="8370"/>
                    <a:pt x="7914" y="8370"/>
                  </a:cubicBezTo>
                  <a:cubicBezTo>
                    <a:pt x="12289" y="8370"/>
                    <a:pt x="15789" y="6506"/>
                    <a:pt x="15789" y="4185"/>
                  </a:cubicBezTo>
                  <a:cubicBezTo>
                    <a:pt x="15789" y="1903"/>
                    <a:pt x="12289" y="0"/>
                    <a:pt x="791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57"/>
            <p:cNvSpPr/>
            <p:nvPr/>
          </p:nvSpPr>
          <p:spPr>
            <a:xfrm flipH="1">
              <a:off x="2817589" y="4241593"/>
              <a:ext cx="106839" cy="282799"/>
            </a:xfrm>
            <a:custGeom>
              <a:avLst/>
              <a:gdLst/>
              <a:ahLst/>
              <a:cxnLst/>
              <a:rect l="l" t="t" r="r" b="b"/>
              <a:pathLst>
                <a:path w="5039" h="13338" extrusionOk="0">
                  <a:moveTo>
                    <a:pt x="2807" y="0"/>
                  </a:moveTo>
                  <a:cubicBezTo>
                    <a:pt x="2107" y="0"/>
                    <a:pt x="1462" y="224"/>
                    <a:pt x="1462" y="224"/>
                  </a:cubicBezTo>
                  <a:cubicBezTo>
                    <a:pt x="1462" y="224"/>
                    <a:pt x="2109" y="6235"/>
                    <a:pt x="2109" y="8061"/>
                  </a:cubicBezTo>
                  <a:cubicBezTo>
                    <a:pt x="2109" y="9850"/>
                    <a:pt x="1424" y="10344"/>
                    <a:pt x="625" y="11752"/>
                  </a:cubicBezTo>
                  <a:cubicBezTo>
                    <a:pt x="1" y="12882"/>
                    <a:pt x="445" y="13338"/>
                    <a:pt x="978" y="13338"/>
                  </a:cubicBezTo>
                  <a:cubicBezTo>
                    <a:pt x="1127" y="13338"/>
                    <a:pt x="1283" y="13302"/>
                    <a:pt x="1424" y="13235"/>
                  </a:cubicBezTo>
                  <a:cubicBezTo>
                    <a:pt x="2451" y="12779"/>
                    <a:pt x="3402" y="11638"/>
                    <a:pt x="3859" y="11181"/>
                  </a:cubicBezTo>
                  <a:cubicBezTo>
                    <a:pt x="5038" y="10116"/>
                    <a:pt x="4125" y="8708"/>
                    <a:pt x="4125" y="8708"/>
                  </a:cubicBezTo>
                  <a:cubicBezTo>
                    <a:pt x="4125" y="8708"/>
                    <a:pt x="4810" y="3344"/>
                    <a:pt x="4506" y="1290"/>
                  </a:cubicBezTo>
                  <a:cubicBezTo>
                    <a:pt x="4349" y="252"/>
                    <a:pt x="3548"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57"/>
            <p:cNvSpPr/>
            <p:nvPr/>
          </p:nvSpPr>
          <p:spPr>
            <a:xfrm flipH="1">
              <a:off x="2817589" y="4238327"/>
              <a:ext cx="106500" cy="287930"/>
            </a:xfrm>
            <a:custGeom>
              <a:avLst/>
              <a:gdLst/>
              <a:ahLst/>
              <a:cxnLst/>
              <a:rect l="l" t="t" r="r" b="b"/>
              <a:pathLst>
                <a:path w="5023" h="13580" extrusionOk="0">
                  <a:moveTo>
                    <a:pt x="2840" y="293"/>
                  </a:moveTo>
                  <a:cubicBezTo>
                    <a:pt x="3174" y="293"/>
                    <a:pt x="3519" y="342"/>
                    <a:pt x="3805" y="493"/>
                  </a:cubicBezTo>
                  <a:cubicBezTo>
                    <a:pt x="4071" y="683"/>
                    <a:pt x="4299" y="1025"/>
                    <a:pt x="4375" y="1444"/>
                  </a:cubicBezTo>
                  <a:cubicBezTo>
                    <a:pt x="4642" y="3460"/>
                    <a:pt x="3995" y="8786"/>
                    <a:pt x="3995" y="8824"/>
                  </a:cubicBezTo>
                  <a:cubicBezTo>
                    <a:pt x="3995" y="8862"/>
                    <a:pt x="4033" y="8862"/>
                    <a:pt x="4033" y="8900"/>
                  </a:cubicBezTo>
                  <a:cubicBezTo>
                    <a:pt x="4071" y="8976"/>
                    <a:pt x="4832" y="10156"/>
                    <a:pt x="3805" y="11145"/>
                  </a:cubicBezTo>
                  <a:lnTo>
                    <a:pt x="3424" y="11525"/>
                  </a:lnTo>
                  <a:cubicBezTo>
                    <a:pt x="2892" y="12058"/>
                    <a:pt x="2169" y="12819"/>
                    <a:pt x="1370" y="13199"/>
                  </a:cubicBezTo>
                  <a:cubicBezTo>
                    <a:pt x="1208" y="13271"/>
                    <a:pt x="1047" y="13309"/>
                    <a:pt x="909" y="13309"/>
                  </a:cubicBezTo>
                  <a:cubicBezTo>
                    <a:pt x="755" y="13309"/>
                    <a:pt x="631" y="13262"/>
                    <a:pt x="571" y="13161"/>
                  </a:cubicBezTo>
                  <a:cubicBezTo>
                    <a:pt x="381" y="12971"/>
                    <a:pt x="419" y="12476"/>
                    <a:pt x="761" y="11944"/>
                  </a:cubicBezTo>
                  <a:cubicBezTo>
                    <a:pt x="951" y="11677"/>
                    <a:pt x="1142" y="11411"/>
                    <a:pt x="1256" y="11145"/>
                  </a:cubicBezTo>
                  <a:cubicBezTo>
                    <a:pt x="1826" y="10270"/>
                    <a:pt x="2283" y="9623"/>
                    <a:pt x="2283" y="8215"/>
                  </a:cubicBezTo>
                  <a:cubicBezTo>
                    <a:pt x="2283" y="6542"/>
                    <a:pt x="1750" y="1368"/>
                    <a:pt x="1636" y="454"/>
                  </a:cubicBezTo>
                  <a:cubicBezTo>
                    <a:pt x="1843" y="408"/>
                    <a:pt x="2329" y="293"/>
                    <a:pt x="2840" y="293"/>
                  </a:cubicBezTo>
                  <a:close/>
                  <a:moveTo>
                    <a:pt x="2775" y="0"/>
                  </a:moveTo>
                  <a:cubicBezTo>
                    <a:pt x="2070" y="0"/>
                    <a:pt x="1433" y="226"/>
                    <a:pt x="1408" y="226"/>
                  </a:cubicBezTo>
                  <a:cubicBezTo>
                    <a:pt x="1370" y="226"/>
                    <a:pt x="1332" y="302"/>
                    <a:pt x="1332" y="378"/>
                  </a:cubicBezTo>
                  <a:cubicBezTo>
                    <a:pt x="1332" y="454"/>
                    <a:pt x="1941" y="6465"/>
                    <a:pt x="1941" y="8215"/>
                  </a:cubicBezTo>
                  <a:cubicBezTo>
                    <a:pt x="1903" y="9547"/>
                    <a:pt x="1560" y="10118"/>
                    <a:pt x="989" y="10955"/>
                  </a:cubicBezTo>
                  <a:cubicBezTo>
                    <a:pt x="837" y="11259"/>
                    <a:pt x="647" y="11487"/>
                    <a:pt x="457" y="11830"/>
                  </a:cubicBezTo>
                  <a:cubicBezTo>
                    <a:pt x="0" y="12667"/>
                    <a:pt x="114" y="13123"/>
                    <a:pt x="305" y="13351"/>
                  </a:cubicBezTo>
                  <a:cubicBezTo>
                    <a:pt x="457" y="13504"/>
                    <a:pt x="685" y="13580"/>
                    <a:pt x="951" y="13580"/>
                  </a:cubicBezTo>
                  <a:cubicBezTo>
                    <a:pt x="1142" y="13580"/>
                    <a:pt x="1332" y="13580"/>
                    <a:pt x="1370" y="13504"/>
                  </a:cubicBezTo>
                  <a:cubicBezTo>
                    <a:pt x="2207" y="13123"/>
                    <a:pt x="2968" y="12286"/>
                    <a:pt x="3500" y="11792"/>
                  </a:cubicBezTo>
                  <a:lnTo>
                    <a:pt x="3881" y="11411"/>
                  </a:lnTo>
                  <a:cubicBezTo>
                    <a:pt x="5022" y="10346"/>
                    <a:pt x="4375" y="9052"/>
                    <a:pt x="4223" y="8786"/>
                  </a:cubicBezTo>
                  <a:cubicBezTo>
                    <a:pt x="4299" y="8215"/>
                    <a:pt x="4946" y="3308"/>
                    <a:pt x="4604" y="1406"/>
                  </a:cubicBezTo>
                  <a:cubicBezTo>
                    <a:pt x="4490" y="873"/>
                    <a:pt x="4261" y="493"/>
                    <a:pt x="3881" y="264"/>
                  </a:cubicBezTo>
                  <a:cubicBezTo>
                    <a:pt x="3549" y="65"/>
                    <a:pt x="3152" y="0"/>
                    <a:pt x="277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57"/>
            <p:cNvSpPr/>
            <p:nvPr/>
          </p:nvSpPr>
          <p:spPr>
            <a:xfrm flipH="1">
              <a:off x="2820834" y="4442378"/>
              <a:ext cx="113433" cy="91065"/>
            </a:xfrm>
            <a:custGeom>
              <a:avLst/>
              <a:gdLst/>
              <a:ahLst/>
              <a:cxnLst/>
              <a:rect l="l" t="t" r="r" b="b"/>
              <a:pathLst>
                <a:path w="5350" h="4295" extrusionOk="0">
                  <a:moveTo>
                    <a:pt x="4893" y="0"/>
                  </a:moveTo>
                  <a:cubicBezTo>
                    <a:pt x="4893" y="0"/>
                    <a:pt x="4018" y="1712"/>
                    <a:pt x="2687" y="2054"/>
                  </a:cubicBezTo>
                  <a:cubicBezTo>
                    <a:pt x="2528" y="2105"/>
                    <a:pt x="2390" y="2126"/>
                    <a:pt x="2269" y="2126"/>
                  </a:cubicBezTo>
                  <a:cubicBezTo>
                    <a:pt x="1666" y="2126"/>
                    <a:pt x="1508" y="1598"/>
                    <a:pt x="1508" y="1598"/>
                  </a:cubicBezTo>
                  <a:cubicBezTo>
                    <a:pt x="1508" y="1598"/>
                    <a:pt x="1089" y="1902"/>
                    <a:pt x="480" y="2777"/>
                  </a:cubicBezTo>
                  <a:cubicBezTo>
                    <a:pt x="1" y="3428"/>
                    <a:pt x="230" y="4294"/>
                    <a:pt x="1141" y="4294"/>
                  </a:cubicBezTo>
                  <a:cubicBezTo>
                    <a:pt x="1242" y="4294"/>
                    <a:pt x="1352" y="4284"/>
                    <a:pt x="1469" y="4261"/>
                  </a:cubicBezTo>
                  <a:cubicBezTo>
                    <a:pt x="3029" y="3957"/>
                    <a:pt x="4018" y="2169"/>
                    <a:pt x="4018" y="2169"/>
                  </a:cubicBezTo>
                  <a:cubicBezTo>
                    <a:pt x="4018" y="2169"/>
                    <a:pt x="4589" y="2054"/>
                    <a:pt x="4970" y="1598"/>
                  </a:cubicBezTo>
                  <a:cubicBezTo>
                    <a:pt x="5350" y="1103"/>
                    <a:pt x="4893" y="0"/>
                    <a:pt x="489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57"/>
            <p:cNvSpPr/>
            <p:nvPr/>
          </p:nvSpPr>
          <p:spPr>
            <a:xfrm flipH="1">
              <a:off x="2816784" y="4439940"/>
              <a:ext cx="117801" cy="96832"/>
            </a:xfrm>
            <a:custGeom>
              <a:avLst/>
              <a:gdLst/>
              <a:ahLst/>
              <a:cxnLst/>
              <a:rect l="l" t="t" r="r" b="b"/>
              <a:pathLst>
                <a:path w="5556" h="4567" extrusionOk="0">
                  <a:moveTo>
                    <a:pt x="4870" y="496"/>
                  </a:moveTo>
                  <a:cubicBezTo>
                    <a:pt x="4946" y="876"/>
                    <a:pt x="5061" y="1409"/>
                    <a:pt x="4870" y="1637"/>
                  </a:cubicBezTo>
                  <a:cubicBezTo>
                    <a:pt x="4528" y="2093"/>
                    <a:pt x="3995" y="2169"/>
                    <a:pt x="3995" y="2169"/>
                  </a:cubicBezTo>
                  <a:cubicBezTo>
                    <a:pt x="3957" y="2208"/>
                    <a:pt x="3919" y="2208"/>
                    <a:pt x="3919" y="2284"/>
                  </a:cubicBezTo>
                  <a:cubicBezTo>
                    <a:pt x="3919" y="2284"/>
                    <a:pt x="2892" y="3996"/>
                    <a:pt x="1446" y="4262"/>
                  </a:cubicBezTo>
                  <a:cubicBezTo>
                    <a:pt x="1366" y="4268"/>
                    <a:pt x="1290" y="4271"/>
                    <a:pt x="1218" y="4271"/>
                  </a:cubicBezTo>
                  <a:cubicBezTo>
                    <a:pt x="847" y="4271"/>
                    <a:pt x="591" y="4187"/>
                    <a:pt x="495" y="3996"/>
                  </a:cubicBezTo>
                  <a:cubicBezTo>
                    <a:pt x="305" y="3691"/>
                    <a:pt x="343" y="3311"/>
                    <a:pt x="571" y="2968"/>
                  </a:cubicBezTo>
                  <a:cubicBezTo>
                    <a:pt x="990" y="2398"/>
                    <a:pt x="1294" y="2093"/>
                    <a:pt x="1484" y="1941"/>
                  </a:cubicBezTo>
                  <a:cubicBezTo>
                    <a:pt x="1639" y="2126"/>
                    <a:pt x="1893" y="2411"/>
                    <a:pt x="2348" y="2411"/>
                  </a:cubicBezTo>
                  <a:cubicBezTo>
                    <a:pt x="2455" y="2411"/>
                    <a:pt x="2572" y="2396"/>
                    <a:pt x="2702" y="2360"/>
                  </a:cubicBezTo>
                  <a:cubicBezTo>
                    <a:pt x="3767" y="2093"/>
                    <a:pt x="4528" y="1028"/>
                    <a:pt x="4870" y="496"/>
                  </a:cubicBezTo>
                  <a:close/>
                  <a:moveTo>
                    <a:pt x="4908" y="1"/>
                  </a:moveTo>
                  <a:cubicBezTo>
                    <a:pt x="4870" y="1"/>
                    <a:pt x="4794" y="39"/>
                    <a:pt x="4756" y="77"/>
                  </a:cubicBezTo>
                  <a:cubicBezTo>
                    <a:pt x="4756" y="77"/>
                    <a:pt x="3957" y="1713"/>
                    <a:pt x="2664" y="2017"/>
                  </a:cubicBezTo>
                  <a:cubicBezTo>
                    <a:pt x="2515" y="2067"/>
                    <a:pt x="2387" y="2088"/>
                    <a:pt x="2277" y="2088"/>
                  </a:cubicBezTo>
                  <a:cubicBezTo>
                    <a:pt x="1800" y="2088"/>
                    <a:pt x="1675" y="1699"/>
                    <a:pt x="1675" y="1637"/>
                  </a:cubicBezTo>
                  <a:cubicBezTo>
                    <a:pt x="1675" y="1599"/>
                    <a:pt x="1637" y="1561"/>
                    <a:pt x="1561" y="1561"/>
                  </a:cubicBezTo>
                  <a:cubicBezTo>
                    <a:pt x="1542" y="1542"/>
                    <a:pt x="1523" y="1532"/>
                    <a:pt x="1503" y="1532"/>
                  </a:cubicBezTo>
                  <a:cubicBezTo>
                    <a:pt x="1484" y="1532"/>
                    <a:pt x="1465" y="1542"/>
                    <a:pt x="1446" y="1561"/>
                  </a:cubicBezTo>
                  <a:cubicBezTo>
                    <a:pt x="1370" y="1599"/>
                    <a:pt x="952" y="1941"/>
                    <a:pt x="343" y="2778"/>
                  </a:cubicBezTo>
                  <a:cubicBezTo>
                    <a:pt x="39" y="3235"/>
                    <a:pt x="1" y="3729"/>
                    <a:pt x="229" y="4110"/>
                  </a:cubicBezTo>
                  <a:cubicBezTo>
                    <a:pt x="419" y="4414"/>
                    <a:pt x="762" y="4566"/>
                    <a:pt x="1142" y="4566"/>
                  </a:cubicBezTo>
                  <a:cubicBezTo>
                    <a:pt x="1294" y="4566"/>
                    <a:pt x="1370" y="4566"/>
                    <a:pt x="1484" y="4490"/>
                  </a:cubicBezTo>
                  <a:cubicBezTo>
                    <a:pt x="2968" y="4224"/>
                    <a:pt x="3919" y="2740"/>
                    <a:pt x="4110" y="2398"/>
                  </a:cubicBezTo>
                  <a:cubicBezTo>
                    <a:pt x="4300" y="2360"/>
                    <a:pt x="4756" y="2208"/>
                    <a:pt x="5099" y="1789"/>
                  </a:cubicBezTo>
                  <a:cubicBezTo>
                    <a:pt x="5555" y="1256"/>
                    <a:pt x="5061" y="115"/>
                    <a:pt x="5061" y="77"/>
                  </a:cubicBezTo>
                  <a:cubicBezTo>
                    <a:pt x="4985" y="39"/>
                    <a:pt x="4946" y="1"/>
                    <a:pt x="490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57"/>
            <p:cNvSpPr/>
            <p:nvPr/>
          </p:nvSpPr>
          <p:spPr>
            <a:xfrm flipH="1">
              <a:off x="2721598" y="4265808"/>
              <a:ext cx="113412" cy="297789"/>
            </a:xfrm>
            <a:custGeom>
              <a:avLst/>
              <a:gdLst/>
              <a:ahLst/>
              <a:cxnLst/>
              <a:rect l="l" t="t" r="r" b="b"/>
              <a:pathLst>
                <a:path w="5349" h="14045" extrusionOk="0">
                  <a:moveTo>
                    <a:pt x="3512" y="1"/>
                  </a:moveTo>
                  <a:cubicBezTo>
                    <a:pt x="2653" y="1"/>
                    <a:pt x="1506" y="908"/>
                    <a:pt x="1506" y="908"/>
                  </a:cubicBezTo>
                  <a:cubicBezTo>
                    <a:pt x="1506" y="908"/>
                    <a:pt x="2115" y="6958"/>
                    <a:pt x="2115" y="8784"/>
                  </a:cubicBezTo>
                  <a:cubicBezTo>
                    <a:pt x="2115" y="10572"/>
                    <a:pt x="1430" y="11066"/>
                    <a:pt x="631" y="12474"/>
                  </a:cubicBezTo>
                  <a:cubicBezTo>
                    <a:pt x="1" y="13614"/>
                    <a:pt x="460" y="14045"/>
                    <a:pt x="999" y="14045"/>
                  </a:cubicBezTo>
                  <a:cubicBezTo>
                    <a:pt x="1143" y="14045"/>
                    <a:pt x="1293" y="14014"/>
                    <a:pt x="1430" y="13958"/>
                  </a:cubicBezTo>
                  <a:cubicBezTo>
                    <a:pt x="2495" y="13463"/>
                    <a:pt x="3446" y="12322"/>
                    <a:pt x="3865" y="11903"/>
                  </a:cubicBezTo>
                  <a:cubicBezTo>
                    <a:pt x="5044" y="10800"/>
                    <a:pt x="4169" y="9430"/>
                    <a:pt x="4169" y="9430"/>
                  </a:cubicBezTo>
                  <a:cubicBezTo>
                    <a:pt x="4169" y="9430"/>
                    <a:pt x="5348" y="3762"/>
                    <a:pt x="4397" y="870"/>
                  </a:cubicBezTo>
                  <a:cubicBezTo>
                    <a:pt x="4285" y="219"/>
                    <a:pt x="3933" y="1"/>
                    <a:pt x="3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57"/>
            <p:cNvSpPr/>
            <p:nvPr/>
          </p:nvSpPr>
          <p:spPr>
            <a:xfrm flipH="1">
              <a:off x="2719987" y="4262564"/>
              <a:ext cx="114557" cy="304023"/>
            </a:xfrm>
            <a:custGeom>
              <a:avLst/>
              <a:gdLst/>
              <a:ahLst/>
              <a:cxnLst/>
              <a:rect l="l" t="t" r="r" b="b"/>
              <a:pathLst>
                <a:path w="5403" h="14339" extrusionOk="0">
                  <a:moveTo>
                    <a:pt x="3449" y="339"/>
                  </a:moveTo>
                  <a:cubicBezTo>
                    <a:pt x="3578" y="339"/>
                    <a:pt x="3699" y="362"/>
                    <a:pt x="3805" y="415"/>
                  </a:cubicBezTo>
                  <a:cubicBezTo>
                    <a:pt x="4033" y="491"/>
                    <a:pt x="4185" y="757"/>
                    <a:pt x="4223" y="1138"/>
                  </a:cubicBezTo>
                  <a:cubicBezTo>
                    <a:pt x="5174" y="3915"/>
                    <a:pt x="3995" y="9545"/>
                    <a:pt x="3995" y="9583"/>
                  </a:cubicBezTo>
                  <a:cubicBezTo>
                    <a:pt x="3919" y="9583"/>
                    <a:pt x="3995" y="9621"/>
                    <a:pt x="3995" y="9698"/>
                  </a:cubicBezTo>
                  <a:cubicBezTo>
                    <a:pt x="4033" y="9736"/>
                    <a:pt x="4794" y="10915"/>
                    <a:pt x="3767" y="11904"/>
                  </a:cubicBezTo>
                  <a:lnTo>
                    <a:pt x="3386" y="12285"/>
                  </a:lnTo>
                  <a:cubicBezTo>
                    <a:pt x="2854" y="12817"/>
                    <a:pt x="2131" y="13578"/>
                    <a:pt x="1332" y="13958"/>
                  </a:cubicBezTo>
                  <a:cubicBezTo>
                    <a:pt x="1170" y="14030"/>
                    <a:pt x="1008" y="14068"/>
                    <a:pt x="871" y="14068"/>
                  </a:cubicBezTo>
                  <a:cubicBezTo>
                    <a:pt x="717" y="14068"/>
                    <a:pt x="593" y="14021"/>
                    <a:pt x="533" y="13920"/>
                  </a:cubicBezTo>
                  <a:cubicBezTo>
                    <a:pt x="305" y="13730"/>
                    <a:pt x="381" y="13236"/>
                    <a:pt x="685" y="12703"/>
                  </a:cubicBezTo>
                  <a:cubicBezTo>
                    <a:pt x="913" y="12437"/>
                    <a:pt x="1065" y="12170"/>
                    <a:pt x="1218" y="11904"/>
                  </a:cubicBezTo>
                  <a:cubicBezTo>
                    <a:pt x="1788" y="11029"/>
                    <a:pt x="2245" y="10382"/>
                    <a:pt x="2245" y="8975"/>
                  </a:cubicBezTo>
                  <a:cubicBezTo>
                    <a:pt x="2245" y="7263"/>
                    <a:pt x="1712" y="1937"/>
                    <a:pt x="1598" y="1176"/>
                  </a:cubicBezTo>
                  <a:cubicBezTo>
                    <a:pt x="2007" y="861"/>
                    <a:pt x="2831" y="339"/>
                    <a:pt x="3449" y="339"/>
                  </a:cubicBezTo>
                  <a:close/>
                  <a:moveTo>
                    <a:pt x="3481" y="1"/>
                  </a:moveTo>
                  <a:cubicBezTo>
                    <a:pt x="2556" y="1"/>
                    <a:pt x="1403" y="952"/>
                    <a:pt x="1370" y="985"/>
                  </a:cubicBezTo>
                  <a:cubicBezTo>
                    <a:pt x="1332" y="1023"/>
                    <a:pt x="1332" y="1061"/>
                    <a:pt x="1332" y="1138"/>
                  </a:cubicBezTo>
                  <a:cubicBezTo>
                    <a:pt x="1332" y="1214"/>
                    <a:pt x="1940" y="7225"/>
                    <a:pt x="1940" y="8975"/>
                  </a:cubicBezTo>
                  <a:cubicBezTo>
                    <a:pt x="1902" y="10306"/>
                    <a:pt x="1560" y="10877"/>
                    <a:pt x="989" y="11714"/>
                  </a:cubicBezTo>
                  <a:cubicBezTo>
                    <a:pt x="837" y="12018"/>
                    <a:pt x="647" y="12246"/>
                    <a:pt x="457" y="12589"/>
                  </a:cubicBezTo>
                  <a:cubicBezTo>
                    <a:pt x="0" y="13426"/>
                    <a:pt x="152" y="13882"/>
                    <a:pt x="343" y="14111"/>
                  </a:cubicBezTo>
                  <a:cubicBezTo>
                    <a:pt x="457" y="14263"/>
                    <a:pt x="723" y="14339"/>
                    <a:pt x="951" y="14339"/>
                  </a:cubicBezTo>
                  <a:cubicBezTo>
                    <a:pt x="1142" y="14339"/>
                    <a:pt x="1332" y="14301"/>
                    <a:pt x="1408" y="14263"/>
                  </a:cubicBezTo>
                  <a:cubicBezTo>
                    <a:pt x="2283" y="13882"/>
                    <a:pt x="3044" y="13045"/>
                    <a:pt x="3576" y="12551"/>
                  </a:cubicBezTo>
                  <a:lnTo>
                    <a:pt x="3957" y="12170"/>
                  </a:lnTo>
                  <a:cubicBezTo>
                    <a:pt x="5022" y="11143"/>
                    <a:pt x="4413" y="9850"/>
                    <a:pt x="4261" y="9583"/>
                  </a:cubicBezTo>
                  <a:cubicBezTo>
                    <a:pt x="4413" y="8899"/>
                    <a:pt x="5403" y="3801"/>
                    <a:pt x="4527" y="1023"/>
                  </a:cubicBezTo>
                  <a:cubicBezTo>
                    <a:pt x="4451" y="491"/>
                    <a:pt x="4223" y="225"/>
                    <a:pt x="3881" y="72"/>
                  </a:cubicBezTo>
                  <a:cubicBezTo>
                    <a:pt x="3756" y="22"/>
                    <a:pt x="3621" y="1"/>
                    <a:pt x="348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57"/>
            <p:cNvSpPr/>
            <p:nvPr/>
          </p:nvSpPr>
          <p:spPr>
            <a:xfrm flipH="1">
              <a:off x="2730483" y="4481904"/>
              <a:ext cx="114112" cy="90471"/>
            </a:xfrm>
            <a:custGeom>
              <a:avLst/>
              <a:gdLst/>
              <a:ahLst/>
              <a:cxnLst/>
              <a:rect l="l" t="t" r="r" b="b"/>
              <a:pathLst>
                <a:path w="5382" h="4267" extrusionOk="0">
                  <a:moveTo>
                    <a:pt x="4887" y="0"/>
                  </a:moveTo>
                  <a:cubicBezTo>
                    <a:pt x="4887" y="0"/>
                    <a:pt x="4050" y="1712"/>
                    <a:pt x="2719" y="2055"/>
                  </a:cubicBezTo>
                  <a:cubicBezTo>
                    <a:pt x="2577" y="2094"/>
                    <a:pt x="2451" y="2111"/>
                    <a:pt x="2338" y="2111"/>
                  </a:cubicBezTo>
                  <a:cubicBezTo>
                    <a:pt x="1694" y="2111"/>
                    <a:pt x="1501" y="1560"/>
                    <a:pt x="1501" y="1560"/>
                  </a:cubicBezTo>
                  <a:cubicBezTo>
                    <a:pt x="1501" y="1560"/>
                    <a:pt x="1083" y="1902"/>
                    <a:pt x="474" y="2777"/>
                  </a:cubicBezTo>
                  <a:cubicBezTo>
                    <a:pt x="1" y="3386"/>
                    <a:pt x="219" y="4266"/>
                    <a:pt x="1103" y="4266"/>
                  </a:cubicBezTo>
                  <a:cubicBezTo>
                    <a:pt x="1213" y="4266"/>
                    <a:pt x="1333" y="4253"/>
                    <a:pt x="1463" y="4223"/>
                  </a:cubicBezTo>
                  <a:cubicBezTo>
                    <a:pt x="3023" y="3957"/>
                    <a:pt x="4050" y="2131"/>
                    <a:pt x="4050" y="2131"/>
                  </a:cubicBezTo>
                  <a:cubicBezTo>
                    <a:pt x="4050" y="2131"/>
                    <a:pt x="4621" y="2055"/>
                    <a:pt x="5001" y="1560"/>
                  </a:cubicBezTo>
                  <a:cubicBezTo>
                    <a:pt x="5382" y="1104"/>
                    <a:pt x="4887" y="0"/>
                    <a:pt x="4887"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57"/>
            <p:cNvSpPr/>
            <p:nvPr/>
          </p:nvSpPr>
          <p:spPr>
            <a:xfrm flipH="1">
              <a:off x="2726433" y="4480292"/>
              <a:ext cx="118607" cy="96811"/>
            </a:xfrm>
            <a:custGeom>
              <a:avLst/>
              <a:gdLst/>
              <a:ahLst/>
              <a:cxnLst/>
              <a:rect l="l" t="t" r="r" b="b"/>
              <a:pathLst>
                <a:path w="5594" h="4566" extrusionOk="0">
                  <a:moveTo>
                    <a:pt x="4870" y="495"/>
                  </a:moveTo>
                  <a:cubicBezTo>
                    <a:pt x="4946" y="875"/>
                    <a:pt x="5061" y="1408"/>
                    <a:pt x="4870" y="1636"/>
                  </a:cubicBezTo>
                  <a:cubicBezTo>
                    <a:pt x="4528" y="2093"/>
                    <a:pt x="3995" y="2169"/>
                    <a:pt x="3995" y="2169"/>
                  </a:cubicBezTo>
                  <a:cubicBezTo>
                    <a:pt x="3957" y="2207"/>
                    <a:pt x="3919" y="2207"/>
                    <a:pt x="3919" y="2283"/>
                  </a:cubicBezTo>
                  <a:cubicBezTo>
                    <a:pt x="3919" y="2283"/>
                    <a:pt x="2930" y="3995"/>
                    <a:pt x="1446" y="4261"/>
                  </a:cubicBezTo>
                  <a:cubicBezTo>
                    <a:pt x="1366" y="4267"/>
                    <a:pt x="1291" y="4270"/>
                    <a:pt x="1220" y="4270"/>
                  </a:cubicBezTo>
                  <a:cubicBezTo>
                    <a:pt x="857" y="4270"/>
                    <a:pt x="623" y="4186"/>
                    <a:pt x="495" y="3995"/>
                  </a:cubicBezTo>
                  <a:cubicBezTo>
                    <a:pt x="305" y="3690"/>
                    <a:pt x="343" y="3310"/>
                    <a:pt x="571" y="2968"/>
                  </a:cubicBezTo>
                  <a:cubicBezTo>
                    <a:pt x="1028" y="2397"/>
                    <a:pt x="1294" y="2093"/>
                    <a:pt x="1484" y="1940"/>
                  </a:cubicBezTo>
                  <a:cubicBezTo>
                    <a:pt x="1610" y="2129"/>
                    <a:pt x="1893" y="2397"/>
                    <a:pt x="2397" y="2397"/>
                  </a:cubicBezTo>
                  <a:cubicBezTo>
                    <a:pt x="2501" y="2397"/>
                    <a:pt x="2615" y="2385"/>
                    <a:pt x="2740" y="2359"/>
                  </a:cubicBezTo>
                  <a:cubicBezTo>
                    <a:pt x="3767" y="2093"/>
                    <a:pt x="4528" y="1027"/>
                    <a:pt x="4870" y="495"/>
                  </a:cubicBezTo>
                  <a:close/>
                  <a:moveTo>
                    <a:pt x="4908" y="0"/>
                  </a:moveTo>
                  <a:cubicBezTo>
                    <a:pt x="4870" y="0"/>
                    <a:pt x="4832" y="38"/>
                    <a:pt x="4756" y="76"/>
                  </a:cubicBezTo>
                  <a:cubicBezTo>
                    <a:pt x="4756" y="76"/>
                    <a:pt x="3957" y="1712"/>
                    <a:pt x="2664" y="2017"/>
                  </a:cubicBezTo>
                  <a:cubicBezTo>
                    <a:pt x="2514" y="2066"/>
                    <a:pt x="2386" y="2087"/>
                    <a:pt x="2277" y="2087"/>
                  </a:cubicBezTo>
                  <a:cubicBezTo>
                    <a:pt x="1800" y="2087"/>
                    <a:pt x="1675" y="1698"/>
                    <a:pt x="1675" y="1636"/>
                  </a:cubicBezTo>
                  <a:cubicBezTo>
                    <a:pt x="1675" y="1598"/>
                    <a:pt x="1637" y="1560"/>
                    <a:pt x="1599" y="1560"/>
                  </a:cubicBezTo>
                  <a:cubicBezTo>
                    <a:pt x="1560" y="1541"/>
                    <a:pt x="1532" y="1531"/>
                    <a:pt x="1508" y="1531"/>
                  </a:cubicBezTo>
                  <a:cubicBezTo>
                    <a:pt x="1484" y="1531"/>
                    <a:pt x="1465" y="1541"/>
                    <a:pt x="1446" y="1560"/>
                  </a:cubicBezTo>
                  <a:cubicBezTo>
                    <a:pt x="1408" y="1598"/>
                    <a:pt x="952" y="1940"/>
                    <a:pt x="343" y="2777"/>
                  </a:cubicBezTo>
                  <a:cubicBezTo>
                    <a:pt x="77" y="3234"/>
                    <a:pt x="1" y="3729"/>
                    <a:pt x="267" y="4109"/>
                  </a:cubicBezTo>
                  <a:cubicBezTo>
                    <a:pt x="457" y="4413"/>
                    <a:pt x="762" y="4565"/>
                    <a:pt x="1142" y="4565"/>
                  </a:cubicBezTo>
                  <a:cubicBezTo>
                    <a:pt x="1256" y="4565"/>
                    <a:pt x="1408" y="4489"/>
                    <a:pt x="1484" y="4489"/>
                  </a:cubicBezTo>
                  <a:cubicBezTo>
                    <a:pt x="2968" y="4223"/>
                    <a:pt x="3919" y="2739"/>
                    <a:pt x="4109" y="2397"/>
                  </a:cubicBezTo>
                  <a:cubicBezTo>
                    <a:pt x="4300" y="2359"/>
                    <a:pt x="4756" y="2207"/>
                    <a:pt x="5099" y="1788"/>
                  </a:cubicBezTo>
                  <a:cubicBezTo>
                    <a:pt x="5593" y="1256"/>
                    <a:pt x="5061" y="114"/>
                    <a:pt x="5061" y="76"/>
                  </a:cubicBezTo>
                  <a:cubicBezTo>
                    <a:pt x="5022" y="38"/>
                    <a:pt x="4946" y="0"/>
                    <a:pt x="49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57"/>
            <p:cNvSpPr/>
            <p:nvPr/>
          </p:nvSpPr>
          <p:spPr>
            <a:xfrm flipH="1">
              <a:off x="2825676" y="3744516"/>
              <a:ext cx="204901" cy="210159"/>
            </a:xfrm>
            <a:custGeom>
              <a:avLst/>
              <a:gdLst/>
              <a:ahLst/>
              <a:cxnLst/>
              <a:rect l="l" t="t" r="r" b="b"/>
              <a:pathLst>
                <a:path w="9664" h="9912" extrusionOk="0">
                  <a:moveTo>
                    <a:pt x="8029" y="0"/>
                  </a:moveTo>
                  <a:cubicBezTo>
                    <a:pt x="7568" y="0"/>
                    <a:pt x="6926" y="192"/>
                    <a:pt x="6392" y="1068"/>
                  </a:cubicBezTo>
                  <a:cubicBezTo>
                    <a:pt x="5707" y="2171"/>
                    <a:pt x="4109" y="6775"/>
                    <a:pt x="4109" y="6775"/>
                  </a:cubicBezTo>
                  <a:cubicBezTo>
                    <a:pt x="4109" y="6775"/>
                    <a:pt x="0" y="7117"/>
                    <a:pt x="115" y="7688"/>
                  </a:cubicBezTo>
                  <a:cubicBezTo>
                    <a:pt x="239" y="8404"/>
                    <a:pt x="1206" y="9912"/>
                    <a:pt x="3662" y="9912"/>
                  </a:cubicBezTo>
                  <a:cubicBezTo>
                    <a:pt x="4205" y="9912"/>
                    <a:pt x="4821" y="9838"/>
                    <a:pt x="5517" y="9666"/>
                  </a:cubicBezTo>
                  <a:cubicBezTo>
                    <a:pt x="8294" y="8182"/>
                    <a:pt x="9664" y="459"/>
                    <a:pt x="8637" y="117"/>
                  </a:cubicBezTo>
                  <a:cubicBezTo>
                    <a:pt x="8637" y="117"/>
                    <a:pt x="8388" y="0"/>
                    <a:pt x="8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57"/>
            <p:cNvSpPr/>
            <p:nvPr/>
          </p:nvSpPr>
          <p:spPr>
            <a:xfrm flipH="1">
              <a:off x="2833733" y="3740445"/>
              <a:ext cx="197650" cy="217898"/>
            </a:xfrm>
            <a:custGeom>
              <a:avLst/>
              <a:gdLst/>
              <a:ahLst/>
              <a:cxnLst/>
              <a:rect l="l" t="t" r="r" b="b"/>
              <a:pathLst>
                <a:path w="9322" h="10277" extrusionOk="0">
                  <a:moveTo>
                    <a:pt x="8104" y="309"/>
                  </a:moveTo>
                  <a:cubicBezTo>
                    <a:pt x="8370" y="309"/>
                    <a:pt x="8598" y="385"/>
                    <a:pt x="8636" y="461"/>
                  </a:cubicBezTo>
                  <a:cubicBezTo>
                    <a:pt x="8751" y="499"/>
                    <a:pt x="8827" y="689"/>
                    <a:pt x="8903" y="1108"/>
                  </a:cubicBezTo>
                  <a:cubicBezTo>
                    <a:pt x="9093" y="3315"/>
                    <a:pt x="7685" y="8565"/>
                    <a:pt x="5593" y="9744"/>
                  </a:cubicBezTo>
                  <a:cubicBezTo>
                    <a:pt x="4918" y="9901"/>
                    <a:pt x="4331" y="9966"/>
                    <a:pt x="3820" y="9966"/>
                  </a:cubicBezTo>
                  <a:cubicBezTo>
                    <a:pt x="2720" y="9966"/>
                    <a:pt x="1978" y="9663"/>
                    <a:pt x="1484" y="9326"/>
                  </a:cubicBezTo>
                  <a:cubicBezTo>
                    <a:pt x="761" y="8869"/>
                    <a:pt x="419" y="8260"/>
                    <a:pt x="381" y="7842"/>
                  </a:cubicBezTo>
                  <a:cubicBezTo>
                    <a:pt x="495" y="7614"/>
                    <a:pt x="2245" y="7233"/>
                    <a:pt x="4223" y="7119"/>
                  </a:cubicBezTo>
                  <a:lnTo>
                    <a:pt x="4337" y="7119"/>
                  </a:lnTo>
                  <a:lnTo>
                    <a:pt x="4376" y="7005"/>
                  </a:lnTo>
                  <a:cubicBezTo>
                    <a:pt x="4376" y="6967"/>
                    <a:pt x="5935" y="2401"/>
                    <a:pt x="6620" y="1298"/>
                  </a:cubicBezTo>
                  <a:cubicBezTo>
                    <a:pt x="7077" y="499"/>
                    <a:pt x="7647" y="309"/>
                    <a:pt x="8104" y="309"/>
                  </a:cubicBezTo>
                  <a:close/>
                  <a:moveTo>
                    <a:pt x="8019" y="1"/>
                  </a:moveTo>
                  <a:cubicBezTo>
                    <a:pt x="7515" y="1"/>
                    <a:pt x="6832" y="199"/>
                    <a:pt x="6278" y="1108"/>
                  </a:cubicBezTo>
                  <a:cubicBezTo>
                    <a:pt x="5669" y="2173"/>
                    <a:pt x="4299" y="6054"/>
                    <a:pt x="4033" y="6777"/>
                  </a:cubicBezTo>
                  <a:cubicBezTo>
                    <a:pt x="3234" y="6815"/>
                    <a:pt x="495" y="7119"/>
                    <a:pt x="38" y="7614"/>
                  </a:cubicBezTo>
                  <a:cubicBezTo>
                    <a:pt x="0" y="7728"/>
                    <a:pt x="0" y="7804"/>
                    <a:pt x="0" y="7880"/>
                  </a:cubicBezTo>
                  <a:cubicBezTo>
                    <a:pt x="115" y="8336"/>
                    <a:pt x="419" y="9059"/>
                    <a:pt x="1256" y="9592"/>
                  </a:cubicBezTo>
                  <a:cubicBezTo>
                    <a:pt x="1750" y="9972"/>
                    <a:pt x="2625" y="10277"/>
                    <a:pt x="3805" y="10277"/>
                  </a:cubicBezTo>
                  <a:cubicBezTo>
                    <a:pt x="4337" y="10277"/>
                    <a:pt x="4946" y="10201"/>
                    <a:pt x="5593" y="10010"/>
                  </a:cubicBezTo>
                  <a:lnTo>
                    <a:pt x="5669" y="10010"/>
                  </a:lnTo>
                  <a:cubicBezTo>
                    <a:pt x="7990" y="8717"/>
                    <a:pt x="9321" y="3048"/>
                    <a:pt x="9131" y="1070"/>
                  </a:cubicBezTo>
                  <a:cubicBezTo>
                    <a:pt x="9093" y="499"/>
                    <a:pt x="8941" y="195"/>
                    <a:pt x="8713" y="119"/>
                  </a:cubicBezTo>
                  <a:cubicBezTo>
                    <a:pt x="8649" y="103"/>
                    <a:pt x="8380" y="1"/>
                    <a:pt x="8019"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57"/>
            <p:cNvSpPr/>
            <p:nvPr/>
          </p:nvSpPr>
          <p:spPr>
            <a:xfrm flipH="1">
              <a:off x="2668366" y="3758469"/>
              <a:ext cx="255723" cy="546728"/>
            </a:xfrm>
            <a:custGeom>
              <a:avLst/>
              <a:gdLst/>
              <a:ahLst/>
              <a:cxnLst/>
              <a:rect l="l" t="t" r="r" b="b"/>
              <a:pathLst>
                <a:path w="12061" h="25786" extrusionOk="0">
                  <a:moveTo>
                    <a:pt x="4712" y="0"/>
                  </a:moveTo>
                  <a:cubicBezTo>
                    <a:pt x="4291" y="0"/>
                    <a:pt x="3843" y="118"/>
                    <a:pt x="3348" y="410"/>
                  </a:cubicBezTo>
                  <a:cubicBezTo>
                    <a:pt x="2511" y="943"/>
                    <a:pt x="1066" y="3149"/>
                    <a:pt x="875" y="4861"/>
                  </a:cubicBezTo>
                  <a:cubicBezTo>
                    <a:pt x="685" y="6649"/>
                    <a:pt x="1712" y="7791"/>
                    <a:pt x="1560" y="9236"/>
                  </a:cubicBezTo>
                  <a:cubicBezTo>
                    <a:pt x="1180" y="13802"/>
                    <a:pt x="114" y="19813"/>
                    <a:pt x="0" y="22552"/>
                  </a:cubicBezTo>
                  <a:cubicBezTo>
                    <a:pt x="495" y="24188"/>
                    <a:pt x="2854" y="25786"/>
                    <a:pt x="5745" y="25786"/>
                  </a:cubicBezTo>
                  <a:cubicBezTo>
                    <a:pt x="8218" y="25786"/>
                    <a:pt x="12060" y="23617"/>
                    <a:pt x="12060" y="23617"/>
                  </a:cubicBezTo>
                  <a:cubicBezTo>
                    <a:pt x="12060" y="23617"/>
                    <a:pt x="11071" y="16160"/>
                    <a:pt x="8750" y="10149"/>
                  </a:cubicBezTo>
                  <a:cubicBezTo>
                    <a:pt x="8941" y="8247"/>
                    <a:pt x="10196" y="5204"/>
                    <a:pt x="10158" y="4291"/>
                  </a:cubicBezTo>
                  <a:cubicBezTo>
                    <a:pt x="10120" y="2236"/>
                    <a:pt x="8294" y="1894"/>
                    <a:pt x="7077" y="981"/>
                  </a:cubicBezTo>
                  <a:cubicBezTo>
                    <a:pt x="6290" y="474"/>
                    <a:pt x="5555" y="0"/>
                    <a:pt x="4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57"/>
            <p:cNvSpPr/>
            <p:nvPr/>
          </p:nvSpPr>
          <p:spPr>
            <a:xfrm flipH="1">
              <a:off x="2665143" y="3753952"/>
              <a:ext cx="262169" cy="555272"/>
            </a:xfrm>
            <a:custGeom>
              <a:avLst/>
              <a:gdLst/>
              <a:ahLst/>
              <a:cxnLst/>
              <a:rect l="l" t="t" r="r" b="b"/>
              <a:pathLst>
                <a:path w="12365" h="26189" extrusionOk="0">
                  <a:moveTo>
                    <a:pt x="4792" y="344"/>
                  </a:moveTo>
                  <a:cubicBezTo>
                    <a:pt x="5579" y="344"/>
                    <a:pt x="6295" y="795"/>
                    <a:pt x="7114" y="1384"/>
                  </a:cubicBezTo>
                  <a:cubicBezTo>
                    <a:pt x="7419" y="1612"/>
                    <a:pt x="7761" y="1764"/>
                    <a:pt x="8066" y="1955"/>
                  </a:cubicBezTo>
                  <a:cubicBezTo>
                    <a:pt x="9131" y="2525"/>
                    <a:pt x="10120" y="3096"/>
                    <a:pt x="10158" y="4580"/>
                  </a:cubicBezTo>
                  <a:cubicBezTo>
                    <a:pt x="10158" y="4960"/>
                    <a:pt x="9892" y="5911"/>
                    <a:pt x="9587" y="6862"/>
                  </a:cubicBezTo>
                  <a:cubicBezTo>
                    <a:pt x="9283" y="8004"/>
                    <a:pt x="8826" y="9335"/>
                    <a:pt x="8750" y="10362"/>
                  </a:cubicBezTo>
                  <a:lnTo>
                    <a:pt x="8750" y="10400"/>
                  </a:lnTo>
                  <a:lnTo>
                    <a:pt x="8750" y="10477"/>
                  </a:lnTo>
                  <a:cubicBezTo>
                    <a:pt x="10881" y="15993"/>
                    <a:pt x="11870" y="22841"/>
                    <a:pt x="12022" y="23792"/>
                  </a:cubicBezTo>
                  <a:cubicBezTo>
                    <a:pt x="11451" y="24096"/>
                    <a:pt x="8066" y="25884"/>
                    <a:pt x="5897" y="25884"/>
                  </a:cubicBezTo>
                  <a:cubicBezTo>
                    <a:pt x="3082" y="25884"/>
                    <a:pt x="799" y="24249"/>
                    <a:pt x="343" y="22765"/>
                  </a:cubicBezTo>
                  <a:cubicBezTo>
                    <a:pt x="419" y="21433"/>
                    <a:pt x="723" y="19303"/>
                    <a:pt x="913" y="17020"/>
                  </a:cubicBezTo>
                  <a:cubicBezTo>
                    <a:pt x="1218" y="14585"/>
                    <a:pt x="1598" y="11770"/>
                    <a:pt x="1788" y="9449"/>
                  </a:cubicBezTo>
                  <a:cubicBezTo>
                    <a:pt x="1864" y="8727"/>
                    <a:pt x="1636" y="8118"/>
                    <a:pt x="1484" y="7471"/>
                  </a:cubicBezTo>
                  <a:cubicBezTo>
                    <a:pt x="1294" y="6710"/>
                    <a:pt x="1027" y="5987"/>
                    <a:pt x="1141" y="5074"/>
                  </a:cubicBezTo>
                  <a:cubicBezTo>
                    <a:pt x="1370" y="3362"/>
                    <a:pt x="2815" y="1194"/>
                    <a:pt x="3576" y="699"/>
                  </a:cubicBezTo>
                  <a:cubicBezTo>
                    <a:pt x="4012" y="450"/>
                    <a:pt x="4410" y="344"/>
                    <a:pt x="4792" y="344"/>
                  </a:cubicBezTo>
                  <a:close/>
                  <a:moveTo>
                    <a:pt x="4809" y="0"/>
                  </a:moveTo>
                  <a:cubicBezTo>
                    <a:pt x="4376" y="0"/>
                    <a:pt x="3921" y="127"/>
                    <a:pt x="3424" y="433"/>
                  </a:cubicBezTo>
                  <a:cubicBezTo>
                    <a:pt x="2473" y="1004"/>
                    <a:pt x="1027" y="3324"/>
                    <a:pt x="837" y="5036"/>
                  </a:cubicBezTo>
                  <a:cubicBezTo>
                    <a:pt x="761" y="5987"/>
                    <a:pt x="989" y="6748"/>
                    <a:pt x="1218" y="7509"/>
                  </a:cubicBezTo>
                  <a:cubicBezTo>
                    <a:pt x="1408" y="8194"/>
                    <a:pt x="1598" y="8765"/>
                    <a:pt x="1560" y="9411"/>
                  </a:cubicBezTo>
                  <a:cubicBezTo>
                    <a:pt x="1370" y="11732"/>
                    <a:pt x="989" y="14547"/>
                    <a:pt x="647" y="16982"/>
                  </a:cubicBezTo>
                  <a:cubicBezTo>
                    <a:pt x="381" y="19341"/>
                    <a:pt x="76" y="21433"/>
                    <a:pt x="0" y="22765"/>
                  </a:cubicBezTo>
                  <a:lnTo>
                    <a:pt x="0" y="22841"/>
                  </a:lnTo>
                  <a:lnTo>
                    <a:pt x="0" y="22879"/>
                  </a:lnTo>
                  <a:cubicBezTo>
                    <a:pt x="533" y="24477"/>
                    <a:pt x="2853" y="26189"/>
                    <a:pt x="5897" y="26189"/>
                  </a:cubicBezTo>
                  <a:cubicBezTo>
                    <a:pt x="8370" y="26189"/>
                    <a:pt x="12174" y="24096"/>
                    <a:pt x="12250" y="23906"/>
                  </a:cubicBezTo>
                  <a:lnTo>
                    <a:pt x="12365" y="23868"/>
                  </a:lnTo>
                  <a:lnTo>
                    <a:pt x="12365" y="23792"/>
                  </a:lnTo>
                  <a:cubicBezTo>
                    <a:pt x="12365" y="23678"/>
                    <a:pt x="11337" y="16259"/>
                    <a:pt x="9055" y="10324"/>
                  </a:cubicBezTo>
                  <a:cubicBezTo>
                    <a:pt x="9169" y="9335"/>
                    <a:pt x="9587" y="8042"/>
                    <a:pt x="9930" y="6900"/>
                  </a:cubicBezTo>
                  <a:cubicBezTo>
                    <a:pt x="10196" y="5835"/>
                    <a:pt x="10500" y="4960"/>
                    <a:pt x="10500" y="4504"/>
                  </a:cubicBezTo>
                  <a:cubicBezTo>
                    <a:pt x="10462" y="2868"/>
                    <a:pt x="9245" y="2183"/>
                    <a:pt x="8218" y="1612"/>
                  </a:cubicBezTo>
                  <a:cubicBezTo>
                    <a:pt x="7875" y="1460"/>
                    <a:pt x="7609" y="1270"/>
                    <a:pt x="7305" y="1080"/>
                  </a:cubicBezTo>
                  <a:cubicBezTo>
                    <a:pt x="6445" y="498"/>
                    <a:pt x="5669" y="0"/>
                    <a:pt x="480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57"/>
            <p:cNvSpPr/>
            <p:nvPr/>
          </p:nvSpPr>
          <p:spPr>
            <a:xfrm flipH="1">
              <a:off x="2786142" y="3784911"/>
              <a:ext cx="95199" cy="131498"/>
            </a:xfrm>
            <a:custGeom>
              <a:avLst/>
              <a:gdLst/>
              <a:ahLst/>
              <a:cxnLst/>
              <a:rect l="l" t="t" r="r" b="b"/>
              <a:pathLst>
                <a:path w="4490" h="6202" extrusionOk="0">
                  <a:moveTo>
                    <a:pt x="1865" y="0"/>
                  </a:moveTo>
                  <a:lnTo>
                    <a:pt x="876" y="723"/>
                  </a:lnTo>
                  <a:lnTo>
                    <a:pt x="1" y="4337"/>
                  </a:lnTo>
                  <a:lnTo>
                    <a:pt x="685" y="6201"/>
                  </a:lnTo>
                  <a:lnTo>
                    <a:pt x="2207" y="5517"/>
                  </a:lnTo>
                  <a:lnTo>
                    <a:pt x="4490" y="875"/>
                  </a:lnTo>
                  <a:lnTo>
                    <a:pt x="1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57"/>
            <p:cNvSpPr/>
            <p:nvPr/>
          </p:nvSpPr>
          <p:spPr>
            <a:xfrm flipH="1">
              <a:off x="2781287" y="3782472"/>
              <a:ext cx="102472" cy="137965"/>
            </a:xfrm>
            <a:custGeom>
              <a:avLst/>
              <a:gdLst/>
              <a:ahLst/>
              <a:cxnLst/>
              <a:rect l="l" t="t" r="r" b="b"/>
              <a:pathLst>
                <a:path w="4833" h="6507" extrusionOk="0">
                  <a:moveTo>
                    <a:pt x="2017" y="381"/>
                  </a:moveTo>
                  <a:lnTo>
                    <a:pt x="4414" y="1142"/>
                  </a:lnTo>
                  <a:lnTo>
                    <a:pt x="2207" y="5555"/>
                  </a:lnTo>
                  <a:lnTo>
                    <a:pt x="876" y="6126"/>
                  </a:lnTo>
                  <a:lnTo>
                    <a:pt x="305" y="4452"/>
                  </a:lnTo>
                  <a:lnTo>
                    <a:pt x="1142" y="952"/>
                  </a:lnTo>
                  <a:lnTo>
                    <a:pt x="2017" y="381"/>
                  </a:lnTo>
                  <a:close/>
                  <a:moveTo>
                    <a:pt x="1979" y="1"/>
                  </a:moveTo>
                  <a:lnTo>
                    <a:pt x="838" y="762"/>
                  </a:lnTo>
                  <a:lnTo>
                    <a:pt x="1" y="4414"/>
                  </a:lnTo>
                  <a:lnTo>
                    <a:pt x="1" y="4452"/>
                  </a:lnTo>
                  <a:lnTo>
                    <a:pt x="685" y="6507"/>
                  </a:lnTo>
                  <a:lnTo>
                    <a:pt x="2473" y="5746"/>
                  </a:lnTo>
                  <a:lnTo>
                    <a:pt x="4832" y="876"/>
                  </a:lnTo>
                  <a:lnTo>
                    <a:pt x="1979"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57"/>
            <p:cNvSpPr/>
            <p:nvPr/>
          </p:nvSpPr>
          <p:spPr>
            <a:xfrm flipH="1">
              <a:off x="2683686" y="3630648"/>
              <a:ext cx="133109" cy="117165"/>
            </a:xfrm>
            <a:custGeom>
              <a:avLst/>
              <a:gdLst/>
              <a:ahLst/>
              <a:cxnLst/>
              <a:rect l="l" t="t" r="r" b="b"/>
              <a:pathLst>
                <a:path w="6278" h="5526" extrusionOk="0">
                  <a:moveTo>
                    <a:pt x="2681" y="1"/>
                  </a:moveTo>
                  <a:cubicBezTo>
                    <a:pt x="2226" y="1"/>
                    <a:pt x="1769" y="232"/>
                    <a:pt x="1408" y="732"/>
                  </a:cubicBezTo>
                  <a:cubicBezTo>
                    <a:pt x="0" y="2596"/>
                    <a:pt x="2207" y="5525"/>
                    <a:pt x="4147" y="5525"/>
                  </a:cubicBezTo>
                  <a:cubicBezTo>
                    <a:pt x="6163" y="5525"/>
                    <a:pt x="6277" y="3927"/>
                    <a:pt x="6277" y="3927"/>
                  </a:cubicBezTo>
                  <a:cubicBezTo>
                    <a:pt x="6277" y="3927"/>
                    <a:pt x="4870" y="3395"/>
                    <a:pt x="4527" y="1911"/>
                  </a:cubicBezTo>
                  <a:cubicBezTo>
                    <a:pt x="4262" y="702"/>
                    <a:pt x="3474" y="1"/>
                    <a:pt x="2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57"/>
            <p:cNvSpPr/>
            <p:nvPr/>
          </p:nvSpPr>
          <p:spPr>
            <a:xfrm flipH="1">
              <a:off x="2679657" y="3627043"/>
              <a:ext cx="123441" cy="124798"/>
            </a:xfrm>
            <a:custGeom>
              <a:avLst/>
              <a:gdLst/>
              <a:ahLst/>
              <a:cxnLst/>
              <a:rect l="l" t="t" r="r" b="b"/>
              <a:pathLst>
                <a:path w="5822" h="5886" extrusionOk="0">
                  <a:moveTo>
                    <a:pt x="2360" y="331"/>
                  </a:moveTo>
                  <a:cubicBezTo>
                    <a:pt x="3044" y="483"/>
                    <a:pt x="3539" y="1130"/>
                    <a:pt x="3805" y="2081"/>
                  </a:cubicBezTo>
                  <a:cubicBezTo>
                    <a:pt x="4072" y="3374"/>
                    <a:pt x="5175" y="3983"/>
                    <a:pt x="5555" y="4173"/>
                  </a:cubicBezTo>
                  <a:cubicBezTo>
                    <a:pt x="5441" y="4554"/>
                    <a:pt x="5137" y="5543"/>
                    <a:pt x="3615" y="5543"/>
                  </a:cubicBezTo>
                  <a:lnTo>
                    <a:pt x="3539" y="5543"/>
                  </a:lnTo>
                  <a:cubicBezTo>
                    <a:pt x="2550" y="5543"/>
                    <a:pt x="1409" y="4706"/>
                    <a:pt x="838" y="3565"/>
                  </a:cubicBezTo>
                  <a:cubicBezTo>
                    <a:pt x="381" y="2614"/>
                    <a:pt x="381" y="1662"/>
                    <a:pt x="876" y="978"/>
                  </a:cubicBezTo>
                  <a:cubicBezTo>
                    <a:pt x="1218" y="559"/>
                    <a:pt x="1599" y="331"/>
                    <a:pt x="2017" y="331"/>
                  </a:cubicBezTo>
                  <a:cubicBezTo>
                    <a:pt x="2093" y="331"/>
                    <a:pt x="2153" y="348"/>
                    <a:pt x="2229" y="348"/>
                  </a:cubicBezTo>
                  <a:cubicBezTo>
                    <a:pt x="2267" y="348"/>
                    <a:pt x="2309" y="344"/>
                    <a:pt x="2360" y="331"/>
                  </a:cubicBezTo>
                  <a:close/>
                  <a:moveTo>
                    <a:pt x="2044" y="1"/>
                  </a:moveTo>
                  <a:cubicBezTo>
                    <a:pt x="1522" y="1"/>
                    <a:pt x="997" y="271"/>
                    <a:pt x="610" y="787"/>
                  </a:cubicBezTo>
                  <a:cubicBezTo>
                    <a:pt x="39" y="1624"/>
                    <a:pt x="1" y="2652"/>
                    <a:pt x="496" y="3717"/>
                  </a:cubicBezTo>
                  <a:cubicBezTo>
                    <a:pt x="1142" y="4934"/>
                    <a:pt x="2398" y="5885"/>
                    <a:pt x="3539" y="5885"/>
                  </a:cubicBezTo>
                  <a:cubicBezTo>
                    <a:pt x="5631" y="5885"/>
                    <a:pt x="5822" y="4173"/>
                    <a:pt x="5784" y="4135"/>
                  </a:cubicBezTo>
                  <a:lnTo>
                    <a:pt x="5784" y="3983"/>
                  </a:lnTo>
                  <a:lnTo>
                    <a:pt x="5708" y="3945"/>
                  </a:lnTo>
                  <a:cubicBezTo>
                    <a:pt x="5708" y="3945"/>
                    <a:pt x="4300" y="3412"/>
                    <a:pt x="4034" y="2043"/>
                  </a:cubicBezTo>
                  <a:cubicBezTo>
                    <a:pt x="3805" y="978"/>
                    <a:pt x="3121" y="217"/>
                    <a:pt x="2322" y="27"/>
                  </a:cubicBezTo>
                  <a:cubicBezTo>
                    <a:pt x="2230" y="9"/>
                    <a:pt x="2137" y="1"/>
                    <a:pt x="204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57"/>
            <p:cNvSpPr/>
            <p:nvPr/>
          </p:nvSpPr>
          <p:spPr>
            <a:xfrm flipH="1">
              <a:off x="2737729" y="3640805"/>
              <a:ext cx="52455" cy="41663"/>
            </a:xfrm>
            <a:custGeom>
              <a:avLst/>
              <a:gdLst/>
              <a:ahLst/>
              <a:cxnLst/>
              <a:rect l="l" t="t" r="r" b="b"/>
              <a:pathLst>
                <a:path w="2474" h="1965" extrusionOk="0">
                  <a:moveTo>
                    <a:pt x="1107" y="1"/>
                  </a:moveTo>
                  <a:cubicBezTo>
                    <a:pt x="553" y="1"/>
                    <a:pt x="1" y="443"/>
                    <a:pt x="1" y="443"/>
                  </a:cubicBezTo>
                  <a:lnTo>
                    <a:pt x="1484" y="1965"/>
                  </a:lnTo>
                  <a:cubicBezTo>
                    <a:pt x="1484" y="1965"/>
                    <a:pt x="2474" y="1166"/>
                    <a:pt x="1789" y="329"/>
                  </a:cubicBezTo>
                  <a:cubicBezTo>
                    <a:pt x="1592" y="85"/>
                    <a:pt x="1349" y="1"/>
                    <a:pt x="1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57"/>
            <p:cNvSpPr/>
            <p:nvPr/>
          </p:nvSpPr>
          <p:spPr>
            <a:xfrm flipH="1">
              <a:off x="2742564" y="3638218"/>
              <a:ext cx="50844" cy="47472"/>
            </a:xfrm>
            <a:custGeom>
              <a:avLst/>
              <a:gdLst/>
              <a:ahLst/>
              <a:cxnLst/>
              <a:rect l="l" t="t" r="r" b="b"/>
              <a:pathLst>
                <a:path w="2398" h="2239" extrusionOk="0">
                  <a:moveTo>
                    <a:pt x="1229" y="301"/>
                  </a:moveTo>
                  <a:cubicBezTo>
                    <a:pt x="1447" y="301"/>
                    <a:pt x="1671" y="379"/>
                    <a:pt x="1865" y="603"/>
                  </a:cubicBezTo>
                  <a:cubicBezTo>
                    <a:pt x="1979" y="793"/>
                    <a:pt x="2055" y="983"/>
                    <a:pt x="2055" y="1173"/>
                  </a:cubicBezTo>
                  <a:cubicBezTo>
                    <a:pt x="2017" y="1478"/>
                    <a:pt x="1751" y="1744"/>
                    <a:pt x="1636" y="1896"/>
                  </a:cubicBezTo>
                  <a:lnTo>
                    <a:pt x="381" y="603"/>
                  </a:lnTo>
                  <a:cubicBezTo>
                    <a:pt x="566" y="487"/>
                    <a:pt x="891" y="301"/>
                    <a:pt x="1229" y="301"/>
                  </a:cubicBezTo>
                  <a:close/>
                  <a:moveTo>
                    <a:pt x="1283" y="1"/>
                  </a:moveTo>
                  <a:cubicBezTo>
                    <a:pt x="808" y="1"/>
                    <a:pt x="321" y="262"/>
                    <a:pt x="39" y="451"/>
                  </a:cubicBezTo>
                  <a:cubicBezTo>
                    <a:pt x="0" y="451"/>
                    <a:pt x="0" y="527"/>
                    <a:pt x="0" y="565"/>
                  </a:cubicBezTo>
                  <a:cubicBezTo>
                    <a:pt x="0" y="565"/>
                    <a:pt x="0" y="603"/>
                    <a:pt x="39" y="641"/>
                  </a:cubicBezTo>
                  <a:lnTo>
                    <a:pt x="1522" y="2163"/>
                  </a:lnTo>
                  <a:cubicBezTo>
                    <a:pt x="1522" y="2239"/>
                    <a:pt x="1560" y="2239"/>
                    <a:pt x="1636" y="2239"/>
                  </a:cubicBezTo>
                  <a:cubicBezTo>
                    <a:pt x="1636" y="2239"/>
                    <a:pt x="1674" y="2239"/>
                    <a:pt x="1712" y="2163"/>
                  </a:cubicBezTo>
                  <a:cubicBezTo>
                    <a:pt x="1712" y="2163"/>
                    <a:pt x="2283" y="1744"/>
                    <a:pt x="2321" y="1173"/>
                  </a:cubicBezTo>
                  <a:cubicBezTo>
                    <a:pt x="2397" y="907"/>
                    <a:pt x="2283" y="603"/>
                    <a:pt x="2093" y="375"/>
                  </a:cubicBezTo>
                  <a:cubicBezTo>
                    <a:pt x="1861" y="99"/>
                    <a:pt x="1574" y="1"/>
                    <a:pt x="128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57"/>
            <p:cNvSpPr/>
            <p:nvPr/>
          </p:nvSpPr>
          <p:spPr>
            <a:xfrm flipH="1">
              <a:off x="2774838" y="3758278"/>
              <a:ext cx="67784" cy="54236"/>
            </a:xfrm>
            <a:custGeom>
              <a:avLst/>
              <a:gdLst/>
              <a:ahLst/>
              <a:cxnLst/>
              <a:rect l="l" t="t" r="r" b="b"/>
              <a:pathLst>
                <a:path w="3197" h="2558" extrusionOk="0">
                  <a:moveTo>
                    <a:pt x="343" y="1"/>
                  </a:moveTo>
                  <a:cubicBezTo>
                    <a:pt x="343" y="1"/>
                    <a:pt x="1" y="2359"/>
                    <a:pt x="724" y="2512"/>
                  </a:cubicBezTo>
                  <a:cubicBezTo>
                    <a:pt x="851" y="2542"/>
                    <a:pt x="980" y="2558"/>
                    <a:pt x="1110" y="2558"/>
                  </a:cubicBezTo>
                  <a:cubicBezTo>
                    <a:pt x="1790" y="2558"/>
                    <a:pt x="2493" y="2121"/>
                    <a:pt x="3197" y="1066"/>
                  </a:cubicBezTo>
                  <a:cubicBezTo>
                    <a:pt x="2702" y="381"/>
                    <a:pt x="2474" y="1"/>
                    <a:pt x="2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57"/>
            <p:cNvSpPr/>
            <p:nvPr/>
          </p:nvSpPr>
          <p:spPr>
            <a:xfrm flipH="1">
              <a:off x="2772421" y="3755055"/>
              <a:ext cx="72619" cy="61318"/>
            </a:xfrm>
            <a:custGeom>
              <a:avLst/>
              <a:gdLst/>
              <a:ahLst/>
              <a:cxnLst/>
              <a:rect l="l" t="t" r="r" b="b"/>
              <a:pathLst>
                <a:path w="3425" h="2892" extrusionOk="0">
                  <a:moveTo>
                    <a:pt x="571" y="343"/>
                  </a:moveTo>
                  <a:lnTo>
                    <a:pt x="2550" y="381"/>
                  </a:lnTo>
                  <a:cubicBezTo>
                    <a:pt x="2626" y="457"/>
                    <a:pt x="2816" y="799"/>
                    <a:pt x="3158" y="1294"/>
                  </a:cubicBezTo>
                  <a:cubicBezTo>
                    <a:pt x="2548" y="2161"/>
                    <a:pt x="1911" y="2594"/>
                    <a:pt x="1247" y="2594"/>
                  </a:cubicBezTo>
                  <a:cubicBezTo>
                    <a:pt x="1124" y="2594"/>
                    <a:pt x="1001" y="2579"/>
                    <a:pt x="876" y="2549"/>
                  </a:cubicBezTo>
                  <a:cubicBezTo>
                    <a:pt x="495" y="2473"/>
                    <a:pt x="495" y="1218"/>
                    <a:pt x="571" y="343"/>
                  </a:cubicBezTo>
                  <a:close/>
                  <a:moveTo>
                    <a:pt x="457" y="0"/>
                  </a:moveTo>
                  <a:cubicBezTo>
                    <a:pt x="381" y="0"/>
                    <a:pt x="305" y="39"/>
                    <a:pt x="305" y="153"/>
                  </a:cubicBezTo>
                  <a:cubicBezTo>
                    <a:pt x="267" y="571"/>
                    <a:pt x="1" y="2664"/>
                    <a:pt x="762" y="2854"/>
                  </a:cubicBezTo>
                  <a:cubicBezTo>
                    <a:pt x="914" y="2892"/>
                    <a:pt x="1066" y="2892"/>
                    <a:pt x="1218" y="2892"/>
                  </a:cubicBezTo>
                  <a:cubicBezTo>
                    <a:pt x="1827" y="2892"/>
                    <a:pt x="2588" y="2549"/>
                    <a:pt x="3387" y="1332"/>
                  </a:cubicBezTo>
                  <a:cubicBezTo>
                    <a:pt x="3425" y="1294"/>
                    <a:pt x="3425" y="1218"/>
                    <a:pt x="3387" y="1180"/>
                  </a:cubicBezTo>
                  <a:cubicBezTo>
                    <a:pt x="2968" y="457"/>
                    <a:pt x="2664" y="77"/>
                    <a:pt x="2664" y="77"/>
                  </a:cubicBezTo>
                  <a:cubicBezTo>
                    <a:pt x="2664" y="39"/>
                    <a:pt x="2626" y="39"/>
                    <a:pt x="2588" y="39"/>
                  </a:cubicBezTo>
                  <a:lnTo>
                    <a:pt x="457"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57"/>
            <p:cNvSpPr/>
            <p:nvPr/>
          </p:nvSpPr>
          <p:spPr>
            <a:xfrm flipH="1">
              <a:off x="2774013" y="3675008"/>
              <a:ext cx="95220" cy="110401"/>
            </a:xfrm>
            <a:custGeom>
              <a:avLst/>
              <a:gdLst/>
              <a:ahLst/>
              <a:cxnLst/>
              <a:rect l="l" t="t" r="r" b="b"/>
              <a:pathLst>
                <a:path w="4491" h="5207" extrusionOk="0">
                  <a:moveTo>
                    <a:pt x="1079" y="1"/>
                  </a:moveTo>
                  <a:cubicBezTo>
                    <a:pt x="684" y="1"/>
                    <a:pt x="388" y="181"/>
                    <a:pt x="305" y="618"/>
                  </a:cubicBezTo>
                  <a:cubicBezTo>
                    <a:pt x="0" y="2102"/>
                    <a:pt x="191" y="4004"/>
                    <a:pt x="1332" y="4955"/>
                  </a:cubicBezTo>
                  <a:cubicBezTo>
                    <a:pt x="1538" y="5128"/>
                    <a:pt x="1794" y="5206"/>
                    <a:pt x="2070" y="5206"/>
                  </a:cubicBezTo>
                  <a:cubicBezTo>
                    <a:pt x="3066" y="5206"/>
                    <a:pt x="4316" y="4182"/>
                    <a:pt x="4375" y="2900"/>
                  </a:cubicBezTo>
                  <a:cubicBezTo>
                    <a:pt x="4490" y="1722"/>
                    <a:pt x="2303" y="1"/>
                    <a:pt x="1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57"/>
            <p:cNvSpPr/>
            <p:nvPr/>
          </p:nvSpPr>
          <p:spPr>
            <a:xfrm flipH="1">
              <a:off x="2771618" y="3671700"/>
              <a:ext cx="100839" cy="116444"/>
            </a:xfrm>
            <a:custGeom>
              <a:avLst/>
              <a:gdLst/>
              <a:ahLst/>
              <a:cxnLst/>
              <a:rect l="l" t="t" r="r" b="b"/>
              <a:pathLst>
                <a:path w="4756" h="5492" extrusionOk="0">
                  <a:moveTo>
                    <a:pt x="1370" y="317"/>
                  </a:moveTo>
                  <a:cubicBezTo>
                    <a:pt x="2587" y="469"/>
                    <a:pt x="4451" y="2029"/>
                    <a:pt x="4337" y="3018"/>
                  </a:cubicBezTo>
                  <a:cubicBezTo>
                    <a:pt x="4261" y="3970"/>
                    <a:pt x="3500" y="4730"/>
                    <a:pt x="2815" y="5035"/>
                  </a:cubicBezTo>
                  <a:cubicBezTo>
                    <a:pt x="2613" y="5136"/>
                    <a:pt x="2404" y="5185"/>
                    <a:pt x="2207" y="5185"/>
                  </a:cubicBezTo>
                  <a:cubicBezTo>
                    <a:pt x="1958" y="5185"/>
                    <a:pt x="1730" y="5107"/>
                    <a:pt x="1560" y="4959"/>
                  </a:cubicBezTo>
                  <a:cubicBezTo>
                    <a:pt x="457" y="4008"/>
                    <a:pt x="343" y="2105"/>
                    <a:pt x="609" y="774"/>
                  </a:cubicBezTo>
                  <a:cubicBezTo>
                    <a:pt x="609" y="698"/>
                    <a:pt x="685" y="317"/>
                    <a:pt x="1218" y="317"/>
                  </a:cubicBezTo>
                  <a:close/>
                  <a:moveTo>
                    <a:pt x="1208" y="0"/>
                  </a:moveTo>
                  <a:cubicBezTo>
                    <a:pt x="701" y="0"/>
                    <a:pt x="334" y="263"/>
                    <a:pt x="266" y="736"/>
                  </a:cubicBezTo>
                  <a:cubicBezTo>
                    <a:pt x="0" y="2258"/>
                    <a:pt x="152" y="4198"/>
                    <a:pt x="1370" y="5225"/>
                  </a:cubicBezTo>
                  <a:cubicBezTo>
                    <a:pt x="1598" y="5415"/>
                    <a:pt x="1864" y="5491"/>
                    <a:pt x="2207" y="5491"/>
                  </a:cubicBezTo>
                  <a:cubicBezTo>
                    <a:pt x="2435" y="5491"/>
                    <a:pt x="2739" y="5453"/>
                    <a:pt x="2930" y="5301"/>
                  </a:cubicBezTo>
                  <a:cubicBezTo>
                    <a:pt x="3690" y="4959"/>
                    <a:pt x="4527" y="4160"/>
                    <a:pt x="4642" y="3056"/>
                  </a:cubicBezTo>
                  <a:cubicBezTo>
                    <a:pt x="4756" y="1801"/>
                    <a:pt x="2625" y="165"/>
                    <a:pt x="1408" y="13"/>
                  </a:cubicBezTo>
                  <a:cubicBezTo>
                    <a:pt x="1339" y="4"/>
                    <a:pt x="1273" y="0"/>
                    <a:pt x="12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57"/>
            <p:cNvSpPr/>
            <p:nvPr/>
          </p:nvSpPr>
          <p:spPr>
            <a:xfrm flipH="1">
              <a:off x="2751814" y="3639808"/>
              <a:ext cx="117419" cy="119285"/>
            </a:xfrm>
            <a:custGeom>
              <a:avLst/>
              <a:gdLst/>
              <a:ahLst/>
              <a:cxnLst/>
              <a:rect l="l" t="t" r="r" b="b"/>
              <a:pathLst>
                <a:path w="5538" h="5626" extrusionOk="0">
                  <a:moveTo>
                    <a:pt x="2591" y="1"/>
                  </a:moveTo>
                  <a:cubicBezTo>
                    <a:pt x="2311" y="1"/>
                    <a:pt x="2028" y="47"/>
                    <a:pt x="1750" y="147"/>
                  </a:cubicBezTo>
                  <a:cubicBezTo>
                    <a:pt x="0" y="832"/>
                    <a:pt x="267" y="2240"/>
                    <a:pt x="267" y="2240"/>
                  </a:cubicBezTo>
                  <a:cubicBezTo>
                    <a:pt x="267" y="2240"/>
                    <a:pt x="1682" y="3340"/>
                    <a:pt x="2796" y="3340"/>
                  </a:cubicBezTo>
                  <a:cubicBezTo>
                    <a:pt x="2908" y="3340"/>
                    <a:pt x="3016" y="3329"/>
                    <a:pt x="3120" y="3305"/>
                  </a:cubicBezTo>
                  <a:cubicBezTo>
                    <a:pt x="3424" y="3990"/>
                    <a:pt x="3615" y="4560"/>
                    <a:pt x="3615" y="4560"/>
                  </a:cubicBezTo>
                  <a:lnTo>
                    <a:pt x="3957" y="5626"/>
                  </a:lnTo>
                  <a:cubicBezTo>
                    <a:pt x="3957" y="5626"/>
                    <a:pt x="5288" y="4560"/>
                    <a:pt x="5441" y="2848"/>
                  </a:cubicBezTo>
                  <a:cubicBezTo>
                    <a:pt x="5537" y="1370"/>
                    <a:pt x="4113" y="1"/>
                    <a:pt x="2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57"/>
            <p:cNvSpPr/>
            <p:nvPr/>
          </p:nvSpPr>
          <p:spPr>
            <a:xfrm flipH="1">
              <a:off x="2748231" y="3636288"/>
              <a:ext cx="122614" cy="128466"/>
            </a:xfrm>
            <a:custGeom>
              <a:avLst/>
              <a:gdLst/>
              <a:ahLst/>
              <a:cxnLst/>
              <a:rect l="l" t="t" r="r" b="b"/>
              <a:pathLst>
                <a:path w="5783" h="6059" extrusionOk="0">
                  <a:moveTo>
                    <a:pt x="2765" y="395"/>
                  </a:moveTo>
                  <a:cubicBezTo>
                    <a:pt x="3319" y="395"/>
                    <a:pt x="3890" y="590"/>
                    <a:pt x="4375" y="922"/>
                  </a:cubicBezTo>
                  <a:cubicBezTo>
                    <a:pt x="5098" y="1493"/>
                    <a:pt x="5479" y="2330"/>
                    <a:pt x="5403" y="3129"/>
                  </a:cubicBezTo>
                  <a:cubicBezTo>
                    <a:pt x="5326" y="4346"/>
                    <a:pt x="4528" y="5259"/>
                    <a:pt x="4185" y="5601"/>
                  </a:cubicBezTo>
                  <a:lnTo>
                    <a:pt x="3881" y="4726"/>
                  </a:lnTo>
                  <a:cubicBezTo>
                    <a:pt x="3881" y="4726"/>
                    <a:pt x="3652" y="4118"/>
                    <a:pt x="3386" y="3471"/>
                  </a:cubicBezTo>
                  <a:lnTo>
                    <a:pt x="3310" y="3319"/>
                  </a:lnTo>
                  <a:lnTo>
                    <a:pt x="3234" y="3357"/>
                  </a:lnTo>
                  <a:cubicBezTo>
                    <a:pt x="3137" y="3380"/>
                    <a:pt x="3034" y="3391"/>
                    <a:pt x="2928" y="3391"/>
                  </a:cubicBezTo>
                  <a:cubicBezTo>
                    <a:pt x="1999" y="3391"/>
                    <a:pt x="810" y="2577"/>
                    <a:pt x="571" y="2406"/>
                  </a:cubicBezTo>
                  <a:cubicBezTo>
                    <a:pt x="533" y="2178"/>
                    <a:pt x="571" y="1112"/>
                    <a:pt x="1979" y="542"/>
                  </a:cubicBezTo>
                  <a:cubicBezTo>
                    <a:pt x="2228" y="442"/>
                    <a:pt x="2495" y="395"/>
                    <a:pt x="2765" y="395"/>
                  </a:cubicBezTo>
                  <a:close/>
                  <a:moveTo>
                    <a:pt x="2778" y="0"/>
                  </a:moveTo>
                  <a:cubicBezTo>
                    <a:pt x="2464" y="0"/>
                    <a:pt x="2155" y="56"/>
                    <a:pt x="1864" y="161"/>
                  </a:cubicBezTo>
                  <a:cubicBezTo>
                    <a:pt x="0" y="884"/>
                    <a:pt x="229" y="2444"/>
                    <a:pt x="229" y="2444"/>
                  </a:cubicBezTo>
                  <a:lnTo>
                    <a:pt x="229" y="2520"/>
                  </a:lnTo>
                  <a:lnTo>
                    <a:pt x="267" y="2558"/>
                  </a:lnTo>
                  <a:cubicBezTo>
                    <a:pt x="337" y="2593"/>
                    <a:pt x="1723" y="3681"/>
                    <a:pt x="2865" y="3681"/>
                  </a:cubicBezTo>
                  <a:cubicBezTo>
                    <a:pt x="2952" y="3681"/>
                    <a:pt x="3037" y="3675"/>
                    <a:pt x="3120" y="3661"/>
                  </a:cubicBezTo>
                  <a:cubicBezTo>
                    <a:pt x="3386" y="4270"/>
                    <a:pt x="3576" y="4726"/>
                    <a:pt x="3576" y="4803"/>
                  </a:cubicBezTo>
                  <a:lnTo>
                    <a:pt x="3995" y="6058"/>
                  </a:lnTo>
                  <a:lnTo>
                    <a:pt x="4147" y="5868"/>
                  </a:lnTo>
                  <a:cubicBezTo>
                    <a:pt x="4223" y="5830"/>
                    <a:pt x="5555" y="4803"/>
                    <a:pt x="5707" y="3014"/>
                  </a:cubicBezTo>
                  <a:cubicBezTo>
                    <a:pt x="5783" y="2178"/>
                    <a:pt x="5326" y="1226"/>
                    <a:pt x="4528" y="618"/>
                  </a:cubicBezTo>
                  <a:cubicBezTo>
                    <a:pt x="3981" y="196"/>
                    <a:pt x="3370" y="0"/>
                    <a:pt x="27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57"/>
            <p:cNvSpPr/>
            <p:nvPr/>
          </p:nvSpPr>
          <p:spPr>
            <a:xfrm flipH="1">
              <a:off x="2749037" y="3759889"/>
              <a:ext cx="121003" cy="176680"/>
            </a:xfrm>
            <a:custGeom>
              <a:avLst/>
              <a:gdLst/>
              <a:ahLst/>
              <a:cxnLst/>
              <a:rect l="l" t="t" r="r" b="b"/>
              <a:pathLst>
                <a:path w="5707" h="8333" extrusionOk="0">
                  <a:moveTo>
                    <a:pt x="4048" y="1"/>
                  </a:moveTo>
                  <a:cubicBezTo>
                    <a:pt x="4038" y="1"/>
                    <a:pt x="4033" y="1"/>
                    <a:pt x="4033" y="1"/>
                  </a:cubicBezTo>
                  <a:lnTo>
                    <a:pt x="4299" y="609"/>
                  </a:lnTo>
                  <a:cubicBezTo>
                    <a:pt x="4299" y="609"/>
                    <a:pt x="2587" y="3349"/>
                    <a:pt x="1636" y="4756"/>
                  </a:cubicBezTo>
                  <a:cubicBezTo>
                    <a:pt x="685" y="6202"/>
                    <a:pt x="0" y="8332"/>
                    <a:pt x="0" y="8332"/>
                  </a:cubicBezTo>
                  <a:lnTo>
                    <a:pt x="3044" y="6811"/>
                  </a:lnTo>
                  <a:lnTo>
                    <a:pt x="2701" y="5099"/>
                  </a:lnTo>
                  <a:cubicBezTo>
                    <a:pt x="2701" y="5099"/>
                    <a:pt x="3995" y="4985"/>
                    <a:pt x="4718" y="3805"/>
                  </a:cubicBezTo>
                  <a:cubicBezTo>
                    <a:pt x="5441" y="2626"/>
                    <a:pt x="5707" y="1675"/>
                    <a:pt x="5593" y="1104"/>
                  </a:cubicBezTo>
                  <a:cubicBezTo>
                    <a:pt x="5379" y="34"/>
                    <a:pt x="4195" y="1"/>
                    <a:pt x="4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57"/>
            <p:cNvSpPr/>
            <p:nvPr/>
          </p:nvSpPr>
          <p:spPr>
            <a:xfrm flipH="1">
              <a:off x="2744988" y="3755861"/>
              <a:ext cx="130713" cy="186349"/>
            </a:xfrm>
            <a:custGeom>
              <a:avLst/>
              <a:gdLst/>
              <a:ahLst/>
              <a:cxnLst/>
              <a:rect l="l" t="t" r="r" b="b"/>
              <a:pathLst>
                <a:path w="6165" h="8789" extrusionOk="0">
                  <a:moveTo>
                    <a:pt x="4566" y="381"/>
                  </a:moveTo>
                  <a:lnTo>
                    <a:pt x="4566" y="381"/>
                  </a:lnTo>
                  <a:cubicBezTo>
                    <a:pt x="4947" y="419"/>
                    <a:pt x="5593" y="571"/>
                    <a:pt x="5670" y="1370"/>
                  </a:cubicBezTo>
                  <a:cubicBezTo>
                    <a:pt x="5822" y="1903"/>
                    <a:pt x="5479" y="2816"/>
                    <a:pt x="4833" y="3957"/>
                  </a:cubicBezTo>
                  <a:cubicBezTo>
                    <a:pt x="4148" y="5098"/>
                    <a:pt x="2968" y="5175"/>
                    <a:pt x="2968" y="5175"/>
                  </a:cubicBezTo>
                  <a:lnTo>
                    <a:pt x="2778" y="5175"/>
                  </a:lnTo>
                  <a:lnTo>
                    <a:pt x="3121" y="6925"/>
                  </a:lnTo>
                  <a:lnTo>
                    <a:pt x="534" y="8218"/>
                  </a:lnTo>
                  <a:cubicBezTo>
                    <a:pt x="800" y="7495"/>
                    <a:pt x="1371" y="6088"/>
                    <a:pt x="2017" y="5022"/>
                  </a:cubicBezTo>
                  <a:cubicBezTo>
                    <a:pt x="2968" y="3653"/>
                    <a:pt x="4680" y="952"/>
                    <a:pt x="4680" y="914"/>
                  </a:cubicBezTo>
                  <a:lnTo>
                    <a:pt x="4757" y="876"/>
                  </a:lnTo>
                  <a:lnTo>
                    <a:pt x="4566" y="381"/>
                  </a:lnTo>
                  <a:close/>
                  <a:moveTo>
                    <a:pt x="4034" y="1"/>
                  </a:moveTo>
                  <a:lnTo>
                    <a:pt x="4376" y="761"/>
                  </a:lnTo>
                  <a:cubicBezTo>
                    <a:pt x="4072" y="1180"/>
                    <a:pt x="2588" y="3577"/>
                    <a:pt x="1751" y="4794"/>
                  </a:cubicBezTo>
                  <a:cubicBezTo>
                    <a:pt x="800" y="6240"/>
                    <a:pt x="115" y="8332"/>
                    <a:pt x="77" y="8408"/>
                  </a:cubicBezTo>
                  <a:lnTo>
                    <a:pt x="1" y="8789"/>
                  </a:lnTo>
                  <a:lnTo>
                    <a:pt x="1" y="8789"/>
                  </a:lnTo>
                  <a:lnTo>
                    <a:pt x="3501" y="7039"/>
                  </a:lnTo>
                  <a:lnTo>
                    <a:pt x="3159" y="5365"/>
                  </a:lnTo>
                  <a:cubicBezTo>
                    <a:pt x="3539" y="5327"/>
                    <a:pt x="4490" y="5060"/>
                    <a:pt x="5137" y="4033"/>
                  </a:cubicBezTo>
                  <a:cubicBezTo>
                    <a:pt x="5822" y="2854"/>
                    <a:pt x="6164" y="1865"/>
                    <a:pt x="6012" y="1256"/>
                  </a:cubicBezTo>
                  <a:cubicBezTo>
                    <a:pt x="5784" y="229"/>
                    <a:pt x="4795" y="1"/>
                    <a:pt x="426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57"/>
            <p:cNvSpPr/>
            <p:nvPr/>
          </p:nvSpPr>
          <p:spPr>
            <a:xfrm flipH="1">
              <a:off x="2841801" y="3762307"/>
              <a:ext cx="63735" cy="154100"/>
            </a:xfrm>
            <a:custGeom>
              <a:avLst/>
              <a:gdLst/>
              <a:ahLst/>
              <a:cxnLst/>
              <a:rect l="l" t="t" r="r" b="b"/>
              <a:pathLst>
                <a:path w="3006" h="7268" extrusionOk="0">
                  <a:moveTo>
                    <a:pt x="2283" y="1"/>
                  </a:moveTo>
                  <a:cubicBezTo>
                    <a:pt x="1408" y="191"/>
                    <a:pt x="495" y="2322"/>
                    <a:pt x="495" y="2322"/>
                  </a:cubicBezTo>
                  <a:lnTo>
                    <a:pt x="1218" y="3615"/>
                  </a:lnTo>
                  <a:lnTo>
                    <a:pt x="0" y="4756"/>
                  </a:lnTo>
                  <a:lnTo>
                    <a:pt x="1826" y="7267"/>
                  </a:lnTo>
                  <a:cubicBezTo>
                    <a:pt x="1826" y="7267"/>
                    <a:pt x="1712" y="5555"/>
                    <a:pt x="2055" y="3996"/>
                  </a:cubicBezTo>
                  <a:cubicBezTo>
                    <a:pt x="2359" y="2398"/>
                    <a:pt x="3006" y="838"/>
                    <a:pt x="3006" y="838"/>
                  </a:cubicBezTo>
                  <a:cubicBezTo>
                    <a:pt x="3006" y="838"/>
                    <a:pt x="2473" y="229"/>
                    <a:pt x="2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57"/>
            <p:cNvSpPr/>
            <p:nvPr/>
          </p:nvSpPr>
          <p:spPr>
            <a:xfrm flipH="1">
              <a:off x="2836946" y="3759084"/>
              <a:ext cx="72619" cy="168602"/>
            </a:xfrm>
            <a:custGeom>
              <a:avLst/>
              <a:gdLst/>
              <a:ahLst/>
              <a:cxnLst/>
              <a:rect l="l" t="t" r="r" b="b"/>
              <a:pathLst>
                <a:path w="3425" h="7952" extrusionOk="0">
                  <a:moveTo>
                    <a:pt x="2473" y="267"/>
                  </a:moveTo>
                  <a:cubicBezTo>
                    <a:pt x="2663" y="533"/>
                    <a:pt x="2930" y="838"/>
                    <a:pt x="3044" y="990"/>
                  </a:cubicBezTo>
                  <a:cubicBezTo>
                    <a:pt x="2930" y="1370"/>
                    <a:pt x="2397" y="2740"/>
                    <a:pt x="2093" y="4071"/>
                  </a:cubicBezTo>
                  <a:cubicBezTo>
                    <a:pt x="1902" y="5175"/>
                    <a:pt x="1864" y="6278"/>
                    <a:pt x="1864" y="6887"/>
                  </a:cubicBezTo>
                  <a:lnTo>
                    <a:pt x="457" y="4908"/>
                  </a:lnTo>
                  <a:lnTo>
                    <a:pt x="1636" y="3767"/>
                  </a:lnTo>
                  <a:lnTo>
                    <a:pt x="913" y="2436"/>
                  </a:lnTo>
                  <a:cubicBezTo>
                    <a:pt x="1141" y="1789"/>
                    <a:pt x="1864" y="533"/>
                    <a:pt x="2473" y="267"/>
                  </a:cubicBezTo>
                  <a:close/>
                  <a:moveTo>
                    <a:pt x="2587" y="1"/>
                  </a:moveTo>
                  <a:cubicBezTo>
                    <a:pt x="1598" y="191"/>
                    <a:pt x="723" y="2169"/>
                    <a:pt x="647" y="2436"/>
                  </a:cubicBezTo>
                  <a:lnTo>
                    <a:pt x="571" y="2474"/>
                  </a:lnTo>
                  <a:lnTo>
                    <a:pt x="1256" y="3691"/>
                  </a:lnTo>
                  <a:lnTo>
                    <a:pt x="0" y="4832"/>
                  </a:lnTo>
                  <a:lnTo>
                    <a:pt x="2207" y="7952"/>
                  </a:lnTo>
                  <a:lnTo>
                    <a:pt x="2207" y="7457"/>
                  </a:lnTo>
                  <a:cubicBezTo>
                    <a:pt x="2207" y="7457"/>
                    <a:pt x="2169" y="5745"/>
                    <a:pt x="2435" y="4224"/>
                  </a:cubicBezTo>
                  <a:cubicBezTo>
                    <a:pt x="2739" y="2664"/>
                    <a:pt x="3386" y="1066"/>
                    <a:pt x="3386" y="1066"/>
                  </a:cubicBezTo>
                  <a:lnTo>
                    <a:pt x="3424" y="990"/>
                  </a:lnTo>
                  <a:lnTo>
                    <a:pt x="3386" y="914"/>
                  </a:lnTo>
                  <a:cubicBezTo>
                    <a:pt x="3386" y="914"/>
                    <a:pt x="2853" y="343"/>
                    <a:pt x="2739" y="77"/>
                  </a:cubicBezTo>
                  <a:lnTo>
                    <a:pt x="266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57"/>
            <p:cNvSpPr/>
            <p:nvPr/>
          </p:nvSpPr>
          <p:spPr>
            <a:xfrm flipH="1">
              <a:off x="2944157" y="3831646"/>
              <a:ext cx="103511" cy="161054"/>
            </a:xfrm>
            <a:custGeom>
              <a:avLst/>
              <a:gdLst/>
              <a:ahLst/>
              <a:cxnLst/>
              <a:rect l="l" t="t" r="r" b="b"/>
              <a:pathLst>
                <a:path w="4882" h="7596" extrusionOk="0">
                  <a:moveTo>
                    <a:pt x="765" y="1"/>
                  </a:moveTo>
                  <a:cubicBezTo>
                    <a:pt x="363" y="1"/>
                    <a:pt x="0" y="377"/>
                    <a:pt x="122" y="802"/>
                  </a:cubicBezTo>
                  <a:lnTo>
                    <a:pt x="1073" y="5177"/>
                  </a:lnTo>
                  <a:cubicBezTo>
                    <a:pt x="1149" y="5785"/>
                    <a:pt x="1529" y="6280"/>
                    <a:pt x="2062" y="6546"/>
                  </a:cubicBezTo>
                  <a:lnTo>
                    <a:pt x="3812" y="7497"/>
                  </a:lnTo>
                  <a:cubicBezTo>
                    <a:pt x="3922" y="7565"/>
                    <a:pt x="4037" y="7595"/>
                    <a:pt x="4149" y="7595"/>
                  </a:cubicBezTo>
                  <a:cubicBezTo>
                    <a:pt x="4540" y="7595"/>
                    <a:pt x="4881" y="7227"/>
                    <a:pt x="4763" y="6813"/>
                  </a:cubicBezTo>
                  <a:lnTo>
                    <a:pt x="3812" y="2285"/>
                  </a:lnTo>
                  <a:cubicBezTo>
                    <a:pt x="3736" y="1791"/>
                    <a:pt x="3393" y="1372"/>
                    <a:pt x="2975" y="1144"/>
                  </a:cubicBezTo>
                  <a:lnTo>
                    <a:pt x="1073" y="79"/>
                  </a:lnTo>
                  <a:cubicBezTo>
                    <a:pt x="973" y="25"/>
                    <a:pt x="868" y="1"/>
                    <a:pt x="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57"/>
            <p:cNvSpPr/>
            <p:nvPr/>
          </p:nvSpPr>
          <p:spPr>
            <a:xfrm flipH="1">
              <a:off x="2941825" y="3828232"/>
              <a:ext cx="107306" cy="168030"/>
            </a:xfrm>
            <a:custGeom>
              <a:avLst/>
              <a:gdLst/>
              <a:ahLst/>
              <a:cxnLst/>
              <a:rect l="l" t="t" r="r" b="b"/>
              <a:pathLst>
                <a:path w="5061" h="7925" extrusionOk="0">
                  <a:moveTo>
                    <a:pt x="837" y="354"/>
                  </a:moveTo>
                  <a:cubicBezTo>
                    <a:pt x="875" y="354"/>
                    <a:pt x="990" y="354"/>
                    <a:pt x="1180" y="392"/>
                  </a:cubicBezTo>
                  <a:lnTo>
                    <a:pt x="3082" y="1457"/>
                  </a:lnTo>
                  <a:cubicBezTo>
                    <a:pt x="3462" y="1647"/>
                    <a:pt x="3729" y="2028"/>
                    <a:pt x="3843" y="2446"/>
                  </a:cubicBezTo>
                  <a:lnTo>
                    <a:pt x="4794" y="6974"/>
                  </a:lnTo>
                  <a:cubicBezTo>
                    <a:pt x="4832" y="7164"/>
                    <a:pt x="4756" y="7316"/>
                    <a:pt x="4604" y="7468"/>
                  </a:cubicBezTo>
                  <a:cubicBezTo>
                    <a:pt x="4502" y="7550"/>
                    <a:pt x="4400" y="7588"/>
                    <a:pt x="4298" y="7588"/>
                  </a:cubicBezTo>
                  <a:cubicBezTo>
                    <a:pt x="4210" y="7588"/>
                    <a:pt x="4121" y="7559"/>
                    <a:pt x="4033" y="7506"/>
                  </a:cubicBezTo>
                  <a:lnTo>
                    <a:pt x="2283" y="6555"/>
                  </a:lnTo>
                  <a:cubicBezTo>
                    <a:pt x="1789" y="6327"/>
                    <a:pt x="1408" y="5870"/>
                    <a:pt x="1332" y="5338"/>
                  </a:cubicBezTo>
                  <a:lnTo>
                    <a:pt x="381" y="963"/>
                  </a:lnTo>
                  <a:cubicBezTo>
                    <a:pt x="305" y="772"/>
                    <a:pt x="419" y="582"/>
                    <a:pt x="571" y="430"/>
                  </a:cubicBezTo>
                  <a:cubicBezTo>
                    <a:pt x="647" y="392"/>
                    <a:pt x="761" y="354"/>
                    <a:pt x="837" y="354"/>
                  </a:cubicBezTo>
                  <a:close/>
                  <a:moveTo>
                    <a:pt x="864" y="1"/>
                  </a:moveTo>
                  <a:cubicBezTo>
                    <a:pt x="697" y="1"/>
                    <a:pt x="527" y="59"/>
                    <a:pt x="381" y="164"/>
                  </a:cubicBezTo>
                  <a:cubicBezTo>
                    <a:pt x="77" y="392"/>
                    <a:pt x="0" y="696"/>
                    <a:pt x="39" y="1001"/>
                  </a:cubicBezTo>
                  <a:lnTo>
                    <a:pt x="990" y="5376"/>
                  </a:lnTo>
                  <a:cubicBezTo>
                    <a:pt x="1142" y="6022"/>
                    <a:pt x="1522" y="6593"/>
                    <a:pt x="2093" y="6859"/>
                  </a:cubicBezTo>
                  <a:lnTo>
                    <a:pt x="3843" y="7811"/>
                  </a:lnTo>
                  <a:cubicBezTo>
                    <a:pt x="3919" y="7849"/>
                    <a:pt x="4071" y="7925"/>
                    <a:pt x="4223" y="7925"/>
                  </a:cubicBezTo>
                  <a:cubicBezTo>
                    <a:pt x="4414" y="7925"/>
                    <a:pt x="4566" y="7849"/>
                    <a:pt x="4680" y="7773"/>
                  </a:cubicBezTo>
                  <a:cubicBezTo>
                    <a:pt x="4984" y="7582"/>
                    <a:pt x="5060" y="7240"/>
                    <a:pt x="5022" y="6897"/>
                  </a:cubicBezTo>
                  <a:lnTo>
                    <a:pt x="4071" y="2408"/>
                  </a:lnTo>
                  <a:cubicBezTo>
                    <a:pt x="3995" y="1876"/>
                    <a:pt x="3653" y="1381"/>
                    <a:pt x="3158" y="1153"/>
                  </a:cubicBezTo>
                  <a:lnTo>
                    <a:pt x="1256" y="126"/>
                  </a:lnTo>
                  <a:cubicBezTo>
                    <a:pt x="1136" y="40"/>
                    <a:pt x="1001" y="1"/>
                    <a:pt x="86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57"/>
            <p:cNvSpPr/>
            <p:nvPr/>
          </p:nvSpPr>
          <p:spPr>
            <a:xfrm flipH="1">
              <a:off x="2996676" y="3902108"/>
              <a:ext cx="54342" cy="43380"/>
            </a:xfrm>
            <a:custGeom>
              <a:avLst/>
              <a:gdLst/>
              <a:ahLst/>
              <a:cxnLst/>
              <a:rect l="l" t="t" r="r" b="b"/>
              <a:pathLst>
                <a:path w="2563" h="2046" extrusionOk="0">
                  <a:moveTo>
                    <a:pt x="469" y="0"/>
                  </a:moveTo>
                  <a:cubicBezTo>
                    <a:pt x="80" y="0"/>
                    <a:pt x="0" y="540"/>
                    <a:pt x="318" y="1397"/>
                  </a:cubicBezTo>
                  <a:cubicBezTo>
                    <a:pt x="461" y="1804"/>
                    <a:pt x="966" y="2045"/>
                    <a:pt x="1425" y="2045"/>
                  </a:cubicBezTo>
                  <a:cubicBezTo>
                    <a:pt x="1696" y="2045"/>
                    <a:pt x="1951" y="1961"/>
                    <a:pt x="2106" y="1778"/>
                  </a:cubicBezTo>
                  <a:cubicBezTo>
                    <a:pt x="2562" y="1245"/>
                    <a:pt x="1535" y="332"/>
                    <a:pt x="736" y="66"/>
                  </a:cubicBezTo>
                  <a:cubicBezTo>
                    <a:pt x="636" y="22"/>
                    <a:pt x="546" y="0"/>
                    <a:pt x="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57"/>
            <p:cNvSpPr/>
            <p:nvPr/>
          </p:nvSpPr>
          <p:spPr>
            <a:xfrm flipH="1">
              <a:off x="2999899" y="3899246"/>
              <a:ext cx="54066" cy="49444"/>
            </a:xfrm>
            <a:custGeom>
              <a:avLst/>
              <a:gdLst/>
              <a:ahLst/>
              <a:cxnLst/>
              <a:rect l="l" t="t" r="r" b="b"/>
              <a:pathLst>
                <a:path w="2550" h="2332" extrusionOk="0">
                  <a:moveTo>
                    <a:pt x="647" y="277"/>
                  </a:moveTo>
                  <a:cubicBezTo>
                    <a:pt x="685" y="277"/>
                    <a:pt x="799" y="315"/>
                    <a:pt x="799" y="315"/>
                  </a:cubicBezTo>
                  <a:cubicBezTo>
                    <a:pt x="1370" y="581"/>
                    <a:pt x="2055" y="1076"/>
                    <a:pt x="2169" y="1532"/>
                  </a:cubicBezTo>
                  <a:cubicBezTo>
                    <a:pt x="2207" y="1608"/>
                    <a:pt x="2169" y="1722"/>
                    <a:pt x="2131" y="1798"/>
                  </a:cubicBezTo>
                  <a:cubicBezTo>
                    <a:pt x="2013" y="1946"/>
                    <a:pt x="1803" y="2002"/>
                    <a:pt x="1573" y="2002"/>
                  </a:cubicBezTo>
                  <a:cubicBezTo>
                    <a:pt x="1507" y="2002"/>
                    <a:pt x="1438" y="1997"/>
                    <a:pt x="1370" y="1989"/>
                  </a:cubicBezTo>
                  <a:cubicBezTo>
                    <a:pt x="1027" y="1913"/>
                    <a:pt x="685" y="1722"/>
                    <a:pt x="609" y="1418"/>
                  </a:cubicBezTo>
                  <a:cubicBezTo>
                    <a:pt x="343" y="809"/>
                    <a:pt x="419" y="429"/>
                    <a:pt x="495" y="315"/>
                  </a:cubicBezTo>
                  <a:cubicBezTo>
                    <a:pt x="533" y="277"/>
                    <a:pt x="609" y="277"/>
                    <a:pt x="647" y="277"/>
                  </a:cubicBezTo>
                  <a:close/>
                  <a:moveTo>
                    <a:pt x="634" y="0"/>
                  </a:moveTo>
                  <a:cubicBezTo>
                    <a:pt x="446" y="0"/>
                    <a:pt x="319" y="72"/>
                    <a:pt x="267" y="125"/>
                  </a:cubicBezTo>
                  <a:cubicBezTo>
                    <a:pt x="0" y="391"/>
                    <a:pt x="76" y="885"/>
                    <a:pt x="305" y="1570"/>
                  </a:cubicBezTo>
                  <a:cubicBezTo>
                    <a:pt x="457" y="1951"/>
                    <a:pt x="837" y="2217"/>
                    <a:pt x="1294" y="2331"/>
                  </a:cubicBezTo>
                  <a:lnTo>
                    <a:pt x="1560" y="2331"/>
                  </a:lnTo>
                  <a:cubicBezTo>
                    <a:pt x="1864" y="2331"/>
                    <a:pt x="2207" y="2217"/>
                    <a:pt x="2397" y="1989"/>
                  </a:cubicBezTo>
                  <a:cubicBezTo>
                    <a:pt x="2473" y="1837"/>
                    <a:pt x="2549" y="1646"/>
                    <a:pt x="2473" y="1418"/>
                  </a:cubicBezTo>
                  <a:cubicBezTo>
                    <a:pt x="2359" y="847"/>
                    <a:pt x="1522" y="277"/>
                    <a:pt x="913" y="48"/>
                  </a:cubicBezTo>
                  <a:cubicBezTo>
                    <a:pt x="809" y="14"/>
                    <a:pt x="716" y="0"/>
                    <a:pt x="63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57"/>
            <p:cNvSpPr/>
            <p:nvPr/>
          </p:nvSpPr>
          <p:spPr>
            <a:xfrm flipH="1">
              <a:off x="2762732" y="3903274"/>
              <a:ext cx="83919" cy="94266"/>
            </a:xfrm>
            <a:custGeom>
              <a:avLst/>
              <a:gdLst/>
              <a:ahLst/>
              <a:cxnLst/>
              <a:rect l="l" t="t" r="r" b="b"/>
              <a:pathLst>
                <a:path w="3958" h="4446" extrusionOk="0">
                  <a:moveTo>
                    <a:pt x="336" y="1"/>
                  </a:moveTo>
                  <a:cubicBezTo>
                    <a:pt x="39" y="1"/>
                    <a:pt x="136" y="744"/>
                    <a:pt x="457" y="1152"/>
                  </a:cubicBezTo>
                  <a:cubicBezTo>
                    <a:pt x="914" y="1723"/>
                    <a:pt x="914" y="1913"/>
                    <a:pt x="914" y="1913"/>
                  </a:cubicBezTo>
                  <a:cubicBezTo>
                    <a:pt x="914" y="1913"/>
                    <a:pt x="1" y="2978"/>
                    <a:pt x="952" y="3891"/>
                  </a:cubicBezTo>
                  <a:cubicBezTo>
                    <a:pt x="1246" y="4159"/>
                    <a:pt x="1881" y="4446"/>
                    <a:pt x="2496" y="4446"/>
                  </a:cubicBezTo>
                  <a:cubicBezTo>
                    <a:pt x="2754" y="4446"/>
                    <a:pt x="3009" y="4395"/>
                    <a:pt x="3234" y="4272"/>
                  </a:cubicBezTo>
                  <a:cubicBezTo>
                    <a:pt x="3957" y="3815"/>
                    <a:pt x="3767" y="2902"/>
                    <a:pt x="3767" y="2902"/>
                  </a:cubicBezTo>
                  <a:cubicBezTo>
                    <a:pt x="3767" y="2902"/>
                    <a:pt x="1142" y="657"/>
                    <a:pt x="723" y="239"/>
                  </a:cubicBezTo>
                  <a:cubicBezTo>
                    <a:pt x="554" y="70"/>
                    <a:pt x="427" y="1"/>
                    <a:pt x="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57"/>
            <p:cNvSpPr/>
            <p:nvPr/>
          </p:nvSpPr>
          <p:spPr>
            <a:xfrm flipH="1">
              <a:off x="2761121" y="3897570"/>
              <a:ext cx="88754" cy="103532"/>
            </a:xfrm>
            <a:custGeom>
              <a:avLst/>
              <a:gdLst/>
              <a:ahLst/>
              <a:cxnLst/>
              <a:rect l="l" t="t" r="r" b="b"/>
              <a:pathLst>
                <a:path w="4186" h="4883" extrusionOk="0">
                  <a:moveTo>
                    <a:pt x="495" y="394"/>
                  </a:moveTo>
                  <a:cubicBezTo>
                    <a:pt x="495" y="394"/>
                    <a:pt x="571" y="394"/>
                    <a:pt x="761" y="584"/>
                  </a:cubicBezTo>
                  <a:cubicBezTo>
                    <a:pt x="1180" y="1040"/>
                    <a:pt x="3424" y="2981"/>
                    <a:pt x="3767" y="3247"/>
                  </a:cubicBezTo>
                  <a:cubicBezTo>
                    <a:pt x="3805" y="3437"/>
                    <a:pt x="3843" y="4122"/>
                    <a:pt x="3272" y="4464"/>
                  </a:cubicBezTo>
                  <a:cubicBezTo>
                    <a:pt x="3068" y="4589"/>
                    <a:pt x="2833" y="4640"/>
                    <a:pt x="2593" y="4640"/>
                  </a:cubicBezTo>
                  <a:cubicBezTo>
                    <a:pt x="2032" y="4640"/>
                    <a:pt x="1447" y="4362"/>
                    <a:pt x="1180" y="4122"/>
                  </a:cubicBezTo>
                  <a:cubicBezTo>
                    <a:pt x="343" y="3323"/>
                    <a:pt x="1104" y="2372"/>
                    <a:pt x="1142" y="2296"/>
                  </a:cubicBezTo>
                  <a:cubicBezTo>
                    <a:pt x="1180" y="2258"/>
                    <a:pt x="1180" y="2258"/>
                    <a:pt x="1180" y="2220"/>
                  </a:cubicBezTo>
                  <a:cubicBezTo>
                    <a:pt x="1180" y="2182"/>
                    <a:pt x="1180" y="1877"/>
                    <a:pt x="761" y="1307"/>
                  </a:cubicBezTo>
                  <a:cubicBezTo>
                    <a:pt x="495" y="964"/>
                    <a:pt x="419" y="470"/>
                    <a:pt x="495" y="394"/>
                  </a:cubicBezTo>
                  <a:close/>
                  <a:moveTo>
                    <a:pt x="381" y="1"/>
                  </a:moveTo>
                  <a:cubicBezTo>
                    <a:pt x="324" y="1"/>
                    <a:pt x="273" y="18"/>
                    <a:pt x="229" y="51"/>
                  </a:cubicBezTo>
                  <a:cubicBezTo>
                    <a:pt x="0" y="318"/>
                    <a:pt x="153" y="1002"/>
                    <a:pt x="495" y="1383"/>
                  </a:cubicBezTo>
                  <a:cubicBezTo>
                    <a:pt x="761" y="1801"/>
                    <a:pt x="875" y="1992"/>
                    <a:pt x="875" y="2068"/>
                  </a:cubicBezTo>
                  <a:cubicBezTo>
                    <a:pt x="533" y="2562"/>
                    <a:pt x="153" y="3513"/>
                    <a:pt x="951" y="4236"/>
                  </a:cubicBezTo>
                  <a:cubicBezTo>
                    <a:pt x="1256" y="4541"/>
                    <a:pt x="1903" y="4883"/>
                    <a:pt x="2587" y="4883"/>
                  </a:cubicBezTo>
                  <a:cubicBezTo>
                    <a:pt x="2892" y="4883"/>
                    <a:pt x="3196" y="4845"/>
                    <a:pt x="3386" y="4579"/>
                  </a:cubicBezTo>
                  <a:cubicBezTo>
                    <a:pt x="4185" y="4122"/>
                    <a:pt x="3995" y="3095"/>
                    <a:pt x="3995" y="3057"/>
                  </a:cubicBezTo>
                  <a:cubicBezTo>
                    <a:pt x="3995" y="3019"/>
                    <a:pt x="3995" y="2981"/>
                    <a:pt x="3957" y="2981"/>
                  </a:cubicBezTo>
                  <a:cubicBezTo>
                    <a:pt x="3919" y="2981"/>
                    <a:pt x="1332" y="774"/>
                    <a:pt x="913" y="318"/>
                  </a:cubicBezTo>
                  <a:cubicBezTo>
                    <a:pt x="698" y="102"/>
                    <a:pt x="520" y="1"/>
                    <a:pt x="38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57"/>
            <p:cNvSpPr/>
            <p:nvPr/>
          </p:nvSpPr>
          <p:spPr>
            <a:xfrm flipH="1">
              <a:off x="2648976" y="3814364"/>
              <a:ext cx="141209" cy="197374"/>
            </a:xfrm>
            <a:custGeom>
              <a:avLst/>
              <a:gdLst/>
              <a:ahLst/>
              <a:cxnLst/>
              <a:rect l="l" t="t" r="r" b="b"/>
              <a:pathLst>
                <a:path w="6660" h="9309" extrusionOk="0">
                  <a:moveTo>
                    <a:pt x="2994" y="1"/>
                  </a:moveTo>
                  <a:cubicBezTo>
                    <a:pt x="2738" y="1"/>
                    <a:pt x="2459" y="147"/>
                    <a:pt x="2131" y="475"/>
                  </a:cubicBezTo>
                  <a:cubicBezTo>
                    <a:pt x="800" y="1807"/>
                    <a:pt x="1789" y="4318"/>
                    <a:pt x="3234" y="5954"/>
                  </a:cubicBezTo>
                  <a:cubicBezTo>
                    <a:pt x="1941" y="5954"/>
                    <a:pt x="838" y="6030"/>
                    <a:pt x="343" y="6334"/>
                  </a:cubicBezTo>
                  <a:cubicBezTo>
                    <a:pt x="419" y="6981"/>
                    <a:pt x="1" y="8198"/>
                    <a:pt x="267" y="9035"/>
                  </a:cubicBezTo>
                  <a:cubicBezTo>
                    <a:pt x="1639" y="9214"/>
                    <a:pt x="2730" y="9309"/>
                    <a:pt x="3588" y="9309"/>
                  </a:cubicBezTo>
                  <a:cubicBezTo>
                    <a:pt x="6205" y="9309"/>
                    <a:pt x="6660" y="8425"/>
                    <a:pt x="6316" y="6334"/>
                  </a:cubicBezTo>
                  <a:cubicBezTo>
                    <a:pt x="5974" y="4204"/>
                    <a:pt x="4756" y="1807"/>
                    <a:pt x="4300" y="1198"/>
                  </a:cubicBezTo>
                  <a:cubicBezTo>
                    <a:pt x="3836" y="467"/>
                    <a:pt x="3451"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57"/>
            <p:cNvSpPr/>
            <p:nvPr/>
          </p:nvSpPr>
          <p:spPr>
            <a:xfrm flipH="1">
              <a:off x="2648191" y="3810717"/>
              <a:ext cx="142799" cy="204095"/>
            </a:xfrm>
            <a:custGeom>
              <a:avLst/>
              <a:gdLst/>
              <a:ahLst/>
              <a:cxnLst/>
              <a:rect l="l" t="t" r="r" b="b"/>
              <a:pathLst>
                <a:path w="6735" h="9626" extrusionOk="0">
                  <a:moveTo>
                    <a:pt x="3082" y="305"/>
                  </a:moveTo>
                  <a:cubicBezTo>
                    <a:pt x="3463" y="305"/>
                    <a:pt x="3843" y="761"/>
                    <a:pt x="4262" y="1408"/>
                  </a:cubicBezTo>
                  <a:cubicBezTo>
                    <a:pt x="4642" y="1979"/>
                    <a:pt x="5821" y="4376"/>
                    <a:pt x="6202" y="6506"/>
                  </a:cubicBezTo>
                  <a:cubicBezTo>
                    <a:pt x="6392" y="7685"/>
                    <a:pt x="6316" y="8370"/>
                    <a:pt x="5936" y="8751"/>
                  </a:cubicBezTo>
                  <a:cubicBezTo>
                    <a:pt x="5574" y="9135"/>
                    <a:pt x="4862" y="9331"/>
                    <a:pt x="3649" y="9331"/>
                  </a:cubicBezTo>
                  <a:cubicBezTo>
                    <a:pt x="2822" y="9331"/>
                    <a:pt x="1761" y="9240"/>
                    <a:pt x="419" y="9055"/>
                  </a:cubicBezTo>
                  <a:cubicBezTo>
                    <a:pt x="305" y="8599"/>
                    <a:pt x="381" y="8028"/>
                    <a:pt x="419" y="7457"/>
                  </a:cubicBezTo>
                  <a:cubicBezTo>
                    <a:pt x="457" y="7115"/>
                    <a:pt x="495" y="6772"/>
                    <a:pt x="495" y="6544"/>
                  </a:cubicBezTo>
                  <a:cubicBezTo>
                    <a:pt x="1142" y="6278"/>
                    <a:pt x="2321" y="6202"/>
                    <a:pt x="3272" y="6202"/>
                  </a:cubicBezTo>
                  <a:lnTo>
                    <a:pt x="3615" y="6202"/>
                  </a:lnTo>
                  <a:lnTo>
                    <a:pt x="3349" y="5973"/>
                  </a:lnTo>
                  <a:cubicBezTo>
                    <a:pt x="1903" y="4376"/>
                    <a:pt x="1066" y="1941"/>
                    <a:pt x="2283" y="761"/>
                  </a:cubicBezTo>
                  <a:cubicBezTo>
                    <a:pt x="2588" y="419"/>
                    <a:pt x="2854" y="305"/>
                    <a:pt x="3082" y="305"/>
                  </a:cubicBezTo>
                  <a:close/>
                  <a:moveTo>
                    <a:pt x="3158" y="1"/>
                  </a:moveTo>
                  <a:cubicBezTo>
                    <a:pt x="2854" y="1"/>
                    <a:pt x="2512" y="115"/>
                    <a:pt x="2131" y="495"/>
                  </a:cubicBezTo>
                  <a:cubicBezTo>
                    <a:pt x="838" y="1789"/>
                    <a:pt x="1560" y="4185"/>
                    <a:pt x="2968" y="5935"/>
                  </a:cubicBezTo>
                  <a:cubicBezTo>
                    <a:pt x="1560" y="5973"/>
                    <a:pt x="800" y="6126"/>
                    <a:pt x="305" y="6354"/>
                  </a:cubicBezTo>
                  <a:lnTo>
                    <a:pt x="229" y="6392"/>
                  </a:lnTo>
                  <a:lnTo>
                    <a:pt x="229" y="6506"/>
                  </a:lnTo>
                  <a:cubicBezTo>
                    <a:pt x="267" y="6696"/>
                    <a:pt x="229" y="7077"/>
                    <a:pt x="191" y="7419"/>
                  </a:cubicBezTo>
                  <a:cubicBezTo>
                    <a:pt x="77" y="8028"/>
                    <a:pt x="1" y="8675"/>
                    <a:pt x="191" y="9245"/>
                  </a:cubicBezTo>
                  <a:lnTo>
                    <a:pt x="229" y="9359"/>
                  </a:lnTo>
                  <a:lnTo>
                    <a:pt x="305" y="9359"/>
                  </a:lnTo>
                  <a:cubicBezTo>
                    <a:pt x="1713" y="9550"/>
                    <a:pt x="2778" y="9626"/>
                    <a:pt x="3653" y="9626"/>
                  </a:cubicBezTo>
                  <a:cubicBezTo>
                    <a:pt x="4984" y="9626"/>
                    <a:pt x="5745" y="9435"/>
                    <a:pt x="6164" y="8941"/>
                  </a:cubicBezTo>
                  <a:cubicBezTo>
                    <a:pt x="6620" y="8446"/>
                    <a:pt x="6734" y="7723"/>
                    <a:pt x="6544" y="6468"/>
                  </a:cubicBezTo>
                  <a:cubicBezTo>
                    <a:pt x="6202" y="4223"/>
                    <a:pt x="4946" y="1789"/>
                    <a:pt x="4566" y="1218"/>
                  </a:cubicBezTo>
                  <a:cubicBezTo>
                    <a:pt x="4071" y="495"/>
                    <a:pt x="3653" y="39"/>
                    <a:pt x="315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57"/>
            <p:cNvSpPr/>
            <p:nvPr/>
          </p:nvSpPr>
          <p:spPr>
            <a:xfrm flipH="1">
              <a:off x="2866797" y="3935760"/>
              <a:ext cx="16156" cy="351707"/>
            </a:xfrm>
            <a:custGeom>
              <a:avLst/>
              <a:gdLst/>
              <a:ahLst/>
              <a:cxnLst/>
              <a:rect l="l" t="t" r="r" b="b"/>
              <a:pathLst>
                <a:path w="762" h="16588" extrusionOk="0">
                  <a:moveTo>
                    <a:pt x="457" y="0"/>
                  </a:moveTo>
                  <a:cubicBezTo>
                    <a:pt x="457" y="0"/>
                    <a:pt x="267" y="2321"/>
                    <a:pt x="153" y="6924"/>
                  </a:cubicBezTo>
                  <a:cubicBezTo>
                    <a:pt x="1" y="11109"/>
                    <a:pt x="153" y="16550"/>
                    <a:pt x="153" y="16588"/>
                  </a:cubicBezTo>
                  <a:lnTo>
                    <a:pt x="419" y="16512"/>
                  </a:lnTo>
                  <a:cubicBezTo>
                    <a:pt x="419" y="16473"/>
                    <a:pt x="267" y="11071"/>
                    <a:pt x="419" y="6924"/>
                  </a:cubicBezTo>
                  <a:cubicBezTo>
                    <a:pt x="571" y="2321"/>
                    <a:pt x="761" y="0"/>
                    <a:pt x="76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57"/>
            <p:cNvSpPr/>
            <p:nvPr/>
          </p:nvSpPr>
          <p:spPr>
            <a:xfrm flipH="1">
              <a:off x="2949907" y="3533192"/>
              <a:ext cx="152467" cy="223474"/>
            </a:xfrm>
            <a:custGeom>
              <a:avLst/>
              <a:gdLst/>
              <a:ahLst/>
              <a:cxnLst/>
              <a:rect l="l" t="t" r="r" b="b"/>
              <a:pathLst>
                <a:path w="7191" h="10540" extrusionOk="0">
                  <a:moveTo>
                    <a:pt x="1970" y="1"/>
                  </a:moveTo>
                  <a:cubicBezTo>
                    <a:pt x="1661" y="1"/>
                    <a:pt x="1381" y="65"/>
                    <a:pt x="1142" y="192"/>
                  </a:cubicBezTo>
                  <a:cubicBezTo>
                    <a:pt x="914" y="344"/>
                    <a:pt x="533" y="458"/>
                    <a:pt x="305" y="648"/>
                  </a:cubicBezTo>
                  <a:cubicBezTo>
                    <a:pt x="1" y="914"/>
                    <a:pt x="267" y="1485"/>
                    <a:pt x="267" y="1942"/>
                  </a:cubicBezTo>
                  <a:cubicBezTo>
                    <a:pt x="267" y="3806"/>
                    <a:pt x="1827" y="6241"/>
                    <a:pt x="3729" y="7306"/>
                  </a:cubicBezTo>
                  <a:cubicBezTo>
                    <a:pt x="3919" y="7458"/>
                    <a:pt x="4071" y="7496"/>
                    <a:pt x="4262" y="7610"/>
                  </a:cubicBezTo>
                  <a:cubicBezTo>
                    <a:pt x="4262" y="7610"/>
                    <a:pt x="4414" y="9550"/>
                    <a:pt x="5098" y="10540"/>
                  </a:cubicBezTo>
                  <a:cubicBezTo>
                    <a:pt x="5289" y="10502"/>
                    <a:pt x="5555" y="10311"/>
                    <a:pt x="5669" y="10273"/>
                  </a:cubicBezTo>
                  <a:lnTo>
                    <a:pt x="5669" y="7991"/>
                  </a:lnTo>
                  <a:cubicBezTo>
                    <a:pt x="5669" y="7991"/>
                    <a:pt x="6392" y="7686"/>
                    <a:pt x="6620" y="7458"/>
                  </a:cubicBezTo>
                  <a:cubicBezTo>
                    <a:pt x="7001" y="7116"/>
                    <a:pt x="7191" y="6621"/>
                    <a:pt x="7191" y="5936"/>
                  </a:cubicBezTo>
                  <a:cubicBezTo>
                    <a:pt x="7191" y="4072"/>
                    <a:pt x="5631" y="1675"/>
                    <a:pt x="3729" y="572"/>
                  </a:cubicBezTo>
                  <a:cubicBezTo>
                    <a:pt x="3105" y="188"/>
                    <a:pt x="2496" y="1"/>
                    <a:pt x="1970"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57"/>
            <p:cNvSpPr/>
            <p:nvPr/>
          </p:nvSpPr>
          <p:spPr>
            <a:xfrm flipH="1">
              <a:off x="2946663" y="3531347"/>
              <a:ext cx="156517" cy="228542"/>
            </a:xfrm>
            <a:custGeom>
              <a:avLst/>
              <a:gdLst/>
              <a:ahLst/>
              <a:cxnLst/>
              <a:rect l="l" t="t" r="r" b="b"/>
              <a:pathLst>
                <a:path w="7382" h="10779" extrusionOk="0">
                  <a:moveTo>
                    <a:pt x="2046" y="288"/>
                  </a:moveTo>
                  <a:cubicBezTo>
                    <a:pt x="2553" y="288"/>
                    <a:pt x="3141" y="482"/>
                    <a:pt x="3729" y="849"/>
                  </a:cubicBezTo>
                  <a:cubicBezTo>
                    <a:pt x="5555" y="1953"/>
                    <a:pt x="7077" y="4273"/>
                    <a:pt x="7077" y="6061"/>
                  </a:cubicBezTo>
                  <a:cubicBezTo>
                    <a:pt x="7077" y="6708"/>
                    <a:pt x="6925" y="7165"/>
                    <a:pt x="6582" y="7507"/>
                  </a:cubicBezTo>
                  <a:cubicBezTo>
                    <a:pt x="6392" y="7697"/>
                    <a:pt x="5859" y="7925"/>
                    <a:pt x="5669" y="8040"/>
                  </a:cubicBezTo>
                  <a:cubicBezTo>
                    <a:pt x="5631" y="8040"/>
                    <a:pt x="5593" y="8078"/>
                    <a:pt x="5593" y="8154"/>
                  </a:cubicBezTo>
                  <a:lnTo>
                    <a:pt x="5593" y="10246"/>
                  </a:lnTo>
                  <a:cubicBezTo>
                    <a:pt x="5517" y="10322"/>
                    <a:pt x="5479" y="10322"/>
                    <a:pt x="5441" y="10360"/>
                  </a:cubicBezTo>
                  <a:cubicBezTo>
                    <a:pt x="5327" y="10398"/>
                    <a:pt x="5289" y="10436"/>
                    <a:pt x="5213" y="10512"/>
                  </a:cubicBezTo>
                  <a:cubicBezTo>
                    <a:pt x="4566" y="9485"/>
                    <a:pt x="4452" y="7697"/>
                    <a:pt x="4452" y="7697"/>
                  </a:cubicBezTo>
                  <a:cubicBezTo>
                    <a:pt x="4452" y="7659"/>
                    <a:pt x="4376" y="7583"/>
                    <a:pt x="4338" y="7583"/>
                  </a:cubicBezTo>
                  <a:cubicBezTo>
                    <a:pt x="4147" y="7507"/>
                    <a:pt x="3995" y="7469"/>
                    <a:pt x="3805" y="7355"/>
                  </a:cubicBezTo>
                  <a:cubicBezTo>
                    <a:pt x="1979" y="6252"/>
                    <a:pt x="419" y="3931"/>
                    <a:pt x="419" y="2143"/>
                  </a:cubicBezTo>
                  <a:cubicBezTo>
                    <a:pt x="419" y="1914"/>
                    <a:pt x="381" y="1800"/>
                    <a:pt x="381" y="1610"/>
                  </a:cubicBezTo>
                  <a:cubicBezTo>
                    <a:pt x="343" y="1306"/>
                    <a:pt x="305" y="1078"/>
                    <a:pt x="419" y="925"/>
                  </a:cubicBezTo>
                  <a:cubicBezTo>
                    <a:pt x="609" y="773"/>
                    <a:pt x="876" y="659"/>
                    <a:pt x="1104" y="545"/>
                  </a:cubicBezTo>
                  <a:cubicBezTo>
                    <a:pt x="1142" y="507"/>
                    <a:pt x="1256" y="507"/>
                    <a:pt x="1294" y="469"/>
                  </a:cubicBezTo>
                  <a:cubicBezTo>
                    <a:pt x="1511" y="347"/>
                    <a:pt x="1766" y="288"/>
                    <a:pt x="2046" y="288"/>
                  </a:cubicBezTo>
                  <a:close/>
                  <a:moveTo>
                    <a:pt x="2008" y="0"/>
                  </a:moveTo>
                  <a:cubicBezTo>
                    <a:pt x="1693" y="0"/>
                    <a:pt x="1400" y="56"/>
                    <a:pt x="1142" y="164"/>
                  </a:cubicBezTo>
                  <a:cubicBezTo>
                    <a:pt x="1104" y="241"/>
                    <a:pt x="1066" y="241"/>
                    <a:pt x="952" y="279"/>
                  </a:cubicBezTo>
                  <a:cubicBezTo>
                    <a:pt x="723" y="355"/>
                    <a:pt x="419" y="507"/>
                    <a:pt x="229" y="697"/>
                  </a:cubicBezTo>
                  <a:cubicBezTo>
                    <a:pt x="1" y="887"/>
                    <a:pt x="77" y="1268"/>
                    <a:pt x="115" y="1610"/>
                  </a:cubicBezTo>
                  <a:cubicBezTo>
                    <a:pt x="153" y="1762"/>
                    <a:pt x="153" y="1914"/>
                    <a:pt x="153" y="2067"/>
                  </a:cubicBezTo>
                  <a:cubicBezTo>
                    <a:pt x="153" y="3969"/>
                    <a:pt x="1713" y="6442"/>
                    <a:pt x="3691" y="7545"/>
                  </a:cubicBezTo>
                  <a:cubicBezTo>
                    <a:pt x="3805" y="7659"/>
                    <a:pt x="3995" y="7735"/>
                    <a:pt x="4147" y="7773"/>
                  </a:cubicBezTo>
                  <a:cubicBezTo>
                    <a:pt x="4185" y="8154"/>
                    <a:pt x="4338" y="9828"/>
                    <a:pt x="5022" y="10741"/>
                  </a:cubicBezTo>
                  <a:cubicBezTo>
                    <a:pt x="5060" y="10779"/>
                    <a:pt x="5098" y="10779"/>
                    <a:pt x="5136" y="10779"/>
                  </a:cubicBezTo>
                  <a:cubicBezTo>
                    <a:pt x="5289" y="10741"/>
                    <a:pt x="5441" y="10627"/>
                    <a:pt x="5593" y="10589"/>
                  </a:cubicBezTo>
                  <a:cubicBezTo>
                    <a:pt x="5669" y="10550"/>
                    <a:pt x="5707" y="10512"/>
                    <a:pt x="5745" y="10512"/>
                  </a:cubicBezTo>
                  <a:cubicBezTo>
                    <a:pt x="5821" y="10512"/>
                    <a:pt x="5859" y="10436"/>
                    <a:pt x="5859" y="10360"/>
                  </a:cubicBezTo>
                  <a:lnTo>
                    <a:pt x="5859" y="8154"/>
                  </a:lnTo>
                  <a:cubicBezTo>
                    <a:pt x="6050" y="8078"/>
                    <a:pt x="6506" y="7849"/>
                    <a:pt x="6772" y="7659"/>
                  </a:cubicBezTo>
                  <a:cubicBezTo>
                    <a:pt x="7153" y="7279"/>
                    <a:pt x="7381" y="6746"/>
                    <a:pt x="7381" y="6023"/>
                  </a:cubicBezTo>
                  <a:cubicBezTo>
                    <a:pt x="7381" y="4121"/>
                    <a:pt x="5821" y="1648"/>
                    <a:pt x="3843" y="545"/>
                  </a:cubicBezTo>
                  <a:cubicBezTo>
                    <a:pt x="3208" y="178"/>
                    <a:pt x="2573" y="0"/>
                    <a:pt x="20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57"/>
            <p:cNvSpPr/>
            <p:nvPr/>
          </p:nvSpPr>
          <p:spPr>
            <a:xfrm flipH="1">
              <a:off x="2961993" y="3539871"/>
              <a:ext cx="146827" cy="216796"/>
            </a:xfrm>
            <a:custGeom>
              <a:avLst/>
              <a:gdLst/>
              <a:ahLst/>
              <a:cxnLst/>
              <a:rect l="l" t="t" r="r" b="b"/>
              <a:pathLst>
                <a:path w="6925" h="10225" extrusionOk="0">
                  <a:moveTo>
                    <a:pt x="1709" y="1"/>
                  </a:moveTo>
                  <a:cubicBezTo>
                    <a:pt x="679" y="1"/>
                    <a:pt x="0" y="686"/>
                    <a:pt x="0" y="1931"/>
                  </a:cubicBezTo>
                  <a:cubicBezTo>
                    <a:pt x="0" y="3757"/>
                    <a:pt x="1560" y="6192"/>
                    <a:pt x="3462" y="7295"/>
                  </a:cubicBezTo>
                  <a:cubicBezTo>
                    <a:pt x="3652" y="7447"/>
                    <a:pt x="3805" y="7485"/>
                    <a:pt x="3995" y="7561"/>
                  </a:cubicBezTo>
                  <a:cubicBezTo>
                    <a:pt x="3995" y="7561"/>
                    <a:pt x="4375" y="9159"/>
                    <a:pt x="5402" y="10225"/>
                  </a:cubicBezTo>
                  <a:lnTo>
                    <a:pt x="5402" y="7828"/>
                  </a:lnTo>
                  <a:cubicBezTo>
                    <a:pt x="6316" y="7714"/>
                    <a:pt x="6924" y="7067"/>
                    <a:pt x="6924" y="5926"/>
                  </a:cubicBezTo>
                  <a:cubicBezTo>
                    <a:pt x="6924" y="4061"/>
                    <a:pt x="5364" y="1627"/>
                    <a:pt x="3462" y="523"/>
                  </a:cubicBezTo>
                  <a:cubicBezTo>
                    <a:pt x="2818" y="170"/>
                    <a:pt x="2220" y="1"/>
                    <a:pt x="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57"/>
            <p:cNvSpPr/>
            <p:nvPr/>
          </p:nvSpPr>
          <p:spPr>
            <a:xfrm flipH="1">
              <a:off x="2958771" y="3537199"/>
              <a:ext cx="152467" cy="222690"/>
            </a:xfrm>
            <a:custGeom>
              <a:avLst/>
              <a:gdLst/>
              <a:ahLst/>
              <a:cxnLst/>
              <a:rect l="l" t="t" r="r" b="b"/>
              <a:pathLst>
                <a:path w="7191" h="10503" extrusionOk="0">
                  <a:moveTo>
                    <a:pt x="1826" y="269"/>
                  </a:moveTo>
                  <a:cubicBezTo>
                    <a:pt x="2359" y="269"/>
                    <a:pt x="2929" y="459"/>
                    <a:pt x="3538" y="802"/>
                  </a:cubicBezTo>
                  <a:cubicBezTo>
                    <a:pt x="5402" y="1905"/>
                    <a:pt x="6924" y="4225"/>
                    <a:pt x="6924" y="6052"/>
                  </a:cubicBezTo>
                  <a:cubicBezTo>
                    <a:pt x="6924" y="7079"/>
                    <a:pt x="6391" y="7764"/>
                    <a:pt x="5516" y="7802"/>
                  </a:cubicBezTo>
                  <a:cubicBezTo>
                    <a:pt x="5478" y="7802"/>
                    <a:pt x="5402" y="7840"/>
                    <a:pt x="5402" y="7954"/>
                  </a:cubicBezTo>
                  <a:lnTo>
                    <a:pt x="5402" y="9970"/>
                  </a:lnTo>
                  <a:cubicBezTo>
                    <a:pt x="4565" y="8981"/>
                    <a:pt x="4261" y="7649"/>
                    <a:pt x="4261" y="7649"/>
                  </a:cubicBezTo>
                  <a:cubicBezTo>
                    <a:pt x="4261" y="7611"/>
                    <a:pt x="4185" y="7573"/>
                    <a:pt x="4147" y="7573"/>
                  </a:cubicBezTo>
                  <a:cubicBezTo>
                    <a:pt x="3957" y="7459"/>
                    <a:pt x="3804" y="7421"/>
                    <a:pt x="3614" y="7307"/>
                  </a:cubicBezTo>
                  <a:cubicBezTo>
                    <a:pt x="1788" y="6242"/>
                    <a:pt x="266" y="3883"/>
                    <a:pt x="266" y="2095"/>
                  </a:cubicBezTo>
                  <a:cubicBezTo>
                    <a:pt x="266" y="1334"/>
                    <a:pt x="533" y="802"/>
                    <a:pt x="1027" y="535"/>
                  </a:cubicBezTo>
                  <a:cubicBezTo>
                    <a:pt x="1256" y="383"/>
                    <a:pt x="1484" y="269"/>
                    <a:pt x="1826" y="269"/>
                  </a:cubicBezTo>
                  <a:close/>
                  <a:moveTo>
                    <a:pt x="1871" y="1"/>
                  </a:moveTo>
                  <a:cubicBezTo>
                    <a:pt x="1511" y="1"/>
                    <a:pt x="1185" y="80"/>
                    <a:pt x="913" y="231"/>
                  </a:cubicBezTo>
                  <a:cubicBezTo>
                    <a:pt x="342" y="573"/>
                    <a:pt x="0" y="1182"/>
                    <a:pt x="0" y="2057"/>
                  </a:cubicBezTo>
                  <a:cubicBezTo>
                    <a:pt x="0" y="3959"/>
                    <a:pt x="1598" y="6432"/>
                    <a:pt x="3538" y="7497"/>
                  </a:cubicBezTo>
                  <a:cubicBezTo>
                    <a:pt x="3690" y="7611"/>
                    <a:pt x="3881" y="7687"/>
                    <a:pt x="3995" y="7764"/>
                  </a:cubicBezTo>
                  <a:cubicBezTo>
                    <a:pt x="4109" y="8068"/>
                    <a:pt x="4489" y="9399"/>
                    <a:pt x="5440" y="10427"/>
                  </a:cubicBezTo>
                  <a:cubicBezTo>
                    <a:pt x="5440" y="10503"/>
                    <a:pt x="5478" y="10503"/>
                    <a:pt x="5516" y="10503"/>
                  </a:cubicBezTo>
                  <a:lnTo>
                    <a:pt x="5593" y="10503"/>
                  </a:lnTo>
                  <a:cubicBezTo>
                    <a:pt x="5631" y="10503"/>
                    <a:pt x="5669" y="10427"/>
                    <a:pt x="5669" y="10351"/>
                  </a:cubicBezTo>
                  <a:lnTo>
                    <a:pt x="5669" y="8068"/>
                  </a:lnTo>
                  <a:cubicBezTo>
                    <a:pt x="6620" y="7916"/>
                    <a:pt x="7190" y="7193"/>
                    <a:pt x="7190" y="6014"/>
                  </a:cubicBezTo>
                  <a:cubicBezTo>
                    <a:pt x="7190" y="4111"/>
                    <a:pt x="5631" y="1638"/>
                    <a:pt x="3690" y="573"/>
                  </a:cubicBezTo>
                  <a:cubicBezTo>
                    <a:pt x="3048" y="183"/>
                    <a:pt x="2419" y="1"/>
                    <a:pt x="187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57"/>
            <p:cNvSpPr/>
            <p:nvPr/>
          </p:nvSpPr>
          <p:spPr>
            <a:xfrm flipH="1">
              <a:off x="2977762" y="3580864"/>
              <a:ext cx="14850" cy="21377"/>
            </a:xfrm>
            <a:custGeom>
              <a:avLst/>
              <a:gdLst/>
              <a:ahLst/>
              <a:cxnLst/>
              <a:rect l="l" t="t" r="r" b="b"/>
              <a:pathLst>
                <a:path w="876" h="1261" extrusionOk="0">
                  <a:moveTo>
                    <a:pt x="265" y="1"/>
                  </a:moveTo>
                  <a:cubicBezTo>
                    <a:pt x="104" y="1"/>
                    <a:pt x="1" y="150"/>
                    <a:pt x="1" y="402"/>
                  </a:cubicBezTo>
                  <a:cubicBezTo>
                    <a:pt x="1" y="668"/>
                    <a:pt x="191" y="1049"/>
                    <a:pt x="457" y="1201"/>
                  </a:cubicBezTo>
                  <a:cubicBezTo>
                    <a:pt x="517" y="1241"/>
                    <a:pt x="575" y="1260"/>
                    <a:pt x="627" y="1260"/>
                  </a:cubicBezTo>
                  <a:cubicBezTo>
                    <a:pt x="773" y="1260"/>
                    <a:pt x="876" y="1111"/>
                    <a:pt x="876" y="859"/>
                  </a:cubicBezTo>
                  <a:cubicBezTo>
                    <a:pt x="876" y="554"/>
                    <a:pt x="686" y="174"/>
                    <a:pt x="457" y="60"/>
                  </a:cubicBezTo>
                  <a:cubicBezTo>
                    <a:pt x="387" y="20"/>
                    <a:pt x="323" y="1"/>
                    <a:pt x="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57"/>
            <p:cNvSpPr/>
            <p:nvPr/>
          </p:nvSpPr>
          <p:spPr>
            <a:xfrm flipH="1">
              <a:off x="2974524" y="3577677"/>
              <a:ext cx="19377" cy="26141"/>
            </a:xfrm>
            <a:custGeom>
              <a:avLst/>
              <a:gdLst/>
              <a:ahLst/>
              <a:cxnLst/>
              <a:rect l="l" t="t" r="r" b="b"/>
              <a:pathLst>
                <a:path w="1143" h="1542" extrusionOk="0">
                  <a:moveTo>
                    <a:pt x="381" y="286"/>
                  </a:moveTo>
                  <a:cubicBezTo>
                    <a:pt x="419" y="286"/>
                    <a:pt x="457" y="286"/>
                    <a:pt x="457" y="362"/>
                  </a:cubicBezTo>
                  <a:cubicBezTo>
                    <a:pt x="648" y="438"/>
                    <a:pt x="838" y="780"/>
                    <a:pt x="838" y="1047"/>
                  </a:cubicBezTo>
                  <a:cubicBezTo>
                    <a:pt x="838" y="1199"/>
                    <a:pt x="800" y="1237"/>
                    <a:pt x="762" y="1313"/>
                  </a:cubicBezTo>
                  <a:cubicBezTo>
                    <a:pt x="749" y="1326"/>
                    <a:pt x="732" y="1330"/>
                    <a:pt x="714" y="1330"/>
                  </a:cubicBezTo>
                  <a:cubicBezTo>
                    <a:pt x="677" y="1330"/>
                    <a:pt x="635" y="1313"/>
                    <a:pt x="609" y="1313"/>
                  </a:cubicBezTo>
                  <a:cubicBezTo>
                    <a:pt x="419" y="1199"/>
                    <a:pt x="229" y="856"/>
                    <a:pt x="229" y="590"/>
                  </a:cubicBezTo>
                  <a:cubicBezTo>
                    <a:pt x="229" y="400"/>
                    <a:pt x="267" y="362"/>
                    <a:pt x="381" y="286"/>
                  </a:cubicBezTo>
                  <a:close/>
                  <a:moveTo>
                    <a:pt x="453" y="0"/>
                  </a:moveTo>
                  <a:cubicBezTo>
                    <a:pt x="381" y="0"/>
                    <a:pt x="305" y="19"/>
                    <a:pt x="229" y="57"/>
                  </a:cubicBezTo>
                  <a:cubicBezTo>
                    <a:pt x="77" y="172"/>
                    <a:pt x="1" y="286"/>
                    <a:pt x="1" y="552"/>
                  </a:cubicBezTo>
                  <a:cubicBezTo>
                    <a:pt x="1" y="933"/>
                    <a:pt x="229" y="1313"/>
                    <a:pt x="457" y="1503"/>
                  </a:cubicBezTo>
                  <a:cubicBezTo>
                    <a:pt x="571" y="1541"/>
                    <a:pt x="609" y="1541"/>
                    <a:pt x="724" y="1541"/>
                  </a:cubicBezTo>
                  <a:cubicBezTo>
                    <a:pt x="762" y="1541"/>
                    <a:pt x="838" y="1541"/>
                    <a:pt x="914" y="1503"/>
                  </a:cubicBezTo>
                  <a:cubicBezTo>
                    <a:pt x="1028" y="1389"/>
                    <a:pt x="1142" y="1237"/>
                    <a:pt x="1142" y="1009"/>
                  </a:cubicBezTo>
                  <a:cubicBezTo>
                    <a:pt x="1142" y="628"/>
                    <a:pt x="914" y="248"/>
                    <a:pt x="648" y="57"/>
                  </a:cubicBezTo>
                  <a:cubicBezTo>
                    <a:pt x="590" y="19"/>
                    <a:pt x="524" y="0"/>
                    <a:pt x="45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57"/>
            <p:cNvSpPr/>
            <p:nvPr/>
          </p:nvSpPr>
          <p:spPr>
            <a:xfrm flipH="1">
              <a:off x="2954536" y="3593766"/>
              <a:ext cx="14206" cy="21360"/>
            </a:xfrm>
            <a:custGeom>
              <a:avLst/>
              <a:gdLst/>
              <a:ahLst/>
              <a:cxnLst/>
              <a:rect l="l" t="t" r="r" b="b"/>
              <a:pathLst>
                <a:path w="838" h="1260" extrusionOk="0">
                  <a:moveTo>
                    <a:pt x="250" y="1"/>
                  </a:moveTo>
                  <a:cubicBezTo>
                    <a:pt x="104" y="1"/>
                    <a:pt x="0" y="150"/>
                    <a:pt x="0" y="402"/>
                  </a:cubicBezTo>
                  <a:cubicBezTo>
                    <a:pt x="0" y="668"/>
                    <a:pt x="191" y="1049"/>
                    <a:pt x="419" y="1201"/>
                  </a:cubicBezTo>
                  <a:cubicBezTo>
                    <a:pt x="479" y="1241"/>
                    <a:pt x="536" y="1260"/>
                    <a:pt x="588" y="1260"/>
                  </a:cubicBezTo>
                  <a:cubicBezTo>
                    <a:pt x="734" y="1260"/>
                    <a:pt x="837" y="1111"/>
                    <a:pt x="837" y="859"/>
                  </a:cubicBezTo>
                  <a:cubicBezTo>
                    <a:pt x="837" y="554"/>
                    <a:pt x="647" y="212"/>
                    <a:pt x="419" y="60"/>
                  </a:cubicBezTo>
                  <a:cubicBezTo>
                    <a:pt x="359" y="20"/>
                    <a:pt x="30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57"/>
            <p:cNvSpPr/>
            <p:nvPr/>
          </p:nvSpPr>
          <p:spPr>
            <a:xfrm flipH="1">
              <a:off x="2951959" y="3591223"/>
              <a:ext cx="19360" cy="26141"/>
            </a:xfrm>
            <a:custGeom>
              <a:avLst/>
              <a:gdLst/>
              <a:ahLst/>
              <a:cxnLst/>
              <a:rect l="l" t="t" r="r" b="b"/>
              <a:pathLst>
                <a:path w="1142" h="1542" extrusionOk="0">
                  <a:moveTo>
                    <a:pt x="381" y="324"/>
                  </a:moveTo>
                  <a:cubicBezTo>
                    <a:pt x="419" y="324"/>
                    <a:pt x="457" y="324"/>
                    <a:pt x="457" y="362"/>
                  </a:cubicBezTo>
                  <a:cubicBezTo>
                    <a:pt x="647" y="438"/>
                    <a:pt x="837" y="780"/>
                    <a:pt x="837" y="1085"/>
                  </a:cubicBezTo>
                  <a:cubicBezTo>
                    <a:pt x="837" y="1199"/>
                    <a:pt x="799" y="1275"/>
                    <a:pt x="761" y="1313"/>
                  </a:cubicBezTo>
                  <a:cubicBezTo>
                    <a:pt x="748" y="1326"/>
                    <a:pt x="732" y="1330"/>
                    <a:pt x="713" y="1330"/>
                  </a:cubicBezTo>
                  <a:cubicBezTo>
                    <a:pt x="677" y="1330"/>
                    <a:pt x="634" y="1313"/>
                    <a:pt x="609" y="1313"/>
                  </a:cubicBezTo>
                  <a:cubicBezTo>
                    <a:pt x="419" y="1199"/>
                    <a:pt x="229" y="856"/>
                    <a:pt x="229" y="590"/>
                  </a:cubicBezTo>
                  <a:cubicBezTo>
                    <a:pt x="267" y="400"/>
                    <a:pt x="343" y="324"/>
                    <a:pt x="381" y="324"/>
                  </a:cubicBezTo>
                  <a:close/>
                  <a:moveTo>
                    <a:pt x="438" y="0"/>
                  </a:moveTo>
                  <a:cubicBezTo>
                    <a:pt x="371" y="0"/>
                    <a:pt x="305" y="19"/>
                    <a:pt x="229" y="57"/>
                  </a:cubicBezTo>
                  <a:cubicBezTo>
                    <a:pt x="76" y="172"/>
                    <a:pt x="0" y="324"/>
                    <a:pt x="0" y="552"/>
                  </a:cubicBezTo>
                  <a:cubicBezTo>
                    <a:pt x="0" y="932"/>
                    <a:pt x="229" y="1313"/>
                    <a:pt x="457" y="1503"/>
                  </a:cubicBezTo>
                  <a:cubicBezTo>
                    <a:pt x="571" y="1503"/>
                    <a:pt x="647" y="1541"/>
                    <a:pt x="723" y="1541"/>
                  </a:cubicBezTo>
                  <a:cubicBezTo>
                    <a:pt x="761" y="1541"/>
                    <a:pt x="837" y="1541"/>
                    <a:pt x="875" y="1503"/>
                  </a:cubicBezTo>
                  <a:cubicBezTo>
                    <a:pt x="1027" y="1389"/>
                    <a:pt x="1142" y="1275"/>
                    <a:pt x="1142" y="1009"/>
                  </a:cubicBezTo>
                  <a:cubicBezTo>
                    <a:pt x="1142" y="628"/>
                    <a:pt x="875" y="248"/>
                    <a:pt x="647" y="57"/>
                  </a:cubicBezTo>
                  <a:cubicBezTo>
                    <a:pt x="571" y="19"/>
                    <a:pt x="504" y="0"/>
                    <a:pt x="43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57"/>
            <p:cNvSpPr/>
            <p:nvPr/>
          </p:nvSpPr>
          <p:spPr>
            <a:xfrm flipH="1">
              <a:off x="2931309" y="3606667"/>
              <a:ext cx="14206" cy="21360"/>
            </a:xfrm>
            <a:custGeom>
              <a:avLst/>
              <a:gdLst/>
              <a:ahLst/>
              <a:cxnLst/>
              <a:rect l="l" t="t" r="r" b="b"/>
              <a:pathLst>
                <a:path w="838" h="1260" extrusionOk="0">
                  <a:moveTo>
                    <a:pt x="249" y="0"/>
                  </a:moveTo>
                  <a:cubicBezTo>
                    <a:pt x="103" y="0"/>
                    <a:pt x="0" y="150"/>
                    <a:pt x="0" y="402"/>
                  </a:cubicBezTo>
                  <a:cubicBezTo>
                    <a:pt x="0" y="668"/>
                    <a:pt x="190" y="1049"/>
                    <a:pt x="419" y="1201"/>
                  </a:cubicBezTo>
                  <a:cubicBezTo>
                    <a:pt x="479" y="1241"/>
                    <a:pt x="536" y="1260"/>
                    <a:pt x="588" y="1260"/>
                  </a:cubicBezTo>
                  <a:cubicBezTo>
                    <a:pt x="734" y="1260"/>
                    <a:pt x="837" y="1111"/>
                    <a:pt x="837" y="858"/>
                  </a:cubicBezTo>
                  <a:cubicBezTo>
                    <a:pt x="837" y="554"/>
                    <a:pt x="647" y="174"/>
                    <a:pt x="419" y="59"/>
                  </a:cubicBezTo>
                  <a:cubicBezTo>
                    <a:pt x="359" y="19"/>
                    <a:pt x="301"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57"/>
            <p:cNvSpPr/>
            <p:nvPr/>
          </p:nvSpPr>
          <p:spPr>
            <a:xfrm flipH="1">
              <a:off x="2928733" y="3603480"/>
              <a:ext cx="19377" cy="26124"/>
            </a:xfrm>
            <a:custGeom>
              <a:avLst/>
              <a:gdLst/>
              <a:ahLst/>
              <a:cxnLst/>
              <a:rect l="l" t="t" r="r" b="b"/>
              <a:pathLst>
                <a:path w="1143" h="1541" extrusionOk="0">
                  <a:moveTo>
                    <a:pt x="381" y="286"/>
                  </a:moveTo>
                  <a:cubicBezTo>
                    <a:pt x="419" y="286"/>
                    <a:pt x="495" y="286"/>
                    <a:pt x="495" y="362"/>
                  </a:cubicBezTo>
                  <a:cubicBezTo>
                    <a:pt x="686" y="438"/>
                    <a:pt x="876" y="780"/>
                    <a:pt x="876" y="1046"/>
                  </a:cubicBezTo>
                  <a:cubicBezTo>
                    <a:pt x="876" y="1199"/>
                    <a:pt x="800" y="1237"/>
                    <a:pt x="762" y="1313"/>
                  </a:cubicBezTo>
                  <a:cubicBezTo>
                    <a:pt x="749" y="1325"/>
                    <a:pt x="736" y="1330"/>
                    <a:pt x="722" y="1330"/>
                  </a:cubicBezTo>
                  <a:cubicBezTo>
                    <a:pt x="694" y="1330"/>
                    <a:pt x="660" y="1313"/>
                    <a:pt x="610" y="1313"/>
                  </a:cubicBezTo>
                  <a:cubicBezTo>
                    <a:pt x="419" y="1199"/>
                    <a:pt x="229" y="856"/>
                    <a:pt x="229" y="590"/>
                  </a:cubicBezTo>
                  <a:cubicBezTo>
                    <a:pt x="305" y="400"/>
                    <a:pt x="343" y="362"/>
                    <a:pt x="381" y="286"/>
                  </a:cubicBezTo>
                  <a:close/>
                  <a:moveTo>
                    <a:pt x="457" y="0"/>
                  </a:moveTo>
                  <a:cubicBezTo>
                    <a:pt x="381" y="0"/>
                    <a:pt x="305" y="19"/>
                    <a:pt x="229" y="57"/>
                  </a:cubicBezTo>
                  <a:cubicBezTo>
                    <a:pt x="115" y="171"/>
                    <a:pt x="1" y="286"/>
                    <a:pt x="1" y="552"/>
                  </a:cubicBezTo>
                  <a:cubicBezTo>
                    <a:pt x="1" y="932"/>
                    <a:pt x="229" y="1313"/>
                    <a:pt x="495" y="1503"/>
                  </a:cubicBezTo>
                  <a:cubicBezTo>
                    <a:pt x="572" y="1541"/>
                    <a:pt x="686" y="1541"/>
                    <a:pt x="724" y="1541"/>
                  </a:cubicBezTo>
                  <a:cubicBezTo>
                    <a:pt x="762" y="1541"/>
                    <a:pt x="876" y="1541"/>
                    <a:pt x="914" y="1503"/>
                  </a:cubicBezTo>
                  <a:cubicBezTo>
                    <a:pt x="1066" y="1389"/>
                    <a:pt x="1142" y="1237"/>
                    <a:pt x="1142" y="1008"/>
                  </a:cubicBezTo>
                  <a:cubicBezTo>
                    <a:pt x="1142" y="628"/>
                    <a:pt x="914" y="247"/>
                    <a:pt x="686" y="57"/>
                  </a:cubicBezTo>
                  <a:cubicBezTo>
                    <a:pt x="610" y="19"/>
                    <a:pt x="534" y="0"/>
                    <a:pt x="45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3" name="Google Shape;2123;p54"/>
          <p:cNvGrpSpPr/>
          <p:nvPr/>
        </p:nvGrpSpPr>
        <p:grpSpPr>
          <a:xfrm flipH="1">
            <a:off x="7722870" y="3903980"/>
            <a:ext cx="1256665" cy="1054100"/>
            <a:chOff x="3188322" y="123068"/>
            <a:chExt cx="807971" cy="492211"/>
          </a:xfrm>
        </p:grpSpPr>
        <p:sp>
          <p:nvSpPr>
            <p:cNvPr id="2124" name="Google Shape;2124;p54"/>
            <p:cNvSpPr/>
            <p:nvPr/>
          </p:nvSpPr>
          <p:spPr>
            <a:xfrm>
              <a:off x="3188322" y="156589"/>
              <a:ext cx="807971" cy="458690"/>
            </a:xfrm>
            <a:custGeom>
              <a:avLst/>
              <a:gdLst/>
              <a:ahLst/>
              <a:cxnLst/>
              <a:rect l="l" t="t" r="r" b="b"/>
              <a:pathLst>
                <a:path w="60910" h="34579" extrusionOk="0">
                  <a:moveTo>
                    <a:pt x="21746" y="0"/>
                  </a:moveTo>
                  <a:cubicBezTo>
                    <a:pt x="20847" y="0"/>
                    <a:pt x="19993" y="175"/>
                    <a:pt x="19365" y="531"/>
                  </a:cubicBezTo>
                  <a:lnTo>
                    <a:pt x="1484" y="10879"/>
                  </a:lnTo>
                  <a:cubicBezTo>
                    <a:pt x="1" y="11678"/>
                    <a:pt x="191" y="13162"/>
                    <a:pt x="1865" y="14113"/>
                  </a:cubicBezTo>
                  <a:lnTo>
                    <a:pt x="35990" y="33782"/>
                  </a:lnTo>
                  <a:cubicBezTo>
                    <a:pt x="36918" y="34309"/>
                    <a:pt x="38103" y="34579"/>
                    <a:pt x="39221" y="34579"/>
                  </a:cubicBezTo>
                  <a:cubicBezTo>
                    <a:pt x="40120" y="34579"/>
                    <a:pt x="40977" y="34404"/>
                    <a:pt x="41621" y="34048"/>
                  </a:cubicBezTo>
                  <a:lnTo>
                    <a:pt x="59502" y="23700"/>
                  </a:lnTo>
                  <a:cubicBezTo>
                    <a:pt x="60909" y="22901"/>
                    <a:pt x="60719" y="21417"/>
                    <a:pt x="59121" y="20466"/>
                  </a:cubicBezTo>
                  <a:lnTo>
                    <a:pt x="24958" y="797"/>
                  </a:lnTo>
                  <a:cubicBezTo>
                    <a:pt x="24051" y="270"/>
                    <a:pt x="22864" y="0"/>
                    <a:pt x="21746"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54"/>
            <p:cNvSpPr/>
            <p:nvPr/>
          </p:nvSpPr>
          <p:spPr>
            <a:xfrm>
              <a:off x="3221630" y="155236"/>
              <a:ext cx="749433" cy="432970"/>
            </a:xfrm>
            <a:custGeom>
              <a:avLst/>
              <a:gdLst/>
              <a:ahLst/>
              <a:cxnLst/>
              <a:rect l="l" t="t" r="r" b="b"/>
              <a:pathLst>
                <a:path w="56497" h="32640" extrusionOk="0">
                  <a:moveTo>
                    <a:pt x="20048" y="0"/>
                  </a:moveTo>
                  <a:cubicBezTo>
                    <a:pt x="19190" y="0"/>
                    <a:pt x="18372" y="173"/>
                    <a:pt x="17767" y="519"/>
                  </a:cubicBezTo>
                  <a:lnTo>
                    <a:pt x="1" y="9117"/>
                  </a:lnTo>
                  <a:lnTo>
                    <a:pt x="1" y="11400"/>
                  </a:lnTo>
                  <a:cubicBezTo>
                    <a:pt x="1" y="12046"/>
                    <a:pt x="343" y="12769"/>
                    <a:pt x="1294" y="13302"/>
                  </a:cubicBezTo>
                  <a:lnTo>
                    <a:pt x="33479" y="31905"/>
                  </a:lnTo>
                  <a:cubicBezTo>
                    <a:pt x="34362" y="32389"/>
                    <a:pt x="35476" y="32640"/>
                    <a:pt x="36521" y="32640"/>
                  </a:cubicBezTo>
                  <a:cubicBezTo>
                    <a:pt x="37369" y="32640"/>
                    <a:pt x="38171" y="32474"/>
                    <a:pt x="38768" y="32134"/>
                  </a:cubicBezTo>
                  <a:lnTo>
                    <a:pt x="55583" y="22394"/>
                  </a:lnTo>
                  <a:cubicBezTo>
                    <a:pt x="56192" y="22014"/>
                    <a:pt x="56496" y="21519"/>
                    <a:pt x="56496" y="21063"/>
                  </a:cubicBezTo>
                  <a:lnTo>
                    <a:pt x="56496" y="18628"/>
                  </a:lnTo>
                  <a:lnTo>
                    <a:pt x="23017" y="747"/>
                  </a:lnTo>
                  <a:cubicBezTo>
                    <a:pt x="22166" y="249"/>
                    <a:pt x="21078" y="0"/>
                    <a:pt x="20048"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54"/>
            <p:cNvSpPr/>
            <p:nvPr/>
          </p:nvSpPr>
          <p:spPr>
            <a:xfrm>
              <a:off x="3220118" y="152835"/>
              <a:ext cx="753465" cy="436737"/>
            </a:xfrm>
            <a:custGeom>
              <a:avLst/>
              <a:gdLst/>
              <a:ahLst/>
              <a:cxnLst/>
              <a:rect l="l" t="t" r="r" b="b"/>
              <a:pathLst>
                <a:path w="56801" h="32924" extrusionOk="0">
                  <a:moveTo>
                    <a:pt x="20072" y="219"/>
                  </a:moveTo>
                  <a:cubicBezTo>
                    <a:pt x="21081" y="219"/>
                    <a:pt x="22149" y="468"/>
                    <a:pt x="22979" y="966"/>
                  </a:cubicBezTo>
                  <a:lnTo>
                    <a:pt x="56420" y="18847"/>
                  </a:lnTo>
                  <a:lnTo>
                    <a:pt x="56420" y="20064"/>
                  </a:lnTo>
                  <a:lnTo>
                    <a:pt x="56420" y="21168"/>
                  </a:lnTo>
                  <a:cubicBezTo>
                    <a:pt x="56420" y="21624"/>
                    <a:pt x="56116" y="22043"/>
                    <a:pt x="55583" y="22385"/>
                  </a:cubicBezTo>
                  <a:lnTo>
                    <a:pt x="38729" y="32124"/>
                  </a:lnTo>
                  <a:cubicBezTo>
                    <a:pt x="38159" y="32470"/>
                    <a:pt x="37360" y="32643"/>
                    <a:pt x="36516" y="32643"/>
                  </a:cubicBezTo>
                  <a:cubicBezTo>
                    <a:pt x="35503" y="32643"/>
                    <a:pt x="34424" y="32394"/>
                    <a:pt x="33593" y="31896"/>
                  </a:cubicBezTo>
                  <a:lnTo>
                    <a:pt x="1408" y="13293"/>
                  </a:lnTo>
                  <a:cubicBezTo>
                    <a:pt x="419" y="12722"/>
                    <a:pt x="229" y="11999"/>
                    <a:pt x="229" y="11543"/>
                  </a:cubicBezTo>
                  <a:lnTo>
                    <a:pt x="229" y="10287"/>
                  </a:lnTo>
                  <a:lnTo>
                    <a:pt x="229" y="9336"/>
                  </a:lnTo>
                  <a:lnTo>
                    <a:pt x="17843" y="738"/>
                  </a:lnTo>
                  <a:cubicBezTo>
                    <a:pt x="18431" y="392"/>
                    <a:pt x="19231" y="219"/>
                    <a:pt x="20072" y="219"/>
                  </a:cubicBezTo>
                  <a:close/>
                  <a:moveTo>
                    <a:pt x="20185" y="1"/>
                  </a:moveTo>
                  <a:cubicBezTo>
                    <a:pt x="19296" y="1"/>
                    <a:pt x="18448" y="183"/>
                    <a:pt x="17805" y="548"/>
                  </a:cubicBezTo>
                  <a:lnTo>
                    <a:pt x="77" y="9146"/>
                  </a:lnTo>
                  <a:cubicBezTo>
                    <a:pt x="38" y="9184"/>
                    <a:pt x="0" y="9260"/>
                    <a:pt x="0" y="9298"/>
                  </a:cubicBezTo>
                  <a:lnTo>
                    <a:pt x="0" y="10325"/>
                  </a:lnTo>
                  <a:lnTo>
                    <a:pt x="0" y="11581"/>
                  </a:lnTo>
                  <a:cubicBezTo>
                    <a:pt x="0" y="12342"/>
                    <a:pt x="457" y="13064"/>
                    <a:pt x="1332" y="13559"/>
                  </a:cubicBezTo>
                  <a:lnTo>
                    <a:pt x="33517" y="32163"/>
                  </a:lnTo>
                  <a:cubicBezTo>
                    <a:pt x="34354" y="32695"/>
                    <a:pt x="35496" y="32923"/>
                    <a:pt x="36561" y="32923"/>
                  </a:cubicBezTo>
                  <a:cubicBezTo>
                    <a:pt x="37474" y="32923"/>
                    <a:pt x="38273" y="32733"/>
                    <a:pt x="38996" y="32391"/>
                  </a:cubicBezTo>
                  <a:lnTo>
                    <a:pt x="55811" y="22651"/>
                  </a:lnTo>
                  <a:cubicBezTo>
                    <a:pt x="56496" y="22309"/>
                    <a:pt x="56800" y="21815"/>
                    <a:pt x="56800" y="21244"/>
                  </a:cubicBezTo>
                  <a:lnTo>
                    <a:pt x="56800" y="20103"/>
                  </a:lnTo>
                  <a:lnTo>
                    <a:pt x="56800" y="18809"/>
                  </a:lnTo>
                  <a:cubicBezTo>
                    <a:pt x="56800" y="18695"/>
                    <a:pt x="56762" y="18695"/>
                    <a:pt x="56724" y="18657"/>
                  </a:cubicBezTo>
                  <a:lnTo>
                    <a:pt x="23245" y="776"/>
                  </a:lnTo>
                  <a:cubicBezTo>
                    <a:pt x="22356" y="259"/>
                    <a:pt x="21243" y="1"/>
                    <a:pt x="20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54"/>
            <p:cNvSpPr/>
            <p:nvPr/>
          </p:nvSpPr>
          <p:spPr>
            <a:xfrm>
              <a:off x="3216085" y="124952"/>
              <a:ext cx="761026" cy="432983"/>
            </a:xfrm>
            <a:custGeom>
              <a:avLst/>
              <a:gdLst/>
              <a:ahLst/>
              <a:cxnLst/>
              <a:rect l="l" t="t" r="r" b="b"/>
              <a:pathLst>
                <a:path w="57371" h="32641" extrusionOk="0">
                  <a:moveTo>
                    <a:pt x="20445" y="1"/>
                  </a:moveTo>
                  <a:cubicBezTo>
                    <a:pt x="19578" y="1"/>
                    <a:pt x="18752" y="174"/>
                    <a:pt x="18147" y="519"/>
                  </a:cubicBezTo>
                  <a:lnTo>
                    <a:pt x="1332" y="10259"/>
                  </a:lnTo>
                  <a:cubicBezTo>
                    <a:pt x="0" y="11020"/>
                    <a:pt x="152" y="12389"/>
                    <a:pt x="1712" y="13302"/>
                  </a:cubicBezTo>
                  <a:lnTo>
                    <a:pt x="33897" y="31906"/>
                  </a:lnTo>
                  <a:cubicBezTo>
                    <a:pt x="34780" y="32389"/>
                    <a:pt x="35894" y="32640"/>
                    <a:pt x="36939" y="32640"/>
                  </a:cubicBezTo>
                  <a:cubicBezTo>
                    <a:pt x="37787" y="32640"/>
                    <a:pt x="38589" y="32475"/>
                    <a:pt x="39186" y="32134"/>
                  </a:cubicBezTo>
                  <a:lnTo>
                    <a:pt x="56001" y="22395"/>
                  </a:lnTo>
                  <a:cubicBezTo>
                    <a:pt x="57371" y="21634"/>
                    <a:pt x="57181" y="20264"/>
                    <a:pt x="55659" y="19351"/>
                  </a:cubicBezTo>
                  <a:lnTo>
                    <a:pt x="23435" y="748"/>
                  </a:lnTo>
                  <a:cubicBezTo>
                    <a:pt x="22584" y="250"/>
                    <a:pt x="21485" y="1"/>
                    <a:pt x="20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54"/>
            <p:cNvSpPr/>
            <p:nvPr/>
          </p:nvSpPr>
          <p:spPr>
            <a:xfrm>
              <a:off x="3219110" y="123068"/>
              <a:ext cx="753969" cy="436724"/>
            </a:xfrm>
            <a:custGeom>
              <a:avLst/>
              <a:gdLst/>
              <a:ahLst/>
              <a:cxnLst/>
              <a:rect l="l" t="t" r="r" b="b"/>
              <a:pathLst>
                <a:path w="56839" h="32923" extrusionOk="0">
                  <a:moveTo>
                    <a:pt x="20164" y="281"/>
                  </a:moveTo>
                  <a:cubicBezTo>
                    <a:pt x="21229" y="281"/>
                    <a:pt x="22256" y="509"/>
                    <a:pt x="23055" y="1042"/>
                  </a:cubicBezTo>
                  <a:lnTo>
                    <a:pt x="55279" y="19607"/>
                  </a:lnTo>
                  <a:cubicBezTo>
                    <a:pt x="56077" y="20102"/>
                    <a:pt x="56496" y="20673"/>
                    <a:pt x="56496" y="21243"/>
                  </a:cubicBezTo>
                  <a:cubicBezTo>
                    <a:pt x="56496" y="21662"/>
                    <a:pt x="56192" y="22080"/>
                    <a:pt x="55659" y="22423"/>
                  </a:cubicBezTo>
                  <a:lnTo>
                    <a:pt x="38805" y="32162"/>
                  </a:lnTo>
                  <a:cubicBezTo>
                    <a:pt x="38235" y="32508"/>
                    <a:pt x="37436" y="32681"/>
                    <a:pt x="36592" y="32681"/>
                  </a:cubicBezTo>
                  <a:cubicBezTo>
                    <a:pt x="35579" y="32681"/>
                    <a:pt x="34500" y="32432"/>
                    <a:pt x="33669" y="31934"/>
                  </a:cubicBezTo>
                  <a:lnTo>
                    <a:pt x="1484" y="13330"/>
                  </a:lnTo>
                  <a:cubicBezTo>
                    <a:pt x="685" y="12874"/>
                    <a:pt x="267" y="12303"/>
                    <a:pt x="267" y="11732"/>
                  </a:cubicBezTo>
                  <a:cubicBezTo>
                    <a:pt x="267" y="11314"/>
                    <a:pt x="571" y="10857"/>
                    <a:pt x="1104" y="10553"/>
                  </a:cubicBezTo>
                  <a:lnTo>
                    <a:pt x="17957" y="776"/>
                  </a:lnTo>
                  <a:cubicBezTo>
                    <a:pt x="18566" y="471"/>
                    <a:pt x="19327" y="281"/>
                    <a:pt x="20164" y="281"/>
                  </a:cubicBezTo>
                  <a:close/>
                  <a:moveTo>
                    <a:pt x="20207" y="0"/>
                  </a:moveTo>
                  <a:cubicBezTo>
                    <a:pt x="19316" y="0"/>
                    <a:pt x="18468" y="183"/>
                    <a:pt x="17843" y="547"/>
                  </a:cubicBezTo>
                  <a:lnTo>
                    <a:pt x="1028" y="10287"/>
                  </a:lnTo>
                  <a:cubicBezTo>
                    <a:pt x="343" y="10629"/>
                    <a:pt x="0" y="11162"/>
                    <a:pt x="0" y="11732"/>
                  </a:cubicBezTo>
                  <a:cubicBezTo>
                    <a:pt x="0" y="12379"/>
                    <a:pt x="533" y="13102"/>
                    <a:pt x="1408" y="13596"/>
                  </a:cubicBezTo>
                  <a:lnTo>
                    <a:pt x="33593" y="32162"/>
                  </a:lnTo>
                  <a:cubicBezTo>
                    <a:pt x="34430" y="32695"/>
                    <a:pt x="35572" y="32923"/>
                    <a:pt x="36637" y="32923"/>
                  </a:cubicBezTo>
                  <a:cubicBezTo>
                    <a:pt x="37550" y="32923"/>
                    <a:pt x="38349" y="32733"/>
                    <a:pt x="38996" y="32428"/>
                  </a:cubicBezTo>
                  <a:lnTo>
                    <a:pt x="55849" y="22651"/>
                  </a:lnTo>
                  <a:cubicBezTo>
                    <a:pt x="56496" y="22347"/>
                    <a:pt x="56838" y="21814"/>
                    <a:pt x="56838" y="21243"/>
                  </a:cubicBezTo>
                  <a:cubicBezTo>
                    <a:pt x="56838" y="20558"/>
                    <a:pt x="56306" y="19874"/>
                    <a:pt x="55469" y="19379"/>
                  </a:cubicBezTo>
                  <a:lnTo>
                    <a:pt x="23283" y="776"/>
                  </a:lnTo>
                  <a:cubicBezTo>
                    <a:pt x="22394" y="259"/>
                    <a:pt x="21269" y="0"/>
                    <a:pt x="20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54"/>
            <p:cNvSpPr/>
            <p:nvPr/>
          </p:nvSpPr>
          <p:spPr>
            <a:xfrm>
              <a:off x="3276640" y="155554"/>
              <a:ext cx="658594" cy="380520"/>
            </a:xfrm>
            <a:custGeom>
              <a:avLst/>
              <a:gdLst/>
              <a:ahLst/>
              <a:cxnLst/>
              <a:rect l="l" t="t" r="r" b="b"/>
              <a:pathLst>
                <a:path w="49649" h="28686" extrusionOk="0">
                  <a:moveTo>
                    <a:pt x="17843" y="0"/>
                  </a:moveTo>
                  <a:lnTo>
                    <a:pt x="0" y="10272"/>
                  </a:lnTo>
                  <a:lnTo>
                    <a:pt x="31881" y="28686"/>
                  </a:lnTo>
                  <a:lnTo>
                    <a:pt x="49648" y="18376"/>
                  </a:lnTo>
                  <a:lnTo>
                    <a:pt x="17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54"/>
            <p:cNvSpPr/>
            <p:nvPr/>
          </p:nvSpPr>
          <p:spPr>
            <a:xfrm>
              <a:off x="3275632" y="153153"/>
              <a:ext cx="662122" cy="384937"/>
            </a:xfrm>
            <a:custGeom>
              <a:avLst/>
              <a:gdLst/>
              <a:ahLst/>
              <a:cxnLst/>
              <a:rect l="l" t="t" r="r" b="b"/>
              <a:pathLst>
                <a:path w="49915" h="29019" extrusionOk="0">
                  <a:moveTo>
                    <a:pt x="17919" y="334"/>
                  </a:moveTo>
                  <a:lnTo>
                    <a:pt x="49496" y="18557"/>
                  </a:lnTo>
                  <a:lnTo>
                    <a:pt x="31957" y="28677"/>
                  </a:lnTo>
                  <a:lnTo>
                    <a:pt x="381" y="10453"/>
                  </a:lnTo>
                  <a:lnTo>
                    <a:pt x="17919" y="334"/>
                  </a:lnTo>
                  <a:close/>
                  <a:moveTo>
                    <a:pt x="17938" y="1"/>
                  </a:moveTo>
                  <a:cubicBezTo>
                    <a:pt x="17919" y="1"/>
                    <a:pt x="17900" y="10"/>
                    <a:pt x="17881" y="29"/>
                  </a:cubicBezTo>
                  <a:lnTo>
                    <a:pt x="38" y="10301"/>
                  </a:lnTo>
                  <a:cubicBezTo>
                    <a:pt x="38" y="10377"/>
                    <a:pt x="0" y="10415"/>
                    <a:pt x="0" y="10453"/>
                  </a:cubicBezTo>
                  <a:cubicBezTo>
                    <a:pt x="0" y="10567"/>
                    <a:pt x="0" y="10567"/>
                    <a:pt x="38" y="10606"/>
                  </a:cubicBezTo>
                  <a:lnTo>
                    <a:pt x="31881" y="29019"/>
                  </a:lnTo>
                  <a:lnTo>
                    <a:pt x="31957" y="29019"/>
                  </a:lnTo>
                  <a:cubicBezTo>
                    <a:pt x="31957" y="29019"/>
                    <a:pt x="31974" y="28985"/>
                    <a:pt x="31997" y="28985"/>
                  </a:cubicBezTo>
                  <a:cubicBezTo>
                    <a:pt x="32008" y="28985"/>
                    <a:pt x="32021" y="28994"/>
                    <a:pt x="32034" y="29019"/>
                  </a:cubicBezTo>
                  <a:lnTo>
                    <a:pt x="49876" y="18747"/>
                  </a:lnTo>
                  <a:cubicBezTo>
                    <a:pt x="49876" y="18709"/>
                    <a:pt x="49914" y="18633"/>
                    <a:pt x="49914" y="18595"/>
                  </a:cubicBezTo>
                  <a:cubicBezTo>
                    <a:pt x="49914" y="18481"/>
                    <a:pt x="49914" y="18481"/>
                    <a:pt x="49876" y="18443"/>
                  </a:cubicBezTo>
                  <a:lnTo>
                    <a:pt x="17995" y="29"/>
                  </a:lnTo>
                  <a:cubicBezTo>
                    <a:pt x="17976" y="10"/>
                    <a:pt x="17957" y="1"/>
                    <a:pt x="17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54"/>
            <p:cNvSpPr/>
            <p:nvPr/>
          </p:nvSpPr>
          <p:spPr>
            <a:xfrm>
              <a:off x="3288247" y="247905"/>
              <a:ext cx="44424" cy="38866"/>
            </a:xfrm>
            <a:custGeom>
              <a:avLst/>
              <a:gdLst/>
              <a:ahLst/>
              <a:cxnLst/>
              <a:rect l="l" t="t" r="r" b="b"/>
              <a:pathLst>
                <a:path w="3349" h="2930" extrusionOk="0">
                  <a:moveTo>
                    <a:pt x="0" y="1"/>
                  </a:moveTo>
                  <a:lnTo>
                    <a:pt x="0" y="1028"/>
                  </a:lnTo>
                  <a:lnTo>
                    <a:pt x="3348" y="293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54"/>
            <p:cNvSpPr/>
            <p:nvPr/>
          </p:nvSpPr>
          <p:spPr>
            <a:xfrm>
              <a:off x="3286735" y="245385"/>
              <a:ext cx="48457" cy="43416"/>
            </a:xfrm>
            <a:custGeom>
              <a:avLst/>
              <a:gdLst/>
              <a:ahLst/>
              <a:cxnLst/>
              <a:rect l="l" t="t" r="r" b="b"/>
              <a:pathLst>
                <a:path w="3653" h="3273" extrusionOk="0">
                  <a:moveTo>
                    <a:pt x="229" y="495"/>
                  </a:moveTo>
                  <a:lnTo>
                    <a:pt x="2397" y="2359"/>
                  </a:lnTo>
                  <a:lnTo>
                    <a:pt x="229" y="1142"/>
                  </a:lnTo>
                  <a:lnTo>
                    <a:pt x="229" y="495"/>
                  </a:lnTo>
                  <a:close/>
                  <a:moveTo>
                    <a:pt x="76" y="0"/>
                  </a:moveTo>
                  <a:cubicBezTo>
                    <a:pt x="38" y="38"/>
                    <a:pt x="0" y="76"/>
                    <a:pt x="0" y="114"/>
                  </a:cubicBezTo>
                  <a:lnTo>
                    <a:pt x="0" y="1180"/>
                  </a:lnTo>
                  <a:cubicBezTo>
                    <a:pt x="0" y="1256"/>
                    <a:pt x="0" y="1256"/>
                    <a:pt x="38" y="1332"/>
                  </a:cubicBezTo>
                  <a:lnTo>
                    <a:pt x="3424" y="3272"/>
                  </a:lnTo>
                  <a:lnTo>
                    <a:pt x="3462" y="3272"/>
                  </a:lnTo>
                  <a:cubicBezTo>
                    <a:pt x="3538" y="3272"/>
                    <a:pt x="3576" y="3272"/>
                    <a:pt x="3614" y="3120"/>
                  </a:cubicBezTo>
                  <a:cubicBezTo>
                    <a:pt x="3652" y="3082"/>
                    <a:pt x="3652" y="2968"/>
                    <a:pt x="3614" y="2930"/>
                  </a:cubicBezTo>
                  <a:lnTo>
                    <a:pt x="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54"/>
            <p:cNvSpPr/>
            <p:nvPr/>
          </p:nvSpPr>
          <p:spPr>
            <a:xfrm>
              <a:off x="3288247" y="142435"/>
              <a:ext cx="227110" cy="144336"/>
            </a:xfrm>
            <a:custGeom>
              <a:avLst/>
              <a:gdLst/>
              <a:ahLst/>
              <a:cxnLst/>
              <a:rect l="l" t="t" r="r" b="b"/>
              <a:pathLst>
                <a:path w="17121" h="10881" extrusionOk="0">
                  <a:moveTo>
                    <a:pt x="13734" y="0"/>
                  </a:moveTo>
                  <a:lnTo>
                    <a:pt x="0" y="7952"/>
                  </a:lnTo>
                  <a:lnTo>
                    <a:pt x="3348" y="10881"/>
                  </a:lnTo>
                  <a:lnTo>
                    <a:pt x="17120" y="3006"/>
                  </a:lnTo>
                  <a:lnTo>
                    <a:pt x="137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54"/>
            <p:cNvSpPr/>
            <p:nvPr/>
          </p:nvSpPr>
          <p:spPr>
            <a:xfrm>
              <a:off x="3286230" y="140697"/>
              <a:ext cx="230134" cy="148104"/>
            </a:xfrm>
            <a:custGeom>
              <a:avLst/>
              <a:gdLst/>
              <a:ahLst/>
              <a:cxnLst/>
              <a:rect l="l" t="t" r="r" b="b"/>
              <a:pathLst>
                <a:path w="17349" h="11165" extrusionOk="0">
                  <a:moveTo>
                    <a:pt x="13886" y="283"/>
                  </a:moveTo>
                  <a:lnTo>
                    <a:pt x="17006" y="3023"/>
                  </a:lnTo>
                  <a:lnTo>
                    <a:pt x="3500" y="10822"/>
                  </a:lnTo>
                  <a:lnTo>
                    <a:pt x="381" y="8083"/>
                  </a:lnTo>
                  <a:lnTo>
                    <a:pt x="13886" y="283"/>
                  </a:lnTo>
                  <a:close/>
                  <a:moveTo>
                    <a:pt x="13837" y="0"/>
                  </a:moveTo>
                  <a:cubicBezTo>
                    <a:pt x="13819" y="0"/>
                    <a:pt x="13798" y="4"/>
                    <a:pt x="13772" y="17"/>
                  </a:cubicBezTo>
                  <a:lnTo>
                    <a:pt x="38" y="7968"/>
                  </a:lnTo>
                  <a:cubicBezTo>
                    <a:pt x="38" y="7968"/>
                    <a:pt x="0" y="8006"/>
                    <a:pt x="0" y="8083"/>
                  </a:cubicBezTo>
                  <a:cubicBezTo>
                    <a:pt x="0" y="8083"/>
                    <a:pt x="0" y="8121"/>
                    <a:pt x="38" y="8159"/>
                  </a:cubicBezTo>
                  <a:lnTo>
                    <a:pt x="3424" y="11126"/>
                  </a:lnTo>
                  <a:cubicBezTo>
                    <a:pt x="3462" y="11164"/>
                    <a:pt x="3462" y="11164"/>
                    <a:pt x="3500" y="11164"/>
                  </a:cubicBezTo>
                  <a:cubicBezTo>
                    <a:pt x="3576" y="11164"/>
                    <a:pt x="3576" y="11164"/>
                    <a:pt x="3576" y="11126"/>
                  </a:cubicBezTo>
                  <a:lnTo>
                    <a:pt x="17310" y="3175"/>
                  </a:lnTo>
                  <a:cubicBezTo>
                    <a:pt x="17310" y="3175"/>
                    <a:pt x="17348" y="3137"/>
                    <a:pt x="17348" y="3061"/>
                  </a:cubicBezTo>
                  <a:cubicBezTo>
                    <a:pt x="17348" y="3061"/>
                    <a:pt x="17348" y="3023"/>
                    <a:pt x="17310" y="2985"/>
                  </a:cubicBezTo>
                  <a:lnTo>
                    <a:pt x="13924" y="17"/>
                  </a:lnTo>
                  <a:cubicBezTo>
                    <a:pt x="13899" y="17"/>
                    <a:pt x="13874" y="0"/>
                    <a:pt x="13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54"/>
            <p:cNvSpPr/>
            <p:nvPr/>
          </p:nvSpPr>
          <p:spPr>
            <a:xfrm>
              <a:off x="3342753" y="192391"/>
              <a:ext cx="239221" cy="138288"/>
            </a:xfrm>
            <a:custGeom>
              <a:avLst/>
              <a:gdLst/>
              <a:ahLst/>
              <a:cxnLst/>
              <a:rect l="l" t="t" r="r" b="b"/>
              <a:pathLst>
                <a:path w="18034" h="10425" extrusionOk="0">
                  <a:moveTo>
                    <a:pt x="15560" y="1"/>
                  </a:moveTo>
                  <a:lnTo>
                    <a:pt x="0" y="8979"/>
                  </a:lnTo>
                  <a:lnTo>
                    <a:pt x="2473" y="10425"/>
                  </a:lnTo>
                  <a:lnTo>
                    <a:pt x="18033" y="1408"/>
                  </a:lnTo>
                  <a:lnTo>
                    <a:pt x="155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54"/>
            <p:cNvSpPr/>
            <p:nvPr/>
          </p:nvSpPr>
          <p:spPr>
            <a:xfrm>
              <a:off x="3339715" y="189871"/>
              <a:ext cx="245283" cy="141816"/>
            </a:xfrm>
            <a:custGeom>
              <a:avLst/>
              <a:gdLst/>
              <a:ahLst/>
              <a:cxnLst/>
              <a:rect l="l" t="t" r="r" b="b"/>
              <a:pathLst>
                <a:path w="18491" h="10691" extrusionOk="0">
                  <a:moveTo>
                    <a:pt x="15789" y="267"/>
                  </a:moveTo>
                  <a:lnTo>
                    <a:pt x="18072" y="1598"/>
                  </a:lnTo>
                  <a:lnTo>
                    <a:pt x="2702" y="10501"/>
                  </a:lnTo>
                  <a:lnTo>
                    <a:pt x="419" y="9169"/>
                  </a:lnTo>
                  <a:lnTo>
                    <a:pt x="15789" y="267"/>
                  </a:lnTo>
                  <a:close/>
                  <a:moveTo>
                    <a:pt x="15789" y="0"/>
                  </a:moveTo>
                  <a:lnTo>
                    <a:pt x="1" y="9131"/>
                  </a:lnTo>
                  <a:lnTo>
                    <a:pt x="2702" y="10691"/>
                  </a:lnTo>
                  <a:lnTo>
                    <a:pt x="18490" y="1560"/>
                  </a:lnTo>
                  <a:lnTo>
                    <a:pt x="15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54"/>
            <p:cNvSpPr/>
            <p:nvPr/>
          </p:nvSpPr>
          <p:spPr>
            <a:xfrm>
              <a:off x="3401795" y="312506"/>
              <a:ext cx="100947" cy="59056"/>
            </a:xfrm>
            <a:custGeom>
              <a:avLst/>
              <a:gdLst/>
              <a:ahLst/>
              <a:cxnLst/>
              <a:rect l="l" t="t" r="r" b="b"/>
              <a:pathLst>
                <a:path w="7610" h="4452" extrusionOk="0">
                  <a:moveTo>
                    <a:pt x="3500" y="0"/>
                  </a:moveTo>
                  <a:lnTo>
                    <a:pt x="0" y="2055"/>
                  </a:lnTo>
                  <a:lnTo>
                    <a:pt x="4071" y="4451"/>
                  </a:lnTo>
                  <a:lnTo>
                    <a:pt x="7609" y="2397"/>
                  </a:lnTo>
                  <a:lnTo>
                    <a:pt x="3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54"/>
            <p:cNvSpPr/>
            <p:nvPr/>
          </p:nvSpPr>
          <p:spPr>
            <a:xfrm>
              <a:off x="3398267" y="310994"/>
              <a:ext cx="107500" cy="61576"/>
            </a:xfrm>
            <a:custGeom>
              <a:avLst/>
              <a:gdLst/>
              <a:ahLst/>
              <a:cxnLst/>
              <a:rect l="l" t="t" r="r" b="b"/>
              <a:pathLst>
                <a:path w="8104" h="4642" extrusionOk="0">
                  <a:moveTo>
                    <a:pt x="3766" y="266"/>
                  </a:moveTo>
                  <a:lnTo>
                    <a:pt x="7685" y="2511"/>
                  </a:lnTo>
                  <a:lnTo>
                    <a:pt x="4337" y="4413"/>
                  </a:lnTo>
                  <a:lnTo>
                    <a:pt x="457" y="2169"/>
                  </a:lnTo>
                  <a:lnTo>
                    <a:pt x="3766" y="266"/>
                  </a:lnTo>
                  <a:close/>
                  <a:moveTo>
                    <a:pt x="3766" y="0"/>
                  </a:moveTo>
                  <a:lnTo>
                    <a:pt x="0" y="2169"/>
                  </a:lnTo>
                  <a:lnTo>
                    <a:pt x="4337" y="4641"/>
                  </a:lnTo>
                  <a:lnTo>
                    <a:pt x="8103" y="2473"/>
                  </a:lnTo>
                  <a:lnTo>
                    <a:pt x="3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54"/>
            <p:cNvSpPr/>
            <p:nvPr/>
          </p:nvSpPr>
          <p:spPr>
            <a:xfrm>
              <a:off x="3435104" y="322600"/>
              <a:ext cx="37858" cy="32300"/>
            </a:xfrm>
            <a:custGeom>
              <a:avLst/>
              <a:gdLst/>
              <a:ahLst/>
              <a:cxnLst/>
              <a:rect l="l" t="t" r="r" b="b"/>
              <a:pathLst>
                <a:path w="2854" h="2435" extrusionOk="0">
                  <a:moveTo>
                    <a:pt x="1598" y="0"/>
                  </a:moveTo>
                  <a:lnTo>
                    <a:pt x="989" y="76"/>
                  </a:lnTo>
                  <a:lnTo>
                    <a:pt x="1979" y="2016"/>
                  </a:lnTo>
                  <a:lnTo>
                    <a:pt x="0" y="1826"/>
                  </a:lnTo>
                  <a:lnTo>
                    <a:pt x="0" y="2207"/>
                  </a:lnTo>
                  <a:lnTo>
                    <a:pt x="2854" y="2435"/>
                  </a:lnTo>
                  <a:lnTo>
                    <a:pt x="2854" y="2435"/>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54"/>
            <p:cNvSpPr/>
            <p:nvPr/>
          </p:nvSpPr>
          <p:spPr>
            <a:xfrm>
              <a:off x="3469924" y="352871"/>
              <a:ext cx="101451" cy="59056"/>
            </a:xfrm>
            <a:custGeom>
              <a:avLst/>
              <a:gdLst/>
              <a:ahLst/>
              <a:cxnLst/>
              <a:rect l="l" t="t" r="r" b="b"/>
              <a:pathLst>
                <a:path w="7648" h="4452" extrusionOk="0">
                  <a:moveTo>
                    <a:pt x="3538" y="1"/>
                  </a:moveTo>
                  <a:lnTo>
                    <a:pt x="0" y="2131"/>
                  </a:lnTo>
                  <a:lnTo>
                    <a:pt x="4071" y="4452"/>
                  </a:lnTo>
                  <a:lnTo>
                    <a:pt x="7647" y="2397"/>
                  </a:lnTo>
                  <a:lnTo>
                    <a:pt x="3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54"/>
            <p:cNvSpPr/>
            <p:nvPr/>
          </p:nvSpPr>
          <p:spPr>
            <a:xfrm>
              <a:off x="3466382" y="351863"/>
              <a:ext cx="107513" cy="61576"/>
            </a:xfrm>
            <a:custGeom>
              <a:avLst/>
              <a:gdLst/>
              <a:ahLst/>
              <a:cxnLst/>
              <a:rect l="l" t="t" r="r" b="b"/>
              <a:pathLst>
                <a:path w="8105" h="4642" extrusionOk="0">
                  <a:moveTo>
                    <a:pt x="3767" y="305"/>
                  </a:moveTo>
                  <a:lnTo>
                    <a:pt x="7648" y="2512"/>
                  </a:lnTo>
                  <a:lnTo>
                    <a:pt x="4338" y="4414"/>
                  </a:lnTo>
                  <a:lnTo>
                    <a:pt x="458" y="2207"/>
                  </a:lnTo>
                  <a:lnTo>
                    <a:pt x="3767" y="305"/>
                  </a:lnTo>
                  <a:close/>
                  <a:moveTo>
                    <a:pt x="3767" y="1"/>
                  </a:moveTo>
                  <a:lnTo>
                    <a:pt x="1" y="2207"/>
                  </a:lnTo>
                  <a:lnTo>
                    <a:pt x="4338" y="4642"/>
                  </a:lnTo>
                  <a:lnTo>
                    <a:pt x="8104" y="2473"/>
                  </a:lnTo>
                  <a:lnTo>
                    <a:pt x="3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54"/>
            <p:cNvSpPr/>
            <p:nvPr/>
          </p:nvSpPr>
          <p:spPr>
            <a:xfrm>
              <a:off x="3503233" y="362966"/>
              <a:ext cx="38362" cy="32314"/>
            </a:xfrm>
            <a:custGeom>
              <a:avLst/>
              <a:gdLst/>
              <a:ahLst/>
              <a:cxnLst/>
              <a:rect l="l" t="t" r="r" b="b"/>
              <a:pathLst>
                <a:path w="2892" h="2436" extrusionOk="0">
                  <a:moveTo>
                    <a:pt x="1598" y="1"/>
                  </a:moveTo>
                  <a:lnTo>
                    <a:pt x="989" y="77"/>
                  </a:lnTo>
                  <a:lnTo>
                    <a:pt x="1979" y="2017"/>
                  </a:lnTo>
                  <a:lnTo>
                    <a:pt x="0" y="1865"/>
                  </a:lnTo>
                  <a:lnTo>
                    <a:pt x="0" y="2245"/>
                  </a:lnTo>
                  <a:lnTo>
                    <a:pt x="2892" y="243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54"/>
            <p:cNvSpPr/>
            <p:nvPr/>
          </p:nvSpPr>
          <p:spPr>
            <a:xfrm>
              <a:off x="3538053" y="391738"/>
              <a:ext cx="101451" cy="58552"/>
            </a:xfrm>
            <a:custGeom>
              <a:avLst/>
              <a:gdLst/>
              <a:ahLst/>
              <a:cxnLst/>
              <a:rect l="l" t="t" r="r" b="b"/>
              <a:pathLst>
                <a:path w="7648" h="4414" extrusionOk="0">
                  <a:moveTo>
                    <a:pt x="3538" y="0"/>
                  </a:moveTo>
                  <a:lnTo>
                    <a:pt x="0" y="2016"/>
                  </a:lnTo>
                  <a:lnTo>
                    <a:pt x="4109" y="4413"/>
                  </a:lnTo>
                  <a:lnTo>
                    <a:pt x="7647" y="2359"/>
                  </a:lnTo>
                  <a:lnTo>
                    <a:pt x="3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54"/>
            <p:cNvSpPr/>
            <p:nvPr/>
          </p:nvSpPr>
          <p:spPr>
            <a:xfrm>
              <a:off x="3535533" y="389708"/>
              <a:ext cx="106995" cy="61589"/>
            </a:xfrm>
            <a:custGeom>
              <a:avLst/>
              <a:gdLst/>
              <a:ahLst/>
              <a:cxnLst/>
              <a:rect l="l" t="t" r="r" b="b"/>
              <a:pathLst>
                <a:path w="8066" h="4643" extrusionOk="0">
                  <a:moveTo>
                    <a:pt x="3728" y="305"/>
                  </a:moveTo>
                  <a:lnTo>
                    <a:pt x="7647" y="2512"/>
                  </a:lnTo>
                  <a:lnTo>
                    <a:pt x="4299" y="4414"/>
                  </a:lnTo>
                  <a:lnTo>
                    <a:pt x="419" y="2169"/>
                  </a:lnTo>
                  <a:lnTo>
                    <a:pt x="3728" y="305"/>
                  </a:lnTo>
                  <a:close/>
                  <a:moveTo>
                    <a:pt x="3728" y="1"/>
                  </a:moveTo>
                  <a:lnTo>
                    <a:pt x="0" y="2169"/>
                  </a:lnTo>
                  <a:lnTo>
                    <a:pt x="4299" y="4642"/>
                  </a:lnTo>
                  <a:lnTo>
                    <a:pt x="8065" y="2474"/>
                  </a:lnTo>
                  <a:lnTo>
                    <a:pt x="3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54"/>
            <p:cNvSpPr/>
            <p:nvPr/>
          </p:nvSpPr>
          <p:spPr>
            <a:xfrm>
              <a:off x="3571362" y="401819"/>
              <a:ext cx="38362" cy="31809"/>
            </a:xfrm>
            <a:custGeom>
              <a:avLst/>
              <a:gdLst/>
              <a:ahLst/>
              <a:cxnLst/>
              <a:rect l="l" t="t" r="r" b="b"/>
              <a:pathLst>
                <a:path w="2892" h="2398" extrusionOk="0">
                  <a:moveTo>
                    <a:pt x="1636" y="1"/>
                  </a:moveTo>
                  <a:lnTo>
                    <a:pt x="1027" y="39"/>
                  </a:lnTo>
                  <a:lnTo>
                    <a:pt x="2055" y="1979"/>
                  </a:lnTo>
                  <a:lnTo>
                    <a:pt x="0" y="1827"/>
                  </a:lnTo>
                  <a:lnTo>
                    <a:pt x="0" y="1827"/>
                  </a:lnTo>
                  <a:lnTo>
                    <a:pt x="38" y="2169"/>
                  </a:lnTo>
                  <a:lnTo>
                    <a:pt x="2892" y="2398"/>
                  </a:lnTo>
                  <a:lnTo>
                    <a:pt x="2892" y="2398"/>
                  </a:lnTo>
                  <a:lnTo>
                    <a:pt x="1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54"/>
            <p:cNvSpPr/>
            <p:nvPr/>
          </p:nvSpPr>
          <p:spPr>
            <a:xfrm>
              <a:off x="3607694" y="430087"/>
              <a:ext cx="100947" cy="58048"/>
            </a:xfrm>
            <a:custGeom>
              <a:avLst/>
              <a:gdLst/>
              <a:ahLst/>
              <a:cxnLst/>
              <a:rect l="l" t="t" r="r" b="b"/>
              <a:pathLst>
                <a:path w="7610" h="4376" extrusionOk="0">
                  <a:moveTo>
                    <a:pt x="3538" y="0"/>
                  </a:moveTo>
                  <a:lnTo>
                    <a:pt x="0" y="2055"/>
                  </a:lnTo>
                  <a:lnTo>
                    <a:pt x="4109" y="4376"/>
                  </a:lnTo>
                  <a:lnTo>
                    <a:pt x="7609" y="2321"/>
                  </a:lnTo>
                  <a:lnTo>
                    <a:pt x="3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54"/>
            <p:cNvSpPr/>
            <p:nvPr/>
          </p:nvSpPr>
          <p:spPr>
            <a:xfrm>
              <a:off x="3604670" y="428070"/>
              <a:ext cx="107500" cy="62080"/>
            </a:xfrm>
            <a:custGeom>
              <a:avLst/>
              <a:gdLst/>
              <a:ahLst/>
              <a:cxnLst/>
              <a:rect l="l" t="t" r="r" b="b"/>
              <a:pathLst>
                <a:path w="8104" h="4680" extrusionOk="0">
                  <a:moveTo>
                    <a:pt x="3766" y="305"/>
                  </a:moveTo>
                  <a:lnTo>
                    <a:pt x="7647" y="2511"/>
                  </a:lnTo>
                  <a:lnTo>
                    <a:pt x="4337" y="4413"/>
                  </a:lnTo>
                  <a:lnTo>
                    <a:pt x="419" y="2207"/>
                  </a:lnTo>
                  <a:lnTo>
                    <a:pt x="3766" y="305"/>
                  </a:lnTo>
                  <a:close/>
                  <a:moveTo>
                    <a:pt x="3766" y="0"/>
                  </a:moveTo>
                  <a:lnTo>
                    <a:pt x="0" y="2207"/>
                  </a:lnTo>
                  <a:lnTo>
                    <a:pt x="4337" y="4680"/>
                  </a:lnTo>
                  <a:lnTo>
                    <a:pt x="8104" y="2473"/>
                  </a:lnTo>
                  <a:lnTo>
                    <a:pt x="3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54"/>
            <p:cNvSpPr/>
            <p:nvPr/>
          </p:nvSpPr>
          <p:spPr>
            <a:xfrm>
              <a:off x="3641507" y="439677"/>
              <a:ext cx="37858" cy="32818"/>
            </a:xfrm>
            <a:custGeom>
              <a:avLst/>
              <a:gdLst/>
              <a:ahLst/>
              <a:cxnLst/>
              <a:rect l="l" t="t" r="r" b="b"/>
              <a:pathLst>
                <a:path w="2854" h="2474" extrusionOk="0">
                  <a:moveTo>
                    <a:pt x="1598" y="0"/>
                  </a:moveTo>
                  <a:lnTo>
                    <a:pt x="989" y="76"/>
                  </a:lnTo>
                  <a:lnTo>
                    <a:pt x="1979" y="1979"/>
                  </a:lnTo>
                  <a:lnTo>
                    <a:pt x="0" y="1826"/>
                  </a:lnTo>
                  <a:lnTo>
                    <a:pt x="0" y="2207"/>
                  </a:lnTo>
                  <a:lnTo>
                    <a:pt x="2854" y="2473"/>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54"/>
            <p:cNvSpPr/>
            <p:nvPr/>
          </p:nvSpPr>
          <p:spPr>
            <a:xfrm>
              <a:off x="3470428" y="222463"/>
              <a:ext cx="134255" cy="78449"/>
            </a:xfrm>
            <a:custGeom>
              <a:avLst/>
              <a:gdLst/>
              <a:ahLst/>
              <a:cxnLst/>
              <a:rect l="l" t="t" r="r" b="b"/>
              <a:pathLst>
                <a:path w="10121" h="5914" extrusionOk="0">
                  <a:moveTo>
                    <a:pt x="9971" y="1"/>
                  </a:moveTo>
                  <a:cubicBezTo>
                    <a:pt x="9955" y="1"/>
                    <a:pt x="9941" y="5"/>
                    <a:pt x="9930" y="16"/>
                  </a:cubicBezTo>
                  <a:lnTo>
                    <a:pt x="76" y="5723"/>
                  </a:lnTo>
                  <a:cubicBezTo>
                    <a:pt x="38" y="5761"/>
                    <a:pt x="0" y="5799"/>
                    <a:pt x="38" y="5875"/>
                  </a:cubicBezTo>
                  <a:cubicBezTo>
                    <a:pt x="38" y="5913"/>
                    <a:pt x="76" y="5913"/>
                    <a:pt x="153" y="5913"/>
                  </a:cubicBezTo>
                  <a:lnTo>
                    <a:pt x="191" y="5913"/>
                  </a:lnTo>
                  <a:lnTo>
                    <a:pt x="10044" y="207"/>
                  </a:lnTo>
                  <a:cubicBezTo>
                    <a:pt x="10082" y="130"/>
                    <a:pt x="10120" y="92"/>
                    <a:pt x="10082" y="54"/>
                  </a:cubicBezTo>
                  <a:cubicBezTo>
                    <a:pt x="10055" y="27"/>
                    <a:pt x="10009" y="1"/>
                    <a:pt x="9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54"/>
            <p:cNvSpPr/>
            <p:nvPr/>
          </p:nvSpPr>
          <p:spPr>
            <a:xfrm>
              <a:off x="3480523" y="228021"/>
              <a:ext cx="134242" cy="78436"/>
            </a:xfrm>
            <a:custGeom>
              <a:avLst/>
              <a:gdLst/>
              <a:ahLst/>
              <a:cxnLst/>
              <a:rect l="l" t="t" r="r" b="b"/>
              <a:pathLst>
                <a:path w="10120" h="5913" extrusionOk="0">
                  <a:moveTo>
                    <a:pt x="9971" y="0"/>
                  </a:moveTo>
                  <a:cubicBezTo>
                    <a:pt x="9955" y="0"/>
                    <a:pt x="9941" y="5"/>
                    <a:pt x="9930" y="16"/>
                  </a:cubicBezTo>
                  <a:lnTo>
                    <a:pt x="76" y="5722"/>
                  </a:lnTo>
                  <a:cubicBezTo>
                    <a:pt x="38" y="5760"/>
                    <a:pt x="0" y="5837"/>
                    <a:pt x="38" y="5875"/>
                  </a:cubicBezTo>
                  <a:cubicBezTo>
                    <a:pt x="38" y="5913"/>
                    <a:pt x="76" y="5913"/>
                    <a:pt x="152" y="5913"/>
                  </a:cubicBezTo>
                  <a:lnTo>
                    <a:pt x="190"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54"/>
            <p:cNvSpPr/>
            <p:nvPr/>
          </p:nvSpPr>
          <p:spPr>
            <a:xfrm>
              <a:off x="3490618" y="233062"/>
              <a:ext cx="134242" cy="78449"/>
            </a:xfrm>
            <a:custGeom>
              <a:avLst/>
              <a:gdLst/>
              <a:ahLst/>
              <a:cxnLst/>
              <a:rect l="l" t="t" r="r" b="b"/>
              <a:pathLst>
                <a:path w="10120" h="5914" extrusionOk="0">
                  <a:moveTo>
                    <a:pt x="9971" y="0"/>
                  </a:moveTo>
                  <a:cubicBezTo>
                    <a:pt x="9955" y="0"/>
                    <a:pt x="9941" y="5"/>
                    <a:pt x="9930" y="16"/>
                  </a:cubicBezTo>
                  <a:lnTo>
                    <a:pt x="76" y="5723"/>
                  </a:lnTo>
                  <a:cubicBezTo>
                    <a:pt x="38" y="5761"/>
                    <a:pt x="0" y="5837"/>
                    <a:pt x="38" y="5875"/>
                  </a:cubicBezTo>
                  <a:cubicBezTo>
                    <a:pt x="38" y="5913"/>
                    <a:pt x="76" y="5913"/>
                    <a:pt x="152" y="5913"/>
                  </a:cubicBezTo>
                  <a:lnTo>
                    <a:pt x="190"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54"/>
            <p:cNvSpPr/>
            <p:nvPr/>
          </p:nvSpPr>
          <p:spPr>
            <a:xfrm>
              <a:off x="3500699" y="238606"/>
              <a:ext cx="134255" cy="78449"/>
            </a:xfrm>
            <a:custGeom>
              <a:avLst/>
              <a:gdLst/>
              <a:ahLst/>
              <a:cxnLst/>
              <a:rect l="l" t="t" r="r" b="b"/>
              <a:pathLst>
                <a:path w="10121" h="5914" extrusionOk="0">
                  <a:moveTo>
                    <a:pt x="9972" y="1"/>
                  </a:moveTo>
                  <a:cubicBezTo>
                    <a:pt x="9956" y="1"/>
                    <a:pt x="9942" y="6"/>
                    <a:pt x="9931" y="17"/>
                  </a:cubicBezTo>
                  <a:lnTo>
                    <a:pt x="77" y="5723"/>
                  </a:lnTo>
                  <a:cubicBezTo>
                    <a:pt x="39" y="5761"/>
                    <a:pt x="1" y="5837"/>
                    <a:pt x="39" y="5876"/>
                  </a:cubicBezTo>
                  <a:cubicBezTo>
                    <a:pt x="39" y="5914"/>
                    <a:pt x="77" y="5914"/>
                    <a:pt x="153" y="5914"/>
                  </a:cubicBezTo>
                  <a:lnTo>
                    <a:pt x="191" y="5914"/>
                  </a:lnTo>
                  <a:lnTo>
                    <a:pt x="10007" y="207"/>
                  </a:lnTo>
                  <a:cubicBezTo>
                    <a:pt x="10083" y="169"/>
                    <a:pt x="10121" y="131"/>
                    <a:pt x="10083" y="55"/>
                  </a:cubicBezTo>
                  <a:cubicBezTo>
                    <a:pt x="10056" y="28"/>
                    <a:pt x="10010" y="1"/>
                    <a:pt x="9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54"/>
            <p:cNvSpPr/>
            <p:nvPr/>
          </p:nvSpPr>
          <p:spPr>
            <a:xfrm>
              <a:off x="3510290" y="268890"/>
              <a:ext cx="92364" cy="54731"/>
            </a:xfrm>
            <a:custGeom>
              <a:avLst/>
              <a:gdLst/>
              <a:ahLst/>
              <a:cxnLst/>
              <a:rect l="l" t="t" r="r" b="b"/>
              <a:pathLst>
                <a:path w="6963" h="4126" extrusionOk="0">
                  <a:moveTo>
                    <a:pt x="6831" y="1"/>
                  </a:moveTo>
                  <a:cubicBezTo>
                    <a:pt x="6814" y="1"/>
                    <a:pt x="6795" y="5"/>
                    <a:pt x="6773" y="16"/>
                  </a:cubicBezTo>
                  <a:lnTo>
                    <a:pt x="77" y="3935"/>
                  </a:lnTo>
                  <a:cubicBezTo>
                    <a:pt x="39" y="3973"/>
                    <a:pt x="1" y="4011"/>
                    <a:pt x="39" y="4049"/>
                  </a:cubicBezTo>
                  <a:cubicBezTo>
                    <a:pt x="39" y="4125"/>
                    <a:pt x="77" y="4125"/>
                    <a:pt x="115" y="4125"/>
                  </a:cubicBezTo>
                  <a:lnTo>
                    <a:pt x="191" y="4125"/>
                  </a:lnTo>
                  <a:lnTo>
                    <a:pt x="6887" y="207"/>
                  </a:lnTo>
                  <a:cubicBezTo>
                    <a:pt x="6925" y="169"/>
                    <a:pt x="6963" y="131"/>
                    <a:pt x="6925" y="54"/>
                  </a:cubicBezTo>
                  <a:cubicBezTo>
                    <a:pt x="6898" y="28"/>
                    <a:pt x="6871" y="1"/>
                    <a:pt x="6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54"/>
            <p:cNvSpPr/>
            <p:nvPr/>
          </p:nvSpPr>
          <p:spPr>
            <a:xfrm>
              <a:off x="3539061" y="260812"/>
              <a:ext cx="134255" cy="78449"/>
            </a:xfrm>
            <a:custGeom>
              <a:avLst/>
              <a:gdLst/>
              <a:ahLst/>
              <a:cxnLst/>
              <a:rect l="l" t="t" r="r" b="b"/>
              <a:pathLst>
                <a:path w="10121" h="5914" extrusionOk="0">
                  <a:moveTo>
                    <a:pt x="9988" y="1"/>
                  </a:moveTo>
                  <a:cubicBezTo>
                    <a:pt x="9971" y="1"/>
                    <a:pt x="9952" y="6"/>
                    <a:pt x="9930" y="17"/>
                  </a:cubicBezTo>
                  <a:lnTo>
                    <a:pt x="114" y="5723"/>
                  </a:lnTo>
                  <a:cubicBezTo>
                    <a:pt x="38" y="5761"/>
                    <a:pt x="0" y="5837"/>
                    <a:pt x="38" y="5875"/>
                  </a:cubicBezTo>
                  <a:cubicBezTo>
                    <a:pt x="38" y="5914"/>
                    <a:pt x="114" y="5914"/>
                    <a:pt x="153" y="5914"/>
                  </a:cubicBezTo>
                  <a:lnTo>
                    <a:pt x="191" y="5914"/>
                  </a:lnTo>
                  <a:lnTo>
                    <a:pt x="10044" y="207"/>
                  </a:lnTo>
                  <a:cubicBezTo>
                    <a:pt x="10082" y="169"/>
                    <a:pt x="10120" y="93"/>
                    <a:pt x="10082" y="55"/>
                  </a:cubicBezTo>
                  <a:cubicBezTo>
                    <a:pt x="10055" y="28"/>
                    <a:pt x="10028" y="1"/>
                    <a:pt x="9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54"/>
            <p:cNvSpPr/>
            <p:nvPr/>
          </p:nvSpPr>
          <p:spPr>
            <a:xfrm>
              <a:off x="3549156" y="266370"/>
              <a:ext cx="134242" cy="78436"/>
            </a:xfrm>
            <a:custGeom>
              <a:avLst/>
              <a:gdLst/>
              <a:ahLst/>
              <a:cxnLst/>
              <a:rect l="l" t="t" r="r" b="b"/>
              <a:pathLst>
                <a:path w="10120" h="5913" extrusionOk="0">
                  <a:moveTo>
                    <a:pt x="9988" y="0"/>
                  </a:moveTo>
                  <a:cubicBezTo>
                    <a:pt x="9971" y="0"/>
                    <a:pt x="9952" y="5"/>
                    <a:pt x="9930" y="16"/>
                  </a:cubicBezTo>
                  <a:lnTo>
                    <a:pt x="114" y="5723"/>
                  </a:lnTo>
                  <a:cubicBezTo>
                    <a:pt x="38" y="5799"/>
                    <a:pt x="0" y="5837"/>
                    <a:pt x="38" y="5875"/>
                  </a:cubicBezTo>
                  <a:cubicBezTo>
                    <a:pt x="38" y="5913"/>
                    <a:pt x="114" y="5913"/>
                    <a:pt x="152" y="5913"/>
                  </a:cubicBezTo>
                  <a:lnTo>
                    <a:pt x="190" y="5913"/>
                  </a:lnTo>
                  <a:lnTo>
                    <a:pt x="10044" y="206"/>
                  </a:lnTo>
                  <a:cubicBezTo>
                    <a:pt x="10082" y="168"/>
                    <a:pt x="10120" y="130"/>
                    <a:pt x="10082" y="54"/>
                  </a:cubicBezTo>
                  <a:cubicBezTo>
                    <a:pt x="10055" y="27"/>
                    <a:pt x="10028" y="0"/>
                    <a:pt x="9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54"/>
            <p:cNvSpPr/>
            <p:nvPr/>
          </p:nvSpPr>
          <p:spPr>
            <a:xfrm>
              <a:off x="3559251" y="271411"/>
              <a:ext cx="134242" cy="78449"/>
            </a:xfrm>
            <a:custGeom>
              <a:avLst/>
              <a:gdLst/>
              <a:ahLst/>
              <a:cxnLst/>
              <a:rect l="l" t="t" r="r" b="b"/>
              <a:pathLst>
                <a:path w="10120" h="5914" extrusionOk="0">
                  <a:moveTo>
                    <a:pt x="9988" y="1"/>
                  </a:moveTo>
                  <a:cubicBezTo>
                    <a:pt x="9971" y="1"/>
                    <a:pt x="9952" y="5"/>
                    <a:pt x="9930" y="17"/>
                  </a:cubicBezTo>
                  <a:lnTo>
                    <a:pt x="114" y="5723"/>
                  </a:lnTo>
                  <a:cubicBezTo>
                    <a:pt x="38" y="5761"/>
                    <a:pt x="0" y="5837"/>
                    <a:pt x="38" y="5875"/>
                  </a:cubicBezTo>
                  <a:cubicBezTo>
                    <a:pt x="38" y="5913"/>
                    <a:pt x="114" y="5913"/>
                    <a:pt x="152" y="5913"/>
                  </a:cubicBezTo>
                  <a:lnTo>
                    <a:pt x="190" y="5913"/>
                  </a:lnTo>
                  <a:lnTo>
                    <a:pt x="10044" y="207"/>
                  </a:lnTo>
                  <a:cubicBezTo>
                    <a:pt x="10082" y="169"/>
                    <a:pt x="10120" y="131"/>
                    <a:pt x="10082" y="55"/>
                  </a:cubicBezTo>
                  <a:cubicBezTo>
                    <a:pt x="10055" y="28"/>
                    <a:pt x="10028" y="1"/>
                    <a:pt x="9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54"/>
            <p:cNvSpPr/>
            <p:nvPr/>
          </p:nvSpPr>
          <p:spPr>
            <a:xfrm>
              <a:off x="3569345" y="277247"/>
              <a:ext cx="134242" cy="78661"/>
            </a:xfrm>
            <a:custGeom>
              <a:avLst/>
              <a:gdLst/>
              <a:ahLst/>
              <a:cxnLst/>
              <a:rect l="l" t="t" r="r" b="b"/>
              <a:pathLst>
                <a:path w="10120" h="5930" extrusionOk="0">
                  <a:moveTo>
                    <a:pt x="9990" y="1"/>
                  </a:moveTo>
                  <a:cubicBezTo>
                    <a:pt x="9973" y="1"/>
                    <a:pt x="9953" y="10"/>
                    <a:pt x="9930" y="33"/>
                  </a:cubicBezTo>
                  <a:lnTo>
                    <a:pt x="76" y="5740"/>
                  </a:lnTo>
                  <a:cubicBezTo>
                    <a:pt x="38" y="5778"/>
                    <a:pt x="0" y="5816"/>
                    <a:pt x="38" y="5854"/>
                  </a:cubicBezTo>
                  <a:cubicBezTo>
                    <a:pt x="38" y="5930"/>
                    <a:pt x="76" y="5930"/>
                    <a:pt x="152" y="5930"/>
                  </a:cubicBezTo>
                  <a:lnTo>
                    <a:pt x="190" y="5930"/>
                  </a:lnTo>
                  <a:lnTo>
                    <a:pt x="10044" y="185"/>
                  </a:lnTo>
                  <a:cubicBezTo>
                    <a:pt x="10082" y="147"/>
                    <a:pt x="10120" y="109"/>
                    <a:pt x="10082" y="71"/>
                  </a:cubicBezTo>
                  <a:cubicBezTo>
                    <a:pt x="10055" y="45"/>
                    <a:pt x="10029" y="1"/>
                    <a:pt x="9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54"/>
            <p:cNvSpPr/>
            <p:nvPr/>
          </p:nvSpPr>
          <p:spPr>
            <a:xfrm>
              <a:off x="3578923" y="307531"/>
              <a:ext cx="92364" cy="54440"/>
            </a:xfrm>
            <a:custGeom>
              <a:avLst/>
              <a:gdLst/>
              <a:ahLst/>
              <a:cxnLst/>
              <a:rect l="l" t="t" r="r" b="b"/>
              <a:pathLst>
                <a:path w="6963" h="4104" extrusionOk="0">
                  <a:moveTo>
                    <a:pt x="6834" y="0"/>
                  </a:moveTo>
                  <a:cubicBezTo>
                    <a:pt x="6816" y="0"/>
                    <a:pt x="6796" y="9"/>
                    <a:pt x="6773" y="33"/>
                  </a:cubicBezTo>
                  <a:lnTo>
                    <a:pt x="77" y="3913"/>
                  </a:lnTo>
                  <a:cubicBezTo>
                    <a:pt x="39" y="3951"/>
                    <a:pt x="1" y="4027"/>
                    <a:pt x="39" y="4065"/>
                  </a:cubicBezTo>
                  <a:cubicBezTo>
                    <a:pt x="39" y="4103"/>
                    <a:pt x="77" y="4103"/>
                    <a:pt x="115" y="4103"/>
                  </a:cubicBezTo>
                  <a:lnTo>
                    <a:pt x="191" y="4103"/>
                  </a:lnTo>
                  <a:lnTo>
                    <a:pt x="6887" y="185"/>
                  </a:lnTo>
                  <a:cubicBezTo>
                    <a:pt x="6925" y="147"/>
                    <a:pt x="6963" y="109"/>
                    <a:pt x="6925" y="71"/>
                  </a:cubicBezTo>
                  <a:cubicBezTo>
                    <a:pt x="6899" y="45"/>
                    <a:pt x="6872" y="0"/>
                    <a:pt x="6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54"/>
            <p:cNvSpPr/>
            <p:nvPr/>
          </p:nvSpPr>
          <p:spPr>
            <a:xfrm>
              <a:off x="3609207" y="301191"/>
              <a:ext cx="134255" cy="78449"/>
            </a:xfrm>
            <a:custGeom>
              <a:avLst/>
              <a:gdLst/>
              <a:ahLst/>
              <a:cxnLst/>
              <a:rect l="l" t="t" r="r" b="b"/>
              <a:pathLst>
                <a:path w="10121" h="5914" extrusionOk="0">
                  <a:moveTo>
                    <a:pt x="9971" y="0"/>
                  </a:moveTo>
                  <a:cubicBezTo>
                    <a:pt x="9956" y="0"/>
                    <a:pt x="9941" y="5"/>
                    <a:pt x="9930" y="16"/>
                  </a:cubicBezTo>
                  <a:lnTo>
                    <a:pt x="77" y="5723"/>
                  </a:lnTo>
                  <a:cubicBezTo>
                    <a:pt x="39" y="5761"/>
                    <a:pt x="0" y="5837"/>
                    <a:pt x="39" y="5875"/>
                  </a:cubicBezTo>
                  <a:cubicBezTo>
                    <a:pt x="39" y="5913"/>
                    <a:pt x="77" y="5913"/>
                    <a:pt x="153" y="5913"/>
                  </a:cubicBezTo>
                  <a:lnTo>
                    <a:pt x="191"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54"/>
            <p:cNvSpPr/>
            <p:nvPr/>
          </p:nvSpPr>
          <p:spPr>
            <a:xfrm>
              <a:off x="3619301" y="306735"/>
              <a:ext cx="134255" cy="78449"/>
            </a:xfrm>
            <a:custGeom>
              <a:avLst/>
              <a:gdLst/>
              <a:ahLst/>
              <a:cxnLst/>
              <a:rect l="l" t="t" r="r" b="b"/>
              <a:pathLst>
                <a:path w="10121" h="5914" extrusionOk="0">
                  <a:moveTo>
                    <a:pt x="9971" y="1"/>
                  </a:moveTo>
                  <a:cubicBezTo>
                    <a:pt x="9955" y="1"/>
                    <a:pt x="9941" y="6"/>
                    <a:pt x="9930" y="17"/>
                  </a:cubicBezTo>
                  <a:lnTo>
                    <a:pt x="76" y="5723"/>
                  </a:lnTo>
                  <a:cubicBezTo>
                    <a:pt x="38" y="5761"/>
                    <a:pt x="0" y="5837"/>
                    <a:pt x="38" y="5875"/>
                  </a:cubicBezTo>
                  <a:cubicBezTo>
                    <a:pt x="38" y="5914"/>
                    <a:pt x="76" y="5914"/>
                    <a:pt x="153" y="5914"/>
                  </a:cubicBezTo>
                  <a:lnTo>
                    <a:pt x="191" y="5914"/>
                  </a:lnTo>
                  <a:lnTo>
                    <a:pt x="10044" y="207"/>
                  </a:lnTo>
                  <a:cubicBezTo>
                    <a:pt x="10082" y="169"/>
                    <a:pt x="10120" y="131"/>
                    <a:pt x="10082" y="55"/>
                  </a:cubicBezTo>
                  <a:cubicBezTo>
                    <a:pt x="10055" y="28"/>
                    <a:pt x="10009" y="1"/>
                    <a:pt x="9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54"/>
            <p:cNvSpPr/>
            <p:nvPr/>
          </p:nvSpPr>
          <p:spPr>
            <a:xfrm>
              <a:off x="3629396" y="311803"/>
              <a:ext cx="134242" cy="78423"/>
            </a:xfrm>
            <a:custGeom>
              <a:avLst/>
              <a:gdLst/>
              <a:ahLst/>
              <a:cxnLst/>
              <a:rect l="l" t="t" r="r" b="b"/>
              <a:pathLst>
                <a:path w="10120" h="5912" extrusionOk="0">
                  <a:moveTo>
                    <a:pt x="9967" y="0"/>
                  </a:moveTo>
                  <a:cubicBezTo>
                    <a:pt x="9953" y="0"/>
                    <a:pt x="9940" y="5"/>
                    <a:pt x="9930" y="15"/>
                  </a:cubicBezTo>
                  <a:lnTo>
                    <a:pt x="76" y="5722"/>
                  </a:lnTo>
                  <a:cubicBezTo>
                    <a:pt x="38" y="5798"/>
                    <a:pt x="0" y="5836"/>
                    <a:pt x="38" y="5874"/>
                  </a:cubicBezTo>
                  <a:cubicBezTo>
                    <a:pt x="38" y="5912"/>
                    <a:pt x="76" y="5912"/>
                    <a:pt x="114" y="5912"/>
                  </a:cubicBezTo>
                  <a:lnTo>
                    <a:pt x="190" y="5912"/>
                  </a:lnTo>
                  <a:lnTo>
                    <a:pt x="10006" y="205"/>
                  </a:lnTo>
                  <a:cubicBezTo>
                    <a:pt x="10082" y="167"/>
                    <a:pt x="10120" y="129"/>
                    <a:pt x="10082" y="91"/>
                  </a:cubicBezTo>
                  <a:cubicBezTo>
                    <a:pt x="10054" y="36"/>
                    <a:pt x="10006" y="0"/>
                    <a:pt x="9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54"/>
            <p:cNvSpPr/>
            <p:nvPr/>
          </p:nvSpPr>
          <p:spPr>
            <a:xfrm>
              <a:off x="3639491" y="317626"/>
              <a:ext cx="134242" cy="78157"/>
            </a:xfrm>
            <a:custGeom>
              <a:avLst/>
              <a:gdLst/>
              <a:ahLst/>
              <a:cxnLst/>
              <a:rect l="l" t="t" r="r" b="b"/>
              <a:pathLst>
                <a:path w="10120" h="5892" extrusionOk="0">
                  <a:moveTo>
                    <a:pt x="9974" y="0"/>
                  </a:moveTo>
                  <a:cubicBezTo>
                    <a:pt x="9957" y="0"/>
                    <a:pt x="9941" y="9"/>
                    <a:pt x="9930" y="33"/>
                  </a:cubicBezTo>
                  <a:lnTo>
                    <a:pt x="76" y="5739"/>
                  </a:lnTo>
                  <a:cubicBezTo>
                    <a:pt x="38" y="5777"/>
                    <a:pt x="0" y="5815"/>
                    <a:pt x="38" y="5853"/>
                  </a:cubicBezTo>
                  <a:cubicBezTo>
                    <a:pt x="38" y="5891"/>
                    <a:pt x="76" y="5891"/>
                    <a:pt x="152" y="5891"/>
                  </a:cubicBezTo>
                  <a:lnTo>
                    <a:pt x="190" y="5891"/>
                  </a:lnTo>
                  <a:lnTo>
                    <a:pt x="10006" y="185"/>
                  </a:lnTo>
                  <a:cubicBezTo>
                    <a:pt x="10082" y="147"/>
                    <a:pt x="10120" y="109"/>
                    <a:pt x="10082" y="71"/>
                  </a:cubicBezTo>
                  <a:cubicBezTo>
                    <a:pt x="10056" y="44"/>
                    <a:pt x="10011" y="0"/>
                    <a:pt x="9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54"/>
            <p:cNvSpPr/>
            <p:nvPr/>
          </p:nvSpPr>
          <p:spPr>
            <a:xfrm>
              <a:off x="3648564" y="347631"/>
              <a:ext cx="92882" cy="54718"/>
            </a:xfrm>
            <a:custGeom>
              <a:avLst/>
              <a:gdLst/>
              <a:ahLst/>
              <a:cxnLst/>
              <a:rect l="l" t="t" r="r" b="b"/>
              <a:pathLst>
                <a:path w="7002" h="4125" extrusionOk="0">
                  <a:moveTo>
                    <a:pt x="6865" y="0"/>
                  </a:moveTo>
                  <a:cubicBezTo>
                    <a:pt x="6849" y="0"/>
                    <a:pt x="6831" y="5"/>
                    <a:pt x="6811" y="15"/>
                  </a:cubicBezTo>
                  <a:lnTo>
                    <a:pt x="115" y="3934"/>
                  </a:lnTo>
                  <a:cubicBezTo>
                    <a:pt x="77" y="3972"/>
                    <a:pt x="1" y="4048"/>
                    <a:pt x="77" y="4086"/>
                  </a:cubicBezTo>
                  <a:cubicBezTo>
                    <a:pt x="77" y="4124"/>
                    <a:pt x="115" y="4124"/>
                    <a:pt x="153" y="4124"/>
                  </a:cubicBezTo>
                  <a:lnTo>
                    <a:pt x="229" y="4124"/>
                  </a:lnTo>
                  <a:lnTo>
                    <a:pt x="6925" y="205"/>
                  </a:lnTo>
                  <a:cubicBezTo>
                    <a:pt x="6963" y="167"/>
                    <a:pt x="7001" y="129"/>
                    <a:pt x="6963" y="91"/>
                  </a:cubicBezTo>
                  <a:cubicBezTo>
                    <a:pt x="6935" y="36"/>
                    <a:pt x="6907" y="0"/>
                    <a:pt x="6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54"/>
            <p:cNvSpPr/>
            <p:nvPr/>
          </p:nvSpPr>
          <p:spPr>
            <a:xfrm>
              <a:off x="3678344" y="339540"/>
              <a:ext cx="134759" cy="78449"/>
            </a:xfrm>
            <a:custGeom>
              <a:avLst/>
              <a:gdLst/>
              <a:ahLst/>
              <a:cxnLst/>
              <a:rect l="l" t="t" r="r" b="b"/>
              <a:pathLst>
                <a:path w="10159" h="5914" extrusionOk="0">
                  <a:moveTo>
                    <a:pt x="10002" y="1"/>
                  </a:moveTo>
                  <a:cubicBezTo>
                    <a:pt x="9990" y="1"/>
                    <a:pt x="9979" y="5"/>
                    <a:pt x="9968" y="17"/>
                  </a:cubicBezTo>
                  <a:lnTo>
                    <a:pt x="115" y="5723"/>
                  </a:lnTo>
                  <a:cubicBezTo>
                    <a:pt x="77" y="5761"/>
                    <a:pt x="1" y="5837"/>
                    <a:pt x="77" y="5875"/>
                  </a:cubicBezTo>
                  <a:cubicBezTo>
                    <a:pt x="77" y="5913"/>
                    <a:pt x="115" y="5913"/>
                    <a:pt x="153" y="5913"/>
                  </a:cubicBezTo>
                  <a:lnTo>
                    <a:pt x="191" y="5913"/>
                  </a:lnTo>
                  <a:lnTo>
                    <a:pt x="10044" y="207"/>
                  </a:lnTo>
                  <a:cubicBezTo>
                    <a:pt x="10082" y="169"/>
                    <a:pt x="10158" y="131"/>
                    <a:pt x="10082" y="55"/>
                  </a:cubicBezTo>
                  <a:cubicBezTo>
                    <a:pt x="10055" y="28"/>
                    <a:pt x="10028" y="1"/>
                    <a:pt x="10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54"/>
            <p:cNvSpPr/>
            <p:nvPr/>
          </p:nvSpPr>
          <p:spPr>
            <a:xfrm>
              <a:off x="3688439" y="345376"/>
              <a:ext cx="134759" cy="78157"/>
            </a:xfrm>
            <a:custGeom>
              <a:avLst/>
              <a:gdLst/>
              <a:ahLst/>
              <a:cxnLst/>
              <a:rect l="l" t="t" r="r" b="b"/>
              <a:pathLst>
                <a:path w="10159" h="5892" extrusionOk="0">
                  <a:moveTo>
                    <a:pt x="10003" y="1"/>
                  </a:moveTo>
                  <a:cubicBezTo>
                    <a:pt x="9992" y="1"/>
                    <a:pt x="9980" y="9"/>
                    <a:pt x="9968" y="33"/>
                  </a:cubicBezTo>
                  <a:lnTo>
                    <a:pt x="115" y="5702"/>
                  </a:lnTo>
                  <a:cubicBezTo>
                    <a:pt x="77" y="5778"/>
                    <a:pt x="0" y="5816"/>
                    <a:pt x="77" y="5854"/>
                  </a:cubicBezTo>
                  <a:cubicBezTo>
                    <a:pt x="77" y="5892"/>
                    <a:pt x="115" y="5892"/>
                    <a:pt x="153" y="5892"/>
                  </a:cubicBezTo>
                  <a:lnTo>
                    <a:pt x="191" y="5892"/>
                  </a:lnTo>
                  <a:lnTo>
                    <a:pt x="10044" y="185"/>
                  </a:lnTo>
                  <a:cubicBezTo>
                    <a:pt x="10082" y="147"/>
                    <a:pt x="10158" y="109"/>
                    <a:pt x="10082" y="71"/>
                  </a:cubicBezTo>
                  <a:cubicBezTo>
                    <a:pt x="10056" y="45"/>
                    <a:pt x="10030" y="1"/>
                    <a:pt x="10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54"/>
            <p:cNvSpPr/>
            <p:nvPr/>
          </p:nvSpPr>
          <p:spPr>
            <a:xfrm>
              <a:off x="3698533" y="350152"/>
              <a:ext cx="134255" cy="78436"/>
            </a:xfrm>
            <a:custGeom>
              <a:avLst/>
              <a:gdLst/>
              <a:ahLst/>
              <a:cxnLst/>
              <a:rect l="l" t="t" r="r" b="b"/>
              <a:pathLst>
                <a:path w="10121" h="5913" extrusionOk="0">
                  <a:moveTo>
                    <a:pt x="9998" y="1"/>
                  </a:moveTo>
                  <a:cubicBezTo>
                    <a:pt x="9988" y="1"/>
                    <a:pt x="9978" y="5"/>
                    <a:pt x="9968" y="15"/>
                  </a:cubicBezTo>
                  <a:lnTo>
                    <a:pt x="114" y="5722"/>
                  </a:lnTo>
                  <a:cubicBezTo>
                    <a:pt x="38" y="5798"/>
                    <a:pt x="0" y="5836"/>
                    <a:pt x="38" y="5874"/>
                  </a:cubicBezTo>
                  <a:cubicBezTo>
                    <a:pt x="38" y="5912"/>
                    <a:pt x="114" y="5912"/>
                    <a:pt x="153" y="5912"/>
                  </a:cubicBezTo>
                  <a:lnTo>
                    <a:pt x="191" y="5912"/>
                  </a:lnTo>
                  <a:lnTo>
                    <a:pt x="10044" y="206"/>
                  </a:lnTo>
                  <a:cubicBezTo>
                    <a:pt x="10082" y="168"/>
                    <a:pt x="10120" y="130"/>
                    <a:pt x="10082" y="92"/>
                  </a:cubicBezTo>
                  <a:cubicBezTo>
                    <a:pt x="10054" y="36"/>
                    <a:pt x="10026" y="1"/>
                    <a:pt x="99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54"/>
            <p:cNvSpPr/>
            <p:nvPr/>
          </p:nvSpPr>
          <p:spPr>
            <a:xfrm>
              <a:off x="3708628" y="356201"/>
              <a:ext cx="134746" cy="78436"/>
            </a:xfrm>
            <a:custGeom>
              <a:avLst/>
              <a:gdLst/>
              <a:ahLst/>
              <a:cxnLst/>
              <a:rect l="l" t="t" r="r" b="b"/>
              <a:pathLst>
                <a:path w="10158" h="5913" extrusionOk="0">
                  <a:moveTo>
                    <a:pt x="10001" y="0"/>
                  </a:moveTo>
                  <a:cubicBezTo>
                    <a:pt x="9990" y="0"/>
                    <a:pt x="9979" y="5"/>
                    <a:pt x="9968" y="16"/>
                  </a:cubicBezTo>
                  <a:lnTo>
                    <a:pt x="114" y="5723"/>
                  </a:lnTo>
                  <a:cubicBezTo>
                    <a:pt x="38" y="5761"/>
                    <a:pt x="0" y="5799"/>
                    <a:pt x="38" y="5837"/>
                  </a:cubicBezTo>
                  <a:cubicBezTo>
                    <a:pt x="38" y="5913"/>
                    <a:pt x="114" y="5913"/>
                    <a:pt x="152" y="5913"/>
                  </a:cubicBezTo>
                  <a:lnTo>
                    <a:pt x="190" y="5913"/>
                  </a:lnTo>
                  <a:lnTo>
                    <a:pt x="10044" y="206"/>
                  </a:lnTo>
                  <a:cubicBezTo>
                    <a:pt x="10082" y="130"/>
                    <a:pt x="10158" y="92"/>
                    <a:pt x="10082" y="54"/>
                  </a:cubicBezTo>
                  <a:cubicBezTo>
                    <a:pt x="10055" y="27"/>
                    <a:pt x="10028" y="0"/>
                    <a:pt x="10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54"/>
            <p:cNvSpPr/>
            <p:nvPr/>
          </p:nvSpPr>
          <p:spPr>
            <a:xfrm>
              <a:off x="3718218" y="386259"/>
              <a:ext cx="92868" cy="54440"/>
            </a:xfrm>
            <a:custGeom>
              <a:avLst/>
              <a:gdLst/>
              <a:ahLst/>
              <a:cxnLst/>
              <a:rect l="l" t="t" r="r" b="b"/>
              <a:pathLst>
                <a:path w="7001" h="4104" extrusionOk="0">
                  <a:moveTo>
                    <a:pt x="6845" y="0"/>
                  </a:moveTo>
                  <a:cubicBezTo>
                    <a:pt x="6834" y="0"/>
                    <a:pt x="6822" y="9"/>
                    <a:pt x="6810" y="33"/>
                  </a:cubicBezTo>
                  <a:lnTo>
                    <a:pt x="76" y="3913"/>
                  </a:lnTo>
                  <a:cubicBezTo>
                    <a:pt x="38" y="3951"/>
                    <a:pt x="0" y="4027"/>
                    <a:pt x="38" y="4065"/>
                  </a:cubicBezTo>
                  <a:cubicBezTo>
                    <a:pt x="38" y="4103"/>
                    <a:pt x="76" y="4103"/>
                    <a:pt x="152" y="4103"/>
                  </a:cubicBezTo>
                  <a:lnTo>
                    <a:pt x="190" y="4103"/>
                  </a:lnTo>
                  <a:lnTo>
                    <a:pt x="6886" y="223"/>
                  </a:lnTo>
                  <a:cubicBezTo>
                    <a:pt x="6924" y="147"/>
                    <a:pt x="7000" y="109"/>
                    <a:pt x="6924" y="71"/>
                  </a:cubicBezTo>
                  <a:cubicBezTo>
                    <a:pt x="6898" y="44"/>
                    <a:pt x="6872" y="0"/>
                    <a:pt x="6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54"/>
            <p:cNvSpPr/>
            <p:nvPr/>
          </p:nvSpPr>
          <p:spPr>
            <a:xfrm>
              <a:off x="3939757" y="403344"/>
              <a:ext cx="10108" cy="10095"/>
            </a:xfrm>
            <a:custGeom>
              <a:avLst/>
              <a:gdLst/>
              <a:ahLst/>
              <a:cxnLst/>
              <a:rect l="l" t="t" r="r" b="b"/>
              <a:pathLst>
                <a:path w="762" h="761" extrusionOk="0">
                  <a:moveTo>
                    <a:pt x="381" y="0"/>
                  </a:moveTo>
                  <a:cubicBezTo>
                    <a:pt x="191" y="0"/>
                    <a:pt x="0" y="152"/>
                    <a:pt x="0" y="381"/>
                  </a:cubicBezTo>
                  <a:cubicBezTo>
                    <a:pt x="0" y="571"/>
                    <a:pt x="153" y="761"/>
                    <a:pt x="381" y="761"/>
                  </a:cubicBezTo>
                  <a:cubicBezTo>
                    <a:pt x="609" y="761"/>
                    <a:pt x="761" y="571"/>
                    <a:pt x="761" y="381"/>
                  </a:cubicBezTo>
                  <a:cubicBezTo>
                    <a:pt x="761" y="228"/>
                    <a:pt x="609"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54"/>
            <p:cNvSpPr/>
            <p:nvPr/>
          </p:nvSpPr>
          <p:spPr>
            <a:xfrm>
              <a:off x="3828729" y="413585"/>
              <a:ext cx="103467" cy="63791"/>
            </a:xfrm>
            <a:custGeom>
              <a:avLst/>
              <a:gdLst/>
              <a:ahLst/>
              <a:cxnLst/>
              <a:rect l="l" t="t" r="r" b="b"/>
              <a:pathLst>
                <a:path w="7800" h="4809" extrusionOk="0">
                  <a:moveTo>
                    <a:pt x="7477" y="1"/>
                  </a:moveTo>
                  <a:cubicBezTo>
                    <a:pt x="7410" y="1"/>
                    <a:pt x="7339" y="22"/>
                    <a:pt x="7267" y="65"/>
                  </a:cubicBezTo>
                  <a:lnTo>
                    <a:pt x="229" y="4136"/>
                  </a:lnTo>
                  <a:cubicBezTo>
                    <a:pt x="39" y="4250"/>
                    <a:pt x="1" y="4440"/>
                    <a:pt x="77" y="4630"/>
                  </a:cubicBezTo>
                  <a:cubicBezTo>
                    <a:pt x="148" y="4749"/>
                    <a:pt x="249" y="4809"/>
                    <a:pt x="361" y="4809"/>
                  </a:cubicBezTo>
                  <a:cubicBezTo>
                    <a:pt x="429" y="4809"/>
                    <a:pt x="500" y="4787"/>
                    <a:pt x="571" y="4745"/>
                  </a:cubicBezTo>
                  <a:lnTo>
                    <a:pt x="7610" y="674"/>
                  </a:lnTo>
                  <a:cubicBezTo>
                    <a:pt x="7762" y="560"/>
                    <a:pt x="7800" y="369"/>
                    <a:pt x="7762" y="179"/>
                  </a:cubicBezTo>
                  <a:cubicBezTo>
                    <a:pt x="7690" y="60"/>
                    <a:pt x="7589" y="1"/>
                    <a:pt x="7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6" name="Google Shape;1346;p40"/>
          <p:cNvSpPr txBox="1">
            <a:spLocks noGrp="1"/>
          </p:cNvSpPr>
          <p:nvPr>
            <p:ph type="subTitle" idx="1"/>
          </p:nvPr>
        </p:nvSpPr>
        <p:spPr>
          <a:xfrm>
            <a:off x="323215" y="771525"/>
            <a:ext cx="6163945" cy="37826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In this project, we will be using the Drug dataset .The dataset consists of 1,61,297 </a:t>
            </a:r>
            <a:r>
              <a:rPr lang="en-IN" altLang="en-GB">
                <a:solidFill>
                  <a:schemeClr val="accent1"/>
                </a:solidFill>
                <a:latin typeface="Open Sans" panose="020B0606030504020204" charset="0"/>
                <a:cs typeface="Open Sans" panose="020B0606030504020204" charset="0"/>
              </a:rPr>
              <a:t>reviews </a:t>
            </a:r>
            <a:r>
              <a:rPr lang="en-GB">
                <a:solidFill>
                  <a:schemeClr val="accent1"/>
                </a:solidFill>
                <a:latin typeface="Open Sans" panose="020B0606030504020204" charset="0"/>
                <a:cs typeface="Open Sans" panose="020B0606030504020204" charset="0"/>
              </a:rPr>
              <a:t>of the users with 7 columns. </a:t>
            </a:r>
            <a:r>
              <a:rPr lang="en-IN" altLang="en-GB">
                <a:solidFill>
                  <a:schemeClr val="accent1"/>
                </a:solidFill>
                <a:latin typeface="Open Sans" panose="020B0606030504020204" charset="0"/>
                <a:cs typeface="Open Sans" panose="020B0606030504020204" charset="0"/>
              </a:rPr>
              <a:t>T</a:t>
            </a:r>
            <a:r>
              <a:rPr lang="en-GB">
                <a:solidFill>
                  <a:schemeClr val="accent1"/>
                </a:solidFill>
                <a:latin typeface="Open Sans" panose="020B0606030504020204" charset="0"/>
                <a:cs typeface="Open Sans" panose="020B0606030504020204" charset="0"/>
              </a:rPr>
              <a:t>he </a:t>
            </a:r>
            <a:r>
              <a:rPr lang="en-IN" altLang="en-GB">
                <a:solidFill>
                  <a:schemeClr val="accent1"/>
                </a:solidFill>
                <a:latin typeface="Open Sans" panose="020B0606030504020204" charset="0"/>
                <a:cs typeface="Open Sans" panose="020B0606030504020204" charset="0"/>
              </a:rPr>
              <a:t>columns</a:t>
            </a:r>
            <a:r>
              <a:rPr lang="en-GB">
                <a:solidFill>
                  <a:schemeClr val="accent1"/>
                </a:solidFill>
                <a:latin typeface="Open Sans" panose="020B0606030504020204" charset="0"/>
                <a:cs typeface="Open Sans" panose="020B0606030504020204" charset="0"/>
              </a:rPr>
              <a:t> of the dataset </a:t>
            </a:r>
            <a:r>
              <a:rPr lang="en-IN" altLang="en-GB">
                <a:solidFill>
                  <a:schemeClr val="accent1"/>
                </a:solidFill>
                <a:latin typeface="Open Sans" panose="020B0606030504020204" charset="0"/>
                <a:cs typeface="Open Sans" panose="020B0606030504020204" charset="0"/>
              </a:rPr>
              <a:t>are</a:t>
            </a:r>
            <a:r>
              <a:rPr lang="en-GB">
                <a:solidFill>
                  <a:schemeClr val="accent1"/>
                </a:solidFill>
                <a:latin typeface="Open Sans" panose="020B0606030504020204" charset="0"/>
                <a:cs typeface="Open Sans" panose="020B0606030504020204" charset="0"/>
              </a:rPr>
              <a:t> shared below</a:t>
            </a:r>
            <a:r>
              <a:rPr lang="en-IN" altLang="en-GB">
                <a:solidFill>
                  <a:schemeClr val="accent1"/>
                </a:solidFill>
                <a:latin typeface="Open Sans" panose="020B0606030504020204" charset="0"/>
                <a:cs typeface="Open Sans" panose="020B0606030504020204" charset="0"/>
              </a:rPr>
              <a:t>:</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1.</a:t>
            </a:r>
            <a:r>
              <a:rPr lang="en-GB" b="1">
                <a:solidFill>
                  <a:schemeClr val="accent1"/>
                </a:solidFill>
                <a:latin typeface="Open Sans" panose="020B0606030504020204" charset="0"/>
                <a:cs typeface="Open Sans" panose="020B0606030504020204" charset="0"/>
              </a:rPr>
              <a:t>uniqueID</a:t>
            </a:r>
            <a:r>
              <a:rPr lang="en-GB">
                <a:solidFill>
                  <a:schemeClr val="accent1"/>
                </a:solidFill>
                <a:latin typeface="Open Sans" panose="020B0606030504020204" charset="0"/>
                <a:cs typeface="Open Sans" panose="020B0606030504020204" charset="0"/>
              </a:rPr>
              <a:t> : An identifier for each </a:t>
            </a:r>
            <a:r>
              <a:rPr lang="en-IN" altLang="en-GB">
                <a:solidFill>
                  <a:schemeClr val="accent1"/>
                </a:solidFill>
                <a:latin typeface="Open Sans" panose="020B0606030504020204" charset="0"/>
                <a:cs typeface="Open Sans" panose="020B0606030504020204" charset="0"/>
              </a:rPr>
              <a:t>Drug</a:t>
            </a:r>
            <a:r>
              <a:rPr lang="en-GB">
                <a:solidFill>
                  <a:schemeClr val="accent1"/>
                </a:solidFill>
                <a:latin typeface="Open Sans" panose="020B0606030504020204" charset="0"/>
                <a:cs typeface="Open Sans" panose="020B0606030504020204" charset="0"/>
              </a:rPr>
              <a:t>.</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2.</a:t>
            </a:r>
            <a:r>
              <a:rPr lang="en-GB" b="1">
                <a:solidFill>
                  <a:schemeClr val="accent1"/>
                </a:solidFill>
                <a:latin typeface="Open Sans" panose="020B0606030504020204" charset="0"/>
                <a:cs typeface="Open Sans" panose="020B0606030504020204" charset="0"/>
              </a:rPr>
              <a:t>drugName</a:t>
            </a:r>
            <a:r>
              <a:rPr lang="en-GB">
                <a:solidFill>
                  <a:schemeClr val="accent1"/>
                </a:solidFill>
                <a:latin typeface="Open Sans" panose="020B0606030504020204" charset="0"/>
                <a:cs typeface="Open Sans" panose="020B0606030504020204" charset="0"/>
              </a:rPr>
              <a:t> : The name of the drug for which review is made.</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3.</a:t>
            </a:r>
            <a:r>
              <a:rPr lang="en-GB" b="1">
                <a:solidFill>
                  <a:schemeClr val="accent1"/>
                </a:solidFill>
                <a:latin typeface="Open Sans" panose="020B0606030504020204" charset="0"/>
                <a:cs typeface="Open Sans" panose="020B0606030504020204" charset="0"/>
              </a:rPr>
              <a:t>condition</a:t>
            </a:r>
            <a:r>
              <a:rPr lang="en-GB">
                <a:solidFill>
                  <a:schemeClr val="accent1"/>
                </a:solidFill>
                <a:latin typeface="Open Sans" panose="020B0606030504020204" charset="0"/>
                <a:cs typeface="Open Sans" panose="020B0606030504020204" charset="0"/>
              </a:rPr>
              <a:t> : The name of the medical condition for which the </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IN" altLang="en-GB">
                <a:solidFill>
                  <a:schemeClr val="accent1"/>
                </a:solidFill>
                <a:latin typeface="Open Sans" panose="020B0606030504020204" charset="0"/>
                <a:cs typeface="Open Sans" panose="020B0606030504020204" charset="0"/>
              </a:rPr>
              <a:t>   </a:t>
            </a:r>
            <a:r>
              <a:rPr lang="en-GB">
                <a:solidFill>
                  <a:schemeClr val="accent1"/>
                </a:solidFill>
                <a:latin typeface="Open Sans" panose="020B0606030504020204" charset="0"/>
                <a:cs typeface="Open Sans" panose="020B0606030504020204" charset="0"/>
              </a:rPr>
              <a:t>medicine</a:t>
            </a:r>
            <a:r>
              <a:rPr lang="en-IN" altLang="en-GB">
                <a:solidFill>
                  <a:schemeClr val="accent1"/>
                </a:solidFill>
                <a:latin typeface="Open Sans" panose="020B0606030504020204" charset="0"/>
                <a:cs typeface="Open Sans" panose="020B0606030504020204" charset="0"/>
              </a:rPr>
              <a:t> </a:t>
            </a:r>
            <a:r>
              <a:rPr lang="en-GB">
                <a:solidFill>
                  <a:schemeClr val="accent1"/>
                </a:solidFill>
                <a:latin typeface="Open Sans" panose="020B0606030504020204" charset="0"/>
                <a:cs typeface="Open Sans" panose="020B0606030504020204" charset="0"/>
              </a:rPr>
              <a:t>is used.</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4.</a:t>
            </a:r>
            <a:r>
              <a:rPr lang="en-GB" b="1">
                <a:solidFill>
                  <a:schemeClr val="accent1"/>
                </a:solidFill>
                <a:latin typeface="Open Sans" panose="020B0606030504020204" charset="0"/>
                <a:cs typeface="Open Sans" panose="020B0606030504020204" charset="0"/>
              </a:rPr>
              <a:t>review</a:t>
            </a:r>
            <a:r>
              <a:rPr lang="en-GB">
                <a:solidFill>
                  <a:schemeClr val="accent1"/>
                </a:solidFill>
                <a:latin typeface="Open Sans" panose="020B0606030504020204" charset="0"/>
                <a:cs typeface="Open Sans" panose="020B0606030504020204" charset="0"/>
              </a:rPr>
              <a:t> : The review made by patients for a particular medicine.</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5.</a:t>
            </a:r>
            <a:r>
              <a:rPr lang="en-GB" b="1">
                <a:solidFill>
                  <a:schemeClr val="accent1"/>
                </a:solidFill>
                <a:latin typeface="Open Sans" panose="020B0606030504020204" charset="0"/>
                <a:cs typeface="Open Sans" panose="020B0606030504020204" charset="0"/>
              </a:rPr>
              <a:t>rating</a:t>
            </a:r>
            <a:r>
              <a:rPr lang="en-GB">
                <a:solidFill>
                  <a:schemeClr val="accent1"/>
                </a:solidFill>
                <a:latin typeface="Open Sans" panose="020B0606030504020204" charset="0"/>
                <a:cs typeface="Open Sans" panose="020B0606030504020204" charset="0"/>
              </a:rPr>
              <a:t> : Ratings, given by the patients to each medicine on a</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 </a:t>
            </a:r>
            <a:r>
              <a:rPr lang="en-IN" altLang="en-GB">
                <a:solidFill>
                  <a:schemeClr val="accent1"/>
                </a:solidFill>
                <a:latin typeface="Open Sans" panose="020B0606030504020204" charset="0"/>
                <a:cs typeface="Open Sans" panose="020B0606030504020204" charset="0"/>
              </a:rPr>
              <a:t> </a:t>
            </a:r>
            <a:r>
              <a:rPr lang="en-GB">
                <a:solidFill>
                  <a:schemeClr val="accent1"/>
                </a:solidFill>
                <a:latin typeface="Open Sans" panose="020B0606030504020204" charset="0"/>
                <a:cs typeface="Open Sans" panose="020B0606030504020204" charset="0"/>
              </a:rPr>
              <a:t> scale of 10 where 10 represents the maximum efficacy.</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6.</a:t>
            </a:r>
            <a:r>
              <a:rPr lang="en-GB" b="1">
                <a:solidFill>
                  <a:schemeClr val="accent1"/>
                </a:solidFill>
                <a:latin typeface="Open Sans" panose="020B0606030504020204" charset="0"/>
                <a:cs typeface="Open Sans" panose="020B0606030504020204" charset="0"/>
              </a:rPr>
              <a:t>date</a:t>
            </a:r>
            <a:r>
              <a:rPr lang="en-GB">
                <a:solidFill>
                  <a:schemeClr val="accent1"/>
                </a:solidFill>
                <a:latin typeface="Open Sans" panose="020B0606030504020204" charset="0"/>
                <a:cs typeface="Open Sans" panose="020B0606030504020204" charset="0"/>
              </a:rPr>
              <a:t> : Date of review entry.</a:t>
            </a:r>
            <a:endParaRPr lang="en-GB">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endParaRPr lang="en-GB" sz="800">
              <a:solidFill>
                <a:schemeClr val="accent1"/>
              </a:solidFill>
              <a:latin typeface="Open Sans" panose="020B0606030504020204" charset="0"/>
              <a:cs typeface="Open Sans" panose="020B0606030504020204" charset="0"/>
            </a:endParaRPr>
          </a:p>
          <a:p>
            <a:pPr marL="0" lvl="0" indent="0" algn="l" rtl="0">
              <a:spcBef>
                <a:spcPts val="0"/>
              </a:spcBef>
              <a:spcAft>
                <a:spcPts val="0"/>
              </a:spcAft>
              <a:buNone/>
            </a:pPr>
            <a:r>
              <a:rPr lang="en-GB">
                <a:solidFill>
                  <a:schemeClr val="accent1"/>
                </a:solidFill>
                <a:latin typeface="Open Sans" panose="020B0606030504020204" charset="0"/>
                <a:cs typeface="Open Sans" panose="020B0606030504020204" charset="0"/>
              </a:rPr>
              <a:t>7.</a:t>
            </a:r>
            <a:r>
              <a:rPr lang="en-GB" b="1">
                <a:solidFill>
                  <a:schemeClr val="accent1"/>
                </a:solidFill>
                <a:latin typeface="Open Sans" panose="020B0606030504020204" charset="0"/>
                <a:cs typeface="Open Sans" panose="020B0606030504020204" charset="0"/>
              </a:rPr>
              <a:t>usefulCount</a:t>
            </a:r>
            <a:r>
              <a:rPr lang="en-GB">
                <a:solidFill>
                  <a:schemeClr val="accent1"/>
                </a:solidFill>
                <a:latin typeface="Open Sans" panose="020B0606030504020204" charset="0"/>
                <a:cs typeface="Open Sans" panose="020B0606030504020204" charset="0"/>
              </a:rPr>
              <a:t> : The number of users who found the review useful.</a:t>
            </a:r>
            <a:endParaRPr lang="en-GB">
              <a:solidFill>
                <a:schemeClr val="accent1"/>
              </a:solidFill>
              <a:latin typeface="Open Sans" panose="020B0606030504020204" charset="0"/>
              <a:cs typeface="Open Sans" panose="020B0606030504020204" charset="0"/>
            </a:endParaRPr>
          </a:p>
        </p:txBody>
      </p:sp>
      <p:grpSp>
        <p:nvGrpSpPr>
          <p:cNvPr id="1351" name="Google Shape;1351;p40"/>
          <p:cNvGrpSpPr/>
          <p:nvPr/>
        </p:nvGrpSpPr>
        <p:grpSpPr>
          <a:xfrm>
            <a:off x="161437" y="4608887"/>
            <a:ext cx="783283" cy="414845"/>
            <a:chOff x="-342162" y="811424"/>
            <a:chExt cx="228622" cy="121070"/>
          </a:xfrm>
        </p:grpSpPr>
        <p:sp>
          <p:nvSpPr>
            <p:cNvPr id="1352" name="Google Shape;1352;p40"/>
            <p:cNvSpPr/>
            <p:nvPr/>
          </p:nvSpPr>
          <p:spPr>
            <a:xfrm>
              <a:off x="-342162" y="828178"/>
              <a:ext cx="115074" cy="63937"/>
            </a:xfrm>
            <a:custGeom>
              <a:avLst/>
              <a:gdLst/>
              <a:ahLst/>
              <a:cxnLst/>
              <a:rect l="l" t="t" r="r" b="b"/>
              <a:pathLst>
                <a:path w="8675" h="4820" extrusionOk="0">
                  <a:moveTo>
                    <a:pt x="7091" y="1"/>
                  </a:moveTo>
                  <a:cubicBezTo>
                    <a:pt x="6805" y="1"/>
                    <a:pt x="6528" y="58"/>
                    <a:pt x="6316" y="164"/>
                  </a:cubicBezTo>
                  <a:lnTo>
                    <a:pt x="419" y="3588"/>
                  </a:lnTo>
                  <a:cubicBezTo>
                    <a:pt x="1" y="3892"/>
                    <a:pt x="77" y="4311"/>
                    <a:pt x="571" y="4615"/>
                  </a:cubicBezTo>
                  <a:cubicBezTo>
                    <a:pt x="848" y="4753"/>
                    <a:pt x="1186" y="4820"/>
                    <a:pt x="1506" y="4820"/>
                  </a:cubicBezTo>
                  <a:cubicBezTo>
                    <a:pt x="1802" y="4820"/>
                    <a:pt x="2082" y="4763"/>
                    <a:pt x="2283" y="4653"/>
                  </a:cubicBezTo>
                  <a:lnTo>
                    <a:pt x="8180" y="1229"/>
                  </a:lnTo>
                  <a:cubicBezTo>
                    <a:pt x="8675" y="1001"/>
                    <a:pt x="8561" y="506"/>
                    <a:pt x="8028" y="240"/>
                  </a:cubicBezTo>
                  <a:cubicBezTo>
                    <a:pt x="7763" y="77"/>
                    <a:pt x="7421" y="1"/>
                    <a:pt x="7091"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40"/>
            <p:cNvSpPr/>
            <p:nvPr/>
          </p:nvSpPr>
          <p:spPr>
            <a:xfrm>
              <a:off x="-228110" y="868556"/>
              <a:ext cx="114570" cy="63937"/>
            </a:xfrm>
            <a:custGeom>
              <a:avLst/>
              <a:gdLst/>
              <a:ahLst/>
              <a:cxnLst/>
              <a:rect l="l" t="t" r="r" b="b"/>
              <a:pathLst>
                <a:path w="8637" h="4820" extrusionOk="0">
                  <a:moveTo>
                    <a:pt x="1536" y="1"/>
                  </a:moveTo>
                  <a:cubicBezTo>
                    <a:pt x="1208" y="1"/>
                    <a:pt x="857" y="76"/>
                    <a:pt x="571" y="239"/>
                  </a:cubicBezTo>
                  <a:cubicBezTo>
                    <a:pt x="77" y="506"/>
                    <a:pt x="1" y="1000"/>
                    <a:pt x="457" y="1228"/>
                  </a:cubicBezTo>
                  <a:lnTo>
                    <a:pt x="6354" y="4652"/>
                  </a:lnTo>
                  <a:cubicBezTo>
                    <a:pt x="6555" y="4762"/>
                    <a:pt x="6836" y="4819"/>
                    <a:pt x="7132" y="4819"/>
                  </a:cubicBezTo>
                  <a:cubicBezTo>
                    <a:pt x="7451" y="4819"/>
                    <a:pt x="7789" y="4753"/>
                    <a:pt x="8066" y="4614"/>
                  </a:cubicBezTo>
                  <a:cubicBezTo>
                    <a:pt x="8561" y="4310"/>
                    <a:pt x="8637" y="3892"/>
                    <a:pt x="8180" y="3587"/>
                  </a:cubicBezTo>
                  <a:lnTo>
                    <a:pt x="2283" y="163"/>
                  </a:lnTo>
                  <a:cubicBezTo>
                    <a:pt x="2089" y="57"/>
                    <a:pt x="1821" y="1"/>
                    <a:pt x="1536"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40"/>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40"/>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40"/>
            <p:cNvSpPr/>
            <p:nvPr/>
          </p:nvSpPr>
          <p:spPr>
            <a:xfrm>
              <a:off x="-292193" y="811424"/>
              <a:ext cx="60064" cy="50221"/>
            </a:xfrm>
            <a:custGeom>
              <a:avLst/>
              <a:gdLst/>
              <a:ahLst/>
              <a:cxnLst/>
              <a:rect l="l" t="t" r="r" b="b"/>
              <a:pathLst>
                <a:path w="4528" h="3786" extrusionOk="0">
                  <a:moveTo>
                    <a:pt x="3101" y="260"/>
                  </a:moveTo>
                  <a:cubicBezTo>
                    <a:pt x="3406" y="260"/>
                    <a:pt x="3707" y="420"/>
                    <a:pt x="3881" y="742"/>
                  </a:cubicBezTo>
                  <a:cubicBezTo>
                    <a:pt x="4185" y="1160"/>
                    <a:pt x="4033" y="1769"/>
                    <a:pt x="3576" y="2035"/>
                  </a:cubicBezTo>
                  <a:lnTo>
                    <a:pt x="1141" y="3443"/>
                  </a:lnTo>
                  <a:lnTo>
                    <a:pt x="342" y="1731"/>
                  </a:lnTo>
                  <a:lnTo>
                    <a:pt x="2625" y="400"/>
                  </a:lnTo>
                  <a:cubicBezTo>
                    <a:pt x="2772" y="306"/>
                    <a:pt x="2937" y="260"/>
                    <a:pt x="3101" y="260"/>
                  </a:cubicBezTo>
                  <a:close/>
                  <a:moveTo>
                    <a:pt x="3131" y="1"/>
                  </a:moveTo>
                  <a:cubicBezTo>
                    <a:pt x="2918" y="1"/>
                    <a:pt x="2704" y="56"/>
                    <a:pt x="2511" y="171"/>
                  </a:cubicBezTo>
                  <a:lnTo>
                    <a:pt x="76" y="1541"/>
                  </a:lnTo>
                  <a:cubicBezTo>
                    <a:pt x="38" y="1579"/>
                    <a:pt x="0" y="1693"/>
                    <a:pt x="38" y="1731"/>
                  </a:cubicBezTo>
                  <a:lnTo>
                    <a:pt x="951" y="3671"/>
                  </a:lnTo>
                  <a:cubicBezTo>
                    <a:pt x="989" y="3709"/>
                    <a:pt x="989" y="3785"/>
                    <a:pt x="1103" y="3785"/>
                  </a:cubicBezTo>
                  <a:cubicBezTo>
                    <a:pt x="1141" y="3785"/>
                    <a:pt x="1141" y="3785"/>
                    <a:pt x="1179" y="3747"/>
                  </a:cubicBezTo>
                  <a:lnTo>
                    <a:pt x="3766" y="2264"/>
                  </a:lnTo>
                  <a:cubicBezTo>
                    <a:pt x="4337" y="1921"/>
                    <a:pt x="4527" y="1160"/>
                    <a:pt x="4185" y="590"/>
                  </a:cubicBezTo>
                  <a:cubicBezTo>
                    <a:pt x="3958" y="212"/>
                    <a:pt x="3548" y="1"/>
                    <a:pt x="313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40"/>
            <p:cNvSpPr/>
            <p:nvPr/>
          </p:nvSpPr>
          <p:spPr>
            <a:xfrm>
              <a:off x="-332572" y="833550"/>
              <a:ext cx="58552" cy="46016"/>
            </a:xfrm>
            <a:custGeom>
              <a:avLst/>
              <a:gdLst/>
              <a:ahLst/>
              <a:cxnLst/>
              <a:rect l="l" t="t" r="r" b="b"/>
              <a:pathLst>
                <a:path w="4414" h="3469" extrusionOk="0">
                  <a:moveTo>
                    <a:pt x="3412" y="0"/>
                  </a:moveTo>
                  <a:cubicBezTo>
                    <a:pt x="3354" y="0"/>
                    <a:pt x="3297" y="9"/>
                    <a:pt x="3234" y="25"/>
                  </a:cubicBezTo>
                  <a:lnTo>
                    <a:pt x="723" y="1433"/>
                  </a:lnTo>
                  <a:cubicBezTo>
                    <a:pt x="191" y="1737"/>
                    <a:pt x="1" y="2384"/>
                    <a:pt x="343" y="2916"/>
                  </a:cubicBezTo>
                  <a:cubicBezTo>
                    <a:pt x="518" y="3267"/>
                    <a:pt x="874" y="3469"/>
                    <a:pt x="1238" y="3469"/>
                  </a:cubicBezTo>
                  <a:cubicBezTo>
                    <a:pt x="1428" y="3469"/>
                    <a:pt x="1619" y="3414"/>
                    <a:pt x="1789" y="3297"/>
                  </a:cubicBezTo>
                  <a:lnTo>
                    <a:pt x="4185" y="1927"/>
                  </a:lnTo>
                  <a:cubicBezTo>
                    <a:pt x="4338" y="1813"/>
                    <a:pt x="4414" y="1623"/>
                    <a:pt x="4414" y="1357"/>
                  </a:cubicBezTo>
                  <a:cubicBezTo>
                    <a:pt x="4376" y="938"/>
                    <a:pt x="4033" y="291"/>
                    <a:pt x="3691" y="63"/>
                  </a:cubicBezTo>
                  <a:cubicBezTo>
                    <a:pt x="3579" y="18"/>
                    <a:pt x="3494" y="0"/>
                    <a:pt x="3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40"/>
            <p:cNvSpPr/>
            <p:nvPr/>
          </p:nvSpPr>
          <p:spPr>
            <a:xfrm>
              <a:off x="-335092" y="831693"/>
              <a:ext cx="62080" cy="50142"/>
            </a:xfrm>
            <a:custGeom>
              <a:avLst/>
              <a:gdLst/>
              <a:ahLst/>
              <a:cxnLst/>
              <a:rect l="l" t="t" r="r" b="b"/>
              <a:pathLst>
                <a:path w="4680" h="3780" extrusionOk="0">
                  <a:moveTo>
                    <a:pt x="3687" y="235"/>
                  </a:moveTo>
                  <a:cubicBezTo>
                    <a:pt x="3733" y="235"/>
                    <a:pt x="3782" y="241"/>
                    <a:pt x="3843" y="241"/>
                  </a:cubicBezTo>
                  <a:cubicBezTo>
                    <a:pt x="4185" y="431"/>
                    <a:pt x="4451" y="1002"/>
                    <a:pt x="4451" y="1497"/>
                  </a:cubicBezTo>
                  <a:cubicBezTo>
                    <a:pt x="4451" y="1725"/>
                    <a:pt x="4375" y="1915"/>
                    <a:pt x="4261" y="1953"/>
                  </a:cubicBezTo>
                  <a:lnTo>
                    <a:pt x="1903" y="3361"/>
                  </a:lnTo>
                  <a:cubicBezTo>
                    <a:pt x="1782" y="3433"/>
                    <a:pt x="1615" y="3460"/>
                    <a:pt x="1452" y="3460"/>
                  </a:cubicBezTo>
                  <a:cubicBezTo>
                    <a:pt x="1357" y="3460"/>
                    <a:pt x="1263" y="3451"/>
                    <a:pt x="1180" y="3437"/>
                  </a:cubicBezTo>
                  <a:cubicBezTo>
                    <a:pt x="951" y="3399"/>
                    <a:pt x="761" y="3247"/>
                    <a:pt x="609" y="3018"/>
                  </a:cubicBezTo>
                  <a:cubicBezTo>
                    <a:pt x="343" y="2600"/>
                    <a:pt x="457" y="1953"/>
                    <a:pt x="951" y="1725"/>
                  </a:cubicBezTo>
                  <a:lnTo>
                    <a:pt x="3462" y="317"/>
                  </a:lnTo>
                  <a:cubicBezTo>
                    <a:pt x="3554" y="249"/>
                    <a:pt x="3618" y="235"/>
                    <a:pt x="3687" y="235"/>
                  </a:cubicBezTo>
                  <a:close/>
                  <a:moveTo>
                    <a:pt x="3514" y="1"/>
                  </a:moveTo>
                  <a:cubicBezTo>
                    <a:pt x="3430" y="1"/>
                    <a:pt x="3351" y="19"/>
                    <a:pt x="3272" y="51"/>
                  </a:cubicBezTo>
                  <a:lnTo>
                    <a:pt x="761" y="1497"/>
                  </a:lnTo>
                  <a:cubicBezTo>
                    <a:pt x="191" y="1801"/>
                    <a:pt x="0" y="2562"/>
                    <a:pt x="343" y="3132"/>
                  </a:cubicBezTo>
                  <a:cubicBezTo>
                    <a:pt x="533" y="3437"/>
                    <a:pt x="761" y="3627"/>
                    <a:pt x="1104" y="3703"/>
                  </a:cubicBezTo>
                  <a:cubicBezTo>
                    <a:pt x="1218" y="3779"/>
                    <a:pt x="1332" y="3779"/>
                    <a:pt x="1408" y="3779"/>
                  </a:cubicBezTo>
                  <a:cubicBezTo>
                    <a:pt x="1674" y="3779"/>
                    <a:pt x="1864" y="3741"/>
                    <a:pt x="1941" y="3665"/>
                  </a:cubicBezTo>
                  <a:lnTo>
                    <a:pt x="4337" y="2295"/>
                  </a:lnTo>
                  <a:cubicBezTo>
                    <a:pt x="4566" y="2143"/>
                    <a:pt x="4680" y="1915"/>
                    <a:pt x="4680" y="1573"/>
                  </a:cubicBezTo>
                  <a:cubicBezTo>
                    <a:pt x="4680" y="1002"/>
                    <a:pt x="4337" y="355"/>
                    <a:pt x="3919" y="127"/>
                  </a:cubicBezTo>
                  <a:cubicBezTo>
                    <a:pt x="3763" y="38"/>
                    <a:pt x="3633" y="1"/>
                    <a:pt x="351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40"/>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40"/>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40"/>
            <p:cNvSpPr/>
            <p:nvPr/>
          </p:nvSpPr>
          <p:spPr>
            <a:xfrm>
              <a:off x="-216503" y="852811"/>
              <a:ext cx="58552" cy="49717"/>
            </a:xfrm>
            <a:custGeom>
              <a:avLst/>
              <a:gdLst/>
              <a:ahLst/>
              <a:cxnLst/>
              <a:rect l="l" t="t" r="r" b="b"/>
              <a:pathLst>
                <a:path w="4414" h="3748" extrusionOk="0">
                  <a:moveTo>
                    <a:pt x="1218" y="247"/>
                  </a:moveTo>
                  <a:cubicBezTo>
                    <a:pt x="1408" y="247"/>
                    <a:pt x="1561" y="285"/>
                    <a:pt x="1713" y="361"/>
                  </a:cubicBezTo>
                  <a:lnTo>
                    <a:pt x="3995" y="1693"/>
                  </a:lnTo>
                  <a:lnTo>
                    <a:pt x="3196" y="3405"/>
                  </a:lnTo>
                  <a:lnTo>
                    <a:pt x="762" y="1997"/>
                  </a:lnTo>
                  <a:cubicBezTo>
                    <a:pt x="571" y="1845"/>
                    <a:pt x="381" y="1655"/>
                    <a:pt x="343" y="1426"/>
                  </a:cubicBezTo>
                  <a:cubicBezTo>
                    <a:pt x="267" y="1198"/>
                    <a:pt x="267" y="932"/>
                    <a:pt x="419" y="703"/>
                  </a:cubicBezTo>
                  <a:cubicBezTo>
                    <a:pt x="571" y="437"/>
                    <a:pt x="914" y="247"/>
                    <a:pt x="1218" y="247"/>
                  </a:cubicBezTo>
                  <a:close/>
                  <a:moveTo>
                    <a:pt x="1283" y="0"/>
                  </a:moveTo>
                  <a:cubicBezTo>
                    <a:pt x="866" y="0"/>
                    <a:pt x="456" y="211"/>
                    <a:pt x="229" y="589"/>
                  </a:cubicBezTo>
                  <a:cubicBezTo>
                    <a:pt x="39" y="856"/>
                    <a:pt x="1" y="1160"/>
                    <a:pt x="77" y="1502"/>
                  </a:cubicBezTo>
                  <a:cubicBezTo>
                    <a:pt x="191" y="1845"/>
                    <a:pt x="381" y="2111"/>
                    <a:pt x="647" y="2263"/>
                  </a:cubicBezTo>
                  <a:lnTo>
                    <a:pt x="3234" y="3747"/>
                  </a:lnTo>
                  <a:lnTo>
                    <a:pt x="3273" y="3747"/>
                  </a:lnTo>
                  <a:cubicBezTo>
                    <a:pt x="3311" y="3709"/>
                    <a:pt x="3387" y="3709"/>
                    <a:pt x="3463" y="3709"/>
                  </a:cubicBezTo>
                  <a:lnTo>
                    <a:pt x="4376" y="1731"/>
                  </a:lnTo>
                  <a:cubicBezTo>
                    <a:pt x="4414" y="1655"/>
                    <a:pt x="4376" y="1617"/>
                    <a:pt x="4338" y="1540"/>
                  </a:cubicBezTo>
                  <a:lnTo>
                    <a:pt x="1903" y="171"/>
                  </a:lnTo>
                  <a:cubicBezTo>
                    <a:pt x="1710" y="55"/>
                    <a:pt x="1496" y="0"/>
                    <a:pt x="128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40"/>
            <p:cNvSpPr/>
            <p:nvPr/>
          </p:nvSpPr>
          <p:spPr>
            <a:xfrm>
              <a:off x="-176124" y="873915"/>
              <a:ext cx="58552" cy="46030"/>
            </a:xfrm>
            <a:custGeom>
              <a:avLst/>
              <a:gdLst/>
              <a:ahLst/>
              <a:cxnLst/>
              <a:rect l="l" t="t" r="r" b="b"/>
              <a:pathLst>
                <a:path w="4414" h="3470" extrusionOk="0">
                  <a:moveTo>
                    <a:pt x="1002" y="1"/>
                  </a:moveTo>
                  <a:cubicBezTo>
                    <a:pt x="920" y="1"/>
                    <a:pt x="835" y="19"/>
                    <a:pt x="723" y="64"/>
                  </a:cubicBezTo>
                  <a:cubicBezTo>
                    <a:pt x="343" y="292"/>
                    <a:pt x="0" y="939"/>
                    <a:pt x="0" y="1357"/>
                  </a:cubicBezTo>
                  <a:cubicBezTo>
                    <a:pt x="0" y="1623"/>
                    <a:pt x="76" y="1814"/>
                    <a:pt x="229" y="1928"/>
                  </a:cubicBezTo>
                  <a:lnTo>
                    <a:pt x="2625" y="3297"/>
                  </a:lnTo>
                  <a:cubicBezTo>
                    <a:pt x="2795" y="3415"/>
                    <a:pt x="2986" y="3469"/>
                    <a:pt x="3176" y="3469"/>
                  </a:cubicBezTo>
                  <a:cubicBezTo>
                    <a:pt x="3540" y="3469"/>
                    <a:pt x="3896" y="3267"/>
                    <a:pt x="4071" y="2917"/>
                  </a:cubicBezTo>
                  <a:cubicBezTo>
                    <a:pt x="4413" y="2384"/>
                    <a:pt x="4223" y="1738"/>
                    <a:pt x="3691" y="1433"/>
                  </a:cubicBezTo>
                  <a:lnTo>
                    <a:pt x="1180" y="26"/>
                  </a:lnTo>
                  <a:cubicBezTo>
                    <a:pt x="1117" y="10"/>
                    <a:pt x="1060" y="1"/>
                    <a:pt x="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40"/>
            <p:cNvSpPr/>
            <p:nvPr/>
          </p:nvSpPr>
          <p:spPr>
            <a:xfrm>
              <a:off x="-178645" y="871528"/>
              <a:ext cx="61576" cy="50672"/>
            </a:xfrm>
            <a:custGeom>
              <a:avLst/>
              <a:gdLst/>
              <a:ahLst/>
              <a:cxnLst/>
              <a:rect l="l" t="t" r="r" b="b"/>
              <a:pathLst>
                <a:path w="4642" h="3820" extrusionOk="0">
                  <a:moveTo>
                    <a:pt x="1154" y="319"/>
                  </a:moveTo>
                  <a:cubicBezTo>
                    <a:pt x="1202" y="319"/>
                    <a:pt x="1250" y="338"/>
                    <a:pt x="1294" y="396"/>
                  </a:cubicBezTo>
                  <a:lnTo>
                    <a:pt x="1332" y="396"/>
                  </a:lnTo>
                  <a:lnTo>
                    <a:pt x="3842" y="1803"/>
                  </a:lnTo>
                  <a:cubicBezTo>
                    <a:pt x="4299" y="2070"/>
                    <a:pt x="4413" y="2640"/>
                    <a:pt x="4185" y="3097"/>
                  </a:cubicBezTo>
                  <a:cubicBezTo>
                    <a:pt x="4029" y="3383"/>
                    <a:pt x="3713" y="3562"/>
                    <a:pt x="3371" y="3562"/>
                  </a:cubicBezTo>
                  <a:cubicBezTo>
                    <a:pt x="3212" y="3562"/>
                    <a:pt x="3048" y="3524"/>
                    <a:pt x="2891" y="3439"/>
                  </a:cubicBezTo>
                  <a:lnTo>
                    <a:pt x="533" y="2070"/>
                  </a:lnTo>
                  <a:cubicBezTo>
                    <a:pt x="380" y="1994"/>
                    <a:pt x="342" y="1879"/>
                    <a:pt x="342" y="1613"/>
                  </a:cubicBezTo>
                  <a:cubicBezTo>
                    <a:pt x="342" y="1157"/>
                    <a:pt x="609" y="586"/>
                    <a:pt x="951" y="396"/>
                  </a:cubicBezTo>
                  <a:cubicBezTo>
                    <a:pt x="999" y="372"/>
                    <a:pt x="1075" y="319"/>
                    <a:pt x="1154" y="319"/>
                  </a:cubicBezTo>
                  <a:close/>
                  <a:moveTo>
                    <a:pt x="1129" y="0"/>
                  </a:moveTo>
                  <a:cubicBezTo>
                    <a:pt x="1020" y="0"/>
                    <a:pt x="904" y="29"/>
                    <a:pt x="799" y="91"/>
                  </a:cubicBezTo>
                  <a:cubicBezTo>
                    <a:pt x="380" y="358"/>
                    <a:pt x="38" y="1004"/>
                    <a:pt x="38" y="1575"/>
                  </a:cubicBezTo>
                  <a:cubicBezTo>
                    <a:pt x="0" y="1918"/>
                    <a:pt x="152" y="2184"/>
                    <a:pt x="342" y="2298"/>
                  </a:cubicBezTo>
                  <a:lnTo>
                    <a:pt x="2701" y="3668"/>
                  </a:lnTo>
                  <a:cubicBezTo>
                    <a:pt x="2891" y="3782"/>
                    <a:pt x="3120" y="3820"/>
                    <a:pt x="3310" y="3820"/>
                  </a:cubicBezTo>
                  <a:cubicBezTo>
                    <a:pt x="3766" y="3820"/>
                    <a:pt x="4147" y="3630"/>
                    <a:pt x="4337" y="3211"/>
                  </a:cubicBezTo>
                  <a:cubicBezTo>
                    <a:pt x="4641" y="2640"/>
                    <a:pt x="4451" y="1879"/>
                    <a:pt x="3881" y="1537"/>
                  </a:cubicBezTo>
                  <a:lnTo>
                    <a:pt x="1370" y="53"/>
                  </a:lnTo>
                  <a:cubicBezTo>
                    <a:pt x="1301" y="19"/>
                    <a:pt x="1217" y="0"/>
                    <a:pt x="112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4" name="Google Shape;1364;p40"/>
          <p:cNvGrpSpPr/>
          <p:nvPr/>
        </p:nvGrpSpPr>
        <p:grpSpPr>
          <a:xfrm>
            <a:off x="6694805" y="1454785"/>
            <a:ext cx="1822450" cy="2933700"/>
            <a:chOff x="7950029" y="1590866"/>
            <a:chExt cx="392631" cy="915842"/>
          </a:xfrm>
        </p:grpSpPr>
        <p:sp>
          <p:nvSpPr>
            <p:cNvPr id="1365" name="Google Shape;1365;p40"/>
            <p:cNvSpPr/>
            <p:nvPr/>
          </p:nvSpPr>
          <p:spPr>
            <a:xfrm>
              <a:off x="8045922" y="1592073"/>
              <a:ext cx="295226" cy="843986"/>
            </a:xfrm>
            <a:custGeom>
              <a:avLst/>
              <a:gdLst/>
              <a:ahLst/>
              <a:cxnLst/>
              <a:rect l="l" t="t" r="r" b="b"/>
              <a:pathLst>
                <a:path w="22256" h="63625" extrusionOk="0">
                  <a:moveTo>
                    <a:pt x="3093" y="0"/>
                  </a:moveTo>
                  <a:cubicBezTo>
                    <a:pt x="2802" y="0"/>
                    <a:pt x="2522" y="95"/>
                    <a:pt x="2207" y="281"/>
                  </a:cubicBezTo>
                  <a:cubicBezTo>
                    <a:pt x="1674" y="585"/>
                    <a:pt x="571" y="1080"/>
                    <a:pt x="0" y="1536"/>
                  </a:cubicBezTo>
                  <a:lnTo>
                    <a:pt x="1370" y="48140"/>
                  </a:lnTo>
                  <a:cubicBezTo>
                    <a:pt x="1370" y="50081"/>
                    <a:pt x="2625" y="52401"/>
                    <a:pt x="4109" y="53276"/>
                  </a:cubicBezTo>
                  <a:lnTo>
                    <a:pt x="19060" y="63624"/>
                  </a:lnTo>
                  <a:cubicBezTo>
                    <a:pt x="19783" y="63244"/>
                    <a:pt x="20886" y="62635"/>
                    <a:pt x="21343" y="62293"/>
                  </a:cubicBezTo>
                  <a:cubicBezTo>
                    <a:pt x="21913" y="61988"/>
                    <a:pt x="22256" y="61228"/>
                    <a:pt x="22256" y="60162"/>
                  </a:cubicBezTo>
                  <a:lnTo>
                    <a:pt x="22256" y="14433"/>
                  </a:lnTo>
                  <a:cubicBezTo>
                    <a:pt x="22256" y="12455"/>
                    <a:pt x="21038" y="10134"/>
                    <a:pt x="19555" y="9297"/>
                  </a:cubicBezTo>
                  <a:lnTo>
                    <a:pt x="4109" y="319"/>
                  </a:lnTo>
                  <a:cubicBezTo>
                    <a:pt x="3719" y="105"/>
                    <a:pt x="3400" y="0"/>
                    <a:pt x="309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40"/>
            <p:cNvSpPr/>
            <p:nvPr/>
          </p:nvSpPr>
          <p:spPr>
            <a:xfrm>
              <a:off x="8043892" y="1590866"/>
              <a:ext cx="298768" cy="847713"/>
            </a:xfrm>
            <a:custGeom>
              <a:avLst/>
              <a:gdLst/>
              <a:ahLst/>
              <a:cxnLst/>
              <a:rect l="l" t="t" r="r" b="b"/>
              <a:pathLst>
                <a:path w="22523" h="63906" extrusionOk="0">
                  <a:moveTo>
                    <a:pt x="3216" y="219"/>
                  </a:moveTo>
                  <a:cubicBezTo>
                    <a:pt x="3511" y="219"/>
                    <a:pt x="3808" y="324"/>
                    <a:pt x="4148" y="524"/>
                  </a:cubicBezTo>
                  <a:lnTo>
                    <a:pt x="19594" y="9464"/>
                  </a:lnTo>
                  <a:cubicBezTo>
                    <a:pt x="21039" y="10339"/>
                    <a:pt x="22219" y="12546"/>
                    <a:pt x="22219" y="14524"/>
                  </a:cubicBezTo>
                  <a:lnTo>
                    <a:pt x="22219" y="60253"/>
                  </a:lnTo>
                  <a:cubicBezTo>
                    <a:pt x="22219" y="61204"/>
                    <a:pt x="21876" y="61965"/>
                    <a:pt x="21382" y="62308"/>
                  </a:cubicBezTo>
                  <a:cubicBezTo>
                    <a:pt x="21115" y="62498"/>
                    <a:pt x="20621" y="62764"/>
                    <a:pt x="20088" y="63069"/>
                  </a:cubicBezTo>
                  <a:cubicBezTo>
                    <a:pt x="19784" y="63259"/>
                    <a:pt x="19479" y="63449"/>
                    <a:pt x="19175" y="63601"/>
                  </a:cubicBezTo>
                  <a:lnTo>
                    <a:pt x="4300" y="53253"/>
                  </a:lnTo>
                  <a:cubicBezTo>
                    <a:pt x="2854" y="52416"/>
                    <a:pt x="1675" y="50172"/>
                    <a:pt x="1675" y="48231"/>
                  </a:cubicBezTo>
                  <a:lnTo>
                    <a:pt x="305" y="1703"/>
                  </a:lnTo>
                  <a:cubicBezTo>
                    <a:pt x="648" y="1437"/>
                    <a:pt x="1218" y="1133"/>
                    <a:pt x="1713" y="866"/>
                  </a:cubicBezTo>
                  <a:cubicBezTo>
                    <a:pt x="1941" y="714"/>
                    <a:pt x="2207" y="562"/>
                    <a:pt x="2398" y="486"/>
                  </a:cubicBezTo>
                  <a:cubicBezTo>
                    <a:pt x="2687" y="305"/>
                    <a:pt x="2950" y="219"/>
                    <a:pt x="3216" y="219"/>
                  </a:cubicBezTo>
                  <a:close/>
                  <a:moveTo>
                    <a:pt x="3214" y="0"/>
                  </a:moveTo>
                  <a:cubicBezTo>
                    <a:pt x="2901" y="0"/>
                    <a:pt x="2590" y="96"/>
                    <a:pt x="2245" y="296"/>
                  </a:cubicBezTo>
                  <a:cubicBezTo>
                    <a:pt x="2055" y="372"/>
                    <a:pt x="1827" y="486"/>
                    <a:pt x="1599" y="638"/>
                  </a:cubicBezTo>
                  <a:cubicBezTo>
                    <a:pt x="1066" y="904"/>
                    <a:pt x="457" y="1247"/>
                    <a:pt x="77" y="1513"/>
                  </a:cubicBezTo>
                  <a:cubicBezTo>
                    <a:pt x="1" y="1513"/>
                    <a:pt x="1" y="1589"/>
                    <a:pt x="1" y="1627"/>
                  </a:cubicBezTo>
                  <a:lnTo>
                    <a:pt x="1408" y="48231"/>
                  </a:lnTo>
                  <a:cubicBezTo>
                    <a:pt x="1408" y="50286"/>
                    <a:pt x="2626" y="52644"/>
                    <a:pt x="4148" y="53519"/>
                  </a:cubicBezTo>
                  <a:lnTo>
                    <a:pt x="19137" y="63829"/>
                  </a:lnTo>
                  <a:cubicBezTo>
                    <a:pt x="19175" y="63867"/>
                    <a:pt x="19175" y="63867"/>
                    <a:pt x="19213" y="63867"/>
                  </a:cubicBezTo>
                  <a:cubicBezTo>
                    <a:pt x="19213" y="63867"/>
                    <a:pt x="19264" y="63867"/>
                    <a:pt x="19241" y="63888"/>
                  </a:cubicBezTo>
                  <a:lnTo>
                    <a:pt x="19241" y="63888"/>
                  </a:lnTo>
                  <a:cubicBezTo>
                    <a:pt x="19541" y="63704"/>
                    <a:pt x="19908" y="63519"/>
                    <a:pt x="20240" y="63335"/>
                  </a:cubicBezTo>
                  <a:cubicBezTo>
                    <a:pt x="20735" y="63069"/>
                    <a:pt x="21268" y="62764"/>
                    <a:pt x="21572" y="62574"/>
                  </a:cubicBezTo>
                  <a:cubicBezTo>
                    <a:pt x="22181" y="62194"/>
                    <a:pt x="22523" y="61357"/>
                    <a:pt x="22523" y="60291"/>
                  </a:cubicBezTo>
                  <a:lnTo>
                    <a:pt x="22523" y="14562"/>
                  </a:lnTo>
                  <a:cubicBezTo>
                    <a:pt x="22523" y="12508"/>
                    <a:pt x="21268" y="10187"/>
                    <a:pt x="19746" y="9274"/>
                  </a:cubicBezTo>
                  <a:lnTo>
                    <a:pt x="4300" y="334"/>
                  </a:lnTo>
                  <a:cubicBezTo>
                    <a:pt x="3902" y="115"/>
                    <a:pt x="3556" y="0"/>
                    <a:pt x="3214" y="0"/>
                  </a:cubicBezTo>
                  <a:close/>
                  <a:moveTo>
                    <a:pt x="19241" y="63888"/>
                  </a:moveTo>
                  <a:cubicBezTo>
                    <a:pt x="19232" y="63894"/>
                    <a:pt x="19222" y="63900"/>
                    <a:pt x="19213" y="63906"/>
                  </a:cubicBezTo>
                  <a:cubicBezTo>
                    <a:pt x="19227" y="63899"/>
                    <a:pt x="19236" y="63893"/>
                    <a:pt x="19241" y="638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40"/>
            <p:cNvSpPr/>
            <p:nvPr/>
          </p:nvSpPr>
          <p:spPr>
            <a:xfrm>
              <a:off x="8034819" y="1609344"/>
              <a:ext cx="276562" cy="829328"/>
            </a:xfrm>
            <a:custGeom>
              <a:avLst/>
              <a:gdLst/>
              <a:ahLst/>
              <a:cxnLst/>
              <a:rect l="l" t="t" r="r" b="b"/>
              <a:pathLst>
                <a:path w="20849" h="62520" extrusionOk="0">
                  <a:moveTo>
                    <a:pt x="1647" y="0"/>
                  </a:moveTo>
                  <a:cubicBezTo>
                    <a:pt x="682" y="0"/>
                    <a:pt x="0" y="884"/>
                    <a:pt x="0" y="2365"/>
                  </a:cubicBezTo>
                  <a:lnTo>
                    <a:pt x="0" y="48132"/>
                  </a:lnTo>
                  <a:cubicBezTo>
                    <a:pt x="0" y="50072"/>
                    <a:pt x="1217" y="52393"/>
                    <a:pt x="2701" y="53268"/>
                  </a:cubicBezTo>
                  <a:lnTo>
                    <a:pt x="18147" y="62208"/>
                  </a:lnTo>
                  <a:cubicBezTo>
                    <a:pt x="18521" y="62419"/>
                    <a:pt x="18879" y="62519"/>
                    <a:pt x="19204" y="62519"/>
                  </a:cubicBezTo>
                  <a:cubicBezTo>
                    <a:pt x="20168" y="62519"/>
                    <a:pt x="20848" y="61643"/>
                    <a:pt x="20848" y="60192"/>
                  </a:cubicBezTo>
                  <a:lnTo>
                    <a:pt x="20848" y="14387"/>
                  </a:lnTo>
                  <a:cubicBezTo>
                    <a:pt x="20848" y="12446"/>
                    <a:pt x="19631" y="10126"/>
                    <a:pt x="18147" y="9251"/>
                  </a:cubicBezTo>
                  <a:lnTo>
                    <a:pt x="2701" y="310"/>
                  </a:lnTo>
                  <a:cubicBezTo>
                    <a:pt x="2328" y="100"/>
                    <a:pt x="1972"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40"/>
            <p:cNvSpPr/>
            <p:nvPr/>
          </p:nvSpPr>
          <p:spPr>
            <a:xfrm>
              <a:off x="8032790" y="1607938"/>
              <a:ext cx="280104" cy="832657"/>
            </a:xfrm>
            <a:custGeom>
              <a:avLst/>
              <a:gdLst/>
              <a:ahLst/>
              <a:cxnLst/>
              <a:rect l="l" t="t" r="r" b="b"/>
              <a:pathLst>
                <a:path w="21116" h="62771" extrusionOk="0">
                  <a:moveTo>
                    <a:pt x="1736" y="272"/>
                  </a:moveTo>
                  <a:cubicBezTo>
                    <a:pt x="2042" y="272"/>
                    <a:pt x="2385" y="369"/>
                    <a:pt x="2740" y="569"/>
                  </a:cubicBezTo>
                  <a:lnTo>
                    <a:pt x="18224" y="9509"/>
                  </a:lnTo>
                  <a:cubicBezTo>
                    <a:pt x="19632" y="10384"/>
                    <a:pt x="20811" y="12590"/>
                    <a:pt x="20811" y="14569"/>
                  </a:cubicBezTo>
                  <a:lnTo>
                    <a:pt x="20811" y="60298"/>
                  </a:lnTo>
                  <a:cubicBezTo>
                    <a:pt x="20811" y="61287"/>
                    <a:pt x="20545" y="62010"/>
                    <a:pt x="19974" y="62352"/>
                  </a:cubicBezTo>
                  <a:cubicBezTo>
                    <a:pt x="19800" y="62447"/>
                    <a:pt x="19599" y="62496"/>
                    <a:pt x="19378" y="62496"/>
                  </a:cubicBezTo>
                  <a:cubicBezTo>
                    <a:pt x="19067" y="62496"/>
                    <a:pt x="18716" y="62400"/>
                    <a:pt x="18338" y="62200"/>
                  </a:cubicBezTo>
                  <a:lnTo>
                    <a:pt x="2892" y="53260"/>
                  </a:lnTo>
                  <a:cubicBezTo>
                    <a:pt x="1485" y="52423"/>
                    <a:pt x="267" y="50178"/>
                    <a:pt x="267" y="48238"/>
                  </a:cubicBezTo>
                  <a:lnTo>
                    <a:pt x="267" y="2471"/>
                  </a:lnTo>
                  <a:cubicBezTo>
                    <a:pt x="267" y="1482"/>
                    <a:pt x="572" y="759"/>
                    <a:pt x="1142" y="416"/>
                  </a:cubicBezTo>
                  <a:cubicBezTo>
                    <a:pt x="1316" y="321"/>
                    <a:pt x="1517" y="272"/>
                    <a:pt x="1736" y="272"/>
                  </a:cubicBezTo>
                  <a:close/>
                  <a:moveTo>
                    <a:pt x="1714" y="0"/>
                  </a:moveTo>
                  <a:cubicBezTo>
                    <a:pt x="1455" y="0"/>
                    <a:pt x="1212" y="61"/>
                    <a:pt x="990" y="188"/>
                  </a:cubicBezTo>
                  <a:cubicBezTo>
                    <a:pt x="381" y="530"/>
                    <a:pt x="1" y="1367"/>
                    <a:pt x="1" y="2471"/>
                  </a:cubicBezTo>
                  <a:lnTo>
                    <a:pt x="1" y="48238"/>
                  </a:lnTo>
                  <a:cubicBezTo>
                    <a:pt x="1" y="50254"/>
                    <a:pt x="1218" y="52613"/>
                    <a:pt x="2740" y="53488"/>
                  </a:cubicBezTo>
                  <a:lnTo>
                    <a:pt x="18224" y="62428"/>
                  </a:lnTo>
                  <a:cubicBezTo>
                    <a:pt x="18604" y="62695"/>
                    <a:pt x="18985" y="62771"/>
                    <a:pt x="19365" y="62771"/>
                  </a:cubicBezTo>
                  <a:cubicBezTo>
                    <a:pt x="19632" y="62771"/>
                    <a:pt x="19936" y="62733"/>
                    <a:pt x="20126" y="62580"/>
                  </a:cubicBezTo>
                  <a:cubicBezTo>
                    <a:pt x="20735" y="62238"/>
                    <a:pt x="21115" y="61401"/>
                    <a:pt x="21115" y="60298"/>
                  </a:cubicBezTo>
                  <a:lnTo>
                    <a:pt x="21115" y="14569"/>
                  </a:lnTo>
                  <a:cubicBezTo>
                    <a:pt x="21115" y="12514"/>
                    <a:pt x="19860" y="10156"/>
                    <a:pt x="18338" y="9281"/>
                  </a:cubicBezTo>
                  <a:lnTo>
                    <a:pt x="2892" y="340"/>
                  </a:lnTo>
                  <a:cubicBezTo>
                    <a:pt x="2471" y="119"/>
                    <a:pt x="2076" y="0"/>
                    <a:pt x="1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40"/>
            <p:cNvSpPr/>
            <p:nvPr/>
          </p:nvSpPr>
          <p:spPr>
            <a:xfrm>
              <a:off x="8034819" y="1640702"/>
              <a:ext cx="276562" cy="730756"/>
            </a:xfrm>
            <a:custGeom>
              <a:avLst/>
              <a:gdLst/>
              <a:ahLst/>
              <a:cxnLst/>
              <a:rect l="l" t="t" r="r" b="b"/>
              <a:pathLst>
                <a:path w="20849" h="55089" extrusionOk="0">
                  <a:moveTo>
                    <a:pt x="0" y="1"/>
                  </a:moveTo>
                  <a:lnTo>
                    <a:pt x="0" y="43029"/>
                  </a:lnTo>
                  <a:lnTo>
                    <a:pt x="20848" y="55089"/>
                  </a:lnTo>
                  <a:lnTo>
                    <a:pt x="20848" y="12023"/>
                  </a:lnTo>
                  <a:lnTo>
                    <a:pt x="0" y="1"/>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40"/>
            <p:cNvSpPr/>
            <p:nvPr/>
          </p:nvSpPr>
          <p:spPr>
            <a:xfrm>
              <a:off x="8166527" y="1685644"/>
              <a:ext cx="13636" cy="20667"/>
            </a:xfrm>
            <a:custGeom>
              <a:avLst/>
              <a:gdLst/>
              <a:ahLst/>
              <a:cxnLst/>
              <a:rect l="l" t="t" r="r" b="b"/>
              <a:pathLst>
                <a:path w="1028" h="1558" extrusionOk="0">
                  <a:moveTo>
                    <a:pt x="308" y="0"/>
                  </a:moveTo>
                  <a:cubicBezTo>
                    <a:pt x="123" y="0"/>
                    <a:pt x="1" y="177"/>
                    <a:pt x="1" y="455"/>
                  </a:cubicBezTo>
                  <a:cubicBezTo>
                    <a:pt x="1" y="836"/>
                    <a:pt x="229" y="1292"/>
                    <a:pt x="533" y="1482"/>
                  </a:cubicBezTo>
                  <a:cubicBezTo>
                    <a:pt x="605" y="1533"/>
                    <a:pt x="673" y="1557"/>
                    <a:pt x="735" y="1557"/>
                  </a:cubicBezTo>
                  <a:cubicBezTo>
                    <a:pt x="905" y="1557"/>
                    <a:pt x="1028" y="1380"/>
                    <a:pt x="1028" y="1102"/>
                  </a:cubicBezTo>
                  <a:cubicBezTo>
                    <a:pt x="1028" y="722"/>
                    <a:pt x="799" y="265"/>
                    <a:pt x="533" y="75"/>
                  </a:cubicBezTo>
                  <a:cubicBezTo>
                    <a:pt x="452" y="24"/>
                    <a:pt x="376" y="0"/>
                    <a:pt x="308"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40"/>
            <p:cNvSpPr/>
            <p:nvPr/>
          </p:nvSpPr>
          <p:spPr>
            <a:xfrm>
              <a:off x="8164007" y="1683575"/>
              <a:ext cx="17669" cy="24766"/>
            </a:xfrm>
            <a:custGeom>
              <a:avLst/>
              <a:gdLst/>
              <a:ahLst/>
              <a:cxnLst/>
              <a:rect l="l" t="t" r="r" b="b"/>
              <a:pathLst>
                <a:path w="1332" h="1867" extrusionOk="0">
                  <a:moveTo>
                    <a:pt x="457" y="345"/>
                  </a:moveTo>
                  <a:cubicBezTo>
                    <a:pt x="533" y="345"/>
                    <a:pt x="571" y="345"/>
                    <a:pt x="609" y="383"/>
                  </a:cubicBezTo>
                  <a:cubicBezTo>
                    <a:pt x="913" y="535"/>
                    <a:pt x="1104" y="954"/>
                    <a:pt x="1104" y="1296"/>
                  </a:cubicBezTo>
                  <a:cubicBezTo>
                    <a:pt x="1104" y="1486"/>
                    <a:pt x="1104" y="1562"/>
                    <a:pt x="989" y="1638"/>
                  </a:cubicBezTo>
                  <a:cubicBezTo>
                    <a:pt x="951" y="1638"/>
                    <a:pt x="837" y="1638"/>
                    <a:pt x="799" y="1562"/>
                  </a:cubicBezTo>
                  <a:cubicBezTo>
                    <a:pt x="495" y="1448"/>
                    <a:pt x="305" y="992"/>
                    <a:pt x="305" y="687"/>
                  </a:cubicBezTo>
                  <a:cubicBezTo>
                    <a:pt x="305" y="497"/>
                    <a:pt x="305" y="383"/>
                    <a:pt x="419" y="345"/>
                  </a:cubicBezTo>
                  <a:close/>
                  <a:moveTo>
                    <a:pt x="401" y="1"/>
                  </a:moveTo>
                  <a:cubicBezTo>
                    <a:pt x="341" y="1"/>
                    <a:pt x="283" y="14"/>
                    <a:pt x="229" y="41"/>
                  </a:cubicBezTo>
                  <a:cubicBezTo>
                    <a:pt x="76" y="155"/>
                    <a:pt x="0" y="383"/>
                    <a:pt x="0" y="611"/>
                  </a:cubicBezTo>
                  <a:cubicBezTo>
                    <a:pt x="0" y="1068"/>
                    <a:pt x="267" y="1562"/>
                    <a:pt x="609" y="1753"/>
                  </a:cubicBezTo>
                  <a:cubicBezTo>
                    <a:pt x="723" y="1829"/>
                    <a:pt x="799" y="1867"/>
                    <a:pt x="913" y="1867"/>
                  </a:cubicBezTo>
                  <a:cubicBezTo>
                    <a:pt x="951" y="1867"/>
                    <a:pt x="1028" y="1867"/>
                    <a:pt x="1104" y="1829"/>
                  </a:cubicBezTo>
                  <a:cubicBezTo>
                    <a:pt x="1218" y="1714"/>
                    <a:pt x="1332" y="1486"/>
                    <a:pt x="1332" y="1258"/>
                  </a:cubicBezTo>
                  <a:cubicBezTo>
                    <a:pt x="1332" y="801"/>
                    <a:pt x="1028" y="307"/>
                    <a:pt x="723" y="117"/>
                  </a:cubicBezTo>
                  <a:cubicBezTo>
                    <a:pt x="625" y="43"/>
                    <a:pt x="511" y="1"/>
                    <a:pt x="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40"/>
            <p:cNvSpPr/>
            <p:nvPr/>
          </p:nvSpPr>
          <p:spPr>
            <a:xfrm>
              <a:off x="8126162" y="2293539"/>
              <a:ext cx="68646" cy="62743"/>
            </a:xfrm>
            <a:custGeom>
              <a:avLst/>
              <a:gdLst/>
              <a:ahLst/>
              <a:cxnLst/>
              <a:rect l="l" t="t" r="r" b="b"/>
              <a:pathLst>
                <a:path w="5175" h="4730" extrusionOk="0">
                  <a:moveTo>
                    <a:pt x="622" y="1"/>
                  </a:moveTo>
                  <a:cubicBezTo>
                    <a:pt x="248" y="1"/>
                    <a:pt x="0" y="325"/>
                    <a:pt x="0" y="852"/>
                  </a:cubicBezTo>
                  <a:cubicBezTo>
                    <a:pt x="0" y="1613"/>
                    <a:pt x="457" y="2450"/>
                    <a:pt x="989" y="2754"/>
                  </a:cubicBezTo>
                  <a:lnTo>
                    <a:pt x="4185" y="4618"/>
                  </a:lnTo>
                  <a:cubicBezTo>
                    <a:pt x="4326" y="4694"/>
                    <a:pt x="4459" y="4729"/>
                    <a:pt x="4577" y="4729"/>
                  </a:cubicBezTo>
                  <a:cubicBezTo>
                    <a:pt x="4937" y="4729"/>
                    <a:pt x="5174" y="4401"/>
                    <a:pt x="5174" y="3857"/>
                  </a:cubicBezTo>
                  <a:cubicBezTo>
                    <a:pt x="5174" y="3096"/>
                    <a:pt x="4718" y="2298"/>
                    <a:pt x="4185" y="1955"/>
                  </a:cubicBezTo>
                  <a:lnTo>
                    <a:pt x="989" y="91"/>
                  </a:lnTo>
                  <a:cubicBezTo>
                    <a:pt x="858" y="30"/>
                    <a:pt x="734" y="1"/>
                    <a:pt x="622"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40"/>
            <p:cNvSpPr/>
            <p:nvPr/>
          </p:nvSpPr>
          <p:spPr>
            <a:xfrm>
              <a:off x="8124132" y="2291934"/>
              <a:ext cx="72188" cy="65901"/>
            </a:xfrm>
            <a:custGeom>
              <a:avLst/>
              <a:gdLst/>
              <a:ahLst/>
              <a:cxnLst/>
              <a:rect l="l" t="t" r="r" b="b"/>
              <a:pathLst>
                <a:path w="5442" h="4968" extrusionOk="0">
                  <a:moveTo>
                    <a:pt x="817" y="268"/>
                  </a:moveTo>
                  <a:cubicBezTo>
                    <a:pt x="934" y="268"/>
                    <a:pt x="1046" y="316"/>
                    <a:pt x="1142" y="364"/>
                  </a:cubicBezTo>
                  <a:lnTo>
                    <a:pt x="4338" y="2228"/>
                  </a:lnTo>
                  <a:cubicBezTo>
                    <a:pt x="4794" y="2495"/>
                    <a:pt x="5251" y="3332"/>
                    <a:pt x="5251" y="3978"/>
                  </a:cubicBezTo>
                  <a:cubicBezTo>
                    <a:pt x="5251" y="4321"/>
                    <a:pt x="5137" y="4549"/>
                    <a:pt x="4947" y="4663"/>
                  </a:cubicBezTo>
                  <a:cubicBezTo>
                    <a:pt x="4879" y="4690"/>
                    <a:pt x="4812" y="4703"/>
                    <a:pt x="4746" y="4703"/>
                  </a:cubicBezTo>
                  <a:cubicBezTo>
                    <a:pt x="4626" y="4703"/>
                    <a:pt x="4512" y="4661"/>
                    <a:pt x="4414" y="4587"/>
                  </a:cubicBezTo>
                  <a:lnTo>
                    <a:pt x="1256" y="2761"/>
                  </a:lnTo>
                  <a:cubicBezTo>
                    <a:pt x="762" y="2457"/>
                    <a:pt x="343" y="1658"/>
                    <a:pt x="343" y="973"/>
                  </a:cubicBezTo>
                  <a:cubicBezTo>
                    <a:pt x="343" y="668"/>
                    <a:pt x="419" y="402"/>
                    <a:pt x="610" y="326"/>
                  </a:cubicBezTo>
                  <a:cubicBezTo>
                    <a:pt x="679" y="284"/>
                    <a:pt x="749" y="268"/>
                    <a:pt x="817" y="268"/>
                  </a:cubicBezTo>
                  <a:close/>
                  <a:moveTo>
                    <a:pt x="751" y="1"/>
                  </a:moveTo>
                  <a:cubicBezTo>
                    <a:pt x="634" y="1"/>
                    <a:pt x="519" y="31"/>
                    <a:pt x="419" y="98"/>
                  </a:cubicBezTo>
                  <a:cubicBezTo>
                    <a:pt x="153" y="212"/>
                    <a:pt x="1" y="554"/>
                    <a:pt x="1" y="973"/>
                  </a:cubicBezTo>
                  <a:cubicBezTo>
                    <a:pt x="1" y="1734"/>
                    <a:pt x="457" y="2647"/>
                    <a:pt x="1066" y="2989"/>
                  </a:cubicBezTo>
                  <a:lnTo>
                    <a:pt x="4224" y="4853"/>
                  </a:lnTo>
                  <a:cubicBezTo>
                    <a:pt x="4414" y="4929"/>
                    <a:pt x="4566" y="4967"/>
                    <a:pt x="4718" y="4967"/>
                  </a:cubicBezTo>
                  <a:cubicBezTo>
                    <a:pt x="4871" y="4967"/>
                    <a:pt x="4947" y="4967"/>
                    <a:pt x="4985" y="4891"/>
                  </a:cubicBezTo>
                  <a:cubicBezTo>
                    <a:pt x="5289" y="4739"/>
                    <a:pt x="5441" y="4397"/>
                    <a:pt x="5441" y="3978"/>
                  </a:cubicBezTo>
                  <a:cubicBezTo>
                    <a:pt x="5441" y="3217"/>
                    <a:pt x="4947" y="2304"/>
                    <a:pt x="4376" y="2000"/>
                  </a:cubicBezTo>
                  <a:lnTo>
                    <a:pt x="1180" y="136"/>
                  </a:lnTo>
                  <a:cubicBezTo>
                    <a:pt x="1052" y="50"/>
                    <a:pt x="900" y="1"/>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40"/>
            <p:cNvSpPr/>
            <p:nvPr/>
          </p:nvSpPr>
          <p:spPr>
            <a:xfrm>
              <a:off x="8311368" y="1791592"/>
              <a:ext cx="14645" cy="579866"/>
            </a:xfrm>
            <a:custGeom>
              <a:avLst/>
              <a:gdLst/>
              <a:ahLst/>
              <a:cxnLst/>
              <a:rect l="l" t="t" r="r" b="b"/>
              <a:pathLst>
                <a:path w="1104" h="43714" extrusionOk="0">
                  <a:moveTo>
                    <a:pt x="1104" y="1"/>
                  </a:moveTo>
                  <a:lnTo>
                    <a:pt x="0" y="648"/>
                  </a:lnTo>
                  <a:lnTo>
                    <a:pt x="0" y="43714"/>
                  </a:lnTo>
                  <a:lnTo>
                    <a:pt x="1104" y="43029"/>
                  </a:lnTo>
                  <a:lnTo>
                    <a:pt x="1104" y="1"/>
                  </a:lnTo>
                  <a:close/>
                </a:path>
              </a:pathLst>
            </a:custGeom>
            <a:solidFill>
              <a:srgbClr val="F75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40"/>
            <p:cNvSpPr/>
            <p:nvPr/>
          </p:nvSpPr>
          <p:spPr>
            <a:xfrm>
              <a:off x="8310360" y="1790331"/>
              <a:ext cx="18173" cy="582639"/>
            </a:xfrm>
            <a:custGeom>
              <a:avLst/>
              <a:gdLst/>
              <a:ahLst/>
              <a:cxnLst/>
              <a:rect l="l" t="t" r="r" b="b"/>
              <a:pathLst>
                <a:path w="1370" h="43923" extrusionOk="0">
                  <a:moveTo>
                    <a:pt x="1103" y="324"/>
                  </a:moveTo>
                  <a:lnTo>
                    <a:pt x="1103" y="43086"/>
                  </a:lnTo>
                  <a:lnTo>
                    <a:pt x="228" y="43542"/>
                  </a:lnTo>
                  <a:lnTo>
                    <a:pt x="228" y="819"/>
                  </a:lnTo>
                  <a:lnTo>
                    <a:pt x="1103" y="324"/>
                  </a:lnTo>
                  <a:close/>
                  <a:moveTo>
                    <a:pt x="1256" y="1"/>
                  </a:moveTo>
                  <a:cubicBezTo>
                    <a:pt x="1227" y="1"/>
                    <a:pt x="1199" y="20"/>
                    <a:pt x="1180" y="58"/>
                  </a:cubicBezTo>
                  <a:lnTo>
                    <a:pt x="38" y="705"/>
                  </a:lnTo>
                  <a:cubicBezTo>
                    <a:pt x="38" y="705"/>
                    <a:pt x="0" y="743"/>
                    <a:pt x="0" y="819"/>
                  </a:cubicBezTo>
                  <a:lnTo>
                    <a:pt x="0" y="43847"/>
                  </a:lnTo>
                  <a:cubicBezTo>
                    <a:pt x="0" y="43885"/>
                    <a:pt x="0" y="43885"/>
                    <a:pt x="38" y="43923"/>
                  </a:cubicBezTo>
                  <a:lnTo>
                    <a:pt x="190" y="43923"/>
                  </a:lnTo>
                  <a:lnTo>
                    <a:pt x="1332" y="43276"/>
                  </a:lnTo>
                  <a:cubicBezTo>
                    <a:pt x="1332" y="43276"/>
                    <a:pt x="1370" y="43238"/>
                    <a:pt x="1370" y="43162"/>
                  </a:cubicBezTo>
                  <a:lnTo>
                    <a:pt x="1370" y="134"/>
                  </a:lnTo>
                  <a:cubicBezTo>
                    <a:pt x="1370" y="96"/>
                    <a:pt x="1370" y="96"/>
                    <a:pt x="1332" y="58"/>
                  </a:cubicBezTo>
                  <a:cubicBezTo>
                    <a:pt x="1313" y="20"/>
                    <a:pt x="1284" y="1"/>
                    <a:pt x="1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40"/>
            <p:cNvSpPr/>
            <p:nvPr/>
          </p:nvSpPr>
          <p:spPr>
            <a:xfrm>
              <a:off x="8089312" y="2135779"/>
              <a:ext cx="12628" cy="110020"/>
            </a:xfrm>
            <a:custGeom>
              <a:avLst/>
              <a:gdLst/>
              <a:ahLst/>
              <a:cxnLst/>
              <a:rect l="l" t="t" r="r" b="b"/>
              <a:pathLst>
                <a:path w="952" h="8294" extrusionOk="0">
                  <a:moveTo>
                    <a:pt x="77" y="0"/>
                  </a:moveTo>
                  <a:lnTo>
                    <a:pt x="77" y="0"/>
                  </a:lnTo>
                  <a:cubicBezTo>
                    <a:pt x="1" y="2245"/>
                    <a:pt x="115" y="6087"/>
                    <a:pt x="153" y="7951"/>
                  </a:cubicBezTo>
                  <a:lnTo>
                    <a:pt x="724" y="8294"/>
                  </a:lnTo>
                  <a:lnTo>
                    <a:pt x="952" y="4299"/>
                  </a:lnTo>
                  <a:lnTo>
                    <a:pt x="343" y="1712"/>
                  </a:lnTo>
                  <a:lnTo>
                    <a:pt x="343" y="1674"/>
                  </a:lnTo>
                  <a:cubicBezTo>
                    <a:pt x="343" y="1674"/>
                    <a:pt x="457" y="1294"/>
                    <a:pt x="495" y="951"/>
                  </a:cubicBezTo>
                  <a:cubicBezTo>
                    <a:pt x="305" y="685"/>
                    <a:pt x="153" y="342"/>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40"/>
            <p:cNvSpPr/>
            <p:nvPr/>
          </p:nvSpPr>
          <p:spPr>
            <a:xfrm>
              <a:off x="8091328" y="2098928"/>
              <a:ext cx="3051" cy="14154"/>
            </a:xfrm>
            <a:custGeom>
              <a:avLst/>
              <a:gdLst/>
              <a:ahLst/>
              <a:cxnLst/>
              <a:rect l="l" t="t" r="r" b="b"/>
              <a:pathLst>
                <a:path w="230" h="1067" extrusionOk="0">
                  <a:moveTo>
                    <a:pt x="153" y="1"/>
                  </a:moveTo>
                  <a:cubicBezTo>
                    <a:pt x="77" y="381"/>
                    <a:pt x="39" y="686"/>
                    <a:pt x="1" y="1066"/>
                  </a:cubicBezTo>
                  <a:cubicBezTo>
                    <a:pt x="39" y="990"/>
                    <a:pt x="153" y="876"/>
                    <a:pt x="229" y="838"/>
                  </a:cubicBezTo>
                  <a:cubicBezTo>
                    <a:pt x="229" y="495"/>
                    <a:pt x="191" y="229"/>
                    <a:pt x="153" y="1"/>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40"/>
            <p:cNvSpPr/>
            <p:nvPr/>
          </p:nvSpPr>
          <p:spPr>
            <a:xfrm>
              <a:off x="8067610" y="2064108"/>
              <a:ext cx="25257" cy="176650"/>
            </a:xfrm>
            <a:custGeom>
              <a:avLst/>
              <a:gdLst/>
              <a:ahLst/>
              <a:cxnLst/>
              <a:rect l="l" t="t" r="r" b="b"/>
              <a:pathLst>
                <a:path w="1904" h="13317" extrusionOk="0">
                  <a:moveTo>
                    <a:pt x="1903" y="1"/>
                  </a:moveTo>
                  <a:cubicBezTo>
                    <a:pt x="762" y="1599"/>
                    <a:pt x="1" y="6659"/>
                    <a:pt x="39" y="12403"/>
                  </a:cubicBezTo>
                  <a:lnTo>
                    <a:pt x="1599" y="13316"/>
                  </a:lnTo>
                  <a:cubicBezTo>
                    <a:pt x="1523" y="11186"/>
                    <a:pt x="1370" y="5593"/>
                    <a:pt x="1561" y="4072"/>
                  </a:cubicBezTo>
                  <a:cubicBezTo>
                    <a:pt x="1637" y="3425"/>
                    <a:pt x="1751" y="2550"/>
                    <a:pt x="1903" y="1751"/>
                  </a:cubicBezTo>
                  <a:cubicBezTo>
                    <a:pt x="1827" y="1142"/>
                    <a:pt x="1827" y="571"/>
                    <a:pt x="1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40"/>
            <p:cNvSpPr/>
            <p:nvPr/>
          </p:nvSpPr>
          <p:spPr>
            <a:xfrm>
              <a:off x="8125645" y="2044940"/>
              <a:ext cx="21211" cy="57544"/>
            </a:xfrm>
            <a:custGeom>
              <a:avLst/>
              <a:gdLst/>
              <a:ahLst/>
              <a:cxnLst/>
              <a:rect l="l" t="t" r="r" b="b"/>
              <a:pathLst>
                <a:path w="1599" h="4338" extrusionOk="0">
                  <a:moveTo>
                    <a:pt x="876" y="0"/>
                  </a:moveTo>
                  <a:cubicBezTo>
                    <a:pt x="876" y="0"/>
                    <a:pt x="838" y="76"/>
                    <a:pt x="800" y="76"/>
                  </a:cubicBezTo>
                  <a:cubicBezTo>
                    <a:pt x="458" y="304"/>
                    <a:pt x="1" y="837"/>
                    <a:pt x="39" y="1674"/>
                  </a:cubicBezTo>
                  <a:lnTo>
                    <a:pt x="39" y="2054"/>
                  </a:lnTo>
                  <a:lnTo>
                    <a:pt x="39" y="2093"/>
                  </a:lnTo>
                  <a:cubicBezTo>
                    <a:pt x="115" y="3006"/>
                    <a:pt x="381" y="3957"/>
                    <a:pt x="496" y="4337"/>
                  </a:cubicBezTo>
                  <a:lnTo>
                    <a:pt x="1599" y="3120"/>
                  </a:lnTo>
                  <a:lnTo>
                    <a:pt x="876" y="0"/>
                  </a:ln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40"/>
            <p:cNvSpPr/>
            <p:nvPr/>
          </p:nvSpPr>
          <p:spPr>
            <a:xfrm>
              <a:off x="8103956" y="2044436"/>
              <a:ext cx="27764" cy="71167"/>
            </a:xfrm>
            <a:custGeom>
              <a:avLst/>
              <a:gdLst/>
              <a:ahLst/>
              <a:cxnLst/>
              <a:rect l="l" t="t" r="r" b="b"/>
              <a:pathLst>
                <a:path w="2093" h="5365" extrusionOk="0">
                  <a:moveTo>
                    <a:pt x="2093" y="0"/>
                  </a:moveTo>
                  <a:lnTo>
                    <a:pt x="2093" y="0"/>
                  </a:lnTo>
                  <a:cubicBezTo>
                    <a:pt x="1750" y="114"/>
                    <a:pt x="1065" y="190"/>
                    <a:pt x="609" y="1141"/>
                  </a:cubicBezTo>
                  <a:cubicBezTo>
                    <a:pt x="419" y="1560"/>
                    <a:pt x="228" y="2587"/>
                    <a:pt x="0" y="3995"/>
                  </a:cubicBezTo>
                  <a:cubicBezTo>
                    <a:pt x="38" y="4565"/>
                    <a:pt x="152" y="4946"/>
                    <a:pt x="152" y="4946"/>
                  </a:cubicBezTo>
                  <a:cubicBezTo>
                    <a:pt x="152" y="4946"/>
                    <a:pt x="190" y="4946"/>
                    <a:pt x="190" y="4984"/>
                  </a:cubicBezTo>
                  <a:cubicBezTo>
                    <a:pt x="342" y="5098"/>
                    <a:pt x="533" y="5250"/>
                    <a:pt x="685" y="5364"/>
                  </a:cubicBezTo>
                  <a:cubicBezTo>
                    <a:pt x="913" y="3234"/>
                    <a:pt x="1370" y="2245"/>
                    <a:pt x="1484" y="2054"/>
                  </a:cubicBezTo>
                  <a:cubicBezTo>
                    <a:pt x="1484" y="1902"/>
                    <a:pt x="1484" y="1826"/>
                    <a:pt x="1446" y="1674"/>
                  </a:cubicBezTo>
                  <a:cubicBezTo>
                    <a:pt x="1370" y="875"/>
                    <a:pt x="1750" y="342"/>
                    <a:pt x="2093"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40"/>
            <p:cNvSpPr/>
            <p:nvPr/>
          </p:nvSpPr>
          <p:spPr>
            <a:xfrm>
              <a:off x="8090320" y="2118110"/>
              <a:ext cx="30801" cy="39755"/>
            </a:xfrm>
            <a:custGeom>
              <a:avLst/>
              <a:gdLst/>
              <a:ahLst/>
              <a:cxnLst/>
              <a:rect l="l" t="t" r="r" b="b"/>
              <a:pathLst>
                <a:path w="2322" h="2997" extrusionOk="0">
                  <a:moveTo>
                    <a:pt x="77" y="1"/>
                  </a:moveTo>
                  <a:cubicBezTo>
                    <a:pt x="39" y="153"/>
                    <a:pt x="1" y="343"/>
                    <a:pt x="1" y="533"/>
                  </a:cubicBezTo>
                  <a:cubicBezTo>
                    <a:pt x="1" y="1446"/>
                    <a:pt x="495" y="2473"/>
                    <a:pt x="1218" y="2854"/>
                  </a:cubicBezTo>
                  <a:cubicBezTo>
                    <a:pt x="1403" y="2946"/>
                    <a:pt x="1559" y="2996"/>
                    <a:pt x="1696" y="2996"/>
                  </a:cubicBezTo>
                  <a:cubicBezTo>
                    <a:pt x="1785" y="2996"/>
                    <a:pt x="1866" y="2975"/>
                    <a:pt x="1941" y="2930"/>
                  </a:cubicBezTo>
                  <a:cubicBezTo>
                    <a:pt x="2169" y="2778"/>
                    <a:pt x="2322" y="2435"/>
                    <a:pt x="2322" y="1979"/>
                  </a:cubicBezTo>
                  <a:cubicBezTo>
                    <a:pt x="2322" y="1408"/>
                    <a:pt x="2055" y="762"/>
                    <a:pt x="1751" y="305"/>
                  </a:cubicBezTo>
                  <a:lnTo>
                    <a:pt x="1751" y="305"/>
                  </a:lnTo>
                  <a:cubicBezTo>
                    <a:pt x="1903" y="533"/>
                    <a:pt x="1941" y="762"/>
                    <a:pt x="1941" y="1028"/>
                  </a:cubicBezTo>
                  <a:cubicBezTo>
                    <a:pt x="1941" y="1332"/>
                    <a:pt x="1789" y="1636"/>
                    <a:pt x="1599" y="1789"/>
                  </a:cubicBezTo>
                  <a:cubicBezTo>
                    <a:pt x="1485" y="1827"/>
                    <a:pt x="1409" y="1827"/>
                    <a:pt x="1294" y="1827"/>
                  </a:cubicBezTo>
                  <a:cubicBezTo>
                    <a:pt x="1180" y="1827"/>
                    <a:pt x="1066" y="1789"/>
                    <a:pt x="952" y="1712"/>
                  </a:cubicBezTo>
                  <a:cubicBezTo>
                    <a:pt x="457" y="1446"/>
                    <a:pt x="77" y="723"/>
                    <a:pt x="77" y="77"/>
                  </a:cubicBez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40"/>
            <p:cNvSpPr/>
            <p:nvPr/>
          </p:nvSpPr>
          <p:spPr>
            <a:xfrm>
              <a:off x="8103452" y="2052501"/>
              <a:ext cx="10095" cy="31305"/>
            </a:xfrm>
            <a:custGeom>
              <a:avLst/>
              <a:gdLst/>
              <a:ahLst/>
              <a:cxnLst/>
              <a:rect l="l" t="t" r="r" b="b"/>
              <a:pathLst>
                <a:path w="761" h="2360" extrusionOk="0">
                  <a:moveTo>
                    <a:pt x="761" y="1"/>
                  </a:moveTo>
                  <a:cubicBezTo>
                    <a:pt x="609" y="1"/>
                    <a:pt x="533" y="1"/>
                    <a:pt x="342" y="77"/>
                  </a:cubicBezTo>
                  <a:cubicBezTo>
                    <a:pt x="228" y="343"/>
                    <a:pt x="152" y="648"/>
                    <a:pt x="76" y="1066"/>
                  </a:cubicBezTo>
                  <a:cubicBezTo>
                    <a:pt x="38" y="1484"/>
                    <a:pt x="0" y="1979"/>
                    <a:pt x="38" y="2359"/>
                  </a:cubicBezTo>
                  <a:cubicBezTo>
                    <a:pt x="190" y="1446"/>
                    <a:pt x="380" y="838"/>
                    <a:pt x="533" y="457"/>
                  </a:cubicBezTo>
                  <a:cubicBezTo>
                    <a:pt x="571" y="305"/>
                    <a:pt x="647" y="153"/>
                    <a:pt x="761" y="1"/>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40"/>
            <p:cNvSpPr/>
            <p:nvPr/>
          </p:nvSpPr>
          <p:spPr>
            <a:xfrm>
              <a:off x="8170056" y="2211469"/>
              <a:ext cx="24752" cy="87828"/>
            </a:xfrm>
            <a:custGeom>
              <a:avLst/>
              <a:gdLst/>
              <a:ahLst/>
              <a:cxnLst/>
              <a:rect l="l" t="t" r="r" b="b"/>
              <a:pathLst>
                <a:path w="1866" h="6621" extrusionOk="0">
                  <a:moveTo>
                    <a:pt x="1827" y="1"/>
                  </a:moveTo>
                  <a:cubicBezTo>
                    <a:pt x="1332" y="1142"/>
                    <a:pt x="686" y="2397"/>
                    <a:pt x="1" y="3044"/>
                  </a:cubicBezTo>
                  <a:lnTo>
                    <a:pt x="1" y="5821"/>
                  </a:lnTo>
                  <a:lnTo>
                    <a:pt x="1409" y="6620"/>
                  </a:lnTo>
                  <a:lnTo>
                    <a:pt x="952" y="2435"/>
                  </a:lnTo>
                  <a:cubicBezTo>
                    <a:pt x="914" y="2359"/>
                    <a:pt x="952" y="2283"/>
                    <a:pt x="952" y="2283"/>
                  </a:cubicBezTo>
                  <a:lnTo>
                    <a:pt x="1865" y="838"/>
                  </a:lnTo>
                  <a:lnTo>
                    <a:pt x="1827" y="1"/>
                  </a:ln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40"/>
            <p:cNvSpPr/>
            <p:nvPr/>
          </p:nvSpPr>
          <p:spPr>
            <a:xfrm>
              <a:off x="8112526" y="2077731"/>
              <a:ext cx="59573" cy="208446"/>
            </a:xfrm>
            <a:custGeom>
              <a:avLst/>
              <a:gdLst/>
              <a:ahLst/>
              <a:cxnLst/>
              <a:rect l="l" t="t" r="r" b="b"/>
              <a:pathLst>
                <a:path w="4491" h="15714" extrusionOk="0">
                  <a:moveTo>
                    <a:pt x="876" y="1"/>
                  </a:moveTo>
                  <a:cubicBezTo>
                    <a:pt x="686" y="496"/>
                    <a:pt x="343" y="1485"/>
                    <a:pt x="229" y="3159"/>
                  </a:cubicBezTo>
                  <a:cubicBezTo>
                    <a:pt x="572" y="3691"/>
                    <a:pt x="876" y="4376"/>
                    <a:pt x="876" y="5061"/>
                  </a:cubicBezTo>
                  <a:cubicBezTo>
                    <a:pt x="876" y="5593"/>
                    <a:pt x="686" y="6012"/>
                    <a:pt x="381" y="6164"/>
                  </a:cubicBezTo>
                  <a:cubicBezTo>
                    <a:pt x="305" y="6202"/>
                    <a:pt x="229" y="6240"/>
                    <a:pt x="115" y="6240"/>
                  </a:cubicBezTo>
                  <a:cubicBezTo>
                    <a:pt x="77" y="8333"/>
                    <a:pt x="1" y="11871"/>
                    <a:pt x="1" y="13316"/>
                  </a:cubicBezTo>
                  <a:lnTo>
                    <a:pt x="4148" y="15713"/>
                  </a:lnTo>
                  <a:lnTo>
                    <a:pt x="4148" y="13278"/>
                  </a:lnTo>
                  <a:cubicBezTo>
                    <a:pt x="4110" y="13316"/>
                    <a:pt x="4072" y="13393"/>
                    <a:pt x="4034" y="13393"/>
                  </a:cubicBezTo>
                  <a:cubicBezTo>
                    <a:pt x="4034" y="13469"/>
                    <a:pt x="4072" y="13583"/>
                    <a:pt x="4072" y="13659"/>
                  </a:cubicBezTo>
                  <a:cubicBezTo>
                    <a:pt x="4072" y="13887"/>
                    <a:pt x="3957" y="14077"/>
                    <a:pt x="3843" y="14191"/>
                  </a:cubicBezTo>
                  <a:cubicBezTo>
                    <a:pt x="3767" y="14229"/>
                    <a:pt x="3691" y="14229"/>
                    <a:pt x="3653" y="14229"/>
                  </a:cubicBezTo>
                  <a:cubicBezTo>
                    <a:pt x="3539" y="14229"/>
                    <a:pt x="3463" y="14191"/>
                    <a:pt x="3387" y="14153"/>
                  </a:cubicBezTo>
                  <a:cubicBezTo>
                    <a:pt x="3082" y="13963"/>
                    <a:pt x="2816" y="13469"/>
                    <a:pt x="2816" y="13050"/>
                  </a:cubicBezTo>
                  <a:cubicBezTo>
                    <a:pt x="2816" y="12822"/>
                    <a:pt x="2930" y="12632"/>
                    <a:pt x="3082" y="12517"/>
                  </a:cubicBezTo>
                  <a:cubicBezTo>
                    <a:pt x="3126" y="12488"/>
                    <a:pt x="3175" y="12476"/>
                    <a:pt x="3228" y="12476"/>
                  </a:cubicBezTo>
                  <a:cubicBezTo>
                    <a:pt x="3313" y="12476"/>
                    <a:pt x="3407" y="12509"/>
                    <a:pt x="3501" y="12556"/>
                  </a:cubicBezTo>
                  <a:cubicBezTo>
                    <a:pt x="3539" y="12556"/>
                    <a:pt x="3577" y="12632"/>
                    <a:pt x="3577" y="12670"/>
                  </a:cubicBezTo>
                  <a:cubicBezTo>
                    <a:pt x="3767" y="12441"/>
                    <a:pt x="3957" y="12175"/>
                    <a:pt x="4110" y="11909"/>
                  </a:cubicBezTo>
                  <a:lnTo>
                    <a:pt x="4110" y="8295"/>
                  </a:lnTo>
                  <a:cubicBezTo>
                    <a:pt x="4110" y="7686"/>
                    <a:pt x="4110" y="7001"/>
                    <a:pt x="4148" y="6392"/>
                  </a:cubicBezTo>
                  <a:lnTo>
                    <a:pt x="4148" y="6392"/>
                  </a:lnTo>
                  <a:cubicBezTo>
                    <a:pt x="3881" y="6659"/>
                    <a:pt x="3653" y="7039"/>
                    <a:pt x="3349" y="7420"/>
                  </a:cubicBezTo>
                  <a:cubicBezTo>
                    <a:pt x="1941" y="9436"/>
                    <a:pt x="2207" y="10958"/>
                    <a:pt x="2207" y="10958"/>
                  </a:cubicBezTo>
                  <a:lnTo>
                    <a:pt x="2207" y="10996"/>
                  </a:lnTo>
                  <a:cubicBezTo>
                    <a:pt x="2398" y="11224"/>
                    <a:pt x="2512" y="11528"/>
                    <a:pt x="2512" y="11795"/>
                  </a:cubicBezTo>
                  <a:cubicBezTo>
                    <a:pt x="2512" y="12061"/>
                    <a:pt x="2398" y="12251"/>
                    <a:pt x="2245" y="12327"/>
                  </a:cubicBezTo>
                  <a:cubicBezTo>
                    <a:pt x="2207" y="12365"/>
                    <a:pt x="2131" y="12365"/>
                    <a:pt x="2055" y="12365"/>
                  </a:cubicBezTo>
                  <a:cubicBezTo>
                    <a:pt x="1979" y="12365"/>
                    <a:pt x="1865" y="12327"/>
                    <a:pt x="1827" y="12289"/>
                  </a:cubicBezTo>
                  <a:cubicBezTo>
                    <a:pt x="1485" y="12099"/>
                    <a:pt x="1256" y="11604"/>
                    <a:pt x="1256" y="11186"/>
                  </a:cubicBezTo>
                  <a:cubicBezTo>
                    <a:pt x="1256" y="10996"/>
                    <a:pt x="1294" y="10806"/>
                    <a:pt x="1447" y="10729"/>
                  </a:cubicBezTo>
                  <a:cubicBezTo>
                    <a:pt x="1294" y="9892"/>
                    <a:pt x="1485" y="8903"/>
                    <a:pt x="2017" y="7762"/>
                  </a:cubicBezTo>
                  <a:cubicBezTo>
                    <a:pt x="2398" y="6849"/>
                    <a:pt x="3082" y="5974"/>
                    <a:pt x="3881" y="5213"/>
                  </a:cubicBezTo>
                  <a:cubicBezTo>
                    <a:pt x="4034" y="5061"/>
                    <a:pt x="4148" y="4947"/>
                    <a:pt x="4300" y="4909"/>
                  </a:cubicBezTo>
                  <a:cubicBezTo>
                    <a:pt x="4414" y="4110"/>
                    <a:pt x="4452" y="3539"/>
                    <a:pt x="4490" y="3197"/>
                  </a:cubicBezTo>
                  <a:lnTo>
                    <a:pt x="4490" y="3197"/>
                  </a:lnTo>
                  <a:cubicBezTo>
                    <a:pt x="4034" y="3387"/>
                    <a:pt x="3691" y="3501"/>
                    <a:pt x="3653" y="3501"/>
                  </a:cubicBezTo>
                  <a:lnTo>
                    <a:pt x="3539" y="3501"/>
                  </a:lnTo>
                  <a:cubicBezTo>
                    <a:pt x="3501" y="3501"/>
                    <a:pt x="3501" y="3425"/>
                    <a:pt x="3501" y="3425"/>
                  </a:cubicBezTo>
                  <a:lnTo>
                    <a:pt x="2702" y="838"/>
                  </a:lnTo>
                  <a:lnTo>
                    <a:pt x="1561" y="2093"/>
                  </a:lnTo>
                  <a:cubicBezTo>
                    <a:pt x="1561" y="2093"/>
                    <a:pt x="1485" y="2169"/>
                    <a:pt x="1447" y="2169"/>
                  </a:cubicBezTo>
                  <a:cubicBezTo>
                    <a:pt x="1408" y="2169"/>
                    <a:pt x="1408" y="2093"/>
                    <a:pt x="1332" y="2093"/>
                  </a:cubicBezTo>
                  <a:cubicBezTo>
                    <a:pt x="1332" y="2093"/>
                    <a:pt x="1028" y="1104"/>
                    <a:pt x="876"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40"/>
            <p:cNvSpPr/>
            <p:nvPr/>
          </p:nvSpPr>
          <p:spPr>
            <a:xfrm>
              <a:off x="8096886" y="2152426"/>
              <a:ext cx="14140" cy="100947"/>
            </a:xfrm>
            <a:custGeom>
              <a:avLst/>
              <a:gdLst/>
              <a:ahLst/>
              <a:cxnLst/>
              <a:rect l="l" t="t" r="r" b="b"/>
              <a:pathLst>
                <a:path w="1066" h="7610" extrusionOk="0">
                  <a:moveTo>
                    <a:pt x="115" y="1"/>
                  </a:moveTo>
                  <a:cubicBezTo>
                    <a:pt x="77" y="229"/>
                    <a:pt x="0" y="419"/>
                    <a:pt x="0" y="457"/>
                  </a:cubicBezTo>
                  <a:lnTo>
                    <a:pt x="533" y="3044"/>
                  </a:lnTo>
                  <a:lnTo>
                    <a:pt x="533" y="3082"/>
                  </a:lnTo>
                  <a:lnTo>
                    <a:pt x="305" y="7229"/>
                  </a:lnTo>
                  <a:lnTo>
                    <a:pt x="952" y="7609"/>
                  </a:lnTo>
                  <a:cubicBezTo>
                    <a:pt x="952" y="6050"/>
                    <a:pt x="1028" y="2664"/>
                    <a:pt x="1066" y="609"/>
                  </a:cubicBezTo>
                  <a:cubicBezTo>
                    <a:pt x="914" y="609"/>
                    <a:pt x="761" y="571"/>
                    <a:pt x="647" y="457"/>
                  </a:cubicBezTo>
                  <a:cubicBezTo>
                    <a:pt x="457" y="381"/>
                    <a:pt x="267" y="19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40"/>
            <p:cNvSpPr/>
            <p:nvPr/>
          </p:nvSpPr>
          <p:spPr>
            <a:xfrm>
              <a:off x="8042380" y="1741145"/>
              <a:ext cx="218528" cy="294722"/>
            </a:xfrm>
            <a:custGeom>
              <a:avLst/>
              <a:gdLst/>
              <a:ahLst/>
              <a:cxnLst/>
              <a:rect l="l" t="t" r="r" b="b"/>
              <a:pathLst>
                <a:path w="16474" h="22218" extrusionOk="0">
                  <a:moveTo>
                    <a:pt x="1886" y="0"/>
                  </a:moveTo>
                  <a:cubicBezTo>
                    <a:pt x="1774" y="0"/>
                    <a:pt x="1665" y="12"/>
                    <a:pt x="1561" y="38"/>
                  </a:cubicBezTo>
                  <a:cubicBezTo>
                    <a:pt x="800" y="228"/>
                    <a:pt x="381" y="989"/>
                    <a:pt x="229" y="2282"/>
                  </a:cubicBezTo>
                  <a:cubicBezTo>
                    <a:pt x="1" y="4527"/>
                    <a:pt x="1142" y="6924"/>
                    <a:pt x="1599" y="7837"/>
                  </a:cubicBezTo>
                  <a:cubicBezTo>
                    <a:pt x="1751" y="6924"/>
                    <a:pt x="1903" y="4945"/>
                    <a:pt x="2892" y="4184"/>
                  </a:cubicBezTo>
                  <a:cubicBezTo>
                    <a:pt x="3147" y="3976"/>
                    <a:pt x="3430" y="3880"/>
                    <a:pt x="3741" y="3880"/>
                  </a:cubicBezTo>
                  <a:cubicBezTo>
                    <a:pt x="3941" y="3880"/>
                    <a:pt x="4153" y="3920"/>
                    <a:pt x="4376" y="3994"/>
                  </a:cubicBezTo>
                  <a:cubicBezTo>
                    <a:pt x="4414" y="3994"/>
                    <a:pt x="4452" y="4070"/>
                    <a:pt x="4414" y="4146"/>
                  </a:cubicBezTo>
                  <a:cubicBezTo>
                    <a:pt x="3311" y="8255"/>
                    <a:pt x="8256" y="13163"/>
                    <a:pt x="10311" y="14723"/>
                  </a:cubicBezTo>
                  <a:cubicBezTo>
                    <a:pt x="10399" y="14705"/>
                    <a:pt x="10544" y="14679"/>
                    <a:pt x="10730" y="14679"/>
                  </a:cubicBezTo>
                  <a:cubicBezTo>
                    <a:pt x="10948" y="14679"/>
                    <a:pt x="11221" y="14714"/>
                    <a:pt x="11528" y="14837"/>
                  </a:cubicBezTo>
                  <a:cubicBezTo>
                    <a:pt x="12023" y="15065"/>
                    <a:pt x="12403" y="15560"/>
                    <a:pt x="12593" y="16244"/>
                  </a:cubicBezTo>
                  <a:cubicBezTo>
                    <a:pt x="13126" y="18032"/>
                    <a:pt x="12593" y="19060"/>
                    <a:pt x="11909" y="19478"/>
                  </a:cubicBezTo>
                  <a:cubicBezTo>
                    <a:pt x="11809" y="19549"/>
                    <a:pt x="11704" y="19578"/>
                    <a:pt x="11602" y="19578"/>
                  </a:cubicBezTo>
                  <a:cubicBezTo>
                    <a:pt x="11431" y="19578"/>
                    <a:pt x="11267" y="19497"/>
                    <a:pt x="11148" y="19402"/>
                  </a:cubicBezTo>
                  <a:lnTo>
                    <a:pt x="11148" y="19402"/>
                  </a:lnTo>
                  <a:cubicBezTo>
                    <a:pt x="11262" y="19935"/>
                    <a:pt x="11414" y="21076"/>
                    <a:pt x="11528" y="22217"/>
                  </a:cubicBezTo>
                  <a:cubicBezTo>
                    <a:pt x="11718" y="21837"/>
                    <a:pt x="12099" y="21647"/>
                    <a:pt x="12555" y="21342"/>
                  </a:cubicBezTo>
                  <a:cubicBezTo>
                    <a:pt x="13126" y="20962"/>
                    <a:pt x="13773" y="20581"/>
                    <a:pt x="14267" y="19668"/>
                  </a:cubicBezTo>
                  <a:cubicBezTo>
                    <a:pt x="16474" y="15750"/>
                    <a:pt x="14762" y="9777"/>
                    <a:pt x="11870" y="5934"/>
                  </a:cubicBezTo>
                  <a:cubicBezTo>
                    <a:pt x="9800" y="3149"/>
                    <a:pt x="7544" y="1407"/>
                    <a:pt x="6023" y="1407"/>
                  </a:cubicBezTo>
                  <a:cubicBezTo>
                    <a:pt x="6006" y="1407"/>
                    <a:pt x="5990" y="1407"/>
                    <a:pt x="5974" y="1407"/>
                  </a:cubicBezTo>
                  <a:cubicBezTo>
                    <a:pt x="5517" y="1407"/>
                    <a:pt x="5137" y="1673"/>
                    <a:pt x="4832" y="2054"/>
                  </a:cubicBezTo>
                  <a:cubicBezTo>
                    <a:pt x="4832" y="2092"/>
                    <a:pt x="4794" y="2092"/>
                    <a:pt x="4756" y="2092"/>
                  </a:cubicBezTo>
                  <a:cubicBezTo>
                    <a:pt x="4680" y="2092"/>
                    <a:pt x="4680" y="2092"/>
                    <a:pt x="4642" y="2054"/>
                  </a:cubicBezTo>
                  <a:cubicBezTo>
                    <a:pt x="3897" y="801"/>
                    <a:pt x="2791" y="0"/>
                    <a:pt x="1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40"/>
            <p:cNvSpPr/>
            <p:nvPr/>
          </p:nvSpPr>
          <p:spPr>
            <a:xfrm>
              <a:off x="8091328" y="2028213"/>
              <a:ext cx="45433" cy="81832"/>
            </a:xfrm>
            <a:custGeom>
              <a:avLst/>
              <a:gdLst/>
              <a:ahLst/>
              <a:cxnLst/>
              <a:rect l="l" t="t" r="r" b="b"/>
              <a:pathLst>
                <a:path w="3425" h="6169" extrusionOk="0">
                  <a:moveTo>
                    <a:pt x="2013" y="1"/>
                  </a:moveTo>
                  <a:cubicBezTo>
                    <a:pt x="1867" y="1"/>
                    <a:pt x="1712" y="23"/>
                    <a:pt x="1561" y="82"/>
                  </a:cubicBezTo>
                  <a:cubicBezTo>
                    <a:pt x="1180" y="234"/>
                    <a:pt x="914" y="500"/>
                    <a:pt x="686" y="995"/>
                  </a:cubicBezTo>
                  <a:cubicBezTo>
                    <a:pt x="1" y="2479"/>
                    <a:pt x="153" y="4114"/>
                    <a:pt x="381" y="6169"/>
                  </a:cubicBezTo>
                  <a:cubicBezTo>
                    <a:pt x="483" y="6087"/>
                    <a:pt x="574" y="6049"/>
                    <a:pt x="660" y="6049"/>
                  </a:cubicBezTo>
                  <a:cubicBezTo>
                    <a:pt x="735" y="6049"/>
                    <a:pt x="805" y="6078"/>
                    <a:pt x="876" y="6131"/>
                  </a:cubicBezTo>
                  <a:cubicBezTo>
                    <a:pt x="800" y="5712"/>
                    <a:pt x="610" y="4305"/>
                    <a:pt x="762" y="2897"/>
                  </a:cubicBezTo>
                  <a:cubicBezTo>
                    <a:pt x="800" y="2479"/>
                    <a:pt x="914" y="2098"/>
                    <a:pt x="1066" y="1794"/>
                  </a:cubicBezTo>
                  <a:cubicBezTo>
                    <a:pt x="1180" y="1451"/>
                    <a:pt x="1447" y="1223"/>
                    <a:pt x="1713" y="1071"/>
                  </a:cubicBezTo>
                  <a:cubicBezTo>
                    <a:pt x="1887" y="973"/>
                    <a:pt x="2071" y="937"/>
                    <a:pt x="2248" y="937"/>
                  </a:cubicBezTo>
                  <a:cubicBezTo>
                    <a:pt x="2689" y="937"/>
                    <a:pt x="3088" y="1158"/>
                    <a:pt x="3197" y="1185"/>
                  </a:cubicBezTo>
                  <a:lnTo>
                    <a:pt x="3273" y="1185"/>
                  </a:lnTo>
                  <a:cubicBezTo>
                    <a:pt x="3349" y="1109"/>
                    <a:pt x="3387" y="1071"/>
                    <a:pt x="3425" y="1071"/>
                  </a:cubicBezTo>
                  <a:cubicBezTo>
                    <a:pt x="3425" y="805"/>
                    <a:pt x="3387" y="500"/>
                    <a:pt x="3387" y="424"/>
                  </a:cubicBezTo>
                  <a:cubicBezTo>
                    <a:pt x="3159" y="348"/>
                    <a:pt x="2968" y="272"/>
                    <a:pt x="2702" y="196"/>
                  </a:cubicBezTo>
                  <a:cubicBezTo>
                    <a:pt x="2623" y="117"/>
                    <a:pt x="2342" y="1"/>
                    <a:pt x="2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40"/>
            <p:cNvSpPr/>
            <p:nvPr/>
          </p:nvSpPr>
          <p:spPr>
            <a:xfrm>
              <a:off x="8185204" y="2107007"/>
              <a:ext cx="66630" cy="197330"/>
            </a:xfrm>
            <a:custGeom>
              <a:avLst/>
              <a:gdLst/>
              <a:ahLst/>
              <a:cxnLst/>
              <a:rect l="l" t="t" r="r" b="b"/>
              <a:pathLst>
                <a:path w="5023" h="14876" extrusionOk="0">
                  <a:moveTo>
                    <a:pt x="2815" y="1"/>
                  </a:moveTo>
                  <a:cubicBezTo>
                    <a:pt x="2777" y="267"/>
                    <a:pt x="2739" y="457"/>
                    <a:pt x="2663" y="609"/>
                  </a:cubicBezTo>
                  <a:cubicBezTo>
                    <a:pt x="2359" y="1636"/>
                    <a:pt x="1103" y="3615"/>
                    <a:pt x="913" y="3919"/>
                  </a:cubicBezTo>
                  <a:cubicBezTo>
                    <a:pt x="1065" y="4185"/>
                    <a:pt x="1446" y="5022"/>
                    <a:pt x="1218" y="6240"/>
                  </a:cubicBezTo>
                  <a:cubicBezTo>
                    <a:pt x="1142" y="6506"/>
                    <a:pt x="1027" y="6925"/>
                    <a:pt x="837" y="7419"/>
                  </a:cubicBezTo>
                  <a:lnTo>
                    <a:pt x="913" y="8713"/>
                  </a:lnTo>
                  <a:lnTo>
                    <a:pt x="913" y="8751"/>
                  </a:lnTo>
                  <a:lnTo>
                    <a:pt x="0" y="10234"/>
                  </a:lnTo>
                  <a:lnTo>
                    <a:pt x="457" y="14533"/>
                  </a:lnTo>
                  <a:lnTo>
                    <a:pt x="1027" y="14876"/>
                  </a:lnTo>
                  <a:cubicBezTo>
                    <a:pt x="1027" y="11984"/>
                    <a:pt x="1142" y="4414"/>
                    <a:pt x="3500" y="2892"/>
                  </a:cubicBezTo>
                  <a:cubicBezTo>
                    <a:pt x="3773" y="2710"/>
                    <a:pt x="4072" y="2623"/>
                    <a:pt x="4383" y="2623"/>
                  </a:cubicBezTo>
                  <a:cubicBezTo>
                    <a:pt x="4593" y="2623"/>
                    <a:pt x="4807" y="2663"/>
                    <a:pt x="5022" y="2740"/>
                  </a:cubicBezTo>
                  <a:cubicBezTo>
                    <a:pt x="4375" y="1598"/>
                    <a:pt x="3690" y="647"/>
                    <a:pt x="2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40"/>
            <p:cNvSpPr/>
            <p:nvPr/>
          </p:nvSpPr>
          <p:spPr>
            <a:xfrm>
              <a:off x="8200340" y="2144414"/>
              <a:ext cx="89340" cy="212917"/>
            </a:xfrm>
            <a:custGeom>
              <a:avLst/>
              <a:gdLst/>
              <a:ahLst/>
              <a:cxnLst/>
              <a:rect l="l" t="t" r="r" b="b"/>
              <a:pathLst>
                <a:path w="6735" h="16051" extrusionOk="0">
                  <a:moveTo>
                    <a:pt x="3209" y="0"/>
                  </a:moveTo>
                  <a:cubicBezTo>
                    <a:pt x="2944" y="0"/>
                    <a:pt x="2690" y="86"/>
                    <a:pt x="2435" y="262"/>
                  </a:cubicBezTo>
                  <a:cubicBezTo>
                    <a:pt x="419" y="1594"/>
                    <a:pt x="1" y="8175"/>
                    <a:pt x="77" y="12208"/>
                  </a:cubicBezTo>
                  <a:lnTo>
                    <a:pt x="6734" y="16050"/>
                  </a:lnTo>
                  <a:cubicBezTo>
                    <a:pt x="6658" y="11523"/>
                    <a:pt x="6240" y="4675"/>
                    <a:pt x="3995" y="224"/>
                  </a:cubicBezTo>
                  <a:cubicBezTo>
                    <a:pt x="3718" y="76"/>
                    <a:pt x="3459" y="0"/>
                    <a:pt x="3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40"/>
            <p:cNvSpPr/>
            <p:nvPr/>
          </p:nvSpPr>
          <p:spPr>
            <a:xfrm>
              <a:off x="8094366" y="2112047"/>
              <a:ext cx="19181" cy="28109"/>
            </a:xfrm>
            <a:custGeom>
              <a:avLst/>
              <a:gdLst/>
              <a:ahLst/>
              <a:cxnLst/>
              <a:rect l="l" t="t" r="r" b="b"/>
              <a:pathLst>
                <a:path w="1446" h="2119" extrusionOk="0">
                  <a:moveTo>
                    <a:pt x="381" y="1"/>
                  </a:moveTo>
                  <a:cubicBezTo>
                    <a:pt x="305" y="1"/>
                    <a:pt x="267" y="1"/>
                    <a:pt x="190" y="39"/>
                  </a:cubicBezTo>
                  <a:cubicBezTo>
                    <a:pt x="114" y="115"/>
                    <a:pt x="0" y="343"/>
                    <a:pt x="0" y="572"/>
                  </a:cubicBezTo>
                  <a:cubicBezTo>
                    <a:pt x="0" y="1142"/>
                    <a:pt x="343" y="1789"/>
                    <a:pt x="761" y="2055"/>
                  </a:cubicBezTo>
                  <a:cubicBezTo>
                    <a:pt x="850" y="2100"/>
                    <a:pt x="952" y="2118"/>
                    <a:pt x="1045" y="2118"/>
                  </a:cubicBezTo>
                  <a:cubicBezTo>
                    <a:pt x="1110" y="2118"/>
                    <a:pt x="1170" y="2109"/>
                    <a:pt x="1218" y="2093"/>
                  </a:cubicBezTo>
                  <a:cubicBezTo>
                    <a:pt x="1332" y="1979"/>
                    <a:pt x="1446" y="1789"/>
                    <a:pt x="1446" y="1523"/>
                  </a:cubicBezTo>
                  <a:cubicBezTo>
                    <a:pt x="1446" y="990"/>
                    <a:pt x="1104" y="381"/>
                    <a:pt x="723" y="77"/>
                  </a:cubicBezTo>
                  <a:cubicBezTo>
                    <a:pt x="647" y="39"/>
                    <a:pt x="495"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40"/>
            <p:cNvSpPr/>
            <p:nvPr/>
          </p:nvSpPr>
          <p:spPr>
            <a:xfrm>
              <a:off x="8133219" y="2221563"/>
              <a:ext cx="11116" cy="17178"/>
            </a:xfrm>
            <a:custGeom>
              <a:avLst/>
              <a:gdLst/>
              <a:ahLst/>
              <a:cxnLst/>
              <a:rect l="l" t="t" r="r" b="b"/>
              <a:pathLst>
                <a:path w="838" h="1295" extrusionOk="0">
                  <a:moveTo>
                    <a:pt x="115" y="1"/>
                  </a:moveTo>
                  <a:cubicBezTo>
                    <a:pt x="39" y="77"/>
                    <a:pt x="1" y="191"/>
                    <a:pt x="1" y="343"/>
                  </a:cubicBezTo>
                  <a:cubicBezTo>
                    <a:pt x="1" y="685"/>
                    <a:pt x="191" y="1104"/>
                    <a:pt x="457" y="1256"/>
                  </a:cubicBezTo>
                  <a:cubicBezTo>
                    <a:pt x="495" y="1294"/>
                    <a:pt x="609" y="1294"/>
                    <a:pt x="685" y="1294"/>
                  </a:cubicBezTo>
                  <a:cubicBezTo>
                    <a:pt x="800" y="1256"/>
                    <a:pt x="838" y="1104"/>
                    <a:pt x="838" y="952"/>
                  </a:cubicBezTo>
                  <a:cubicBezTo>
                    <a:pt x="762" y="647"/>
                    <a:pt x="571" y="191"/>
                    <a:pt x="305" y="77"/>
                  </a:cubicBezTo>
                  <a:cubicBezTo>
                    <a:pt x="267" y="1"/>
                    <a:pt x="229"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40"/>
            <p:cNvSpPr/>
            <p:nvPr/>
          </p:nvSpPr>
          <p:spPr>
            <a:xfrm>
              <a:off x="8172085" y="2115085"/>
              <a:ext cx="18173" cy="32314"/>
            </a:xfrm>
            <a:custGeom>
              <a:avLst/>
              <a:gdLst/>
              <a:ahLst/>
              <a:cxnLst/>
              <a:rect l="l" t="t" r="r" b="b"/>
              <a:pathLst>
                <a:path w="1370" h="2436" extrusionOk="0">
                  <a:moveTo>
                    <a:pt x="1256" y="0"/>
                  </a:moveTo>
                  <a:cubicBezTo>
                    <a:pt x="913" y="114"/>
                    <a:pt x="533" y="229"/>
                    <a:pt x="190" y="381"/>
                  </a:cubicBezTo>
                  <a:cubicBezTo>
                    <a:pt x="152" y="571"/>
                    <a:pt x="38" y="1180"/>
                    <a:pt x="0" y="2093"/>
                  </a:cubicBezTo>
                  <a:cubicBezTo>
                    <a:pt x="114" y="2093"/>
                    <a:pt x="190" y="2055"/>
                    <a:pt x="304" y="2055"/>
                  </a:cubicBezTo>
                  <a:cubicBezTo>
                    <a:pt x="685" y="2055"/>
                    <a:pt x="989" y="2283"/>
                    <a:pt x="1141" y="2435"/>
                  </a:cubicBezTo>
                  <a:cubicBezTo>
                    <a:pt x="1179" y="2359"/>
                    <a:pt x="1294" y="2283"/>
                    <a:pt x="1370" y="2131"/>
                  </a:cubicBezTo>
                  <a:lnTo>
                    <a:pt x="1256" y="0"/>
                  </a:ln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40"/>
            <p:cNvSpPr/>
            <p:nvPr/>
          </p:nvSpPr>
          <p:spPr>
            <a:xfrm>
              <a:off x="8152400" y="2246289"/>
              <a:ext cx="11620" cy="17178"/>
            </a:xfrm>
            <a:custGeom>
              <a:avLst/>
              <a:gdLst/>
              <a:ahLst/>
              <a:cxnLst/>
              <a:rect l="l" t="t" r="r" b="b"/>
              <a:pathLst>
                <a:path w="876" h="1295" extrusionOk="0">
                  <a:moveTo>
                    <a:pt x="153" y="1"/>
                  </a:moveTo>
                  <a:cubicBezTo>
                    <a:pt x="76" y="39"/>
                    <a:pt x="0" y="191"/>
                    <a:pt x="0" y="343"/>
                  </a:cubicBezTo>
                  <a:cubicBezTo>
                    <a:pt x="0" y="647"/>
                    <a:pt x="191" y="1104"/>
                    <a:pt x="495" y="1218"/>
                  </a:cubicBezTo>
                  <a:cubicBezTo>
                    <a:pt x="533" y="1294"/>
                    <a:pt x="647" y="1294"/>
                    <a:pt x="723" y="1294"/>
                  </a:cubicBezTo>
                  <a:cubicBezTo>
                    <a:pt x="837" y="1218"/>
                    <a:pt x="875" y="1104"/>
                    <a:pt x="875" y="952"/>
                  </a:cubicBezTo>
                  <a:cubicBezTo>
                    <a:pt x="875" y="609"/>
                    <a:pt x="647" y="191"/>
                    <a:pt x="381" y="39"/>
                  </a:cubicBezTo>
                  <a:cubicBezTo>
                    <a:pt x="343" y="1"/>
                    <a:pt x="305" y="1"/>
                    <a:pt x="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40"/>
            <p:cNvSpPr/>
            <p:nvPr/>
          </p:nvSpPr>
          <p:spPr>
            <a:xfrm>
              <a:off x="8170056" y="2156963"/>
              <a:ext cx="26265" cy="74204"/>
            </a:xfrm>
            <a:custGeom>
              <a:avLst/>
              <a:gdLst/>
              <a:ahLst/>
              <a:cxnLst/>
              <a:rect l="l" t="t" r="r" b="b"/>
              <a:pathLst>
                <a:path w="1980" h="5594" extrusionOk="0">
                  <a:moveTo>
                    <a:pt x="572" y="1"/>
                  </a:moveTo>
                  <a:cubicBezTo>
                    <a:pt x="381" y="1"/>
                    <a:pt x="267" y="77"/>
                    <a:pt x="77" y="229"/>
                  </a:cubicBezTo>
                  <a:cubicBezTo>
                    <a:pt x="1" y="952"/>
                    <a:pt x="1" y="1637"/>
                    <a:pt x="1" y="2360"/>
                  </a:cubicBezTo>
                  <a:lnTo>
                    <a:pt x="1" y="5593"/>
                  </a:lnTo>
                  <a:cubicBezTo>
                    <a:pt x="115" y="5327"/>
                    <a:pt x="267" y="5061"/>
                    <a:pt x="343" y="4833"/>
                  </a:cubicBezTo>
                  <a:cubicBezTo>
                    <a:pt x="495" y="4528"/>
                    <a:pt x="648" y="4224"/>
                    <a:pt x="838" y="3881"/>
                  </a:cubicBezTo>
                  <a:cubicBezTo>
                    <a:pt x="1409" y="2740"/>
                    <a:pt x="1979" y="1332"/>
                    <a:pt x="1218" y="381"/>
                  </a:cubicBezTo>
                  <a:cubicBezTo>
                    <a:pt x="1028" y="77"/>
                    <a:pt x="762" y="1"/>
                    <a:pt x="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40"/>
            <p:cNvSpPr/>
            <p:nvPr/>
          </p:nvSpPr>
          <p:spPr>
            <a:xfrm>
              <a:off x="8191757" y="2100958"/>
              <a:ext cx="19699" cy="38866"/>
            </a:xfrm>
            <a:custGeom>
              <a:avLst/>
              <a:gdLst/>
              <a:ahLst/>
              <a:cxnLst/>
              <a:rect l="l" t="t" r="r" b="b"/>
              <a:pathLst>
                <a:path w="1485" h="2930" extrusionOk="0">
                  <a:moveTo>
                    <a:pt x="1485" y="0"/>
                  </a:moveTo>
                  <a:lnTo>
                    <a:pt x="1485" y="0"/>
                  </a:lnTo>
                  <a:cubicBezTo>
                    <a:pt x="1180" y="342"/>
                    <a:pt x="609" y="647"/>
                    <a:pt x="1" y="913"/>
                  </a:cubicBezTo>
                  <a:lnTo>
                    <a:pt x="77" y="2929"/>
                  </a:lnTo>
                  <a:cubicBezTo>
                    <a:pt x="381" y="2549"/>
                    <a:pt x="724" y="1978"/>
                    <a:pt x="1104" y="1217"/>
                  </a:cubicBezTo>
                  <a:cubicBezTo>
                    <a:pt x="1332" y="723"/>
                    <a:pt x="1408" y="342"/>
                    <a:pt x="1485"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0"/>
            <p:cNvSpPr/>
            <p:nvPr/>
          </p:nvSpPr>
          <p:spPr>
            <a:xfrm>
              <a:off x="8131707" y="2057051"/>
              <a:ext cx="89844" cy="196826"/>
            </a:xfrm>
            <a:custGeom>
              <a:avLst/>
              <a:gdLst/>
              <a:ahLst/>
              <a:cxnLst/>
              <a:rect l="l" t="t" r="r" b="b"/>
              <a:pathLst>
                <a:path w="6773" h="14838" extrusionOk="0">
                  <a:moveTo>
                    <a:pt x="494" y="12356"/>
                  </a:moveTo>
                  <a:cubicBezTo>
                    <a:pt x="494" y="12359"/>
                    <a:pt x="495" y="12362"/>
                    <a:pt x="495" y="12365"/>
                  </a:cubicBezTo>
                  <a:cubicBezTo>
                    <a:pt x="495" y="12361"/>
                    <a:pt x="495" y="12359"/>
                    <a:pt x="494" y="12356"/>
                  </a:cubicBezTo>
                  <a:close/>
                  <a:moveTo>
                    <a:pt x="5060" y="0"/>
                  </a:moveTo>
                  <a:cubicBezTo>
                    <a:pt x="5060" y="190"/>
                    <a:pt x="5098" y="343"/>
                    <a:pt x="5098" y="457"/>
                  </a:cubicBezTo>
                  <a:cubicBezTo>
                    <a:pt x="5175" y="571"/>
                    <a:pt x="5517" y="1027"/>
                    <a:pt x="5821" y="1902"/>
                  </a:cubicBezTo>
                  <a:cubicBezTo>
                    <a:pt x="5935" y="2093"/>
                    <a:pt x="6582" y="2930"/>
                    <a:pt x="5745" y="4680"/>
                  </a:cubicBezTo>
                  <a:cubicBezTo>
                    <a:pt x="4984" y="6277"/>
                    <a:pt x="4223" y="7038"/>
                    <a:pt x="4185" y="7038"/>
                  </a:cubicBezTo>
                  <a:cubicBezTo>
                    <a:pt x="4185" y="7038"/>
                    <a:pt x="4147" y="7076"/>
                    <a:pt x="4109" y="7076"/>
                  </a:cubicBezTo>
                  <a:cubicBezTo>
                    <a:pt x="4033" y="7076"/>
                    <a:pt x="4033" y="7076"/>
                    <a:pt x="3995" y="7038"/>
                  </a:cubicBezTo>
                  <a:cubicBezTo>
                    <a:pt x="3995" y="7038"/>
                    <a:pt x="3653" y="6658"/>
                    <a:pt x="3234" y="6658"/>
                  </a:cubicBezTo>
                  <a:cubicBezTo>
                    <a:pt x="2930" y="6658"/>
                    <a:pt x="2702" y="6734"/>
                    <a:pt x="2473" y="7000"/>
                  </a:cubicBezTo>
                  <a:cubicBezTo>
                    <a:pt x="1713" y="7761"/>
                    <a:pt x="1028" y="8598"/>
                    <a:pt x="685" y="9511"/>
                  </a:cubicBezTo>
                  <a:cubicBezTo>
                    <a:pt x="191" y="10614"/>
                    <a:pt x="1" y="11528"/>
                    <a:pt x="153" y="12288"/>
                  </a:cubicBezTo>
                  <a:cubicBezTo>
                    <a:pt x="229" y="12288"/>
                    <a:pt x="343" y="12288"/>
                    <a:pt x="419" y="12326"/>
                  </a:cubicBezTo>
                  <a:cubicBezTo>
                    <a:pt x="419" y="12326"/>
                    <a:pt x="484" y="12326"/>
                    <a:pt x="494" y="12356"/>
                  </a:cubicBezTo>
                  <a:lnTo>
                    <a:pt x="494" y="12356"/>
                  </a:lnTo>
                  <a:cubicBezTo>
                    <a:pt x="420" y="11892"/>
                    <a:pt x="502" y="10566"/>
                    <a:pt x="1674" y="8902"/>
                  </a:cubicBezTo>
                  <a:cubicBezTo>
                    <a:pt x="2283" y="8027"/>
                    <a:pt x="2816" y="7343"/>
                    <a:pt x="3386" y="7343"/>
                  </a:cubicBezTo>
                  <a:cubicBezTo>
                    <a:pt x="3653" y="7343"/>
                    <a:pt x="3919" y="7457"/>
                    <a:pt x="4147" y="7799"/>
                  </a:cubicBezTo>
                  <a:cubicBezTo>
                    <a:pt x="4946" y="8864"/>
                    <a:pt x="4376" y="10386"/>
                    <a:pt x="3767" y="11566"/>
                  </a:cubicBezTo>
                  <a:cubicBezTo>
                    <a:pt x="3577" y="11908"/>
                    <a:pt x="3424" y="12212"/>
                    <a:pt x="3272" y="12517"/>
                  </a:cubicBezTo>
                  <a:cubicBezTo>
                    <a:pt x="2968" y="13240"/>
                    <a:pt x="2664" y="13886"/>
                    <a:pt x="2131" y="14457"/>
                  </a:cubicBezTo>
                  <a:cubicBezTo>
                    <a:pt x="2245" y="14571"/>
                    <a:pt x="2283" y="14685"/>
                    <a:pt x="2321" y="14837"/>
                  </a:cubicBezTo>
                  <a:cubicBezTo>
                    <a:pt x="3158" y="14229"/>
                    <a:pt x="3995" y="12555"/>
                    <a:pt x="4490" y="11223"/>
                  </a:cubicBezTo>
                  <a:cubicBezTo>
                    <a:pt x="4680" y="10767"/>
                    <a:pt x="4794" y="10310"/>
                    <a:pt x="4870" y="10044"/>
                  </a:cubicBezTo>
                  <a:cubicBezTo>
                    <a:pt x="5136" y="8750"/>
                    <a:pt x="4566" y="7837"/>
                    <a:pt x="4566" y="7837"/>
                  </a:cubicBezTo>
                  <a:lnTo>
                    <a:pt x="4566" y="7761"/>
                  </a:lnTo>
                  <a:cubicBezTo>
                    <a:pt x="4566" y="7761"/>
                    <a:pt x="6012" y="5517"/>
                    <a:pt x="6392" y="4413"/>
                  </a:cubicBezTo>
                  <a:cubicBezTo>
                    <a:pt x="6430" y="4223"/>
                    <a:pt x="6468" y="3995"/>
                    <a:pt x="6506" y="3728"/>
                  </a:cubicBezTo>
                  <a:lnTo>
                    <a:pt x="6506" y="3652"/>
                  </a:lnTo>
                  <a:cubicBezTo>
                    <a:pt x="6772" y="2625"/>
                    <a:pt x="6468" y="1294"/>
                    <a:pt x="5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0"/>
            <p:cNvSpPr/>
            <p:nvPr/>
          </p:nvSpPr>
          <p:spPr>
            <a:xfrm>
              <a:off x="8066602" y="1795730"/>
              <a:ext cx="147374" cy="287572"/>
            </a:xfrm>
            <a:custGeom>
              <a:avLst/>
              <a:gdLst/>
              <a:ahLst/>
              <a:cxnLst/>
              <a:rect l="l" t="t" r="r" b="b"/>
              <a:pathLst>
                <a:path w="11110" h="21679" extrusionOk="0">
                  <a:moveTo>
                    <a:pt x="1294" y="4330"/>
                  </a:moveTo>
                  <a:cubicBezTo>
                    <a:pt x="1827" y="4330"/>
                    <a:pt x="2360" y="4749"/>
                    <a:pt x="2854" y="5624"/>
                  </a:cubicBezTo>
                  <a:cubicBezTo>
                    <a:pt x="2854" y="5738"/>
                    <a:pt x="2854" y="5776"/>
                    <a:pt x="2816" y="5814"/>
                  </a:cubicBezTo>
                  <a:lnTo>
                    <a:pt x="2778" y="5814"/>
                  </a:lnTo>
                  <a:cubicBezTo>
                    <a:pt x="2740" y="5814"/>
                    <a:pt x="2740" y="5814"/>
                    <a:pt x="2664" y="5776"/>
                  </a:cubicBezTo>
                  <a:cubicBezTo>
                    <a:pt x="2055" y="4825"/>
                    <a:pt x="1599" y="4559"/>
                    <a:pt x="1256" y="4559"/>
                  </a:cubicBezTo>
                  <a:cubicBezTo>
                    <a:pt x="914" y="4559"/>
                    <a:pt x="724" y="4825"/>
                    <a:pt x="724" y="4825"/>
                  </a:cubicBezTo>
                  <a:cubicBezTo>
                    <a:pt x="705" y="4844"/>
                    <a:pt x="676" y="4853"/>
                    <a:pt x="648" y="4853"/>
                  </a:cubicBezTo>
                  <a:cubicBezTo>
                    <a:pt x="619" y="4853"/>
                    <a:pt x="591" y="4844"/>
                    <a:pt x="571" y="4825"/>
                  </a:cubicBezTo>
                  <a:cubicBezTo>
                    <a:pt x="533" y="4749"/>
                    <a:pt x="533" y="4711"/>
                    <a:pt x="571" y="4673"/>
                  </a:cubicBezTo>
                  <a:cubicBezTo>
                    <a:pt x="571" y="4673"/>
                    <a:pt x="838" y="4330"/>
                    <a:pt x="1294" y="4330"/>
                  </a:cubicBezTo>
                  <a:close/>
                  <a:moveTo>
                    <a:pt x="1689" y="6514"/>
                  </a:moveTo>
                  <a:cubicBezTo>
                    <a:pt x="1743" y="6514"/>
                    <a:pt x="1803" y="6533"/>
                    <a:pt x="1865" y="6575"/>
                  </a:cubicBezTo>
                  <a:cubicBezTo>
                    <a:pt x="2093" y="6727"/>
                    <a:pt x="2283" y="7031"/>
                    <a:pt x="2283" y="7336"/>
                  </a:cubicBezTo>
                  <a:cubicBezTo>
                    <a:pt x="2255" y="7562"/>
                    <a:pt x="2142" y="7684"/>
                    <a:pt x="2008" y="7684"/>
                  </a:cubicBezTo>
                  <a:cubicBezTo>
                    <a:pt x="1962" y="7684"/>
                    <a:pt x="1914" y="7669"/>
                    <a:pt x="1865" y="7640"/>
                  </a:cubicBezTo>
                  <a:cubicBezTo>
                    <a:pt x="1637" y="7488"/>
                    <a:pt x="1446" y="7146"/>
                    <a:pt x="1446" y="6841"/>
                  </a:cubicBezTo>
                  <a:cubicBezTo>
                    <a:pt x="1446" y="6648"/>
                    <a:pt x="1547" y="6514"/>
                    <a:pt x="1689" y="6514"/>
                  </a:cubicBezTo>
                  <a:close/>
                  <a:moveTo>
                    <a:pt x="5588" y="8798"/>
                  </a:moveTo>
                  <a:cubicBezTo>
                    <a:pt x="5646" y="8798"/>
                    <a:pt x="5712" y="8817"/>
                    <a:pt x="5784" y="8858"/>
                  </a:cubicBezTo>
                  <a:cubicBezTo>
                    <a:pt x="6012" y="9010"/>
                    <a:pt x="6202" y="9314"/>
                    <a:pt x="6202" y="9618"/>
                  </a:cubicBezTo>
                  <a:cubicBezTo>
                    <a:pt x="6202" y="9806"/>
                    <a:pt x="6073" y="9943"/>
                    <a:pt x="5900" y="9943"/>
                  </a:cubicBezTo>
                  <a:cubicBezTo>
                    <a:pt x="5863" y="9943"/>
                    <a:pt x="5824" y="9936"/>
                    <a:pt x="5784" y="9923"/>
                  </a:cubicBezTo>
                  <a:cubicBezTo>
                    <a:pt x="5517" y="9771"/>
                    <a:pt x="5327" y="9428"/>
                    <a:pt x="5327" y="9162"/>
                  </a:cubicBezTo>
                  <a:cubicBezTo>
                    <a:pt x="5327" y="8939"/>
                    <a:pt x="5429" y="8798"/>
                    <a:pt x="5588" y="8798"/>
                  </a:cubicBezTo>
                  <a:close/>
                  <a:moveTo>
                    <a:pt x="3615" y="8211"/>
                  </a:moveTo>
                  <a:cubicBezTo>
                    <a:pt x="3691" y="8211"/>
                    <a:pt x="3729" y="8249"/>
                    <a:pt x="3729" y="8325"/>
                  </a:cubicBezTo>
                  <a:cubicBezTo>
                    <a:pt x="3729" y="8401"/>
                    <a:pt x="3387" y="10760"/>
                    <a:pt x="3387" y="11673"/>
                  </a:cubicBezTo>
                  <a:cubicBezTo>
                    <a:pt x="3387" y="12205"/>
                    <a:pt x="3691" y="12548"/>
                    <a:pt x="3957" y="12662"/>
                  </a:cubicBezTo>
                  <a:cubicBezTo>
                    <a:pt x="3999" y="12676"/>
                    <a:pt x="4041" y="12685"/>
                    <a:pt x="4085" y="12685"/>
                  </a:cubicBezTo>
                  <a:cubicBezTo>
                    <a:pt x="4160" y="12685"/>
                    <a:pt x="4241" y="12658"/>
                    <a:pt x="4338" y="12586"/>
                  </a:cubicBezTo>
                  <a:cubicBezTo>
                    <a:pt x="4357" y="12548"/>
                    <a:pt x="4385" y="12529"/>
                    <a:pt x="4414" y="12529"/>
                  </a:cubicBezTo>
                  <a:cubicBezTo>
                    <a:pt x="4442" y="12529"/>
                    <a:pt x="4471" y="12548"/>
                    <a:pt x="4490" y="12586"/>
                  </a:cubicBezTo>
                  <a:cubicBezTo>
                    <a:pt x="4528" y="12624"/>
                    <a:pt x="4528" y="12662"/>
                    <a:pt x="4490" y="12700"/>
                  </a:cubicBezTo>
                  <a:cubicBezTo>
                    <a:pt x="4376" y="12852"/>
                    <a:pt x="4224" y="12890"/>
                    <a:pt x="4034" y="12890"/>
                  </a:cubicBezTo>
                  <a:cubicBezTo>
                    <a:pt x="3995" y="12890"/>
                    <a:pt x="3919" y="12890"/>
                    <a:pt x="3843" y="12852"/>
                  </a:cubicBezTo>
                  <a:cubicBezTo>
                    <a:pt x="3539" y="12700"/>
                    <a:pt x="3158" y="12282"/>
                    <a:pt x="3158" y="11597"/>
                  </a:cubicBezTo>
                  <a:cubicBezTo>
                    <a:pt x="3158" y="10722"/>
                    <a:pt x="3425" y="8401"/>
                    <a:pt x="3501" y="8287"/>
                  </a:cubicBezTo>
                  <a:cubicBezTo>
                    <a:pt x="3501" y="8249"/>
                    <a:pt x="3539" y="8211"/>
                    <a:pt x="3615" y="8211"/>
                  </a:cubicBezTo>
                  <a:close/>
                  <a:moveTo>
                    <a:pt x="9633" y="11772"/>
                  </a:moveTo>
                  <a:cubicBezTo>
                    <a:pt x="9740" y="11772"/>
                    <a:pt x="9837" y="11807"/>
                    <a:pt x="9892" y="11863"/>
                  </a:cubicBezTo>
                  <a:cubicBezTo>
                    <a:pt x="10349" y="12129"/>
                    <a:pt x="10425" y="13080"/>
                    <a:pt x="10425" y="13195"/>
                  </a:cubicBezTo>
                  <a:cubicBezTo>
                    <a:pt x="10425" y="13233"/>
                    <a:pt x="10387" y="13271"/>
                    <a:pt x="10349" y="13271"/>
                  </a:cubicBezTo>
                  <a:cubicBezTo>
                    <a:pt x="10273" y="13271"/>
                    <a:pt x="10235" y="13233"/>
                    <a:pt x="10235" y="13195"/>
                  </a:cubicBezTo>
                  <a:cubicBezTo>
                    <a:pt x="10197" y="12890"/>
                    <a:pt x="10083" y="12167"/>
                    <a:pt x="9816" y="12015"/>
                  </a:cubicBezTo>
                  <a:cubicBezTo>
                    <a:pt x="9740" y="11939"/>
                    <a:pt x="9664" y="11939"/>
                    <a:pt x="9626" y="11939"/>
                  </a:cubicBezTo>
                  <a:cubicBezTo>
                    <a:pt x="9512" y="12015"/>
                    <a:pt x="9474" y="12053"/>
                    <a:pt x="9436" y="12129"/>
                  </a:cubicBezTo>
                  <a:cubicBezTo>
                    <a:pt x="9284" y="12434"/>
                    <a:pt x="9398" y="12928"/>
                    <a:pt x="9474" y="13195"/>
                  </a:cubicBezTo>
                  <a:cubicBezTo>
                    <a:pt x="9588" y="13233"/>
                    <a:pt x="9854" y="13461"/>
                    <a:pt x="9892" y="13803"/>
                  </a:cubicBezTo>
                  <a:cubicBezTo>
                    <a:pt x="9892" y="13994"/>
                    <a:pt x="9816" y="14184"/>
                    <a:pt x="9626" y="14374"/>
                  </a:cubicBezTo>
                  <a:lnTo>
                    <a:pt x="9550" y="14412"/>
                  </a:lnTo>
                  <a:cubicBezTo>
                    <a:pt x="9512" y="14412"/>
                    <a:pt x="9512" y="14412"/>
                    <a:pt x="9474" y="14374"/>
                  </a:cubicBezTo>
                  <a:cubicBezTo>
                    <a:pt x="9436" y="14336"/>
                    <a:pt x="9436" y="14260"/>
                    <a:pt x="9474" y="14222"/>
                  </a:cubicBezTo>
                  <a:cubicBezTo>
                    <a:pt x="9626" y="14070"/>
                    <a:pt x="9702" y="13955"/>
                    <a:pt x="9702" y="13841"/>
                  </a:cubicBezTo>
                  <a:cubicBezTo>
                    <a:pt x="9702" y="13575"/>
                    <a:pt x="9360" y="13385"/>
                    <a:pt x="9360" y="13385"/>
                  </a:cubicBezTo>
                  <a:lnTo>
                    <a:pt x="9322" y="13309"/>
                  </a:lnTo>
                  <a:cubicBezTo>
                    <a:pt x="9208" y="13271"/>
                    <a:pt x="8941" y="12510"/>
                    <a:pt x="9208" y="12091"/>
                  </a:cubicBezTo>
                  <a:cubicBezTo>
                    <a:pt x="9284" y="11939"/>
                    <a:pt x="9398" y="11863"/>
                    <a:pt x="9512" y="11787"/>
                  </a:cubicBezTo>
                  <a:cubicBezTo>
                    <a:pt x="9553" y="11777"/>
                    <a:pt x="9593" y="11772"/>
                    <a:pt x="9633" y="11772"/>
                  </a:cubicBezTo>
                  <a:close/>
                  <a:moveTo>
                    <a:pt x="3238" y="13788"/>
                  </a:moveTo>
                  <a:cubicBezTo>
                    <a:pt x="3276" y="13788"/>
                    <a:pt x="3322" y="13814"/>
                    <a:pt x="3349" y="13841"/>
                  </a:cubicBezTo>
                  <a:cubicBezTo>
                    <a:pt x="3349" y="13841"/>
                    <a:pt x="4069" y="14889"/>
                    <a:pt x="4841" y="14889"/>
                  </a:cubicBezTo>
                  <a:cubicBezTo>
                    <a:pt x="4901" y="14889"/>
                    <a:pt x="4962" y="14882"/>
                    <a:pt x="5023" y="14869"/>
                  </a:cubicBezTo>
                  <a:cubicBezTo>
                    <a:pt x="5061" y="14869"/>
                    <a:pt x="5099" y="14869"/>
                    <a:pt x="5137" y="14945"/>
                  </a:cubicBezTo>
                  <a:cubicBezTo>
                    <a:pt x="5137" y="14945"/>
                    <a:pt x="5099" y="14983"/>
                    <a:pt x="5061" y="14983"/>
                  </a:cubicBezTo>
                  <a:cubicBezTo>
                    <a:pt x="4947" y="14983"/>
                    <a:pt x="4870" y="15059"/>
                    <a:pt x="4832" y="15059"/>
                  </a:cubicBezTo>
                  <a:cubicBezTo>
                    <a:pt x="3957" y="15059"/>
                    <a:pt x="3197" y="13994"/>
                    <a:pt x="3158" y="13955"/>
                  </a:cubicBezTo>
                  <a:cubicBezTo>
                    <a:pt x="3120" y="13917"/>
                    <a:pt x="3158" y="13841"/>
                    <a:pt x="3197" y="13803"/>
                  </a:cubicBezTo>
                  <a:cubicBezTo>
                    <a:pt x="3208" y="13792"/>
                    <a:pt x="3222" y="13788"/>
                    <a:pt x="3238" y="13788"/>
                  </a:cubicBezTo>
                  <a:close/>
                  <a:moveTo>
                    <a:pt x="1957" y="0"/>
                  </a:moveTo>
                  <a:cubicBezTo>
                    <a:pt x="1655" y="0"/>
                    <a:pt x="1401" y="103"/>
                    <a:pt x="1218" y="260"/>
                  </a:cubicBezTo>
                  <a:cubicBezTo>
                    <a:pt x="1" y="1135"/>
                    <a:pt x="115" y="4102"/>
                    <a:pt x="115" y="4140"/>
                  </a:cubicBezTo>
                  <a:lnTo>
                    <a:pt x="115" y="4901"/>
                  </a:lnTo>
                  <a:cubicBezTo>
                    <a:pt x="115" y="10227"/>
                    <a:pt x="1865" y="15439"/>
                    <a:pt x="4262" y="17227"/>
                  </a:cubicBezTo>
                  <a:cubicBezTo>
                    <a:pt x="4753" y="17602"/>
                    <a:pt x="5259" y="17789"/>
                    <a:pt x="5771" y="17789"/>
                  </a:cubicBezTo>
                  <a:cubicBezTo>
                    <a:pt x="6091" y="17789"/>
                    <a:pt x="6413" y="17716"/>
                    <a:pt x="6735" y="17570"/>
                  </a:cubicBezTo>
                  <a:cubicBezTo>
                    <a:pt x="6746" y="17546"/>
                    <a:pt x="6758" y="17537"/>
                    <a:pt x="6770" y="17537"/>
                  </a:cubicBezTo>
                  <a:cubicBezTo>
                    <a:pt x="6796" y="17537"/>
                    <a:pt x="6823" y="17581"/>
                    <a:pt x="6849" y="17608"/>
                  </a:cubicBezTo>
                  <a:cubicBezTo>
                    <a:pt x="6925" y="17646"/>
                    <a:pt x="6849" y="17722"/>
                    <a:pt x="6811" y="17760"/>
                  </a:cubicBezTo>
                  <a:cubicBezTo>
                    <a:pt x="6468" y="17912"/>
                    <a:pt x="6088" y="17988"/>
                    <a:pt x="5784" y="17988"/>
                  </a:cubicBezTo>
                  <a:lnTo>
                    <a:pt x="5517" y="17988"/>
                  </a:lnTo>
                  <a:cubicBezTo>
                    <a:pt x="5517" y="18140"/>
                    <a:pt x="5593" y="18369"/>
                    <a:pt x="5593" y="18673"/>
                  </a:cubicBezTo>
                  <a:lnTo>
                    <a:pt x="6278" y="21678"/>
                  </a:lnTo>
                  <a:cubicBezTo>
                    <a:pt x="6610" y="21199"/>
                    <a:pt x="7692" y="20077"/>
                    <a:pt x="9628" y="20077"/>
                  </a:cubicBezTo>
                  <a:cubicBezTo>
                    <a:pt x="9690" y="20077"/>
                    <a:pt x="9752" y="20078"/>
                    <a:pt x="9816" y="20081"/>
                  </a:cubicBezTo>
                  <a:cubicBezTo>
                    <a:pt x="9626" y="18749"/>
                    <a:pt x="9093" y="15097"/>
                    <a:pt x="9093" y="15021"/>
                  </a:cubicBezTo>
                  <a:cubicBezTo>
                    <a:pt x="9093" y="14983"/>
                    <a:pt x="9093" y="14945"/>
                    <a:pt x="9131" y="14945"/>
                  </a:cubicBezTo>
                  <a:cubicBezTo>
                    <a:pt x="9208" y="14945"/>
                    <a:pt x="9246" y="14945"/>
                    <a:pt x="9284" y="14983"/>
                  </a:cubicBezTo>
                  <a:cubicBezTo>
                    <a:pt x="9284" y="14983"/>
                    <a:pt x="9556" y="15282"/>
                    <a:pt x="9847" y="15282"/>
                  </a:cubicBezTo>
                  <a:cubicBezTo>
                    <a:pt x="9900" y="15282"/>
                    <a:pt x="9954" y="15272"/>
                    <a:pt x="10006" y="15249"/>
                  </a:cubicBezTo>
                  <a:cubicBezTo>
                    <a:pt x="10615" y="14869"/>
                    <a:pt x="11110" y="13841"/>
                    <a:pt x="10577" y="12244"/>
                  </a:cubicBezTo>
                  <a:cubicBezTo>
                    <a:pt x="10387" y="11559"/>
                    <a:pt x="10044" y="11140"/>
                    <a:pt x="9626" y="10950"/>
                  </a:cubicBezTo>
                  <a:cubicBezTo>
                    <a:pt x="9398" y="10828"/>
                    <a:pt x="9176" y="10792"/>
                    <a:pt x="8991" y="10792"/>
                  </a:cubicBezTo>
                  <a:cubicBezTo>
                    <a:pt x="8714" y="10792"/>
                    <a:pt x="8523" y="10874"/>
                    <a:pt x="8523" y="10874"/>
                  </a:cubicBezTo>
                  <a:lnTo>
                    <a:pt x="8447" y="10874"/>
                  </a:lnTo>
                  <a:cubicBezTo>
                    <a:pt x="6392" y="9276"/>
                    <a:pt x="1408" y="4330"/>
                    <a:pt x="2398" y="69"/>
                  </a:cubicBezTo>
                  <a:cubicBezTo>
                    <a:pt x="2242" y="22"/>
                    <a:pt x="2095" y="0"/>
                    <a:pt x="1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0"/>
            <p:cNvSpPr/>
            <p:nvPr/>
          </p:nvSpPr>
          <p:spPr>
            <a:xfrm>
              <a:off x="8149880" y="2064466"/>
              <a:ext cx="60064" cy="56681"/>
            </a:xfrm>
            <a:custGeom>
              <a:avLst/>
              <a:gdLst/>
              <a:ahLst/>
              <a:cxnLst/>
              <a:rect l="l" t="t" r="r" b="b"/>
              <a:pathLst>
                <a:path w="4528" h="4273" extrusionOk="0">
                  <a:moveTo>
                    <a:pt x="3252" y="1"/>
                  </a:moveTo>
                  <a:cubicBezTo>
                    <a:pt x="1185" y="1"/>
                    <a:pt x="145" y="1356"/>
                    <a:pt x="0" y="1610"/>
                  </a:cubicBezTo>
                  <a:lnTo>
                    <a:pt x="837" y="4273"/>
                  </a:lnTo>
                  <a:cubicBezTo>
                    <a:pt x="951" y="4235"/>
                    <a:pt x="1294" y="4159"/>
                    <a:pt x="1712" y="4006"/>
                  </a:cubicBezTo>
                  <a:lnTo>
                    <a:pt x="1788" y="4006"/>
                  </a:lnTo>
                  <a:cubicBezTo>
                    <a:pt x="2093" y="3854"/>
                    <a:pt x="2549" y="3702"/>
                    <a:pt x="2930" y="3550"/>
                  </a:cubicBezTo>
                  <a:cubicBezTo>
                    <a:pt x="2930" y="3474"/>
                    <a:pt x="2968" y="3474"/>
                    <a:pt x="3006" y="3474"/>
                  </a:cubicBezTo>
                  <a:cubicBezTo>
                    <a:pt x="3690" y="3208"/>
                    <a:pt x="4299" y="2827"/>
                    <a:pt x="4527" y="2485"/>
                  </a:cubicBezTo>
                  <a:cubicBezTo>
                    <a:pt x="4261" y="963"/>
                    <a:pt x="3690" y="164"/>
                    <a:pt x="3576" y="12"/>
                  </a:cubicBezTo>
                  <a:cubicBezTo>
                    <a:pt x="3465" y="4"/>
                    <a:pt x="3357" y="1"/>
                    <a:pt x="3252"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0"/>
            <p:cNvSpPr/>
            <p:nvPr/>
          </p:nvSpPr>
          <p:spPr>
            <a:xfrm>
              <a:off x="8085783" y="1881674"/>
              <a:ext cx="11620" cy="16422"/>
            </a:xfrm>
            <a:custGeom>
              <a:avLst/>
              <a:gdLst/>
              <a:ahLst/>
              <a:cxnLst/>
              <a:rect l="l" t="t" r="r" b="b"/>
              <a:pathLst>
                <a:path w="876" h="1238" extrusionOk="0">
                  <a:moveTo>
                    <a:pt x="286" y="1"/>
                  </a:moveTo>
                  <a:cubicBezTo>
                    <a:pt x="238" y="1"/>
                    <a:pt x="191" y="20"/>
                    <a:pt x="153" y="58"/>
                  </a:cubicBezTo>
                  <a:cubicBezTo>
                    <a:pt x="39" y="96"/>
                    <a:pt x="0" y="248"/>
                    <a:pt x="0" y="362"/>
                  </a:cubicBezTo>
                  <a:cubicBezTo>
                    <a:pt x="0" y="667"/>
                    <a:pt x="191" y="1047"/>
                    <a:pt x="419" y="1199"/>
                  </a:cubicBezTo>
                  <a:cubicBezTo>
                    <a:pt x="457" y="1237"/>
                    <a:pt x="571" y="1237"/>
                    <a:pt x="609" y="1237"/>
                  </a:cubicBezTo>
                  <a:cubicBezTo>
                    <a:pt x="647" y="1237"/>
                    <a:pt x="723" y="1237"/>
                    <a:pt x="761" y="1199"/>
                  </a:cubicBezTo>
                  <a:cubicBezTo>
                    <a:pt x="837" y="1123"/>
                    <a:pt x="876" y="1009"/>
                    <a:pt x="876" y="857"/>
                  </a:cubicBezTo>
                  <a:cubicBezTo>
                    <a:pt x="837" y="514"/>
                    <a:pt x="647" y="210"/>
                    <a:pt x="419" y="58"/>
                  </a:cubicBezTo>
                  <a:cubicBezTo>
                    <a:pt x="381" y="20"/>
                    <a:pt x="333"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0"/>
            <p:cNvSpPr/>
            <p:nvPr/>
          </p:nvSpPr>
          <p:spPr>
            <a:xfrm>
              <a:off x="8138273" y="1911321"/>
              <a:ext cx="11620" cy="16541"/>
            </a:xfrm>
            <a:custGeom>
              <a:avLst/>
              <a:gdLst/>
              <a:ahLst/>
              <a:cxnLst/>
              <a:rect l="l" t="t" r="r" b="b"/>
              <a:pathLst>
                <a:path w="876" h="1247" extrusionOk="0">
                  <a:moveTo>
                    <a:pt x="266" y="1"/>
                  </a:moveTo>
                  <a:cubicBezTo>
                    <a:pt x="219" y="1"/>
                    <a:pt x="171" y="10"/>
                    <a:pt x="114" y="29"/>
                  </a:cubicBezTo>
                  <a:cubicBezTo>
                    <a:pt x="38" y="106"/>
                    <a:pt x="0" y="220"/>
                    <a:pt x="0" y="372"/>
                  </a:cubicBezTo>
                  <a:cubicBezTo>
                    <a:pt x="0" y="676"/>
                    <a:pt x="190" y="1057"/>
                    <a:pt x="419" y="1171"/>
                  </a:cubicBezTo>
                  <a:cubicBezTo>
                    <a:pt x="457" y="1247"/>
                    <a:pt x="571" y="1247"/>
                    <a:pt x="609" y="1247"/>
                  </a:cubicBezTo>
                  <a:cubicBezTo>
                    <a:pt x="647" y="1247"/>
                    <a:pt x="685" y="1247"/>
                    <a:pt x="761" y="1171"/>
                  </a:cubicBezTo>
                  <a:cubicBezTo>
                    <a:pt x="837" y="1133"/>
                    <a:pt x="875" y="981"/>
                    <a:pt x="875" y="866"/>
                  </a:cubicBezTo>
                  <a:cubicBezTo>
                    <a:pt x="799" y="562"/>
                    <a:pt x="609" y="182"/>
                    <a:pt x="419" y="29"/>
                  </a:cubicBezTo>
                  <a:cubicBezTo>
                    <a:pt x="362" y="10"/>
                    <a:pt x="314" y="1"/>
                    <a:pt x="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40"/>
            <p:cNvSpPr/>
            <p:nvPr/>
          </p:nvSpPr>
          <p:spPr>
            <a:xfrm>
              <a:off x="8107989" y="1903628"/>
              <a:ext cx="18690" cy="64110"/>
            </a:xfrm>
            <a:custGeom>
              <a:avLst/>
              <a:gdLst/>
              <a:ahLst/>
              <a:cxnLst/>
              <a:rect l="l" t="t" r="r" b="b"/>
              <a:pathLst>
                <a:path w="1409" h="4833" extrusionOk="0">
                  <a:moveTo>
                    <a:pt x="495" y="1"/>
                  </a:moveTo>
                  <a:cubicBezTo>
                    <a:pt x="419" y="1"/>
                    <a:pt x="343" y="77"/>
                    <a:pt x="343" y="115"/>
                  </a:cubicBezTo>
                  <a:cubicBezTo>
                    <a:pt x="267" y="686"/>
                    <a:pt x="38" y="2626"/>
                    <a:pt x="38" y="3425"/>
                  </a:cubicBezTo>
                  <a:cubicBezTo>
                    <a:pt x="0" y="4186"/>
                    <a:pt x="381" y="4642"/>
                    <a:pt x="685" y="4756"/>
                  </a:cubicBezTo>
                  <a:cubicBezTo>
                    <a:pt x="799" y="4832"/>
                    <a:pt x="837" y="4832"/>
                    <a:pt x="952" y="4832"/>
                  </a:cubicBezTo>
                  <a:cubicBezTo>
                    <a:pt x="1142" y="4832"/>
                    <a:pt x="1256" y="4718"/>
                    <a:pt x="1370" y="4566"/>
                  </a:cubicBezTo>
                  <a:cubicBezTo>
                    <a:pt x="1370" y="4528"/>
                    <a:pt x="1408" y="4528"/>
                    <a:pt x="1408" y="4490"/>
                  </a:cubicBezTo>
                  <a:cubicBezTo>
                    <a:pt x="1408" y="4452"/>
                    <a:pt x="1408" y="4452"/>
                    <a:pt x="1370" y="4376"/>
                  </a:cubicBezTo>
                  <a:cubicBezTo>
                    <a:pt x="1332" y="4376"/>
                    <a:pt x="1332" y="4338"/>
                    <a:pt x="1256" y="4338"/>
                  </a:cubicBezTo>
                  <a:cubicBezTo>
                    <a:pt x="1218" y="4338"/>
                    <a:pt x="1218" y="4338"/>
                    <a:pt x="1180" y="4376"/>
                  </a:cubicBezTo>
                  <a:cubicBezTo>
                    <a:pt x="1094" y="4461"/>
                    <a:pt x="1030" y="4504"/>
                    <a:pt x="939" y="4504"/>
                  </a:cubicBezTo>
                  <a:cubicBezTo>
                    <a:pt x="909" y="4504"/>
                    <a:pt x="875" y="4499"/>
                    <a:pt x="837" y="4490"/>
                  </a:cubicBezTo>
                  <a:cubicBezTo>
                    <a:pt x="533" y="4376"/>
                    <a:pt x="305" y="3995"/>
                    <a:pt x="305" y="3501"/>
                  </a:cubicBezTo>
                  <a:cubicBezTo>
                    <a:pt x="305" y="2588"/>
                    <a:pt x="647" y="191"/>
                    <a:pt x="647" y="153"/>
                  </a:cubicBezTo>
                  <a:cubicBezTo>
                    <a:pt x="647" y="115"/>
                    <a:pt x="647" y="77"/>
                    <a:pt x="609" y="77"/>
                  </a:cubicBezTo>
                  <a:cubicBezTo>
                    <a:pt x="609" y="1"/>
                    <a:pt x="533" y="1"/>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0"/>
            <p:cNvSpPr/>
            <p:nvPr/>
          </p:nvSpPr>
          <p:spPr>
            <a:xfrm>
              <a:off x="8108493" y="1977116"/>
              <a:ext cx="27260" cy="17868"/>
            </a:xfrm>
            <a:custGeom>
              <a:avLst/>
              <a:gdLst/>
              <a:ahLst/>
              <a:cxnLst/>
              <a:rect l="l" t="t" r="r" b="b"/>
              <a:pathLst>
                <a:path w="2055" h="1347" extrusionOk="0">
                  <a:moveTo>
                    <a:pt x="83" y="0"/>
                  </a:moveTo>
                  <a:cubicBezTo>
                    <a:pt x="64" y="0"/>
                    <a:pt x="49" y="5"/>
                    <a:pt x="39" y="15"/>
                  </a:cubicBezTo>
                  <a:cubicBezTo>
                    <a:pt x="0" y="15"/>
                    <a:pt x="0" y="91"/>
                    <a:pt x="0" y="129"/>
                  </a:cubicBezTo>
                  <a:lnTo>
                    <a:pt x="0" y="205"/>
                  </a:lnTo>
                  <a:cubicBezTo>
                    <a:pt x="39" y="281"/>
                    <a:pt x="799" y="1347"/>
                    <a:pt x="1674" y="1347"/>
                  </a:cubicBezTo>
                  <a:cubicBezTo>
                    <a:pt x="1751" y="1347"/>
                    <a:pt x="1865" y="1347"/>
                    <a:pt x="1941" y="1309"/>
                  </a:cubicBezTo>
                  <a:cubicBezTo>
                    <a:pt x="1979" y="1309"/>
                    <a:pt x="1979" y="1271"/>
                    <a:pt x="2055" y="1271"/>
                  </a:cubicBezTo>
                  <a:lnTo>
                    <a:pt x="2055" y="1157"/>
                  </a:lnTo>
                  <a:cubicBezTo>
                    <a:pt x="2055" y="1118"/>
                    <a:pt x="1979" y="1118"/>
                    <a:pt x="1979" y="1080"/>
                  </a:cubicBezTo>
                  <a:lnTo>
                    <a:pt x="1865" y="1080"/>
                  </a:lnTo>
                  <a:cubicBezTo>
                    <a:pt x="1800" y="1095"/>
                    <a:pt x="1736" y="1102"/>
                    <a:pt x="1673" y="1102"/>
                  </a:cubicBezTo>
                  <a:cubicBezTo>
                    <a:pt x="910" y="1102"/>
                    <a:pt x="229" y="126"/>
                    <a:pt x="229" y="91"/>
                  </a:cubicBezTo>
                  <a:cubicBezTo>
                    <a:pt x="201" y="36"/>
                    <a:pt x="132"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0"/>
            <p:cNvSpPr/>
            <p:nvPr/>
          </p:nvSpPr>
          <p:spPr>
            <a:xfrm>
              <a:off x="8039356" y="1737961"/>
              <a:ext cx="253348" cy="618865"/>
            </a:xfrm>
            <a:custGeom>
              <a:avLst/>
              <a:gdLst/>
              <a:ahLst/>
              <a:cxnLst/>
              <a:rect l="l" t="t" r="r" b="b"/>
              <a:pathLst>
                <a:path w="19099" h="46654" extrusionOk="0">
                  <a:moveTo>
                    <a:pt x="2228" y="250"/>
                  </a:moveTo>
                  <a:cubicBezTo>
                    <a:pt x="3133" y="250"/>
                    <a:pt x="4226" y="1024"/>
                    <a:pt x="4946" y="2294"/>
                  </a:cubicBezTo>
                  <a:cubicBezTo>
                    <a:pt x="5022" y="2332"/>
                    <a:pt x="5022" y="2332"/>
                    <a:pt x="5060" y="2332"/>
                  </a:cubicBezTo>
                  <a:cubicBezTo>
                    <a:pt x="5098" y="2332"/>
                    <a:pt x="5174" y="2294"/>
                    <a:pt x="5174" y="2294"/>
                  </a:cubicBezTo>
                  <a:cubicBezTo>
                    <a:pt x="5403" y="1913"/>
                    <a:pt x="5783" y="1723"/>
                    <a:pt x="6240" y="1647"/>
                  </a:cubicBezTo>
                  <a:lnTo>
                    <a:pt x="6316" y="1647"/>
                  </a:lnTo>
                  <a:cubicBezTo>
                    <a:pt x="7761" y="1647"/>
                    <a:pt x="10044" y="3435"/>
                    <a:pt x="12098" y="6174"/>
                  </a:cubicBezTo>
                  <a:cubicBezTo>
                    <a:pt x="14952" y="10017"/>
                    <a:pt x="16664" y="15990"/>
                    <a:pt x="14495" y="19908"/>
                  </a:cubicBezTo>
                  <a:cubicBezTo>
                    <a:pt x="14001" y="20783"/>
                    <a:pt x="13354" y="21202"/>
                    <a:pt x="12783" y="21544"/>
                  </a:cubicBezTo>
                  <a:cubicBezTo>
                    <a:pt x="12403" y="21773"/>
                    <a:pt x="12022" y="22001"/>
                    <a:pt x="11832" y="22343"/>
                  </a:cubicBezTo>
                  <a:cubicBezTo>
                    <a:pt x="11680" y="21278"/>
                    <a:pt x="11528" y="20213"/>
                    <a:pt x="11452" y="19718"/>
                  </a:cubicBezTo>
                  <a:lnTo>
                    <a:pt x="11452" y="19718"/>
                  </a:lnTo>
                  <a:cubicBezTo>
                    <a:pt x="11566" y="19787"/>
                    <a:pt x="11707" y="19841"/>
                    <a:pt x="11852" y="19841"/>
                  </a:cubicBezTo>
                  <a:cubicBezTo>
                    <a:pt x="11948" y="19841"/>
                    <a:pt x="12045" y="19817"/>
                    <a:pt x="12137" y="19756"/>
                  </a:cubicBezTo>
                  <a:cubicBezTo>
                    <a:pt x="12821" y="19338"/>
                    <a:pt x="13392" y="18272"/>
                    <a:pt x="12821" y="16484"/>
                  </a:cubicBezTo>
                  <a:cubicBezTo>
                    <a:pt x="12593" y="15800"/>
                    <a:pt x="12251" y="15305"/>
                    <a:pt x="11756" y="15077"/>
                  </a:cubicBezTo>
                  <a:cubicBezTo>
                    <a:pt x="11522" y="14933"/>
                    <a:pt x="11279" y="14891"/>
                    <a:pt x="11068" y="14891"/>
                  </a:cubicBezTo>
                  <a:cubicBezTo>
                    <a:pt x="10834" y="14891"/>
                    <a:pt x="10639" y="14943"/>
                    <a:pt x="10539" y="14963"/>
                  </a:cubicBezTo>
                  <a:cubicBezTo>
                    <a:pt x="8522" y="13403"/>
                    <a:pt x="3577" y="8495"/>
                    <a:pt x="4680" y="4424"/>
                  </a:cubicBezTo>
                  <a:cubicBezTo>
                    <a:pt x="4680" y="4386"/>
                    <a:pt x="4680" y="4272"/>
                    <a:pt x="4604" y="4234"/>
                  </a:cubicBezTo>
                  <a:cubicBezTo>
                    <a:pt x="4351" y="4160"/>
                    <a:pt x="4127" y="4120"/>
                    <a:pt x="3921" y="4120"/>
                  </a:cubicBezTo>
                  <a:cubicBezTo>
                    <a:pt x="3600" y="4120"/>
                    <a:pt x="3322" y="4216"/>
                    <a:pt x="3044" y="4424"/>
                  </a:cubicBezTo>
                  <a:cubicBezTo>
                    <a:pt x="2093" y="5147"/>
                    <a:pt x="1941" y="7049"/>
                    <a:pt x="1865" y="7924"/>
                  </a:cubicBezTo>
                  <a:cubicBezTo>
                    <a:pt x="1408" y="6935"/>
                    <a:pt x="343" y="4653"/>
                    <a:pt x="609" y="2522"/>
                  </a:cubicBezTo>
                  <a:cubicBezTo>
                    <a:pt x="723" y="1229"/>
                    <a:pt x="1180" y="468"/>
                    <a:pt x="1941" y="278"/>
                  </a:cubicBezTo>
                  <a:cubicBezTo>
                    <a:pt x="2034" y="259"/>
                    <a:pt x="2130" y="250"/>
                    <a:pt x="2228" y="250"/>
                  </a:cubicBezTo>
                  <a:close/>
                  <a:moveTo>
                    <a:pt x="6257" y="22996"/>
                  </a:moveTo>
                  <a:cubicBezTo>
                    <a:pt x="6334" y="22996"/>
                    <a:pt x="6417" y="23006"/>
                    <a:pt x="6506" y="23028"/>
                  </a:cubicBezTo>
                  <a:cubicBezTo>
                    <a:pt x="6202" y="23104"/>
                    <a:pt x="5973" y="23256"/>
                    <a:pt x="5745" y="23484"/>
                  </a:cubicBezTo>
                  <a:lnTo>
                    <a:pt x="5365" y="23484"/>
                  </a:lnTo>
                  <a:cubicBezTo>
                    <a:pt x="5441" y="23294"/>
                    <a:pt x="5593" y="23180"/>
                    <a:pt x="5783" y="23104"/>
                  </a:cubicBezTo>
                  <a:cubicBezTo>
                    <a:pt x="5918" y="23050"/>
                    <a:pt x="6071" y="22996"/>
                    <a:pt x="6257" y="22996"/>
                  </a:cubicBezTo>
                  <a:close/>
                  <a:moveTo>
                    <a:pt x="5479" y="23789"/>
                  </a:moveTo>
                  <a:cubicBezTo>
                    <a:pt x="5403" y="23903"/>
                    <a:pt x="5365" y="24055"/>
                    <a:pt x="5251" y="24207"/>
                  </a:cubicBezTo>
                  <a:cubicBezTo>
                    <a:pt x="5174" y="24474"/>
                    <a:pt x="5022" y="24968"/>
                    <a:pt x="4870" y="25691"/>
                  </a:cubicBezTo>
                  <a:cubicBezTo>
                    <a:pt x="4870" y="25349"/>
                    <a:pt x="4908" y="25044"/>
                    <a:pt x="4908" y="24778"/>
                  </a:cubicBezTo>
                  <a:cubicBezTo>
                    <a:pt x="4984" y="24398"/>
                    <a:pt x="5060" y="24055"/>
                    <a:pt x="5174" y="23827"/>
                  </a:cubicBezTo>
                  <a:cubicBezTo>
                    <a:pt x="5251" y="23789"/>
                    <a:pt x="5365" y="23789"/>
                    <a:pt x="5479" y="23789"/>
                  </a:cubicBezTo>
                  <a:close/>
                  <a:moveTo>
                    <a:pt x="3918" y="4364"/>
                  </a:moveTo>
                  <a:cubicBezTo>
                    <a:pt x="4053" y="4364"/>
                    <a:pt x="4193" y="4385"/>
                    <a:pt x="4337" y="4424"/>
                  </a:cubicBezTo>
                  <a:cubicBezTo>
                    <a:pt x="3348" y="8685"/>
                    <a:pt x="8408" y="13631"/>
                    <a:pt x="10386" y="15191"/>
                  </a:cubicBezTo>
                  <a:cubicBezTo>
                    <a:pt x="10406" y="15229"/>
                    <a:pt x="10434" y="15248"/>
                    <a:pt x="10463" y="15248"/>
                  </a:cubicBezTo>
                  <a:cubicBezTo>
                    <a:pt x="10491" y="15248"/>
                    <a:pt x="10520" y="15229"/>
                    <a:pt x="10539" y="15191"/>
                  </a:cubicBezTo>
                  <a:cubicBezTo>
                    <a:pt x="10539" y="15191"/>
                    <a:pt x="10703" y="15132"/>
                    <a:pt x="10947" y="15132"/>
                  </a:cubicBezTo>
                  <a:cubicBezTo>
                    <a:pt x="11142" y="15132"/>
                    <a:pt x="11388" y="15170"/>
                    <a:pt x="11642" y="15305"/>
                  </a:cubicBezTo>
                  <a:cubicBezTo>
                    <a:pt x="12060" y="15495"/>
                    <a:pt x="12327" y="15914"/>
                    <a:pt x="12593" y="16599"/>
                  </a:cubicBezTo>
                  <a:cubicBezTo>
                    <a:pt x="13088" y="18196"/>
                    <a:pt x="12631" y="19186"/>
                    <a:pt x="12022" y="19528"/>
                  </a:cubicBezTo>
                  <a:cubicBezTo>
                    <a:pt x="11966" y="19563"/>
                    <a:pt x="11907" y="19577"/>
                    <a:pt x="11848" y="19577"/>
                  </a:cubicBezTo>
                  <a:cubicBezTo>
                    <a:pt x="11590" y="19577"/>
                    <a:pt x="11338" y="19300"/>
                    <a:pt x="11338" y="19300"/>
                  </a:cubicBezTo>
                  <a:cubicBezTo>
                    <a:pt x="11300" y="19262"/>
                    <a:pt x="11262" y="19262"/>
                    <a:pt x="11185" y="19262"/>
                  </a:cubicBezTo>
                  <a:cubicBezTo>
                    <a:pt x="11147" y="19300"/>
                    <a:pt x="11109" y="19338"/>
                    <a:pt x="11109" y="19376"/>
                  </a:cubicBezTo>
                  <a:cubicBezTo>
                    <a:pt x="11185" y="20022"/>
                    <a:pt x="11642" y="23104"/>
                    <a:pt x="11832" y="24398"/>
                  </a:cubicBezTo>
                  <a:lnTo>
                    <a:pt x="11566" y="24398"/>
                  </a:lnTo>
                  <a:cubicBezTo>
                    <a:pt x="9778" y="24398"/>
                    <a:pt x="8675" y="25387"/>
                    <a:pt x="8294" y="25919"/>
                  </a:cubicBezTo>
                  <a:lnTo>
                    <a:pt x="7647" y="22914"/>
                  </a:lnTo>
                  <a:cubicBezTo>
                    <a:pt x="7647" y="22609"/>
                    <a:pt x="7571" y="22419"/>
                    <a:pt x="7571" y="22305"/>
                  </a:cubicBezTo>
                  <a:lnTo>
                    <a:pt x="7761" y="22305"/>
                  </a:lnTo>
                  <a:cubicBezTo>
                    <a:pt x="8104" y="22305"/>
                    <a:pt x="8484" y="22191"/>
                    <a:pt x="8827" y="22077"/>
                  </a:cubicBezTo>
                  <a:cubicBezTo>
                    <a:pt x="8865" y="22077"/>
                    <a:pt x="8865" y="22001"/>
                    <a:pt x="8903" y="21963"/>
                  </a:cubicBezTo>
                  <a:lnTo>
                    <a:pt x="8903" y="21887"/>
                  </a:lnTo>
                  <a:cubicBezTo>
                    <a:pt x="8875" y="21831"/>
                    <a:pt x="8847" y="21796"/>
                    <a:pt x="8789" y="21796"/>
                  </a:cubicBezTo>
                  <a:cubicBezTo>
                    <a:pt x="8768" y="21796"/>
                    <a:pt x="8743" y="21800"/>
                    <a:pt x="8713" y="21811"/>
                  </a:cubicBezTo>
                  <a:cubicBezTo>
                    <a:pt x="8390" y="21964"/>
                    <a:pt x="8068" y="22043"/>
                    <a:pt x="7746" y="22043"/>
                  </a:cubicBezTo>
                  <a:cubicBezTo>
                    <a:pt x="7269" y="22043"/>
                    <a:pt x="6793" y="21870"/>
                    <a:pt x="6316" y="21506"/>
                  </a:cubicBezTo>
                  <a:cubicBezTo>
                    <a:pt x="3881" y="19718"/>
                    <a:pt x="2169" y="14544"/>
                    <a:pt x="2169" y="9218"/>
                  </a:cubicBezTo>
                  <a:lnTo>
                    <a:pt x="2169" y="8457"/>
                  </a:lnTo>
                  <a:cubicBezTo>
                    <a:pt x="2169" y="8419"/>
                    <a:pt x="2055" y="5490"/>
                    <a:pt x="3196" y="4615"/>
                  </a:cubicBezTo>
                  <a:cubicBezTo>
                    <a:pt x="3420" y="4440"/>
                    <a:pt x="3661" y="4364"/>
                    <a:pt x="3918" y="4364"/>
                  </a:cubicBezTo>
                  <a:close/>
                  <a:moveTo>
                    <a:pt x="7381" y="23180"/>
                  </a:moveTo>
                  <a:lnTo>
                    <a:pt x="8104" y="26224"/>
                  </a:lnTo>
                  <a:lnTo>
                    <a:pt x="7077" y="27441"/>
                  </a:lnTo>
                  <a:cubicBezTo>
                    <a:pt x="6963" y="27061"/>
                    <a:pt x="6696" y="26148"/>
                    <a:pt x="6620" y="25273"/>
                  </a:cubicBezTo>
                  <a:lnTo>
                    <a:pt x="6620" y="25235"/>
                  </a:lnTo>
                  <a:lnTo>
                    <a:pt x="6620" y="24892"/>
                  </a:lnTo>
                  <a:cubicBezTo>
                    <a:pt x="6544" y="23979"/>
                    <a:pt x="7001" y="23484"/>
                    <a:pt x="7305" y="23256"/>
                  </a:cubicBezTo>
                  <a:cubicBezTo>
                    <a:pt x="7343" y="23180"/>
                    <a:pt x="7343" y="23180"/>
                    <a:pt x="7381" y="23180"/>
                  </a:cubicBezTo>
                  <a:close/>
                  <a:moveTo>
                    <a:pt x="5974" y="21828"/>
                  </a:moveTo>
                  <a:cubicBezTo>
                    <a:pt x="6298" y="21828"/>
                    <a:pt x="6586" y="21935"/>
                    <a:pt x="6696" y="21963"/>
                  </a:cubicBezTo>
                  <a:cubicBezTo>
                    <a:pt x="6848" y="22077"/>
                    <a:pt x="7115" y="22153"/>
                    <a:pt x="7305" y="22191"/>
                  </a:cubicBezTo>
                  <a:cubicBezTo>
                    <a:pt x="7305" y="22343"/>
                    <a:pt x="7305" y="22533"/>
                    <a:pt x="7343" y="22838"/>
                  </a:cubicBezTo>
                  <a:cubicBezTo>
                    <a:pt x="7305" y="22914"/>
                    <a:pt x="7267" y="22914"/>
                    <a:pt x="7191" y="22952"/>
                  </a:cubicBezTo>
                  <a:lnTo>
                    <a:pt x="7115" y="22952"/>
                  </a:lnTo>
                  <a:cubicBezTo>
                    <a:pt x="7012" y="22900"/>
                    <a:pt x="6646" y="22726"/>
                    <a:pt x="6232" y="22726"/>
                  </a:cubicBezTo>
                  <a:cubicBezTo>
                    <a:pt x="6035" y="22726"/>
                    <a:pt x="5827" y="22766"/>
                    <a:pt x="5631" y="22876"/>
                  </a:cubicBezTo>
                  <a:cubicBezTo>
                    <a:pt x="5327" y="23028"/>
                    <a:pt x="5098" y="23256"/>
                    <a:pt x="4946" y="23599"/>
                  </a:cubicBezTo>
                  <a:lnTo>
                    <a:pt x="4946" y="23637"/>
                  </a:lnTo>
                  <a:cubicBezTo>
                    <a:pt x="4832" y="23903"/>
                    <a:pt x="4718" y="24283"/>
                    <a:pt x="4680" y="24740"/>
                  </a:cubicBezTo>
                  <a:cubicBezTo>
                    <a:pt x="4490" y="26110"/>
                    <a:pt x="4680" y="27479"/>
                    <a:pt x="4794" y="27898"/>
                  </a:cubicBezTo>
                  <a:cubicBezTo>
                    <a:pt x="4680" y="27860"/>
                    <a:pt x="4642" y="27860"/>
                    <a:pt x="4604" y="27860"/>
                  </a:cubicBezTo>
                  <a:lnTo>
                    <a:pt x="4452" y="27860"/>
                  </a:lnTo>
                  <a:cubicBezTo>
                    <a:pt x="4223" y="25881"/>
                    <a:pt x="4071" y="24207"/>
                    <a:pt x="4718" y="22724"/>
                  </a:cubicBezTo>
                  <a:cubicBezTo>
                    <a:pt x="4908" y="22267"/>
                    <a:pt x="5251" y="21963"/>
                    <a:pt x="5593" y="21887"/>
                  </a:cubicBezTo>
                  <a:cubicBezTo>
                    <a:pt x="5720" y="21844"/>
                    <a:pt x="5850" y="21828"/>
                    <a:pt x="5974" y="21828"/>
                  </a:cubicBezTo>
                  <a:close/>
                  <a:moveTo>
                    <a:pt x="4071" y="27479"/>
                  </a:moveTo>
                  <a:cubicBezTo>
                    <a:pt x="4109" y="27631"/>
                    <a:pt x="4109" y="27822"/>
                    <a:pt x="4147" y="28050"/>
                  </a:cubicBezTo>
                  <a:cubicBezTo>
                    <a:pt x="4109" y="28088"/>
                    <a:pt x="4071" y="28164"/>
                    <a:pt x="3957" y="28202"/>
                  </a:cubicBezTo>
                  <a:cubicBezTo>
                    <a:pt x="4033" y="27974"/>
                    <a:pt x="4033" y="27707"/>
                    <a:pt x="4071" y="27479"/>
                  </a:cubicBezTo>
                  <a:close/>
                  <a:moveTo>
                    <a:pt x="6848" y="23256"/>
                  </a:moveTo>
                  <a:cubicBezTo>
                    <a:pt x="6544" y="23599"/>
                    <a:pt x="6202" y="24093"/>
                    <a:pt x="6240" y="24854"/>
                  </a:cubicBezTo>
                  <a:cubicBezTo>
                    <a:pt x="6316" y="24968"/>
                    <a:pt x="6316" y="25044"/>
                    <a:pt x="6316" y="25196"/>
                  </a:cubicBezTo>
                  <a:cubicBezTo>
                    <a:pt x="6202" y="25387"/>
                    <a:pt x="5745" y="26376"/>
                    <a:pt x="5479" y="28430"/>
                  </a:cubicBezTo>
                  <a:cubicBezTo>
                    <a:pt x="5365" y="28278"/>
                    <a:pt x="5212" y="28202"/>
                    <a:pt x="5060" y="28088"/>
                  </a:cubicBezTo>
                  <a:lnTo>
                    <a:pt x="5022" y="28088"/>
                  </a:lnTo>
                  <a:cubicBezTo>
                    <a:pt x="5022" y="28012"/>
                    <a:pt x="4908" y="27631"/>
                    <a:pt x="4870" y="27137"/>
                  </a:cubicBezTo>
                  <a:cubicBezTo>
                    <a:pt x="5060" y="25729"/>
                    <a:pt x="5289" y="24778"/>
                    <a:pt x="5479" y="24283"/>
                  </a:cubicBezTo>
                  <a:cubicBezTo>
                    <a:pt x="5859" y="23408"/>
                    <a:pt x="6506" y="23256"/>
                    <a:pt x="6848" y="23256"/>
                  </a:cubicBezTo>
                  <a:close/>
                  <a:moveTo>
                    <a:pt x="11592" y="24653"/>
                  </a:moveTo>
                  <a:cubicBezTo>
                    <a:pt x="11695" y="24653"/>
                    <a:pt x="11800" y="24656"/>
                    <a:pt x="11908" y="24664"/>
                  </a:cubicBezTo>
                  <a:cubicBezTo>
                    <a:pt x="12060" y="24854"/>
                    <a:pt x="12593" y="25615"/>
                    <a:pt x="12859" y="27099"/>
                  </a:cubicBezTo>
                  <a:cubicBezTo>
                    <a:pt x="12669" y="27403"/>
                    <a:pt x="12137" y="27669"/>
                    <a:pt x="11376" y="28050"/>
                  </a:cubicBezTo>
                  <a:cubicBezTo>
                    <a:pt x="11338" y="28050"/>
                    <a:pt x="11300" y="28050"/>
                    <a:pt x="11300" y="28088"/>
                  </a:cubicBezTo>
                  <a:cubicBezTo>
                    <a:pt x="10957" y="28240"/>
                    <a:pt x="10577" y="28392"/>
                    <a:pt x="10158" y="28582"/>
                  </a:cubicBezTo>
                  <a:cubicBezTo>
                    <a:pt x="10120" y="28582"/>
                    <a:pt x="10120" y="28582"/>
                    <a:pt x="10044" y="28620"/>
                  </a:cubicBezTo>
                  <a:cubicBezTo>
                    <a:pt x="9664" y="28773"/>
                    <a:pt x="9359" y="28849"/>
                    <a:pt x="9207" y="28925"/>
                  </a:cubicBezTo>
                  <a:lnTo>
                    <a:pt x="8408" y="26300"/>
                  </a:lnTo>
                  <a:cubicBezTo>
                    <a:pt x="8589" y="25974"/>
                    <a:pt x="9629" y="24653"/>
                    <a:pt x="11592" y="24653"/>
                  </a:cubicBezTo>
                  <a:close/>
                  <a:moveTo>
                    <a:pt x="12859" y="27517"/>
                  </a:moveTo>
                  <a:cubicBezTo>
                    <a:pt x="12859" y="27822"/>
                    <a:pt x="12707" y="28202"/>
                    <a:pt x="12517" y="28582"/>
                  </a:cubicBezTo>
                  <a:cubicBezTo>
                    <a:pt x="12251" y="29191"/>
                    <a:pt x="11908" y="29724"/>
                    <a:pt x="11566" y="30180"/>
                  </a:cubicBezTo>
                  <a:lnTo>
                    <a:pt x="11490" y="28316"/>
                  </a:lnTo>
                  <a:cubicBezTo>
                    <a:pt x="12137" y="28050"/>
                    <a:pt x="12555" y="27783"/>
                    <a:pt x="12859" y="27517"/>
                  </a:cubicBezTo>
                  <a:close/>
                  <a:moveTo>
                    <a:pt x="4528" y="28240"/>
                  </a:moveTo>
                  <a:cubicBezTo>
                    <a:pt x="4642" y="28240"/>
                    <a:pt x="4718" y="28278"/>
                    <a:pt x="4870" y="28316"/>
                  </a:cubicBezTo>
                  <a:cubicBezTo>
                    <a:pt x="5251" y="28620"/>
                    <a:pt x="5555" y="29191"/>
                    <a:pt x="5555" y="29724"/>
                  </a:cubicBezTo>
                  <a:cubicBezTo>
                    <a:pt x="5555" y="29952"/>
                    <a:pt x="5441" y="30142"/>
                    <a:pt x="5365" y="30218"/>
                  </a:cubicBezTo>
                  <a:cubicBezTo>
                    <a:pt x="5313" y="30253"/>
                    <a:pt x="5254" y="30271"/>
                    <a:pt x="5195" y="30271"/>
                  </a:cubicBezTo>
                  <a:cubicBezTo>
                    <a:pt x="5121" y="30271"/>
                    <a:pt x="5047" y="30243"/>
                    <a:pt x="4984" y="30180"/>
                  </a:cubicBezTo>
                  <a:cubicBezTo>
                    <a:pt x="4528" y="29952"/>
                    <a:pt x="4223" y="29267"/>
                    <a:pt x="4223" y="28773"/>
                  </a:cubicBezTo>
                  <a:cubicBezTo>
                    <a:pt x="4223" y="28506"/>
                    <a:pt x="4261" y="28392"/>
                    <a:pt x="4337" y="28278"/>
                  </a:cubicBezTo>
                  <a:cubicBezTo>
                    <a:pt x="4414" y="28240"/>
                    <a:pt x="4490" y="28240"/>
                    <a:pt x="4528" y="28240"/>
                  </a:cubicBezTo>
                  <a:close/>
                  <a:moveTo>
                    <a:pt x="11262" y="28430"/>
                  </a:moveTo>
                  <a:lnTo>
                    <a:pt x="11338" y="30523"/>
                  </a:lnTo>
                  <a:cubicBezTo>
                    <a:pt x="11262" y="30675"/>
                    <a:pt x="11147" y="30713"/>
                    <a:pt x="11109" y="30751"/>
                  </a:cubicBezTo>
                  <a:cubicBezTo>
                    <a:pt x="10957" y="30637"/>
                    <a:pt x="10615" y="30447"/>
                    <a:pt x="10234" y="30370"/>
                  </a:cubicBezTo>
                  <a:lnTo>
                    <a:pt x="10196" y="30370"/>
                  </a:lnTo>
                  <a:cubicBezTo>
                    <a:pt x="10158" y="30370"/>
                    <a:pt x="10044" y="30370"/>
                    <a:pt x="9968" y="30447"/>
                  </a:cubicBezTo>
                  <a:cubicBezTo>
                    <a:pt x="10044" y="29610"/>
                    <a:pt x="10120" y="29039"/>
                    <a:pt x="10158" y="28811"/>
                  </a:cubicBezTo>
                  <a:cubicBezTo>
                    <a:pt x="10577" y="28735"/>
                    <a:pt x="10919" y="28582"/>
                    <a:pt x="11262" y="28430"/>
                  </a:cubicBezTo>
                  <a:close/>
                  <a:moveTo>
                    <a:pt x="11824" y="31507"/>
                  </a:moveTo>
                  <a:lnTo>
                    <a:pt x="11824" y="31507"/>
                  </a:lnTo>
                  <a:cubicBezTo>
                    <a:pt x="11814" y="31523"/>
                    <a:pt x="11803" y="31537"/>
                    <a:pt x="11794" y="31550"/>
                  </a:cubicBezTo>
                  <a:cubicBezTo>
                    <a:pt x="11794" y="31550"/>
                    <a:pt x="11795" y="31551"/>
                    <a:pt x="11795" y="31552"/>
                  </a:cubicBezTo>
                  <a:lnTo>
                    <a:pt x="11795" y="31552"/>
                  </a:lnTo>
                  <a:cubicBezTo>
                    <a:pt x="11804" y="31538"/>
                    <a:pt x="11814" y="31523"/>
                    <a:pt x="11824" y="31507"/>
                  </a:cubicBezTo>
                  <a:close/>
                  <a:moveTo>
                    <a:pt x="5897" y="31527"/>
                  </a:moveTo>
                  <a:cubicBezTo>
                    <a:pt x="5885" y="31535"/>
                    <a:pt x="5872" y="31543"/>
                    <a:pt x="5859" y="31550"/>
                  </a:cubicBezTo>
                  <a:cubicBezTo>
                    <a:pt x="5783" y="31626"/>
                    <a:pt x="5669" y="31664"/>
                    <a:pt x="5593" y="31664"/>
                  </a:cubicBezTo>
                  <a:cubicBezTo>
                    <a:pt x="5593" y="31667"/>
                    <a:pt x="5593" y="31671"/>
                    <a:pt x="5593" y="31674"/>
                  </a:cubicBezTo>
                  <a:lnTo>
                    <a:pt x="5593" y="31674"/>
                  </a:lnTo>
                  <a:cubicBezTo>
                    <a:pt x="5661" y="31666"/>
                    <a:pt x="5724" y="31650"/>
                    <a:pt x="5783" y="31626"/>
                  </a:cubicBezTo>
                  <a:cubicBezTo>
                    <a:pt x="5824" y="31599"/>
                    <a:pt x="5862" y="31566"/>
                    <a:pt x="5897" y="31527"/>
                  </a:cubicBezTo>
                  <a:close/>
                  <a:moveTo>
                    <a:pt x="9355" y="32084"/>
                  </a:moveTo>
                  <a:lnTo>
                    <a:pt x="9355" y="32084"/>
                  </a:lnTo>
                  <a:cubicBezTo>
                    <a:pt x="9164" y="32294"/>
                    <a:pt x="8979" y="32558"/>
                    <a:pt x="8751" y="32843"/>
                  </a:cubicBezTo>
                  <a:cubicBezTo>
                    <a:pt x="8571" y="33107"/>
                    <a:pt x="8421" y="33363"/>
                    <a:pt x="8294" y="33607"/>
                  </a:cubicBezTo>
                  <a:lnTo>
                    <a:pt x="8294" y="33607"/>
                  </a:lnTo>
                  <a:cubicBezTo>
                    <a:pt x="8415" y="33397"/>
                    <a:pt x="8553" y="33180"/>
                    <a:pt x="8713" y="32957"/>
                  </a:cubicBezTo>
                  <a:cubicBezTo>
                    <a:pt x="8941" y="32635"/>
                    <a:pt x="9151" y="32336"/>
                    <a:pt x="9355" y="32084"/>
                  </a:cubicBezTo>
                  <a:close/>
                  <a:moveTo>
                    <a:pt x="10425" y="31588"/>
                  </a:moveTo>
                  <a:cubicBezTo>
                    <a:pt x="10615" y="31588"/>
                    <a:pt x="10805" y="31702"/>
                    <a:pt x="10995" y="31968"/>
                  </a:cubicBezTo>
                  <a:cubicBezTo>
                    <a:pt x="11718" y="32919"/>
                    <a:pt x="11185" y="34327"/>
                    <a:pt x="10615" y="35430"/>
                  </a:cubicBezTo>
                  <a:cubicBezTo>
                    <a:pt x="10425" y="35773"/>
                    <a:pt x="10310" y="36153"/>
                    <a:pt x="10158" y="36381"/>
                  </a:cubicBezTo>
                  <a:cubicBezTo>
                    <a:pt x="10044" y="36610"/>
                    <a:pt x="9968" y="36800"/>
                    <a:pt x="9854" y="36990"/>
                  </a:cubicBezTo>
                  <a:lnTo>
                    <a:pt x="9854" y="33909"/>
                  </a:lnTo>
                  <a:cubicBezTo>
                    <a:pt x="9854" y="33224"/>
                    <a:pt x="9854" y="32539"/>
                    <a:pt x="9930" y="31816"/>
                  </a:cubicBezTo>
                  <a:cubicBezTo>
                    <a:pt x="10158" y="31626"/>
                    <a:pt x="10310" y="31588"/>
                    <a:pt x="10425" y="31588"/>
                  </a:cubicBezTo>
                  <a:close/>
                  <a:moveTo>
                    <a:pt x="7191" y="36534"/>
                  </a:moveTo>
                  <a:cubicBezTo>
                    <a:pt x="7267" y="36534"/>
                    <a:pt x="7305" y="36534"/>
                    <a:pt x="7343" y="36572"/>
                  </a:cubicBezTo>
                  <a:cubicBezTo>
                    <a:pt x="7571" y="36724"/>
                    <a:pt x="7761" y="37104"/>
                    <a:pt x="7761" y="37409"/>
                  </a:cubicBezTo>
                  <a:cubicBezTo>
                    <a:pt x="7761" y="37561"/>
                    <a:pt x="7723" y="37675"/>
                    <a:pt x="7685" y="37713"/>
                  </a:cubicBezTo>
                  <a:cubicBezTo>
                    <a:pt x="7674" y="37724"/>
                    <a:pt x="7657" y="37729"/>
                    <a:pt x="7636" y="37729"/>
                  </a:cubicBezTo>
                  <a:cubicBezTo>
                    <a:pt x="7587" y="37729"/>
                    <a:pt x="7522" y="37702"/>
                    <a:pt x="7495" y="37675"/>
                  </a:cubicBezTo>
                  <a:cubicBezTo>
                    <a:pt x="7267" y="37523"/>
                    <a:pt x="7077" y="37142"/>
                    <a:pt x="7077" y="36800"/>
                  </a:cubicBezTo>
                  <a:cubicBezTo>
                    <a:pt x="7077" y="36724"/>
                    <a:pt x="7115" y="36572"/>
                    <a:pt x="7153" y="36534"/>
                  </a:cubicBezTo>
                  <a:close/>
                  <a:moveTo>
                    <a:pt x="10681" y="37251"/>
                  </a:moveTo>
                  <a:cubicBezTo>
                    <a:pt x="10359" y="37801"/>
                    <a:pt x="10030" y="38242"/>
                    <a:pt x="9702" y="38550"/>
                  </a:cubicBezTo>
                  <a:lnTo>
                    <a:pt x="9702" y="38611"/>
                  </a:lnTo>
                  <a:lnTo>
                    <a:pt x="9702" y="38611"/>
                  </a:lnTo>
                  <a:cubicBezTo>
                    <a:pt x="10039" y="38297"/>
                    <a:pt x="10374" y="37803"/>
                    <a:pt x="10681" y="37251"/>
                  </a:cubicBezTo>
                  <a:close/>
                  <a:moveTo>
                    <a:pt x="8789" y="38360"/>
                  </a:moveTo>
                  <a:cubicBezTo>
                    <a:pt x="8827" y="38360"/>
                    <a:pt x="8865" y="38360"/>
                    <a:pt x="8903" y="38436"/>
                  </a:cubicBezTo>
                  <a:cubicBezTo>
                    <a:pt x="9169" y="38550"/>
                    <a:pt x="9359" y="38930"/>
                    <a:pt x="9359" y="39273"/>
                  </a:cubicBezTo>
                  <a:cubicBezTo>
                    <a:pt x="9359" y="39425"/>
                    <a:pt x="9283" y="39501"/>
                    <a:pt x="9245" y="39577"/>
                  </a:cubicBezTo>
                  <a:cubicBezTo>
                    <a:pt x="9235" y="39587"/>
                    <a:pt x="9219" y="39592"/>
                    <a:pt x="9201" y="39592"/>
                  </a:cubicBezTo>
                  <a:cubicBezTo>
                    <a:pt x="9151" y="39592"/>
                    <a:pt x="9083" y="39557"/>
                    <a:pt x="9055" y="39501"/>
                  </a:cubicBezTo>
                  <a:cubicBezTo>
                    <a:pt x="8827" y="39387"/>
                    <a:pt x="8636" y="38968"/>
                    <a:pt x="8636" y="38664"/>
                  </a:cubicBezTo>
                  <a:cubicBezTo>
                    <a:pt x="8636" y="38512"/>
                    <a:pt x="8675" y="38436"/>
                    <a:pt x="8713" y="38360"/>
                  </a:cubicBezTo>
                  <a:close/>
                  <a:moveTo>
                    <a:pt x="10501" y="31322"/>
                  </a:moveTo>
                  <a:cubicBezTo>
                    <a:pt x="10083" y="31322"/>
                    <a:pt x="9728" y="31624"/>
                    <a:pt x="9355" y="32084"/>
                  </a:cubicBezTo>
                  <a:lnTo>
                    <a:pt x="9355" y="32084"/>
                  </a:lnTo>
                  <a:cubicBezTo>
                    <a:pt x="9419" y="32014"/>
                    <a:pt x="9483" y="31949"/>
                    <a:pt x="9550" y="31892"/>
                  </a:cubicBezTo>
                  <a:lnTo>
                    <a:pt x="9550" y="31892"/>
                  </a:lnTo>
                  <a:cubicBezTo>
                    <a:pt x="9473" y="32577"/>
                    <a:pt x="9473" y="33186"/>
                    <a:pt x="9473" y="33756"/>
                  </a:cubicBezTo>
                  <a:lnTo>
                    <a:pt x="9473" y="37371"/>
                  </a:lnTo>
                  <a:cubicBezTo>
                    <a:pt x="9359" y="37637"/>
                    <a:pt x="9131" y="37903"/>
                    <a:pt x="8941" y="38093"/>
                  </a:cubicBezTo>
                  <a:cubicBezTo>
                    <a:pt x="8903" y="38017"/>
                    <a:pt x="8903" y="38017"/>
                    <a:pt x="8865" y="38017"/>
                  </a:cubicBezTo>
                  <a:cubicBezTo>
                    <a:pt x="8753" y="37973"/>
                    <a:pt x="8655" y="37954"/>
                    <a:pt x="8562" y="37954"/>
                  </a:cubicBezTo>
                  <a:cubicBezTo>
                    <a:pt x="8496" y="37954"/>
                    <a:pt x="8433" y="37964"/>
                    <a:pt x="8370" y="37979"/>
                  </a:cubicBezTo>
                  <a:cubicBezTo>
                    <a:pt x="8256" y="38093"/>
                    <a:pt x="8142" y="38284"/>
                    <a:pt x="8142" y="38512"/>
                  </a:cubicBezTo>
                  <a:cubicBezTo>
                    <a:pt x="8142" y="38930"/>
                    <a:pt x="8370" y="39425"/>
                    <a:pt x="8713" y="39615"/>
                  </a:cubicBezTo>
                  <a:cubicBezTo>
                    <a:pt x="8824" y="39660"/>
                    <a:pt x="8922" y="39678"/>
                    <a:pt x="9015" y="39678"/>
                  </a:cubicBezTo>
                  <a:cubicBezTo>
                    <a:pt x="9081" y="39678"/>
                    <a:pt x="9144" y="39669"/>
                    <a:pt x="9207" y="39653"/>
                  </a:cubicBezTo>
                  <a:cubicBezTo>
                    <a:pt x="9321" y="39539"/>
                    <a:pt x="9435" y="39349"/>
                    <a:pt x="9435" y="39121"/>
                  </a:cubicBezTo>
                  <a:cubicBezTo>
                    <a:pt x="9435" y="39045"/>
                    <a:pt x="9435" y="38930"/>
                    <a:pt x="9397" y="38854"/>
                  </a:cubicBezTo>
                  <a:lnTo>
                    <a:pt x="9435" y="38854"/>
                  </a:lnTo>
                  <a:lnTo>
                    <a:pt x="9435" y="41213"/>
                  </a:lnTo>
                  <a:lnTo>
                    <a:pt x="9702" y="41365"/>
                  </a:lnTo>
                  <a:lnTo>
                    <a:pt x="9702" y="40795"/>
                  </a:lnTo>
                  <a:lnTo>
                    <a:pt x="9702" y="38611"/>
                  </a:lnTo>
                  <a:lnTo>
                    <a:pt x="9702" y="38611"/>
                  </a:lnTo>
                  <a:cubicBezTo>
                    <a:pt x="9651" y="38658"/>
                    <a:pt x="9600" y="38702"/>
                    <a:pt x="9550" y="38740"/>
                  </a:cubicBezTo>
                  <a:cubicBezTo>
                    <a:pt x="9473" y="38664"/>
                    <a:pt x="9435" y="38512"/>
                    <a:pt x="9359" y="38474"/>
                  </a:cubicBezTo>
                  <a:cubicBezTo>
                    <a:pt x="9816" y="37865"/>
                    <a:pt x="10120" y="37180"/>
                    <a:pt x="10425" y="36534"/>
                  </a:cubicBezTo>
                  <a:cubicBezTo>
                    <a:pt x="10577" y="36229"/>
                    <a:pt x="10729" y="35887"/>
                    <a:pt x="10919" y="35583"/>
                  </a:cubicBezTo>
                  <a:cubicBezTo>
                    <a:pt x="11528" y="34365"/>
                    <a:pt x="12098" y="32843"/>
                    <a:pt x="11300" y="31816"/>
                  </a:cubicBezTo>
                  <a:cubicBezTo>
                    <a:pt x="11071" y="31474"/>
                    <a:pt x="10767" y="31322"/>
                    <a:pt x="10501" y="31322"/>
                  </a:cubicBezTo>
                  <a:close/>
                  <a:moveTo>
                    <a:pt x="11795" y="31552"/>
                  </a:moveTo>
                  <a:lnTo>
                    <a:pt x="11795" y="31552"/>
                  </a:lnTo>
                  <a:cubicBezTo>
                    <a:pt x="11750" y="31620"/>
                    <a:pt x="11723" y="31659"/>
                    <a:pt x="11718" y="31664"/>
                  </a:cubicBezTo>
                  <a:cubicBezTo>
                    <a:pt x="11680" y="31702"/>
                    <a:pt x="11680" y="31778"/>
                    <a:pt x="11718" y="31816"/>
                  </a:cubicBezTo>
                  <a:cubicBezTo>
                    <a:pt x="11718" y="31816"/>
                    <a:pt x="12289" y="32729"/>
                    <a:pt x="12022" y="33985"/>
                  </a:cubicBezTo>
                  <a:cubicBezTo>
                    <a:pt x="11946" y="34289"/>
                    <a:pt x="11832" y="34708"/>
                    <a:pt x="11642" y="35202"/>
                  </a:cubicBezTo>
                  <a:cubicBezTo>
                    <a:pt x="11388" y="35827"/>
                    <a:pt x="11054" y="36582"/>
                    <a:pt x="10681" y="37251"/>
                  </a:cubicBezTo>
                  <a:lnTo>
                    <a:pt x="10681" y="37251"/>
                  </a:lnTo>
                  <a:cubicBezTo>
                    <a:pt x="10956" y="36782"/>
                    <a:pt x="11227" y="36233"/>
                    <a:pt x="11490" y="35621"/>
                  </a:cubicBezTo>
                  <a:lnTo>
                    <a:pt x="11528" y="36267"/>
                  </a:lnTo>
                  <a:lnTo>
                    <a:pt x="10615" y="37751"/>
                  </a:lnTo>
                  <a:lnTo>
                    <a:pt x="10615" y="37827"/>
                  </a:lnTo>
                  <a:lnTo>
                    <a:pt x="11071" y="42088"/>
                  </a:lnTo>
                  <a:lnTo>
                    <a:pt x="11338" y="42278"/>
                  </a:lnTo>
                  <a:lnTo>
                    <a:pt x="10919" y="37903"/>
                  </a:lnTo>
                  <a:lnTo>
                    <a:pt x="11832" y="36420"/>
                  </a:lnTo>
                  <a:lnTo>
                    <a:pt x="11832" y="36305"/>
                  </a:lnTo>
                  <a:lnTo>
                    <a:pt x="11718" y="35050"/>
                  </a:lnTo>
                  <a:cubicBezTo>
                    <a:pt x="11908" y="34555"/>
                    <a:pt x="12060" y="34137"/>
                    <a:pt x="12098" y="33833"/>
                  </a:cubicBezTo>
                  <a:cubicBezTo>
                    <a:pt x="12326" y="32694"/>
                    <a:pt x="11948" y="31820"/>
                    <a:pt x="11795" y="31552"/>
                  </a:cubicBezTo>
                  <a:close/>
                  <a:moveTo>
                    <a:pt x="2222" y="0"/>
                  </a:moveTo>
                  <a:cubicBezTo>
                    <a:pt x="2087" y="0"/>
                    <a:pt x="1955" y="16"/>
                    <a:pt x="1827" y="49"/>
                  </a:cubicBezTo>
                  <a:cubicBezTo>
                    <a:pt x="1218" y="163"/>
                    <a:pt x="495" y="696"/>
                    <a:pt x="305" y="2522"/>
                  </a:cubicBezTo>
                  <a:cubicBezTo>
                    <a:pt x="0" y="5223"/>
                    <a:pt x="1674" y="8153"/>
                    <a:pt x="1865" y="8533"/>
                  </a:cubicBezTo>
                  <a:lnTo>
                    <a:pt x="1865" y="9256"/>
                  </a:lnTo>
                  <a:cubicBezTo>
                    <a:pt x="1865" y="14544"/>
                    <a:pt x="3577" y="19718"/>
                    <a:pt x="5973" y="21620"/>
                  </a:cubicBezTo>
                  <a:cubicBezTo>
                    <a:pt x="5783" y="21620"/>
                    <a:pt x="5593" y="21620"/>
                    <a:pt x="5441" y="21658"/>
                  </a:cubicBezTo>
                  <a:cubicBezTo>
                    <a:pt x="5022" y="21811"/>
                    <a:pt x="4642" y="22153"/>
                    <a:pt x="4376" y="22686"/>
                  </a:cubicBezTo>
                  <a:cubicBezTo>
                    <a:pt x="4185" y="23142"/>
                    <a:pt x="4071" y="23637"/>
                    <a:pt x="3957" y="24207"/>
                  </a:cubicBezTo>
                  <a:cubicBezTo>
                    <a:pt x="2664" y="25577"/>
                    <a:pt x="1827" y="30675"/>
                    <a:pt x="1827" y="36876"/>
                  </a:cubicBezTo>
                  <a:lnTo>
                    <a:pt x="2093" y="37028"/>
                  </a:lnTo>
                  <a:lnTo>
                    <a:pt x="2093" y="36990"/>
                  </a:lnTo>
                  <a:cubicBezTo>
                    <a:pt x="2055" y="31322"/>
                    <a:pt x="2778" y="26414"/>
                    <a:pt x="3919" y="24702"/>
                  </a:cubicBezTo>
                  <a:lnTo>
                    <a:pt x="3919" y="24702"/>
                  </a:lnTo>
                  <a:cubicBezTo>
                    <a:pt x="3881" y="25196"/>
                    <a:pt x="3881" y="25729"/>
                    <a:pt x="3919" y="26338"/>
                  </a:cubicBezTo>
                  <a:cubicBezTo>
                    <a:pt x="3767" y="27137"/>
                    <a:pt x="3691" y="27936"/>
                    <a:pt x="3577" y="28659"/>
                  </a:cubicBezTo>
                  <a:cubicBezTo>
                    <a:pt x="3386" y="30180"/>
                    <a:pt x="3539" y="35621"/>
                    <a:pt x="3577" y="37903"/>
                  </a:cubicBezTo>
                  <a:lnTo>
                    <a:pt x="3881" y="38017"/>
                  </a:lnTo>
                  <a:lnTo>
                    <a:pt x="3881" y="37979"/>
                  </a:lnTo>
                  <a:cubicBezTo>
                    <a:pt x="3805" y="37142"/>
                    <a:pt x="3729" y="32805"/>
                    <a:pt x="3767" y="30180"/>
                  </a:cubicBezTo>
                  <a:lnTo>
                    <a:pt x="3767" y="30180"/>
                  </a:lnTo>
                  <a:cubicBezTo>
                    <a:pt x="3881" y="30485"/>
                    <a:pt x="3995" y="30713"/>
                    <a:pt x="4147" y="30941"/>
                  </a:cubicBezTo>
                  <a:cubicBezTo>
                    <a:pt x="4109" y="31246"/>
                    <a:pt x="4071" y="31550"/>
                    <a:pt x="3995" y="31626"/>
                  </a:cubicBezTo>
                  <a:lnTo>
                    <a:pt x="3995" y="31664"/>
                  </a:lnTo>
                  <a:lnTo>
                    <a:pt x="4528" y="34213"/>
                  </a:lnTo>
                  <a:lnTo>
                    <a:pt x="4299" y="38208"/>
                  </a:lnTo>
                  <a:lnTo>
                    <a:pt x="4566" y="38360"/>
                  </a:lnTo>
                  <a:lnTo>
                    <a:pt x="4832" y="34175"/>
                  </a:lnTo>
                  <a:lnTo>
                    <a:pt x="4832" y="34137"/>
                  </a:lnTo>
                  <a:lnTo>
                    <a:pt x="4299" y="31550"/>
                  </a:lnTo>
                  <a:cubicBezTo>
                    <a:pt x="4299" y="31512"/>
                    <a:pt x="4337" y="31322"/>
                    <a:pt x="4376" y="31131"/>
                  </a:cubicBezTo>
                  <a:cubicBezTo>
                    <a:pt x="4528" y="31322"/>
                    <a:pt x="4718" y="31474"/>
                    <a:pt x="4908" y="31550"/>
                  </a:cubicBezTo>
                  <a:cubicBezTo>
                    <a:pt x="5060" y="31664"/>
                    <a:pt x="5212" y="31702"/>
                    <a:pt x="5289" y="31702"/>
                  </a:cubicBezTo>
                  <a:cubicBezTo>
                    <a:pt x="5251" y="33642"/>
                    <a:pt x="5212" y="36876"/>
                    <a:pt x="5212" y="38664"/>
                  </a:cubicBezTo>
                  <a:lnTo>
                    <a:pt x="5479" y="38778"/>
                  </a:lnTo>
                  <a:lnTo>
                    <a:pt x="5479" y="38740"/>
                  </a:lnTo>
                  <a:cubicBezTo>
                    <a:pt x="5479" y="37639"/>
                    <a:pt x="5517" y="33919"/>
                    <a:pt x="5593" y="31674"/>
                  </a:cubicBezTo>
                  <a:lnTo>
                    <a:pt x="5593" y="31674"/>
                  </a:lnTo>
                  <a:cubicBezTo>
                    <a:pt x="5563" y="31677"/>
                    <a:pt x="5532" y="31679"/>
                    <a:pt x="5500" y="31679"/>
                  </a:cubicBezTo>
                  <a:cubicBezTo>
                    <a:pt x="5372" y="31679"/>
                    <a:pt x="5228" y="31651"/>
                    <a:pt x="5060" y="31588"/>
                  </a:cubicBezTo>
                  <a:cubicBezTo>
                    <a:pt x="4414" y="31169"/>
                    <a:pt x="3881" y="30142"/>
                    <a:pt x="3881" y="29267"/>
                  </a:cubicBezTo>
                  <a:cubicBezTo>
                    <a:pt x="3919" y="29115"/>
                    <a:pt x="3919" y="29001"/>
                    <a:pt x="3919" y="28963"/>
                  </a:cubicBezTo>
                  <a:cubicBezTo>
                    <a:pt x="3957" y="29572"/>
                    <a:pt x="4337" y="30180"/>
                    <a:pt x="4794" y="30447"/>
                  </a:cubicBezTo>
                  <a:cubicBezTo>
                    <a:pt x="4920" y="30509"/>
                    <a:pt x="5045" y="30538"/>
                    <a:pt x="5165" y="30538"/>
                  </a:cubicBezTo>
                  <a:cubicBezTo>
                    <a:pt x="5262" y="30538"/>
                    <a:pt x="5355" y="30519"/>
                    <a:pt x="5441" y="30485"/>
                  </a:cubicBezTo>
                  <a:cubicBezTo>
                    <a:pt x="5669" y="30332"/>
                    <a:pt x="5783" y="30066"/>
                    <a:pt x="5783" y="29724"/>
                  </a:cubicBezTo>
                  <a:cubicBezTo>
                    <a:pt x="5783" y="29572"/>
                    <a:pt x="5783" y="29381"/>
                    <a:pt x="5745" y="29229"/>
                  </a:cubicBezTo>
                  <a:lnTo>
                    <a:pt x="5745" y="29229"/>
                  </a:lnTo>
                  <a:cubicBezTo>
                    <a:pt x="6011" y="29724"/>
                    <a:pt x="6164" y="30256"/>
                    <a:pt x="6164" y="30713"/>
                  </a:cubicBezTo>
                  <a:cubicBezTo>
                    <a:pt x="6164" y="31057"/>
                    <a:pt x="6061" y="31350"/>
                    <a:pt x="5897" y="31527"/>
                  </a:cubicBezTo>
                  <a:lnTo>
                    <a:pt x="5897" y="31527"/>
                  </a:lnTo>
                  <a:cubicBezTo>
                    <a:pt x="6216" y="31328"/>
                    <a:pt x="6392" y="30921"/>
                    <a:pt x="6392" y="30409"/>
                  </a:cubicBezTo>
                  <a:cubicBezTo>
                    <a:pt x="6392" y="29800"/>
                    <a:pt x="6164" y="29039"/>
                    <a:pt x="5707" y="28506"/>
                  </a:cubicBezTo>
                  <a:cubicBezTo>
                    <a:pt x="5859" y="26985"/>
                    <a:pt x="6164" y="26033"/>
                    <a:pt x="6354" y="25539"/>
                  </a:cubicBezTo>
                  <a:cubicBezTo>
                    <a:pt x="6468" y="26566"/>
                    <a:pt x="6810" y="27479"/>
                    <a:pt x="6810" y="27517"/>
                  </a:cubicBezTo>
                  <a:cubicBezTo>
                    <a:pt x="6810" y="27555"/>
                    <a:pt x="6848" y="27631"/>
                    <a:pt x="6924" y="27631"/>
                  </a:cubicBezTo>
                  <a:cubicBezTo>
                    <a:pt x="6963" y="27631"/>
                    <a:pt x="7001" y="27631"/>
                    <a:pt x="7039" y="27555"/>
                  </a:cubicBezTo>
                  <a:lnTo>
                    <a:pt x="8142" y="26338"/>
                  </a:lnTo>
                  <a:lnTo>
                    <a:pt x="8903" y="28887"/>
                  </a:lnTo>
                  <a:cubicBezTo>
                    <a:pt x="8903" y="28963"/>
                    <a:pt x="8941" y="28963"/>
                    <a:pt x="8941" y="29001"/>
                  </a:cubicBezTo>
                  <a:lnTo>
                    <a:pt x="9055" y="29001"/>
                  </a:lnTo>
                  <a:cubicBezTo>
                    <a:pt x="9093" y="29001"/>
                    <a:pt x="9435" y="28887"/>
                    <a:pt x="9854" y="28697"/>
                  </a:cubicBezTo>
                  <a:lnTo>
                    <a:pt x="9854" y="28697"/>
                  </a:lnTo>
                  <a:cubicBezTo>
                    <a:pt x="9816" y="29001"/>
                    <a:pt x="9702" y="29572"/>
                    <a:pt x="9664" y="30332"/>
                  </a:cubicBezTo>
                  <a:cubicBezTo>
                    <a:pt x="9550" y="30370"/>
                    <a:pt x="9397" y="30485"/>
                    <a:pt x="9283" y="30599"/>
                  </a:cubicBezTo>
                  <a:cubicBezTo>
                    <a:pt x="8484" y="31360"/>
                    <a:pt x="7876" y="32273"/>
                    <a:pt x="7457" y="33186"/>
                  </a:cubicBezTo>
                  <a:cubicBezTo>
                    <a:pt x="6963" y="34327"/>
                    <a:pt x="6772" y="35316"/>
                    <a:pt x="6848" y="36115"/>
                  </a:cubicBezTo>
                  <a:cubicBezTo>
                    <a:pt x="6772" y="36229"/>
                    <a:pt x="6696" y="36420"/>
                    <a:pt x="6696" y="36610"/>
                  </a:cubicBezTo>
                  <a:cubicBezTo>
                    <a:pt x="6696" y="37028"/>
                    <a:pt x="6924" y="37523"/>
                    <a:pt x="7267" y="37713"/>
                  </a:cubicBezTo>
                  <a:cubicBezTo>
                    <a:pt x="7378" y="37758"/>
                    <a:pt x="7464" y="37776"/>
                    <a:pt x="7546" y="37776"/>
                  </a:cubicBezTo>
                  <a:cubicBezTo>
                    <a:pt x="7604" y="37776"/>
                    <a:pt x="7660" y="37767"/>
                    <a:pt x="7723" y="37751"/>
                  </a:cubicBezTo>
                  <a:cubicBezTo>
                    <a:pt x="7876" y="37637"/>
                    <a:pt x="7952" y="37447"/>
                    <a:pt x="7952" y="37218"/>
                  </a:cubicBezTo>
                  <a:cubicBezTo>
                    <a:pt x="7952" y="36952"/>
                    <a:pt x="7876" y="36648"/>
                    <a:pt x="7685" y="36420"/>
                  </a:cubicBezTo>
                  <a:lnTo>
                    <a:pt x="7685" y="36381"/>
                  </a:lnTo>
                  <a:cubicBezTo>
                    <a:pt x="7685" y="36381"/>
                    <a:pt x="7455" y="35232"/>
                    <a:pt x="8294" y="33607"/>
                  </a:cubicBezTo>
                  <a:lnTo>
                    <a:pt x="8294" y="33607"/>
                  </a:lnTo>
                  <a:cubicBezTo>
                    <a:pt x="7552" y="34902"/>
                    <a:pt x="7500" y="35923"/>
                    <a:pt x="7533" y="36381"/>
                  </a:cubicBezTo>
                  <a:cubicBezTo>
                    <a:pt x="7419" y="36343"/>
                    <a:pt x="7343" y="36267"/>
                    <a:pt x="7229" y="36267"/>
                  </a:cubicBezTo>
                  <a:cubicBezTo>
                    <a:pt x="7153" y="35506"/>
                    <a:pt x="7343" y="34631"/>
                    <a:pt x="7761" y="33566"/>
                  </a:cubicBezTo>
                  <a:cubicBezTo>
                    <a:pt x="8142" y="32653"/>
                    <a:pt x="8751" y="31816"/>
                    <a:pt x="9588" y="31055"/>
                  </a:cubicBezTo>
                  <a:cubicBezTo>
                    <a:pt x="9816" y="30827"/>
                    <a:pt x="10044" y="30713"/>
                    <a:pt x="10348" y="30713"/>
                  </a:cubicBezTo>
                  <a:cubicBezTo>
                    <a:pt x="10767" y="30713"/>
                    <a:pt x="11109" y="31093"/>
                    <a:pt x="11109" y="31093"/>
                  </a:cubicBezTo>
                  <a:cubicBezTo>
                    <a:pt x="11147" y="31131"/>
                    <a:pt x="11147" y="31131"/>
                    <a:pt x="11185" y="31131"/>
                  </a:cubicBezTo>
                  <a:cubicBezTo>
                    <a:pt x="11262" y="31131"/>
                    <a:pt x="11300" y="31131"/>
                    <a:pt x="11300" y="31093"/>
                  </a:cubicBezTo>
                  <a:cubicBezTo>
                    <a:pt x="11338" y="31055"/>
                    <a:pt x="12060" y="30332"/>
                    <a:pt x="12859" y="28735"/>
                  </a:cubicBezTo>
                  <a:cubicBezTo>
                    <a:pt x="13658" y="27023"/>
                    <a:pt x="13050" y="26110"/>
                    <a:pt x="12897" y="25957"/>
                  </a:cubicBezTo>
                  <a:cubicBezTo>
                    <a:pt x="12631" y="25120"/>
                    <a:pt x="12289" y="24664"/>
                    <a:pt x="12213" y="24550"/>
                  </a:cubicBezTo>
                  <a:cubicBezTo>
                    <a:pt x="12213" y="24436"/>
                    <a:pt x="12137" y="24283"/>
                    <a:pt x="12137" y="24169"/>
                  </a:cubicBezTo>
                  <a:lnTo>
                    <a:pt x="12137" y="24169"/>
                  </a:lnTo>
                  <a:cubicBezTo>
                    <a:pt x="13506" y="25425"/>
                    <a:pt x="13772" y="26718"/>
                    <a:pt x="13658" y="27593"/>
                  </a:cubicBezTo>
                  <a:lnTo>
                    <a:pt x="13658" y="27631"/>
                  </a:lnTo>
                  <a:cubicBezTo>
                    <a:pt x="13620" y="27974"/>
                    <a:pt x="13582" y="28202"/>
                    <a:pt x="13544" y="28354"/>
                  </a:cubicBezTo>
                  <a:cubicBezTo>
                    <a:pt x="13254" y="29257"/>
                    <a:pt x="12171" y="30980"/>
                    <a:pt x="11824" y="31507"/>
                  </a:cubicBezTo>
                  <a:lnTo>
                    <a:pt x="11824" y="31507"/>
                  </a:lnTo>
                  <a:cubicBezTo>
                    <a:pt x="12170" y="31018"/>
                    <a:pt x="13287" y="29236"/>
                    <a:pt x="13582" y="28240"/>
                  </a:cubicBezTo>
                  <a:cubicBezTo>
                    <a:pt x="13620" y="28126"/>
                    <a:pt x="13658" y="27936"/>
                    <a:pt x="13696" y="27669"/>
                  </a:cubicBezTo>
                  <a:cubicBezTo>
                    <a:pt x="14457" y="28316"/>
                    <a:pt x="15180" y="29229"/>
                    <a:pt x="15789" y="30332"/>
                  </a:cubicBezTo>
                  <a:cubicBezTo>
                    <a:pt x="15579" y="30263"/>
                    <a:pt x="15386" y="30229"/>
                    <a:pt x="15203" y="30229"/>
                  </a:cubicBezTo>
                  <a:cubicBezTo>
                    <a:pt x="14888" y="30229"/>
                    <a:pt x="14608" y="30330"/>
                    <a:pt x="14343" y="30523"/>
                  </a:cubicBezTo>
                  <a:cubicBezTo>
                    <a:pt x="11984" y="32044"/>
                    <a:pt x="11870" y="39425"/>
                    <a:pt x="11870" y="42545"/>
                  </a:cubicBezTo>
                  <a:lnTo>
                    <a:pt x="12137" y="42697"/>
                  </a:lnTo>
                  <a:lnTo>
                    <a:pt x="12137" y="42659"/>
                  </a:lnTo>
                  <a:cubicBezTo>
                    <a:pt x="12060" y="37941"/>
                    <a:pt x="12631" y="31930"/>
                    <a:pt x="14457" y="30751"/>
                  </a:cubicBezTo>
                  <a:cubicBezTo>
                    <a:pt x="14729" y="30605"/>
                    <a:pt x="14989" y="30516"/>
                    <a:pt x="15263" y="30516"/>
                  </a:cubicBezTo>
                  <a:cubicBezTo>
                    <a:pt x="15488" y="30516"/>
                    <a:pt x="15722" y="30576"/>
                    <a:pt x="15979" y="30713"/>
                  </a:cubicBezTo>
                  <a:cubicBezTo>
                    <a:pt x="18186" y="35088"/>
                    <a:pt x="18718" y="41708"/>
                    <a:pt x="18718" y="46501"/>
                  </a:cubicBezTo>
                  <a:lnTo>
                    <a:pt x="18984" y="46653"/>
                  </a:lnTo>
                  <a:lnTo>
                    <a:pt x="18984" y="46577"/>
                  </a:lnTo>
                  <a:cubicBezTo>
                    <a:pt x="19099" y="41137"/>
                    <a:pt x="18376" y="31055"/>
                    <a:pt x="13849" y="27517"/>
                  </a:cubicBezTo>
                  <a:cubicBezTo>
                    <a:pt x="13925" y="26566"/>
                    <a:pt x="13620" y="25082"/>
                    <a:pt x="12022" y="23713"/>
                  </a:cubicBezTo>
                  <a:cubicBezTo>
                    <a:pt x="11946" y="23484"/>
                    <a:pt x="11946" y="23180"/>
                    <a:pt x="11908" y="22914"/>
                  </a:cubicBezTo>
                  <a:cubicBezTo>
                    <a:pt x="12022" y="22381"/>
                    <a:pt x="12441" y="22153"/>
                    <a:pt x="12974" y="21811"/>
                  </a:cubicBezTo>
                  <a:cubicBezTo>
                    <a:pt x="13544" y="21430"/>
                    <a:pt x="14229" y="21012"/>
                    <a:pt x="14762" y="20099"/>
                  </a:cubicBezTo>
                  <a:cubicBezTo>
                    <a:pt x="17044" y="16066"/>
                    <a:pt x="15294" y="10017"/>
                    <a:pt x="12403" y="6060"/>
                  </a:cubicBezTo>
                  <a:cubicBezTo>
                    <a:pt x="10234" y="3207"/>
                    <a:pt x="7952" y="1419"/>
                    <a:pt x="6354" y="1419"/>
                  </a:cubicBezTo>
                  <a:lnTo>
                    <a:pt x="6240" y="1419"/>
                  </a:lnTo>
                  <a:cubicBezTo>
                    <a:pt x="5783" y="1419"/>
                    <a:pt x="5327" y="1609"/>
                    <a:pt x="5060" y="1990"/>
                  </a:cubicBezTo>
                  <a:cubicBezTo>
                    <a:pt x="4261" y="791"/>
                    <a:pt x="3170" y="0"/>
                    <a:pt x="2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0"/>
            <p:cNvSpPr/>
            <p:nvPr/>
          </p:nvSpPr>
          <p:spPr>
            <a:xfrm>
              <a:off x="8073672" y="1853168"/>
              <a:ext cx="31809" cy="19699"/>
            </a:xfrm>
            <a:custGeom>
              <a:avLst/>
              <a:gdLst/>
              <a:ahLst/>
              <a:cxnLst/>
              <a:rect l="l" t="t" r="r" b="b"/>
              <a:pathLst>
                <a:path w="2398" h="1485" extrusionOk="0">
                  <a:moveTo>
                    <a:pt x="761" y="0"/>
                  </a:moveTo>
                  <a:cubicBezTo>
                    <a:pt x="305" y="0"/>
                    <a:pt x="38" y="343"/>
                    <a:pt x="38" y="343"/>
                  </a:cubicBezTo>
                  <a:cubicBezTo>
                    <a:pt x="38" y="381"/>
                    <a:pt x="0" y="381"/>
                    <a:pt x="0" y="457"/>
                  </a:cubicBezTo>
                  <a:cubicBezTo>
                    <a:pt x="0" y="495"/>
                    <a:pt x="38" y="495"/>
                    <a:pt x="38" y="533"/>
                  </a:cubicBezTo>
                  <a:cubicBezTo>
                    <a:pt x="70" y="549"/>
                    <a:pt x="102" y="558"/>
                    <a:pt x="130" y="558"/>
                  </a:cubicBezTo>
                  <a:cubicBezTo>
                    <a:pt x="171" y="558"/>
                    <a:pt x="206" y="539"/>
                    <a:pt x="229" y="495"/>
                  </a:cubicBezTo>
                  <a:cubicBezTo>
                    <a:pt x="229" y="495"/>
                    <a:pt x="419" y="229"/>
                    <a:pt x="723" y="229"/>
                  </a:cubicBezTo>
                  <a:cubicBezTo>
                    <a:pt x="990" y="229"/>
                    <a:pt x="1484" y="495"/>
                    <a:pt x="2093" y="1446"/>
                  </a:cubicBezTo>
                  <a:cubicBezTo>
                    <a:pt x="2131" y="1484"/>
                    <a:pt x="2131" y="1484"/>
                    <a:pt x="2207" y="1484"/>
                  </a:cubicBezTo>
                  <a:lnTo>
                    <a:pt x="2283" y="1484"/>
                  </a:lnTo>
                  <a:cubicBezTo>
                    <a:pt x="2321" y="1446"/>
                    <a:pt x="2397" y="1332"/>
                    <a:pt x="2321" y="1294"/>
                  </a:cubicBezTo>
                  <a:cubicBezTo>
                    <a:pt x="1827" y="457"/>
                    <a:pt x="1256"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0"/>
            <p:cNvSpPr/>
            <p:nvPr/>
          </p:nvSpPr>
          <p:spPr>
            <a:xfrm>
              <a:off x="8185204" y="1952390"/>
              <a:ext cx="20189" cy="35033"/>
            </a:xfrm>
            <a:custGeom>
              <a:avLst/>
              <a:gdLst/>
              <a:ahLst/>
              <a:cxnLst/>
              <a:rect l="l" t="t" r="r" b="b"/>
              <a:pathLst>
                <a:path w="1522" h="2641" extrusionOk="0">
                  <a:moveTo>
                    <a:pt x="792" y="0"/>
                  </a:moveTo>
                  <a:cubicBezTo>
                    <a:pt x="726" y="0"/>
                    <a:pt x="656" y="19"/>
                    <a:pt x="571" y="53"/>
                  </a:cubicBezTo>
                  <a:cubicBezTo>
                    <a:pt x="457" y="91"/>
                    <a:pt x="305" y="167"/>
                    <a:pt x="267" y="319"/>
                  </a:cubicBezTo>
                  <a:cubicBezTo>
                    <a:pt x="0" y="814"/>
                    <a:pt x="267" y="1575"/>
                    <a:pt x="305" y="1575"/>
                  </a:cubicBezTo>
                  <a:cubicBezTo>
                    <a:pt x="267" y="1575"/>
                    <a:pt x="267" y="1575"/>
                    <a:pt x="305" y="1613"/>
                  </a:cubicBezTo>
                  <a:cubicBezTo>
                    <a:pt x="343" y="1613"/>
                    <a:pt x="647" y="1803"/>
                    <a:pt x="647" y="2031"/>
                  </a:cubicBezTo>
                  <a:cubicBezTo>
                    <a:pt x="647" y="2184"/>
                    <a:pt x="571" y="2260"/>
                    <a:pt x="457" y="2412"/>
                  </a:cubicBezTo>
                  <a:cubicBezTo>
                    <a:pt x="381" y="2488"/>
                    <a:pt x="381" y="2564"/>
                    <a:pt x="457" y="2602"/>
                  </a:cubicBezTo>
                  <a:cubicBezTo>
                    <a:pt x="495" y="2640"/>
                    <a:pt x="495" y="2640"/>
                    <a:pt x="533" y="2640"/>
                  </a:cubicBezTo>
                  <a:cubicBezTo>
                    <a:pt x="571" y="2640"/>
                    <a:pt x="571" y="2640"/>
                    <a:pt x="647" y="2602"/>
                  </a:cubicBezTo>
                  <a:cubicBezTo>
                    <a:pt x="875" y="2412"/>
                    <a:pt x="951" y="2222"/>
                    <a:pt x="913" y="1993"/>
                  </a:cubicBezTo>
                  <a:cubicBezTo>
                    <a:pt x="913" y="1651"/>
                    <a:pt x="647" y="1461"/>
                    <a:pt x="495" y="1385"/>
                  </a:cubicBezTo>
                  <a:cubicBezTo>
                    <a:pt x="381" y="1118"/>
                    <a:pt x="343" y="624"/>
                    <a:pt x="457" y="357"/>
                  </a:cubicBezTo>
                  <a:cubicBezTo>
                    <a:pt x="495" y="281"/>
                    <a:pt x="533" y="243"/>
                    <a:pt x="647" y="243"/>
                  </a:cubicBezTo>
                  <a:cubicBezTo>
                    <a:pt x="685" y="243"/>
                    <a:pt x="723" y="243"/>
                    <a:pt x="837" y="281"/>
                  </a:cubicBezTo>
                  <a:cubicBezTo>
                    <a:pt x="1103" y="472"/>
                    <a:pt x="1218" y="1194"/>
                    <a:pt x="1256" y="1461"/>
                  </a:cubicBezTo>
                  <a:cubicBezTo>
                    <a:pt x="1256" y="1499"/>
                    <a:pt x="1256" y="1499"/>
                    <a:pt x="1294" y="1575"/>
                  </a:cubicBezTo>
                  <a:cubicBezTo>
                    <a:pt x="1332" y="1575"/>
                    <a:pt x="1332" y="1613"/>
                    <a:pt x="1408" y="1613"/>
                  </a:cubicBezTo>
                  <a:cubicBezTo>
                    <a:pt x="1484" y="1613"/>
                    <a:pt x="1522" y="1499"/>
                    <a:pt x="1522" y="1461"/>
                  </a:cubicBezTo>
                  <a:cubicBezTo>
                    <a:pt x="1522" y="1270"/>
                    <a:pt x="1408" y="357"/>
                    <a:pt x="1027" y="91"/>
                  </a:cubicBezTo>
                  <a:cubicBezTo>
                    <a:pt x="944" y="28"/>
                    <a:pt x="871" y="0"/>
                    <a:pt x="79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0"/>
            <p:cNvSpPr/>
            <p:nvPr/>
          </p:nvSpPr>
          <p:spPr>
            <a:xfrm>
              <a:off x="8090824" y="1785344"/>
              <a:ext cx="86819" cy="51680"/>
            </a:xfrm>
            <a:custGeom>
              <a:avLst/>
              <a:gdLst/>
              <a:ahLst/>
              <a:cxnLst/>
              <a:rect l="l" t="t" r="r" b="b"/>
              <a:pathLst>
                <a:path w="6545" h="3896" extrusionOk="0">
                  <a:moveTo>
                    <a:pt x="6360" y="0"/>
                  </a:moveTo>
                  <a:cubicBezTo>
                    <a:pt x="6342" y="0"/>
                    <a:pt x="6326" y="5"/>
                    <a:pt x="6316" y="15"/>
                  </a:cubicBezTo>
                  <a:lnTo>
                    <a:pt x="77" y="3668"/>
                  </a:lnTo>
                  <a:cubicBezTo>
                    <a:pt x="39" y="3706"/>
                    <a:pt x="1" y="3782"/>
                    <a:pt x="39" y="3820"/>
                  </a:cubicBezTo>
                  <a:cubicBezTo>
                    <a:pt x="39" y="3820"/>
                    <a:pt x="77" y="3896"/>
                    <a:pt x="153" y="3896"/>
                  </a:cubicBezTo>
                  <a:lnTo>
                    <a:pt x="229" y="3896"/>
                  </a:lnTo>
                  <a:lnTo>
                    <a:pt x="6468" y="282"/>
                  </a:lnTo>
                  <a:cubicBezTo>
                    <a:pt x="6506" y="244"/>
                    <a:pt x="6545" y="130"/>
                    <a:pt x="6506" y="92"/>
                  </a:cubicBezTo>
                  <a:cubicBezTo>
                    <a:pt x="6479" y="36"/>
                    <a:pt x="6410" y="0"/>
                    <a:pt x="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40"/>
            <p:cNvSpPr/>
            <p:nvPr/>
          </p:nvSpPr>
          <p:spPr>
            <a:xfrm>
              <a:off x="8104460" y="1804512"/>
              <a:ext cx="71671" cy="42607"/>
            </a:xfrm>
            <a:custGeom>
              <a:avLst/>
              <a:gdLst/>
              <a:ahLst/>
              <a:cxnLst/>
              <a:rect l="l" t="t" r="r" b="b"/>
              <a:pathLst>
                <a:path w="5403" h="3212" extrusionOk="0">
                  <a:moveTo>
                    <a:pt x="5202" y="0"/>
                  </a:moveTo>
                  <a:cubicBezTo>
                    <a:pt x="5181" y="0"/>
                    <a:pt x="5158" y="5"/>
                    <a:pt x="5136" y="16"/>
                  </a:cubicBezTo>
                  <a:lnTo>
                    <a:pt x="114" y="2984"/>
                  </a:lnTo>
                  <a:cubicBezTo>
                    <a:pt x="38" y="3022"/>
                    <a:pt x="0" y="3098"/>
                    <a:pt x="38" y="3174"/>
                  </a:cubicBezTo>
                  <a:cubicBezTo>
                    <a:pt x="38" y="3174"/>
                    <a:pt x="114" y="3212"/>
                    <a:pt x="152" y="3212"/>
                  </a:cubicBezTo>
                  <a:lnTo>
                    <a:pt x="228" y="3212"/>
                  </a:lnTo>
                  <a:lnTo>
                    <a:pt x="5288" y="244"/>
                  </a:lnTo>
                  <a:cubicBezTo>
                    <a:pt x="5326" y="206"/>
                    <a:pt x="5402" y="130"/>
                    <a:pt x="5326" y="54"/>
                  </a:cubicBezTo>
                  <a:cubicBezTo>
                    <a:pt x="5299" y="27"/>
                    <a:pt x="5253" y="0"/>
                    <a:pt x="5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40"/>
            <p:cNvSpPr/>
            <p:nvPr/>
          </p:nvSpPr>
          <p:spPr>
            <a:xfrm>
              <a:off x="8033294" y="1639827"/>
              <a:ext cx="280104" cy="733143"/>
            </a:xfrm>
            <a:custGeom>
              <a:avLst/>
              <a:gdLst/>
              <a:ahLst/>
              <a:cxnLst/>
              <a:rect l="l" t="t" r="r" b="b"/>
              <a:pathLst>
                <a:path w="21116" h="55269" extrusionOk="0">
                  <a:moveTo>
                    <a:pt x="229" y="295"/>
                  </a:moveTo>
                  <a:lnTo>
                    <a:pt x="20849" y="12203"/>
                  </a:lnTo>
                  <a:lnTo>
                    <a:pt x="20849" y="54888"/>
                  </a:lnTo>
                  <a:lnTo>
                    <a:pt x="229" y="43019"/>
                  </a:lnTo>
                  <a:lnTo>
                    <a:pt x="229" y="295"/>
                  </a:lnTo>
                  <a:close/>
                  <a:moveTo>
                    <a:pt x="129" y="0"/>
                  </a:moveTo>
                  <a:cubicBezTo>
                    <a:pt x="106" y="0"/>
                    <a:pt x="77" y="10"/>
                    <a:pt x="39" y="29"/>
                  </a:cubicBezTo>
                  <a:cubicBezTo>
                    <a:pt x="39" y="29"/>
                    <a:pt x="1" y="67"/>
                    <a:pt x="1" y="105"/>
                  </a:cubicBezTo>
                  <a:lnTo>
                    <a:pt x="1" y="43171"/>
                  </a:lnTo>
                  <a:cubicBezTo>
                    <a:pt x="1" y="43209"/>
                    <a:pt x="1" y="43209"/>
                    <a:pt x="39" y="43247"/>
                  </a:cubicBezTo>
                  <a:lnTo>
                    <a:pt x="20925" y="55269"/>
                  </a:lnTo>
                  <a:lnTo>
                    <a:pt x="21077" y="55269"/>
                  </a:lnTo>
                  <a:cubicBezTo>
                    <a:pt x="21077" y="55269"/>
                    <a:pt x="21115" y="55231"/>
                    <a:pt x="21115" y="55193"/>
                  </a:cubicBezTo>
                  <a:lnTo>
                    <a:pt x="21115" y="12165"/>
                  </a:lnTo>
                  <a:cubicBezTo>
                    <a:pt x="21115" y="12089"/>
                    <a:pt x="21115" y="12089"/>
                    <a:pt x="21077" y="12051"/>
                  </a:cubicBezTo>
                  <a:lnTo>
                    <a:pt x="191" y="29"/>
                  </a:lnTo>
                  <a:cubicBezTo>
                    <a:pt x="172" y="10"/>
                    <a:pt x="153" y="0"/>
                    <a:pt x="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40"/>
            <p:cNvSpPr/>
            <p:nvPr/>
          </p:nvSpPr>
          <p:spPr>
            <a:xfrm>
              <a:off x="8031277" y="2328546"/>
              <a:ext cx="309870" cy="178162"/>
            </a:xfrm>
            <a:custGeom>
              <a:avLst/>
              <a:gdLst/>
              <a:ahLst/>
              <a:cxnLst/>
              <a:rect l="l" t="t" r="r" b="b"/>
              <a:pathLst>
                <a:path w="23360" h="13431" extrusionOk="0">
                  <a:moveTo>
                    <a:pt x="2283" y="1"/>
                  </a:moveTo>
                  <a:lnTo>
                    <a:pt x="1" y="1256"/>
                  </a:lnTo>
                  <a:lnTo>
                    <a:pt x="21077" y="13430"/>
                  </a:lnTo>
                  <a:lnTo>
                    <a:pt x="23360" y="12175"/>
                  </a:lnTo>
                  <a:lnTo>
                    <a:pt x="2283" y="1"/>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40"/>
            <p:cNvSpPr/>
            <p:nvPr/>
          </p:nvSpPr>
          <p:spPr>
            <a:xfrm>
              <a:off x="7957100" y="1722813"/>
              <a:ext cx="121123" cy="177804"/>
            </a:xfrm>
            <a:custGeom>
              <a:avLst/>
              <a:gdLst/>
              <a:ahLst/>
              <a:cxnLst/>
              <a:rect l="l" t="t" r="r" b="b"/>
              <a:pathLst>
                <a:path w="9131" h="13404" extrusionOk="0">
                  <a:moveTo>
                    <a:pt x="2490" y="0"/>
                  </a:moveTo>
                  <a:cubicBezTo>
                    <a:pt x="2089" y="0"/>
                    <a:pt x="1724" y="82"/>
                    <a:pt x="1408" y="240"/>
                  </a:cubicBezTo>
                  <a:cubicBezTo>
                    <a:pt x="1104" y="430"/>
                    <a:pt x="609" y="621"/>
                    <a:pt x="343" y="849"/>
                  </a:cubicBezTo>
                  <a:cubicBezTo>
                    <a:pt x="0" y="1153"/>
                    <a:pt x="267" y="1838"/>
                    <a:pt x="267" y="2485"/>
                  </a:cubicBezTo>
                  <a:cubicBezTo>
                    <a:pt x="267" y="4844"/>
                    <a:pt x="2283" y="7887"/>
                    <a:pt x="4718" y="9333"/>
                  </a:cubicBezTo>
                  <a:cubicBezTo>
                    <a:pt x="4946" y="9447"/>
                    <a:pt x="5136" y="9561"/>
                    <a:pt x="5364" y="9637"/>
                  </a:cubicBezTo>
                  <a:cubicBezTo>
                    <a:pt x="5364" y="9637"/>
                    <a:pt x="5555" y="12110"/>
                    <a:pt x="6468" y="13403"/>
                  </a:cubicBezTo>
                  <a:cubicBezTo>
                    <a:pt x="6696" y="13327"/>
                    <a:pt x="7000" y="13137"/>
                    <a:pt x="7191" y="13023"/>
                  </a:cubicBezTo>
                  <a:lnTo>
                    <a:pt x="7229" y="10170"/>
                  </a:lnTo>
                  <a:cubicBezTo>
                    <a:pt x="7229" y="10170"/>
                    <a:pt x="8066" y="9789"/>
                    <a:pt x="8408" y="9523"/>
                  </a:cubicBezTo>
                  <a:cubicBezTo>
                    <a:pt x="8826" y="9066"/>
                    <a:pt x="9131" y="8420"/>
                    <a:pt x="9131" y="7545"/>
                  </a:cubicBezTo>
                  <a:cubicBezTo>
                    <a:pt x="9131" y="5186"/>
                    <a:pt x="7114" y="2142"/>
                    <a:pt x="4718" y="697"/>
                  </a:cubicBezTo>
                  <a:cubicBezTo>
                    <a:pt x="3913" y="223"/>
                    <a:pt x="3152"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40"/>
            <p:cNvSpPr/>
            <p:nvPr/>
          </p:nvSpPr>
          <p:spPr>
            <a:xfrm>
              <a:off x="7957100" y="1721446"/>
              <a:ext cx="123656" cy="181187"/>
            </a:xfrm>
            <a:custGeom>
              <a:avLst/>
              <a:gdLst/>
              <a:ahLst/>
              <a:cxnLst/>
              <a:rect l="l" t="t" r="r" b="b"/>
              <a:pathLst>
                <a:path w="9322" h="13659" extrusionOk="0">
                  <a:moveTo>
                    <a:pt x="2473" y="229"/>
                  </a:moveTo>
                  <a:cubicBezTo>
                    <a:pt x="3120" y="229"/>
                    <a:pt x="3881" y="495"/>
                    <a:pt x="4642" y="800"/>
                  </a:cubicBezTo>
                  <a:cubicBezTo>
                    <a:pt x="7038" y="2207"/>
                    <a:pt x="8979" y="5175"/>
                    <a:pt x="8979" y="7534"/>
                  </a:cubicBezTo>
                  <a:cubicBezTo>
                    <a:pt x="8979" y="8332"/>
                    <a:pt x="8750" y="8979"/>
                    <a:pt x="8332" y="9360"/>
                  </a:cubicBezTo>
                  <a:cubicBezTo>
                    <a:pt x="8028" y="9664"/>
                    <a:pt x="7191" y="10044"/>
                    <a:pt x="7191" y="10044"/>
                  </a:cubicBezTo>
                  <a:cubicBezTo>
                    <a:pt x="7114" y="10083"/>
                    <a:pt x="7076" y="10121"/>
                    <a:pt x="7076" y="10197"/>
                  </a:cubicBezTo>
                  <a:lnTo>
                    <a:pt x="7076" y="12974"/>
                  </a:lnTo>
                  <a:cubicBezTo>
                    <a:pt x="7038" y="12974"/>
                    <a:pt x="7000" y="13012"/>
                    <a:pt x="6886" y="13088"/>
                  </a:cubicBezTo>
                  <a:cubicBezTo>
                    <a:pt x="6810" y="13164"/>
                    <a:pt x="6658" y="13202"/>
                    <a:pt x="6544" y="13278"/>
                  </a:cubicBezTo>
                  <a:cubicBezTo>
                    <a:pt x="5745" y="12023"/>
                    <a:pt x="5555" y="9702"/>
                    <a:pt x="5555" y="9664"/>
                  </a:cubicBezTo>
                  <a:cubicBezTo>
                    <a:pt x="5555" y="9588"/>
                    <a:pt x="5517" y="9550"/>
                    <a:pt x="5441" y="9550"/>
                  </a:cubicBezTo>
                  <a:cubicBezTo>
                    <a:pt x="5212" y="9474"/>
                    <a:pt x="5022" y="9360"/>
                    <a:pt x="4794" y="9207"/>
                  </a:cubicBezTo>
                  <a:cubicBezTo>
                    <a:pt x="2435" y="7838"/>
                    <a:pt x="457" y="4832"/>
                    <a:pt x="457" y="2512"/>
                  </a:cubicBezTo>
                  <a:cubicBezTo>
                    <a:pt x="457" y="2283"/>
                    <a:pt x="457" y="2055"/>
                    <a:pt x="419" y="1865"/>
                  </a:cubicBezTo>
                  <a:cubicBezTo>
                    <a:pt x="343" y="1485"/>
                    <a:pt x="267" y="1142"/>
                    <a:pt x="457" y="990"/>
                  </a:cubicBezTo>
                  <a:cubicBezTo>
                    <a:pt x="647" y="800"/>
                    <a:pt x="989" y="648"/>
                    <a:pt x="1294" y="533"/>
                  </a:cubicBezTo>
                  <a:cubicBezTo>
                    <a:pt x="1370" y="495"/>
                    <a:pt x="1484" y="495"/>
                    <a:pt x="1522" y="419"/>
                  </a:cubicBezTo>
                  <a:cubicBezTo>
                    <a:pt x="1788" y="305"/>
                    <a:pt x="2093" y="229"/>
                    <a:pt x="2473" y="229"/>
                  </a:cubicBezTo>
                  <a:close/>
                  <a:moveTo>
                    <a:pt x="2483" y="1"/>
                  </a:moveTo>
                  <a:cubicBezTo>
                    <a:pt x="2087" y="1"/>
                    <a:pt x="1725" y="77"/>
                    <a:pt x="1408" y="229"/>
                  </a:cubicBezTo>
                  <a:cubicBezTo>
                    <a:pt x="1332" y="229"/>
                    <a:pt x="1294" y="267"/>
                    <a:pt x="1180" y="343"/>
                  </a:cubicBezTo>
                  <a:cubicBezTo>
                    <a:pt x="913" y="457"/>
                    <a:pt x="533" y="648"/>
                    <a:pt x="267" y="838"/>
                  </a:cubicBezTo>
                  <a:cubicBezTo>
                    <a:pt x="0" y="1104"/>
                    <a:pt x="76" y="1523"/>
                    <a:pt x="152" y="1941"/>
                  </a:cubicBezTo>
                  <a:cubicBezTo>
                    <a:pt x="152" y="2131"/>
                    <a:pt x="190" y="2398"/>
                    <a:pt x="190" y="2550"/>
                  </a:cubicBezTo>
                  <a:cubicBezTo>
                    <a:pt x="190" y="4985"/>
                    <a:pt x="2169" y="8104"/>
                    <a:pt x="4642" y="9512"/>
                  </a:cubicBezTo>
                  <a:cubicBezTo>
                    <a:pt x="4832" y="9664"/>
                    <a:pt x="5098" y="9740"/>
                    <a:pt x="5288" y="9854"/>
                  </a:cubicBezTo>
                  <a:cubicBezTo>
                    <a:pt x="5326" y="10273"/>
                    <a:pt x="5517" y="12403"/>
                    <a:pt x="6354" y="13583"/>
                  </a:cubicBezTo>
                  <a:cubicBezTo>
                    <a:pt x="6354" y="13659"/>
                    <a:pt x="6430" y="13659"/>
                    <a:pt x="6468" y="13659"/>
                  </a:cubicBezTo>
                  <a:cubicBezTo>
                    <a:pt x="6658" y="13621"/>
                    <a:pt x="6848" y="13506"/>
                    <a:pt x="7038" y="13468"/>
                  </a:cubicBezTo>
                  <a:lnTo>
                    <a:pt x="7305" y="13316"/>
                  </a:lnTo>
                  <a:cubicBezTo>
                    <a:pt x="7381" y="13278"/>
                    <a:pt x="7419" y="13202"/>
                    <a:pt x="7419" y="13164"/>
                  </a:cubicBezTo>
                  <a:lnTo>
                    <a:pt x="7419" y="10349"/>
                  </a:lnTo>
                  <a:cubicBezTo>
                    <a:pt x="7647" y="10273"/>
                    <a:pt x="8256" y="9930"/>
                    <a:pt x="8560" y="9702"/>
                  </a:cubicBezTo>
                  <a:cubicBezTo>
                    <a:pt x="9017" y="9207"/>
                    <a:pt x="9321" y="8561"/>
                    <a:pt x="9321" y="7648"/>
                  </a:cubicBezTo>
                  <a:cubicBezTo>
                    <a:pt x="9321" y="5213"/>
                    <a:pt x="7305" y="2131"/>
                    <a:pt x="4832" y="724"/>
                  </a:cubicBezTo>
                  <a:cubicBezTo>
                    <a:pt x="3983" y="238"/>
                    <a:pt x="3180" y="1"/>
                    <a:pt x="24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40"/>
            <p:cNvSpPr/>
            <p:nvPr/>
          </p:nvSpPr>
          <p:spPr>
            <a:xfrm>
              <a:off x="7951542" y="1727575"/>
              <a:ext cx="117090" cy="173042"/>
            </a:xfrm>
            <a:custGeom>
              <a:avLst/>
              <a:gdLst/>
              <a:ahLst/>
              <a:cxnLst/>
              <a:rect l="l" t="t" r="r" b="b"/>
              <a:pathLst>
                <a:path w="8827" h="13045" extrusionOk="0">
                  <a:moveTo>
                    <a:pt x="2158" y="1"/>
                  </a:moveTo>
                  <a:cubicBezTo>
                    <a:pt x="857" y="1"/>
                    <a:pt x="1" y="863"/>
                    <a:pt x="1" y="2430"/>
                  </a:cubicBezTo>
                  <a:cubicBezTo>
                    <a:pt x="1" y="4827"/>
                    <a:pt x="1979" y="7870"/>
                    <a:pt x="4414" y="9278"/>
                  </a:cubicBezTo>
                  <a:cubicBezTo>
                    <a:pt x="4642" y="9430"/>
                    <a:pt x="4832" y="9544"/>
                    <a:pt x="5061" y="9621"/>
                  </a:cubicBezTo>
                  <a:cubicBezTo>
                    <a:pt x="5061" y="9621"/>
                    <a:pt x="5555" y="11675"/>
                    <a:pt x="6887" y="13044"/>
                  </a:cubicBezTo>
                  <a:lnTo>
                    <a:pt x="6925" y="9963"/>
                  </a:lnTo>
                  <a:cubicBezTo>
                    <a:pt x="8066" y="9849"/>
                    <a:pt x="8827" y="9012"/>
                    <a:pt x="8827" y="7528"/>
                  </a:cubicBezTo>
                  <a:cubicBezTo>
                    <a:pt x="8827" y="5169"/>
                    <a:pt x="6849" y="2126"/>
                    <a:pt x="4414" y="680"/>
                  </a:cubicBezTo>
                  <a:cubicBezTo>
                    <a:pt x="3584" y="221"/>
                    <a:pt x="2815" y="1"/>
                    <a:pt x="2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40"/>
            <p:cNvSpPr/>
            <p:nvPr/>
          </p:nvSpPr>
          <p:spPr>
            <a:xfrm>
              <a:off x="7950029" y="1725373"/>
              <a:ext cx="120632" cy="177260"/>
            </a:xfrm>
            <a:custGeom>
              <a:avLst/>
              <a:gdLst/>
              <a:ahLst/>
              <a:cxnLst/>
              <a:rect l="l" t="t" r="r" b="b"/>
              <a:pathLst>
                <a:path w="9094" h="13363" extrusionOk="0">
                  <a:moveTo>
                    <a:pt x="2283" y="314"/>
                  </a:moveTo>
                  <a:cubicBezTo>
                    <a:pt x="2892" y="314"/>
                    <a:pt x="3653" y="580"/>
                    <a:pt x="4528" y="998"/>
                  </a:cubicBezTo>
                  <a:cubicBezTo>
                    <a:pt x="6887" y="2368"/>
                    <a:pt x="8827" y="5373"/>
                    <a:pt x="8827" y="7694"/>
                  </a:cubicBezTo>
                  <a:cubicBezTo>
                    <a:pt x="8827" y="9026"/>
                    <a:pt x="8180" y="9901"/>
                    <a:pt x="7039" y="9977"/>
                  </a:cubicBezTo>
                  <a:cubicBezTo>
                    <a:pt x="6963" y="9977"/>
                    <a:pt x="6887" y="10091"/>
                    <a:pt x="6887" y="10129"/>
                  </a:cubicBezTo>
                  <a:lnTo>
                    <a:pt x="6887" y="12830"/>
                  </a:lnTo>
                  <a:cubicBezTo>
                    <a:pt x="5821" y="11498"/>
                    <a:pt x="5365" y="9748"/>
                    <a:pt x="5365" y="9748"/>
                  </a:cubicBezTo>
                  <a:cubicBezTo>
                    <a:pt x="5327" y="9710"/>
                    <a:pt x="5327" y="9634"/>
                    <a:pt x="5289" y="9634"/>
                  </a:cubicBezTo>
                  <a:cubicBezTo>
                    <a:pt x="5022" y="9558"/>
                    <a:pt x="4870" y="9444"/>
                    <a:pt x="4604" y="9330"/>
                  </a:cubicBezTo>
                  <a:cubicBezTo>
                    <a:pt x="2245" y="7922"/>
                    <a:pt x="267" y="4955"/>
                    <a:pt x="267" y="2596"/>
                  </a:cubicBezTo>
                  <a:cubicBezTo>
                    <a:pt x="267" y="1645"/>
                    <a:pt x="609" y="960"/>
                    <a:pt x="1218" y="580"/>
                  </a:cubicBezTo>
                  <a:cubicBezTo>
                    <a:pt x="1522" y="428"/>
                    <a:pt x="1903" y="314"/>
                    <a:pt x="2283" y="314"/>
                  </a:cubicBezTo>
                  <a:close/>
                  <a:moveTo>
                    <a:pt x="2313" y="1"/>
                  </a:moveTo>
                  <a:cubicBezTo>
                    <a:pt x="1869" y="1"/>
                    <a:pt x="1463" y="104"/>
                    <a:pt x="1104" y="314"/>
                  </a:cubicBezTo>
                  <a:cubicBezTo>
                    <a:pt x="381" y="732"/>
                    <a:pt x="1" y="1569"/>
                    <a:pt x="1" y="2596"/>
                  </a:cubicBezTo>
                  <a:cubicBezTo>
                    <a:pt x="1" y="5031"/>
                    <a:pt x="2017" y="8113"/>
                    <a:pt x="4490" y="9558"/>
                  </a:cubicBezTo>
                  <a:cubicBezTo>
                    <a:pt x="4680" y="9710"/>
                    <a:pt x="4908" y="9787"/>
                    <a:pt x="5099" y="9863"/>
                  </a:cubicBezTo>
                  <a:cubicBezTo>
                    <a:pt x="5175" y="10243"/>
                    <a:pt x="5707" y="12031"/>
                    <a:pt x="6887" y="13287"/>
                  </a:cubicBezTo>
                  <a:cubicBezTo>
                    <a:pt x="6887" y="13363"/>
                    <a:pt x="6963" y="13363"/>
                    <a:pt x="7001" y="13363"/>
                  </a:cubicBezTo>
                  <a:lnTo>
                    <a:pt x="7077" y="13363"/>
                  </a:lnTo>
                  <a:cubicBezTo>
                    <a:pt x="7153" y="13287"/>
                    <a:pt x="7191" y="13249"/>
                    <a:pt x="7191" y="13210"/>
                  </a:cubicBezTo>
                  <a:lnTo>
                    <a:pt x="7191" y="10243"/>
                  </a:lnTo>
                  <a:cubicBezTo>
                    <a:pt x="8370" y="10053"/>
                    <a:pt x="9093" y="9102"/>
                    <a:pt x="9093" y="7694"/>
                  </a:cubicBezTo>
                  <a:cubicBezTo>
                    <a:pt x="9093" y="5259"/>
                    <a:pt x="7077" y="2178"/>
                    <a:pt x="4604" y="732"/>
                  </a:cubicBezTo>
                  <a:cubicBezTo>
                    <a:pt x="3773" y="247"/>
                    <a:pt x="2998" y="1"/>
                    <a:pt x="2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40"/>
            <p:cNvSpPr/>
            <p:nvPr/>
          </p:nvSpPr>
          <p:spPr>
            <a:xfrm>
              <a:off x="7976772" y="1770208"/>
              <a:ext cx="13650" cy="20587"/>
            </a:xfrm>
            <a:custGeom>
              <a:avLst/>
              <a:gdLst/>
              <a:ahLst/>
              <a:cxnLst/>
              <a:rect l="l" t="t" r="r" b="b"/>
              <a:pathLst>
                <a:path w="1029" h="1552" extrusionOk="0">
                  <a:moveTo>
                    <a:pt x="317" y="1"/>
                  </a:moveTo>
                  <a:cubicBezTo>
                    <a:pt x="135" y="1"/>
                    <a:pt x="1" y="180"/>
                    <a:pt x="1" y="472"/>
                  </a:cubicBezTo>
                  <a:cubicBezTo>
                    <a:pt x="1" y="890"/>
                    <a:pt x="229" y="1309"/>
                    <a:pt x="496" y="1499"/>
                  </a:cubicBezTo>
                  <a:cubicBezTo>
                    <a:pt x="567" y="1534"/>
                    <a:pt x="634" y="1551"/>
                    <a:pt x="695" y="1551"/>
                  </a:cubicBezTo>
                  <a:cubicBezTo>
                    <a:pt x="894" y="1551"/>
                    <a:pt x="1028" y="1372"/>
                    <a:pt x="1028" y="1080"/>
                  </a:cubicBezTo>
                  <a:cubicBezTo>
                    <a:pt x="1028" y="662"/>
                    <a:pt x="800" y="167"/>
                    <a:pt x="496" y="53"/>
                  </a:cubicBezTo>
                  <a:cubicBezTo>
                    <a:pt x="433" y="17"/>
                    <a:pt x="373"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0"/>
            <p:cNvSpPr/>
            <p:nvPr/>
          </p:nvSpPr>
          <p:spPr>
            <a:xfrm>
              <a:off x="7974251" y="1767303"/>
              <a:ext cx="17682" cy="24806"/>
            </a:xfrm>
            <a:custGeom>
              <a:avLst/>
              <a:gdLst/>
              <a:ahLst/>
              <a:cxnLst/>
              <a:rect l="l" t="t" r="r" b="b"/>
              <a:pathLst>
                <a:path w="1333" h="1870" extrusionOk="0">
                  <a:moveTo>
                    <a:pt x="457" y="310"/>
                  </a:moveTo>
                  <a:cubicBezTo>
                    <a:pt x="495" y="310"/>
                    <a:pt x="571" y="348"/>
                    <a:pt x="609" y="348"/>
                  </a:cubicBezTo>
                  <a:cubicBezTo>
                    <a:pt x="838" y="500"/>
                    <a:pt x="1066" y="919"/>
                    <a:pt x="1066" y="1261"/>
                  </a:cubicBezTo>
                  <a:cubicBezTo>
                    <a:pt x="1066" y="1452"/>
                    <a:pt x="1028" y="1528"/>
                    <a:pt x="952" y="1604"/>
                  </a:cubicBezTo>
                  <a:cubicBezTo>
                    <a:pt x="838" y="1604"/>
                    <a:pt x="762" y="1604"/>
                    <a:pt x="686" y="1528"/>
                  </a:cubicBezTo>
                  <a:cubicBezTo>
                    <a:pt x="457" y="1413"/>
                    <a:pt x="229" y="957"/>
                    <a:pt x="229" y="653"/>
                  </a:cubicBezTo>
                  <a:cubicBezTo>
                    <a:pt x="229" y="462"/>
                    <a:pt x="267" y="348"/>
                    <a:pt x="343" y="310"/>
                  </a:cubicBezTo>
                  <a:close/>
                  <a:moveTo>
                    <a:pt x="454" y="1"/>
                  </a:moveTo>
                  <a:cubicBezTo>
                    <a:pt x="378" y="1"/>
                    <a:pt x="300" y="29"/>
                    <a:pt x="229" y="82"/>
                  </a:cubicBezTo>
                  <a:cubicBezTo>
                    <a:pt x="77" y="158"/>
                    <a:pt x="1" y="386"/>
                    <a:pt x="1" y="653"/>
                  </a:cubicBezTo>
                  <a:cubicBezTo>
                    <a:pt x="1" y="1071"/>
                    <a:pt x="267" y="1604"/>
                    <a:pt x="609" y="1794"/>
                  </a:cubicBezTo>
                  <a:cubicBezTo>
                    <a:pt x="686" y="1832"/>
                    <a:pt x="800" y="1870"/>
                    <a:pt x="876" y="1870"/>
                  </a:cubicBezTo>
                  <a:cubicBezTo>
                    <a:pt x="990" y="1870"/>
                    <a:pt x="1028" y="1870"/>
                    <a:pt x="1066" y="1832"/>
                  </a:cubicBezTo>
                  <a:cubicBezTo>
                    <a:pt x="1218" y="1718"/>
                    <a:pt x="1332" y="1490"/>
                    <a:pt x="1332" y="1261"/>
                  </a:cubicBezTo>
                  <a:cubicBezTo>
                    <a:pt x="1332" y="843"/>
                    <a:pt x="1028" y="310"/>
                    <a:pt x="686" y="120"/>
                  </a:cubicBezTo>
                  <a:cubicBezTo>
                    <a:pt x="624" y="38"/>
                    <a:pt x="541" y="1"/>
                    <a:pt x="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0"/>
            <p:cNvSpPr/>
            <p:nvPr/>
          </p:nvSpPr>
          <p:spPr>
            <a:xfrm>
              <a:off x="7997969" y="1782850"/>
              <a:ext cx="16674" cy="21542"/>
            </a:xfrm>
            <a:custGeom>
              <a:avLst/>
              <a:gdLst/>
              <a:ahLst/>
              <a:cxnLst/>
              <a:rect l="l" t="t" r="r" b="b"/>
              <a:pathLst>
                <a:path w="1257" h="1624" extrusionOk="0">
                  <a:moveTo>
                    <a:pt x="388" y="0"/>
                  </a:moveTo>
                  <a:cubicBezTo>
                    <a:pt x="359" y="0"/>
                    <a:pt x="331" y="4"/>
                    <a:pt x="305" y="13"/>
                  </a:cubicBezTo>
                  <a:cubicBezTo>
                    <a:pt x="39" y="127"/>
                    <a:pt x="1" y="546"/>
                    <a:pt x="191" y="1002"/>
                  </a:cubicBezTo>
                  <a:cubicBezTo>
                    <a:pt x="359" y="1373"/>
                    <a:pt x="647" y="1624"/>
                    <a:pt x="869" y="1624"/>
                  </a:cubicBezTo>
                  <a:cubicBezTo>
                    <a:pt x="898" y="1624"/>
                    <a:pt x="926" y="1620"/>
                    <a:pt x="952" y="1611"/>
                  </a:cubicBezTo>
                  <a:cubicBezTo>
                    <a:pt x="1218" y="1497"/>
                    <a:pt x="1256" y="1040"/>
                    <a:pt x="1066" y="622"/>
                  </a:cubicBezTo>
                  <a:cubicBezTo>
                    <a:pt x="898" y="251"/>
                    <a:pt x="610"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0"/>
            <p:cNvSpPr/>
            <p:nvPr/>
          </p:nvSpPr>
          <p:spPr>
            <a:xfrm>
              <a:off x="7996961" y="1780422"/>
              <a:ext cx="17682" cy="24819"/>
            </a:xfrm>
            <a:custGeom>
              <a:avLst/>
              <a:gdLst/>
              <a:ahLst/>
              <a:cxnLst/>
              <a:rect l="l" t="t" r="r" b="b"/>
              <a:pathLst>
                <a:path w="1333" h="1871" extrusionOk="0">
                  <a:moveTo>
                    <a:pt x="457" y="310"/>
                  </a:moveTo>
                  <a:cubicBezTo>
                    <a:pt x="495" y="310"/>
                    <a:pt x="571" y="348"/>
                    <a:pt x="609" y="348"/>
                  </a:cubicBezTo>
                  <a:cubicBezTo>
                    <a:pt x="838" y="501"/>
                    <a:pt x="1066" y="919"/>
                    <a:pt x="1066" y="1261"/>
                  </a:cubicBezTo>
                  <a:cubicBezTo>
                    <a:pt x="1066" y="1452"/>
                    <a:pt x="1028" y="1528"/>
                    <a:pt x="952" y="1604"/>
                  </a:cubicBezTo>
                  <a:cubicBezTo>
                    <a:pt x="838" y="1604"/>
                    <a:pt x="762" y="1604"/>
                    <a:pt x="686" y="1528"/>
                  </a:cubicBezTo>
                  <a:cubicBezTo>
                    <a:pt x="457" y="1414"/>
                    <a:pt x="229" y="957"/>
                    <a:pt x="229" y="653"/>
                  </a:cubicBezTo>
                  <a:cubicBezTo>
                    <a:pt x="229" y="463"/>
                    <a:pt x="267" y="348"/>
                    <a:pt x="381" y="310"/>
                  </a:cubicBezTo>
                  <a:close/>
                  <a:moveTo>
                    <a:pt x="454" y="1"/>
                  </a:moveTo>
                  <a:cubicBezTo>
                    <a:pt x="378" y="1"/>
                    <a:pt x="300" y="29"/>
                    <a:pt x="229" y="82"/>
                  </a:cubicBezTo>
                  <a:cubicBezTo>
                    <a:pt x="77" y="158"/>
                    <a:pt x="1" y="424"/>
                    <a:pt x="1" y="653"/>
                  </a:cubicBezTo>
                  <a:cubicBezTo>
                    <a:pt x="1" y="1071"/>
                    <a:pt x="267" y="1604"/>
                    <a:pt x="609" y="1794"/>
                  </a:cubicBezTo>
                  <a:cubicBezTo>
                    <a:pt x="686" y="1832"/>
                    <a:pt x="800" y="1870"/>
                    <a:pt x="876" y="1870"/>
                  </a:cubicBezTo>
                  <a:cubicBezTo>
                    <a:pt x="990" y="1870"/>
                    <a:pt x="1028" y="1870"/>
                    <a:pt x="1066" y="1832"/>
                  </a:cubicBezTo>
                  <a:cubicBezTo>
                    <a:pt x="1218" y="1756"/>
                    <a:pt x="1332" y="1490"/>
                    <a:pt x="1332" y="1261"/>
                  </a:cubicBezTo>
                  <a:cubicBezTo>
                    <a:pt x="1332" y="843"/>
                    <a:pt x="1028" y="310"/>
                    <a:pt x="686" y="120"/>
                  </a:cubicBezTo>
                  <a:cubicBezTo>
                    <a:pt x="624" y="39"/>
                    <a:pt x="541" y="1"/>
                    <a:pt x="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40"/>
            <p:cNvSpPr/>
            <p:nvPr/>
          </p:nvSpPr>
          <p:spPr>
            <a:xfrm>
              <a:off x="8021183" y="1795465"/>
              <a:ext cx="16674" cy="21556"/>
            </a:xfrm>
            <a:custGeom>
              <a:avLst/>
              <a:gdLst/>
              <a:ahLst/>
              <a:cxnLst/>
              <a:rect l="l" t="t" r="r" b="b"/>
              <a:pathLst>
                <a:path w="1257" h="1625" extrusionOk="0">
                  <a:moveTo>
                    <a:pt x="388" y="0"/>
                  </a:moveTo>
                  <a:cubicBezTo>
                    <a:pt x="359" y="0"/>
                    <a:pt x="331" y="5"/>
                    <a:pt x="305" y="13"/>
                  </a:cubicBezTo>
                  <a:cubicBezTo>
                    <a:pt x="77" y="127"/>
                    <a:pt x="1" y="546"/>
                    <a:pt x="191" y="1002"/>
                  </a:cubicBezTo>
                  <a:cubicBezTo>
                    <a:pt x="359" y="1373"/>
                    <a:pt x="647" y="1624"/>
                    <a:pt x="896" y="1624"/>
                  </a:cubicBezTo>
                  <a:cubicBezTo>
                    <a:pt x="928" y="1624"/>
                    <a:pt x="959" y="1620"/>
                    <a:pt x="990" y="1611"/>
                  </a:cubicBezTo>
                  <a:cubicBezTo>
                    <a:pt x="1218" y="1497"/>
                    <a:pt x="1256" y="1079"/>
                    <a:pt x="1066" y="622"/>
                  </a:cubicBezTo>
                  <a:cubicBezTo>
                    <a:pt x="898" y="252"/>
                    <a:pt x="610"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40"/>
            <p:cNvSpPr/>
            <p:nvPr/>
          </p:nvSpPr>
          <p:spPr>
            <a:xfrm>
              <a:off x="8020175" y="1793037"/>
              <a:ext cx="17682" cy="24819"/>
            </a:xfrm>
            <a:custGeom>
              <a:avLst/>
              <a:gdLst/>
              <a:ahLst/>
              <a:cxnLst/>
              <a:rect l="l" t="t" r="r" b="b"/>
              <a:pathLst>
                <a:path w="1333" h="1871" extrusionOk="0">
                  <a:moveTo>
                    <a:pt x="457" y="310"/>
                  </a:moveTo>
                  <a:cubicBezTo>
                    <a:pt x="533" y="310"/>
                    <a:pt x="571" y="348"/>
                    <a:pt x="609" y="348"/>
                  </a:cubicBezTo>
                  <a:cubicBezTo>
                    <a:pt x="838" y="501"/>
                    <a:pt x="1104" y="919"/>
                    <a:pt x="1104" y="1262"/>
                  </a:cubicBezTo>
                  <a:cubicBezTo>
                    <a:pt x="1104" y="1452"/>
                    <a:pt x="1028" y="1528"/>
                    <a:pt x="952" y="1604"/>
                  </a:cubicBezTo>
                  <a:cubicBezTo>
                    <a:pt x="838" y="1604"/>
                    <a:pt x="762" y="1604"/>
                    <a:pt x="724" y="1528"/>
                  </a:cubicBezTo>
                  <a:cubicBezTo>
                    <a:pt x="457" y="1414"/>
                    <a:pt x="229" y="957"/>
                    <a:pt x="229" y="653"/>
                  </a:cubicBezTo>
                  <a:cubicBezTo>
                    <a:pt x="229" y="463"/>
                    <a:pt x="267" y="348"/>
                    <a:pt x="381" y="310"/>
                  </a:cubicBezTo>
                  <a:close/>
                  <a:moveTo>
                    <a:pt x="458" y="1"/>
                  </a:moveTo>
                  <a:cubicBezTo>
                    <a:pt x="378" y="1"/>
                    <a:pt x="300" y="29"/>
                    <a:pt x="229" y="82"/>
                  </a:cubicBezTo>
                  <a:cubicBezTo>
                    <a:pt x="77" y="158"/>
                    <a:pt x="1" y="425"/>
                    <a:pt x="1" y="653"/>
                  </a:cubicBezTo>
                  <a:cubicBezTo>
                    <a:pt x="1" y="1071"/>
                    <a:pt x="267" y="1604"/>
                    <a:pt x="609" y="1794"/>
                  </a:cubicBezTo>
                  <a:cubicBezTo>
                    <a:pt x="724" y="1832"/>
                    <a:pt x="800" y="1870"/>
                    <a:pt x="914" y="1870"/>
                  </a:cubicBezTo>
                  <a:cubicBezTo>
                    <a:pt x="990" y="1870"/>
                    <a:pt x="1028" y="1870"/>
                    <a:pt x="1104" y="1832"/>
                  </a:cubicBezTo>
                  <a:cubicBezTo>
                    <a:pt x="1218" y="1756"/>
                    <a:pt x="1332" y="1490"/>
                    <a:pt x="1332" y="1262"/>
                  </a:cubicBezTo>
                  <a:cubicBezTo>
                    <a:pt x="1332" y="843"/>
                    <a:pt x="1028" y="310"/>
                    <a:pt x="724" y="120"/>
                  </a:cubicBezTo>
                  <a:cubicBezTo>
                    <a:pt x="642" y="39"/>
                    <a:pt x="550"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grpSp>
        <p:nvGrpSpPr>
          <p:cNvPr id="1477" name="Google Shape;1477;p42"/>
          <p:cNvGrpSpPr/>
          <p:nvPr/>
        </p:nvGrpSpPr>
        <p:grpSpPr>
          <a:xfrm flipH="1">
            <a:off x="551038" y="4086391"/>
            <a:ext cx="516312" cy="443533"/>
            <a:chOff x="2483315" y="4629105"/>
            <a:chExt cx="279586" cy="240163"/>
          </a:xfrm>
        </p:grpSpPr>
        <p:sp>
          <p:nvSpPr>
            <p:cNvPr id="1478" name="Google Shape;1478;p42"/>
            <p:cNvSpPr/>
            <p:nvPr/>
          </p:nvSpPr>
          <p:spPr>
            <a:xfrm>
              <a:off x="2489364" y="4801125"/>
              <a:ext cx="128710" cy="68142"/>
            </a:xfrm>
            <a:custGeom>
              <a:avLst/>
              <a:gdLst/>
              <a:ahLst/>
              <a:cxnLst/>
              <a:rect l="l" t="t" r="r" b="b"/>
              <a:pathLst>
                <a:path w="9703" h="5137" extrusionOk="0">
                  <a:moveTo>
                    <a:pt x="4832" y="1"/>
                  </a:moveTo>
                  <a:cubicBezTo>
                    <a:pt x="2169" y="1"/>
                    <a:pt x="1" y="1142"/>
                    <a:pt x="1" y="2588"/>
                  </a:cubicBezTo>
                  <a:cubicBezTo>
                    <a:pt x="1" y="3996"/>
                    <a:pt x="2169" y="5137"/>
                    <a:pt x="4832" y="5137"/>
                  </a:cubicBezTo>
                  <a:cubicBezTo>
                    <a:pt x="7495" y="5137"/>
                    <a:pt x="9702" y="3996"/>
                    <a:pt x="9702" y="2588"/>
                  </a:cubicBezTo>
                  <a:cubicBezTo>
                    <a:pt x="9702" y="1142"/>
                    <a:pt x="7495" y="1"/>
                    <a:pt x="48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42"/>
            <p:cNvSpPr/>
            <p:nvPr/>
          </p:nvSpPr>
          <p:spPr>
            <a:xfrm>
              <a:off x="2504512" y="4801125"/>
              <a:ext cx="98413" cy="57039"/>
            </a:xfrm>
            <a:custGeom>
              <a:avLst/>
              <a:gdLst/>
              <a:ahLst/>
              <a:cxnLst/>
              <a:rect l="l" t="t" r="r" b="b"/>
              <a:pathLst>
                <a:path w="7419" h="4300" extrusionOk="0">
                  <a:moveTo>
                    <a:pt x="0" y="1"/>
                  </a:moveTo>
                  <a:lnTo>
                    <a:pt x="0" y="2284"/>
                  </a:lnTo>
                  <a:cubicBezTo>
                    <a:pt x="0" y="3387"/>
                    <a:pt x="1636" y="4300"/>
                    <a:pt x="3690" y="4300"/>
                  </a:cubicBezTo>
                  <a:cubicBezTo>
                    <a:pt x="5745" y="4300"/>
                    <a:pt x="7419" y="3387"/>
                    <a:pt x="7419" y="2284"/>
                  </a:cubicBezTo>
                  <a:lnTo>
                    <a:pt x="7419" y="1"/>
                  </a:lnTo>
                  <a:lnTo>
                    <a:pt x="6163" y="800"/>
                  </a:lnTo>
                  <a:cubicBezTo>
                    <a:pt x="5517" y="496"/>
                    <a:pt x="4642" y="267"/>
                    <a:pt x="3690" y="267"/>
                  </a:cubicBezTo>
                  <a:cubicBezTo>
                    <a:pt x="2739" y="267"/>
                    <a:pt x="1902" y="457"/>
                    <a:pt x="1218" y="80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42"/>
            <p:cNvSpPr/>
            <p:nvPr/>
          </p:nvSpPr>
          <p:spPr>
            <a:xfrm>
              <a:off x="2502483" y="4798738"/>
              <a:ext cx="103467" cy="60953"/>
            </a:xfrm>
            <a:custGeom>
              <a:avLst/>
              <a:gdLst/>
              <a:ahLst/>
              <a:cxnLst/>
              <a:rect l="l" t="t" r="r" b="b"/>
              <a:pathLst>
                <a:path w="7800" h="4595" extrusionOk="0">
                  <a:moveTo>
                    <a:pt x="7420" y="485"/>
                  </a:moveTo>
                  <a:lnTo>
                    <a:pt x="7420" y="2464"/>
                  </a:lnTo>
                  <a:cubicBezTo>
                    <a:pt x="7420" y="3415"/>
                    <a:pt x="5784" y="4290"/>
                    <a:pt x="3843" y="4290"/>
                  </a:cubicBezTo>
                  <a:cubicBezTo>
                    <a:pt x="1903" y="4290"/>
                    <a:pt x="267" y="3453"/>
                    <a:pt x="267" y="2464"/>
                  </a:cubicBezTo>
                  <a:lnTo>
                    <a:pt x="267" y="485"/>
                  </a:lnTo>
                  <a:lnTo>
                    <a:pt x="1294" y="1132"/>
                  </a:lnTo>
                  <a:lnTo>
                    <a:pt x="1409" y="1132"/>
                  </a:lnTo>
                  <a:cubicBezTo>
                    <a:pt x="2093" y="866"/>
                    <a:pt x="2930" y="676"/>
                    <a:pt x="3843" y="676"/>
                  </a:cubicBezTo>
                  <a:cubicBezTo>
                    <a:pt x="4756" y="676"/>
                    <a:pt x="5593" y="790"/>
                    <a:pt x="6278" y="1132"/>
                  </a:cubicBezTo>
                  <a:cubicBezTo>
                    <a:pt x="6297" y="1151"/>
                    <a:pt x="6316" y="1161"/>
                    <a:pt x="6340" y="1161"/>
                  </a:cubicBezTo>
                  <a:cubicBezTo>
                    <a:pt x="6364" y="1161"/>
                    <a:pt x="6392" y="1151"/>
                    <a:pt x="6430" y="1132"/>
                  </a:cubicBezTo>
                  <a:lnTo>
                    <a:pt x="7420" y="485"/>
                  </a:lnTo>
                  <a:close/>
                  <a:moveTo>
                    <a:pt x="167" y="0"/>
                  </a:moveTo>
                  <a:cubicBezTo>
                    <a:pt x="144" y="0"/>
                    <a:pt x="115" y="10"/>
                    <a:pt x="77" y="29"/>
                  </a:cubicBezTo>
                  <a:cubicBezTo>
                    <a:pt x="39" y="105"/>
                    <a:pt x="1" y="143"/>
                    <a:pt x="1" y="181"/>
                  </a:cubicBezTo>
                  <a:lnTo>
                    <a:pt x="1" y="2464"/>
                  </a:lnTo>
                  <a:cubicBezTo>
                    <a:pt x="1" y="3643"/>
                    <a:pt x="1675" y="4594"/>
                    <a:pt x="3843" y="4594"/>
                  </a:cubicBezTo>
                  <a:cubicBezTo>
                    <a:pt x="6050" y="4594"/>
                    <a:pt x="7686" y="3643"/>
                    <a:pt x="7800" y="2464"/>
                  </a:cubicBezTo>
                  <a:lnTo>
                    <a:pt x="7800" y="181"/>
                  </a:lnTo>
                  <a:cubicBezTo>
                    <a:pt x="7800" y="143"/>
                    <a:pt x="7762" y="105"/>
                    <a:pt x="7686" y="29"/>
                  </a:cubicBezTo>
                  <a:cubicBezTo>
                    <a:pt x="7667" y="10"/>
                    <a:pt x="7648" y="0"/>
                    <a:pt x="7629" y="0"/>
                  </a:cubicBezTo>
                  <a:cubicBezTo>
                    <a:pt x="7610" y="0"/>
                    <a:pt x="7591" y="10"/>
                    <a:pt x="7572" y="29"/>
                  </a:cubicBezTo>
                  <a:lnTo>
                    <a:pt x="6354" y="790"/>
                  </a:lnTo>
                  <a:cubicBezTo>
                    <a:pt x="5670" y="523"/>
                    <a:pt x="4795" y="333"/>
                    <a:pt x="3881" y="333"/>
                  </a:cubicBezTo>
                  <a:cubicBezTo>
                    <a:pt x="3006" y="333"/>
                    <a:pt x="2131" y="485"/>
                    <a:pt x="1409" y="790"/>
                  </a:cubicBezTo>
                  <a:lnTo>
                    <a:pt x="229" y="29"/>
                  </a:lnTo>
                  <a:cubicBezTo>
                    <a:pt x="210" y="10"/>
                    <a:pt x="191"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42"/>
            <p:cNvSpPr/>
            <p:nvPr/>
          </p:nvSpPr>
          <p:spPr>
            <a:xfrm>
              <a:off x="2504512" y="4774887"/>
              <a:ext cx="98413" cy="53007"/>
            </a:xfrm>
            <a:custGeom>
              <a:avLst/>
              <a:gdLst/>
              <a:ahLst/>
              <a:cxnLst/>
              <a:rect l="l" t="t" r="r" b="b"/>
              <a:pathLst>
                <a:path w="7419" h="3996" extrusionOk="0">
                  <a:moveTo>
                    <a:pt x="3690" y="1"/>
                  </a:moveTo>
                  <a:cubicBezTo>
                    <a:pt x="1636" y="1"/>
                    <a:pt x="0" y="876"/>
                    <a:pt x="0" y="1979"/>
                  </a:cubicBezTo>
                  <a:cubicBezTo>
                    <a:pt x="0" y="3082"/>
                    <a:pt x="1636" y="3995"/>
                    <a:pt x="3690" y="3995"/>
                  </a:cubicBezTo>
                  <a:cubicBezTo>
                    <a:pt x="5745" y="3995"/>
                    <a:pt x="7419" y="3082"/>
                    <a:pt x="7419" y="1979"/>
                  </a:cubicBezTo>
                  <a:cubicBezTo>
                    <a:pt x="7419" y="876"/>
                    <a:pt x="5745" y="1"/>
                    <a:pt x="36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42"/>
            <p:cNvSpPr/>
            <p:nvPr/>
          </p:nvSpPr>
          <p:spPr>
            <a:xfrm>
              <a:off x="2517127" y="4777408"/>
              <a:ext cx="76711" cy="45937"/>
            </a:xfrm>
            <a:custGeom>
              <a:avLst/>
              <a:gdLst/>
              <a:ahLst/>
              <a:cxnLst/>
              <a:rect l="l" t="t" r="r" b="b"/>
              <a:pathLst>
                <a:path w="5783" h="3463" extrusionOk="0">
                  <a:moveTo>
                    <a:pt x="1332" y="1"/>
                  </a:moveTo>
                  <a:lnTo>
                    <a:pt x="0" y="457"/>
                  </a:lnTo>
                  <a:lnTo>
                    <a:pt x="4680" y="3463"/>
                  </a:lnTo>
                  <a:lnTo>
                    <a:pt x="5250" y="3235"/>
                  </a:lnTo>
                  <a:cubicBezTo>
                    <a:pt x="5250" y="3235"/>
                    <a:pt x="5783" y="2892"/>
                    <a:pt x="5745" y="2892"/>
                  </a:cubicBezTo>
                  <a:cubicBezTo>
                    <a:pt x="5707" y="2854"/>
                    <a:pt x="1332" y="1"/>
                    <a:pt x="13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2"/>
            <p:cNvSpPr/>
            <p:nvPr/>
          </p:nvSpPr>
          <p:spPr>
            <a:xfrm>
              <a:off x="2517127" y="4783470"/>
              <a:ext cx="62080" cy="39875"/>
            </a:xfrm>
            <a:custGeom>
              <a:avLst/>
              <a:gdLst/>
              <a:ahLst/>
              <a:cxnLst/>
              <a:rect l="l" t="t" r="r" b="b"/>
              <a:pathLst>
                <a:path w="4680" h="3006" extrusionOk="0">
                  <a:moveTo>
                    <a:pt x="0" y="0"/>
                  </a:moveTo>
                  <a:lnTo>
                    <a:pt x="4680"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2"/>
            <p:cNvSpPr/>
            <p:nvPr/>
          </p:nvSpPr>
          <p:spPr>
            <a:xfrm>
              <a:off x="2514594" y="4782024"/>
              <a:ext cx="66630" cy="43854"/>
            </a:xfrm>
            <a:custGeom>
              <a:avLst/>
              <a:gdLst/>
              <a:ahLst/>
              <a:cxnLst/>
              <a:rect l="l" t="t" r="r" b="b"/>
              <a:pathLst>
                <a:path w="5023" h="3306" extrusionOk="0">
                  <a:moveTo>
                    <a:pt x="176" y="1"/>
                  </a:moveTo>
                  <a:cubicBezTo>
                    <a:pt x="128" y="1"/>
                    <a:pt x="65" y="45"/>
                    <a:pt x="39" y="71"/>
                  </a:cubicBezTo>
                  <a:cubicBezTo>
                    <a:pt x="1" y="109"/>
                    <a:pt x="39" y="224"/>
                    <a:pt x="77" y="262"/>
                  </a:cubicBezTo>
                  <a:lnTo>
                    <a:pt x="4795" y="3267"/>
                  </a:lnTo>
                  <a:cubicBezTo>
                    <a:pt x="4833" y="3305"/>
                    <a:pt x="4833" y="3305"/>
                    <a:pt x="4871" y="3305"/>
                  </a:cubicBezTo>
                  <a:cubicBezTo>
                    <a:pt x="4947" y="3305"/>
                    <a:pt x="4985" y="3267"/>
                    <a:pt x="4985" y="3191"/>
                  </a:cubicBezTo>
                  <a:cubicBezTo>
                    <a:pt x="5023" y="3153"/>
                    <a:pt x="4985" y="3077"/>
                    <a:pt x="4947" y="3001"/>
                  </a:cubicBezTo>
                  <a:lnTo>
                    <a:pt x="229" y="33"/>
                  </a:lnTo>
                  <a:cubicBezTo>
                    <a:pt x="217" y="10"/>
                    <a:pt x="19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2"/>
            <p:cNvSpPr/>
            <p:nvPr/>
          </p:nvSpPr>
          <p:spPr>
            <a:xfrm>
              <a:off x="2532767" y="4777408"/>
              <a:ext cx="61072" cy="38880"/>
            </a:xfrm>
            <a:custGeom>
              <a:avLst/>
              <a:gdLst/>
              <a:ahLst/>
              <a:cxnLst/>
              <a:rect l="l" t="t" r="r" b="b"/>
              <a:pathLst>
                <a:path w="4604" h="2931" extrusionOk="0">
                  <a:moveTo>
                    <a:pt x="1" y="1"/>
                  </a:moveTo>
                  <a:lnTo>
                    <a:pt x="4604" y="2930"/>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2"/>
            <p:cNvSpPr/>
            <p:nvPr/>
          </p:nvSpPr>
          <p:spPr>
            <a:xfrm>
              <a:off x="2530246" y="4775179"/>
              <a:ext cx="65622" cy="43125"/>
            </a:xfrm>
            <a:custGeom>
              <a:avLst/>
              <a:gdLst/>
              <a:ahLst/>
              <a:cxnLst/>
              <a:rect l="l" t="t" r="r" b="b"/>
              <a:pathLst>
                <a:path w="4947" h="3251" extrusionOk="0">
                  <a:moveTo>
                    <a:pt x="179" y="1"/>
                  </a:moveTo>
                  <a:cubicBezTo>
                    <a:pt x="130" y="1"/>
                    <a:pt x="65" y="28"/>
                    <a:pt x="38" y="55"/>
                  </a:cubicBezTo>
                  <a:cubicBezTo>
                    <a:pt x="0" y="93"/>
                    <a:pt x="38" y="207"/>
                    <a:pt x="76" y="245"/>
                  </a:cubicBezTo>
                  <a:lnTo>
                    <a:pt x="4718" y="3174"/>
                  </a:lnTo>
                  <a:cubicBezTo>
                    <a:pt x="4756" y="3250"/>
                    <a:pt x="4756" y="3250"/>
                    <a:pt x="4794" y="3250"/>
                  </a:cubicBezTo>
                  <a:cubicBezTo>
                    <a:pt x="4832" y="3250"/>
                    <a:pt x="4908" y="3212"/>
                    <a:pt x="4908" y="3136"/>
                  </a:cubicBezTo>
                  <a:cubicBezTo>
                    <a:pt x="4946" y="3098"/>
                    <a:pt x="4908" y="3022"/>
                    <a:pt x="4832" y="2946"/>
                  </a:cubicBezTo>
                  <a:lnTo>
                    <a:pt x="229" y="17"/>
                  </a:lnTo>
                  <a:cubicBezTo>
                    <a:pt x="217" y="6"/>
                    <a:pt x="200"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2"/>
            <p:cNvSpPr/>
            <p:nvPr/>
          </p:nvSpPr>
          <p:spPr>
            <a:xfrm>
              <a:off x="2502483" y="4772367"/>
              <a:ext cx="101955" cy="56535"/>
            </a:xfrm>
            <a:custGeom>
              <a:avLst/>
              <a:gdLst/>
              <a:ahLst/>
              <a:cxnLst/>
              <a:rect l="l" t="t" r="r" b="b"/>
              <a:pathLst>
                <a:path w="7686" h="4262" extrusionOk="0">
                  <a:moveTo>
                    <a:pt x="3843" y="305"/>
                  </a:moveTo>
                  <a:cubicBezTo>
                    <a:pt x="5784" y="305"/>
                    <a:pt x="7420" y="1142"/>
                    <a:pt x="7420" y="2169"/>
                  </a:cubicBezTo>
                  <a:cubicBezTo>
                    <a:pt x="7420" y="3234"/>
                    <a:pt x="5784" y="4033"/>
                    <a:pt x="3843" y="4033"/>
                  </a:cubicBezTo>
                  <a:cubicBezTo>
                    <a:pt x="1903" y="4033"/>
                    <a:pt x="267" y="3158"/>
                    <a:pt x="267" y="2169"/>
                  </a:cubicBezTo>
                  <a:cubicBezTo>
                    <a:pt x="267" y="1142"/>
                    <a:pt x="1903" y="305"/>
                    <a:pt x="3843" y="305"/>
                  </a:cubicBezTo>
                  <a:close/>
                  <a:moveTo>
                    <a:pt x="3843" y="0"/>
                  </a:moveTo>
                  <a:cubicBezTo>
                    <a:pt x="1713" y="0"/>
                    <a:pt x="1" y="952"/>
                    <a:pt x="1" y="2131"/>
                  </a:cubicBezTo>
                  <a:cubicBezTo>
                    <a:pt x="1" y="3310"/>
                    <a:pt x="1675" y="4261"/>
                    <a:pt x="3843" y="4261"/>
                  </a:cubicBezTo>
                  <a:cubicBezTo>
                    <a:pt x="6050" y="4261"/>
                    <a:pt x="7686" y="3348"/>
                    <a:pt x="7686" y="2131"/>
                  </a:cubicBezTo>
                  <a:cubicBezTo>
                    <a:pt x="7686" y="952"/>
                    <a:pt x="6050" y="0"/>
                    <a:pt x="3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2"/>
            <p:cNvSpPr/>
            <p:nvPr/>
          </p:nvSpPr>
          <p:spPr>
            <a:xfrm>
              <a:off x="2634204" y="4757736"/>
              <a:ext cx="128697" cy="68142"/>
            </a:xfrm>
            <a:custGeom>
              <a:avLst/>
              <a:gdLst/>
              <a:ahLst/>
              <a:cxnLst/>
              <a:rect l="l" t="t" r="r" b="b"/>
              <a:pathLst>
                <a:path w="9702" h="5137" extrusionOk="0">
                  <a:moveTo>
                    <a:pt x="4870" y="0"/>
                  </a:moveTo>
                  <a:cubicBezTo>
                    <a:pt x="2207" y="0"/>
                    <a:pt x="0" y="1141"/>
                    <a:pt x="0" y="2549"/>
                  </a:cubicBezTo>
                  <a:cubicBezTo>
                    <a:pt x="0" y="3995"/>
                    <a:pt x="2207" y="5136"/>
                    <a:pt x="4870" y="5136"/>
                  </a:cubicBezTo>
                  <a:cubicBezTo>
                    <a:pt x="7533" y="5136"/>
                    <a:pt x="9702" y="3995"/>
                    <a:pt x="9702" y="2549"/>
                  </a:cubicBezTo>
                  <a:cubicBezTo>
                    <a:pt x="9702" y="1141"/>
                    <a:pt x="7533" y="0"/>
                    <a:pt x="4870"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2"/>
            <p:cNvSpPr/>
            <p:nvPr/>
          </p:nvSpPr>
          <p:spPr>
            <a:xfrm>
              <a:off x="2649339" y="4757736"/>
              <a:ext cx="98426" cy="56535"/>
            </a:xfrm>
            <a:custGeom>
              <a:avLst/>
              <a:gdLst/>
              <a:ahLst/>
              <a:cxnLst/>
              <a:rect l="l" t="t" r="r" b="b"/>
              <a:pathLst>
                <a:path w="7420" h="4262" extrusionOk="0">
                  <a:moveTo>
                    <a:pt x="1" y="0"/>
                  </a:moveTo>
                  <a:lnTo>
                    <a:pt x="1" y="2283"/>
                  </a:lnTo>
                  <a:cubicBezTo>
                    <a:pt x="1" y="3386"/>
                    <a:pt x="1675" y="4261"/>
                    <a:pt x="3691" y="4261"/>
                  </a:cubicBezTo>
                  <a:cubicBezTo>
                    <a:pt x="5745" y="4261"/>
                    <a:pt x="7419" y="3386"/>
                    <a:pt x="7419" y="2283"/>
                  </a:cubicBezTo>
                  <a:lnTo>
                    <a:pt x="7419" y="0"/>
                  </a:lnTo>
                  <a:lnTo>
                    <a:pt x="6202" y="799"/>
                  </a:lnTo>
                  <a:cubicBezTo>
                    <a:pt x="5517" y="457"/>
                    <a:pt x="4680" y="266"/>
                    <a:pt x="3729" y="266"/>
                  </a:cubicBezTo>
                  <a:cubicBezTo>
                    <a:pt x="2778" y="266"/>
                    <a:pt x="1903" y="457"/>
                    <a:pt x="1256" y="79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2"/>
            <p:cNvSpPr/>
            <p:nvPr/>
          </p:nvSpPr>
          <p:spPr>
            <a:xfrm>
              <a:off x="2647323" y="4755335"/>
              <a:ext cx="103467" cy="60953"/>
            </a:xfrm>
            <a:custGeom>
              <a:avLst/>
              <a:gdLst/>
              <a:ahLst/>
              <a:cxnLst/>
              <a:rect l="l" t="t" r="r" b="b"/>
              <a:pathLst>
                <a:path w="7800" h="4595" extrusionOk="0">
                  <a:moveTo>
                    <a:pt x="7419" y="447"/>
                  </a:moveTo>
                  <a:lnTo>
                    <a:pt x="7419" y="2464"/>
                  </a:lnTo>
                  <a:cubicBezTo>
                    <a:pt x="7419" y="3415"/>
                    <a:pt x="5821" y="4252"/>
                    <a:pt x="3881" y="4252"/>
                  </a:cubicBezTo>
                  <a:cubicBezTo>
                    <a:pt x="1903" y="4252"/>
                    <a:pt x="305" y="3453"/>
                    <a:pt x="305" y="2464"/>
                  </a:cubicBezTo>
                  <a:lnTo>
                    <a:pt x="305" y="447"/>
                  </a:lnTo>
                  <a:lnTo>
                    <a:pt x="1294" y="1132"/>
                  </a:lnTo>
                  <a:lnTo>
                    <a:pt x="1446" y="1132"/>
                  </a:lnTo>
                  <a:cubicBezTo>
                    <a:pt x="2093" y="828"/>
                    <a:pt x="2968" y="638"/>
                    <a:pt x="3881" y="638"/>
                  </a:cubicBezTo>
                  <a:cubicBezTo>
                    <a:pt x="4756" y="638"/>
                    <a:pt x="5631" y="790"/>
                    <a:pt x="6278" y="1132"/>
                  </a:cubicBezTo>
                  <a:cubicBezTo>
                    <a:pt x="6316" y="1151"/>
                    <a:pt x="6344" y="1161"/>
                    <a:pt x="6368" y="1161"/>
                  </a:cubicBezTo>
                  <a:cubicBezTo>
                    <a:pt x="6392" y="1161"/>
                    <a:pt x="6411" y="1151"/>
                    <a:pt x="6430" y="1132"/>
                  </a:cubicBezTo>
                  <a:lnTo>
                    <a:pt x="7419" y="447"/>
                  </a:lnTo>
                  <a:close/>
                  <a:moveTo>
                    <a:pt x="177" y="0"/>
                  </a:moveTo>
                  <a:cubicBezTo>
                    <a:pt x="153" y="0"/>
                    <a:pt x="134" y="10"/>
                    <a:pt x="115" y="29"/>
                  </a:cubicBezTo>
                  <a:cubicBezTo>
                    <a:pt x="77" y="67"/>
                    <a:pt x="1" y="143"/>
                    <a:pt x="1" y="181"/>
                  </a:cubicBezTo>
                  <a:lnTo>
                    <a:pt x="1" y="2464"/>
                  </a:lnTo>
                  <a:cubicBezTo>
                    <a:pt x="1" y="3643"/>
                    <a:pt x="1675" y="4594"/>
                    <a:pt x="3881" y="4594"/>
                  </a:cubicBezTo>
                  <a:cubicBezTo>
                    <a:pt x="6050" y="4594"/>
                    <a:pt x="7762" y="3643"/>
                    <a:pt x="7800" y="2464"/>
                  </a:cubicBezTo>
                  <a:lnTo>
                    <a:pt x="7800" y="181"/>
                  </a:lnTo>
                  <a:cubicBezTo>
                    <a:pt x="7800" y="143"/>
                    <a:pt x="7762" y="67"/>
                    <a:pt x="7724" y="29"/>
                  </a:cubicBezTo>
                  <a:cubicBezTo>
                    <a:pt x="7686" y="10"/>
                    <a:pt x="7657" y="0"/>
                    <a:pt x="7633" y="0"/>
                  </a:cubicBezTo>
                  <a:cubicBezTo>
                    <a:pt x="7609" y="0"/>
                    <a:pt x="7590" y="10"/>
                    <a:pt x="7571" y="29"/>
                  </a:cubicBezTo>
                  <a:lnTo>
                    <a:pt x="6392" y="790"/>
                  </a:lnTo>
                  <a:cubicBezTo>
                    <a:pt x="5669" y="524"/>
                    <a:pt x="4832" y="333"/>
                    <a:pt x="3919" y="333"/>
                  </a:cubicBezTo>
                  <a:cubicBezTo>
                    <a:pt x="3006" y="333"/>
                    <a:pt x="2169" y="447"/>
                    <a:pt x="1446" y="790"/>
                  </a:cubicBezTo>
                  <a:lnTo>
                    <a:pt x="267" y="29"/>
                  </a:lnTo>
                  <a:cubicBezTo>
                    <a:pt x="229" y="10"/>
                    <a:pt x="200"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2"/>
            <p:cNvSpPr/>
            <p:nvPr/>
          </p:nvSpPr>
          <p:spPr>
            <a:xfrm>
              <a:off x="2649339" y="4730980"/>
              <a:ext cx="98426" cy="53007"/>
            </a:xfrm>
            <a:custGeom>
              <a:avLst/>
              <a:gdLst/>
              <a:ahLst/>
              <a:cxnLst/>
              <a:rect l="l" t="t" r="r" b="b"/>
              <a:pathLst>
                <a:path w="7420" h="3996" extrusionOk="0">
                  <a:moveTo>
                    <a:pt x="3729" y="1"/>
                  </a:moveTo>
                  <a:cubicBezTo>
                    <a:pt x="1675" y="1"/>
                    <a:pt x="1" y="914"/>
                    <a:pt x="1" y="2017"/>
                  </a:cubicBezTo>
                  <a:cubicBezTo>
                    <a:pt x="1" y="3120"/>
                    <a:pt x="1675" y="3995"/>
                    <a:pt x="3729" y="3995"/>
                  </a:cubicBezTo>
                  <a:cubicBezTo>
                    <a:pt x="5745" y="3995"/>
                    <a:pt x="7419" y="3120"/>
                    <a:pt x="7419" y="2017"/>
                  </a:cubicBezTo>
                  <a:cubicBezTo>
                    <a:pt x="7419" y="914"/>
                    <a:pt x="5745" y="1"/>
                    <a:pt x="3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2"/>
            <p:cNvSpPr/>
            <p:nvPr/>
          </p:nvSpPr>
          <p:spPr>
            <a:xfrm>
              <a:off x="2658426" y="4733514"/>
              <a:ext cx="76725" cy="46441"/>
            </a:xfrm>
            <a:custGeom>
              <a:avLst/>
              <a:gdLst/>
              <a:ahLst/>
              <a:cxnLst/>
              <a:rect l="l" t="t" r="r" b="b"/>
              <a:pathLst>
                <a:path w="5784" h="3501" extrusionOk="0">
                  <a:moveTo>
                    <a:pt x="4452" y="0"/>
                  </a:moveTo>
                  <a:cubicBezTo>
                    <a:pt x="4452" y="0"/>
                    <a:pt x="115" y="2853"/>
                    <a:pt x="39" y="2929"/>
                  </a:cubicBezTo>
                  <a:cubicBezTo>
                    <a:pt x="1" y="2929"/>
                    <a:pt x="495" y="3234"/>
                    <a:pt x="495" y="3234"/>
                  </a:cubicBezTo>
                  <a:lnTo>
                    <a:pt x="1066" y="3500"/>
                  </a:lnTo>
                  <a:lnTo>
                    <a:pt x="5783" y="495"/>
                  </a:lnTo>
                  <a:lnTo>
                    <a:pt x="4452"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2"/>
            <p:cNvSpPr/>
            <p:nvPr/>
          </p:nvSpPr>
          <p:spPr>
            <a:xfrm>
              <a:off x="2673561" y="4740067"/>
              <a:ext cx="62093" cy="39888"/>
            </a:xfrm>
            <a:custGeom>
              <a:avLst/>
              <a:gdLst/>
              <a:ahLst/>
              <a:cxnLst/>
              <a:rect l="l" t="t" r="r" b="b"/>
              <a:pathLst>
                <a:path w="4681" h="3007" extrusionOk="0">
                  <a:moveTo>
                    <a:pt x="4680" y="1"/>
                  </a:moveTo>
                  <a:lnTo>
                    <a:pt x="1"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2"/>
            <p:cNvSpPr/>
            <p:nvPr/>
          </p:nvSpPr>
          <p:spPr>
            <a:xfrm>
              <a:off x="2671041" y="4738249"/>
              <a:ext cx="66630" cy="43217"/>
            </a:xfrm>
            <a:custGeom>
              <a:avLst/>
              <a:gdLst/>
              <a:ahLst/>
              <a:cxnLst/>
              <a:rect l="l" t="t" r="r" b="b"/>
              <a:pathLst>
                <a:path w="5023" h="3258" extrusionOk="0">
                  <a:moveTo>
                    <a:pt x="4859" y="1"/>
                  </a:moveTo>
                  <a:cubicBezTo>
                    <a:pt x="4832" y="1"/>
                    <a:pt x="4808" y="10"/>
                    <a:pt x="4794" y="23"/>
                  </a:cubicBezTo>
                  <a:lnTo>
                    <a:pt x="77" y="3029"/>
                  </a:lnTo>
                  <a:cubicBezTo>
                    <a:pt x="1" y="3067"/>
                    <a:pt x="1" y="3181"/>
                    <a:pt x="39" y="3219"/>
                  </a:cubicBezTo>
                  <a:cubicBezTo>
                    <a:pt x="77" y="3219"/>
                    <a:pt x="115" y="3257"/>
                    <a:pt x="191" y="3257"/>
                  </a:cubicBezTo>
                  <a:lnTo>
                    <a:pt x="229" y="3257"/>
                  </a:lnTo>
                  <a:lnTo>
                    <a:pt x="4946" y="290"/>
                  </a:lnTo>
                  <a:cubicBezTo>
                    <a:pt x="5023" y="214"/>
                    <a:pt x="5023" y="138"/>
                    <a:pt x="4984" y="100"/>
                  </a:cubicBezTo>
                  <a:cubicBezTo>
                    <a:pt x="4960" y="27"/>
                    <a:pt x="4906" y="1"/>
                    <a:pt x="4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2"/>
            <p:cNvSpPr/>
            <p:nvPr/>
          </p:nvSpPr>
          <p:spPr>
            <a:xfrm>
              <a:off x="2658426" y="4733514"/>
              <a:ext cx="61072" cy="39371"/>
            </a:xfrm>
            <a:custGeom>
              <a:avLst/>
              <a:gdLst/>
              <a:ahLst/>
              <a:cxnLst/>
              <a:rect l="l" t="t" r="r" b="b"/>
              <a:pathLst>
                <a:path w="4604" h="2968" extrusionOk="0">
                  <a:moveTo>
                    <a:pt x="4604" y="0"/>
                  </a:moveTo>
                  <a:lnTo>
                    <a:pt x="1" y="2967"/>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2"/>
            <p:cNvSpPr/>
            <p:nvPr/>
          </p:nvSpPr>
          <p:spPr>
            <a:xfrm>
              <a:off x="2655906" y="4732161"/>
              <a:ext cx="65118" cy="42740"/>
            </a:xfrm>
            <a:custGeom>
              <a:avLst/>
              <a:gdLst/>
              <a:ahLst/>
              <a:cxnLst/>
              <a:rect l="l" t="t" r="r" b="b"/>
              <a:pathLst>
                <a:path w="4909" h="3222" extrusionOk="0">
                  <a:moveTo>
                    <a:pt x="4755" y="1"/>
                  </a:moveTo>
                  <a:cubicBezTo>
                    <a:pt x="4724" y="1"/>
                    <a:pt x="4696" y="10"/>
                    <a:pt x="4680" y="26"/>
                  </a:cubicBezTo>
                  <a:lnTo>
                    <a:pt x="76" y="2955"/>
                  </a:lnTo>
                  <a:cubicBezTo>
                    <a:pt x="0" y="3031"/>
                    <a:pt x="0" y="3108"/>
                    <a:pt x="38" y="3146"/>
                  </a:cubicBezTo>
                  <a:cubicBezTo>
                    <a:pt x="76" y="3146"/>
                    <a:pt x="115" y="3222"/>
                    <a:pt x="191" y="3222"/>
                  </a:cubicBezTo>
                  <a:lnTo>
                    <a:pt x="229" y="3222"/>
                  </a:lnTo>
                  <a:lnTo>
                    <a:pt x="4832" y="254"/>
                  </a:lnTo>
                  <a:cubicBezTo>
                    <a:pt x="4908" y="216"/>
                    <a:pt x="4908" y="102"/>
                    <a:pt x="4870" y="64"/>
                  </a:cubicBezTo>
                  <a:cubicBezTo>
                    <a:pt x="4848" y="19"/>
                    <a:pt x="4799" y="1"/>
                    <a:pt x="4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2"/>
            <p:cNvSpPr/>
            <p:nvPr/>
          </p:nvSpPr>
          <p:spPr>
            <a:xfrm>
              <a:off x="2647323" y="4728460"/>
              <a:ext cx="102963" cy="57039"/>
            </a:xfrm>
            <a:custGeom>
              <a:avLst/>
              <a:gdLst/>
              <a:ahLst/>
              <a:cxnLst/>
              <a:rect l="l" t="t" r="r" b="b"/>
              <a:pathLst>
                <a:path w="7762" h="4300" extrusionOk="0">
                  <a:moveTo>
                    <a:pt x="3881" y="343"/>
                  </a:moveTo>
                  <a:cubicBezTo>
                    <a:pt x="5859" y="343"/>
                    <a:pt x="7495" y="1142"/>
                    <a:pt x="7419" y="2207"/>
                  </a:cubicBezTo>
                  <a:cubicBezTo>
                    <a:pt x="7419" y="3234"/>
                    <a:pt x="5821" y="4033"/>
                    <a:pt x="3881" y="4033"/>
                  </a:cubicBezTo>
                  <a:cubicBezTo>
                    <a:pt x="1903" y="4033"/>
                    <a:pt x="305" y="3196"/>
                    <a:pt x="305" y="2207"/>
                  </a:cubicBezTo>
                  <a:cubicBezTo>
                    <a:pt x="305" y="1142"/>
                    <a:pt x="1903" y="343"/>
                    <a:pt x="3881" y="343"/>
                  </a:cubicBezTo>
                  <a:close/>
                  <a:moveTo>
                    <a:pt x="3881" y="1"/>
                  </a:moveTo>
                  <a:cubicBezTo>
                    <a:pt x="1713" y="1"/>
                    <a:pt x="1" y="952"/>
                    <a:pt x="1" y="2169"/>
                  </a:cubicBezTo>
                  <a:cubicBezTo>
                    <a:pt x="1" y="3348"/>
                    <a:pt x="1675" y="4300"/>
                    <a:pt x="3881" y="4300"/>
                  </a:cubicBezTo>
                  <a:cubicBezTo>
                    <a:pt x="6050" y="4300"/>
                    <a:pt x="7762" y="3387"/>
                    <a:pt x="7724" y="2169"/>
                  </a:cubicBezTo>
                  <a:cubicBezTo>
                    <a:pt x="7724" y="952"/>
                    <a:pt x="605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2"/>
            <p:cNvSpPr/>
            <p:nvPr/>
          </p:nvSpPr>
          <p:spPr>
            <a:xfrm>
              <a:off x="2483315" y="4649851"/>
              <a:ext cx="169076" cy="86329"/>
            </a:xfrm>
            <a:custGeom>
              <a:avLst/>
              <a:gdLst/>
              <a:ahLst/>
              <a:cxnLst/>
              <a:rect l="l" t="t" r="r" b="b"/>
              <a:pathLst>
                <a:path w="12746" h="6508" extrusionOk="0">
                  <a:moveTo>
                    <a:pt x="8127" y="0"/>
                  </a:moveTo>
                  <a:cubicBezTo>
                    <a:pt x="6731" y="0"/>
                    <a:pt x="5158" y="334"/>
                    <a:pt x="3767" y="981"/>
                  </a:cubicBezTo>
                  <a:cubicBezTo>
                    <a:pt x="1065" y="2274"/>
                    <a:pt x="0" y="4367"/>
                    <a:pt x="1484" y="5622"/>
                  </a:cubicBezTo>
                  <a:cubicBezTo>
                    <a:pt x="2185" y="6212"/>
                    <a:pt x="3333" y="6508"/>
                    <a:pt x="4642" y="6508"/>
                  </a:cubicBezTo>
                  <a:cubicBezTo>
                    <a:pt x="6033" y="6508"/>
                    <a:pt x="7606" y="6174"/>
                    <a:pt x="9017" y="5508"/>
                  </a:cubicBezTo>
                  <a:cubicBezTo>
                    <a:pt x="11718" y="4215"/>
                    <a:pt x="12745" y="2122"/>
                    <a:pt x="11299" y="905"/>
                  </a:cubicBezTo>
                  <a:cubicBezTo>
                    <a:pt x="10598" y="296"/>
                    <a:pt x="9441" y="0"/>
                    <a:pt x="8127"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2"/>
            <p:cNvSpPr/>
            <p:nvPr/>
          </p:nvSpPr>
          <p:spPr>
            <a:xfrm>
              <a:off x="2507033" y="4650846"/>
              <a:ext cx="122648" cy="72095"/>
            </a:xfrm>
            <a:custGeom>
              <a:avLst/>
              <a:gdLst/>
              <a:ahLst/>
              <a:cxnLst/>
              <a:rect l="l" t="t" r="r" b="b"/>
              <a:pathLst>
                <a:path w="9246" h="5435" extrusionOk="0">
                  <a:moveTo>
                    <a:pt x="6150" y="0"/>
                  </a:moveTo>
                  <a:cubicBezTo>
                    <a:pt x="4981" y="0"/>
                    <a:pt x="3645" y="272"/>
                    <a:pt x="2473" y="830"/>
                  </a:cubicBezTo>
                  <a:cubicBezTo>
                    <a:pt x="1712" y="1172"/>
                    <a:pt x="1066" y="1629"/>
                    <a:pt x="647" y="2123"/>
                  </a:cubicBezTo>
                  <a:lnTo>
                    <a:pt x="0" y="2237"/>
                  </a:lnTo>
                  <a:lnTo>
                    <a:pt x="76" y="3455"/>
                  </a:lnTo>
                  <a:cubicBezTo>
                    <a:pt x="38" y="3911"/>
                    <a:pt x="229" y="4330"/>
                    <a:pt x="609" y="4672"/>
                  </a:cubicBezTo>
                  <a:cubicBezTo>
                    <a:pt x="1178" y="5186"/>
                    <a:pt x="2127" y="5434"/>
                    <a:pt x="3209" y="5434"/>
                  </a:cubicBezTo>
                  <a:cubicBezTo>
                    <a:pt x="4371" y="5434"/>
                    <a:pt x="5686" y="5148"/>
                    <a:pt x="6848" y="4596"/>
                  </a:cubicBezTo>
                  <a:cubicBezTo>
                    <a:pt x="8294" y="3873"/>
                    <a:pt x="9207" y="2808"/>
                    <a:pt x="9245" y="1933"/>
                  </a:cubicBezTo>
                  <a:lnTo>
                    <a:pt x="9245" y="449"/>
                  </a:lnTo>
                  <a:lnTo>
                    <a:pt x="8218" y="411"/>
                  </a:lnTo>
                  <a:cubicBezTo>
                    <a:pt x="7914" y="297"/>
                    <a:pt x="7647" y="145"/>
                    <a:pt x="7343" y="107"/>
                  </a:cubicBezTo>
                  <a:cubicBezTo>
                    <a:pt x="6978" y="36"/>
                    <a:pt x="6575" y="0"/>
                    <a:pt x="6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2"/>
            <p:cNvSpPr/>
            <p:nvPr/>
          </p:nvSpPr>
          <p:spPr>
            <a:xfrm>
              <a:off x="2504512" y="4648604"/>
              <a:ext cx="126681" cy="76340"/>
            </a:xfrm>
            <a:custGeom>
              <a:avLst/>
              <a:gdLst/>
              <a:ahLst/>
              <a:cxnLst/>
              <a:rect l="l" t="t" r="r" b="b"/>
              <a:pathLst>
                <a:path w="9550" h="5755" extrusionOk="0">
                  <a:moveTo>
                    <a:pt x="6196" y="281"/>
                  </a:moveTo>
                  <a:cubicBezTo>
                    <a:pt x="6658" y="281"/>
                    <a:pt x="7099" y="329"/>
                    <a:pt x="7495" y="428"/>
                  </a:cubicBezTo>
                  <a:cubicBezTo>
                    <a:pt x="7799" y="466"/>
                    <a:pt x="8065" y="542"/>
                    <a:pt x="8294" y="694"/>
                  </a:cubicBezTo>
                  <a:lnTo>
                    <a:pt x="9245" y="771"/>
                  </a:lnTo>
                  <a:lnTo>
                    <a:pt x="9245" y="2102"/>
                  </a:lnTo>
                  <a:cubicBezTo>
                    <a:pt x="9207" y="2939"/>
                    <a:pt x="8294" y="3928"/>
                    <a:pt x="6886" y="4613"/>
                  </a:cubicBezTo>
                  <a:cubicBezTo>
                    <a:pt x="5742" y="5146"/>
                    <a:pt x="4455" y="5422"/>
                    <a:pt x="3321" y="5422"/>
                  </a:cubicBezTo>
                  <a:cubicBezTo>
                    <a:pt x="2269" y="5422"/>
                    <a:pt x="1349" y="5184"/>
                    <a:pt x="799" y="4689"/>
                  </a:cubicBezTo>
                  <a:cubicBezTo>
                    <a:pt x="457" y="4423"/>
                    <a:pt x="266" y="4042"/>
                    <a:pt x="304" y="3624"/>
                  </a:cubicBezTo>
                  <a:lnTo>
                    <a:pt x="304" y="2559"/>
                  </a:lnTo>
                  <a:lnTo>
                    <a:pt x="875" y="2444"/>
                  </a:lnTo>
                  <a:lnTo>
                    <a:pt x="951" y="2406"/>
                  </a:lnTo>
                  <a:cubicBezTo>
                    <a:pt x="1370" y="1950"/>
                    <a:pt x="1978" y="1455"/>
                    <a:pt x="2701" y="1113"/>
                  </a:cubicBezTo>
                  <a:cubicBezTo>
                    <a:pt x="3783" y="572"/>
                    <a:pt x="5057" y="281"/>
                    <a:pt x="6196" y="281"/>
                  </a:cubicBezTo>
                  <a:close/>
                  <a:moveTo>
                    <a:pt x="6268" y="1"/>
                  </a:moveTo>
                  <a:cubicBezTo>
                    <a:pt x="5074" y="1"/>
                    <a:pt x="3741" y="292"/>
                    <a:pt x="2549" y="847"/>
                  </a:cubicBezTo>
                  <a:cubicBezTo>
                    <a:pt x="1826" y="1189"/>
                    <a:pt x="1179" y="1646"/>
                    <a:pt x="761" y="2140"/>
                  </a:cubicBezTo>
                  <a:lnTo>
                    <a:pt x="38" y="2292"/>
                  </a:lnTo>
                  <a:lnTo>
                    <a:pt x="38" y="3548"/>
                  </a:lnTo>
                  <a:cubicBezTo>
                    <a:pt x="0" y="4080"/>
                    <a:pt x="190" y="4575"/>
                    <a:pt x="609" y="4955"/>
                  </a:cubicBezTo>
                  <a:cubicBezTo>
                    <a:pt x="1218" y="5450"/>
                    <a:pt x="2207" y="5754"/>
                    <a:pt x="3348" y="5754"/>
                  </a:cubicBezTo>
                  <a:cubicBezTo>
                    <a:pt x="4565" y="5754"/>
                    <a:pt x="5821" y="5450"/>
                    <a:pt x="7038" y="4879"/>
                  </a:cubicBezTo>
                  <a:cubicBezTo>
                    <a:pt x="8560" y="4118"/>
                    <a:pt x="9511" y="3091"/>
                    <a:pt x="9549" y="2102"/>
                  </a:cubicBezTo>
                  <a:lnTo>
                    <a:pt x="9549" y="618"/>
                  </a:lnTo>
                  <a:lnTo>
                    <a:pt x="9549" y="466"/>
                  </a:lnTo>
                  <a:lnTo>
                    <a:pt x="8408" y="428"/>
                  </a:lnTo>
                  <a:cubicBezTo>
                    <a:pt x="8104" y="314"/>
                    <a:pt x="7837" y="200"/>
                    <a:pt x="7533" y="124"/>
                  </a:cubicBezTo>
                  <a:cubicBezTo>
                    <a:pt x="7140" y="41"/>
                    <a:pt x="6714" y="1"/>
                    <a:pt x="6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2"/>
            <p:cNvSpPr/>
            <p:nvPr/>
          </p:nvSpPr>
          <p:spPr>
            <a:xfrm>
              <a:off x="2498450" y="4631055"/>
              <a:ext cx="139800" cy="72387"/>
            </a:xfrm>
            <a:custGeom>
              <a:avLst/>
              <a:gdLst/>
              <a:ahLst/>
              <a:cxnLst/>
              <a:rect l="l" t="t" r="r" b="b"/>
              <a:pathLst>
                <a:path w="10539" h="5457" extrusionOk="0">
                  <a:moveTo>
                    <a:pt x="6666" y="1"/>
                  </a:moveTo>
                  <a:cubicBezTo>
                    <a:pt x="5524" y="1"/>
                    <a:pt x="4243" y="277"/>
                    <a:pt x="3120" y="838"/>
                  </a:cubicBezTo>
                  <a:cubicBezTo>
                    <a:pt x="876" y="1941"/>
                    <a:pt x="1" y="3653"/>
                    <a:pt x="1218" y="4681"/>
                  </a:cubicBezTo>
                  <a:cubicBezTo>
                    <a:pt x="1792" y="5199"/>
                    <a:pt x="2754" y="5456"/>
                    <a:pt x="3845" y="5456"/>
                  </a:cubicBezTo>
                  <a:cubicBezTo>
                    <a:pt x="4994" y="5456"/>
                    <a:pt x="6287" y="5171"/>
                    <a:pt x="7419" y="4604"/>
                  </a:cubicBezTo>
                  <a:cubicBezTo>
                    <a:pt x="9664" y="3501"/>
                    <a:pt x="10539" y="1789"/>
                    <a:pt x="9321" y="762"/>
                  </a:cubicBezTo>
                  <a:cubicBezTo>
                    <a:pt x="8742" y="258"/>
                    <a:pt x="7769" y="1"/>
                    <a:pt x="6666" y="1"/>
                  </a:cubicBezTo>
                  <a:close/>
                </a:path>
              </a:pathLst>
            </a:custGeom>
            <a:solidFill>
              <a:srgbClr val="71A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2"/>
            <p:cNvSpPr/>
            <p:nvPr/>
          </p:nvSpPr>
          <p:spPr>
            <a:xfrm>
              <a:off x="2539837" y="4636613"/>
              <a:ext cx="59056" cy="43920"/>
            </a:xfrm>
            <a:custGeom>
              <a:avLst/>
              <a:gdLst/>
              <a:ahLst/>
              <a:cxnLst/>
              <a:rect l="l" t="t" r="r" b="b"/>
              <a:pathLst>
                <a:path w="4452" h="3311" extrusionOk="0">
                  <a:moveTo>
                    <a:pt x="1065" y="1"/>
                  </a:moveTo>
                  <a:lnTo>
                    <a:pt x="0" y="419"/>
                  </a:lnTo>
                  <a:cubicBezTo>
                    <a:pt x="1788" y="1028"/>
                    <a:pt x="3652" y="3310"/>
                    <a:pt x="3652" y="3310"/>
                  </a:cubicBezTo>
                  <a:lnTo>
                    <a:pt x="4451" y="2816"/>
                  </a:lnTo>
                  <a:cubicBezTo>
                    <a:pt x="4451" y="2816"/>
                    <a:pt x="3462" y="1028"/>
                    <a:pt x="1065"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2"/>
            <p:cNvSpPr/>
            <p:nvPr/>
          </p:nvSpPr>
          <p:spPr>
            <a:xfrm>
              <a:off x="2538325" y="4634597"/>
              <a:ext cx="63088" cy="48457"/>
            </a:xfrm>
            <a:custGeom>
              <a:avLst/>
              <a:gdLst/>
              <a:ahLst/>
              <a:cxnLst/>
              <a:rect l="l" t="t" r="r" b="b"/>
              <a:pathLst>
                <a:path w="4756" h="3653" extrusionOk="0">
                  <a:moveTo>
                    <a:pt x="1256" y="0"/>
                  </a:moveTo>
                  <a:lnTo>
                    <a:pt x="1103" y="305"/>
                  </a:lnTo>
                  <a:cubicBezTo>
                    <a:pt x="3044" y="1142"/>
                    <a:pt x="4033" y="2473"/>
                    <a:pt x="4337" y="2892"/>
                  </a:cubicBezTo>
                  <a:lnTo>
                    <a:pt x="3766" y="3272"/>
                  </a:lnTo>
                  <a:cubicBezTo>
                    <a:pt x="3386" y="2816"/>
                    <a:pt x="1712" y="990"/>
                    <a:pt x="114" y="419"/>
                  </a:cubicBezTo>
                  <a:lnTo>
                    <a:pt x="0" y="723"/>
                  </a:lnTo>
                  <a:cubicBezTo>
                    <a:pt x="1750" y="1294"/>
                    <a:pt x="3614" y="3577"/>
                    <a:pt x="3614" y="3577"/>
                  </a:cubicBezTo>
                  <a:lnTo>
                    <a:pt x="3728" y="3653"/>
                  </a:lnTo>
                  <a:lnTo>
                    <a:pt x="4756" y="3044"/>
                  </a:lnTo>
                  <a:lnTo>
                    <a:pt x="4641" y="2892"/>
                  </a:lnTo>
                  <a:cubicBezTo>
                    <a:pt x="4603" y="2816"/>
                    <a:pt x="3614" y="1028"/>
                    <a:pt x="1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2"/>
            <p:cNvSpPr/>
            <p:nvPr/>
          </p:nvSpPr>
          <p:spPr>
            <a:xfrm>
              <a:off x="2505165" y="4629105"/>
              <a:ext cx="128697" cy="76154"/>
            </a:xfrm>
            <a:custGeom>
              <a:avLst/>
              <a:gdLst/>
              <a:ahLst/>
              <a:cxnLst/>
              <a:rect l="l" t="t" r="r" b="b"/>
              <a:pathLst>
                <a:path w="9702" h="5741" extrusionOk="0">
                  <a:moveTo>
                    <a:pt x="6277" y="262"/>
                  </a:moveTo>
                  <a:cubicBezTo>
                    <a:pt x="7305" y="262"/>
                    <a:pt x="8218" y="529"/>
                    <a:pt x="8788" y="985"/>
                  </a:cubicBezTo>
                  <a:cubicBezTo>
                    <a:pt x="9169" y="1327"/>
                    <a:pt x="9321" y="1708"/>
                    <a:pt x="9245" y="2164"/>
                  </a:cubicBezTo>
                  <a:cubicBezTo>
                    <a:pt x="9131" y="3039"/>
                    <a:pt x="8256" y="3952"/>
                    <a:pt x="6886" y="4599"/>
                  </a:cubicBezTo>
                  <a:cubicBezTo>
                    <a:pt x="5742" y="5152"/>
                    <a:pt x="4455" y="5428"/>
                    <a:pt x="3321" y="5428"/>
                  </a:cubicBezTo>
                  <a:cubicBezTo>
                    <a:pt x="2269" y="5428"/>
                    <a:pt x="1349" y="5190"/>
                    <a:pt x="799" y="4713"/>
                  </a:cubicBezTo>
                  <a:cubicBezTo>
                    <a:pt x="419" y="4371"/>
                    <a:pt x="266" y="3991"/>
                    <a:pt x="304" y="3496"/>
                  </a:cubicBezTo>
                  <a:cubicBezTo>
                    <a:pt x="457" y="2659"/>
                    <a:pt x="1332" y="1746"/>
                    <a:pt x="2701" y="1099"/>
                  </a:cubicBezTo>
                  <a:cubicBezTo>
                    <a:pt x="3843" y="567"/>
                    <a:pt x="5136" y="262"/>
                    <a:pt x="6277" y="262"/>
                  </a:cubicBezTo>
                  <a:close/>
                  <a:moveTo>
                    <a:pt x="6293" y="0"/>
                  </a:moveTo>
                  <a:cubicBezTo>
                    <a:pt x="5100" y="0"/>
                    <a:pt x="3758" y="286"/>
                    <a:pt x="2587" y="833"/>
                  </a:cubicBezTo>
                  <a:cubicBezTo>
                    <a:pt x="1141" y="1556"/>
                    <a:pt x="228" y="2545"/>
                    <a:pt x="76" y="3496"/>
                  </a:cubicBezTo>
                  <a:cubicBezTo>
                    <a:pt x="0" y="4029"/>
                    <a:pt x="228" y="4561"/>
                    <a:pt x="647" y="4942"/>
                  </a:cubicBezTo>
                  <a:cubicBezTo>
                    <a:pt x="1218" y="5512"/>
                    <a:pt x="2207" y="5741"/>
                    <a:pt x="3348" y="5741"/>
                  </a:cubicBezTo>
                  <a:cubicBezTo>
                    <a:pt x="4565" y="5741"/>
                    <a:pt x="5821" y="5474"/>
                    <a:pt x="7076" y="4904"/>
                  </a:cubicBezTo>
                  <a:cubicBezTo>
                    <a:pt x="8560" y="4181"/>
                    <a:pt x="9435" y="3192"/>
                    <a:pt x="9587" y="2241"/>
                  </a:cubicBezTo>
                  <a:cubicBezTo>
                    <a:pt x="9701" y="1708"/>
                    <a:pt x="9435" y="1175"/>
                    <a:pt x="9017" y="795"/>
                  </a:cubicBezTo>
                  <a:cubicBezTo>
                    <a:pt x="8424" y="258"/>
                    <a:pt x="7425" y="0"/>
                    <a:pt x="6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5" name="Google Shape;1505;p42"/>
          <p:cNvGrpSpPr/>
          <p:nvPr/>
        </p:nvGrpSpPr>
        <p:grpSpPr>
          <a:xfrm>
            <a:off x="405765" y="3028950"/>
            <a:ext cx="2789555" cy="1682750"/>
            <a:chOff x="3188322" y="123068"/>
            <a:chExt cx="807971" cy="492211"/>
          </a:xfrm>
        </p:grpSpPr>
        <p:sp>
          <p:nvSpPr>
            <p:cNvPr id="1506" name="Google Shape;1506;p42"/>
            <p:cNvSpPr/>
            <p:nvPr/>
          </p:nvSpPr>
          <p:spPr>
            <a:xfrm>
              <a:off x="3188322" y="156589"/>
              <a:ext cx="807971" cy="458690"/>
            </a:xfrm>
            <a:custGeom>
              <a:avLst/>
              <a:gdLst/>
              <a:ahLst/>
              <a:cxnLst/>
              <a:rect l="l" t="t" r="r" b="b"/>
              <a:pathLst>
                <a:path w="60910" h="34579" extrusionOk="0">
                  <a:moveTo>
                    <a:pt x="21746" y="0"/>
                  </a:moveTo>
                  <a:cubicBezTo>
                    <a:pt x="20847" y="0"/>
                    <a:pt x="19993" y="175"/>
                    <a:pt x="19365" y="531"/>
                  </a:cubicBezTo>
                  <a:lnTo>
                    <a:pt x="1484" y="10879"/>
                  </a:lnTo>
                  <a:cubicBezTo>
                    <a:pt x="1" y="11678"/>
                    <a:pt x="191" y="13162"/>
                    <a:pt x="1865" y="14113"/>
                  </a:cubicBezTo>
                  <a:lnTo>
                    <a:pt x="35990" y="33782"/>
                  </a:lnTo>
                  <a:cubicBezTo>
                    <a:pt x="36918" y="34309"/>
                    <a:pt x="38103" y="34579"/>
                    <a:pt x="39221" y="34579"/>
                  </a:cubicBezTo>
                  <a:cubicBezTo>
                    <a:pt x="40120" y="34579"/>
                    <a:pt x="40977" y="34404"/>
                    <a:pt x="41621" y="34048"/>
                  </a:cubicBezTo>
                  <a:lnTo>
                    <a:pt x="59502" y="23700"/>
                  </a:lnTo>
                  <a:cubicBezTo>
                    <a:pt x="60909" y="22901"/>
                    <a:pt x="60719" y="21417"/>
                    <a:pt x="59121" y="20466"/>
                  </a:cubicBezTo>
                  <a:lnTo>
                    <a:pt x="24958" y="797"/>
                  </a:lnTo>
                  <a:cubicBezTo>
                    <a:pt x="24051" y="270"/>
                    <a:pt x="22864" y="0"/>
                    <a:pt x="21746"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2"/>
            <p:cNvSpPr/>
            <p:nvPr/>
          </p:nvSpPr>
          <p:spPr>
            <a:xfrm>
              <a:off x="3221630" y="155236"/>
              <a:ext cx="749433" cy="432970"/>
            </a:xfrm>
            <a:custGeom>
              <a:avLst/>
              <a:gdLst/>
              <a:ahLst/>
              <a:cxnLst/>
              <a:rect l="l" t="t" r="r" b="b"/>
              <a:pathLst>
                <a:path w="56497" h="32640" extrusionOk="0">
                  <a:moveTo>
                    <a:pt x="20048" y="0"/>
                  </a:moveTo>
                  <a:cubicBezTo>
                    <a:pt x="19190" y="0"/>
                    <a:pt x="18372" y="173"/>
                    <a:pt x="17767" y="519"/>
                  </a:cubicBezTo>
                  <a:lnTo>
                    <a:pt x="1" y="9117"/>
                  </a:lnTo>
                  <a:lnTo>
                    <a:pt x="1" y="11400"/>
                  </a:lnTo>
                  <a:cubicBezTo>
                    <a:pt x="1" y="12046"/>
                    <a:pt x="343" y="12769"/>
                    <a:pt x="1294" y="13302"/>
                  </a:cubicBezTo>
                  <a:lnTo>
                    <a:pt x="33479" y="31905"/>
                  </a:lnTo>
                  <a:cubicBezTo>
                    <a:pt x="34362" y="32389"/>
                    <a:pt x="35476" y="32640"/>
                    <a:pt x="36521" y="32640"/>
                  </a:cubicBezTo>
                  <a:cubicBezTo>
                    <a:pt x="37369" y="32640"/>
                    <a:pt x="38171" y="32474"/>
                    <a:pt x="38768" y="32134"/>
                  </a:cubicBezTo>
                  <a:lnTo>
                    <a:pt x="55583" y="22394"/>
                  </a:lnTo>
                  <a:cubicBezTo>
                    <a:pt x="56192" y="22014"/>
                    <a:pt x="56496" y="21519"/>
                    <a:pt x="56496" y="21063"/>
                  </a:cubicBezTo>
                  <a:lnTo>
                    <a:pt x="56496" y="18628"/>
                  </a:lnTo>
                  <a:lnTo>
                    <a:pt x="23017" y="747"/>
                  </a:lnTo>
                  <a:cubicBezTo>
                    <a:pt x="22166" y="249"/>
                    <a:pt x="21078" y="0"/>
                    <a:pt x="20048"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2"/>
            <p:cNvSpPr/>
            <p:nvPr/>
          </p:nvSpPr>
          <p:spPr>
            <a:xfrm>
              <a:off x="3220118" y="152835"/>
              <a:ext cx="753465" cy="436737"/>
            </a:xfrm>
            <a:custGeom>
              <a:avLst/>
              <a:gdLst/>
              <a:ahLst/>
              <a:cxnLst/>
              <a:rect l="l" t="t" r="r" b="b"/>
              <a:pathLst>
                <a:path w="56801" h="32924" extrusionOk="0">
                  <a:moveTo>
                    <a:pt x="20072" y="219"/>
                  </a:moveTo>
                  <a:cubicBezTo>
                    <a:pt x="21081" y="219"/>
                    <a:pt x="22149" y="468"/>
                    <a:pt x="22979" y="966"/>
                  </a:cubicBezTo>
                  <a:lnTo>
                    <a:pt x="56420" y="18847"/>
                  </a:lnTo>
                  <a:lnTo>
                    <a:pt x="56420" y="20064"/>
                  </a:lnTo>
                  <a:lnTo>
                    <a:pt x="56420" y="21168"/>
                  </a:lnTo>
                  <a:cubicBezTo>
                    <a:pt x="56420" y="21624"/>
                    <a:pt x="56116" y="22043"/>
                    <a:pt x="55583" y="22385"/>
                  </a:cubicBezTo>
                  <a:lnTo>
                    <a:pt x="38729" y="32124"/>
                  </a:lnTo>
                  <a:cubicBezTo>
                    <a:pt x="38159" y="32470"/>
                    <a:pt x="37360" y="32643"/>
                    <a:pt x="36516" y="32643"/>
                  </a:cubicBezTo>
                  <a:cubicBezTo>
                    <a:pt x="35503" y="32643"/>
                    <a:pt x="34424" y="32394"/>
                    <a:pt x="33593" y="31896"/>
                  </a:cubicBezTo>
                  <a:lnTo>
                    <a:pt x="1408" y="13293"/>
                  </a:lnTo>
                  <a:cubicBezTo>
                    <a:pt x="419" y="12722"/>
                    <a:pt x="229" y="11999"/>
                    <a:pt x="229" y="11543"/>
                  </a:cubicBezTo>
                  <a:lnTo>
                    <a:pt x="229" y="10287"/>
                  </a:lnTo>
                  <a:lnTo>
                    <a:pt x="229" y="9336"/>
                  </a:lnTo>
                  <a:lnTo>
                    <a:pt x="17843" y="738"/>
                  </a:lnTo>
                  <a:cubicBezTo>
                    <a:pt x="18431" y="392"/>
                    <a:pt x="19231" y="219"/>
                    <a:pt x="20072" y="219"/>
                  </a:cubicBezTo>
                  <a:close/>
                  <a:moveTo>
                    <a:pt x="20185" y="1"/>
                  </a:moveTo>
                  <a:cubicBezTo>
                    <a:pt x="19296" y="1"/>
                    <a:pt x="18448" y="183"/>
                    <a:pt x="17805" y="548"/>
                  </a:cubicBezTo>
                  <a:lnTo>
                    <a:pt x="77" y="9146"/>
                  </a:lnTo>
                  <a:cubicBezTo>
                    <a:pt x="38" y="9184"/>
                    <a:pt x="0" y="9260"/>
                    <a:pt x="0" y="9298"/>
                  </a:cubicBezTo>
                  <a:lnTo>
                    <a:pt x="0" y="10325"/>
                  </a:lnTo>
                  <a:lnTo>
                    <a:pt x="0" y="11581"/>
                  </a:lnTo>
                  <a:cubicBezTo>
                    <a:pt x="0" y="12342"/>
                    <a:pt x="457" y="13064"/>
                    <a:pt x="1332" y="13559"/>
                  </a:cubicBezTo>
                  <a:lnTo>
                    <a:pt x="33517" y="32163"/>
                  </a:lnTo>
                  <a:cubicBezTo>
                    <a:pt x="34354" y="32695"/>
                    <a:pt x="35496" y="32923"/>
                    <a:pt x="36561" y="32923"/>
                  </a:cubicBezTo>
                  <a:cubicBezTo>
                    <a:pt x="37474" y="32923"/>
                    <a:pt x="38273" y="32733"/>
                    <a:pt x="38996" y="32391"/>
                  </a:cubicBezTo>
                  <a:lnTo>
                    <a:pt x="55811" y="22651"/>
                  </a:lnTo>
                  <a:cubicBezTo>
                    <a:pt x="56496" y="22309"/>
                    <a:pt x="56800" y="21815"/>
                    <a:pt x="56800" y="21244"/>
                  </a:cubicBezTo>
                  <a:lnTo>
                    <a:pt x="56800" y="20103"/>
                  </a:lnTo>
                  <a:lnTo>
                    <a:pt x="56800" y="18809"/>
                  </a:lnTo>
                  <a:cubicBezTo>
                    <a:pt x="56800" y="18695"/>
                    <a:pt x="56762" y="18695"/>
                    <a:pt x="56724" y="18657"/>
                  </a:cubicBezTo>
                  <a:lnTo>
                    <a:pt x="23245" y="776"/>
                  </a:lnTo>
                  <a:cubicBezTo>
                    <a:pt x="22356" y="259"/>
                    <a:pt x="21243" y="1"/>
                    <a:pt x="20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2"/>
            <p:cNvSpPr/>
            <p:nvPr/>
          </p:nvSpPr>
          <p:spPr>
            <a:xfrm>
              <a:off x="3216085" y="124952"/>
              <a:ext cx="761026" cy="432983"/>
            </a:xfrm>
            <a:custGeom>
              <a:avLst/>
              <a:gdLst/>
              <a:ahLst/>
              <a:cxnLst/>
              <a:rect l="l" t="t" r="r" b="b"/>
              <a:pathLst>
                <a:path w="57371" h="32641" extrusionOk="0">
                  <a:moveTo>
                    <a:pt x="20445" y="1"/>
                  </a:moveTo>
                  <a:cubicBezTo>
                    <a:pt x="19578" y="1"/>
                    <a:pt x="18752" y="174"/>
                    <a:pt x="18147" y="519"/>
                  </a:cubicBezTo>
                  <a:lnTo>
                    <a:pt x="1332" y="10259"/>
                  </a:lnTo>
                  <a:cubicBezTo>
                    <a:pt x="0" y="11020"/>
                    <a:pt x="152" y="12389"/>
                    <a:pt x="1712" y="13302"/>
                  </a:cubicBezTo>
                  <a:lnTo>
                    <a:pt x="33897" y="31906"/>
                  </a:lnTo>
                  <a:cubicBezTo>
                    <a:pt x="34780" y="32389"/>
                    <a:pt x="35894" y="32640"/>
                    <a:pt x="36939" y="32640"/>
                  </a:cubicBezTo>
                  <a:cubicBezTo>
                    <a:pt x="37787" y="32640"/>
                    <a:pt x="38589" y="32475"/>
                    <a:pt x="39186" y="32134"/>
                  </a:cubicBezTo>
                  <a:lnTo>
                    <a:pt x="56001" y="22395"/>
                  </a:lnTo>
                  <a:cubicBezTo>
                    <a:pt x="57371" y="21634"/>
                    <a:pt x="57181" y="20264"/>
                    <a:pt x="55659" y="19351"/>
                  </a:cubicBezTo>
                  <a:lnTo>
                    <a:pt x="23435" y="748"/>
                  </a:lnTo>
                  <a:cubicBezTo>
                    <a:pt x="22584" y="250"/>
                    <a:pt x="21485" y="1"/>
                    <a:pt x="20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2"/>
            <p:cNvSpPr/>
            <p:nvPr/>
          </p:nvSpPr>
          <p:spPr>
            <a:xfrm>
              <a:off x="3219110" y="123068"/>
              <a:ext cx="753969" cy="436724"/>
            </a:xfrm>
            <a:custGeom>
              <a:avLst/>
              <a:gdLst/>
              <a:ahLst/>
              <a:cxnLst/>
              <a:rect l="l" t="t" r="r" b="b"/>
              <a:pathLst>
                <a:path w="56839" h="32923" extrusionOk="0">
                  <a:moveTo>
                    <a:pt x="20164" y="281"/>
                  </a:moveTo>
                  <a:cubicBezTo>
                    <a:pt x="21229" y="281"/>
                    <a:pt x="22256" y="509"/>
                    <a:pt x="23055" y="1042"/>
                  </a:cubicBezTo>
                  <a:lnTo>
                    <a:pt x="55279" y="19607"/>
                  </a:lnTo>
                  <a:cubicBezTo>
                    <a:pt x="56077" y="20102"/>
                    <a:pt x="56496" y="20673"/>
                    <a:pt x="56496" y="21243"/>
                  </a:cubicBezTo>
                  <a:cubicBezTo>
                    <a:pt x="56496" y="21662"/>
                    <a:pt x="56192" y="22080"/>
                    <a:pt x="55659" y="22423"/>
                  </a:cubicBezTo>
                  <a:lnTo>
                    <a:pt x="38805" y="32162"/>
                  </a:lnTo>
                  <a:cubicBezTo>
                    <a:pt x="38235" y="32508"/>
                    <a:pt x="37436" y="32681"/>
                    <a:pt x="36592" y="32681"/>
                  </a:cubicBezTo>
                  <a:cubicBezTo>
                    <a:pt x="35579" y="32681"/>
                    <a:pt x="34500" y="32432"/>
                    <a:pt x="33669" y="31934"/>
                  </a:cubicBezTo>
                  <a:lnTo>
                    <a:pt x="1484" y="13330"/>
                  </a:lnTo>
                  <a:cubicBezTo>
                    <a:pt x="685" y="12874"/>
                    <a:pt x="267" y="12303"/>
                    <a:pt x="267" y="11732"/>
                  </a:cubicBezTo>
                  <a:cubicBezTo>
                    <a:pt x="267" y="11314"/>
                    <a:pt x="571" y="10857"/>
                    <a:pt x="1104" y="10553"/>
                  </a:cubicBezTo>
                  <a:lnTo>
                    <a:pt x="17957" y="776"/>
                  </a:lnTo>
                  <a:cubicBezTo>
                    <a:pt x="18566" y="471"/>
                    <a:pt x="19327" y="281"/>
                    <a:pt x="20164" y="281"/>
                  </a:cubicBezTo>
                  <a:close/>
                  <a:moveTo>
                    <a:pt x="20207" y="0"/>
                  </a:moveTo>
                  <a:cubicBezTo>
                    <a:pt x="19316" y="0"/>
                    <a:pt x="18468" y="183"/>
                    <a:pt x="17843" y="547"/>
                  </a:cubicBezTo>
                  <a:lnTo>
                    <a:pt x="1028" y="10287"/>
                  </a:lnTo>
                  <a:cubicBezTo>
                    <a:pt x="343" y="10629"/>
                    <a:pt x="0" y="11162"/>
                    <a:pt x="0" y="11732"/>
                  </a:cubicBezTo>
                  <a:cubicBezTo>
                    <a:pt x="0" y="12379"/>
                    <a:pt x="533" y="13102"/>
                    <a:pt x="1408" y="13596"/>
                  </a:cubicBezTo>
                  <a:lnTo>
                    <a:pt x="33593" y="32162"/>
                  </a:lnTo>
                  <a:cubicBezTo>
                    <a:pt x="34430" y="32695"/>
                    <a:pt x="35572" y="32923"/>
                    <a:pt x="36637" y="32923"/>
                  </a:cubicBezTo>
                  <a:cubicBezTo>
                    <a:pt x="37550" y="32923"/>
                    <a:pt x="38349" y="32733"/>
                    <a:pt x="38996" y="32428"/>
                  </a:cubicBezTo>
                  <a:lnTo>
                    <a:pt x="55849" y="22651"/>
                  </a:lnTo>
                  <a:cubicBezTo>
                    <a:pt x="56496" y="22347"/>
                    <a:pt x="56838" y="21814"/>
                    <a:pt x="56838" y="21243"/>
                  </a:cubicBezTo>
                  <a:cubicBezTo>
                    <a:pt x="56838" y="20558"/>
                    <a:pt x="56306" y="19874"/>
                    <a:pt x="55469" y="19379"/>
                  </a:cubicBezTo>
                  <a:lnTo>
                    <a:pt x="23283" y="776"/>
                  </a:lnTo>
                  <a:cubicBezTo>
                    <a:pt x="22394" y="259"/>
                    <a:pt x="21269" y="0"/>
                    <a:pt x="20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2"/>
            <p:cNvSpPr/>
            <p:nvPr/>
          </p:nvSpPr>
          <p:spPr>
            <a:xfrm>
              <a:off x="3276640" y="155554"/>
              <a:ext cx="658594" cy="380520"/>
            </a:xfrm>
            <a:custGeom>
              <a:avLst/>
              <a:gdLst/>
              <a:ahLst/>
              <a:cxnLst/>
              <a:rect l="l" t="t" r="r" b="b"/>
              <a:pathLst>
                <a:path w="49649" h="28686" extrusionOk="0">
                  <a:moveTo>
                    <a:pt x="17843" y="0"/>
                  </a:moveTo>
                  <a:lnTo>
                    <a:pt x="0" y="10272"/>
                  </a:lnTo>
                  <a:lnTo>
                    <a:pt x="31881" y="28686"/>
                  </a:lnTo>
                  <a:lnTo>
                    <a:pt x="49648" y="18376"/>
                  </a:lnTo>
                  <a:lnTo>
                    <a:pt x="17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2"/>
            <p:cNvSpPr/>
            <p:nvPr/>
          </p:nvSpPr>
          <p:spPr>
            <a:xfrm>
              <a:off x="3275632" y="153153"/>
              <a:ext cx="662122" cy="384937"/>
            </a:xfrm>
            <a:custGeom>
              <a:avLst/>
              <a:gdLst/>
              <a:ahLst/>
              <a:cxnLst/>
              <a:rect l="l" t="t" r="r" b="b"/>
              <a:pathLst>
                <a:path w="49915" h="29019" extrusionOk="0">
                  <a:moveTo>
                    <a:pt x="17919" y="334"/>
                  </a:moveTo>
                  <a:lnTo>
                    <a:pt x="49496" y="18557"/>
                  </a:lnTo>
                  <a:lnTo>
                    <a:pt x="31957" y="28677"/>
                  </a:lnTo>
                  <a:lnTo>
                    <a:pt x="381" y="10453"/>
                  </a:lnTo>
                  <a:lnTo>
                    <a:pt x="17919" y="334"/>
                  </a:lnTo>
                  <a:close/>
                  <a:moveTo>
                    <a:pt x="17938" y="1"/>
                  </a:moveTo>
                  <a:cubicBezTo>
                    <a:pt x="17919" y="1"/>
                    <a:pt x="17900" y="10"/>
                    <a:pt x="17881" y="29"/>
                  </a:cubicBezTo>
                  <a:lnTo>
                    <a:pt x="38" y="10301"/>
                  </a:lnTo>
                  <a:cubicBezTo>
                    <a:pt x="38" y="10377"/>
                    <a:pt x="0" y="10415"/>
                    <a:pt x="0" y="10453"/>
                  </a:cubicBezTo>
                  <a:cubicBezTo>
                    <a:pt x="0" y="10567"/>
                    <a:pt x="0" y="10567"/>
                    <a:pt x="38" y="10606"/>
                  </a:cubicBezTo>
                  <a:lnTo>
                    <a:pt x="31881" y="29019"/>
                  </a:lnTo>
                  <a:lnTo>
                    <a:pt x="31957" y="29019"/>
                  </a:lnTo>
                  <a:cubicBezTo>
                    <a:pt x="31957" y="29019"/>
                    <a:pt x="31974" y="28985"/>
                    <a:pt x="31997" y="28985"/>
                  </a:cubicBezTo>
                  <a:cubicBezTo>
                    <a:pt x="32008" y="28985"/>
                    <a:pt x="32021" y="28994"/>
                    <a:pt x="32034" y="29019"/>
                  </a:cubicBezTo>
                  <a:lnTo>
                    <a:pt x="49876" y="18747"/>
                  </a:lnTo>
                  <a:cubicBezTo>
                    <a:pt x="49876" y="18709"/>
                    <a:pt x="49914" y="18633"/>
                    <a:pt x="49914" y="18595"/>
                  </a:cubicBezTo>
                  <a:cubicBezTo>
                    <a:pt x="49914" y="18481"/>
                    <a:pt x="49914" y="18481"/>
                    <a:pt x="49876" y="18443"/>
                  </a:cubicBezTo>
                  <a:lnTo>
                    <a:pt x="17995" y="29"/>
                  </a:lnTo>
                  <a:cubicBezTo>
                    <a:pt x="17976" y="10"/>
                    <a:pt x="17957" y="1"/>
                    <a:pt x="17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2"/>
            <p:cNvSpPr/>
            <p:nvPr/>
          </p:nvSpPr>
          <p:spPr>
            <a:xfrm>
              <a:off x="3288247" y="247905"/>
              <a:ext cx="44424" cy="38866"/>
            </a:xfrm>
            <a:custGeom>
              <a:avLst/>
              <a:gdLst/>
              <a:ahLst/>
              <a:cxnLst/>
              <a:rect l="l" t="t" r="r" b="b"/>
              <a:pathLst>
                <a:path w="3349" h="2930" extrusionOk="0">
                  <a:moveTo>
                    <a:pt x="0" y="1"/>
                  </a:moveTo>
                  <a:lnTo>
                    <a:pt x="0" y="1028"/>
                  </a:lnTo>
                  <a:lnTo>
                    <a:pt x="3348" y="293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2"/>
            <p:cNvSpPr/>
            <p:nvPr/>
          </p:nvSpPr>
          <p:spPr>
            <a:xfrm>
              <a:off x="3286735" y="245385"/>
              <a:ext cx="48457" cy="43416"/>
            </a:xfrm>
            <a:custGeom>
              <a:avLst/>
              <a:gdLst/>
              <a:ahLst/>
              <a:cxnLst/>
              <a:rect l="l" t="t" r="r" b="b"/>
              <a:pathLst>
                <a:path w="3653" h="3273" extrusionOk="0">
                  <a:moveTo>
                    <a:pt x="229" y="495"/>
                  </a:moveTo>
                  <a:lnTo>
                    <a:pt x="2397" y="2359"/>
                  </a:lnTo>
                  <a:lnTo>
                    <a:pt x="229" y="1142"/>
                  </a:lnTo>
                  <a:lnTo>
                    <a:pt x="229" y="495"/>
                  </a:lnTo>
                  <a:close/>
                  <a:moveTo>
                    <a:pt x="76" y="0"/>
                  </a:moveTo>
                  <a:cubicBezTo>
                    <a:pt x="38" y="38"/>
                    <a:pt x="0" y="76"/>
                    <a:pt x="0" y="114"/>
                  </a:cubicBezTo>
                  <a:lnTo>
                    <a:pt x="0" y="1180"/>
                  </a:lnTo>
                  <a:cubicBezTo>
                    <a:pt x="0" y="1256"/>
                    <a:pt x="0" y="1256"/>
                    <a:pt x="38" y="1332"/>
                  </a:cubicBezTo>
                  <a:lnTo>
                    <a:pt x="3424" y="3272"/>
                  </a:lnTo>
                  <a:lnTo>
                    <a:pt x="3462" y="3272"/>
                  </a:lnTo>
                  <a:cubicBezTo>
                    <a:pt x="3538" y="3272"/>
                    <a:pt x="3576" y="3272"/>
                    <a:pt x="3614" y="3120"/>
                  </a:cubicBezTo>
                  <a:cubicBezTo>
                    <a:pt x="3652" y="3082"/>
                    <a:pt x="3652" y="2968"/>
                    <a:pt x="3614" y="2930"/>
                  </a:cubicBezTo>
                  <a:lnTo>
                    <a:pt x="2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2"/>
            <p:cNvSpPr/>
            <p:nvPr/>
          </p:nvSpPr>
          <p:spPr>
            <a:xfrm>
              <a:off x="3288247" y="142435"/>
              <a:ext cx="227110" cy="144336"/>
            </a:xfrm>
            <a:custGeom>
              <a:avLst/>
              <a:gdLst/>
              <a:ahLst/>
              <a:cxnLst/>
              <a:rect l="l" t="t" r="r" b="b"/>
              <a:pathLst>
                <a:path w="17121" h="10881" extrusionOk="0">
                  <a:moveTo>
                    <a:pt x="13734" y="0"/>
                  </a:moveTo>
                  <a:lnTo>
                    <a:pt x="0" y="7952"/>
                  </a:lnTo>
                  <a:lnTo>
                    <a:pt x="3348" y="10881"/>
                  </a:lnTo>
                  <a:lnTo>
                    <a:pt x="17120" y="3006"/>
                  </a:lnTo>
                  <a:lnTo>
                    <a:pt x="137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2"/>
            <p:cNvSpPr/>
            <p:nvPr/>
          </p:nvSpPr>
          <p:spPr>
            <a:xfrm>
              <a:off x="3286230" y="140697"/>
              <a:ext cx="230134" cy="148104"/>
            </a:xfrm>
            <a:custGeom>
              <a:avLst/>
              <a:gdLst/>
              <a:ahLst/>
              <a:cxnLst/>
              <a:rect l="l" t="t" r="r" b="b"/>
              <a:pathLst>
                <a:path w="17349" h="11165" extrusionOk="0">
                  <a:moveTo>
                    <a:pt x="13886" y="283"/>
                  </a:moveTo>
                  <a:lnTo>
                    <a:pt x="17006" y="3023"/>
                  </a:lnTo>
                  <a:lnTo>
                    <a:pt x="3500" y="10822"/>
                  </a:lnTo>
                  <a:lnTo>
                    <a:pt x="381" y="8083"/>
                  </a:lnTo>
                  <a:lnTo>
                    <a:pt x="13886" y="283"/>
                  </a:lnTo>
                  <a:close/>
                  <a:moveTo>
                    <a:pt x="13837" y="0"/>
                  </a:moveTo>
                  <a:cubicBezTo>
                    <a:pt x="13819" y="0"/>
                    <a:pt x="13798" y="4"/>
                    <a:pt x="13772" y="17"/>
                  </a:cubicBezTo>
                  <a:lnTo>
                    <a:pt x="38" y="7968"/>
                  </a:lnTo>
                  <a:cubicBezTo>
                    <a:pt x="38" y="7968"/>
                    <a:pt x="0" y="8006"/>
                    <a:pt x="0" y="8083"/>
                  </a:cubicBezTo>
                  <a:cubicBezTo>
                    <a:pt x="0" y="8083"/>
                    <a:pt x="0" y="8121"/>
                    <a:pt x="38" y="8159"/>
                  </a:cubicBezTo>
                  <a:lnTo>
                    <a:pt x="3424" y="11126"/>
                  </a:lnTo>
                  <a:cubicBezTo>
                    <a:pt x="3462" y="11164"/>
                    <a:pt x="3462" y="11164"/>
                    <a:pt x="3500" y="11164"/>
                  </a:cubicBezTo>
                  <a:cubicBezTo>
                    <a:pt x="3576" y="11164"/>
                    <a:pt x="3576" y="11164"/>
                    <a:pt x="3576" y="11126"/>
                  </a:cubicBezTo>
                  <a:lnTo>
                    <a:pt x="17310" y="3175"/>
                  </a:lnTo>
                  <a:cubicBezTo>
                    <a:pt x="17310" y="3175"/>
                    <a:pt x="17348" y="3137"/>
                    <a:pt x="17348" y="3061"/>
                  </a:cubicBezTo>
                  <a:cubicBezTo>
                    <a:pt x="17348" y="3061"/>
                    <a:pt x="17348" y="3023"/>
                    <a:pt x="17310" y="2985"/>
                  </a:cubicBezTo>
                  <a:lnTo>
                    <a:pt x="13924" y="17"/>
                  </a:lnTo>
                  <a:cubicBezTo>
                    <a:pt x="13899" y="17"/>
                    <a:pt x="13874" y="0"/>
                    <a:pt x="13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2"/>
            <p:cNvSpPr/>
            <p:nvPr/>
          </p:nvSpPr>
          <p:spPr>
            <a:xfrm>
              <a:off x="3342753" y="192391"/>
              <a:ext cx="239221" cy="138288"/>
            </a:xfrm>
            <a:custGeom>
              <a:avLst/>
              <a:gdLst/>
              <a:ahLst/>
              <a:cxnLst/>
              <a:rect l="l" t="t" r="r" b="b"/>
              <a:pathLst>
                <a:path w="18034" h="10425" extrusionOk="0">
                  <a:moveTo>
                    <a:pt x="15560" y="1"/>
                  </a:moveTo>
                  <a:lnTo>
                    <a:pt x="0" y="8979"/>
                  </a:lnTo>
                  <a:lnTo>
                    <a:pt x="2473" y="10425"/>
                  </a:lnTo>
                  <a:lnTo>
                    <a:pt x="18033" y="1408"/>
                  </a:lnTo>
                  <a:lnTo>
                    <a:pt x="155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2"/>
            <p:cNvSpPr/>
            <p:nvPr/>
          </p:nvSpPr>
          <p:spPr>
            <a:xfrm>
              <a:off x="3339715" y="189871"/>
              <a:ext cx="245283" cy="141816"/>
            </a:xfrm>
            <a:custGeom>
              <a:avLst/>
              <a:gdLst/>
              <a:ahLst/>
              <a:cxnLst/>
              <a:rect l="l" t="t" r="r" b="b"/>
              <a:pathLst>
                <a:path w="18491" h="10691" extrusionOk="0">
                  <a:moveTo>
                    <a:pt x="15789" y="267"/>
                  </a:moveTo>
                  <a:lnTo>
                    <a:pt x="18072" y="1598"/>
                  </a:lnTo>
                  <a:lnTo>
                    <a:pt x="2702" y="10501"/>
                  </a:lnTo>
                  <a:lnTo>
                    <a:pt x="419" y="9169"/>
                  </a:lnTo>
                  <a:lnTo>
                    <a:pt x="15789" y="267"/>
                  </a:lnTo>
                  <a:close/>
                  <a:moveTo>
                    <a:pt x="15789" y="0"/>
                  </a:moveTo>
                  <a:lnTo>
                    <a:pt x="1" y="9131"/>
                  </a:lnTo>
                  <a:lnTo>
                    <a:pt x="2702" y="10691"/>
                  </a:lnTo>
                  <a:lnTo>
                    <a:pt x="18490" y="1560"/>
                  </a:lnTo>
                  <a:lnTo>
                    <a:pt x="15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2"/>
            <p:cNvSpPr/>
            <p:nvPr/>
          </p:nvSpPr>
          <p:spPr>
            <a:xfrm>
              <a:off x="3401795" y="312506"/>
              <a:ext cx="100947" cy="59056"/>
            </a:xfrm>
            <a:custGeom>
              <a:avLst/>
              <a:gdLst/>
              <a:ahLst/>
              <a:cxnLst/>
              <a:rect l="l" t="t" r="r" b="b"/>
              <a:pathLst>
                <a:path w="7610" h="4452" extrusionOk="0">
                  <a:moveTo>
                    <a:pt x="3500" y="0"/>
                  </a:moveTo>
                  <a:lnTo>
                    <a:pt x="0" y="2055"/>
                  </a:lnTo>
                  <a:lnTo>
                    <a:pt x="4071" y="4451"/>
                  </a:lnTo>
                  <a:lnTo>
                    <a:pt x="7609" y="2397"/>
                  </a:lnTo>
                  <a:lnTo>
                    <a:pt x="3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2"/>
            <p:cNvSpPr/>
            <p:nvPr/>
          </p:nvSpPr>
          <p:spPr>
            <a:xfrm>
              <a:off x="3398267" y="310994"/>
              <a:ext cx="107500" cy="61576"/>
            </a:xfrm>
            <a:custGeom>
              <a:avLst/>
              <a:gdLst/>
              <a:ahLst/>
              <a:cxnLst/>
              <a:rect l="l" t="t" r="r" b="b"/>
              <a:pathLst>
                <a:path w="8104" h="4642" extrusionOk="0">
                  <a:moveTo>
                    <a:pt x="3766" y="266"/>
                  </a:moveTo>
                  <a:lnTo>
                    <a:pt x="7685" y="2511"/>
                  </a:lnTo>
                  <a:lnTo>
                    <a:pt x="4337" y="4413"/>
                  </a:lnTo>
                  <a:lnTo>
                    <a:pt x="457" y="2169"/>
                  </a:lnTo>
                  <a:lnTo>
                    <a:pt x="3766" y="266"/>
                  </a:lnTo>
                  <a:close/>
                  <a:moveTo>
                    <a:pt x="3766" y="0"/>
                  </a:moveTo>
                  <a:lnTo>
                    <a:pt x="0" y="2169"/>
                  </a:lnTo>
                  <a:lnTo>
                    <a:pt x="4337" y="4641"/>
                  </a:lnTo>
                  <a:lnTo>
                    <a:pt x="8103" y="2473"/>
                  </a:lnTo>
                  <a:lnTo>
                    <a:pt x="3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2"/>
            <p:cNvSpPr/>
            <p:nvPr/>
          </p:nvSpPr>
          <p:spPr>
            <a:xfrm>
              <a:off x="3435104" y="322600"/>
              <a:ext cx="37858" cy="32300"/>
            </a:xfrm>
            <a:custGeom>
              <a:avLst/>
              <a:gdLst/>
              <a:ahLst/>
              <a:cxnLst/>
              <a:rect l="l" t="t" r="r" b="b"/>
              <a:pathLst>
                <a:path w="2854" h="2435" extrusionOk="0">
                  <a:moveTo>
                    <a:pt x="1598" y="0"/>
                  </a:moveTo>
                  <a:lnTo>
                    <a:pt x="989" y="76"/>
                  </a:lnTo>
                  <a:lnTo>
                    <a:pt x="1979" y="2016"/>
                  </a:lnTo>
                  <a:lnTo>
                    <a:pt x="0" y="1826"/>
                  </a:lnTo>
                  <a:lnTo>
                    <a:pt x="0" y="2207"/>
                  </a:lnTo>
                  <a:lnTo>
                    <a:pt x="2854" y="2435"/>
                  </a:lnTo>
                  <a:lnTo>
                    <a:pt x="2854" y="2435"/>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2"/>
            <p:cNvSpPr/>
            <p:nvPr/>
          </p:nvSpPr>
          <p:spPr>
            <a:xfrm>
              <a:off x="3469924" y="352871"/>
              <a:ext cx="101451" cy="59056"/>
            </a:xfrm>
            <a:custGeom>
              <a:avLst/>
              <a:gdLst/>
              <a:ahLst/>
              <a:cxnLst/>
              <a:rect l="l" t="t" r="r" b="b"/>
              <a:pathLst>
                <a:path w="7648" h="4452" extrusionOk="0">
                  <a:moveTo>
                    <a:pt x="3538" y="1"/>
                  </a:moveTo>
                  <a:lnTo>
                    <a:pt x="0" y="2131"/>
                  </a:lnTo>
                  <a:lnTo>
                    <a:pt x="4071" y="4452"/>
                  </a:lnTo>
                  <a:lnTo>
                    <a:pt x="7647" y="2397"/>
                  </a:lnTo>
                  <a:lnTo>
                    <a:pt x="3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2"/>
            <p:cNvSpPr/>
            <p:nvPr/>
          </p:nvSpPr>
          <p:spPr>
            <a:xfrm>
              <a:off x="3466382" y="351863"/>
              <a:ext cx="107513" cy="61576"/>
            </a:xfrm>
            <a:custGeom>
              <a:avLst/>
              <a:gdLst/>
              <a:ahLst/>
              <a:cxnLst/>
              <a:rect l="l" t="t" r="r" b="b"/>
              <a:pathLst>
                <a:path w="8105" h="4642" extrusionOk="0">
                  <a:moveTo>
                    <a:pt x="3767" y="305"/>
                  </a:moveTo>
                  <a:lnTo>
                    <a:pt x="7648" y="2512"/>
                  </a:lnTo>
                  <a:lnTo>
                    <a:pt x="4338" y="4414"/>
                  </a:lnTo>
                  <a:lnTo>
                    <a:pt x="458" y="2207"/>
                  </a:lnTo>
                  <a:lnTo>
                    <a:pt x="3767" y="305"/>
                  </a:lnTo>
                  <a:close/>
                  <a:moveTo>
                    <a:pt x="3767" y="1"/>
                  </a:moveTo>
                  <a:lnTo>
                    <a:pt x="1" y="2207"/>
                  </a:lnTo>
                  <a:lnTo>
                    <a:pt x="4338" y="4642"/>
                  </a:lnTo>
                  <a:lnTo>
                    <a:pt x="8104" y="2473"/>
                  </a:lnTo>
                  <a:lnTo>
                    <a:pt x="3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2"/>
            <p:cNvSpPr/>
            <p:nvPr/>
          </p:nvSpPr>
          <p:spPr>
            <a:xfrm>
              <a:off x="3503233" y="362966"/>
              <a:ext cx="38362" cy="32314"/>
            </a:xfrm>
            <a:custGeom>
              <a:avLst/>
              <a:gdLst/>
              <a:ahLst/>
              <a:cxnLst/>
              <a:rect l="l" t="t" r="r" b="b"/>
              <a:pathLst>
                <a:path w="2892" h="2436" extrusionOk="0">
                  <a:moveTo>
                    <a:pt x="1598" y="1"/>
                  </a:moveTo>
                  <a:lnTo>
                    <a:pt x="989" y="77"/>
                  </a:lnTo>
                  <a:lnTo>
                    <a:pt x="1979" y="2017"/>
                  </a:lnTo>
                  <a:lnTo>
                    <a:pt x="0" y="1865"/>
                  </a:lnTo>
                  <a:lnTo>
                    <a:pt x="0" y="2245"/>
                  </a:lnTo>
                  <a:lnTo>
                    <a:pt x="2892" y="243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2"/>
            <p:cNvSpPr/>
            <p:nvPr/>
          </p:nvSpPr>
          <p:spPr>
            <a:xfrm>
              <a:off x="3538053" y="391738"/>
              <a:ext cx="101451" cy="58552"/>
            </a:xfrm>
            <a:custGeom>
              <a:avLst/>
              <a:gdLst/>
              <a:ahLst/>
              <a:cxnLst/>
              <a:rect l="l" t="t" r="r" b="b"/>
              <a:pathLst>
                <a:path w="7648" h="4414" extrusionOk="0">
                  <a:moveTo>
                    <a:pt x="3538" y="0"/>
                  </a:moveTo>
                  <a:lnTo>
                    <a:pt x="0" y="2016"/>
                  </a:lnTo>
                  <a:lnTo>
                    <a:pt x="4109" y="4413"/>
                  </a:lnTo>
                  <a:lnTo>
                    <a:pt x="7647" y="2359"/>
                  </a:lnTo>
                  <a:lnTo>
                    <a:pt x="3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2"/>
            <p:cNvSpPr/>
            <p:nvPr/>
          </p:nvSpPr>
          <p:spPr>
            <a:xfrm>
              <a:off x="3535533" y="389708"/>
              <a:ext cx="106995" cy="61589"/>
            </a:xfrm>
            <a:custGeom>
              <a:avLst/>
              <a:gdLst/>
              <a:ahLst/>
              <a:cxnLst/>
              <a:rect l="l" t="t" r="r" b="b"/>
              <a:pathLst>
                <a:path w="8066" h="4643" extrusionOk="0">
                  <a:moveTo>
                    <a:pt x="3728" y="305"/>
                  </a:moveTo>
                  <a:lnTo>
                    <a:pt x="7647" y="2512"/>
                  </a:lnTo>
                  <a:lnTo>
                    <a:pt x="4299" y="4414"/>
                  </a:lnTo>
                  <a:lnTo>
                    <a:pt x="419" y="2169"/>
                  </a:lnTo>
                  <a:lnTo>
                    <a:pt x="3728" y="305"/>
                  </a:lnTo>
                  <a:close/>
                  <a:moveTo>
                    <a:pt x="3728" y="1"/>
                  </a:moveTo>
                  <a:lnTo>
                    <a:pt x="0" y="2169"/>
                  </a:lnTo>
                  <a:lnTo>
                    <a:pt x="4299" y="4642"/>
                  </a:lnTo>
                  <a:lnTo>
                    <a:pt x="8065" y="2474"/>
                  </a:lnTo>
                  <a:lnTo>
                    <a:pt x="3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2"/>
            <p:cNvSpPr/>
            <p:nvPr/>
          </p:nvSpPr>
          <p:spPr>
            <a:xfrm>
              <a:off x="3571362" y="401819"/>
              <a:ext cx="38362" cy="31809"/>
            </a:xfrm>
            <a:custGeom>
              <a:avLst/>
              <a:gdLst/>
              <a:ahLst/>
              <a:cxnLst/>
              <a:rect l="l" t="t" r="r" b="b"/>
              <a:pathLst>
                <a:path w="2892" h="2398" extrusionOk="0">
                  <a:moveTo>
                    <a:pt x="1636" y="1"/>
                  </a:moveTo>
                  <a:lnTo>
                    <a:pt x="1027" y="39"/>
                  </a:lnTo>
                  <a:lnTo>
                    <a:pt x="2055" y="1979"/>
                  </a:lnTo>
                  <a:lnTo>
                    <a:pt x="0" y="1827"/>
                  </a:lnTo>
                  <a:lnTo>
                    <a:pt x="0" y="1827"/>
                  </a:lnTo>
                  <a:lnTo>
                    <a:pt x="38" y="2169"/>
                  </a:lnTo>
                  <a:lnTo>
                    <a:pt x="2892" y="2398"/>
                  </a:lnTo>
                  <a:lnTo>
                    <a:pt x="2892" y="2398"/>
                  </a:lnTo>
                  <a:lnTo>
                    <a:pt x="1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2"/>
            <p:cNvSpPr/>
            <p:nvPr/>
          </p:nvSpPr>
          <p:spPr>
            <a:xfrm>
              <a:off x="3607694" y="430087"/>
              <a:ext cx="100947" cy="58048"/>
            </a:xfrm>
            <a:custGeom>
              <a:avLst/>
              <a:gdLst/>
              <a:ahLst/>
              <a:cxnLst/>
              <a:rect l="l" t="t" r="r" b="b"/>
              <a:pathLst>
                <a:path w="7610" h="4376" extrusionOk="0">
                  <a:moveTo>
                    <a:pt x="3538" y="0"/>
                  </a:moveTo>
                  <a:lnTo>
                    <a:pt x="0" y="2055"/>
                  </a:lnTo>
                  <a:lnTo>
                    <a:pt x="4109" y="4376"/>
                  </a:lnTo>
                  <a:lnTo>
                    <a:pt x="7609" y="2321"/>
                  </a:lnTo>
                  <a:lnTo>
                    <a:pt x="3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2"/>
            <p:cNvSpPr/>
            <p:nvPr/>
          </p:nvSpPr>
          <p:spPr>
            <a:xfrm>
              <a:off x="3604670" y="428070"/>
              <a:ext cx="107500" cy="62080"/>
            </a:xfrm>
            <a:custGeom>
              <a:avLst/>
              <a:gdLst/>
              <a:ahLst/>
              <a:cxnLst/>
              <a:rect l="l" t="t" r="r" b="b"/>
              <a:pathLst>
                <a:path w="8104" h="4680" extrusionOk="0">
                  <a:moveTo>
                    <a:pt x="3766" y="305"/>
                  </a:moveTo>
                  <a:lnTo>
                    <a:pt x="7647" y="2511"/>
                  </a:lnTo>
                  <a:lnTo>
                    <a:pt x="4337" y="4413"/>
                  </a:lnTo>
                  <a:lnTo>
                    <a:pt x="419" y="2207"/>
                  </a:lnTo>
                  <a:lnTo>
                    <a:pt x="3766" y="305"/>
                  </a:lnTo>
                  <a:close/>
                  <a:moveTo>
                    <a:pt x="3766" y="0"/>
                  </a:moveTo>
                  <a:lnTo>
                    <a:pt x="0" y="2207"/>
                  </a:lnTo>
                  <a:lnTo>
                    <a:pt x="4337" y="4680"/>
                  </a:lnTo>
                  <a:lnTo>
                    <a:pt x="8104" y="2473"/>
                  </a:lnTo>
                  <a:lnTo>
                    <a:pt x="3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2"/>
            <p:cNvSpPr/>
            <p:nvPr/>
          </p:nvSpPr>
          <p:spPr>
            <a:xfrm>
              <a:off x="3641507" y="439677"/>
              <a:ext cx="37858" cy="32818"/>
            </a:xfrm>
            <a:custGeom>
              <a:avLst/>
              <a:gdLst/>
              <a:ahLst/>
              <a:cxnLst/>
              <a:rect l="l" t="t" r="r" b="b"/>
              <a:pathLst>
                <a:path w="2854" h="2474" extrusionOk="0">
                  <a:moveTo>
                    <a:pt x="1598" y="0"/>
                  </a:moveTo>
                  <a:lnTo>
                    <a:pt x="989" y="76"/>
                  </a:lnTo>
                  <a:lnTo>
                    <a:pt x="1979" y="1979"/>
                  </a:lnTo>
                  <a:lnTo>
                    <a:pt x="0" y="1826"/>
                  </a:lnTo>
                  <a:lnTo>
                    <a:pt x="0" y="2207"/>
                  </a:lnTo>
                  <a:lnTo>
                    <a:pt x="2854" y="2473"/>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2"/>
            <p:cNvSpPr/>
            <p:nvPr/>
          </p:nvSpPr>
          <p:spPr>
            <a:xfrm>
              <a:off x="3470428" y="222463"/>
              <a:ext cx="134255" cy="78449"/>
            </a:xfrm>
            <a:custGeom>
              <a:avLst/>
              <a:gdLst/>
              <a:ahLst/>
              <a:cxnLst/>
              <a:rect l="l" t="t" r="r" b="b"/>
              <a:pathLst>
                <a:path w="10121" h="5914" extrusionOk="0">
                  <a:moveTo>
                    <a:pt x="9971" y="1"/>
                  </a:moveTo>
                  <a:cubicBezTo>
                    <a:pt x="9955" y="1"/>
                    <a:pt x="9941" y="5"/>
                    <a:pt x="9930" y="16"/>
                  </a:cubicBezTo>
                  <a:lnTo>
                    <a:pt x="76" y="5723"/>
                  </a:lnTo>
                  <a:cubicBezTo>
                    <a:pt x="38" y="5761"/>
                    <a:pt x="0" y="5799"/>
                    <a:pt x="38" y="5875"/>
                  </a:cubicBezTo>
                  <a:cubicBezTo>
                    <a:pt x="38" y="5913"/>
                    <a:pt x="76" y="5913"/>
                    <a:pt x="153" y="5913"/>
                  </a:cubicBezTo>
                  <a:lnTo>
                    <a:pt x="191" y="5913"/>
                  </a:lnTo>
                  <a:lnTo>
                    <a:pt x="10044" y="207"/>
                  </a:lnTo>
                  <a:cubicBezTo>
                    <a:pt x="10082" y="130"/>
                    <a:pt x="10120" y="92"/>
                    <a:pt x="10082" y="54"/>
                  </a:cubicBezTo>
                  <a:cubicBezTo>
                    <a:pt x="10055" y="27"/>
                    <a:pt x="10009" y="1"/>
                    <a:pt x="9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2"/>
            <p:cNvSpPr/>
            <p:nvPr/>
          </p:nvSpPr>
          <p:spPr>
            <a:xfrm>
              <a:off x="3480523" y="228021"/>
              <a:ext cx="134242" cy="78436"/>
            </a:xfrm>
            <a:custGeom>
              <a:avLst/>
              <a:gdLst/>
              <a:ahLst/>
              <a:cxnLst/>
              <a:rect l="l" t="t" r="r" b="b"/>
              <a:pathLst>
                <a:path w="10120" h="5913" extrusionOk="0">
                  <a:moveTo>
                    <a:pt x="9971" y="0"/>
                  </a:moveTo>
                  <a:cubicBezTo>
                    <a:pt x="9955" y="0"/>
                    <a:pt x="9941" y="5"/>
                    <a:pt x="9930" y="16"/>
                  </a:cubicBezTo>
                  <a:lnTo>
                    <a:pt x="76" y="5722"/>
                  </a:lnTo>
                  <a:cubicBezTo>
                    <a:pt x="38" y="5760"/>
                    <a:pt x="0" y="5837"/>
                    <a:pt x="38" y="5875"/>
                  </a:cubicBezTo>
                  <a:cubicBezTo>
                    <a:pt x="38" y="5913"/>
                    <a:pt x="76" y="5913"/>
                    <a:pt x="152" y="5913"/>
                  </a:cubicBezTo>
                  <a:lnTo>
                    <a:pt x="190"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2"/>
            <p:cNvSpPr/>
            <p:nvPr/>
          </p:nvSpPr>
          <p:spPr>
            <a:xfrm>
              <a:off x="3490618" y="233062"/>
              <a:ext cx="134242" cy="78449"/>
            </a:xfrm>
            <a:custGeom>
              <a:avLst/>
              <a:gdLst/>
              <a:ahLst/>
              <a:cxnLst/>
              <a:rect l="l" t="t" r="r" b="b"/>
              <a:pathLst>
                <a:path w="10120" h="5914" extrusionOk="0">
                  <a:moveTo>
                    <a:pt x="9971" y="0"/>
                  </a:moveTo>
                  <a:cubicBezTo>
                    <a:pt x="9955" y="0"/>
                    <a:pt x="9941" y="5"/>
                    <a:pt x="9930" y="16"/>
                  </a:cubicBezTo>
                  <a:lnTo>
                    <a:pt x="76" y="5723"/>
                  </a:lnTo>
                  <a:cubicBezTo>
                    <a:pt x="38" y="5761"/>
                    <a:pt x="0" y="5837"/>
                    <a:pt x="38" y="5875"/>
                  </a:cubicBezTo>
                  <a:cubicBezTo>
                    <a:pt x="38" y="5913"/>
                    <a:pt x="76" y="5913"/>
                    <a:pt x="152" y="5913"/>
                  </a:cubicBezTo>
                  <a:lnTo>
                    <a:pt x="190"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2"/>
            <p:cNvSpPr/>
            <p:nvPr/>
          </p:nvSpPr>
          <p:spPr>
            <a:xfrm>
              <a:off x="3500699" y="238606"/>
              <a:ext cx="134255" cy="78449"/>
            </a:xfrm>
            <a:custGeom>
              <a:avLst/>
              <a:gdLst/>
              <a:ahLst/>
              <a:cxnLst/>
              <a:rect l="l" t="t" r="r" b="b"/>
              <a:pathLst>
                <a:path w="10121" h="5914" extrusionOk="0">
                  <a:moveTo>
                    <a:pt x="9972" y="1"/>
                  </a:moveTo>
                  <a:cubicBezTo>
                    <a:pt x="9956" y="1"/>
                    <a:pt x="9942" y="6"/>
                    <a:pt x="9931" y="17"/>
                  </a:cubicBezTo>
                  <a:lnTo>
                    <a:pt x="77" y="5723"/>
                  </a:lnTo>
                  <a:cubicBezTo>
                    <a:pt x="39" y="5761"/>
                    <a:pt x="1" y="5837"/>
                    <a:pt x="39" y="5876"/>
                  </a:cubicBezTo>
                  <a:cubicBezTo>
                    <a:pt x="39" y="5914"/>
                    <a:pt x="77" y="5914"/>
                    <a:pt x="153" y="5914"/>
                  </a:cubicBezTo>
                  <a:lnTo>
                    <a:pt x="191" y="5914"/>
                  </a:lnTo>
                  <a:lnTo>
                    <a:pt x="10007" y="207"/>
                  </a:lnTo>
                  <a:cubicBezTo>
                    <a:pt x="10083" y="169"/>
                    <a:pt x="10121" y="131"/>
                    <a:pt x="10083" y="55"/>
                  </a:cubicBezTo>
                  <a:cubicBezTo>
                    <a:pt x="10056" y="28"/>
                    <a:pt x="10010" y="1"/>
                    <a:pt x="99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2"/>
            <p:cNvSpPr/>
            <p:nvPr/>
          </p:nvSpPr>
          <p:spPr>
            <a:xfrm>
              <a:off x="3510290" y="268890"/>
              <a:ext cx="92364" cy="54731"/>
            </a:xfrm>
            <a:custGeom>
              <a:avLst/>
              <a:gdLst/>
              <a:ahLst/>
              <a:cxnLst/>
              <a:rect l="l" t="t" r="r" b="b"/>
              <a:pathLst>
                <a:path w="6963" h="4126" extrusionOk="0">
                  <a:moveTo>
                    <a:pt x="6831" y="1"/>
                  </a:moveTo>
                  <a:cubicBezTo>
                    <a:pt x="6814" y="1"/>
                    <a:pt x="6795" y="5"/>
                    <a:pt x="6773" y="16"/>
                  </a:cubicBezTo>
                  <a:lnTo>
                    <a:pt x="77" y="3935"/>
                  </a:lnTo>
                  <a:cubicBezTo>
                    <a:pt x="39" y="3973"/>
                    <a:pt x="1" y="4011"/>
                    <a:pt x="39" y="4049"/>
                  </a:cubicBezTo>
                  <a:cubicBezTo>
                    <a:pt x="39" y="4125"/>
                    <a:pt x="77" y="4125"/>
                    <a:pt x="115" y="4125"/>
                  </a:cubicBezTo>
                  <a:lnTo>
                    <a:pt x="191" y="4125"/>
                  </a:lnTo>
                  <a:lnTo>
                    <a:pt x="6887" y="207"/>
                  </a:lnTo>
                  <a:cubicBezTo>
                    <a:pt x="6925" y="169"/>
                    <a:pt x="6963" y="131"/>
                    <a:pt x="6925" y="54"/>
                  </a:cubicBezTo>
                  <a:cubicBezTo>
                    <a:pt x="6898" y="28"/>
                    <a:pt x="6871" y="1"/>
                    <a:pt x="6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2"/>
            <p:cNvSpPr/>
            <p:nvPr/>
          </p:nvSpPr>
          <p:spPr>
            <a:xfrm>
              <a:off x="3539061" y="260812"/>
              <a:ext cx="134255" cy="78449"/>
            </a:xfrm>
            <a:custGeom>
              <a:avLst/>
              <a:gdLst/>
              <a:ahLst/>
              <a:cxnLst/>
              <a:rect l="l" t="t" r="r" b="b"/>
              <a:pathLst>
                <a:path w="10121" h="5914" extrusionOk="0">
                  <a:moveTo>
                    <a:pt x="9988" y="1"/>
                  </a:moveTo>
                  <a:cubicBezTo>
                    <a:pt x="9971" y="1"/>
                    <a:pt x="9952" y="6"/>
                    <a:pt x="9930" y="17"/>
                  </a:cubicBezTo>
                  <a:lnTo>
                    <a:pt x="114" y="5723"/>
                  </a:lnTo>
                  <a:cubicBezTo>
                    <a:pt x="38" y="5761"/>
                    <a:pt x="0" y="5837"/>
                    <a:pt x="38" y="5875"/>
                  </a:cubicBezTo>
                  <a:cubicBezTo>
                    <a:pt x="38" y="5914"/>
                    <a:pt x="114" y="5914"/>
                    <a:pt x="153" y="5914"/>
                  </a:cubicBezTo>
                  <a:lnTo>
                    <a:pt x="191" y="5914"/>
                  </a:lnTo>
                  <a:lnTo>
                    <a:pt x="10044" y="207"/>
                  </a:lnTo>
                  <a:cubicBezTo>
                    <a:pt x="10082" y="169"/>
                    <a:pt x="10120" y="93"/>
                    <a:pt x="10082" y="55"/>
                  </a:cubicBezTo>
                  <a:cubicBezTo>
                    <a:pt x="10055" y="28"/>
                    <a:pt x="10028" y="1"/>
                    <a:pt x="9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2"/>
            <p:cNvSpPr/>
            <p:nvPr/>
          </p:nvSpPr>
          <p:spPr>
            <a:xfrm>
              <a:off x="3549156" y="266370"/>
              <a:ext cx="134242" cy="78436"/>
            </a:xfrm>
            <a:custGeom>
              <a:avLst/>
              <a:gdLst/>
              <a:ahLst/>
              <a:cxnLst/>
              <a:rect l="l" t="t" r="r" b="b"/>
              <a:pathLst>
                <a:path w="10120" h="5913" extrusionOk="0">
                  <a:moveTo>
                    <a:pt x="9988" y="0"/>
                  </a:moveTo>
                  <a:cubicBezTo>
                    <a:pt x="9971" y="0"/>
                    <a:pt x="9952" y="5"/>
                    <a:pt x="9930" y="16"/>
                  </a:cubicBezTo>
                  <a:lnTo>
                    <a:pt x="114" y="5723"/>
                  </a:lnTo>
                  <a:cubicBezTo>
                    <a:pt x="38" y="5799"/>
                    <a:pt x="0" y="5837"/>
                    <a:pt x="38" y="5875"/>
                  </a:cubicBezTo>
                  <a:cubicBezTo>
                    <a:pt x="38" y="5913"/>
                    <a:pt x="114" y="5913"/>
                    <a:pt x="152" y="5913"/>
                  </a:cubicBezTo>
                  <a:lnTo>
                    <a:pt x="190" y="5913"/>
                  </a:lnTo>
                  <a:lnTo>
                    <a:pt x="10044" y="206"/>
                  </a:lnTo>
                  <a:cubicBezTo>
                    <a:pt x="10082" y="168"/>
                    <a:pt x="10120" y="130"/>
                    <a:pt x="10082" y="54"/>
                  </a:cubicBezTo>
                  <a:cubicBezTo>
                    <a:pt x="10055" y="27"/>
                    <a:pt x="10028" y="0"/>
                    <a:pt x="9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2"/>
            <p:cNvSpPr/>
            <p:nvPr/>
          </p:nvSpPr>
          <p:spPr>
            <a:xfrm>
              <a:off x="3559251" y="271411"/>
              <a:ext cx="134242" cy="78449"/>
            </a:xfrm>
            <a:custGeom>
              <a:avLst/>
              <a:gdLst/>
              <a:ahLst/>
              <a:cxnLst/>
              <a:rect l="l" t="t" r="r" b="b"/>
              <a:pathLst>
                <a:path w="10120" h="5914" extrusionOk="0">
                  <a:moveTo>
                    <a:pt x="9988" y="1"/>
                  </a:moveTo>
                  <a:cubicBezTo>
                    <a:pt x="9971" y="1"/>
                    <a:pt x="9952" y="5"/>
                    <a:pt x="9930" y="17"/>
                  </a:cubicBezTo>
                  <a:lnTo>
                    <a:pt x="114" y="5723"/>
                  </a:lnTo>
                  <a:cubicBezTo>
                    <a:pt x="38" y="5761"/>
                    <a:pt x="0" y="5837"/>
                    <a:pt x="38" y="5875"/>
                  </a:cubicBezTo>
                  <a:cubicBezTo>
                    <a:pt x="38" y="5913"/>
                    <a:pt x="114" y="5913"/>
                    <a:pt x="152" y="5913"/>
                  </a:cubicBezTo>
                  <a:lnTo>
                    <a:pt x="190" y="5913"/>
                  </a:lnTo>
                  <a:lnTo>
                    <a:pt x="10044" y="207"/>
                  </a:lnTo>
                  <a:cubicBezTo>
                    <a:pt x="10082" y="169"/>
                    <a:pt x="10120" y="131"/>
                    <a:pt x="10082" y="55"/>
                  </a:cubicBezTo>
                  <a:cubicBezTo>
                    <a:pt x="10055" y="28"/>
                    <a:pt x="10028" y="1"/>
                    <a:pt x="9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2"/>
            <p:cNvSpPr/>
            <p:nvPr/>
          </p:nvSpPr>
          <p:spPr>
            <a:xfrm>
              <a:off x="3569345" y="277247"/>
              <a:ext cx="134242" cy="78661"/>
            </a:xfrm>
            <a:custGeom>
              <a:avLst/>
              <a:gdLst/>
              <a:ahLst/>
              <a:cxnLst/>
              <a:rect l="l" t="t" r="r" b="b"/>
              <a:pathLst>
                <a:path w="10120" h="5930" extrusionOk="0">
                  <a:moveTo>
                    <a:pt x="9990" y="1"/>
                  </a:moveTo>
                  <a:cubicBezTo>
                    <a:pt x="9973" y="1"/>
                    <a:pt x="9953" y="10"/>
                    <a:pt x="9930" y="33"/>
                  </a:cubicBezTo>
                  <a:lnTo>
                    <a:pt x="76" y="5740"/>
                  </a:lnTo>
                  <a:cubicBezTo>
                    <a:pt x="38" y="5778"/>
                    <a:pt x="0" y="5816"/>
                    <a:pt x="38" y="5854"/>
                  </a:cubicBezTo>
                  <a:cubicBezTo>
                    <a:pt x="38" y="5930"/>
                    <a:pt x="76" y="5930"/>
                    <a:pt x="152" y="5930"/>
                  </a:cubicBezTo>
                  <a:lnTo>
                    <a:pt x="190" y="5930"/>
                  </a:lnTo>
                  <a:lnTo>
                    <a:pt x="10044" y="185"/>
                  </a:lnTo>
                  <a:cubicBezTo>
                    <a:pt x="10082" y="147"/>
                    <a:pt x="10120" y="109"/>
                    <a:pt x="10082" y="71"/>
                  </a:cubicBezTo>
                  <a:cubicBezTo>
                    <a:pt x="10055" y="45"/>
                    <a:pt x="10029" y="1"/>
                    <a:pt x="9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2"/>
            <p:cNvSpPr/>
            <p:nvPr/>
          </p:nvSpPr>
          <p:spPr>
            <a:xfrm>
              <a:off x="3578923" y="307531"/>
              <a:ext cx="92364" cy="54440"/>
            </a:xfrm>
            <a:custGeom>
              <a:avLst/>
              <a:gdLst/>
              <a:ahLst/>
              <a:cxnLst/>
              <a:rect l="l" t="t" r="r" b="b"/>
              <a:pathLst>
                <a:path w="6963" h="4104" extrusionOk="0">
                  <a:moveTo>
                    <a:pt x="6834" y="0"/>
                  </a:moveTo>
                  <a:cubicBezTo>
                    <a:pt x="6816" y="0"/>
                    <a:pt x="6796" y="9"/>
                    <a:pt x="6773" y="33"/>
                  </a:cubicBezTo>
                  <a:lnTo>
                    <a:pt x="77" y="3913"/>
                  </a:lnTo>
                  <a:cubicBezTo>
                    <a:pt x="39" y="3951"/>
                    <a:pt x="1" y="4027"/>
                    <a:pt x="39" y="4065"/>
                  </a:cubicBezTo>
                  <a:cubicBezTo>
                    <a:pt x="39" y="4103"/>
                    <a:pt x="77" y="4103"/>
                    <a:pt x="115" y="4103"/>
                  </a:cubicBezTo>
                  <a:lnTo>
                    <a:pt x="191" y="4103"/>
                  </a:lnTo>
                  <a:lnTo>
                    <a:pt x="6887" y="185"/>
                  </a:lnTo>
                  <a:cubicBezTo>
                    <a:pt x="6925" y="147"/>
                    <a:pt x="6963" y="109"/>
                    <a:pt x="6925" y="71"/>
                  </a:cubicBezTo>
                  <a:cubicBezTo>
                    <a:pt x="6899" y="45"/>
                    <a:pt x="6872" y="0"/>
                    <a:pt x="6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2"/>
            <p:cNvSpPr/>
            <p:nvPr/>
          </p:nvSpPr>
          <p:spPr>
            <a:xfrm>
              <a:off x="3609207" y="301191"/>
              <a:ext cx="134255" cy="78449"/>
            </a:xfrm>
            <a:custGeom>
              <a:avLst/>
              <a:gdLst/>
              <a:ahLst/>
              <a:cxnLst/>
              <a:rect l="l" t="t" r="r" b="b"/>
              <a:pathLst>
                <a:path w="10121" h="5914" extrusionOk="0">
                  <a:moveTo>
                    <a:pt x="9971" y="0"/>
                  </a:moveTo>
                  <a:cubicBezTo>
                    <a:pt x="9956" y="0"/>
                    <a:pt x="9941" y="5"/>
                    <a:pt x="9930" y="16"/>
                  </a:cubicBezTo>
                  <a:lnTo>
                    <a:pt x="77" y="5723"/>
                  </a:lnTo>
                  <a:cubicBezTo>
                    <a:pt x="39" y="5761"/>
                    <a:pt x="0" y="5837"/>
                    <a:pt x="39" y="5875"/>
                  </a:cubicBezTo>
                  <a:cubicBezTo>
                    <a:pt x="39" y="5913"/>
                    <a:pt x="77" y="5913"/>
                    <a:pt x="153" y="5913"/>
                  </a:cubicBezTo>
                  <a:lnTo>
                    <a:pt x="191" y="5913"/>
                  </a:lnTo>
                  <a:lnTo>
                    <a:pt x="10044" y="206"/>
                  </a:lnTo>
                  <a:cubicBezTo>
                    <a:pt x="10082" y="168"/>
                    <a:pt x="10120" y="92"/>
                    <a:pt x="10082" y="54"/>
                  </a:cubicBezTo>
                  <a:cubicBezTo>
                    <a:pt x="10055" y="27"/>
                    <a:pt x="10009" y="0"/>
                    <a:pt x="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2"/>
            <p:cNvSpPr/>
            <p:nvPr/>
          </p:nvSpPr>
          <p:spPr>
            <a:xfrm>
              <a:off x="3619301" y="306735"/>
              <a:ext cx="134255" cy="78449"/>
            </a:xfrm>
            <a:custGeom>
              <a:avLst/>
              <a:gdLst/>
              <a:ahLst/>
              <a:cxnLst/>
              <a:rect l="l" t="t" r="r" b="b"/>
              <a:pathLst>
                <a:path w="10121" h="5914" extrusionOk="0">
                  <a:moveTo>
                    <a:pt x="9971" y="1"/>
                  </a:moveTo>
                  <a:cubicBezTo>
                    <a:pt x="9955" y="1"/>
                    <a:pt x="9941" y="6"/>
                    <a:pt x="9930" y="17"/>
                  </a:cubicBezTo>
                  <a:lnTo>
                    <a:pt x="76" y="5723"/>
                  </a:lnTo>
                  <a:cubicBezTo>
                    <a:pt x="38" y="5761"/>
                    <a:pt x="0" y="5837"/>
                    <a:pt x="38" y="5875"/>
                  </a:cubicBezTo>
                  <a:cubicBezTo>
                    <a:pt x="38" y="5914"/>
                    <a:pt x="76" y="5914"/>
                    <a:pt x="153" y="5914"/>
                  </a:cubicBezTo>
                  <a:lnTo>
                    <a:pt x="191" y="5914"/>
                  </a:lnTo>
                  <a:lnTo>
                    <a:pt x="10044" y="207"/>
                  </a:lnTo>
                  <a:cubicBezTo>
                    <a:pt x="10082" y="169"/>
                    <a:pt x="10120" y="131"/>
                    <a:pt x="10082" y="55"/>
                  </a:cubicBezTo>
                  <a:cubicBezTo>
                    <a:pt x="10055" y="28"/>
                    <a:pt x="10009" y="1"/>
                    <a:pt x="9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2"/>
            <p:cNvSpPr/>
            <p:nvPr/>
          </p:nvSpPr>
          <p:spPr>
            <a:xfrm>
              <a:off x="3629396" y="311803"/>
              <a:ext cx="134242" cy="78423"/>
            </a:xfrm>
            <a:custGeom>
              <a:avLst/>
              <a:gdLst/>
              <a:ahLst/>
              <a:cxnLst/>
              <a:rect l="l" t="t" r="r" b="b"/>
              <a:pathLst>
                <a:path w="10120" h="5912" extrusionOk="0">
                  <a:moveTo>
                    <a:pt x="9967" y="0"/>
                  </a:moveTo>
                  <a:cubicBezTo>
                    <a:pt x="9953" y="0"/>
                    <a:pt x="9940" y="5"/>
                    <a:pt x="9930" y="15"/>
                  </a:cubicBezTo>
                  <a:lnTo>
                    <a:pt x="76" y="5722"/>
                  </a:lnTo>
                  <a:cubicBezTo>
                    <a:pt x="38" y="5798"/>
                    <a:pt x="0" y="5836"/>
                    <a:pt x="38" y="5874"/>
                  </a:cubicBezTo>
                  <a:cubicBezTo>
                    <a:pt x="38" y="5912"/>
                    <a:pt x="76" y="5912"/>
                    <a:pt x="114" y="5912"/>
                  </a:cubicBezTo>
                  <a:lnTo>
                    <a:pt x="190" y="5912"/>
                  </a:lnTo>
                  <a:lnTo>
                    <a:pt x="10006" y="205"/>
                  </a:lnTo>
                  <a:cubicBezTo>
                    <a:pt x="10082" y="167"/>
                    <a:pt x="10120" y="129"/>
                    <a:pt x="10082" y="91"/>
                  </a:cubicBezTo>
                  <a:cubicBezTo>
                    <a:pt x="10054" y="36"/>
                    <a:pt x="10006" y="0"/>
                    <a:pt x="9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2"/>
            <p:cNvSpPr/>
            <p:nvPr/>
          </p:nvSpPr>
          <p:spPr>
            <a:xfrm>
              <a:off x="3639491" y="317626"/>
              <a:ext cx="134242" cy="78157"/>
            </a:xfrm>
            <a:custGeom>
              <a:avLst/>
              <a:gdLst/>
              <a:ahLst/>
              <a:cxnLst/>
              <a:rect l="l" t="t" r="r" b="b"/>
              <a:pathLst>
                <a:path w="10120" h="5892" extrusionOk="0">
                  <a:moveTo>
                    <a:pt x="9974" y="0"/>
                  </a:moveTo>
                  <a:cubicBezTo>
                    <a:pt x="9957" y="0"/>
                    <a:pt x="9941" y="9"/>
                    <a:pt x="9930" y="33"/>
                  </a:cubicBezTo>
                  <a:lnTo>
                    <a:pt x="76" y="5739"/>
                  </a:lnTo>
                  <a:cubicBezTo>
                    <a:pt x="38" y="5777"/>
                    <a:pt x="0" y="5815"/>
                    <a:pt x="38" y="5853"/>
                  </a:cubicBezTo>
                  <a:cubicBezTo>
                    <a:pt x="38" y="5891"/>
                    <a:pt x="76" y="5891"/>
                    <a:pt x="152" y="5891"/>
                  </a:cubicBezTo>
                  <a:lnTo>
                    <a:pt x="190" y="5891"/>
                  </a:lnTo>
                  <a:lnTo>
                    <a:pt x="10006" y="185"/>
                  </a:lnTo>
                  <a:cubicBezTo>
                    <a:pt x="10082" y="147"/>
                    <a:pt x="10120" y="109"/>
                    <a:pt x="10082" y="71"/>
                  </a:cubicBezTo>
                  <a:cubicBezTo>
                    <a:pt x="10056" y="44"/>
                    <a:pt x="10011" y="0"/>
                    <a:pt x="9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2"/>
            <p:cNvSpPr/>
            <p:nvPr/>
          </p:nvSpPr>
          <p:spPr>
            <a:xfrm>
              <a:off x="3648564" y="347631"/>
              <a:ext cx="92882" cy="54718"/>
            </a:xfrm>
            <a:custGeom>
              <a:avLst/>
              <a:gdLst/>
              <a:ahLst/>
              <a:cxnLst/>
              <a:rect l="l" t="t" r="r" b="b"/>
              <a:pathLst>
                <a:path w="7002" h="4125" extrusionOk="0">
                  <a:moveTo>
                    <a:pt x="6865" y="0"/>
                  </a:moveTo>
                  <a:cubicBezTo>
                    <a:pt x="6849" y="0"/>
                    <a:pt x="6831" y="5"/>
                    <a:pt x="6811" y="15"/>
                  </a:cubicBezTo>
                  <a:lnTo>
                    <a:pt x="115" y="3934"/>
                  </a:lnTo>
                  <a:cubicBezTo>
                    <a:pt x="77" y="3972"/>
                    <a:pt x="1" y="4048"/>
                    <a:pt x="77" y="4086"/>
                  </a:cubicBezTo>
                  <a:cubicBezTo>
                    <a:pt x="77" y="4124"/>
                    <a:pt x="115" y="4124"/>
                    <a:pt x="153" y="4124"/>
                  </a:cubicBezTo>
                  <a:lnTo>
                    <a:pt x="229" y="4124"/>
                  </a:lnTo>
                  <a:lnTo>
                    <a:pt x="6925" y="205"/>
                  </a:lnTo>
                  <a:cubicBezTo>
                    <a:pt x="6963" y="167"/>
                    <a:pt x="7001" y="129"/>
                    <a:pt x="6963" y="91"/>
                  </a:cubicBezTo>
                  <a:cubicBezTo>
                    <a:pt x="6935" y="36"/>
                    <a:pt x="6907" y="0"/>
                    <a:pt x="6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2"/>
            <p:cNvSpPr/>
            <p:nvPr/>
          </p:nvSpPr>
          <p:spPr>
            <a:xfrm>
              <a:off x="3678344" y="339540"/>
              <a:ext cx="134759" cy="78449"/>
            </a:xfrm>
            <a:custGeom>
              <a:avLst/>
              <a:gdLst/>
              <a:ahLst/>
              <a:cxnLst/>
              <a:rect l="l" t="t" r="r" b="b"/>
              <a:pathLst>
                <a:path w="10159" h="5914" extrusionOk="0">
                  <a:moveTo>
                    <a:pt x="10002" y="1"/>
                  </a:moveTo>
                  <a:cubicBezTo>
                    <a:pt x="9990" y="1"/>
                    <a:pt x="9979" y="5"/>
                    <a:pt x="9968" y="17"/>
                  </a:cubicBezTo>
                  <a:lnTo>
                    <a:pt x="115" y="5723"/>
                  </a:lnTo>
                  <a:cubicBezTo>
                    <a:pt x="77" y="5761"/>
                    <a:pt x="1" y="5837"/>
                    <a:pt x="77" y="5875"/>
                  </a:cubicBezTo>
                  <a:cubicBezTo>
                    <a:pt x="77" y="5913"/>
                    <a:pt x="115" y="5913"/>
                    <a:pt x="153" y="5913"/>
                  </a:cubicBezTo>
                  <a:lnTo>
                    <a:pt x="191" y="5913"/>
                  </a:lnTo>
                  <a:lnTo>
                    <a:pt x="10044" y="207"/>
                  </a:lnTo>
                  <a:cubicBezTo>
                    <a:pt x="10082" y="169"/>
                    <a:pt x="10158" y="131"/>
                    <a:pt x="10082" y="55"/>
                  </a:cubicBezTo>
                  <a:cubicBezTo>
                    <a:pt x="10055" y="28"/>
                    <a:pt x="10028" y="1"/>
                    <a:pt x="10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2"/>
            <p:cNvSpPr/>
            <p:nvPr/>
          </p:nvSpPr>
          <p:spPr>
            <a:xfrm>
              <a:off x="3688439" y="345376"/>
              <a:ext cx="134759" cy="78157"/>
            </a:xfrm>
            <a:custGeom>
              <a:avLst/>
              <a:gdLst/>
              <a:ahLst/>
              <a:cxnLst/>
              <a:rect l="l" t="t" r="r" b="b"/>
              <a:pathLst>
                <a:path w="10159" h="5892" extrusionOk="0">
                  <a:moveTo>
                    <a:pt x="10003" y="1"/>
                  </a:moveTo>
                  <a:cubicBezTo>
                    <a:pt x="9992" y="1"/>
                    <a:pt x="9980" y="9"/>
                    <a:pt x="9968" y="33"/>
                  </a:cubicBezTo>
                  <a:lnTo>
                    <a:pt x="115" y="5702"/>
                  </a:lnTo>
                  <a:cubicBezTo>
                    <a:pt x="77" y="5778"/>
                    <a:pt x="0" y="5816"/>
                    <a:pt x="77" y="5854"/>
                  </a:cubicBezTo>
                  <a:cubicBezTo>
                    <a:pt x="77" y="5892"/>
                    <a:pt x="115" y="5892"/>
                    <a:pt x="153" y="5892"/>
                  </a:cubicBezTo>
                  <a:lnTo>
                    <a:pt x="191" y="5892"/>
                  </a:lnTo>
                  <a:lnTo>
                    <a:pt x="10044" y="185"/>
                  </a:lnTo>
                  <a:cubicBezTo>
                    <a:pt x="10082" y="147"/>
                    <a:pt x="10158" y="109"/>
                    <a:pt x="10082" y="71"/>
                  </a:cubicBezTo>
                  <a:cubicBezTo>
                    <a:pt x="10056" y="45"/>
                    <a:pt x="10030" y="1"/>
                    <a:pt x="10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2"/>
            <p:cNvSpPr/>
            <p:nvPr/>
          </p:nvSpPr>
          <p:spPr>
            <a:xfrm>
              <a:off x="3698533" y="350152"/>
              <a:ext cx="134255" cy="78436"/>
            </a:xfrm>
            <a:custGeom>
              <a:avLst/>
              <a:gdLst/>
              <a:ahLst/>
              <a:cxnLst/>
              <a:rect l="l" t="t" r="r" b="b"/>
              <a:pathLst>
                <a:path w="10121" h="5913" extrusionOk="0">
                  <a:moveTo>
                    <a:pt x="9998" y="1"/>
                  </a:moveTo>
                  <a:cubicBezTo>
                    <a:pt x="9988" y="1"/>
                    <a:pt x="9978" y="5"/>
                    <a:pt x="9968" y="15"/>
                  </a:cubicBezTo>
                  <a:lnTo>
                    <a:pt x="114" y="5722"/>
                  </a:lnTo>
                  <a:cubicBezTo>
                    <a:pt x="38" y="5798"/>
                    <a:pt x="0" y="5836"/>
                    <a:pt x="38" y="5874"/>
                  </a:cubicBezTo>
                  <a:cubicBezTo>
                    <a:pt x="38" y="5912"/>
                    <a:pt x="114" y="5912"/>
                    <a:pt x="153" y="5912"/>
                  </a:cubicBezTo>
                  <a:lnTo>
                    <a:pt x="191" y="5912"/>
                  </a:lnTo>
                  <a:lnTo>
                    <a:pt x="10044" y="206"/>
                  </a:lnTo>
                  <a:cubicBezTo>
                    <a:pt x="10082" y="168"/>
                    <a:pt x="10120" y="130"/>
                    <a:pt x="10082" y="92"/>
                  </a:cubicBezTo>
                  <a:cubicBezTo>
                    <a:pt x="10054" y="36"/>
                    <a:pt x="10026" y="1"/>
                    <a:pt x="99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2"/>
            <p:cNvSpPr/>
            <p:nvPr/>
          </p:nvSpPr>
          <p:spPr>
            <a:xfrm>
              <a:off x="3708628" y="356201"/>
              <a:ext cx="134746" cy="78436"/>
            </a:xfrm>
            <a:custGeom>
              <a:avLst/>
              <a:gdLst/>
              <a:ahLst/>
              <a:cxnLst/>
              <a:rect l="l" t="t" r="r" b="b"/>
              <a:pathLst>
                <a:path w="10158" h="5913" extrusionOk="0">
                  <a:moveTo>
                    <a:pt x="10001" y="0"/>
                  </a:moveTo>
                  <a:cubicBezTo>
                    <a:pt x="9990" y="0"/>
                    <a:pt x="9979" y="5"/>
                    <a:pt x="9968" y="16"/>
                  </a:cubicBezTo>
                  <a:lnTo>
                    <a:pt x="114" y="5723"/>
                  </a:lnTo>
                  <a:cubicBezTo>
                    <a:pt x="38" y="5761"/>
                    <a:pt x="0" y="5799"/>
                    <a:pt x="38" y="5837"/>
                  </a:cubicBezTo>
                  <a:cubicBezTo>
                    <a:pt x="38" y="5913"/>
                    <a:pt x="114" y="5913"/>
                    <a:pt x="152" y="5913"/>
                  </a:cubicBezTo>
                  <a:lnTo>
                    <a:pt x="190" y="5913"/>
                  </a:lnTo>
                  <a:lnTo>
                    <a:pt x="10044" y="206"/>
                  </a:lnTo>
                  <a:cubicBezTo>
                    <a:pt x="10082" y="130"/>
                    <a:pt x="10158" y="92"/>
                    <a:pt x="10082" y="54"/>
                  </a:cubicBezTo>
                  <a:cubicBezTo>
                    <a:pt x="10055" y="27"/>
                    <a:pt x="10028" y="0"/>
                    <a:pt x="10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2"/>
            <p:cNvSpPr/>
            <p:nvPr/>
          </p:nvSpPr>
          <p:spPr>
            <a:xfrm>
              <a:off x="3718218" y="386259"/>
              <a:ext cx="92868" cy="54440"/>
            </a:xfrm>
            <a:custGeom>
              <a:avLst/>
              <a:gdLst/>
              <a:ahLst/>
              <a:cxnLst/>
              <a:rect l="l" t="t" r="r" b="b"/>
              <a:pathLst>
                <a:path w="7001" h="4104" extrusionOk="0">
                  <a:moveTo>
                    <a:pt x="6845" y="0"/>
                  </a:moveTo>
                  <a:cubicBezTo>
                    <a:pt x="6834" y="0"/>
                    <a:pt x="6822" y="9"/>
                    <a:pt x="6810" y="33"/>
                  </a:cubicBezTo>
                  <a:lnTo>
                    <a:pt x="76" y="3913"/>
                  </a:lnTo>
                  <a:cubicBezTo>
                    <a:pt x="38" y="3951"/>
                    <a:pt x="0" y="4027"/>
                    <a:pt x="38" y="4065"/>
                  </a:cubicBezTo>
                  <a:cubicBezTo>
                    <a:pt x="38" y="4103"/>
                    <a:pt x="76" y="4103"/>
                    <a:pt x="152" y="4103"/>
                  </a:cubicBezTo>
                  <a:lnTo>
                    <a:pt x="190" y="4103"/>
                  </a:lnTo>
                  <a:lnTo>
                    <a:pt x="6886" y="223"/>
                  </a:lnTo>
                  <a:cubicBezTo>
                    <a:pt x="6924" y="147"/>
                    <a:pt x="7000" y="109"/>
                    <a:pt x="6924" y="71"/>
                  </a:cubicBezTo>
                  <a:cubicBezTo>
                    <a:pt x="6898" y="44"/>
                    <a:pt x="6872" y="0"/>
                    <a:pt x="6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2"/>
            <p:cNvSpPr/>
            <p:nvPr/>
          </p:nvSpPr>
          <p:spPr>
            <a:xfrm>
              <a:off x="3939757" y="403344"/>
              <a:ext cx="10108" cy="10095"/>
            </a:xfrm>
            <a:custGeom>
              <a:avLst/>
              <a:gdLst/>
              <a:ahLst/>
              <a:cxnLst/>
              <a:rect l="l" t="t" r="r" b="b"/>
              <a:pathLst>
                <a:path w="762" h="761" extrusionOk="0">
                  <a:moveTo>
                    <a:pt x="381" y="0"/>
                  </a:moveTo>
                  <a:cubicBezTo>
                    <a:pt x="191" y="0"/>
                    <a:pt x="0" y="152"/>
                    <a:pt x="0" y="381"/>
                  </a:cubicBezTo>
                  <a:cubicBezTo>
                    <a:pt x="0" y="571"/>
                    <a:pt x="153" y="761"/>
                    <a:pt x="381" y="761"/>
                  </a:cubicBezTo>
                  <a:cubicBezTo>
                    <a:pt x="609" y="761"/>
                    <a:pt x="761" y="571"/>
                    <a:pt x="761" y="381"/>
                  </a:cubicBezTo>
                  <a:cubicBezTo>
                    <a:pt x="761" y="228"/>
                    <a:pt x="609"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2"/>
            <p:cNvSpPr/>
            <p:nvPr/>
          </p:nvSpPr>
          <p:spPr>
            <a:xfrm>
              <a:off x="3828729" y="413585"/>
              <a:ext cx="103467" cy="63791"/>
            </a:xfrm>
            <a:custGeom>
              <a:avLst/>
              <a:gdLst/>
              <a:ahLst/>
              <a:cxnLst/>
              <a:rect l="l" t="t" r="r" b="b"/>
              <a:pathLst>
                <a:path w="7800" h="4809" extrusionOk="0">
                  <a:moveTo>
                    <a:pt x="7477" y="1"/>
                  </a:moveTo>
                  <a:cubicBezTo>
                    <a:pt x="7410" y="1"/>
                    <a:pt x="7339" y="22"/>
                    <a:pt x="7267" y="65"/>
                  </a:cubicBezTo>
                  <a:lnTo>
                    <a:pt x="229" y="4136"/>
                  </a:lnTo>
                  <a:cubicBezTo>
                    <a:pt x="39" y="4250"/>
                    <a:pt x="1" y="4440"/>
                    <a:pt x="77" y="4630"/>
                  </a:cubicBezTo>
                  <a:cubicBezTo>
                    <a:pt x="148" y="4749"/>
                    <a:pt x="249" y="4809"/>
                    <a:pt x="361" y="4809"/>
                  </a:cubicBezTo>
                  <a:cubicBezTo>
                    <a:pt x="429" y="4809"/>
                    <a:pt x="500" y="4787"/>
                    <a:pt x="571" y="4745"/>
                  </a:cubicBezTo>
                  <a:lnTo>
                    <a:pt x="7610" y="674"/>
                  </a:lnTo>
                  <a:cubicBezTo>
                    <a:pt x="7762" y="560"/>
                    <a:pt x="7800" y="369"/>
                    <a:pt x="7762" y="179"/>
                  </a:cubicBezTo>
                  <a:cubicBezTo>
                    <a:pt x="7690" y="60"/>
                    <a:pt x="7589" y="1"/>
                    <a:pt x="7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8" name="Google Shape;1428;p41"/>
          <p:cNvSpPr txBox="1"/>
          <p:nvPr/>
        </p:nvSpPr>
        <p:spPr>
          <a:xfrm>
            <a:off x="283845" y="250190"/>
            <a:ext cx="3512820" cy="371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b="1">
                <a:solidFill>
                  <a:schemeClr val="accent1"/>
                </a:solidFill>
                <a:latin typeface="Roboto" panose="02000000000000000000"/>
                <a:ea typeface="Roboto" panose="02000000000000000000"/>
                <a:cs typeface="Roboto" panose="02000000000000000000"/>
                <a:sym typeface="Roboto" panose="02000000000000000000"/>
              </a:rPr>
              <a:t>Result</a:t>
            </a:r>
            <a:endParaRPr lang="en-IN" sz="2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1429" name="Google Shape;1429;p41"/>
          <p:cNvSpPr txBox="1"/>
          <p:nvPr/>
        </p:nvSpPr>
        <p:spPr>
          <a:xfrm>
            <a:off x="6157363" y="2052161"/>
            <a:ext cx="22668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4" name="Google Shape;1429;p41"/>
          <p:cNvSpPr txBox="1"/>
          <p:nvPr/>
        </p:nvSpPr>
        <p:spPr>
          <a:xfrm>
            <a:off x="283845" y="701675"/>
            <a:ext cx="5718175" cy="198501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In this work, each review was classified as positive or</a:t>
            </a:r>
            <a:r>
              <a:rPr lang="en-IN" alt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 </a:t>
            </a: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negative, depending on the user’s star rating. </a:t>
            </a: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Ratings above five are classified as positive, while negative</a:t>
            </a:r>
            <a:r>
              <a:rPr lang="en-IN" alt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 </a:t>
            </a: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ratings are from one to five-star ratings.</a:t>
            </a: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Structured Medicine Reviews (SMRs) are an evidence-based and comprehensive review of a patient’s medication, taking into consideration all aspects of their health.</a:t>
            </a: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l" rtl="0">
              <a:spcBef>
                <a:spcPts val="0"/>
              </a:spcBef>
              <a:spcAft>
                <a:spcPts val="0"/>
              </a:spcAft>
              <a:buNone/>
            </a:pPr>
            <a:endParaRPr lang="en-GB" sz="1300" dirty="0">
              <a:solidFill>
                <a:schemeClr val="accent1"/>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lang="en-GB" sz="1300" dirty="0">
              <a:solidFill>
                <a:schemeClr val="accent1"/>
              </a:solidFill>
              <a:latin typeface="Open Sans" panose="020B0606030504020204"/>
              <a:ea typeface="Open Sans" panose="020B0606030504020204"/>
              <a:cs typeface="Open Sans" panose="020B0606030504020204"/>
              <a:sym typeface="Open Sans" panose="020B0606030504020204"/>
            </a:endParaRPr>
          </a:p>
        </p:txBody>
      </p:sp>
      <p:sp>
        <p:nvSpPr>
          <p:cNvPr id="2" name="Google Shape;1429;p41"/>
          <p:cNvSpPr txBox="1"/>
          <p:nvPr/>
        </p:nvSpPr>
        <p:spPr>
          <a:xfrm>
            <a:off x="3263900" y="3144520"/>
            <a:ext cx="5718175" cy="15011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300" dirty="0">
              <a:solidFill>
                <a:schemeClr val="accent1"/>
              </a:solidFill>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A medicine personalised suggestion is similar system that suggests the medicines for a particular disease based on patient reviews. </a:t>
            </a: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a:p>
            <a:pPr marL="0" lvl="0" indent="0" algn="just" rtl="0">
              <a:spcBef>
                <a:spcPts val="0"/>
              </a:spcBef>
              <a:spcAft>
                <a:spcPts val="0"/>
              </a:spcAft>
              <a:buNone/>
            </a:pPr>
            <a:r>
              <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rPr>
              <a:t>This system is very essential in this fast growing technological world, which can save lives by helping doctors.</a:t>
            </a:r>
            <a:endParaRPr lang="en-GB" sz="1600" dirty="0">
              <a:solidFill>
                <a:schemeClr val="accent1"/>
              </a:solidFill>
              <a:latin typeface="Times New Roman" panose="02020603050405020304" pitchFamily="18" charset="0"/>
              <a:ea typeface="Open Sans" panose="020B0606030504020204"/>
              <a:cs typeface="Times New Roman" panose="02020603050405020304" pitchFamily="18" charset="0"/>
              <a:sym typeface="Open Sans" panose="020B0606030504020204"/>
            </a:endParaRPr>
          </a:p>
        </p:txBody>
      </p:sp>
      <p:sp>
        <p:nvSpPr>
          <p:cNvPr id="3" name="Google Shape;1428;p41"/>
          <p:cNvSpPr txBox="1"/>
          <p:nvPr/>
        </p:nvSpPr>
        <p:spPr>
          <a:xfrm>
            <a:off x="5469255" y="2901950"/>
            <a:ext cx="3512820" cy="3714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2500" b="1">
                <a:solidFill>
                  <a:schemeClr val="accent1"/>
                </a:solidFill>
                <a:latin typeface="Roboto" panose="02000000000000000000"/>
                <a:ea typeface="Roboto" panose="02000000000000000000"/>
                <a:cs typeface="Roboto" panose="02000000000000000000"/>
                <a:sym typeface="Roboto" panose="02000000000000000000"/>
              </a:rPr>
              <a:t>Conclusion</a:t>
            </a:r>
            <a:endParaRPr lang="en-IN" sz="2500" b="1">
              <a:solidFill>
                <a:schemeClr val="accent1"/>
              </a:solidFill>
              <a:latin typeface="Roboto" panose="02000000000000000000"/>
              <a:ea typeface="Roboto" panose="02000000000000000000"/>
              <a:cs typeface="Roboto" panose="02000000000000000000"/>
              <a:sym typeface="Roboto" panose="02000000000000000000"/>
            </a:endParaRPr>
          </a:p>
        </p:txBody>
      </p:sp>
      <p:grpSp>
        <p:nvGrpSpPr>
          <p:cNvPr id="143" name="Google Shape;143;p29"/>
          <p:cNvGrpSpPr/>
          <p:nvPr/>
        </p:nvGrpSpPr>
        <p:grpSpPr>
          <a:xfrm flipH="1">
            <a:off x="6254115" y="541655"/>
            <a:ext cx="2102485" cy="1759585"/>
            <a:chOff x="7486996" y="2687586"/>
            <a:chExt cx="339146" cy="547433"/>
          </a:xfrm>
        </p:grpSpPr>
        <p:sp>
          <p:nvSpPr>
            <p:cNvPr id="154" name="Google Shape;154;p29"/>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9"/>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9"/>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9"/>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9"/>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9"/>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9"/>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9"/>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9"/>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9"/>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9"/>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9"/>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9"/>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9"/>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9"/>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9"/>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9"/>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9"/>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9"/>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9"/>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9"/>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9"/>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9"/>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9"/>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39"/>
          <p:cNvSpPr/>
          <p:nvPr/>
        </p:nvSpPr>
        <p:spPr>
          <a:xfrm>
            <a:off x="4157980" y="2971165"/>
            <a:ext cx="3960495" cy="933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9"/>
          <p:cNvSpPr txBox="1">
            <a:spLocks noGrp="1"/>
          </p:cNvSpPr>
          <p:nvPr>
            <p:ph type="title"/>
          </p:nvPr>
        </p:nvSpPr>
        <p:spPr>
          <a:xfrm>
            <a:off x="2356665" y="1516940"/>
            <a:ext cx="6321300" cy="178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ltLang="en-GB" sz="8800"/>
              <a:t>Thank you</a:t>
            </a:r>
            <a:r>
              <a:rPr lang="en-IN" altLang="en-GB" sz="8800">
                <a:solidFill>
                  <a:schemeClr val="tx1"/>
                </a:solidFill>
              </a:rPr>
              <a:t>!</a:t>
            </a:r>
            <a:endParaRPr lang="en-IN" altLang="en-GB" sz="8800">
              <a:solidFill>
                <a:schemeClr val="tx1"/>
              </a:solidFill>
            </a:endParaRPr>
          </a:p>
        </p:txBody>
      </p:sp>
      <p:grpSp>
        <p:nvGrpSpPr>
          <p:cNvPr id="1277" name="Google Shape;1277;p39"/>
          <p:cNvGrpSpPr/>
          <p:nvPr/>
        </p:nvGrpSpPr>
        <p:grpSpPr>
          <a:xfrm>
            <a:off x="354965" y="913130"/>
            <a:ext cx="2263775" cy="2753995"/>
            <a:chOff x="-615687" y="-14282"/>
            <a:chExt cx="631852" cy="946776"/>
          </a:xfrm>
        </p:grpSpPr>
        <p:grpSp>
          <p:nvGrpSpPr>
            <p:cNvPr id="1278" name="Google Shape;1278;p39"/>
            <p:cNvGrpSpPr/>
            <p:nvPr/>
          </p:nvGrpSpPr>
          <p:grpSpPr>
            <a:xfrm>
              <a:off x="-342162" y="811424"/>
              <a:ext cx="228622" cy="121070"/>
              <a:chOff x="-342162" y="811424"/>
              <a:chExt cx="228622" cy="121070"/>
            </a:xfrm>
          </p:grpSpPr>
          <p:sp>
            <p:nvSpPr>
              <p:cNvPr id="1279" name="Google Shape;1279;p39"/>
              <p:cNvSpPr/>
              <p:nvPr/>
            </p:nvSpPr>
            <p:spPr>
              <a:xfrm>
                <a:off x="-342162" y="828178"/>
                <a:ext cx="115074" cy="63937"/>
              </a:xfrm>
              <a:custGeom>
                <a:avLst/>
                <a:gdLst/>
                <a:ahLst/>
                <a:cxnLst/>
                <a:rect l="l" t="t" r="r" b="b"/>
                <a:pathLst>
                  <a:path w="8675" h="4820" extrusionOk="0">
                    <a:moveTo>
                      <a:pt x="7091" y="1"/>
                    </a:moveTo>
                    <a:cubicBezTo>
                      <a:pt x="6805" y="1"/>
                      <a:pt x="6528" y="58"/>
                      <a:pt x="6316" y="164"/>
                    </a:cubicBezTo>
                    <a:lnTo>
                      <a:pt x="419" y="3588"/>
                    </a:lnTo>
                    <a:cubicBezTo>
                      <a:pt x="1" y="3892"/>
                      <a:pt x="77" y="4311"/>
                      <a:pt x="571" y="4615"/>
                    </a:cubicBezTo>
                    <a:cubicBezTo>
                      <a:pt x="848" y="4753"/>
                      <a:pt x="1186" y="4820"/>
                      <a:pt x="1506" y="4820"/>
                    </a:cubicBezTo>
                    <a:cubicBezTo>
                      <a:pt x="1802" y="4820"/>
                      <a:pt x="2082" y="4763"/>
                      <a:pt x="2283" y="4653"/>
                    </a:cubicBezTo>
                    <a:lnTo>
                      <a:pt x="8180" y="1229"/>
                    </a:lnTo>
                    <a:cubicBezTo>
                      <a:pt x="8675" y="1001"/>
                      <a:pt x="8561" y="506"/>
                      <a:pt x="8028" y="240"/>
                    </a:cubicBezTo>
                    <a:cubicBezTo>
                      <a:pt x="7763" y="77"/>
                      <a:pt x="7421" y="1"/>
                      <a:pt x="7091"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9"/>
              <p:cNvSpPr/>
              <p:nvPr/>
            </p:nvSpPr>
            <p:spPr>
              <a:xfrm>
                <a:off x="-228110" y="868556"/>
                <a:ext cx="114570" cy="63937"/>
              </a:xfrm>
              <a:custGeom>
                <a:avLst/>
                <a:gdLst/>
                <a:ahLst/>
                <a:cxnLst/>
                <a:rect l="l" t="t" r="r" b="b"/>
                <a:pathLst>
                  <a:path w="8637" h="4820" extrusionOk="0">
                    <a:moveTo>
                      <a:pt x="1536" y="1"/>
                    </a:moveTo>
                    <a:cubicBezTo>
                      <a:pt x="1208" y="1"/>
                      <a:pt x="857" y="76"/>
                      <a:pt x="571" y="239"/>
                    </a:cubicBezTo>
                    <a:cubicBezTo>
                      <a:pt x="77" y="506"/>
                      <a:pt x="1" y="1000"/>
                      <a:pt x="457" y="1228"/>
                    </a:cubicBezTo>
                    <a:lnTo>
                      <a:pt x="6354" y="4652"/>
                    </a:lnTo>
                    <a:cubicBezTo>
                      <a:pt x="6555" y="4762"/>
                      <a:pt x="6836" y="4819"/>
                      <a:pt x="7132" y="4819"/>
                    </a:cubicBezTo>
                    <a:cubicBezTo>
                      <a:pt x="7451" y="4819"/>
                      <a:pt x="7789" y="4753"/>
                      <a:pt x="8066" y="4614"/>
                    </a:cubicBezTo>
                    <a:cubicBezTo>
                      <a:pt x="8561" y="4310"/>
                      <a:pt x="8637" y="3892"/>
                      <a:pt x="8180" y="3587"/>
                    </a:cubicBezTo>
                    <a:lnTo>
                      <a:pt x="2283" y="163"/>
                    </a:lnTo>
                    <a:cubicBezTo>
                      <a:pt x="2089" y="57"/>
                      <a:pt x="1821" y="1"/>
                      <a:pt x="1536"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9"/>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9"/>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9"/>
              <p:cNvSpPr/>
              <p:nvPr/>
            </p:nvSpPr>
            <p:spPr>
              <a:xfrm>
                <a:off x="-292193" y="811424"/>
                <a:ext cx="60064" cy="50221"/>
              </a:xfrm>
              <a:custGeom>
                <a:avLst/>
                <a:gdLst/>
                <a:ahLst/>
                <a:cxnLst/>
                <a:rect l="l" t="t" r="r" b="b"/>
                <a:pathLst>
                  <a:path w="4528" h="3786" extrusionOk="0">
                    <a:moveTo>
                      <a:pt x="3101" y="260"/>
                    </a:moveTo>
                    <a:cubicBezTo>
                      <a:pt x="3406" y="260"/>
                      <a:pt x="3707" y="420"/>
                      <a:pt x="3881" y="742"/>
                    </a:cubicBezTo>
                    <a:cubicBezTo>
                      <a:pt x="4185" y="1160"/>
                      <a:pt x="4033" y="1769"/>
                      <a:pt x="3576" y="2035"/>
                    </a:cubicBezTo>
                    <a:lnTo>
                      <a:pt x="1141" y="3443"/>
                    </a:lnTo>
                    <a:lnTo>
                      <a:pt x="342" y="1731"/>
                    </a:lnTo>
                    <a:lnTo>
                      <a:pt x="2625" y="400"/>
                    </a:lnTo>
                    <a:cubicBezTo>
                      <a:pt x="2772" y="306"/>
                      <a:pt x="2937" y="260"/>
                      <a:pt x="3101" y="260"/>
                    </a:cubicBezTo>
                    <a:close/>
                    <a:moveTo>
                      <a:pt x="3131" y="1"/>
                    </a:moveTo>
                    <a:cubicBezTo>
                      <a:pt x="2918" y="1"/>
                      <a:pt x="2704" y="56"/>
                      <a:pt x="2511" y="171"/>
                    </a:cubicBezTo>
                    <a:lnTo>
                      <a:pt x="76" y="1541"/>
                    </a:lnTo>
                    <a:cubicBezTo>
                      <a:pt x="38" y="1579"/>
                      <a:pt x="0" y="1693"/>
                      <a:pt x="38" y="1731"/>
                    </a:cubicBezTo>
                    <a:lnTo>
                      <a:pt x="951" y="3671"/>
                    </a:lnTo>
                    <a:cubicBezTo>
                      <a:pt x="989" y="3709"/>
                      <a:pt x="989" y="3785"/>
                      <a:pt x="1103" y="3785"/>
                    </a:cubicBezTo>
                    <a:cubicBezTo>
                      <a:pt x="1141" y="3785"/>
                      <a:pt x="1141" y="3785"/>
                      <a:pt x="1179" y="3747"/>
                    </a:cubicBezTo>
                    <a:lnTo>
                      <a:pt x="3766" y="2264"/>
                    </a:lnTo>
                    <a:cubicBezTo>
                      <a:pt x="4337" y="1921"/>
                      <a:pt x="4527" y="1160"/>
                      <a:pt x="4185" y="590"/>
                    </a:cubicBezTo>
                    <a:cubicBezTo>
                      <a:pt x="3958" y="212"/>
                      <a:pt x="3548" y="1"/>
                      <a:pt x="313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9"/>
              <p:cNvSpPr/>
              <p:nvPr/>
            </p:nvSpPr>
            <p:spPr>
              <a:xfrm>
                <a:off x="-332572" y="833550"/>
                <a:ext cx="58552" cy="46016"/>
              </a:xfrm>
              <a:custGeom>
                <a:avLst/>
                <a:gdLst/>
                <a:ahLst/>
                <a:cxnLst/>
                <a:rect l="l" t="t" r="r" b="b"/>
                <a:pathLst>
                  <a:path w="4414" h="3469" extrusionOk="0">
                    <a:moveTo>
                      <a:pt x="3412" y="0"/>
                    </a:moveTo>
                    <a:cubicBezTo>
                      <a:pt x="3354" y="0"/>
                      <a:pt x="3297" y="9"/>
                      <a:pt x="3234" y="25"/>
                    </a:cubicBezTo>
                    <a:lnTo>
                      <a:pt x="723" y="1433"/>
                    </a:lnTo>
                    <a:cubicBezTo>
                      <a:pt x="191" y="1737"/>
                      <a:pt x="1" y="2384"/>
                      <a:pt x="343" y="2916"/>
                    </a:cubicBezTo>
                    <a:cubicBezTo>
                      <a:pt x="518" y="3267"/>
                      <a:pt x="874" y="3469"/>
                      <a:pt x="1238" y="3469"/>
                    </a:cubicBezTo>
                    <a:cubicBezTo>
                      <a:pt x="1428" y="3469"/>
                      <a:pt x="1619" y="3414"/>
                      <a:pt x="1789" y="3297"/>
                    </a:cubicBezTo>
                    <a:lnTo>
                      <a:pt x="4185" y="1927"/>
                    </a:lnTo>
                    <a:cubicBezTo>
                      <a:pt x="4338" y="1813"/>
                      <a:pt x="4414" y="1623"/>
                      <a:pt x="4414" y="1357"/>
                    </a:cubicBezTo>
                    <a:cubicBezTo>
                      <a:pt x="4376" y="938"/>
                      <a:pt x="4033" y="291"/>
                      <a:pt x="3691" y="63"/>
                    </a:cubicBezTo>
                    <a:cubicBezTo>
                      <a:pt x="3579" y="18"/>
                      <a:pt x="3494" y="0"/>
                      <a:pt x="3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9"/>
              <p:cNvSpPr/>
              <p:nvPr/>
            </p:nvSpPr>
            <p:spPr>
              <a:xfrm>
                <a:off x="-335092" y="831693"/>
                <a:ext cx="62080" cy="50142"/>
              </a:xfrm>
              <a:custGeom>
                <a:avLst/>
                <a:gdLst/>
                <a:ahLst/>
                <a:cxnLst/>
                <a:rect l="l" t="t" r="r" b="b"/>
                <a:pathLst>
                  <a:path w="4680" h="3780" extrusionOk="0">
                    <a:moveTo>
                      <a:pt x="3687" y="235"/>
                    </a:moveTo>
                    <a:cubicBezTo>
                      <a:pt x="3733" y="235"/>
                      <a:pt x="3782" y="241"/>
                      <a:pt x="3843" y="241"/>
                    </a:cubicBezTo>
                    <a:cubicBezTo>
                      <a:pt x="4185" y="431"/>
                      <a:pt x="4451" y="1002"/>
                      <a:pt x="4451" y="1497"/>
                    </a:cubicBezTo>
                    <a:cubicBezTo>
                      <a:pt x="4451" y="1725"/>
                      <a:pt x="4375" y="1915"/>
                      <a:pt x="4261" y="1953"/>
                    </a:cubicBezTo>
                    <a:lnTo>
                      <a:pt x="1903" y="3361"/>
                    </a:lnTo>
                    <a:cubicBezTo>
                      <a:pt x="1782" y="3433"/>
                      <a:pt x="1615" y="3460"/>
                      <a:pt x="1452" y="3460"/>
                    </a:cubicBezTo>
                    <a:cubicBezTo>
                      <a:pt x="1357" y="3460"/>
                      <a:pt x="1263" y="3451"/>
                      <a:pt x="1180" y="3437"/>
                    </a:cubicBezTo>
                    <a:cubicBezTo>
                      <a:pt x="951" y="3399"/>
                      <a:pt x="761" y="3247"/>
                      <a:pt x="609" y="3018"/>
                    </a:cubicBezTo>
                    <a:cubicBezTo>
                      <a:pt x="343" y="2600"/>
                      <a:pt x="457" y="1953"/>
                      <a:pt x="951" y="1725"/>
                    </a:cubicBezTo>
                    <a:lnTo>
                      <a:pt x="3462" y="317"/>
                    </a:lnTo>
                    <a:cubicBezTo>
                      <a:pt x="3554" y="249"/>
                      <a:pt x="3618" y="235"/>
                      <a:pt x="3687" y="235"/>
                    </a:cubicBezTo>
                    <a:close/>
                    <a:moveTo>
                      <a:pt x="3514" y="1"/>
                    </a:moveTo>
                    <a:cubicBezTo>
                      <a:pt x="3430" y="1"/>
                      <a:pt x="3351" y="19"/>
                      <a:pt x="3272" y="51"/>
                    </a:cubicBezTo>
                    <a:lnTo>
                      <a:pt x="761" y="1497"/>
                    </a:lnTo>
                    <a:cubicBezTo>
                      <a:pt x="191" y="1801"/>
                      <a:pt x="0" y="2562"/>
                      <a:pt x="343" y="3132"/>
                    </a:cubicBezTo>
                    <a:cubicBezTo>
                      <a:pt x="533" y="3437"/>
                      <a:pt x="761" y="3627"/>
                      <a:pt x="1104" y="3703"/>
                    </a:cubicBezTo>
                    <a:cubicBezTo>
                      <a:pt x="1218" y="3779"/>
                      <a:pt x="1332" y="3779"/>
                      <a:pt x="1408" y="3779"/>
                    </a:cubicBezTo>
                    <a:cubicBezTo>
                      <a:pt x="1674" y="3779"/>
                      <a:pt x="1864" y="3741"/>
                      <a:pt x="1941" y="3665"/>
                    </a:cubicBezTo>
                    <a:lnTo>
                      <a:pt x="4337" y="2295"/>
                    </a:lnTo>
                    <a:cubicBezTo>
                      <a:pt x="4566" y="2143"/>
                      <a:pt x="4680" y="1915"/>
                      <a:pt x="4680" y="1573"/>
                    </a:cubicBezTo>
                    <a:cubicBezTo>
                      <a:pt x="4680" y="1002"/>
                      <a:pt x="4337" y="355"/>
                      <a:pt x="3919" y="127"/>
                    </a:cubicBezTo>
                    <a:cubicBezTo>
                      <a:pt x="3763" y="38"/>
                      <a:pt x="3633" y="1"/>
                      <a:pt x="351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9"/>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9"/>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9"/>
              <p:cNvSpPr/>
              <p:nvPr/>
            </p:nvSpPr>
            <p:spPr>
              <a:xfrm>
                <a:off x="-216503" y="852811"/>
                <a:ext cx="58552" cy="49717"/>
              </a:xfrm>
              <a:custGeom>
                <a:avLst/>
                <a:gdLst/>
                <a:ahLst/>
                <a:cxnLst/>
                <a:rect l="l" t="t" r="r" b="b"/>
                <a:pathLst>
                  <a:path w="4414" h="3748" extrusionOk="0">
                    <a:moveTo>
                      <a:pt x="1218" y="247"/>
                    </a:moveTo>
                    <a:cubicBezTo>
                      <a:pt x="1408" y="247"/>
                      <a:pt x="1561" y="285"/>
                      <a:pt x="1713" y="361"/>
                    </a:cubicBezTo>
                    <a:lnTo>
                      <a:pt x="3995" y="1693"/>
                    </a:lnTo>
                    <a:lnTo>
                      <a:pt x="3196" y="3405"/>
                    </a:lnTo>
                    <a:lnTo>
                      <a:pt x="762" y="1997"/>
                    </a:lnTo>
                    <a:cubicBezTo>
                      <a:pt x="571" y="1845"/>
                      <a:pt x="381" y="1655"/>
                      <a:pt x="343" y="1426"/>
                    </a:cubicBezTo>
                    <a:cubicBezTo>
                      <a:pt x="267" y="1198"/>
                      <a:pt x="267" y="932"/>
                      <a:pt x="419" y="703"/>
                    </a:cubicBezTo>
                    <a:cubicBezTo>
                      <a:pt x="571" y="437"/>
                      <a:pt x="914" y="247"/>
                      <a:pt x="1218" y="247"/>
                    </a:cubicBezTo>
                    <a:close/>
                    <a:moveTo>
                      <a:pt x="1283" y="0"/>
                    </a:moveTo>
                    <a:cubicBezTo>
                      <a:pt x="866" y="0"/>
                      <a:pt x="456" y="211"/>
                      <a:pt x="229" y="589"/>
                    </a:cubicBezTo>
                    <a:cubicBezTo>
                      <a:pt x="39" y="856"/>
                      <a:pt x="1" y="1160"/>
                      <a:pt x="77" y="1502"/>
                    </a:cubicBezTo>
                    <a:cubicBezTo>
                      <a:pt x="191" y="1845"/>
                      <a:pt x="381" y="2111"/>
                      <a:pt x="647" y="2263"/>
                    </a:cubicBezTo>
                    <a:lnTo>
                      <a:pt x="3234" y="3747"/>
                    </a:lnTo>
                    <a:lnTo>
                      <a:pt x="3273" y="3747"/>
                    </a:lnTo>
                    <a:cubicBezTo>
                      <a:pt x="3311" y="3709"/>
                      <a:pt x="3387" y="3709"/>
                      <a:pt x="3463" y="3709"/>
                    </a:cubicBezTo>
                    <a:lnTo>
                      <a:pt x="4376" y="1731"/>
                    </a:lnTo>
                    <a:cubicBezTo>
                      <a:pt x="4414" y="1655"/>
                      <a:pt x="4376" y="1617"/>
                      <a:pt x="4338" y="1540"/>
                    </a:cubicBezTo>
                    <a:lnTo>
                      <a:pt x="1903" y="171"/>
                    </a:lnTo>
                    <a:cubicBezTo>
                      <a:pt x="1710" y="55"/>
                      <a:pt x="1496" y="0"/>
                      <a:pt x="128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9"/>
              <p:cNvSpPr/>
              <p:nvPr/>
            </p:nvSpPr>
            <p:spPr>
              <a:xfrm>
                <a:off x="-176124" y="873915"/>
                <a:ext cx="58552" cy="46030"/>
              </a:xfrm>
              <a:custGeom>
                <a:avLst/>
                <a:gdLst/>
                <a:ahLst/>
                <a:cxnLst/>
                <a:rect l="l" t="t" r="r" b="b"/>
                <a:pathLst>
                  <a:path w="4414" h="3470" extrusionOk="0">
                    <a:moveTo>
                      <a:pt x="1002" y="1"/>
                    </a:moveTo>
                    <a:cubicBezTo>
                      <a:pt x="920" y="1"/>
                      <a:pt x="835" y="19"/>
                      <a:pt x="723" y="64"/>
                    </a:cubicBezTo>
                    <a:cubicBezTo>
                      <a:pt x="343" y="292"/>
                      <a:pt x="0" y="939"/>
                      <a:pt x="0" y="1357"/>
                    </a:cubicBezTo>
                    <a:cubicBezTo>
                      <a:pt x="0" y="1623"/>
                      <a:pt x="76" y="1814"/>
                      <a:pt x="229" y="1928"/>
                    </a:cubicBezTo>
                    <a:lnTo>
                      <a:pt x="2625" y="3297"/>
                    </a:lnTo>
                    <a:cubicBezTo>
                      <a:pt x="2795" y="3415"/>
                      <a:pt x="2986" y="3469"/>
                      <a:pt x="3176" y="3469"/>
                    </a:cubicBezTo>
                    <a:cubicBezTo>
                      <a:pt x="3540" y="3469"/>
                      <a:pt x="3896" y="3267"/>
                      <a:pt x="4071" y="2917"/>
                    </a:cubicBezTo>
                    <a:cubicBezTo>
                      <a:pt x="4413" y="2384"/>
                      <a:pt x="4223" y="1738"/>
                      <a:pt x="3691" y="1433"/>
                    </a:cubicBezTo>
                    <a:lnTo>
                      <a:pt x="1180" y="26"/>
                    </a:lnTo>
                    <a:cubicBezTo>
                      <a:pt x="1117" y="10"/>
                      <a:pt x="1060" y="1"/>
                      <a:pt x="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9"/>
              <p:cNvSpPr/>
              <p:nvPr/>
            </p:nvSpPr>
            <p:spPr>
              <a:xfrm>
                <a:off x="-178645" y="871528"/>
                <a:ext cx="61576" cy="50672"/>
              </a:xfrm>
              <a:custGeom>
                <a:avLst/>
                <a:gdLst/>
                <a:ahLst/>
                <a:cxnLst/>
                <a:rect l="l" t="t" r="r" b="b"/>
                <a:pathLst>
                  <a:path w="4642" h="3820" extrusionOk="0">
                    <a:moveTo>
                      <a:pt x="1154" y="319"/>
                    </a:moveTo>
                    <a:cubicBezTo>
                      <a:pt x="1202" y="319"/>
                      <a:pt x="1250" y="338"/>
                      <a:pt x="1294" y="396"/>
                    </a:cubicBezTo>
                    <a:lnTo>
                      <a:pt x="1332" y="396"/>
                    </a:lnTo>
                    <a:lnTo>
                      <a:pt x="3842" y="1803"/>
                    </a:lnTo>
                    <a:cubicBezTo>
                      <a:pt x="4299" y="2070"/>
                      <a:pt x="4413" y="2640"/>
                      <a:pt x="4185" y="3097"/>
                    </a:cubicBezTo>
                    <a:cubicBezTo>
                      <a:pt x="4029" y="3383"/>
                      <a:pt x="3713" y="3562"/>
                      <a:pt x="3371" y="3562"/>
                    </a:cubicBezTo>
                    <a:cubicBezTo>
                      <a:pt x="3212" y="3562"/>
                      <a:pt x="3048" y="3524"/>
                      <a:pt x="2891" y="3439"/>
                    </a:cubicBezTo>
                    <a:lnTo>
                      <a:pt x="533" y="2070"/>
                    </a:lnTo>
                    <a:cubicBezTo>
                      <a:pt x="380" y="1994"/>
                      <a:pt x="342" y="1879"/>
                      <a:pt x="342" y="1613"/>
                    </a:cubicBezTo>
                    <a:cubicBezTo>
                      <a:pt x="342" y="1157"/>
                      <a:pt x="609" y="586"/>
                      <a:pt x="951" y="396"/>
                    </a:cubicBezTo>
                    <a:cubicBezTo>
                      <a:pt x="999" y="372"/>
                      <a:pt x="1075" y="319"/>
                      <a:pt x="1154" y="319"/>
                    </a:cubicBezTo>
                    <a:close/>
                    <a:moveTo>
                      <a:pt x="1129" y="0"/>
                    </a:moveTo>
                    <a:cubicBezTo>
                      <a:pt x="1020" y="0"/>
                      <a:pt x="904" y="29"/>
                      <a:pt x="799" y="91"/>
                    </a:cubicBezTo>
                    <a:cubicBezTo>
                      <a:pt x="380" y="358"/>
                      <a:pt x="38" y="1004"/>
                      <a:pt x="38" y="1575"/>
                    </a:cubicBezTo>
                    <a:cubicBezTo>
                      <a:pt x="0" y="1918"/>
                      <a:pt x="152" y="2184"/>
                      <a:pt x="342" y="2298"/>
                    </a:cubicBezTo>
                    <a:lnTo>
                      <a:pt x="2701" y="3668"/>
                    </a:lnTo>
                    <a:cubicBezTo>
                      <a:pt x="2891" y="3782"/>
                      <a:pt x="3120" y="3820"/>
                      <a:pt x="3310" y="3820"/>
                    </a:cubicBezTo>
                    <a:cubicBezTo>
                      <a:pt x="3766" y="3820"/>
                      <a:pt x="4147" y="3630"/>
                      <a:pt x="4337" y="3211"/>
                    </a:cubicBezTo>
                    <a:cubicBezTo>
                      <a:pt x="4641" y="2640"/>
                      <a:pt x="4451" y="1879"/>
                      <a:pt x="3881" y="1537"/>
                    </a:cubicBezTo>
                    <a:lnTo>
                      <a:pt x="1370" y="53"/>
                    </a:lnTo>
                    <a:cubicBezTo>
                      <a:pt x="1301" y="19"/>
                      <a:pt x="1217" y="0"/>
                      <a:pt x="112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1" name="Google Shape;1291;p39"/>
            <p:cNvSpPr/>
            <p:nvPr/>
          </p:nvSpPr>
          <p:spPr>
            <a:xfrm>
              <a:off x="-605088" y="725374"/>
              <a:ext cx="310374" cy="179170"/>
            </a:xfrm>
            <a:custGeom>
              <a:avLst/>
              <a:gdLst/>
              <a:ahLst/>
              <a:cxnLst/>
              <a:rect l="l" t="t" r="r" b="b"/>
              <a:pathLst>
                <a:path w="23398" h="13507" extrusionOk="0">
                  <a:moveTo>
                    <a:pt x="21115" y="1"/>
                  </a:moveTo>
                  <a:lnTo>
                    <a:pt x="1" y="12175"/>
                  </a:lnTo>
                  <a:lnTo>
                    <a:pt x="2283" y="13506"/>
                  </a:lnTo>
                  <a:lnTo>
                    <a:pt x="23398" y="1332"/>
                  </a:lnTo>
                  <a:lnTo>
                    <a:pt x="21115" y="1"/>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39"/>
            <p:cNvSpPr/>
            <p:nvPr/>
          </p:nvSpPr>
          <p:spPr>
            <a:xfrm>
              <a:off x="-614174" y="-12120"/>
              <a:ext cx="295239" cy="843986"/>
            </a:xfrm>
            <a:custGeom>
              <a:avLst/>
              <a:gdLst/>
              <a:ahLst/>
              <a:cxnLst/>
              <a:rect l="l" t="t" r="r" b="b"/>
              <a:pathLst>
                <a:path w="22257" h="63625" extrusionOk="0">
                  <a:moveTo>
                    <a:pt x="19187" y="1"/>
                  </a:moveTo>
                  <a:cubicBezTo>
                    <a:pt x="18885" y="1"/>
                    <a:pt x="18576" y="105"/>
                    <a:pt x="18186" y="319"/>
                  </a:cubicBezTo>
                  <a:lnTo>
                    <a:pt x="2740" y="9260"/>
                  </a:lnTo>
                  <a:cubicBezTo>
                    <a:pt x="1256" y="10135"/>
                    <a:pt x="1" y="12455"/>
                    <a:pt x="1" y="14396"/>
                  </a:cubicBezTo>
                  <a:lnTo>
                    <a:pt x="1" y="60163"/>
                  </a:lnTo>
                  <a:cubicBezTo>
                    <a:pt x="1" y="61190"/>
                    <a:pt x="343" y="61951"/>
                    <a:pt x="914" y="62293"/>
                  </a:cubicBezTo>
                  <a:cubicBezTo>
                    <a:pt x="1409" y="62598"/>
                    <a:pt x="2474" y="63206"/>
                    <a:pt x="3197" y="63625"/>
                  </a:cubicBezTo>
                  <a:lnTo>
                    <a:pt x="18186" y="53277"/>
                  </a:lnTo>
                  <a:cubicBezTo>
                    <a:pt x="19670" y="52402"/>
                    <a:pt x="20887" y="50081"/>
                    <a:pt x="20887" y="48103"/>
                  </a:cubicBezTo>
                  <a:lnTo>
                    <a:pt x="22257" y="1499"/>
                  </a:lnTo>
                  <a:cubicBezTo>
                    <a:pt x="21686" y="1080"/>
                    <a:pt x="20621" y="548"/>
                    <a:pt x="20088" y="281"/>
                  </a:cubicBezTo>
                  <a:cubicBezTo>
                    <a:pt x="19754" y="96"/>
                    <a:pt x="19474" y="1"/>
                    <a:pt x="19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9"/>
            <p:cNvSpPr/>
            <p:nvPr/>
          </p:nvSpPr>
          <p:spPr>
            <a:xfrm>
              <a:off x="-615687" y="-14282"/>
              <a:ext cx="298264" cy="848164"/>
            </a:xfrm>
            <a:custGeom>
              <a:avLst/>
              <a:gdLst/>
              <a:ahLst/>
              <a:cxnLst/>
              <a:rect l="l" t="t" r="r" b="b"/>
              <a:pathLst>
                <a:path w="22485" h="63940" extrusionOk="0">
                  <a:moveTo>
                    <a:pt x="19289" y="292"/>
                  </a:moveTo>
                  <a:cubicBezTo>
                    <a:pt x="19593" y="292"/>
                    <a:pt x="19822" y="368"/>
                    <a:pt x="20126" y="558"/>
                  </a:cubicBezTo>
                  <a:cubicBezTo>
                    <a:pt x="20240" y="673"/>
                    <a:pt x="20507" y="787"/>
                    <a:pt x="20773" y="939"/>
                  </a:cubicBezTo>
                  <a:cubicBezTo>
                    <a:pt x="21267" y="1205"/>
                    <a:pt x="21838" y="1510"/>
                    <a:pt x="22219" y="1776"/>
                  </a:cubicBezTo>
                  <a:lnTo>
                    <a:pt x="20811" y="48304"/>
                  </a:lnTo>
                  <a:cubicBezTo>
                    <a:pt x="20811" y="50244"/>
                    <a:pt x="19670" y="52489"/>
                    <a:pt x="18224" y="53326"/>
                  </a:cubicBezTo>
                  <a:lnTo>
                    <a:pt x="3311" y="63636"/>
                  </a:lnTo>
                  <a:cubicBezTo>
                    <a:pt x="3082" y="63522"/>
                    <a:pt x="2740" y="63331"/>
                    <a:pt x="2398" y="63141"/>
                  </a:cubicBezTo>
                  <a:cubicBezTo>
                    <a:pt x="1941" y="62837"/>
                    <a:pt x="1408" y="62532"/>
                    <a:pt x="1142" y="62380"/>
                  </a:cubicBezTo>
                  <a:cubicBezTo>
                    <a:pt x="571" y="62038"/>
                    <a:pt x="267" y="61277"/>
                    <a:pt x="267" y="60326"/>
                  </a:cubicBezTo>
                  <a:lnTo>
                    <a:pt x="267" y="14559"/>
                  </a:lnTo>
                  <a:cubicBezTo>
                    <a:pt x="267" y="12618"/>
                    <a:pt x="1446" y="10374"/>
                    <a:pt x="2892" y="9537"/>
                  </a:cubicBezTo>
                  <a:lnTo>
                    <a:pt x="18338" y="597"/>
                  </a:lnTo>
                  <a:cubicBezTo>
                    <a:pt x="18718" y="406"/>
                    <a:pt x="19023" y="292"/>
                    <a:pt x="19289" y="292"/>
                  </a:cubicBezTo>
                  <a:close/>
                  <a:moveTo>
                    <a:pt x="19307" y="1"/>
                  </a:moveTo>
                  <a:cubicBezTo>
                    <a:pt x="18953" y="1"/>
                    <a:pt x="18591" y="125"/>
                    <a:pt x="18186" y="368"/>
                  </a:cubicBezTo>
                  <a:lnTo>
                    <a:pt x="2740" y="9309"/>
                  </a:lnTo>
                  <a:cubicBezTo>
                    <a:pt x="1218" y="10184"/>
                    <a:pt x="1" y="12542"/>
                    <a:pt x="1" y="14559"/>
                  </a:cubicBezTo>
                  <a:lnTo>
                    <a:pt x="1" y="60326"/>
                  </a:lnTo>
                  <a:cubicBezTo>
                    <a:pt x="1" y="61429"/>
                    <a:pt x="305" y="62228"/>
                    <a:pt x="952" y="62608"/>
                  </a:cubicBezTo>
                  <a:cubicBezTo>
                    <a:pt x="1218" y="62799"/>
                    <a:pt x="1751" y="63065"/>
                    <a:pt x="2283" y="63369"/>
                  </a:cubicBezTo>
                  <a:cubicBezTo>
                    <a:pt x="2588" y="63560"/>
                    <a:pt x="2968" y="63750"/>
                    <a:pt x="3273" y="63940"/>
                  </a:cubicBezTo>
                  <a:lnTo>
                    <a:pt x="3311" y="63940"/>
                  </a:lnTo>
                  <a:cubicBezTo>
                    <a:pt x="3349" y="63940"/>
                    <a:pt x="3349" y="63902"/>
                    <a:pt x="3349" y="63902"/>
                  </a:cubicBezTo>
                  <a:lnTo>
                    <a:pt x="18338" y="53516"/>
                  </a:lnTo>
                  <a:cubicBezTo>
                    <a:pt x="19860" y="52603"/>
                    <a:pt x="21115" y="50282"/>
                    <a:pt x="21115" y="48228"/>
                  </a:cubicBezTo>
                  <a:lnTo>
                    <a:pt x="22485" y="1624"/>
                  </a:lnTo>
                  <a:cubicBezTo>
                    <a:pt x="22485" y="1586"/>
                    <a:pt x="22485" y="1586"/>
                    <a:pt x="22447" y="1548"/>
                  </a:cubicBezTo>
                  <a:cubicBezTo>
                    <a:pt x="22104" y="1243"/>
                    <a:pt x="21458" y="939"/>
                    <a:pt x="20925" y="635"/>
                  </a:cubicBezTo>
                  <a:cubicBezTo>
                    <a:pt x="20697" y="558"/>
                    <a:pt x="20430" y="406"/>
                    <a:pt x="20240" y="292"/>
                  </a:cubicBezTo>
                  <a:cubicBezTo>
                    <a:pt x="19920" y="97"/>
                    <a:pt x="19617" y="1"/>
                    <a:pt x="19307"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9"/>
            <p:cNvSpPr/>
            <p:nvPr/>
          </p:nvSpPr>
          <p:spPr>
            <a:xfrm>
              <a:off x="-584394" y="5084"/>
              <a:ext cx="277066" cy="829102"/>
            </a:xfrm>
            <a:custGeom>
              <a:avLst/>
              <a:gdLst/>
              <a:ahLst/>
              <a:cxnLst/>
              <a:rect l="l" t="t" r="r" b="b"/>
              <a:pathLst>
                <a:path w="20887" h="62503" extrusionOk="0">
                  <a:moveTo>
                    <a:pt x="19238" y="0"/>
                  </a:moveTo>
                  <a:cubicBezTo>
                    <a:pt x="18911" y="0"/>
                    <a:pt x="18555" y="102"/>
                    <a:pt x="18186" y="316"/>
                  </a:cubicBezTo>
                  <a:lnTo>
                    <a:pt x="2702" y="9256"/>
                  </a:lnTo>
                  <a:cubicBezTo>
                    <a:pt x="1256" y="10131"/>
                    <a:pt x="0" y="12452"/>
                    <a:pt x="0" y="14392"/>
                  </a:cubicBezTo>
                  <a:lnTo>
                    <a:pt x="0" y="60121"/>
                  </a:lnTo>
                  <a:cubicBezTo>
                    <a:pt x="0" y="61598"/>
                    <a:pt x="700" y="62502"/>
                    <a:pt x="1656" y="62502"/>
                  </a:cubicBezTo>
                  <a:cubicBezTo>
                    <a:pt x="1980" y="62502"/>
                    <a:pt x="2335" y="62398"/>
                    <a:pt x="2702" y="62176"/>
                  </a:cubicBezTo>
                  <a:lnTo>
                    <a:pt x="18186" y="53235"/>
                  </a:lnTo>
                  <a:cubicBezTo>
                    <a:pt x="19631" y="52398"/>
                    <a:pt x="20887" y="50078"/>
                    <a:pt x="20887" y="48099"/>
                  </a:cubicBezTo>
                  <a:lnTo>
                    <a:pt x="20887" y="2370"/>
                  </a:lnTo>
                  <a:cubicBezTo>
                    <a:pt x="20887" y="869"/>
                    <a:pt x="20191" y="0"/>
                    <a:pt x="19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9"/>
            <p:cNvSpPr/>
            <p:nvPr/>
          </p:nvSpPr>
          <p:spPr>
            <a:xfrm>
              <a:off x="-586411" y="3042"/>
              <a:ext cx="280595" cy="832870"/>
            </a:xfrm>
            <a:custGeom>
              <a:avLst/>
              <a:gdLst/>
              <a:ahLst/>
              <a:cxnLst/>
              <a:rect l="l" t="t" r="r" b="b"/>
              <a:pathLst>
                <a:path w="21153" h="62787" extrusionOk="0">
                  <a:moveTo>
                    <a:pt x="19403" y="280"/>
                  </a:moveTo>
                  <a:cubicBezTo>
                    <a:pt x="19593" y="280"/>
                    <a:pt x="19859" y="318"/>
                    <a:pt x="20050" y="432"/>
                  </a:cubicBezTo>
                  <a:cubicBezTo>
                    <a:pt x="20582" y="698"/>
                    <a:pt x="20887" y="1459"/>
                    <a:pt x="20887" y="2448"/>
                  </a:cubicBezTo>
                  <a:lnTo>
                    <a:pt x="20887" y="48215"/>
                  </a:lnTo>
                  <a:cubicBezTo>
                    <a:pt x="20887" y="50156"/>
                    <a:pt x="19707" y="52400"/>
                    <a:pt x="18300" y="53237"/>
                  </a:cubicBezTo>
                  <a:lnTo>
                    <a:pt x="2816" y="62177"/>
                  </a:lnTo>
                  <a:cubicBezTo>
                    <a:pt x="2455" y="62380"/>
                    <a:pt x="2107" y="62490"/>
                    <a:pt x="1797" y="62490"/>
                  </a:cubicBezTo>
                  <a:cubicBezTo>
                    <a:pt x="1584" y="62490"/>
                    <a:pt x="1388" y="62438"/>
                    <a:pt x="1218" y="62330"/>
                  </a:cubicBezTo>
                  <a:cubicBezTo>
                    <a:pt x="685" y="62063"/>
                    <a:pt x="343" y="61302"/>
                    <a:pt x="343" y="60275"/>
                  </a:cubicBezTo>
                  <a:lnTo>
                    <a:pt x="343" y="14546"/>
                  </a:lnTo>
                  <a:cubicBezTo>
                    <a:pt x="343" y="12606"/>
                    <a:pt x="1522" y="10361"/>
                    <a:pt x="2968" y="9524"/>
                  </a:cubicBezTo>
                  <a:lnTo>
                    <a:pt x="18414" y="584"/>
                  </a:lnTo>
                  <a:cubicBezTo>
                    <a:pt x="18756" y="356"/>
                    <a:pt x="19098" y="280"/>
                    <a:pt x="19403" y="280"/>
                  </a:cubicBezTo>
                  <a:close/>
                  <a:moveTo>
                    <a:pt x="19354" y="1"/>
                  </a:moveTo>
                  <a:cubicBezTo>
                    <a:pt x="18996" y="1"/>
                    <a:pt x="18604" y="106"/>
                    <a:pt x="18223" y="318"/>
                  </a:cubicBezTo>
                  <a:lnTo>
                    <a:pt x="2778" y="9258"/>
                  </a:lnTo>
                  <a:cubicBezTo>
                    <a:pt x="1256" y="10171"/>
                    <a:pt x="0" y="12492"/>
                    <a:pt x="0" y="14546"/>
                  </a:cubicBezTo>
                  <a:lnTo>
                    <a:pt x="0" y="60313"/>
                  </a:lnTo>
                  <a:cubicBezTo>
                    <a:pt x="0" y="61379"/>
                    <a:pt x="381" y="62216"/>
                    <a:pt x="1027" y="62596"/>
                  </a:cubicBezTo>
                  <a:cubicBezTo>
                    <a:pt x="1256" y="62710"/>
                    <a:pt x="1484" y="62786"/>
                    <a:pt x="1788" y="62786"/>
                  </a:cubicBezTo>
                  <a:cubicBezTo>
                    <a:pt x="2169" y="62786"/>
                    <a:pt x="2549" y="62672"/>
                    <a:pt x="2930" y="62444"/>
                  </a:cubicBezTo>
                  <a:lnTo>
                    <a:pt x="18376" y="53503"/>
                  </a:lnTo>
                  <a:cubicBezTo>
                    <a:pt x="19897" y="52590"/>
                    <a:pt x="21153" y="50270"/>
                    <a:pt x="21153" y="48215"/>
                  </a:cubicBezTo>
                  <a:lnTo>
                    <a:pt x="21153" y="2486"/>
                  </a:lnTo>
                  <a:cubicBezTo>
                    <a:pt x="21153" y="1383"/>
                    <a:pt x="20772" y="584"/>
                    <a:pt x="20126" y="204"/>
                  </a:cubicBezTo>
                  <a:cubicBezTo>
                    <a:pt x="19906" y="68"/>
                    <a:pt x="19641" y="1"/>
                    <a:pt x="1935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9"/>
            <p:cNvSpPr/>
            <p:nvPr/>
          </p:nvSpPr>
          <p:spPr>
            <a:xfrm>
              <a:off x="-584394" y="36018"/>
              <a:ext cx="277066" cy="730252"/>
            </a:xfrm>
            <a:custGeom>
              <a:avLst/>
              <a:gdLst/>
              <a:ahLst/>
              <a:cxnLst/>
              <a:rect l="l" t="t" r="r" b="b"/>
              <a:pathLst>
                <a:path w="20887" h="55051" extrusionOk="0">
                  <a:moveTo>
                    <a:pt x="20887" y="0"/>
                  </a:moveTo>
                  <a:lnTo>
                    <a:pt x="0" y="12060"/>
                  </a:lnTo>
                  <a:lnTo>
                    <a:pt x="0" y="55050"/>
                  </a:lnTo>
                  <a:lnTo>
                    <a:pt x="20887" y="43028"/>
                  </a:lnTo>
                  <a:lnTo>
                    <a:pt x="20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9"/>
            <p:cNvSpPr/>
            <p:nvPr/>
          </p:nvSpPr>
          <p:spPr>
            <a:xfrm>
              <a:off x="-453190" y="81451"/>
              <a:ext cx="14154" cy="20163"/>
            </a:xfrm>
            <a:custGeom>
              <a:avLst/>
              <a:gdLst/>
              <a:ahLst/>
              <a:cxnLst/>
              <a:rect l="l" t="t" r="r" b="b"/>
              <a:pathLst>
                <a:path w="1067" h="1520" extrusionOk="0">
                  <a:moveTo>
                    <a:pt x="743" y="1"/>
                  </a:moveTo>
                  <a:cubicBezTo>
                    <a:pt x="676" y="1"/>
                    <a:pt x="605" y="24"/>
                    <a:pt x="534" y="75"/>
                  </a:cubicBezTo>
                  <a:cubicBezTo>
                    <a:pt x="229" y="227"/>
                    <a:pt x="1" y="646"/>
                    <a:pt x="1" y="1064"/>
                  </a:cubicBezTo>
                  <a:cubicBezTo>
                    <a:pt x="1" y="1343"/>
                    <a:pt x="123" y="1520"/>
                    <a:pt x="308" y="1520"/>
                  </a:cubicBezTo>
                  <a:cubicBezTo>
                    <a:pt x="376" y="1520"/>
                    <a:pt x="452" y="1496"/>
                    <a:pt x="534" y="1445"/>
                  </a:cubicBezTo>
                  <a:cubicBezTo>
                    <a:pt x="800" y="1255"/>
                    <a:pt x="1066" y="836"/>
                    <a:pt x="1066" y="456"/>
                  </a:cubicBezTo>
                  <a:cubicBezTo>
                    <a:pt x="1066" y="177"/>
                    <a:pt x="923" y="1"/>
                    <a:pt x="743"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9"/>
            <p:cNvSpPr/>
            <p:nvPr/>
          </p:nvSpPr>
          <p:spPr>
            <a:xfrm>
              <a:off x="-454198" y="79090"/>
              <a:ext cx="17682" cy="24063"/>
            </a:xfrm>
            <a:custGeom>
              <a:avLst/>
              <a:gdLst/>
              <a:ahLst/>
              <a:cxnLst/>
              <a:rect l="l" t="t" r="r" b="b"/>
              <a:pathLst>
                <a:path w="1333" h="1814" extrusionOk="0">
                  <a:moveTo>
                    <a:pt x="876" y="291"/>
                  </a:moveTo>
                  <a:cubicBezTo>
                    <a:pt x="952" y="367"/>
                    <a:pt x="990" y="482"/>
                    <a:pt x="990" y="634"/>
                  </a:cubicBezTo>
                  <a:cubicBezTo>
                    <a:pt x="990" y="976"/>
                    <a:pt x="762" y="1395"/>
                    <a:pt x="495" y="1547"/>
                  </a:cubicBezTo>
                  <a:cubicBezTo>
                    <a:pt x="469" y="1574"/>
                    <a:pt x="423" y="1601"/>
                    <a:pt x="371" y="1601"/>
                  </a:cubicBezTo>
                  <a:cubicBezTo>
                    <a:pt x="350" y="1601"/>
                    <a:pt x="328" y="1596"/>
                    <a:pt x="305" y="1585"/>
                  </a:cubicBezTo>
                  <a:cubicBezTo>
                    <a:pt x="267" y="1547"/>
                    <a:pt x="229" y="1395"/>
                    <a:pt x="229" y="1242"/>
                  </a:cubicBezTo>
                  <a:cubicBezTo>
                    <a:pt x="229" y="938"/>
                    <a:pt x="457" y="482"/>
                    <a:pt x="686" y="367"/>
                  </a:cubicBezTo>
                  <a:cubicBezTo>
                    <a:pt x="762" y="367"/>
                    <a:pt x="800" y="291"/>
                    <a:pt x="838" y="291"/>
                  </a:cubicBezTo>
                  <a:close/>
                  <a:moveTo>
                    <a:pt x="905" y="0"/>
                  </a:moveTo>
                  <a:cubicBezTo>
                    <a:pt x="819" y="0"/>
                    <a:pt x="721" y="18"/>
                    <a:pt x="610" y="63"/>
                  </a:cubicBezTo>
                  <a:cubicBezTo>
                    <a:pt x="267" y="253"/>
                    <a:pt x="1" y="786"/>
                    <a:pt x="1" y="1204"/>
                  </a:cubicBezTo>
                  <a:cubicBezTo>
                    <a:pt x="1" y="1509"/>
                    <a:pt x="77" y="1699"/>
                    <a:pt x="229" y="1775"/>
                  </a:cubicBezTo>
                  <a:cubicBezTo>
                    <a:pt x="267" y="1813"/>
                    <a:pt x="305" y="1813"/>
                    <a:pt x="419" y="1813"/>
                  </a:cubicBezTo>
                  <a:cubicBezTo>
                    <a:pt x="495" y="1813"/>
                    <a:pt x="610" y="1813"/>
                    <a:pt x="686" y="1737"/>
                  </a:cubicBezTo>
                  <a:cubicBezTo>
                    <a:pt x="1028" y="1547"/>
                    <a:pt x="1332" y="1014"/>
                    <a:pt x="1332" y="596"/>
                  </a:cubicBezTo>
                  <a:cubicBezTo>
                    <a:pt x="1332" y="291"/>
                    <a:pt x="1218" y="101"/>
                    <a:pt x="1066" y="25"/>
                  </a:cubicBezTo>
                  <a:cubicBezTo>
                    <a:pt x="1019" y="9"/>
                    <a:pt x="965" y="0"/>
                    <a:pt x="90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9"/>
            <p:cNvSpPr/>
            <p:nvPr/>
          </p:nvSpPr>
          <p:spPr>
            <a:xfrm>
              <a:off x="-467689" y="688577"/>
              <a:ext cx="69018" cy="63075"/>
            </a:xfrm>
            <a:custGeom>
              <a:avLst/>
              <a:gdLst/>
              <a:ahLst/>
              <a:cxnLst/>
              <a:rect l="l" t="t" r="r" b="b"/>
              <a:pathLst>
                <a:path w="5203" h="4755" extrusionOk="0">
                  <a:moveTo>
                    <a:pt x="4574" y="0"/>
                  </a:moveTo>
                  <a:cubicBezTo>
                    <a:pt x="4452" y="0"/>
                    <a:pt x="4317" y="36"/>
                    <a:pt x="4176" y="111"/>
                  </a:cubicBezTo>
                  <a:lnTo>
                    <a:pt x="1018" y="1938"/>
                  </a:lnTo>
                  <a:cubicBezTo>
                    <a:pt x="485" y="2280"/>
                    <a:pt x="29" y="3079"/>
                    <a:pt x="29" y="3840"/>
                  </a:cubicBezTo>
                  <a:cubicBezTo>
                    <a:pt x="0" y="4434"/>
                    <a:pt x="246" y="4755"/>
                    <a:pt x="608" y="4755"/>
                  </a:cubicBezTo>
                  <a:cubicBezTo>
                    <a:pt x="733" y="4755"/>
                    <a:pt x="872" y="4717"/>
                    <a:pt x="1018" y="4639"/>
                  </a:cubicBezTo>
                  <a:lnTo>
                    <a:pt x="4176" y="2775"/>
                  </a:lnTo>
                  <a:cubicBezTo>
                    <a:pt x="4708" y="2432"/>
                    <a:pt x="5203" y="1633"/>
                    <a:pt x="5203" y="872"/>
                  </a:cubicBezTo>
                  <a:cubicBezTo>
                    <a:pt x="5203" y="329"/>
                    <a:pt x="4945" y="0"/>
                    <a:pt x="4574"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9"/>
            <p:cNvSpPr/>
            <p:nvPr/>
          </p:nvSpPr>
          <p:spPr>
            <a:xfrm>
              <a:off x="-469334" y="686905"/>
              <a:ext cx="71671" cy="66232"/>
            </a:xfrm>
            <a:custGeom>
              <a:avLst/>
              <a:gdLst/>
              <a:ahLst/>
              <a:cxnLst/>
              <a:rect l="l" t="t" r="r" b="b"/>
              <a:pathLst>
                <a:path w="5403" h="4993" extrusionOk="0">
                  <a:moveTo>
                    <a:pt x="4718" y="275"/>
                  </a:moveTo>
                  <a:cubicBezTo>
                    <a:pt x="4756" y="275"/>
                    <a:pt x="4832" y="314"/>
                    <a:pt x="4908" y="314"/>
                  </a:cubicBezTo>
                  <a:cubicBezTo>
                    <a:pt x="5098" y="428"/>
                    <a:pt x="5175" y="656"/>
                    <a:pt x="5175" y="998"/>
                  </a:cubicBezTo>
                  <a:cubicBezTo>
                    <a:pt x="5175" y="1645"/>
                    <a:pt x="4756" y="2444"/>
                    <a:pt x="4262" y="2748"/>
                  </a:cubicBezTo>
                  <a:lnTo>
                    <a:pt x="1104" y="4613"/>
                  </a:lnTo>
                  <a:cubicBezTo>
                    <a:pt x="1010" y="4660"/>
                    <a:pt x="901" y="4692"/>
                    <a:pt x="787" y="4692"/>
                  </a:cubicBezTo>
                  <a:cubicBezTo>
                    <a:pt x="717" y="4692"/>
                    <a:pt x="644" y="4680"/>
                    <a:pt x="571" y="4651"/>
                  </a:cubicBezTo>
                  <a:cubicBezTo>
                    <a:pt x="381" y="4536"/>
                    <a:pt x="267" y="4308"/>
                    <a:pt x="267" y="3966"/>
                  </a:cubicBezTo>
                  <a:cubicBezTo>
                    <a:pt x="267" y="3319"/>
                    <a:pt x="723" y="2520"/>
                    <a:pt x="1180" y="2216"/>
                  </a:cubicBezTo>
                  <a:lnTo>
                    <a:pt x="4376" y="390"/>
                  </a:lnTo>
                  <a:cubicBezTo>
                    <a:pt x="4452" y="314"/>
                    <a:pt x="4604" y="275"/>
                    <a:pt x="4718" y="275"/>
                  </a:cubicBezTo>
                  <a:close/>
                  <a:moveTo>
                    <a:pt x="4711" y="0"/>
                  </a:moveTo>
                  <a:cubicBezTo>
                    <a:pt x="4557" y="0"/>
                    <a:pt x="4383" y="55"/>
                    <a:pt x="4223" y="123"/>
                  </a:cubicBezTo>
                  <a:lnTo>
                    <a:pt x="1028" y="1987"/>
                  </a:lnTo>
                  <a:cubicBezTo>
                    <a:pt x="457" y="2330"/>
                    <a:pt x="1" y="3243"/>
                    <a:pt x="1" y="4004"/>
                  </a:cubicBezTo>
                  <a:cubicBezTo>
                    <a:pt x="1" y="4422"/>
                    <a:pt x="191" y="4765"/>
                    <a:pt x="419" y="4879"/>
                  </a:cubicBezTo>
                  <a:cubicBezTo>
                    <a:pt x="495" y="4917"/>
                    <a:pt x="647" y="4993"/>
                    <a:pt x="761" y="4993"/>
                  </a:cubicBezTo>
                  <a:cubicBezTo>
                    <a:pt x="914" y="4993"/>
                    <a:pt x="1028" y="4917"/>
                    <a:pt x="1180" y="4841"/>
                  </a:cubicBezTo>
                  <a:lnTo>
                    <a:pt x="4376" y="2977"/>
                  </a:lnTo>
                  <a:cubicBezTo>
                    <a:pt x="4946" y="2672"/>
                    <a:pt x="5403" y="1759"/>
                    <a:pt x="5403" y="998"/>
                  </a:cubicBezTo>
                  <a:cubicBezTo>
                    <a:pt x="5403" y="580"/>
                    <a:pt x="5213" y="237"/>
                    <a:pt x="4984" y="85"/>
                  </a:cubicBezTo>
                  <a:cubicBezTo>
                    <a:pt x="4908" y="24"/>
                    <a:pt x="4814" y="0"/>
                    <a:pt x="471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9"/>
            <p:cNvSpPr/>
            <p:nvPr/>
          </p:nvSpPr>
          <p:spPr>
            <a:xfrm>
              <a:off x="-599530" y="186404"/>
              <a:ext cx="15149" cy="579866"/>
            </a:xfrm>
            <a:custGeom>
              <a:avLst/>
              <a:gdLst/>
              <a:ahLst/>
              <a:cxnLst/>
              <a:rect l="l" t="t" r="r" b="b"/>
              <a:pathLst>
                <a:path w="1142" h="43714" extrusionOk="0">
                  <a:moveTo>
                    <a:pt x="0" y="0"/>
                  </a:moveTo>
                  <a:lnTo>
                    <a:pt x="0" y="43104"/>
                  </a:lnTo>
                  <a:lnTo>
                    <a:pt x="1141" y="43713"/>
                  </a:lnTo>
                  <a:lnTo>
                    <a:pt x="1141" y="68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9"/>
            <p:cNvSpPr/>
            <p:nvPr/>
          </p:nvSpPr>
          <p:spPr>
            <a:xfrm>
              <a:off x="-600538" y="184003"/>
              <a:ext cx="18173" cy="584283"/>
            </a:xfrm>
            <a:custGeom>
              <a:avLst/>
              <a:gdLst/>
              <a:ahLst/>
              <a:cxnLst/>
              <a:rect l="l" t="t" r="r" b="b"/>
              <a:pathLst>
                <a:path w="1370" h="44047" extrusionOk="0">
                  <a:moveTo>
                    <a:pt x="228" y="448"/>
                  </a:moveTo>
                  <a:lnTo>
                    <a:pt x="1065" y="904"/>
                  </a:lnTo>
                  <a:lnTo>
                    <a:pt x="1065" y="43666"/>
                  </a:lnTo>
                  <a:lnTo>
                    <a:pt x="228" y="43171"/>
                  </a:lnTo>
                  <a:lnTo>
                    <a:pt x="228" y="448"/>
                  </a:lnTo>
                  <a:close/>
                  <a:moveTo>
                    <a:pt x="100" y="1"/>
                  </a:moveTo>
                  <a:cubicBezTo>
                    <a:pt x="76" y="1"/>
                    <a:pt x="57" y="10"/>
                    <a:pt x="38" y="29"/>
                  </a:cubicBezTo>
                  <a:cubicBezTo>
                    <a:pt x="38" y="105"/>
                    <a:pt x="0" y="143"/>
                    <a:pt x="0" y="181"/>
                  </a:cubicBezTo>
                  <a:lnTo>
                    <a:pt x="0" y="43247"/>
                  </a:lnTo>
                  <a:cubicBezTo>
                    <a:pt x="0" y="43323"/>
                    <a:pt x="0" y="43323"/>
                    <a:pt x="38" y="43361"/>
                  </a:cubicBezTo>
                  <a:lnTo>
                    <a:pt x="1179" y="44046"/>
                  </a:lnTo>
                  <a:lnTo>
                    <a:pt x="1332" y="44046"/>
                  </a:lnTo>
                  <a:cubicBezTo>
                    <a:pt x="1332" y="44008"/>
                    <a:pt x="1370" y="43932"/>
                    <a:pt x="1370" y="43894"/>
                  </a:cubicBezTo>
                  <a:lnTo>
                    <a:pt x="1370" y="866"/>
                  </a:lnTo>
                  <a:cubicBezTo>
                    <a:pt x="1370" y="752"/>
                    <a:pt x="1370" y="752"/>
                    <a:pt x="1332" y="714"/>
                  </a:cubicBezTo>
                  <a:lnTo>
                    <a:pt x="190" y="29"/>
                  </a:lnTo>
                  <a:cubicBezTo>
                    <a:pt x="152" y="10"/>
                    <a:pt x="124" y="1"/>
                    <a:pt x="10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9"/>
            <p:cNvSpPr/>
            <p:nvPr/>
          </p:nvSpPr>
          <p:spPr>
            <a:xfrm>
              <a:off x="-586411" y="34626"/>
              <a:ext cx="280090" cy="733661"/>
            </a:xfrm>
            <a:custGeom>
              <a:avLst/>
              <a:gdLst/>
              <a:ahLst/>
              <a:cxnLst/>
              <a:rect l="l" t="t" r="r" b="b"/>
              <a:pathLst>
                <a:path w="21115" h="55308" extrusionOk="0">
                  <a:moveTo>
                    <a:pt x="20887" y="333"/>
                  </a:moveTo>
                  <a:lnTo>
                    <a:pt x="20887" y="43019"/>
                  </a:lnTo>
                  <a:lnTo>
                    <a:pt x="305" y="54927"/>
                  </a:lnTo>
                  <a:lnTo>
                    <a:pt x="305" y="12203"/>
                  </a:lnTo>
                  <a:lnTo>
                    <a:pt x="20887" y="333"/>
                  </a:lnTo>
                  <a:close/>
                  <a:moveTo>
                    <a:pt x="21015" y="1"/>
                  </a:moveTo>
                  <a:cubicBezTo>
                    <a:pt x="20991" y="1"/>
                    <a:pt x="20963" y="10"/>
                    <a:pt x="20925" y="29"/>
                  </a:cubicBezTo>
                  <a:lnTo>
                    <a:pt x="76" y="12089"/>
                  </a:lnTo>
                  <a:cubicBezTo>
                    <a:pt x="0" y="12127"/>
                    <a:pt x="0" y="12127"/>
                    <a:pt x="0" y="12165"/>
                  </a:cubicBezTo>
                  <a:lnTo>
                    <a:pt x="0" y="55193"/>
                  </a:lnTo>
                  <a:cubicBezTo>
                    <a:pt x="0" y="55269"/>
                    <a:pt x="76" y="55307"/>
                    <a:pt x="76" y="55307"/>
                  </a:cubicBezTo>
                  <a:lnTo>
                    <a:pt x="191" y="55307"/>
                  </a:lnTo>
                  <a:lnTo>
                    <a:pt x="21077" y="43247"/>
                  </a:lnTo>
                  <a:cubicBezTo>
                    <a:pt x="21115" y="43209"/>
                    <a:pt x="21115" y="43209"/>
                    <a:pt x="21115" y="43171"/>
                  </a:cubicBezTo>
                  <a:lnTo>
                    <a:pt x="21115" y="143"/>
                  </a:lnTo>
                  <a:cubicBezTo>
                    <a:pt x="21115" y="105"/>
                    <a:pt x="21077" y="29"/>
                    <a:pt x="21077" y="29"/>
                  </a:cubicBezTo>
                  <a:cubicBezTo>
                    <a:pt x="21058" y="10"/>
                    <a:pt x="21039" y="1"/>
                    <a:pt x="21015"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9"/>
            <p:cNvSpPr/>
            <p:nvPr/>
          </p:nvSpPr>
          <p:spPr>
            <a:xfrm>
              <a:off x="-553606" y="475063"/>
              <a:ext cx="215503" cy="141829"/>
            </a:xfrm>
            <a:custGeom>
              <a:avLst/>
              <a:gdLst/>
              <a:ahLst/>
              <a:cxnLst/>
              <a:rect l="l" t="t" r="r" b="b"/>
              <a:pathLst>
                <a:path w="16246" h="10692" extrusionOk="0">
                  <a:moveTo>
                    <a:pt x="16245" y="1"/>
                  </a:moveTo>
                  <a:lnTo>
                    <a:pt x="0" y="9359"/>
                  </a:lnTo>
                  <a:lnTo>
                    <a:pt x="0" y="10691"/>
                  </a:lnTo>
                  <a:lnTo>
                    <a:pt x="16245" y="1370"/>
                  </a:lnTo>
                  <a:lnTo>
                    <a:pt x="16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9"/>
            <p:cNvSpPr/>
            <p:nvPr/>
          </p:nvSpPr>
          <p:spPr>
            <a:xfrm>
              <a:off x="-553606" y="92541"/>
              <a:ext cx="215503" cy="173108"/>
            </a:xfrm>
            <a:custGeom>
              <a:avLst/>
              <a:gdLst/>
              <a:ahLst/>
              <a:cxnLst/>
              <a:rect l="l" t="t" r="r" b="b"/>
              <a:pathLst>
                <a:path w="16246" h="13050" extrusionOk="0">
                  <a:moveTo>
                    <a:pt x="16245" y="0"/>
                  </a:moveTo>
                  <a:lnTo>
                    <a:pt x="0" y="9359"/>
                  </a:lnTo>
                  <a:lnTo>
                    <a:pt x="0" y="13049"/>
                  </a:lnTo>
                  <a:lnTo>
                    <a:pt x="16245" y="3652"/>
                  </a:lnTo>
                  <a:lnTo>
                    <a:pt x="16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9"/>
            <p:cNvSpPr/>
            <p:nvPr/>
          </p:nvSpPr>
          <p:spPr>
            <a:xfrm>
              <a:off x="-554614" y="90007"/>
              <a:ext cx="217519" cy="177154"/>
            </a:xfrm>
            <a:custGeom>
              <a:avLst/>
              <a:gdLst/>
              <a:ahLst/>
              <a:cxnLst/>
              <a:rect l="l" t="t" r="r" b="b"/>
              <a:pathLst>
                <a:path w="16398" h="13355" extrusionOk="0">
                  <a:moveTo>
                    <a:pt x="16207" y="381"/>
                  </a:moveTo>
                  <a:lnTo>
                    <a:pt x="16207" y="3805"/>
                  </a:lnTo>
                  <a:lnTo>
                    <a:pt x="228" y="13050"/>
                  </a:lnTo>
                  <a:lnTo>
                    <a:pt x="228" y="9626"/>
                  </a:lnTo>
                  <a:lnTo>
                    <a:pt x="16207" y="381"/>
                  </a:lnTo>
                  <a:close/>
                  <a:moveTo>
                    <a:pt x="16397" y="1"/>
                  </a:moveTo>
                  <a:lnTo>
                    <a:pt x="0" y="9474"/>
                  </a:lnTo>
                  <a:lnTo>
                    <a:pt x="0" y="13354"/>
                  </a:lnTo>
                  <a:lnTo>
                    <a:pt x="16397" y="3919"/>
                  </a:lnTo>
                  <a:lnTo>
                    <a:pt x="163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9"/>
            <p:cNvSpPr/>
            <p:nvPr/>
          </p:nvSpPr>
          <p:spPr>
            <a:xfrm>
              <a:off x="-553606" y="505852"/>
              <a:ext cx="215503" cy="141816"/>
            </a:xfrm>
            <a:custGeom>
              <a:avLst/>
              <a:gdLst/>
              <a:ahLst/>
              <a:cxnLst/>
              <a:rect l="l" t="t" r="r" b="b"/>
              <a:pathLst>
                <a:path w="16246" h="10691" extrusionOk="0">
                  <a:moveTo>
                    <a:pt x="16245" y="0"/>
                  </a:moveTo>
                  <a:lnTo>
                    <a:pt x="0" y="9321"/>
                  </a:lnTo>
                  <a:lnTo>
                    <a:pt x="0" y="10691"/>
                  </a:lnTo>
                  <a:lnTo>
                    <a:pt x="16245" y="1332"/>
                  </a:lnTo>
                  <a:lnTo>
                    <a:pt x="16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9"/>
            <p:cNvSpPr/>
            <p:nvPr/>
          </p:nvSpPr>
          <p:spPr>
            <a:xfrm>
              <a:off x="-553606" y="536122"/>
              <a:ext cx="215503" cy="141829"/>
            </a:xfrm>
            <a:custGeom>
              <a:avLst/>
              <a:gdLst/>
              <a:ahLst/>
              <a:cxnLst/>
              <a:rect l="l" t="t" r="r" b="b"/>
              <a:pathLst>
                <a:path w="16246" h="10692" extrusionOk="0">
                  <a:moveTo>
                    <a:pt x="16245" y="1"/>
                  </a:moveTo>
                  <a:lnTo>
                    <a:pt x="0" y="9360"/>
                  </a:lnTo>
                  <a:lnTo>
                    <a:pt x="0" y="10691"/>
                  </a:lnTo>
                  <a:lnTo>
                    <a:pt x="16245" y="1371"/>
                  </a:lnTo>
                  <a:lnTo>
                    <a:pt x="16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9"/>
            <p:cNvSpPr/>
            <p:nvPr/>
          </p:nvSpPr>
          <p:spPr>
            <a:xfrm>
              <a:off x="-553606" y="566910"/>
              <a:ext cx="215503" cy="141829"/>
            </a:xfrm>
            <a:custGeom>
              <a:avLst/>
              <a:gdLst/>
              <a:ahLst/>
              <a:cxnLst/>
              <a:rect l="l" t="t" r="r" b="b"/>
              <a:pathLst>
                <a:path w="16246" h="10692" extrusionOk="0">
                  <a:moveTo>
                    <a:pt x="16245" y="1"/>
                  </a:moveTo>
                  <a:lnTo>
                    <a:pt x="0" y="9321"/>
                  </a:lnTo>
                  <a:lnTo>
                    <a:pt x="0" y="10691"/>
                  </a:lnTo>
                  <a:lnTo>
                    <a:pt x="16245" y="1332"/>
                  </a:lnTo>
                  <a:lnTo>
                    <a:pt x="16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9"/>
            <p:cNvSpPr/>
            <p:nvPr/>
          </p:nvSpPr>
          <p:spPr>
            <a:xfrm>
              <a:off x="-433001" y="127958"/>
              <a:ext cx="98426" cy="47767"/>
            </a:xfrm>
            <a:custGeom>
              <a:avLst/>
              <a:gdLst/>
              <a:ahLst/>
              <a:cxnLst/>
              <a:rect l="l" t="t" r="r" b="b"/>
              <a:pathLst>
                <a:path w="7420" h="3601" extrusionOk="0">
                  <a:moveTo>
                    <a:pt x="318" y="1"/>
                  </a:moveTo>
                  <a:cubicBezTo>
                    <a:pt x="229" y="1"/>
                    <a:pt x="142" y="63"/>
                    <a:pt x="115" y="145"/>
                  </a:cubicBezTo>
                  <a:cubicBezTo>
                    <a:pt x="1" y="260"/>
                    <a:pt x="115" y="412"/>
                    <a:pt x="191" y="450"/>
                  </a:cubicBezTo>
                  <a:lnTo>
                    <a:pt x="7001" y="3569"/>
                  </a:lnTo>
                  <a:cubicBezTo>
                    <a:pt x="7043" y="3591"/>
                    <a:pt x="7083" y="3600"/>
                    <a:pt x="7119" y="3600"/>
                  </a:cubicBezTo>
                  <a:cubicBezTo>
                    <a:pt x="7214" y="3600"/>
                    <a:pt x="7288" y="3538"/>
                    <a:pt x="7343" y="3455"/>
                  </a:cubicBezTo>
                  <a:cubicBezTo>
                    <a:pt x="7419" y="3379"/>
                    <a:pt x="7343" y="3227"/>
                    <a:pt x="7229" y="3151"/>
                  </a:cubicBezTo>
                  <a:lnTo>
                    <a:pt x="419" y="31"/>
                  </a:lnTo>
                  <a:cubicBezTo>
                    <a:pt x="387" y="10"/>
                    <a:pt x="353"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9"/>
            <p:cNvSpPr/>
            <p:nvPr/>
          </p:nvSpPr>
          <p:spPr>
            <a:xfrm>
              <a:off x="-430481" y="147643"/>
              <a:ext cx="97922" cy="47754"/>
            </a:xfrm>
            <a:custGeom>
              <a:avLst/>
              <a:gdLst/>
              <a:ahLst/>
              <a:cxnLst/>
              <a:rect l="l" t="t" r="r" b="b"/>
              <a:pathLst>
                <a:path w="7382" h="3600" extrusionOk="0">
                  <a:moveTo>
                    <a:pt x="318" y="0"/>
                  </a:moveTo>
                  <a:cubicBezTo>
                    <a:pt x="229" y="0"/>
                    <a:pt x="143" y="63"/>
                    <a:pt x="115" y="145"/>
                  </a:cubicBezTo>
                  <a:cubicBezTo>
                    <a:pt x="1" y="259"/>
                    <a:pt x="115" y="411"/>
                    <a:pt x="191" y="450"/>
                  </a:cubicBezTo>
                  <a:lnTo>
                    <a:pt x="7001" y="3569"/>
                  </a:lnTo>
                  <a:cubicBezTo>
                    <a:pt x="7044" y="3590"/>
                    <a:pt x="7083" y="3600"/>
                    <a:pt x="7120" y="3600"/>
                  </a:cubicBezTo>
                  <a:cubicBezTo>
                    <a:pt x="7214" y="3600"/>
                    <a:pt x="7289" y="3537"/>
                    <a:pt x="7343" y="3455"/>
                  </a:cubicBezTo>
                  <a:cubicBezTo>
                    <a:pt x="7382" y="3379"/>
                    <a:pt x="7343" y="3227"/>
                    <a:pt x="7229" y="3113"/>
                  </a:cubicBezTo>
                  <a:lnTo>
                    <a:pt x="419" y="31"/>
                  </a:lnTo>
                  <a:cubicBezTo>
                    <a:pt x="388" y="10"/>
                    <a:pt x="353"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9"/>
            <p:cNvSpPr/>
            <p:nvPr/>
          </p:nvSpPr>
          <p:spPr>
            <a:xfrm>
              <a:off x="-518282" y="283278"/>
              <a:ext cx="534447" cy="435225"/>
            </a:xfrm>
            <a:custGeom>
              <a:avLst/>
              <a:gdLst/>
              <a:ahLst/>
              <a:cxnLst/>
              <a:rect l="l" t="t" r="r" b="b"/>
              <a:pathLst>
                <a:path w="40290" h="32810" extrusionOk="0">
                  <a:moveTo>
                    <a:pt x="5414" y="1"/>
                  </a:moveTo>
                  <a:cubicBezTo>
                    <a:pt x="4961" y="1"/>
                    <a:pt x="4460" y="143"/>
                    <a:pt x="3919" y="458"/>
                  </a:cubicBezTo>
                  <a:cubicBezTo>
                    <a:pt x="1788" y="1714"/>
                    <a:pt x="0" y="5024"/>
                    <a:pt x="0" y="7877"/>
                  </a:cubicBezTo>
                  <a:cubicBezTo>
                    <a:pt x="0" y="9437"/>
                    <a:pt x="533" y="10578"/>
                    <a:pt x="1408" y="11073"/>
                  </a:cubicBezTo>
                  <a:cubicBezTo>
                    <a:pt x="1598" y="11149"/>
                    <a:pt x="6011" y="12937"/>
                    <a:pt x="9093" y="14649"/>
                  </a:cubicBezTo>
                  <a:cubicBezTo>
                    <a:pt x="11680" y="16056"/>
                    <a:pt x="15751" y="22714"/>
                    <a:pt x="18071" y="25948"/>
                  </a:cubicBezTo>
                  <a:cubicBezTo>
                    <a:pt x="21001" y="29981"/>
                    <a:pt x="25376" y="31464"/>
                    <a:pt x="28229" y="32492"/>
                  </a:cubicBezTo>
                  <a:cubicBezTo>
                    <a:pt x="28823" y="32717"/>
                    <a:pt x="29296" y="32810"/>
                    <a:pt x="29665" y="32810"/>
                  </a:cubicBezTo>
                  <a:cubicBezTo>
                    <a:pt x="30667" y="32810"/>
                    <a:pt x="30907" y="32124"/>
                    <a:pt x="30740" y="31540"/>
                  </a:cubicBezTo>
                  <a:cubicBezTo>
                    <a:pt x="30245" y="29981"/>
                    <a:pt x="27773" y="28687"/>
                    <a:pt x="27773" y="28687"/>
                  </a:cubicBezTo>
                  <a:lnTo>
                    <a:pt x="27773" y="28687"/>
                  </a:lnTo>
                  <a:cubicBezTo>
                    <a:pt x="27773" y="28687"/>
                    <a:pt x="30588" y="29905"/>
                    <a:pt x="32072" y="30361"/>
                  </a:cubicBezTo>
                  <a:cubicBezTo>
                    <a:pt x="32595" y="30551"/>
                    <a:pt x="33565" y="31010"/>
                    <a:pt x="34405" y="31010"/>
                  </a:cubicBezTo>
                  <a:cubicBezTo>
                    <a:pt x="34907" y="31010"/>
                    <a:pt x="35363" y="30845"/>
                    <a:pt x="35648" y="30361"/>
                  </a:cubicBezTo>
                  <a:cubicBezTo>
                    <a:pt x="36218" y="29486"/>
                    <a:pt x="35115" y="28573"/>
                    <a:pt x="34012" y="27888"/>
                  </a:cubicBezTo>
                  <a:cubicBezTo>
                    <a:pt x="33441" y="27508"/>
                    <a:pt x="30398" y="26138"/>
                    <a:pt x="29218" y="25301"/>
                  </a:cubicBezTo>
                  <a:lnTo>
                    <a:pt x="29218" y="25301"/>
                  </a:lnTo>
                  <a:cubicBezTo>
                    <a:pt x="29218" y="25301"/>
                    <a:pt x="31577" y="25986"/>
                    <a:pt x="33175" y="26519"/>
                  </a:cubicBezTo>
                  <a:cubicBezTo>
                    <a:pt x="34572" y="27006"/>
                    <a:pt x="35830" y="27770"/>
                    <a:pt x="36925" y="27770"/>
                  </a:cubicBezTo>
                  <a:cubicBezTo>
                    <a:pt x="37113" y="27770"/>
                    <a:pt x="37296" y="27748"/>
                    <a:pt x="37474" y="27698"/>
                  </a:cubicBezTo>
                  <a:cubicBezTo>
                    <a:pt x="40289" y="27089"/>
                    <a:pt x="35648" y="24388"/>
                    <a:pt x="35648" y="24388"/>
                  </a:cubicBezTo>
                  <a:lnTo>
                    <a:pt x="35648" y="24388"/>
                  </a:lnTo>
                  <a:cubicBezTo>
                    <a:pt x="35648" y="24388"/>
                    <a:pt x="35952" y="24426"/>
                    <a:pt x="36353" y="24426"/>
                  </a:cubicBezTo>
                  <a:cubicBezTo>
                    <a:pt x="37282" y="24426"/>
                    <a:pt x="38732" y="24222"/>
                    <a:pt x="38121" y="22866"/>
                  </a:cubicBezTo>
                  <a:cubicBezTo>
                    <a:pt x="37246" y="21040"/>
                    <a:pt x="33555" y="20394"/>
                    <a:pt x="30740" y="18682"/>
                  </a:cubicBezTo>
                  <a:cubicBezTo>
                    <a:pt x="29979" y="18187"/>
                    <a:pt x="28305" y="16056"/>
                    <a:pt x="27849" y="15638"/>
                  </a:cubicBezTo>
                  <a:cubicBezTo>
                    <a:pt x="25186" y="13203"/>
                    <a:pt x="22599" y="11263"/>
                    <a:pt x="22599" y="11263"/>
                  </a:cubicBezTo>
                  <a:cubicBezTo>
                    <a:pt x="22599" y="11263"/>
                    <a:pt x="24425" y="11263"/>
                    <a:pt x="25756" y="12252"/>
                  </a:cubicBezTo>
                  <a:cubicBezTo>
                    <a:pt x="27464" y="13494"/>
                    <a:pt x="29349" y="14508"/>
                    <a:pt x="30812" y="14508"/>
                  </a:cubicBezTo>
                  <a:cubicBezTo>
                    <a:pt x="31141" y="14508"/>
                    <a:pt x="31449" y="14456"/>
                    <a:pt x="31729" y="14344"/>
                  </a:cubicBezTo>
                  <a:cubicBezTo>
                    <a:pt x="34050" y="13431"/>
                    <a:pt x="30968" y="11796"/>
                    <a:pt x="28686" y="9627"/>
                  </a:cubicBezTo>
                  <a:cubicBezTo>
                    <a:pt x="27354" y="8410"/>
                    <a:pt x="25262" y="6926"/>
                    <a:pt x="22560" y="5442"/>
                  </a:cubicBezTo>
                  <a:cubicBezTo>
                    <a:pt x="19289" y="3692"/>
                    <a:pt x="15218" y="3882"/>
                    <a:pt x="12098" y="2779"/>
                  </a:cubicBezTo>
                  <a:cubicBezTo>
                    <a:pt x="8636" y="1600"/>
                    <a:pt x="6278" y="192"/>
                    <a:pt x="6278" y="192"/>
                  </a:cubicBezTo>
                  <a:cubicBezTo>
                    <a:pt x="6014" y="68"/>
                    <a:pt x="5725" y="1"/>
                    <a:pt x="5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9"/>
            <p:cNvSpPr/>
            <p:nvPr/>
          </p:nvSpPr>
          <p:spPr>
            <a:xfrm>
              <a:off x="-519794" y="283596"/>
              <a:ext cx="513753" cy="438766"/>
            </a:xfrm>
            <a:custGeom>
              <a:avLst/>
              <a:gdLst/>
              <a:ahLst/>
              <a:cxnLst/>
              <a:rect l="l" t="t" r="r" b="b"/>
              <a:pathLst>
                <a:path w="38730" h="33077" extrusionOk="0">
                  <a:moveTo>
                    <a:pt x="5593" y="244"/>
                  </a:moveTo>
                  <a:cubicBezTo>
                    <a:pt x="5897" y="244"/>
                    <a:pt x="6125" y="282"/>
                    <a:pt x="6354" y="549"/>
                  </a:cubicBezTo>
                  <a:cubicBezTo>
                    <a:pt x="6620" y="663"/>
                    <a:pt x="8941" y="1956"/>
                    <a:pt x="12174" y="3097"/>
                  </a:cubicBezTo>
                  <a:cubicBezTo>
                    <a:pt x="13506" y="3516"/>
                    <a:pt x="14875" y="3782"/>
                    <a:pt x="16397" y="4011"/>
                  </a:cubicBezTo>
                  <a:cubicBezTo>
                    <a:pt x="18528" y="4353"/>
                    <a:pt x="20734" y="4657"/>
                    <a:pt x="22636" y="5723"/>
                  </a:cubicBezTo>
                  <a:cubicBezTo>
                    <a:pt x="25185" y="7092"/>
                    <a:pt x="27316" y="8538"/>
                    <a:pt x="28724" y="9869"/>
                  </a:cubicBezTo>
                  <a:cubicBezTo>
                    <a:pt x="29218" y="10326"/>
                    <a:pt x="29789" y="10820"/>
                    <a:pt x="30359" y="11277"/>
                  </a:cubicBezTo>
                  <a:cubicBezTo>
                    <a:pt x="31501" y="12228"/>
                    <a:pt x="32604" y="13141"/>
                    <a:pt x="32528" y="13712"/>
                  </a:cubicBezTo>
                  <a:cubicBezTo>
                    <a:pt x="32528" y="13940"/>
                    <a:pt x="32224" y="14130"/>
                    <a:pt x="31805" y="14320"/>
                  </a:cubicBezTo>
                  <a:cubicBezTo>
                    <a:pt x="31546" y="14419"/>
                    <a:pt x="31254" y="14468"/>
                    <a:pt x="30933" y="14468"/>
                  </a:cubicBezTo>
                  <a:cubicBezTo>
                    <a:pt x="29646" y="14468"/>
                    <a:pt x="27887" y="13689"/>
                    <a:pt x="25908" y="12228"/>
                  </a:cubicBezTo>
                  <a:cubicBezTo>
                    <a:pt x="24539" y="11239"/>
                    <a:pt x="22751" y="11239"/>
                    <a:pt x="22674" y="11239"/>
                  </a:cubicBezTo>
                  <a:lnTo>
                    <a:pt x="22256" y="11239"/>
                  </a:lnTo>
                  <a:lnTo>
                    <a:pt x="22560" y="11467"/>
                  </a:lnTo>
                  <a:cubicBezTo>
                    <a:pt x="22560" y="11467"/>
                    <a:pt x="25147" y="13407"/>
                    <a:pt x="27772" y="15804"/>
                  </a:cubicBezTo>
                  <a:cubicBezTo>
                    <a:pt x="27887" y="15956"/>
                    <a:pt x="28229" y="16337"/>
                    <a:pt x="28571" y="16717"/>
                  </a:cubicBezTo>
                  <a:cubicBezTo>
                    <a:pt x="29294" y="17516"/>
                    <a:pt x="30169" y="18505"/>
                    <a:pt x="30702" y="18848"/>
                  </a:cubicBezTo>
                  <a:cubicBezTo>
                    <a:pt x="31805" y="19495"/>
                    <a:pt x="33023" y="20027"/>
                    <a:pt x="34164" y="20522"/>
                  </a:cubicBezTo>
                  <a:cubicBezTo>
                    <a:pt x="36028" y="21283"/>
                    <a:pt x="37550" y="21929"/>
                    <a:pt x="38082" y="22995"/>
                  </a:cubicBezTo>
                  <a:cubicBezTo>
                    <a:pt x="38273" y="23375"/>
                    <a:pt x="38273" y="23641"/>
                    <a:pt x="38120" y="23832"/>
                  </a:cubicBezTo>
                  <a:cubicBezTo>
                    <a:pt x="37845" y="24206"/>
                    <a:pt x="37127" y="24302"/>
                    <a:pt x="36526" y="24302"/>
                  </a:cubicBezTo>
                  <a:cubicBezTo>
                    <a:pt x="36213" y="24302"/>
                    <a:pt x="35931" y="24276"/>
                    <a:pt x="35762" y="24250"/>
                  </a:cubicBezTo>
                  <a:lnTo>
                    <a:pt x="35039" y="24174"/>
                  </a:lnTo>
                  <a:lnTo>
                    <a:pt x="35648" y="24554"/>
                  </a:lnTo>
                  <a:cubicBezTo>
                    <a:pt x="36408" y="25011"/>
                    <a:pt x="38425" y="26342"/>
                    <a:pt x="38311" y="27179"/>
                  </a:cubicBezTo>
                  <a:cubicBezTo>
                    <a:pt x="38311" y="27408"/>
                    <a:pt x="38044" y="27598"/>
                    <a:pt x="37550" y="27750"/>
                  </a:cubicBezTo>
                  <a:cubicBezTo>
                    <a:pt x="37388" y="27794"/>
                    <a:pt x="37223" y="27814"/>
                    <a:pt x="37052" y="27814"/>
                  </a:cubicBezTo>
                  <a:cubicBezTo>
                    <a:pt x="36340" y="27814"/>
                    <a:pt x="35549" y="27464"/>
                    <a:pt x="34658" y="27065"/>
                  </a:cubicBezTo>
                  <a:cubicBezTo>
                    <a:pt x="34240" y="26875"/>
                    <a:pt x="33783" y="26685"/>
                    <a:pt x="33327" y="26533"/>
                  </a:cubicBezTo>
                  <a:cubicBezTo>
                    <a:pt x="31767" y="26038"/>
                    <a:pt x="29370" y="25315"/>
                    <a:pt x="29370" y="25315"/>
                  </a:cubicBezTo>
                  <a:lnTo>
                    <a:pt x="28457" y="25011"/>
                  </a:lnTo>
                  <a:lnTo>
                    <a:pt x="29218" y="25544"/>
                  </a:lnTo>
                  <a:cubicBezTo>
                    <a:pt x="30055" y="26076"/>
                    <a:pt x="31615" y="26875"/>
                    <a:pt x="32756" y="27446"/>
                  </a:cubicBezTo>
                  <a:cubicBezTo>
                    <a:pt x="33365" y="27788"/>
                    <a:pt x="33898" y="28016"/>
                    <a:pt x="34088" y="28169"/>
                  </a:cubicBezTo>
                  <a:cubicBezTo>
                    <a:pt x="35077" y="28777"/>
                    <a:pt x="35610" y="29310"/>
                    <a:pt x="35762" y="29843"/>
                  </a:cubicBezTo>
                  <a:cubicBezTo>
                    <a:pt x="35800" y="30033"/>
                    <a:pt x="35800" y="30261"/>
                    <a:pt x="35648" y="30451"/>
                  </a:cubicBezTo>
                  <a:cubicBezTo>
                    <a:pt x="35406" y="30870"/>
                    <a:pt x="35000" y="31016"/>
                    <a:pt x="34540" y="31016"/>
                  </a:cubicBezTo>
                  <a:cubicBezTo>
                    <a:pt x="33915" y="31016"/>
                    <a:pt x="33190" y="30747"/>
                    <a:pt x="32642" y="30527"/>
                  </a:cubicBezTo>
                  <a:cubicBezTo>
                    <a:pt x="32528" y="30489"/>
                    <a:pt x="32376" y="30451"/>
                    <a:pt x="32262" y="30413"/>
                  </a:cubicBezTo>
                  <a:cubicBezTo>
                    <a:pt x="30854" y="29919"/>
                    <a:pt x="28077" y="28739"/>
                    <a:pt x="28039" y="28739"/>
                  </a:cubicBezTo>
                  <a:lnTo>
                    <a:pt x="27887" y="28967"/>
                  </a:lnTo>
                  <a:cubicBezTo>
                    <a:pt x="27963" y="28967"/>
                    <a:pt x="30321" y="30261"/>
                    <a:pt x="30816" y="31745"/>
                  </a:cubicBezTo>
                  <a:cubicBezTo>
                    <a:pt x="30930" y="32011"/>
                    <a:pt x="30854" y="32353"/>
                    <a:pt x="30664" y="32544"/>
                  </a:cubicBezTo>
                  <a:cubicBezTo>
                    <a:pt x="30536" y="32650"/>
                    <a:pt x="30312" y="32781"/>
                    <a:pt x="29884" y="32781"/>
                  </a:cubicBezTo>
                  <a:cubicBezTo>
                    <a:pt x="29550" y="32781"/>
                    <a:pt x="29091" y="32701"/>
                    <a:pt x="28457" y="32468"/>
                  </a:cubicBezTo>
                  <a:lnTo>
                    <a:pt x="28229" y="32391"/>
                  </a:lnTo>
                  <a:cubicBezTo>
                    <a:pt x="25414" y="31402"/>
                    <a:pt x="21191" y="29881"/>
                    <a:pt x="18375" y="25962"/>
                  </a:cubicBezTo>
                  <a:cubicBezTo>
                    <a:pt x="17881" y="25277"/>
                    <a:pt x="17310" y="24364"/>
                    <a:pt x="16625" y="23413"/>
                  </a:cubicBezTo>
                  <a:cubicBezTo>
                    <a:pt x="14305" y="19989"/>
                    <a:pt x="11413" y="15766"/>
                    <a:pt x="9359" y="14625"/>
                  </a:cubicBezTo>
                  <a:cubicBezTo>
                    <a:pt x="6848" y="13217"/>
                    <a:pt x="3614" y="11848"/>
                    <a:pt x="2207" y="11277"/>
                  </a:cubicBezTo>
                  <a:cubicBezTo>
                    <a:pt x="1940" y="11125"/>
                    <a:pt x="1712" y="11049"/>
                    <a:pt x="1636" y="11049"/>
                  </a:cubicBezTo>
                  <a:cubicBezTo>
                    <a:pt x="799" y="10554"/>
                    <a:pt x="304" y="9489"/>
                    <a:pt x="304" y="8005"/>
                  </a:cubicBezTo>
                  <a:cubicBezTo>
                    <a:pt x="304" y="5190"/>
                    <a:pt x="2016" y="1918"/>
                    <a:pt x="4109" y="663"/>
                  </a:cubicBezTo>
                  <a:cubicBezTo>
                    <a:pt x="4642" y="396"/>
                    <a:pt x="5136" y="244"/>
                    <a:pt x="5593" y="244"/>
                  </a:cubicBezTo>
                  <a:close/>
                  <a:moveTo>
                    <a:pt x="5563" y="0"/>
                  </a:moveTo>
                  <a:cubicBezTo>
                    <a:pt x="5060" y="0"/>
                    <a:pt x="4508" y="161"/>
                    <a:pt x="3957" y="472"/>
                  </a:cubicBezTo>
                  <a:cubicBezTo>
                    <a:pt x="1750" y="1766"/>
                    <a:pt x="0" y="5152"/>
                    <a:pt x="0" y="8043"/>
                  </a:cubicBezTo>
                  <a:cubicBezTo>
                    <a:pt x="0" y="9603"/>
                    <a:pt x="495" y="10820"/>
                    <a:pt x="1446" y="11315"/>
                  </a:cubicBezTo>
                  <a:cubicBezTo>
                    <a:pt x="1522" y="11315"/>
                    <a:pt x="1712" y="11429"/>
                    <a:pt x="2093" y="11581"/>
                  </a:cubicBezTo>
                  <a:cubicBezTo>
                    <a:pt x="3462" y="12190"/>
                    <a:pt x="6696" y="13522"/>
                    <a:pt x="9169" y="14891"/>
                  </a:cubicBezTo>
                  <a:cubicBezTo>
                    <a:pt x="11147" y="15994"/>
                    <a:pt x="14000" y="20217"/>
                    <a:pt x="16359" y="23603"/>
                  </a:cubicBezTo>
                  <a:cubicBezTo>
                    <a:pt x="16968" y="24554"/>
                    <a:pt x="17577" y="25467"/>
                    <a:pt x="18109" y="26152"/>
                  </a:cubicBezTo>
                  <a:cubicBezTo>
                    <a:pt x="21001" y="30147"/>
                    <a:pt x="25300" y="31669"/>
                    <a:pt x="28077" y="32696"/>
                  </a:cubicBezTo>
                  <a:lnTo>
                    <a:pt x="28343" y="32772"/>
                  </a:lnTo>
                  <a:cubicBezTo>
                    <a:pt x="28952" y="32962"/>
                    <a:pt x="29408" y="33076"/>
                    <a:pt x="29789" y="33076"/>
                  </a:cubicBezTo>
                  <a:cubicBezTo>
                    <a:pt x="30321" y="33076"/>
                    <a:pt x="30626" y="32886"/>
                    <a:pt x="30816" y="32658"/>
                  </a:cubicBezTo>
                  <a:cubicBezTo>
                    <a:pt x="31082" y="32391"/>
                    <a:pt x="31196" y="31973"/>
                    <a:pt x="31044" y="31516"/>
                  </a:cubicBezTo>
                  <a:cubicBezTo>
                    <a:pt x="30816" y="30718"/>
                    <a:pt x="30055" y="29957"/>
                    <a:pt x="29332" y="29424"/>
                  </a:cubicBezTo>
                  <a:lnTo>
                    <a:pt x="29332" y="29424"/>
                  </a:lnTo>
                  <a:cubicBezTo>
                    <a:pt x="30245" y="29804"/>
                    <a:pt x="31387" y="30299"/>
                    <a:pt x="32147" y="30527"/>
                  </a:cubicBezTo>
                  <a:cubicBezTo>
                    <a:pt x="32224" y="30565"/>
                    <a:pt x="32376" y="30641"/>
                    <a:pt x="32528" y="30679"/>
                  </a:cubicBezTo>
                  <a:cubicBezTo>
                    <a:pt x="33084" y="30893"/>
                    <a:pt x="33856" y="31179"/>
                    <a:pt x="34548" y="31179"/>
                  </a:cubicBezTo>
                  <a:cubicBezTo>
                    <a:pt x="35086" y="31179"/>
                    <a:pt x="35576" y="31006"/>
                    <a:pt x="35876" y="30489"/>
                  </a:cubicBezTo>
                  <a:cubicBezTo>
                    <a:pt x="36066" y="30185"/>
                    <a:pt x="36066" y="29919"/>
                    <a:pt x="36028" y="29614"/>
                  </a:cubicBezTo>
                  <a:cubicBezTo>
                    <a:pt x="35876" y="29006"/>
                    <a:pt x="35267" y="28397"/>
                    <a:pt x="34240" y="27788"/>
                  </a:cubicBezTo>
                  <a:cubicBezTo>
                    <a:pt x="34050" y="27636"/>
                    <a:pt x="33517" y="27408"/>
                    <a:pt x="32908" y="27065"/>
                  </a:cubicBezTo>
                  <a:cubicBezTo>
                    <a:pt x="32147" y="26685"/>
                    <a:pt x="31196" y="26190"/>
                    <a:pt x="30435" y="25772"/>
                  </a:cubicBezTo>
                  <a:lnTo>
                    <a:pt x="30435" y="25772"/>
                  </a:lnTo>
                  <a:cubicBezTo>
                    <a:pt x="31234" y="26000"/>
                    <a:pt x="32376" y="26380"/>
                    <a:pt x="33251" y="26685"/>
                  </a:cubicBezTo>
                  <a:cubicBezTo>
                    <a:pt x="33707" y="26837"/>
                    <a:pt x="34126" y="27027"/>
                    <a:pt x="34544" y="27217"/>
                  </a:cubicBezTo>
                  <a:cubicBezTo>
                    <a:pt x="35411" y="27576"/>
                    <a:pt x="36254" y="27958"/>
                    <a:pt x="37037" y="27958"/>
                  </a:cubicBezTo>
                  <a:cubicBezTo>
                    <a:pt x="37250" y="27958"/>
                    <a:pt x="37460" y="27930"/>
                    <a:pt x="37664" y="27864"/>
                  </a:cubicBezTo>
                  <a:cubicBezTo>
                    <a:pt x="38273" y="27712"/>
                    <a:pt x="38615" y="27446"/>
                    <a:pt x="38653" y="27065"/>
                  </a:cubicBezTo>
                  <a:cubicBezTo>
                    <a:pt x="38729" y="26228"/>
                    <a:pt x="37169" y="25049"/>
                    <a:pt x="36332" y="24478"/>
                  </a:cubicBezTo>
                  <a:lnTo>
                    <a:pt x="36332" y="24478"/>
                  </a:lnTo>
                  <a:cubicBezTo>
                    <a:pt x="36449" y="24492"/>
                    <a:pt x="36577" y="24500"/>
                    <a:pt x="36710" y="24500"/>
                  </a:cubicBezTo>
                  <a:cubicBezTo>
                    <a:pt x="37316" y="24500"/>
                    <a:pt x="38037" y="24344"/>
                    <a:pt x="38349" y="23908"/>
                  </a:cubicBezTo>
                  <a:cubicBezTo>
                    <a:pt x="38615" y="23641"/>
                    <a:pt x="38615" y="23261"/>
                    <a:pt x="38349" y="22804"/>
                  </a:cubicBezTo>
                  <a:cubicBezTo>
                    <a:pt x="37778" y="21663"/>
                    <a:pt x="36180" y="20940"/>
                    <a:pt x="34316" y="20179"/>
                  </a:cubicBezTo>
                  <a:cubicBezTo>
                    <a:pt x="33175" y="19647"/>
                    <a:pt x="31995" y="19152"/>
                    <a:pt x="30892" y="18505"/>
                  </a:cubicBezTo>
                  <a:cubicBezTo>
                    <a:pt x="30435" y="18239"/>
                    <a:pt x="29522" y="17174"/>
                    <a:pt x="28838" y="16413"/>
                  </a:cubicBezTo>
                  <a:cubicBezTo>
                    <a:pt x="28533" y="16032"/>
                    <a:pt x="28229" y="15652"/>
                    <a:pt x="28039" y="15500"/>
                  </a:cubicBezTo>
                  <a:cubicBezTo>
                    <a:pt x="25984" y="13674"/>
                    <a:pt x="24006" y="12038"/>
                    <a:pt x="23207" y="11429"/>
                  </a:cubicBezTo>
                  <a:lnTo>
                    <a:pt x="23207" y="11429"/>
                  </a:lnTo>
                  <a:cubicBezTo>
                    <a:pt x="23778" y="11467"/>
                    <a:pt x="24843" y="11657"/>
                    <a:pt x="25756" y="12342"/>
                  </a:cubicBezTo>
                  <a:cubicBezTo>
                    <a:pt x="27002" y="13236"/>
                    <a:pt x="29185" y="14640"/>
                    <a:pt x="30935" y="14640"/>
                  </a:cubicBezTo>
                  <a:cubicBezTo>
                    <a:pt x="31269" y="14640"/>
                    <a:pt x="31588" y="14589"/>
                    <a:pt x="31881" y="14473"/>
                  </a:cubicBezTo>
                  <a:cubicBezTo>
                    <a:pt x="32452" y="14282"/>
                    <a:pt x="32756" y="13978"/>
                    <a:pt x="32794" y="13674"/>
                  </a:cubicBezTo>
                  <a:cubicBezTo>
                    <a:pt x="32908" y="12951"/>
                    <a:pt x="31881" y="12076"/>
                    <a:pt x="30550" y="11011"/>
                  </a:cubicBezTo>
                  <a:cubicBezTo>
                    <a:pt x="29979" y="10554"/>
                    <a:pt x="29408" y="10098"/>
                    <a:pt x="28914" y="9565"/>
                  </a:cubicBezTo>
                  <a:cubicBezTo>
                    <a:pt x="27506" y="8233"/>
                    <a:pt x="25376" y="6826"/>
                    <a:pt x="22751" y="5380"/>
                  </a:cubicBezTo>
                  <a:cubicBezTo>
                    <a:pt x="20810" y="4353"/>
                    <a:pt x="18566" y="3972"/>
                    <a:pt x="16435" y="3630"/>
                  </a:cubicBezTo>
                  <a:cubicBezTo>
                    <a:pt x="14913" y="3402"/>
                    <a:pt x="13544" y="3136"/>
                    <a:pt x="12250" y="2717"/>
                  </a:cubicBezTo>
                  <a:cubicBezTo>
                    <a:pt x="8826" y="1538"/>
                    <a:pt x="6468" y="168"/>
                    <a:pt x="6468" y="168"/>
                  </a:cubicBezTo>
                  <a:lnTo>
                    <a:pt x="6392" y="168"/>
                  </a:lnTo>
                  <a:cubicBezTo>
                    <a:pt x="6138" y="56"/>
                    <a:pt x="5859" y="0"/>
                    <a:pt x="556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9"/>
            <p:cNvSpPr/>
            <p:nvPr/>
          </p:nvSpPr>
          <p:spPr>
            <a:xfrm>
              <a:off x="-221040" y="615062"/>
              <a:ext cx="73687" cy="52291"/>
            </a:xfrm>
            <a:custGeom>
              <a:avLst/>
              <a:gdLst/>
              <a:ahLst/>
              <a:cxnLst/>
              <a:rect l="l" t="t" r="r" b="b"/>
              <a:pathLst>
                <a:path w="5555" h="3942" extrusionOk="0">
                  <a:moveTo>
                    <a:pt x="170" y="0"/>
                  </a:moveTo>
                  <a:cubicBezTo>
                    <a:pt x="147" y="0"/>
                    <a:pt x="128" y="9"/>
                    <a:pt x="114" y="23"/>
                  </a:cubicBezTo>
                  <a:cubicBezTo>
                    <a:pt x="0" y="61"/>
                    <a:pt x="0" y="175"/>
                    <a:pt x="38" y="213"/>
                  </a:cubicBezTo>
                  <a:cubicBezTo>
                    <a:pt x="38" y="213"/>
                    <a:pt x="305" y="517"/>
                    <a:pt x="1674" y="1773"/>
                  </a:cubicBezTo>
                  <a:cubicBezTo>
                    <a:pt x="2587" y="2610"/>
                    <a:pt x="3767" y="3181"/>
                    <a:pt x="4718" y="3599"/>
                  </a:cubicBezTo>
                  <a:cubicBezTo>
                    <a:pt x="4946" y="3751"/>
                    <a:pt x="5174" y="3827"/>
                    <a:pt x="5365" y="3941"/>
                  </a:cubicBezTo>
                  <a:lnTo>
                    <a:pt x="5441" y="3941"/>
                  </a:lnTo>
                  <a:cubicBezTo>
                    <a:pt x="5479" y="3941"/>
                    <a:pt x="5517" y="3941"/>
                    <a:pt x="5517" y="3865"/>
                  </a:cubicBezTo>
                  <a:cubicBezTo>
                    <a:pt x="5555" y="3827"/>
                    <a:pt x="5555" y="3751"/>
                    <a:pt x="5479" y="3675"/>
                  </a:cubicBezTo>
                  <a:cubicBezTo>
                    <a:pt x="5288" y="3599"/>
                    <a:pt x="5060" y="3447"/>
                    <a:pt x="4794" y="3371"/>
                  </a:cubicBezTo>
                  <a:cubicBezTo>
                    <a:pt x="3805" y="2876"/>
                    <a:pt x="2701" y="2382"/>
                    <a:pt x="1864" y="1621"/>
                  </a:cubicBezTo>
                  <a:cubicBezTo>
                    <a:pt x="533" y="365"/>
                    <a:pt x="305" y="99"/>
                    <a:pt x="305" y="99"/>
                  </a:cubicBezTo>
                  <a:cubicBezTo>
                    <a:pt x="256" y="27"/>
                    <a:pt x="208"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9"/>
            <p:cNvSpPr/>
            <p:nvPr/>
          </p:nvSpPr>
          <p:spPr>
            <a:xfrm>
              <a:off x="-184707" y="582178"/>
              <a:ext cx="83278" cy="55395"/>
            </a:xfrm>
            <a:custGeom>
              <a:avLst/>
              <a:gdLst/>
              <a:ahLst/>
              <a:cxnLst/>
              <a:rect l="l" t="t" r="r" b="b"/>
              <a:pathLst>
                <a:path w="6278" h="4176" extrusionOk="0">
                  <a:moveTo>
                    <a:pt x="124" y="0"/>
                  </a:moveTo>
                  <a:cubicBezTo>
                    <a:pt x="86" y="0"/>
                    <a:pt x="58" y="10"/>
                    <a:pt x="39" y="29"/>
                  </a:cubicBezTo>
                  <a:cubicBezTo>
                    <a:pt x="0" y="143"/>
                    <a:pt x="0" y="219"/>
                    <a:pt x="39" y="295"/>
                  </a:cubicBezTo>
                  <a:cubicBezTo>
                    <a:pt x="77" y="295"/>
                    <a:pt x="1218" y="1399"/>
                    <a:pt x="2702" y="2274"/>
                  </a:cubicBezTo>
                  <a:cubicBezTo>
                    <a:pt x="4452" y="3301"/>
                    <a:pt x="6011" y="4176"/>
                    <a:pt x="6011" y="4176"/>
                  </a:cubicBezTo>
                  <a:lnTo>
                    <a:pt x="6126" y="4176"/>
                  </a:lnTo>
                  <a:cubicBezTo>
                    <a:pt x="6164" y="4176"/>
                    <a:pt x="6202" y="4138"/>
                    <a:pt x="6202" y="4100"/>
                  </a:cubicBezTo>
                  <a:cubicBezTo>
                    <a:pt x="6278" y="4024"/>
                    <a:pt x="6278" y="3948"/>
                    <a:pt x="6164" y="3910"/>
                  </a:cubicBezTo>
                  <a:cubicBezTo>
                    <a:pt x="6164" y="3833"/>
                    <a:pt x="4642" y="3035"/>
                    <a:pt x="2854" y="2007"/>
                  </a:cubicBezTo>
                  <a:cubicBezTo>
                    <a:pt x="1408" y="1170"/>
                    <a:pt x="267" y="29"/>
                    <a:pt x="267" y="29"/>
                  </a:cubicBezTo>
                  <a:cubicBezTo>
                    <a:pt x="210" y="10"/>
                    <a:pt x="162" y="0"/>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9"/>
            <p:cNvSpPr/>
            <p:nvPr/>
          </p:nvSpPr>
          <p:spPr>
            <a:xfrm>
              <a:off x="-150894" y="554600"/>
              <a:ext cx="108004" cy="54718"/>
            </a:xfrm>
            <a:custGeom>
              <a:avLst/>
              <a:gdLst/>
              <a:ahLst/>
              <a:cxnLst/>
              <a:rect l="l" t="t" r="r" b="b"/>
              <a:pathLst>
                <a:path w="8142" h="4125" extrusionOk="0">
                  <a:moveTo>
                    <a:pt x="185" y="1"/>
                  </a:moveTo>
                  <a:cubicBezTo>
                    <a:pt x="135" y="1"/>
                    <a:pt x="66" y="36"/>
                    <a:pt x="38" y="92"/>
                  </a:cubicBezTo>
                  <a:cubicBezTo>
                    <a:pt x="0" y="130"/>
                    <a:pt x="38" y="206"/>
                    <a:pt x="77" y="282"/>
                  </a:cubicBezTo>
                  <a:cubicBezTo>
                    <a:pt x="77" y="282"/>
                    <a:pt x="1941" y="1461"/>
                    <a:pt x="3386" y="2184"/>
                  </a:cubicBezTo>
                  <a:cubicBezTo>
                    <a:pt x="4147" y="2527"/>
                    <a:pt x="5136" y="2945"/>
                    <a:pt x="6049" y="3325"/>
                  </a:cubicBezTo>
                  <a:cubicBezTo>
                    <a:pt x="6734" y="3592"/>
                    <a:pt x="7457" y="3896"/>
                    <a:pt x="7876" y="4124"/>
                  </a:cubicBezTo>
                  <a:lnTo>
                    <a:pt x="7952" y="4124"/>
                  </a:lnTo>
                  <a:cubicBezTo>
                    <a:pt x="7990" y="4124"/>
                    <a:pt x="8028" y="4086"/>
                    <a:pt x="8066" y="4048"/>
                  </a:cubicBezTo>
                  <a:cubicBezTo>
                    <a:pt x="8142" y="4010"/>
                    <a:pt x="8142" y="3934"/>
                    <a:pt x="8028" y="3896"/>
                  </a:cubicBezTo>
                  <a:cubicBezTo>
                    <a:pt x="7571" y="3630"/>
                    <a:pt x="6886" y="3363"/>
                    <a:pt x="6126" y="3059"/>
                  </a:cubicBezTo>
                  <a:cubicBezTo>
                    <a:pt x="5213" y="2755"/>
                    <a:pt x="4223" y="2298"/>
                    <a:pt x="3462" y="1918"/>
                  </a:cubicBezTo>
                  <a:cubicBezTo>
                    <a:pt x="2093" y="1233"/>
                    <a:pt x="229" y="16"/>
                    <a:pt x="229" y="16"/>
                  </a:cubicBezTo>
                  <a:cubicBezTo>
                    <a:pt x="219" y="5"/>
                    <a:pt x="203"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9"/>
            <p:cNvSpPr/>
            <p:nvPr/>
          </p:nvSpPr>
          <p:spPr>
            <a:xfrm>
              <a:off x="-331563" y="342467"/>
              <a:ext cx="22219" cy="37235"/>
            </a:xfrm>
            <a:custGeom>
              <a:avLst/>
              <a:gdLst/>
              <a:ahLst/>
              <a:cxnLst/>
              <a:rect l="l" t="t" r="r" b="b"/>
              <a:pathLst>
                <a:path w="1675" h="2807" extrusionOk="0">
                  <a:moveTo>
                    <a:pt x="1494" y="1"/>
                  </a:moveTo>
                  <a:cubicBezTo>
                    <a:pt x="1456" y="1"/>
                    <a:pt x="1427" y="10"/>
                    <a:pt x="1408" y="29"/>
                  </a:cubicBezTo>
                  <a:cubicBezTo>
                    <a:pt x="191" y="1323"/>
                    <a:pt x="1" y="2578"/>
                    <a:pt x="1" y="2616"/>
                  </a:cubicBezTo>
                  <a:cubicBezTo>
                    <a:pt x="1" y="2692"/>
                    <a:pt x="77" y="2806"/>
                    <a:pt x="153" y="2806"/>
                  </a:cubicBezTo>
                  <a:cubicBezTo>
                    <a:pt x="267" y="2806"/>
                    <a:pt x="305" y="2692"/>
                    <a:pt x="343" y="2654"/>
                  </a:cubicBezTo>
                  <a:cubicBezTo>
                    <a:pt x="343" y="2654"/>
                    <a:pt x="495" y="1475"/>
                    <a:pt x="1637" y="295"/>
                  </a:cubicBezTo>
                  <a:cubicBezTo>
                    <a:pt x="1675" y="181"/>
                    <a:pt x="1675" y="105"/>
                    <a:pt x="1637" y="29"/>
                  </a:cubicBezTo>
                  <a:cubicBezTo>
                    <a:pt x="1579" y="10"/>
                    <a:pt x="1532" y="1"/>
                    <a:pt x="149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9"/>
            <p:cNvSpPr/>
            <p:nvPr/>
          </p:nvSpPr>
          <p:spPr>
            <a:xfrm>
              <a:off x="-393630" y="391773"/>
              <a:ext cx="56535" cy="34356"/>
            </a:xfrm>
            <a:custGeom>
              <a:avLst/>
              <a:gdLst/>
              <a:ahLst/>
              <a:cxnLst/>
              <a:rect l="l" t="t" r="r" b="b"/>
              <a:pathLst>
                <a:path w="4262" h="2590" extrusionOk="0">
                  <a:moveTo>
                    <a:pt x="4027" y="1"/>
                  </a:moveTo>
                  <a:cubicBezTo>
                    <a:pt x="1514" y="1"/>
                    <a:pt x="76" y="2324"/>
                    <a:pt x="38" y="2399"/>
                  </a:cubicBezTo>
                  <a:cubicBezTo>
                    <a:pt x="0" y="2437"/>
                    <a:pt x="0" y="2551"/>
                    <a:pt x="76" y="2589"/>
                  </a:cubicBezTo>
                  <a:lnTo>
                    <a:pt x="190" y="2589"/>
                  </a:lnTo>
                  <a:cubicBezTo>
                    <a:pt x="228" y="2589"/>
                    <a:pt x="266" y="2551"/>
                    <a:pt x="266" y="2551"/>
                  </a:cubicBezTo>
                  <a:cubicBezTo>
                    <a:pt x="343" y="2513"/>
                    <a:pt x="1712" y="269"/>
                    <a:pt x="4071" y="269"/>
                  </a:cubicBezTo>
                  <a:lnTo>
                    <a:pt x="4147" y="269"/>
                  </a:lnTo>
                  <a:cubicBezTo>
                    <a:pt x="4223" y="269"/>
                    <a:pt x="4261" y="231"/>
                    <a:pt x="4261" y="116"/>
                  </a:cubicBezTo>
                  <a:cubicBezTo>
                    <a:pt x="4261" y="40"/>
                    <a:pt x="4223" y="2"/>
                    <a:pt x="4147" y="2"/>
                  </a:cubicBezTo>
                  <a:cubicBezTo>
                    <a:pt x="4107" y="1"/>
                    <a:pt x="4066" y="1"/>
                    <a:pt x="4027"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9"/>
            <p:cNvSpPr/>
            <p:nvPr/>
          </p:nvSpPr>
          <p:spPr>
            <a:xfrm>
              <a:off x="-311374" y="413116"/>
              <a:ext cx="39875" cy="150783"/>
            </a:xfrm>
            <a:custGeom>
              <a:avLst/>
              <a:gdLst/>
              <a:ahLst/>
              <a:cxnLst/>
              <a:rect l="l" t="t" r="r" b="b"/>
              <a:pathLst>
                <a:path w="3006" h="11367" extrusionOk="0">
                  <a:moveTo>
                    <a:pt x="162" y="1"/>
                  </a:moveTo>
                  <a:cubicBezTo>
                    <a:pt x="124" y="1"/>
                    <a:pt x="95" y="10"/>
                    <a:pt x="76" y="29"/>
                  </a:cubicBezTo>
                  <a:cubicBezTo>
                    <a:pt x="0" y="143"/>
                    <a:pt x="0" y="219"/>
                    <a:pt x="76" y="296"/>
                  </a:cubicBezTo>
                  <a:cubicBezTo>
                    <a:pt x="76" y="296"/>
                    <a:pt x="1903" y="2426"/>
                    <a:pt x="2055" y="5241"/>
                  </a:cubicBezTo>
                  <a:cubicBezTo>
                    <a:pt x="2207" y="8133"/>
                    <a:pt x="2663" y="11176"/>
                    <a:pt x="2663" y="11214"/>
                  </a:cubicBezTo>
                  <a:cubicBezTo>
                    <a:pt x="2663" y="11290"/>
                    <a:pt x="2740" y="11366"/>
                    <a:pt x="2816" y="11366"/>
                  </a:cubicBezTo>
                  <a:cubicBezTo>
                    <a:pt x="2930" y="11290"/>
                    <a:pt x="2968" y="11252"/>
                    <a:pt x="3006" y="11138"/>
                  </a:cubicBezTo>
                  <a:cubicBezTo>
                    <a:pt x="3006" y="11062"/>
                    <a:pt x="2549" y="8019"/>
                    <a:pt x="2397" y="5165"/>
                  </a:cubicBezTo>
                  <a:cubicBezTo>
                    <a:pt x="2245" y="2236"/>
                    <a:pt x="381" y="143"/>
                    <a:pt x="305" y="29"/>
                  </a:cubicBezTo>
                  <a:cubicBezTo>
                    <a:pt x="248" y="10"/>
                    <a:pt x="200" y="1"/>
                    <a:pt x="16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9"/>
            <p:cNvSpPr/>
            <p:nvPr/>
          </p:nvSpPr>
          <p:spPr>
            <a:xfrm>
              <a:off x="-297247" y="406510"/>
              <a:ext cx="63102" cy="26676"/>
            </a:xfrm>
            <a:custGeom>
              <a:avLst/>
              <a:gdLst/>
              <a:ahLst/>
              <a:cxnLst/>
              <a:rect l="l" t="t" r="r" b="b"/>
              <a:pathLst>
                <a:path w="4757" h="2011" extrusionOk="0">
                  <a:moveTo>
                    <a:pt x="176" y="0"/>
                  </a:moveTo>
                  <a:cubicBezTo>
                    <a:pt x="127" y="0"/>
                    <a:pt x="65" y="44"/>
                    <a:pt x="39" y="71"/>
                  </a:cubicBezTo>
                  <a:cubicBezTo>
                    <a:pt x="1" y="109"/>
                    <a:pt x="39" y="223"/>
                    <a:pt x="77" y="261"/>
                  </a:cubicBezTo>
                  <a:cubicBezTo>
                    <a:pt x="191" y="299"/>
                    <a:pt x="2474" y="1859"/>
                    <a:pt x="4604" y="2011"/>
                  </a:cubicBezTo>
                  <a:cubicBezTo>
                    <a:pt x="4642" y="2011"/>
                    <a:pt x="4756" y="1973"/>
                    <a:pt x="4718" y="1859"/>
                  </a:cubicBezTo>
                  <a:cubicBezTo>
                    <a:pt x="4718" y="1821"/>
                    <a:pt x="4680" y="1745"/>
                    <a:pt x="4566" y="1745"/>
                  </a:cubicBezTo>
                  <a:cubicBezTo>
                    <a:pt x="2588" y="1592"/>
                    <a:pt x="229" y="33"/>
                    <a:pt x="229" y="33"/>
                  </a:cubicBezTo>
                  <a:cubicBezTo>
                    <a:pt x="217" y="9"/>
                    <a:pt x="198" y="0"/>
                    <a:pt x="17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9"/>
            <p:cNvSpPr/>
            <p:nvPr/>
          </p:nvSpPr>
          <p:spPr>
            <a:xfrm>
              <a:off x="-343170" y="384225"/>
              <a:ext cx="321477" cy="186745"/>
            </a:xfrm>
            <a:custGeom>
              <a:avLst/>
              <a:gdLst/>
              <a:ahLst/>
              <a:cxnLst/>
              <a:rect l="l" t="t" r="r" b="b"/>
              <a:pathLst>
                <a:path w="24235" h="14078" extrusionOk="0">
                  <a:moveTo>
                    <a:pt x="17349" y="1"/>
                  </a:moveTo>
                  <a:lnTo>
                    <a:pt x="1" y="10082"/>
                  </a:lnTo>
                  <a:lnTo>
                    <a:pt x="6887" y="14077"/>
                  </a:lnTo>
                  <a:lnTo>
                    <a:pt x="24235" y="3919"/>
                  </a:lnTo>
                  <a:lnTo>
                    <a:pt x="17349" y="1"/>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9"/>
            <p:cNvSpPr/>
            <p:nvPr/>
          </p:nvSpPr>
          <p:spPr>
            <a:xfrm>
              <a:off x="-304304" y="406934"/>
              <a:ext cx="238704" cy="138792"/>
            </a:xfrm>
            <a:custGeom>
              <a:avLst/>
              <a:gdLst/>
              <a:ahLst/>
              <a:cxnLst/>
              <a:rect l="l" t="t" r="r" b="b"/>
              <a:pathLst>
                <a:path w="17995" h="10463" extrusionOk="0">
                  <a:moveTo>
                    <a:pt x="17348" y="1"/>
                  </a:moveTo>
                  <a:lnTo>
                    <a:pt x="0" y="10120"/>
                  </a:lnTo>
                  <a:lnTo>
                    <a:pt x="609" y="10463"/>
                  </a:lnTo>
                  <a:lnTo>
                    <a:pt x="17995" y="305"/>
                  </a:lnTo>
                  <a:lnTo>
                    <a:pt x="173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9"/>
            <p:cNvSpPr/>
            <p:nvPr/>
          </p:nvSpPr>
          <p:spPr>
            <a:xfrm>
              <a:off x="-343674" y="382845"/>
              <a:ext cx="323494" cy="189636"/>
            </a:xfrm>
            <a:custGeom>
              <a:avLst/>
              <a:gdLst/>
              <a:ahLst/>
              <a:cxnLst/>
              <a:rect l="l" t="t" r="r" b="b"/>
              <a:pathLst>
                <a:path w="24387" h="14296" extrusionOk="0">
                  <a:moveTo>
                    <a:pt x="17387" y="181"/>
                  </a:moveTo>
                  <a:lnTo>
                    <a:pt x="24006" y="3985"/>
                  </a:lnTo>
                  <a:lnTo>
                    <a:pt x="6925" y="13991"/>
                  </a:lnTo>
                  <a:lnTo>
                    <a:pt x="305" y="10186"/>
                  </a:lnTo>
                  <a:lnTo>
                    <a:pt x="17387" y="181"/>
                  </a:lnTo>
                  <a:close/>
                  <a:moveTo>
                    <a:pt x="17449" y="0"/>
                  </a:moveTo>
                  <a:cubicBezTo>
                    <a:pt x="17425" y="0"/>
                    <a:pt x="17406" y="10"/>
                    <a:pt x="17387" y="29"/>
                  </a:cubicBezTo>
                  <a:lnTo>
                    <a:pt x="39" y="10186"/>
                  </a:lnTo>
                  <a:cubicBezTo>
                    <a:pt x="39" y="10186"/>
                    <a:pt x="1" y="10224"/>
                    <a:pt x="1" y="10262"/>
                  </a:cubicBezTo>
                  <a:cubicBezTo>
                    <a:pt x="1" y="10301"/>
                    <a:pt x="1" y="10301"/>
                    <a:pt x="39" y="10339"/>
                  </a:cubicBezTo>
                  <a:lnTo>
                    <a:pt x="6887" y="14295"/>
                  </a:lnTo>
                  <a:lnTo>
                    <a:pt x="6925" y="14295"/>
                  </a:lnTo>
                  <a:cubicBezTo>
                    <a:pt x="6925" y="14295"/>
                    <a:pt x="6963" y="14295"/>
                    <a:pt x="6963" y="14219"/>
                  </a:cubicBezTo>
                  <a:lnTo>
                    <a:pt x="24311" y="4061"/>
                  </a:lnTo>
                  <a:cubicBezTo>
                    <a:pt x="24311" y="4061"/>
                    <a:pt x="24387" y="4023"/>
                    <a:pt x="24387" y="3985"/>
                  </a:cubicBezTo>
                  <a:cubicBezTo>
                    <a:pt x="24387" y="3947"/>
                    <a:pt x="24387" y="3947"/>
                    <a:pt x="24311" y="3909"/>
                  </a:cubicBezTo>
                  <a:lnTo>
                    <a:pt x="17539" y="29"/>
                  </a:lnTo>
                  <a:cubicBezTo>
                    <a:pt x="17501" y="10"/>
                    <a:pt x="17472" y="0"/>
                    <a:pt x="17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9"/>
            <p:cNvSpPr/>
            <p:nvPr/>
          </p:nvSpPr>
          <p:spPr>
            <a:xfrm>
              <a:off x="-251828" y="436210"/>
              <a:ext cx="230134" cy="249316"/>
            </a:xfrm>
            <a:custGeom>
              <a:avLst/>
              <a:gdLst/>
              <a:ahLst/>
              <a:cxnLst/>
              <a:rect l="l" t="t" r="r" b="b"/>
              <a:pathLst>
                <a:path w="17349" h="18795" extrusionOk="0">
                  <a:moveTo>
                    <a:pt x="17349" y="0"/>
                  </a:moveTo>
                  <a:lnTo>
                    <a:pt x="6050" y="6582"/>
                  </a:lnTo>
                  <a:lnTo>
                    <a:pt x="1" y="10158"/>
                  </a:lnTo>
                  <a:lnTo>
                    <a:pt x="1" y="18794"/>
                  </a:lnTo>
                  <a:lnTo>
                    <a:pt x="13658" y="10843"/>
                  </a:lnTo>
                  <a:lnTo>
                    <a:pt x="17349" y="8674"/>
                  </a:lnTo>
                  <a:lnTo>
                    <a:pt x="173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9"/>
            <p:cNvSpPr/>
            <p:nvPr/>
          </p:nvSpPr>
          <p:spPr>
            <a:xfrm>
              <a:off x="-252836" y="435826"/>
              <a:ext cx="233159" cy="252221"/>
            </a:xfrm>
            <a:custGeom>
              <a:avLst/>
              <a:gdLst/>
              <a:ahLst/>
              <a:cxnLst/>
              <a:rect l="l" t="t" r="r" b="b"/>
              <a:pathLst>
                <a:path w="17577" h="19014" extrusionOk="0">
                  <a:moveTo>
                    <a:pt x="17273" y="219"/>
                  </a:moveTo>
                  <a:lnTo>
                    <a:pt x="17273" y="8589"/>
                  </a:lnTo>
                  <a:lnTo>
                    <a:pt x="229" y="18595"/>
                  </a:lnTo>
                  <a:lnTo>
                    <a:pt x="229" y="10225"/>
                  </a:lnTo>
                  <a:lnTo>
                    <a:pt x="17273" y="219"/>
                  </a:lnTo>
                  <a:close/>
                  <a:moveTo>
                    <a:pt x="17463" y="1"/>
                  </a:moveTo>
                  <a:cubicBezTo>
                    <a:pt x="17434" y="1"/>
                    <a:pt x="17406" y="10"/>
                    <a:pt x="17387" y="29"/>
                  </a:cubicBezTo>
                  <a:lnTo>
                    <a:pt x="6126" y="6611"/>
                  </a:lnTo>
                  <a:lnTo>
                    <a:pt x="39" y="10111"/>
                  </a:lnTo>
                  <a:cubicBezTo>
                    <a:pt x="39" y="10111"/>
                    <a:pt x="1" y="10187"/>
                    <a:pt x="1" y="10225"/>
                  </a:cubicBezTo>
                  <a:lnTo>
                    <a:pt x="1" y="18861"/>
                  </a:lnTo>
                  <a:cubicBezTo>
                    <a:pt x="1" y="18937"/>
                    <a:pt x="1" y="18937"/>
                    <a:pt x="39" y="18975"/>
                  </a:cubicBezTo>
                  <a:lnTo>
                    <a:pt x="77" y="18975"/>
                  </a:lnTo>
                  <a:cubicBezTo>
                    <a:pt x="77" y="18975"/>
                    <a:pt x="115" y="18975"/>
                    <a:pt x="153" y="19013"/>
                  </a:cubicBezTo>
                  <a:lnTo>
                    <a:pt x="17539" y="8894"/>
                  </a:lnTo>
                  <a:cubicBezTo>
                    <a:pt x="17539" y="8894"/>
                    <a:pt x="17577" y="8855"/>
                    <a:pt x="17577" y="8779"/>
                  </a:cubicBezTo>
                  <a:lnTo>
                    <a:pt x="17577" y="143"/>
                  </a:lnTo>
                  <a:cubicBezTo>
                    <a:pt x="17577" y="105"/>
                    <a:pt x="17577" y="105"/>
                    <a:pt x="17539" y="29"/>
                  </a:cubicBezTo>
                  <a:cubicBezTo>
                    <a:pt x="17520" y="10"/>
                    <a:pt x="17491" y="1"/>
                    <a:pt x="1746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9"/>
            <p:cNvSpPr/>
            <p:nvPr/>
          </p:nvSpPr>
          <p:spPr>
            <a:xfrm>
              <a:off x="-137271" y="457408"/>
              <a:ext cx="102963" cy="146353"/>
            </a:xfrm>
            <a:custGeom>
              <a:avLst/>
              <a:gdLst/>
              <a:ahLst/>
              <a:cxnLst/>
              <a:rect l="l" t="t" r="r" b="b"/>
              <a:pathLst>
                <a:path w="7762" h="11033" extrusionOk="0">
                  <a:moveTo>
                    <a:pt x="7762" y="0"/>
                  </a:moveTo>
                  <a:lnTo>
                    <a:pt x="1" y="4641"/>
                  </a:lnTo>
                  <a:lnTo>
                    <a:pt x="1" y="11033"/>
                  </a:lnTo>
                  <a:lnTo>
                    <a:pt x="7762" y="6353"/>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9"/>
            <p:cNvSpPr/>
            <p:nvPr/>
          </p:nvSpPr>
          <p:spPr>
            <a:xfrm>
              <a:off x="-138279" y="456015"/>
              <a:ext cx="105987" cy="149271"/>
            </a:xfrm>
            <a:custGeom>
              <a:avLst/>
              <a:gdLst/>
              <a:ahLst/>
              <a:cxnLst/>
              <a:rect l="l" t="t" r="r" b="b"/>
              <a:pathLst>
                <a:path w="7990" h="11253" extrusionOk="0">
                  <a:moveTo>
                    <a:pt x="7762" y="333"/>
                  </a:moveTo>
                  <a:lnTo>
                    <a:pt x="7762" y="6382"/>
                  </a:lnTo>
                  <a:lnTo>
                    <a:pt x="229" y="10872"/>
                  </a:lnTo>
                  <a:lnTo>
                    <a:pt x="229" y="4861"/>
                  </a:lnTo>
                  <a:lnTo>
                    <a:pt x="7762" y="333"/>
                  </a:lnTo>
                  <a:close/>
                  <a:moveTo>
                    <a:pt x="7861" y="0"/>
                  </a:moveTo>
                  <a:cubicBezTo>
                    <a:pt x="7838" y="0"/>
                    <a:pt x="7819" y="10"/>
                    <a:pt x="7800" y="29"/>
                  </a:cubicBezTo>
                  <a:lnTo>
                    <a:pt x="39" y="4708"/>
                  </a:lnTo>
                  <a:cubicBezTo>
                    <a:pt x="39" y="4708"/>
                    <a:pt x="1" y="4746"/>
                    <a:pt x="1" y="4785"/>
                  </a:cubicBezTo>
                  <a:lnTo>
                    <a:pt x="1" y="11176"/>
                  </a:lnTo>
                  <a:cubicBezTo>
                    <a:pt x="1" y="11214"/>
                    <a:pt x="1" y="11252"/>
                    <a:pt x="39" y="11252"/>
                  </a:cubicBezTo>
                  <a:lnTo>
                    <a:pt x="77" y="11252"/>
                  </a:lnTo>
                  <a:cubicBezTo>
                    <a:pt x="153" y="11252"/>
                    <a:pt x="153" y="11252"/>
                    <a:pt x="191" y="11214"/>
                  </a:cubicBezTo>
                  <a:lnTo>
                    <a:pt x="7952" y="6573"/>
                  </a:lnTo>
                  <a:cubicBezTo>
                    <a:pt x="7952" y="6573"/>
                    <a:pt x="7990" y="6497"/>
                    <a:pt x="7990" y="6458"/>
                  </a:cubicBezTo>
                  <a:lnTo>
                    <a:pt x="7990" y="143"/>
                  </a:lnTo>
                  <a:cubicBezTo>
                    <a:pt x="7990" y="105"/>
                    <a:pt x="7990" y="29"/>
                    <a:pt x="7952" y="29"/>
                  </a:cubicBezTo>
                  <a:cubicBezTo>
                    <a:pt x="7914" y="10"/>
                    <a:pt x="7885" y="0"/>
                    <a:pt x="786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9"/>
            <p:cNvSpPr/>
            <p:nvPr/>
          </p:nvSpPr>
          <p:spPr>
            <a:xfrm>
              <a:off x="-238708" y="597194"/>
              <a:ext cx="88332" cy="63592"/>
            </a:xfrm>
            <a:custGeom>
              <a:avLst/>
              <a:gdLst/>
              <a:ahLst/>
              <a:cxnLst/>
              <a:rect l="l" t="t" r="r" b="b"/>
              <a:pathLst>
                <a:path w="6659" h="4794" extrusionOk="0">
                  <a:moveTo>
                    <a:pt x="6658" y="0"/>
                  </a:moveTo>
                  <a:lnTo>
                    <a:pt x="1" y="3843"/>
                  </a:lnTo>
                  <a:lnTo>
                    <a:pt x="1" y="4794"/>
                  </a:lnTo>
                  <a:lnTo>
                    <a:pt x="6658" y="913"/>
                  </a:lnTo>
                  <a:lnTo>
                    <a:pt x="6658" y="0"/>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9"/>
            <p:cNvSpPr/>
            <p:nvPr/>
          </p:nvSpPr>
          <p:spPr>
            <a:xfrm>
              <a:off x="-239717" y="596810"/>
              <a:ext cx="90852" cy="66007"/>
            </a:xfrm>
            <a:custGeom>
              <a:avLst/>
              <a:gdLst/>
              <a:ahLst/>
              <a:cxnLst/>
              <a:rect l="l" t="t" r="r" b="b"/>
              <a:pathLst>
                <a:path w="6849" h="4976" extrusionOk="0">
                  <a:moveTo>
                    <a:pt x="6582" y="258"/>
                  </a:moveTo>
                  <a:lnTo>
                    <a:pt x="6582" y="904"/>
                  </a:lnTo>
                  <a:lnTo>
                    <a:pt x="229" y="4595"/>
                  </a:lnTo>
                  <a:lnTo>
                    <a:pt x="229" y="3986"/>
                  </a:lnTo>
                  <a:lnTo>
                    <a:pt x="6582" y="258"/>
                  </a:lnTo>
                  <a:close/>
                  <a:moveTo>
                    <a:pt x="6715" y="1"/>
                  </a:moveTo>
                  <a:cubicBezTo>
                    <a:pt x="6696" y="1"/>
                    <a:pt x="6677" y="10"/>
                    <a:pt x="6658" y="29"/>
                  </a:cubicBezTo>
                  <a:lnTo>
                    <a:pt x="39" y="3872"/>
                  </a:lnTo>
                  <a:cubicBezTo>
                    <a:pt x="39" y="3872"/>
                    <a:pt x="1" y="3948"/>
                    <a:pt x="1" y="3986"/>
                  </a:cubicBezTo>
                  <a:lnTo>
                    <a:pt x="1" y="4899"/>
                  </a:lnTo>
                  <a:cubicBezTo>
                    <a:pt x="1" y="4937"/>
                    <a:pt x="1" y="4937"/>
                    <a:pt x="39" y="4975"/>
                  </a:cubicBezTo>
                  <a:lnTo>
                    <a:pt x="77" y="4975"/>
                  </a:lnTo>
                  <a:cubicBezTo>
                    <a:pt x="102" y="4975"/>
                    <a:pt x="111" y="4958"/>
                    <a:pt x="136" y="4958"/>
                  </a:cubicBezTo>
                  <a:cubicBezTo>
                    <a:pt x="149" y="4958"/>
                    <a:pt x="166" y="4962"/>
                    <a:pt x="191" y="4975"/>
                  </a:cubicBezTo>
                  <a:lnTo>
                    <a:pt x="6773" y="1133"/>
                  </a:lnTo>
                  <a:cubicBezTo>
                    <a:pt x="6773" y="1133"/>
                    <a:pt x="6849" y="1095"/>
                    <a:pt x="6849" y="1018"/>
                  </a:cubicBezTo>
                  <a:lnTo>
                    <a:pt x="6849" y="143"/>
                  </a:lnTo>
                  <a:cubicBezTo>
                    <a:pt x="6849" y="67"/>
                    <a:pt x="6849" y="67"/>
                    <a:pt x="6773" y="29"/>
                  </a:cubicBezTo>
                  <a:cubicBezTo>
                    <a:pt x="6754" y="10"/>
                    <a:pt x="6734" y="1"/>
                    <a:pt x="6715"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9"/>
            <p:cNvSpPr/>
            <p:nvPr/>
          </p:nvSpPr>
          <p:spPr>
            <a:xfrm>
              <a:off x="-238708" y="587100"/>
              <a:ext cx="62093" cy="47953"/>
            </a:xfrm>
            <a:custGeom>
              <a:avLst/>
              <a:gdLst/>
              <a:ahLst/>
              <a:cxnLst/>
              <a:rect l="l" t="t" r="r" b="b"/>
              <a:pathLst>
                <a:path w="4681" h="3615" extrusionOk="0">
                  <a:moveTo>
                    <a:pt x="4680" y="0"/>
                  </a:moveTo>
                  <a:lnTo>
                    <a:pt x="1" y="2702"/>
                  </a:lnTo>
                  <a:lnTo>
                    <a:pt x="1" y="3615"/>
                  </a:lnTo>
                  <a:lnTo>
                    <a:pt x="4680" y="952"/>
                  </a:lnTo>
                  <a:lnTo>
                    <a:pt x="4680" y="0"/>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9"/>
            <p:cNvSpPr/>
            <p:nvPr/>
          </p:nvSpPr>
          <p:spPr>
            <a:xfrm>
              <a:off x="-239717" y="586211"/>
              <a:ext cx="64614" cy="50858"/>
            </a:xfrm>
            <a:custGeom>
              <a:avLst/>
              <a:gdLst/>
              <a:ahLst/>
              <a:cxnLst/>
              <a:rect l="l" t="t" r="r" b="b"/>
              <a:pathLst>
                <a:path w="4871" h="3834" extrusionOk="0">
                  <a:moveTo>
                    <a:pt x="4604" y="296"/>
                  </a:moveTo>
                  <a:lnTo>
                    <a:pt x="4604" y="942"/>
                  </a:lnTo>
                  <a:lnTo>
                    <a:pt x="229" y="3491"/>
                  </a:lnTo>
                  <a:lnTo>
                    <a:pt x="229" y="2883"/>
                  </a:lnTo>
                  <a:lnTo>
                    <a:pt x="4604" y="296"/>
                  </a:lnTo>
                  <a:close/>
                  <a:moveTo>
                    <a:pt x="4770" y="1"/>
                  </a:moveTo>
                  <a:cubicBezTo>
                    <a:pt x="4747" y="1"/>
                    <a:pt x="4718" y="10"/>
                    <a:pt x="4680" y="29"/>
                  </a:cubicBezTo>
                  <a:lnTo>
                    <a:pt x="39" y="2731"/>
                  </a:lnTo>
                  <a:cubicBezTo>
                    <a:pt x="39" y="2731"/>
                    <a:pt x="1" y="2769"/>
                    <a:pt x="1" y="2845"/>
                  </a:cubicBezTo>
                  <a:lnTo>
                    <a:pt x="1" y="3720"/>
                  </a:lnTo>
                  <a:cubicBezTo>
                    <a:pt x="1" y="3796"/>
                    <a:pt x="1" y="3796"/>
                    <a:pt x="39" y="3834"/>
                  </a:cubicBezTo>
                  <a:lnTo>
                    <a:pt x="191" y="3834"/>
                  </a:lnTo>
                  <a:lnTo>
                    <a:pt x="4832" y="1133"/>
                  </a:lnTo>
                  <a:cubicBezTo>
                    <a:pt x="4832" y="1133"/>
                    <a:pt x="4870" y="1057"/>
                    <a:pt x="4870" y="1019"/>
                  </a:cubicBezTo>
                  <a:lnTo>
                    <a:pt x="4870" y="105"/>
                  </a:lnTo>
                  <a:cubicBezTo>
                    <a:pt x="4870" y="67"/>
                    <a:pt x="4870" y="67"/>
                    <a:pt x="4832" y="29"/>
                  </a:cubicBezTo>
                  <a:cubicBezTo>
                    <a:pt x="4813" y="10"/>
                    <a:pt x="4794" y="1"/>
                    <a:pt x="477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9"/>
            <p:cNvSpPr/>
            <p:nvPr/>
          </p:nvSpPr>
          <p:spPr>
            <a:xfrm>
              <a:off x="-238708" y="543192"/>
              <a:ext cx="62093" cy="68142"/>
            </a:xfrm>
            <a:custGeom>
              <a:avLst/>
              <a:gdLst/>
              <a:ahLst/>
              <a:cxnLst/>
              <a:rect l="l" t="t" r="r" b="b"/>
              <a:pathLst>
                <a:path w="4681" h="5137" extrusionOk="0">
                  <a:moveTo>
                    <a:pt x="4680" y="1"/>
                  </a:moveTo>
                  <a:lnTo>
                    <a:pt x="1" y="2702"/>
                  </a:lnTo>
                  <a:lnTo>
                    <a:pt x="1" y="5137"/>
                  </a:lnTo>
                  <a:lnTo>
                    <a:pt x="4680" y="2397"/>
                  </a:lnTo>
                  <a:lnTo>
                    <a:pt x="4680" y="1"/>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9"/>
            <p:cNvSpPr/>
            <p:nvPr/>
          </p:nvSpPr>
          <p:spPr>
            <a:xfrm>
              <a:off x="-239717" y="541800"/>
              <a:ext cx="64614" cy="71047"/>
            </a:xfrm>
            <a:custGeom>
              <a:avLst/>
              <a:gdLst/>
              <a:ahLst/>
              <a:cxnLst/>
              <a:rect l="l" t="t" r="r" b="b"/>
              <a:pathLst>
                <a:path w="4871" h="5356" extrusionOk="0">
                  <a:moveTo>
                    <a:pt x="4604" y="334"/>
                  </a:moveTo>
                  <a:lnTo>
                    <a:pt x="4604" y="2464"/>
                  </a:lnTo>
                  <a:lnTo>
                    <a:pt x="229" y="5051"/>
                  </a:lnTo>
                  <a:lnTo>
                    <a:pt x="229" y="2883"/>
                  </a:lnTo>
                  <a:lnTo>
                    <a:pt x="4604" y="334"/>
                  </a:lnTo>
                  <a:close/>
                  <a:moveTo>
                    <a:pt x="4770" y="1"/>
                  </a:moveTo>
                  <a:cubicBezTo>
                    <a:pt x="4747" y="1"/>
                    <a:pt x="4718" y="10"/>
                    <a:pt x="4680" y="30"/>
                  </a:cubicBezTo>
                  <a:lnTo>
                    <a:pt x="39" y="2769"/>
                  </a:lnTo>
                  <a:cubicBezTo>
                    <a:pt x="39" y="2769"/>
                    <a:pt x="1" y="2807"/>
                    <a:pt x="1" y="2845"/>
                  </a:cubicBezTo>
                  <a:lnTo>
                    <a:pt x="1" y="5280"/>
                  </a:lnTo>
                  <a:cubicBezTo>
                    <a:pt x="1" y="5318"/>
                    <a:pt x="1" y="5318"/>
                    <a:pt x="39" y="5356"/>
                  </a:cubicBezTo>
                  <a:lnTo>
                    <a:pt x="191" y="5356"/>
                  </a:lnTo>
                  <a:lnTo>
                    <a:pt x="4832" y="2655"/>
                  </a:lnTo>
                  <a:cubicBezTo>
                    <a:pt x="4832" y="2655"/>
                    <a:pt x="4870" y="2617"/>
                    <a:pt x="4870" y="2578"/>
                  </a:cubicBezTo>
                  <a:lnTo>
                    <a:pt x="4870" y="144"/>
                  </a:lnTo>
                  <a:cubicBezTo>
                    <a:pt x="4870" y="106"/>
                    <a:pt x="4870" y="106"/>
                    <a:pt x="4832" y="30"/>
                  </a:cubicBezTo>
                  <a:cubicBezTo>
                    <a:pt x="4813" y="10"/>
                    <a:pt x="4794" y="1"/>
                    <a:pt x="477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9"/>
            <p:cNvSpPr/>
            <p:nvPr/>
          </p:nvSpPr>
          <p:spPr>
            <a:xfrm>
              <a:off x="-343170" y="517962"/>
              <a:ext cx="91356" cy="167563"/>
            </a:xfrm>
            <a:custGeom>
              <a:avLst/>
              <a:gdLst/>
              <a:ahLst/>
              <a:cxnLst/>
              <a:rect l="l" t="t" r="r" b="b"/>
              <a:pathLst>
                <a:path w="6887" h="12632" extrusionOk="0">
                  <a:moveTo>
                    <a:pt x="1" y="0"/>
                  </a:moveTo>
                  <a:lnTo>
                    <a:pt x="1" y="8674"/>
                  </a:lnTo>
                  <a:lnTo>
                    <a:pt x="6887" y="12631"/>
                  </a:lnTo>
                  <a:lnTo>
                    <a:pt x="6887" y="39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9"/>
            <p:cNvSpPr/>
            <p:nvPr/>
          </p:nvSpPr>
          <p:spPr>
            <a:xfrm>
              <a:off x="-343674" y="517206"/>
              <a:ext cx="93876" cy="170336"/>
            </a:xfrm>
            <a:custGeom>
              <a:avLst/>
              <a:gdLst/>
              <a:ahLst/>
              <a:cxnLst/>
              <a:rect l="l" t="t" r="r" b="b"/>
              <a:pathLst>
                <a:path w="7077" h="12841" extrusionOk="0">
                  <a:moveTo>
                    <a:pt x="153" y="286"/>
                  </a:moveTo>
                  <a:lnTo>
                    <a:pt x="6772" y="4090"/>
                  </a:lnTo>
                  <a:lnTo>
                    <a:pt x="6772" y="12460"/>
                  </a:lnTo>
                  <a:lnTo>
                    <a:pt x="153" y="8655"/>
                  </a:lnTo>
                  <a:lnTo>
                    <a:pt x="153" y="286"/>
                  </a:lnTo>
                  <a:close/>
                  <a:moveTo>
                    <a:pt x="100" y="0"/>
                  </a:moveTo>
                  <a:cubicBezTo>
                    <a:pt x="77" y="0"/>
                    <a:pt x="58" y="19"/>
                    <a:pt x="39" y="57"/>
                  </a:cubicBezTo>
                  <a:cubicBezTo>
                    <a:pt x="39" y="57"/>
                    <a:pt x="1" y="95"/>
                    <a:pt x="1" y="133"/>
                  </a:cubicBezTo>
                  <a:lnTo>
                    <a:pt x="1" y="8808"/>
                  </a:lnTo>
                  <a:cubicBezTo>
                    <a:pt x="1" y="8846"/>
                    <a:pt x="1" y="8846"/>
                    <a:pt x="39" y="8884"/>
                  </a:cubicBezTo>
                  <a:lnTo>
                    <a:pt x="6887" y="12840"/>
                  </a:lnTo>
                  <a:lnTo>
                    <a:pt x="7039" y="12840"/>
                  </a:lnTo>
                  <a:cubicBezTo>
                    <a:pt x="7039" y="12840"/>
                    <a:pt x="7077" y="12802"/>
                    <a:pt x="7077" y="12726"/>
                  </a:cubicBezTo>
                  <a:lnTo>
                    <a:pt x="7077" y="4090"/>
                  </a:lnTo>
                  <a:cubicBezTo>
                    <a:pt x="7077" y="4052"/>
                    <a:pt x="7077" y="4052"/>
                    <a:pt x="7039" y="3976"/>
                  </a:cubicBezTo>
                  <a:lnTo>
                    <a:pt x="191" y="57"/>
                  </a:lnTo>
                  <a:cubicBezTo>
                    <a:pt x="153" y="19"/>
                    <a:pt x="124" y="0"/>
                    <a:pt x="100"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9"/>
            <p:cNvSpPr/>
            <p:nvPr/>
          </p:nvSpPr>
          <p:spPr>
            <a:xfrm>
              <a:off x="-120610" y="523189"/>
              <a:ext cx="70159" cy="29926"/>
            </a:xfrm>
            <a:custGeom>
              <a:avLst/>
              <a:gdLst/>
              <a:ahLst/>
              <a:cxnLst/>
              <a:rect l="l" t="t" r="r" b="b"/>
              <a:pathLst>
                <a:path w="5289" h="2256" extrusionOk="0">
                  <a:moveTo>
                    <a:pt x="4454" y="1"/>
                  </a:moveTo>
                  <a:cubicBezTo>
                    <a:pt x="4392" y="1"/>
                    <a:pt x="4327" y="8"/>
                    <a:pt x="4261" y="25"/>
                  </a:cubicBezTo>
                  <a:lnTo>
                    <a:pt x="647" y="786"/>
                  </a:lnTo>
                  <a:cubicBezTo>
                    <a:pt x="228" y="862"/>
                    <a:pt x="0" y="1242"/>
                    <a:pt x="76" y="1661"/>
                  </a:cubicBezTo>
                  <a:cubicBezTo>
                    <a:pt x="174" y="1986"/>
                    <a:pt x="466" y="2256"/>
                    <a:pt x="810" y="2256"/>
                  </a:cubicBezTo>
                  <a:cubicBezTo>
                    <a:pt x="869" y="2256"/>
                    <a:pt x="929" y="2248"/>
                    <a:pt x="989" y="2231"/>
                  </a:cubicBezTo>
                  <a:lnTo>
                    <a:pt x="4603" y="1471"/>
                  </a:lnTo>
                  <a:cubicBezTo>
                    <a:pt x="4984" y="1394"/>
                    <a:pt x="5288" y="1014"/>
                    <a:pt x="5174" y="596"/>
                  </a:cubicBezTo>
                  <a:cubicBezTo>
                    <a:pt x="5109" y="270"/>
                    <a:pt x="4821" y="1"/>
                    <a:pt x="44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9"/>
            <p:cNvSpPr/>
            <p:nvPr/>
          </p:nvSpPr>
          <p:spPr>
            <a:xfrm>
              <a:off x="-122640" y="521305"/>
              <a:ext cx="72692" cy="33507"/>
            </a:xfrm>
            <a:custGeom>
              <a:avLst/>
              <a:gdLst/>
              <a:ahLst/>
              <a:cxnLst/>
              <a:rect l="l" t="t" r="r" b="b"/>
              <a:pathLst>
                <a:path w="5480" h="2526" extrusionOk="0">
                  <a:moveTo>
                    <a:pt x="4550" y="267"/>
                  </a:moveTo>
                  <a:cubicBezTo>
                    <a:pt x="4680" y="267"/>
                    <a:pt x="4794" y="310"/>
                    <a:pt x="4909" y="395"/>
                  </a:cubicBezTo>
                  <a:cubicBezTo>
                    <a:pt x="5061" y="471"/>
                    <a:pt x="5137" y="623"/>
                    <a:pt x="5175" y="776"/>
                  </a:cubicBezTo>
                  <a:cubicBezTo>
                    <a:pt x="5251" y="966"/>
                    <a:pt x="5175" y="1118"/>
                    <a:pt x="5099" y="1232"/>
                  </a:cubicBezTo>
                  <a:cubicBezTo>
                    <a:pt x="4985" y="1384"/>
                    <a:pt x="4871" y="1498"/>
                    <a:pt x="4718" y="1536"/>
                  </a:cubicBezTo>
                  <a:lnTo>
                    <a:pt x="1104" y="2297"/>
                  </a:lnTo>
                  <a:cubicBezTo>
                    <a:pt x="1053" y="2308"/>
                    <a:pt x="1005" y="2312"/>
                    <a:pt x="959" y="2312"/>
                  </a:cubicBezTo>
                  <a:cubicBezTo>
                    <a:pt x="832" y="2312"/>
                    <a:pt x="721" y="2277"/>
                    <a:pt x="610" y="2221"/>
                  </a:cubicBezTo>
                  <a:cubicBezTo>
                    <a:pt x="495" y="2107"/>
                    <a:pt x="381" y="1955"/>
                    <a:pt x="343" y="1841"/>
                  </a:cubicBezTo>
                  <a:cubicBezTo>
                    <a:pt x="305" y="1651"/>
                    <a:pt x="343" y="1498"/>
                    <a:pt x="419" y="1346"/>
                  </a:cubicBezTo>
                  <a:cubicBezTo>
                    <a:pt x="534" y="1194"/>
                    <a:pt x="686" y="1118"/>
                    <a:pt x="800" y="1080"/>
                  </a:cubicBezTo>
                  <a:lnTo>
                    <a:pt x="4414" y="281"/>
                  </a:lnTo>
                  <a:cubicBezTo>
                    <a:pt x="4462" y="271"/>
                    <a:pt x="4507" y="267"/>
                    <a:pt x="4550" y="267"/>
                  </a:cubicBezTo>
                  <a:close/>
                  <a:moveTo>
                    <a:pt x="4543" y="1"/>
                  </a:moveTo>
                  <a:cubicBezTo>
                    <a:pt x="4486" y="1"/>
                    <a:pt x="4430" y="6"/>
                    <a:pt x="4376" y="15"/>
                  </a:cubicBezTo>
                  <a:lnTo>
                    <a:pt x="762" y="776"/>
                  </a:lnTo>
                  <a:cubicBezTo>
                    <a:pt x="305" y="890"/>
                    <a:pt x="1" y="1346"/>
                    <a:pt x="115" y="1841"/>
                  </a:cubicBezTo>
                  <a:cubicBezTo>
                    <a:pt x="153" y="2069"/>
                    <a:pt x="305" y="2259"/>
                    <a:pt x="495" y="2411"/>
                  </a:cubicBezTo>
                  <a:cubicBezTo>
                    <a:pt x="610" y="2488"/>
                    <a:pt x="762" y="2526"/>
                    <a:pt x="952" y="2526"/>
                  </a:cubicBezTo>
                  <a:lnTo>
                    <a:pt x="1104" y="2526"/>
                  </a:lnTo>
                  <a:lnTo>
                    <a:pt x="4718" y="1765"/>
                  </a:lnTo>
                  <a:cubicBezTo>
                    <a:pt x="4947" y="1727"/>
                    <a:pt x="5137" y="1575"/>
                    <a:pt x="5289" y="1384"/>
                  </a:cubicBezTo>
                  <a:cubicBezTo>
                    <a:pt x="5441" y="1194"/>
                    <a:pt x="5479" y="966"/>
                    <a:pt x="5441" y="738"/>
                  </a:cubicBezTo>
                  <a:cubicBezTo>
                    <a:pt x="5403" y="509"/>
                    <a:pt x="5251" y="319"/>
                    <a:pt x="5061" y="167"/>
                  </a:cubicBezTo>
                  <a:cubicBezTo>
                    <a:pt x="4915" y="51"/>
                    <a:pt x="4726" y="1"/>
                    <a:pt x="454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9"/>
            <p:cNvSpPr/>
            <p:nvPr/>
          </p:nvSpPr>
          <p:spPr>
            <a:xfrm>
              <a:off x="-102450" y="494059"/>
              <a:ext cx="44424" cy="63858"/>
            </a:xfrm>
            <a:custGeom>
              <a:avLst/>
              <a:gdLst/>
              <a:ahLst/>
              <a:cxnLst/>
              <a:rect l="l" t="t" r="r" b="b"/>
              <a:pathLst>
                <a:path w="3349" h="4814" extrusionOk="0">
                  <a:moveTo>
                    <a:pt x="2449" y="0"/>
                  </a:moveTo>
                  <a:cubicBezTo>
                    <a:pt x="2192" y="0"/>
                    <a:pt x="1956" y="136"/>
                    <a:pt x="1827" y="395"/>
                  </a:cubicBezTo>
                  <a:lnTo>
                    <a:pt x="191" y="3743"/>
                  </a:lnTo>
                  <a:cubicBezTo>
                    <a:pt x="1" y="4085"/>
                    <a:pt x="153" y="4542"/>
                    <a:pt x="533" y="4732"/>
                  </a:cubicBezTo>
                  <a:cubicBezTo>
                    <a:pt x="644" y="4787"/>
                    <a:pt x="759" y="4814"/>
                    <a:pt x="870" y="4814"/>
                  </a:cubicBezTo>
                  <a:cubicBezTo>
                    <a:pt x="1139" y="4814"/>
                    <a:pt x="1388" y="4659"/>
                    <a:pt x="1522" y="4389"/>
                  </a:cubicBezTo>
                  <a:lnTo>
                    <a:pt x="3158" y="1080"/>
                  </a:lnTo>
                  <a:cubicBezTo>
                    <a:pt x="3349" y="699"/>
                    <a:pt x="3196" y="281"/>
                    <a:pt x="2816" y="90"/>
                  </a:cubicBezTo>
                  <a:cubicBezTo>
                    <a:pt x="2695" y="30"/>
                    <a:pt x="2569" y="0"/>
                    <a:pt x="2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9"/>
            <p:cNvSpPr/>
            <p:nvPr/>
          </p:nvSpPr>
          <p:spPr>
            <a:xfrm>
              <a:off x="-103459" y="491194"/>
              <a:ext cx="46441" cy="68156"/>
            </a:xfrm>
            <a:custGeom>
              <a:avLst/>
              <a:gdLst/>
              <a:ahLst/>
              <a:cxnLst/>
              <a:rect l="l" t="t" r="r" b="b"/>
              <a:pathLst>
                <a:path w="3501" h="5138" extrusionOk="0">
                  <a:moveTo>
                    <a:pt x="2550" y="306"/>
                  </a:moveTo>
                  <a:cubicBezTo>
                    <a:pt x="2664" y="306"/>
                    <a:pt x="2740" y="344"/>
                    <a:pt x="2854" y="382"/>
                  </a:cubicBezTo>
                  <a:cubicBezTo>
                    <a:pt x="2968" y="421"/>
                    <a:pt x="3120" y="573"/>
                    <a:pt x="3158" y="725"/>
                  </a:cubicBezTo>
                  <a:cubicBezTo>
                    <a:pt x="3234" y="877"/>
                    <a:pt x="3234" y="1067"/>
                    <a:pt x="3120" y="1181"/>
                  </a:cubicBezTo>
                  <a:lnTo>
                    <a:pt x="1522" y="4529"/>
                  </a:lnTo>
                  <a:cubicBezTo>
                    <a:pt x="1446" y="4681"/>
                    <a:pt x="1332" y="4796"/>
                    <a:pt x="1180" y="4872"/>
                  </a:cubicBezTo>
                  <a:cubicBezTo>
                    <a:pt x="1124" y="4886"/>
                    <a:pt x="1063" y="4894"/>
                    <a:pt x="1001" y="4894"/>
                  </a:cubicBezTo>
                  <a:cubicBezTo>
                    <a:pt x="894" y="4894"/>
                    <a:pt x="782" y="4868"/>
                    <a:pt x="685" y="4796"/>
                  </a:cubicBezTo>
                  <a:cubicBezTo>
                    <a:pt x="571" y="4758"/>
                    <a:pt x="419" y="4605"/>
                    <a:pt x="381" y="4453"/>
                  </a:cubicBezTo>
                  <a:cubicBezTo>
                    <a:pt x="305" y="4339"/>
                    <a:pt x="305" y="4149"/>
                    <a:pt x="419" y="3997"/>
                  </a:cubicBezTo>
                  <a:lnTo>
                    <a:pt x="2017" y="649"/>
                  </a:lnTo>
                  <a:cubicBezTo>
                    <a:pt x="2093" y="535"/>
                    <a:pt x="2207" y="382"/>
                    <a:pt x="2359" y="344"/>
                  </a:cubicBezTo>
                  <a:cubicBezTo>
                    <a:pt x="2397" y="306"/>
                    <a:pt x="2512" y="306"/>
                    <a:pt x="2550" y="306"/>
                  </a:cubicBezTo>
                  <a:close/>
                  <a:moveTo>
                    <a:pt x="2524" y="1"/>
                  </a:moveTo>
                  <a:cubicBezTo>
                    <a:pt x="2445" y="1"/>
                    <a:pt x="2364" y="13"/>
                    <a:pt x="2283" y="40"/>
                  </a:cubicBezTo>
                  <a:cubicBezTo>
                    <a:pt x="2017" y="154"/>
                    <a:pt x="1865" y="344"/>
                    <a:pt x="1751" y="535"/>
                  </a:cubicBezTo>
                  <a:lnTo>
                    <a:pt x="115" y="3845"/>
                  </a:lnTo>
                  <a:cubicBezTo>
                    <a:pt x="39" y="4035"/>
                    <a:pt x="1" y="4301"/>
                    <a:pt x="77" y="4529"/>
                  </a:cubicBezTo>
                  <a:cubicBezTo>
                    <a:pt x="191" y="4758"/>
                    <a:pt x="381" y="4948"/>
                    <a:pt x="571" y="5062"/>
                  </a:cubicBezTo>
                  <a:cubicBezTo>
                    <a:pt x="647" y="5100"/>
                    <a:pt x="800" y="5138"/>
                    <a:pt x="952" y="5138"/>
                  </a:cubicBezTo>
                  <a:cubicBezTo>
                    <a:pt x="1028" y="5138"/>
                    <a:pt x="1142" y="5138"/>
                    <a:pt x="1218" y="5100"/>
                  </a:cubicBezTo>
                  <a:cubicBezTo>
                    <a:pt x="1484" y="4986"/>
                    <a:pt x="1637" y="4796"/>
                    <a:pt x="1751" y="4605"/>
                  </a:cubicBezTo>
                  <a:lnTo>
                    <a:pt x="3387" y="1296"/>
                  </a:lnTo>
                  <a:cubicBezTo>
                    <a:pt x="3463" y="1105"/>
                    <a:pt x="3501" y="877"/>
                    <a:pt x="3425" y="611"/>
                  </a:cubicBezTo>
                  <a:cubicBezTo>
                    <a:pt x="3310" y="382"/>
                    <a:pt x="3120" y="192"/>
                    <a:pt x="2930" y="116"/>
                  </a:cubicBezTo>
                  <a:cubicBezTo>
                    <a:pt x="2807" y="42"/>
                    <a:pt x="2668" y="1"/>
                    <a:pt x="252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p:nvPr/>
        </p:nvSpPr>
        <p:spPr>
          <a:xfrm>
            <a:off x="756920" y="1207770"/>
            <a:ext cx="642620" cy="63627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8" name="Google Shape;478;p31"/>
          <p:cNvSpPr txBox="1">
            <a:spLocks noGrp="1"/>
          </p:cNvSpPr>
          <p:nvPr>
            <p:ph type="title" idx="15"/>
          </p:nvPr>
        </p:nvSpPr>
        <p:spPr>
          <a:xfrm>
            <a:off x="430525" y="2490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0">
                <a:latin typeface="Roboto Black" panose="02000000000000000000"/>
                <a:ea typeface="Roboto Black" panose="02000000000000000000"/>
                <a:cs typeface="Roboto Black" panose="02000000000000000000"/>
                <a:sym typeface="Roboto Black" panose="02000000000000000000"/>
              </a:rPr>
              <a:t>Table of contents</a:t>
            </a:r>
            <a:endParaRPr lang="en-GB" sz="3200" b="0">
              <a:latin typeface="Roboto Black" panose="02000000000000000000"/>
              <a:ea typeface="Roboto Black" panose="02000000000000000000"/>
              <a:cs typeface="Roboto Black" panose="02000000000000000000"/>
              <a:sym typeface="Roboto Black" panose="02000000000000000000"/>
            </a:endParaRPr>
          </a:p>
        </p:txBody>
      </p:sp>
      <p:sp>
        <p:nvSpPr>
          <p:cNvPr id="479" name="Google Shape;479;p31"/>
          <p:cNvSpPr txBox="1">
            <a:spLocks noGrp="1"/>
          </p:cNvSpPr>
          <p:nvPr>
            <p:ph type="title"/>
          </p:nvPr>
        </p:nvSpPr>
        <p:spPr>
          <a:xfrm>
            <a:off x="1475695" y="1261935"/>
            <a:ext cx="231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Abstract</a:t>
            </a:r>
            <a:endParaRPr lang="en-IN" altLang="en-GB"/>
          </a:p>
        </p:txBody>
      </p:sp>
      <p:sp>
        <p:nvSpPr>
          <p:cNvPr id="481" name="Google Shape;481;p31"/>
          <p:cNvSpPr txBox="1">
            <a:spLocks noGrp="1"/>
          </p:cNvSpPr>
          <p:nvPr>
            <p:ph type="title" idx="2"/>
          </p:nvPr>
        </p:nvSpPr>
        <p:spPr>
          <a:xfrm>
            <a:off x="709930" y="1292860"/>
            <a:ext cx="737235" cy="466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482" name="Google Shape;482;p31"/>
          <p:cNvSpPr txBox="1">
            <a:spLocks noGrp="1"/>
          </p:cNvSpPr>
          <p:nvPr>
            <p:ph type="title" idx="3"/>
          </p:nvPr>
        </p:nvSpPr>
        <p:spPr>
          <a:xfrm>
            <a:off x="2639755" y="1898205"/>
            <a:ext cx="2267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Introduction</a:t>
            </a:r>
            <a:endParaRPr lang="en-IN" altLang="en-GB"/>
          </a:p>
        </p:txBody>
      </p:sp>
      <p:sp>
        <p:nvSpPr>
          <p:cNvPr id="485" name="Google Shape;485;p31"/>
          <p:cNvSpPr txBox="1">
            <a:spLocks noGrp="1"/>
          </p:cNvSpPr>
          <p:nvPr>
            <p:ph type="title" idx="6"/>
          </p:nvPr>
        </p:nvSpPr>
        <p:spPr>
          <a:xfrm>
            <a:off x="3924300" y="2501900"/>
            <a:ext cx="3110230" cy="527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Literature Survey</a:t>
            </a:r>
            <a:endParaRPr lang="en-IN" altLang="en-GB"/>
          </a:p>
        </p:txBody>
      </p:sp>
      <p:sp>
        <p:nvSpPr>
          <p:cNvPr id="488" name="Google Shape;488;p31"/>
          <p:cNvSpPr txBox="1">
            <a:spLocks noGrp="1"/>
          </p:cNvSpPr>
          <p:nvPr>
            <p:ph type="title" idx="9"/>
          </p:nvPr>
        </p:nvSpPr>
        <p:spPr>
          <a:xfrm>
            <a:off x="6156325" y="3795395"/>
            <a:ext cx="2751455" cy="527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2000"/>
              <a:t>Result and </a:t>
            </a:r>
            <a:r>
              <a:rPr lang="en-GB" sz="2000"/>
              <a:t>Conclusion</a:t>
            </a:r>
            <a:endParaRPr lang="en-GB" sz="2000"/>
          </a:p>
        </p:txBody>
      </p:sp>
      <p:sp>
        <p:nvSpPr>
          <p:cNvPr id="9" name="Google Shape;474;p31"/>
          <p:cNvSpPr/>
          <p:nvPr/>
        </p:nvSpPr>
        <p:spPr>
          <a:xfrm>
            <a:off x="3060065" y="2468880"/>
            <a:ext cx="642620" cy="63627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 name="Google Shape;474;p31"/>
          <p:cNvSpPr/>
          <p:nvPr/>
        </p:nvSpPr>
        <p:spPr>
          <a:xfrm>
            <a:off x="1796415" y="1844040"/>
            <a:ext cx="642620" cy="63627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 name="Google Shape;474;p31"/>
          <p:cNvSpPr/>
          <p:nvPr/>
        </p:nvSpPr>
        <p:spPr>
          <a:xfrm>
            <a:off x="5436235" y="3741420"/>
            <a:ext cx="642620" cy="63627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2" name="Google Shape;474;p31"/>
          <p:cNvSpPr/>
          <p:nvPr/>
        </p:nvSpPr>
        <p:spPr>
          <a:xfrm>
            <a:off x="4211955" y="3105150"/>
            <a:ext cx="642620" cy="63627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87" name="Google Shape;487;p31"/>
          <p:cNvSpPr txBox="1">
            <a:spLocks noGrp="1"/>
          </p:cNvSpPr>
          <p:nvPr>
            <p:ph type="title" idx="8"/>
          </p:nvPr>
        </p:nvSpPr>
        <p:spPr>
          <a:xfrm>
            <a:off x="1620010" y="1898481"/>
            <a:ext cx="1020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484" name="Google Shape;484;p31"/>
          <p:cNvSpPr txBox="1">
            <a:spLocks noGrp="1"/>
          </p:cNvSpPr>
          <p:nvPr>
            <p:ph type="title" idx="5"/>
          </p:nvPr>
        </p:nvSpPr>
        <p:spPr>
          <a:xfrm>
            <a:off x="2871660" y="2534110"/>
            <a:ext cx="1020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490" name="Google Shape;490;p31"/>
          <p:cNvSpPr txBox="1">
            <a:spLocks noGrp="1"/>
          </p:cNvSpPr>
          <p:nvPr>
            <p:ph type="title" idx="14"/>
          </p:nvPr>
        </p:nvSpPr>
        <p:spPr>
          <a:xfrm>
            <a:off x="4023550" y="3158956"/>
            <a:ext cx="1020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7" name="Google Shape;485;p31"/>
          <p:cNvSpPr txBox="1"/>
          <p:nvPr/>
        </p:nvSpPr>
        <p:spPr>
          <a:xfrm>
            <a:off x="4975225" y="3159760"/>
            <a:ext cx="3110230" cy="5276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Roboto Black" panose="02000000000000000000"/>
              <a:buNone/>
              <a:defRPr sz="22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marR="0" lvl="1"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marR="0" lvl="2"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marR="0" lvl="3"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marR="0" lvl="4"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marR="0" lvl="5"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marR="0" lvl="6"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marR="0" lvl="7"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marR="0" lvl="8"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pPr marL="0" lvl="0" indent="0" algn="l" rtl="0">
              <a:spcBef>
                <a:spcPts val="0"/>
              </a:spcBef>
              <a:spcAft>
                <a:spcPts val="0"/>
              </a:spcAft>
              <a:buNone/>
            </a:pPr>
            <a:r>
              <a:rPr lang="en-IN" altLang="en-GB"/>
              <a:t>Proposed Methods</a:t>
            </a:r>
            <a:endParaRPr lang="en-IN" altLang="en-GB"/>
          </a:p>
        </p:txBody>
      </p:sp>
      <p:sp>
        <p:nvSpPr>
          <p:cNvPr id="18" name="Google Shape;490;p31"/>
          <p:cNvSpPr txBox="1"/>
          <p:nvPr/>
        </p:nvSpPr>
        <p:spPr>
          <a:xfrm>
            <a:off x="5247830" y="3806656"/>
            <a:ext cx="1020000" cy="527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Roboto Black" panose="02000000000000000000"/>
              <a:buNone/>
              <a:defRPr sz="22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1pPr>
            <a:lvl2pPr marR="0" lvl="1"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2pPr>
            <a:lvl3pPr marR="0" lvl="2"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3pPr>
            <a:lvl4pPr marR="0" lvl="3"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4pPr>
            <a:lvl5pPr marR="0" lvl="4"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5pPr>
            <a:lvl6pPr marR="0" lvl="5"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6pPr>
            <a:lvl7pPr marR="0" lvl="6"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7pPr>
            <a:lvl8pPr marR="0" lvl="7"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8pPr>
            <a:lvl9pPr marR="0" lvl="8" algn="ctr" rtl="0">
              <a:lnSpc>
                <a:spcPct val="100000"/>
              </a:lnSpc>
              <a:spcBef>
                <a:spcPts val="0"/>
              </a:spcBef>
              <a:spcAft>
                <a:spcPts val="0"/>
              </a:spcAft>
              <a:buClr>
                <a:schemeClr val="accent1"/>
              </a:buClr>
              <a:buSzPts val="2500"/>
              <a:buFont typeface="Roboto Black" panose="02000000000000000000"/>
              <a:buNone/>
              <a:defRPr sz="2500" b="0" i="0" u="none" strike="noStrike" cap="none">
                <a:solidFill>
                  <a:schemeClr val="accent1"/>
                </a:solidFill>
                <a:latin typeface="Roboto Black" panose="02000000000000000000"/>
                <a:ea typeface="Roboto Black" panose="02000000000000000000"/>
                <a:cs typeface="Roboto Black" panose="02000000000000000000"/>
                <a:sym typeface="Roboto Black" panose="02000000000000000000"/>
              </a:defRPr>
            </a:lvl9pPr>
          </a:lstStyle>
          <a:p>
            <a:pPr marL="0" lvl="0" indent="0" algn="ctr" rtl="0">
              <a:spcBef>
                <a:spcPts val="0"/>
              </a:spcBef>
              <a:spcAft>
                <a:spcPts val="0"/>
              </a:spcAft>
              <a:buNone/>
            </a:pPr>
            <a:r>
              <a:rPr lang="en-GB"/>
              <a:t>0</a:t>
            </a:r>
            <a:r>
              <a:rPr lang="en-IN" altLang="en-GB"/>
              <a:t>5</a:t>
            </a:r>
            <a:endParaRPr lang="en-IN" altLang="en-GB"/>
          </a:p>
        </p:txBody>
      </p:sp>
      <p:grpSp>
        <p:nvGrpSpPr>
          <p:cNvPr id="491" name="Google Shape;491;p31"/>
          <p:cNvGrpSpPr/>
          <p:nvPr/>
        </p:nvGrpSpPr>
        <p:grpSpPr>
          <a:xfrm>
            <a:off x="7865292" y="4091151"/>
            <a:ext cx="1019987" cy="876258"/>
            <a:chOff x="2483315" y="4629105"/>
            <a:chExt cx="279586" cy="240163"/>
          </a:xfrm>
        </p:grpSpPr>
        <p:sp>
          <p:nvSpPr>
            <p:cNvPr id="492" name="Google Shape;492;p31"/>
            <p:cNvSpPr/>
            <p:nvPr/>
          </p:nvSpPr>
          <p:spPr>
            <a:xfrm>
              <a:off x="2489364" y="4801125"/>
              <a:ext cx="128710" cy="68142"/>
            </a:xfrm>
            <a:custGeom>
              <a:avLst/>
              <a:gdLst/>
              <a:ahLst/>
              <a:cxnLst/>
              <a:rect l="l" t="t" r="r" b="b"/>
              <a:pathLst>
                <a:path w="9703" h="5137" extrusionOk="0">
                  <a:moveTo>
                    <a:pt x="4832" y="1"/>
                  </a:moveTo>
                  <a:cubicBezTo>
                    <a:pt x="2169" y="1"/>
                    <a:pt x="1" y="1142"/>
                    <a:pt x="1" y="2588"/>
                  </a:cubicBezTo>
                  <a:cubicBezTo>
                    <a:pt x="1" y="3996"/>
                    <a:pt x="2169" y="5137"/>
                    <a:pt x="4832" y="5137"/>
                  </a:cubicBezTo>
                  <a:cubicBezTo>
                    <a:pt x="7495" y="5137"/>
                    <a:pt x="9702" y="3996"/>
                    <a:pt x="9702" y="2588"/>
                  </a:cubicBezTo>
                  <a:cubicBezTo>
                    <a:pt x="9702" y="1142"/>
                    <a:pt x="7495" y="1"/>
                    <a:pt x="48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1"/>
            <p:cNvSpPr/>
            <p:nvPr/>
          </p:nvSpPr>
          <p:spPr>
            <a:xfrm>
              <a:off x="2504512" y="4801125"/>
              <a:ext cx="98413" cy="57039"/>
            </a:xfrm>
            <a:custGeom>
              <a:avLst/>
              <a:gdLst/>
              <a:ahLst/>
              <a:cxnLst/>
              <a:rect l="l" t="t" r="r" b="b"/>
              <a:pathLst>
                <a:path w="7419" h="4300" extrusionOk="0">
                  <a:moveTo>
                    <a:pt x="0" y="1"/>
                  </a:moveTo>
                  <a:lnTo>
                    <a:pt x="0" y="2284"/>
                  </a:lnTo>
                  <a:cubicBezTo>
                    <a:pt x="0" y="3387"/>
                    <a:pt x="1636" y="4300"/>
                    <a:pt x="3690" y="4300"/>
                  </a:cubicBezTo>
                  <a:cubicBezTo>
                    <a:pt x="5745" y="4300"/>
                    <a:pt x="7419" y="3387"/>
                    <a:pt x="7419" y="2284"/>
                  </a:cubicBezTo>
                  <a:lnTo>
                    <a:pt x="7419" y="1"/>
                  </a:lnTo>
                  <a:lnTo>
                    <a:pt x="6163" y="800"/>
                  </a:lnTo>
                  <a:cubicBezTo>
                    <a:pt x="5517" y="496"/>
                    <a:pt x="4642" y="267"/>
                    <a:pt x="3690" y="267"/>
                  </a:cubicBezTo>
                  <a:cubicBezTo>
                    <a:pt x="2739" y="267"/>
                    <a:pt x="1902" y="457"/>
                    <a:pt x="1218" y="80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1"/>
            <p:cNvSpPr/>
            <p:nvPr/>
          </p:nvSpPr>
          <p:spPr>
            <a:xfrm>
              <a:off x="2502483" y="4798738"/>
              <a:ext cx="103467" cy="60953"/>
            </a:xfrm>
            <a:custGeom>
              <a:avLst/>
              <a:gdLst/>
              <a:ahLst/>
              <a:cxnLst/>
              <a:rect l="l" t="t" r="r" b="b"/>
              <a:pathLst>
                <a:path w="7800" h="4595" extrusionOk="0">
                  <a:moveTo>
                    <a:pt x="7420" y="485"/>
                  </a:moveTo>
                  <a:lnTo>
                    <a:pt x="7420" y="2464"/>
                  </a:lnTo>
                  <a:cubicBezTo>
                    <a:pt x="7420" y="3415"/>
                    <a:pt x="5784" y="4290"/>
                    <a:pt x="3843" y="4290"/>
                  </a:cubicBezTo>
                  <a:cubicBezTo>
                    <a:pt x="1903" y="4290"/>
                    <a:pt x="267" y="3453"/>
                    <a:pt x="267" y="2464"/>
                  </a:cubicBezTo>
                  <a:lnTo>
                    <a:pt x="267" y="485"/>
                  </a:lnTo>
                  <a:lnTo>
                    <a:pt x="1294" y="1132"/>
                  </a:lnTo>
                  <a:lnTo>
                    <a:pt x="1409" y="1132"/>
                  </a:lnTo>
                  <a:cubicBezTo>
                    <a:pt x="2093" y="866"/>
                    <a:pt x="2930" y="676"/>
                    <a:pt x="3843" y="676"/>
                  </a:cubicBezTo>
                  <a:cubicBezTo>
                    <a:pt x="4756" y="676"/>
                    <a:pt x="5593" y="790"/>
                    <a:pt x="6278" y="1132"/>
                  </a:cubicBezTo>
                  <a:cubicBezTo>
                    <a:pt x="6297" y="1151"/>
                    <a:pt x="6316" y="1161"/>
                    <a:pt x="6340" y="1161"/>
                  </a:cubicBezTo>
                  <a:cubicBezTo>
                    <a:pt x="6364" y="1161"/>
                    <a:pt x="6392" y="1151"/>
                    <a:pt x="6430" y="1132"/>
                  </a:cubicBezTo>
                  <a:lnTo>
                    <a:pt x="7420" y="485"/>
                  </a:lnTo>
                  <a:close/>
                  <a:moveTo>
                    <a:pt x="167" y="0"/>
                  </a:moveTo>
                  <a:cubicBezTo>
                    <a:pt x="144" y="0"/>
                    <a:pt x="115" y="10"/>
                    <a:pt x="77" y="29"/>
                  </a:cubicBezTo>
                  <a:cubicBezTo>
                    <a:pt x="39" y="105"/>
                    <a:pt x="1" y="143"/>
                    <a:pt x="1" y="181"/>
                  </a:cubicBezTo>
                  <a:lnTo>
                    <a:pt x="1" y="2464"/>
                  </a:lnTo>
                  <a:cubicBezTo>
                    <a:pt x="1" y="3643"/>
                    <a:pt x="1675" y="4594"/>
                    <a:pt x="3843" y="4594"/>
                  </a:cubicBezTo>
                  <a:cubicBezTo>
                    <a:pt x="6050" y="4594"/>
                    <a:pt x="7686" y="3643"/>
                    <a:pt x="7800" y="2464"/>
                  </a:cubicBezTo>
                  <a:lnTo>
                    <a:pt x="7800" y="181"/>
                  </a:lnTo>
                  <a:cubicBezTo>
                    <a:pt x="7800" y="143"/>
                    <a:pt x="7762" y="105"/>
                    <a:pt x="7686" y="29"/>
                  </a:cubicBezTo>
                  <a:cubicBezTo>
                    <a:pt x="7667" y="10"/>
                    <a:pt x="7648" y="0"/>
                    <a:pt x="7629" y="0"/>
                  </a:cubicBezTo>
                  <a:cubicBezTo>
                    <a:pt x="7610" y="0"/>
                    <a:pt x="7591" y="10"/>
                    <a:pt x="7572" y="29"/>
                  </a:cubicBezTo>
                  <a:lnTo>
                    <a:pt x="6354" y="790"/>
                  </a:lnTo>
                  <a:cubicBezTo>
                    <a:pt x="5670" y="523"/>
                    <a:pt x="4795" y="333"/>
                    <a:pt x="3881" y="333"/>
                  </a:cubicBezTo>
                  <a:cubicBezTo>
                    <a:pt x="3006" y="333"/>
                    <a:pt x="2131" y="485"/>
                    <a:pt x="1409" y="790"/>
                  </a:cubicBezTo>
                  <a:lnTo>
                    <a:pt x="229" y="29"/>
                  </a:lnTo>
                  <a:cubicBezTo>
                    <a:pt x="210" y="10"/>
                    <a:pt x="191"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1"/>
            <p:cNvSpPr/>
            <p:nvPr/>
          </p:nvSpPr>
          <p:spPr>
            <a:xfrm>
              <a:off x="2504512" y="4774887"/>
              <a:ext cx="98413" cy="53007"/>
            </a:xfrm>
            <a:custGeom>
              <a:avLst/>
              <a:gdLst/>
              <a:ahLst/>
              <a:cxnLst/>
              <a:rect l="l" t="t" r="r" b="b"/>
              <a:pathLst>
                <a:path w="7419" h="3996" extrusionOk="0">
                  <a:moveTo>
                    <a:pt x="3690" y="1"/>
                  </a:moveTo>
                  <a:cubicBezTo>
                    <a:pt x="1636" y="1"/>
                    <a:pt x="0" y="876"/>
                    <a:pt x="0" y="1979"/>
                  </a:cubicBezTo>
                  <a:cubicBezTo>
                    <a:pt x="0" y="3082"/>
                    <a:pt x="1636" y="3995"/>
                    <a:pt x="3690" y="3995"/>
                  </a:cubicBezTo>
                  <a:cubicBezTo>
                    <a:pt x="5745" y="3995"/>
                    <a:pt x="7419" y="3082"/>
                    <a:pt x="7419" y="1979"/>
                  </a:cubicBezTo>
                  <a:cubicBezTo>
                    <a:pt x="7419" y="876"/>
                    <a:pt x="5745" y="1"/>
                    <a:pt x="36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1"/>
            <p:cNvSpPr/>
            <p:nvPr/>
          </p:nvSpPr>
          <p:spPr>
            <a:xfrm>
              <a:off x="2517127" y="4777408"/>
              <a:ext cx="76711" cy="45937"/>
            </a:xfrm>
            <a:custGeom>
              <a:avLst/>
              <a:gdLst/>
              <a:ahLst/>
              <a:cxnLst/>
              <a:rect l="l" t="t" r="r" b="b"/>
              <a:pathLst>
                <a:path w="5783" h="3463" extrusionOk="0">
                  <a:moveTo>
                    <a:pt x="1332" y="1"/>
                  </a:moveTo>
                  <a:lnTo>
                    <a:pt x="0" y="457"/>
                  </a:lnTo>
                  <a:lnTo>
                    <a:pt x="4680" y="3463"/>
                  </a:lnTo>
                  <a:lnTo>
                    <a:pt x="5250" y="3235"/>
                  </a:lnTo>
                  <a:cubicBezTo>
                    <a:pt x="5250" y="3235"/>
                    <a:pt x="5783" y="2892"/>
                    <a:pt x="5745" y="2892"/>
                  </a:cubicBezTo>
                  <a:cubicBezTo>
                    <a:pt x="5707" y="2854"/>
                    <a:pt x="1332" y="1"/>
                    <a:pt x="1332"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1"/>
            <p:cNvSpPr/>
            <p:nvPr/>
          </p:nvSpPr>
          <p:spPr>
            <a:xfrm>
              <a:off x="2517127" y="4783470"/>
              <a:ext cx="62080" cy="39875"/>
            </a:xfrm>
            <a:custGeom>
              <a:avLst/>
              <a:gdLst/>
              <a:ahLst/>
              <a:cxnLst/>
              <a:rect l="l" t="t" r="r" b="b"/>
              <a:pathLst>
                <a:path w="4680" h="3006" extrusionOk="0">
                  <a:moveTo>
                    <a:pt x="0" y="0"/>
                  </a:moveTo>
                  <a:lnTo>
                    <a:pt x="4680"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1"/>
            <p:cNvSpPr/>
            <p:nvPr/>
          </p:nvSpPr>
          <p:spPr>
            <a:xfrm>
              <a:off x="2514594" y="4782024"/>
              <a:ext cx="66630" cy="43854"/>
            </a:xfrm>
            <a:custGeom>
              <a:avLst/>
              <a:gdLst/>
              <a:ahLst/>
              <a:cxnLst/>
              <a:rect l="l" t="t" r="r" b="b"/>
              <a:pathLst>
                <a:path w="5023" h="3306" extrusionOk="0">
                  <a:moveTo>
                    <a:pt x="176" y="1"/>
                  </a:moveTo>
                  <a:cubicBezTo>
                    <a:pt x="128" y="1"/>
                    <a:pt x="65" y="45"/>
                    <a:pt x="39" y="71"/>
                  </a:cubicBezTo>
                  <a:cubicBezTo>
                    <a:pt x="1" y="109"/>
                    <a:pt x="39" y="224"/>
                    <a:pt x="77" y="262"/>
                  </a:cubicBezTo>
                  <a:lnTo>
                    <a:pt x="4795" y="3267"/>
                  </a:lnTo>
                  <a:cubicBezTo>
                    <a:pt x="4833" y="3305"/>
                    <a:pt x="4833" y="3305"/>
                    <a:pt x="4871" y="3305"/>
                  </a:cubicBezTo>
                  <a:cubicBezTo>
                    <a:pt x="4947" y="3305"/>
                    <a:pt x="4985" y="3267"/>
                    <a:pt x="4985" y="3191"/>
                  </a:cubicBezTo>
                  <a:cubicBezTo>
                    <a:pt x="5023" y="3153"/>
                    <a:pt x="4985" y="3077"/>
                    <a:pt x="4947" y="3001"/>
                  </a:cubicBezTo>
                  <a:lnTo>
                    <a:pt x="229" y="33"/>
                  </a:lnTo>
                  <a:cubicBezTo>
                    <a:pt x="217" y="10"/>
                    <a:pt x="19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1"/>
            <p:cNvSpPr/>
            <p:nvPr/>
          </p:nvSpPr>
          <p:spPr>
            <a:xfrm>
              <a:off x="2532767" y="4777408"/>
              <a:ext cx="61072" cy="38880"/>
            </a:xfrm>
            <a:custGeom>
              <a:avLst/>
              <a:gdLst/>
              <a:ahLst/>
              <a:cxnLst/>
              <a:rect l="l" t="t" r="r" b="b"/>
              <a:pathLst>
                <a:path w="4604" h="2931" extrusionOk="0">
                  <a:moveTo>
                    <a:pt x="1" y="1"/>
                  </a:moveTo>
                  <a:lnTo>
                    <a:pt x="4604" y="2930"/>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1"/>
            <p:cNvSpPr/>
            <p:nvPr/>
          </p:nvSpPr>
          <p:spPr>
            <a:xfrm>
              <a:off x="2530246" y="4775179"/>
              <a:ext cx="65622" cy="43125"/>
            </a:xfrm>
            <a:custGeom>
              <a:avLst/>
              <a:gdLst/>
              <a:ahLst/>
              <a:cxnLst/>
              <a:rect l="l" t="t" r="r" b="b"/>
              <a:pathLst>
                <a:path w="4947" h="3251" extrusionOk="0">
                  <a:moveTo>
                    <a:pt x="179" y="1"/>
                  </a:moveTo>
                  <a:cubicBezTo>
                    <a:pt x="130" y="1"/>
                    <a:pt x="65" y="28"/>
                    <a:pt x="38" y="55"/>
                  </a:cubicBezTo>
                  <a:cubicBezTo>
                    <a:pt x="0" y="93"/>
                    <a:pt x="38" y="207"/>
                    <a:pt x="76" y="245"/>
                  </a:cubicBezTo>
                  <a:lnTo>
                    <a:pt x="4718" y="3174"/>
                  </a:lnTo>
                  <a:cubicBezTo>
                    <a:pt x="4756" y="3250"/>
                    <a:pt x="4756" y="3250"/>
                    <a:pt x="4794" y="3250"/>
                  </a:cubicBezTo>
                  <a:cubicBezTo>
                    <a:pt x="4832" y="3250"/>
                    <a:pt x="4908" y="3212"/>
                    <a:pt x="4908" y="3136"/>
                  </a:cubicBezTo>
                  <a:cubicBezTo>
                    <a:pt x="4946" y="3098"/>
                    <a:pt x="4908" y="3022"/>
                    <a:pt x="4832" y="2946"/>
                  </a:cubicBezTo>
                  <a:lnTo>
                    <a:pt x="229" y="17"/>
                  </a:lnTo>
                  <a:cubicBezTo>
                    <a:pt x="217" y="6"/>
                    <a:pt x="200"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1"/>
            <p:cNvSpPr/>
            <p:nvPr/>
          </p:nvSpPr>
          <p:spPr>
            <a:xfrm>
              <a:off x="2502483" y="4772367"/>
              <a:ext cx="101955" cy="56535"/>
            </a:xfrm>
            <a:custGeom>
              <a:avLst/>
              <a:gdLst/>
              <a:ahLst/>
              <a:cxnLst/>
              <a:rect l="l" t="t" r="r" b="b"/>
              <a:pathLst>
                <a:path w="7686" h="4262" extrusionOk="0">
                  <a:moveTo>
                    <a:pt x="3843" y="305"/>
                  </a:moveTo>
                  <a:cubicBezTo>
                    <a:pt x="5784" y="305"/>
                    <a:pt x="7420" y="1142"/>
                    <a:pt x="7420" y="2169"/>
                  </a:cubicBezTo>
                  <a:cubicBezTo>
                    <a:pt x="7420" y="3234"/>
                    <a:pt x="5784" y="4033"/>
                    <a:pt x="3843" y="4033"/>
                  </a:cubicBezTo>
                  <a:cubicBezTo>
                    <a:pt x="1903" y="4033"/>
                    <a:pt x="267" y="3158"/>
                    <a:pt x="267" y="2169"/>
                  </a:cubicBezTo>
                  <a:cubicBezTo>
                    <a:pt x="267" y="1142"/>
                    <a:pt x="1903" y="305"/>
                    <a:pt x="3843" y="305"/>
                  </a:cubicBezTo>
                  <a:close/>
                  <a:moveTo>
                    <a:pt x="3843" y="0"/>
                  </a:moveTo>
                  <a:cubicBezTo>
                    <a:pt x="1713" y="0"/>
                    <a:pt x="1" y="952"/>
                    <a:pt x="1" y="2131"/>
                  </a:cubicBezTo>
                  <a:cubicBezTo>
                    <a:pt x="1" y="3310"/>
                    <a:pt x="1675" y="4261"/>
                    <a:pt x="3843" y="4261"/>
                  </a:cubicBezTo>
                  <a:cubicBezTo>
                    <a:pt x="6050" y="4261"/>
                    <a:pt x="7686" y="3348"/>
                    <a:pt x="7686" y="2131"/>
                  </a:cubicBezTo>
                  <a:cubicBezTo>
                    <a:pt x="7686" y="952"/>
                    <a:pt x="6050" y="0"/>
                    <a:pt x="3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1"/>
            <p:cNvSpPr/>
            <p:nvPr/>
          </p:nvSpPr>
          <p:spPr>
            <a:xfrm>
              <a:off x="2634204" y="4757736"/>
              <a:ext cx="128697" cy="68142"/>
            </a:xfrm>
            <a:custGeom>
              <a:avLst/>
              <a:gdLst/>
              <a:ahLst/>
              <a:cxnLst/>
              <a:rect l="l" t="t" r="r" b="b"/>
              <a:pathLst>
                <a:path w="9702" h="5137" extrusionOk="0">
                  <a:moveTo>
                    <a:pt x="4870" y="0"/>
                  </a:moveTo>
                  <a:cubicBezTo>
                    <a:pt x="2207" y="0"/>
                    <a:pt x="0" y="1141"/>
                    <a:pt x="0" y="2549"/>
                  </a:cubicBezTo>
                  <a:cubicBezTo>
                    <a:pt x="0" y="3995"/>
                    <a:pt x="2207" y="5136"/>
                    <a:pt x="4870" y="5136"/>
                  </a:cubicBezTo>
                  <a:cubicBezTo>
                    <a:pt x="7533" y="5136"/>
                    <a:pt x="9702" y="3995"/>
                    <a:pt x="9702" y="2549"/>
                  </a:cubicBezTo>
                  <a:cubicBezTo>
                    <a:pt x="9702" y="1141"/>
                    <a:pt x="7533" y="0"/>
                    <a:pt x="4870"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1"/>
            <p:cNvSpPr/>
            <p:nvPr/>
          </p:nvSpPr>
          <p:spPr>
            <a:xfrm>
              <a:off x="2649339" y="4757736"/>
              <a:ext cx="98426" cy="56535"/>
            </a:xfrm>
            <a:custGeom>
              <a:avLst/>
              <a:gdLst/>
              <a:ahLst/>
              <a:cxnLst/>
              <a:rect l="l" t="t" r="r" b="b"/>
              <a:pathLst>
                <a:path w="7420" h="4262" extrusionOk="0">
                  <a:moveTo>
                    <a:pt x="1" y="0"/>
                  </a:moveTo>
                  <a:lnTo>
                    <a:pt x="1" y="2283"/>
                  </a:lnTo>
                  <a:cubicBezTo>
                    <a:pt x="1" y="3386"/>
                    <a:pt x="1675" y="4261"/>
                    <a:pt x="3691" y="4261"/>
                  </a:cubicBezTo>
                  <a:cubicBezTo>
                    <a:pt x="5745" y="4261"/>
                    <a:pt x="7419" y="3386"/>
                    <a:pt x="7419" y="2283"/>
                  </a:cubicBezTo>
                  <a:lnTo>
                    <a:pt x="7419" y="0"/>
                  </a:lnTo>
                  <a:lnTo>
                    <a:pt x="6202" y="799"/>
                  </a:lnTo>
                  <a:cubicBezTo>
                    <a:pt x="5517" y="457"/>
                    <a:pt x="4680" y="266"/>
                    <a:pt x="3729" y="266"/>
                  </a:cubicBezTo>
                  <a:cubicBezTo>
                    <a:pt x="2778" y="266"/>
                    <a:pt x="1903" y="457"/>
                    <a:pt x="1256" y="79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1"/>
            <p:cNvSpPr/>
            <p:nvPr/>
          </p:nvSpPr>
          <p:spPr>
            <a:xfrm>
              <a:off x="2647323" y="4755335"/>
              <a:ext cx="103467" cy="60953"/>
            </a:xfrm>
            <a:custGeom>
              <a:avLst/>
              <a:gdLst/>
              <a:ahLst/>
              <a:cxnLst/>
              <a:rect l="l" t="t" r="r" b="b"/>
              <a:pathLst>
                <a:path w="7800" h="4595" extrusionOk="0">
                  <a:moveTo>
                    <a:pt x="7419" y="447"/>
                  </a:moveTo>
                  <a:lnTo>
                    <a:pt x="7419" y="2464"/>
                  </a:lnTo>
                  <a:cubicBezTo>
                    <a:pt x="7419" y="3415"/>
                    <a:pt x="5821" y="4252"/>
                    <a:pt x="3881" y="4252"/>
                  </a:cubicBezTo>
                  <a:cubicBezTo>
                    <a:pt x="1903" y="4252"/>
                    <a:pt x="305" y="3453"/>
                    <a:pt x="305" y="2464"/>
                  </a:cubicBezTo>
                  <a:lnTo>
                    <a:pt x="305" y="447"/>
                  </a:lnTo>
                  <a:lnTo>
                    <a:pt x="1294" y="1132"/>
                  </a:lnTo>
                  <a:lnTo>
                    <a:pt x="1446" y="1132"/>
                  </a:lnTo>
                  <a:cubicBezTo>
                    <a:pt x="2093" y="828"/>
                    <a:pt x="2968" y="638"/>
                    <a:pt x="3881" y="638"/>
                  </a:cubicBezTo>
                  <a:cubicBezTo>
                    <a:pt x="4756" y="638"/>
                    <a:pt x="5631" y="790"/>
                    <a:pt x="6278" y="1132"/>
                  </a:cubicBezTo>
                  <a:cubicBezTo>
                    <a:pt x="6316" y="1151"/>
                    <a:pt x="6344" y="1161"/>
                    <a:pt x="6368" y="1161"/>
                  </a:cubicBezTo>
                  <a:cubicBezTo>
                    <a:pt x="6392" y="1161"/>
                    <a:pt x="6411" y="1151"/>
                    <a:pt x="6430" y="1132"/>
                  </a:cubicBezTo>
                  <a:lnTo>
                    <a:pt x="7419" y="447"/>
                  </a:lnTo>
                  <a:close/>
                  <a:moveTo>
                    <a:pt x="177" y="0"/>
                  </a:moveTo>
                  <a:cubicBezTo>
                    <a:pt x="153" y="0"/>
                    <a:pt x="134" y="10"/>
                    <a:pt x="115" y="29"/>
                  </a:cubicBezTo>
                  <a:cubicBezTo>
                    <a:pt x="77" y="67"/>
                    <a:pt x="1" y="143"/>
                    <a:pt x="1" y="181"/>
                  </a:cubicBezTo>
                  <a:lnTo>
                    <a:pt x="1" y="2464"/>
                  </a:lnTo>
                  <a:cubicBezTo>
                    <a:pt x="1" y="3643"/>
                    <a:pt x="1675" y="4594"/>
                    <a:pt x="3881" y="4594"/>
                  </a:cubicBezTo>
                  <a:cubicBezTo>
                    <a:pt x="6050" y="4594"/>
                    <a:pt x="7762" y="3643"/>
                    <a:pt x="7800" y="2464"/>
                  </a:cubicBezTo>
                  <a:lnTo>
                    <a:pt x="7800" y="181"/>
                  </a:lnTo>
                  <a:cubicBezTo>
                    <a:pt x="7800" y="143"/>
                    <a:pt x="7762" y="67"/>
                    <a:pt x="7724" y="29"/>
                  </a:cubicBezTo>
                  <a:cubicBezTo>
                    <a:pt x="7686" y="10"/>
                    <a:pt x="7657" y="0"/>
                    <a:pt x="7633" y="0"/>
                  </a:cubicBezTo>
                  <a:cubicBezTo>
                    <a:pt x="7609" y="0"/>
                    <a:pt x="7590" y="10"/>
                    <a:pt x="7571" y="29"/>
                  </a:cubicBezTo>
                  <a:lnTo>
                    <a:pt x="6392" y="790"/>
                  </a:lnTo>
                  <a:cubicBezTo>
                    <a:pt x="5669" y="524"/>
                    <a:pt x="4832" y="333"/>
                    <a:pt x="3919" y="333"/>
                  </a:cubicBezTo>
                  <a:cubicBezTo>
                    <a:pt x="3006" y="333"/>
                    <a:pt x="2169" y="447"/>
                    <a:pt x="1446" y="790"/>
                  </a:cubicBezTo>
                  <a:lnTo>
                    <a:pt x="267" y="29"/>
                  </a:lnTo>
                  <a:cubicBezTo>
                    <a:pt x="229" y="10"/>
                    <a:pt x="200"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1"/>
            <p:cNvSpPr/>
            <p:nvPr/>
          </p:nvSpPr>
          <p:spPr>
            <a:xfrm>
              <a:off x="2649339" y="4730980"/>
              <a:ext cx="98426" cy="53007"/>
            </a:xfrm>
            <a:custGeom>
              <a:avLst/>
              <a:gdLst/>
              <a:ahLst/>
              <a:cxnLst/>
              <a:rect l="l" t="t" r="r" b="b"/>
              <a:pathLst>
                <a:path w="7420" h="3996" extrusionOk="0">
                  <a:moveTo>
                    <a:pt x="3729" y="1"/>
                  </a:moveTo>
                  <a:cubicBezTo>
                    <a:pt x="1675" y="1"/>
                    <a:pt x="1" y="914"/>
                    <a:pt x="1" y="2017"/>
                  </a:cubicBezTo>
                  <a:cubicBezTo>
                    <a:pt x="1" y="3120"/>
                    <a:pt x="1675" y="3995"/>
                    <a:pt x="3729" y="3995"/>
                  </a:cubicBezTo>
                  <a:cubicBezTo>
                    <a:pt x="5745" y="3995"/>
                    <a:pt x="7419" y="3120"/>
                    <a:pt x="7419" y="2017"/>
                  </a:cubicBezTo>
                  <a:cubicBezTo>
                    <a:pt x="7419" y="914"/>
                    <a:pt x="5745" y="1"/>
                    <a:pt x="3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1"/>
            <p:cNvSpPr/>
            <p:nvPr/>
          </p:nvSpPr>
          <p:spPr>
            <a:xfrm>
              <a:off x="2658426" y="4733514"/>
              <a:ext cx="76725" cy="46441"/>
            </a:xfrm>
            <a:custGeom>
              <a:avLst/>
              <a:gdLst/>
              <a:ahLst/>
              <a:cxnLst/>
              <a:rect l="l" t="t" r="r" b="b"/>
              <a:pathLst>
                <a:path w="5784" h="3501" extrusionOk="0">
                  <a:moveTo>
                    <a:pt x="4452" y="0"/>
                  </a:moveTo>
                  <a:cubicBezTo>
                    <a:pt x="4452" y="0"/>
                    <a:pt x="115" y="2853"/>
                    <a:pt x="39" y="2929"/>
                  </a:cubicBezTo>
                  <a:cubicBezTo>
                    <a:pt x="1" y="2929"/>
                    <a:pt x="495" y="3234"/>
                    <a:pt x="495" y="3234"/>
                  </a:cubicBezTo>
                  <a:lnTo>
                    <a:pt x="1066" y="3500"/>
                  </a:lnTo>
                  <a:lnTo>
                    <a:pt x="5783" y="495"/>
                  </a:lnTo>
                  <a:lnTo>
                    <a:pt x="4452"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1"/>
            <p:cNvSpPr/>
            <p:nvPr/>
          </p:nvSpPr>
          <p:spPr>
            <a:xfrm>
              <a:off x="2673561" y="4740067"/>
              <a:ext cx="62093" cy="39888"/>
            </a:xfrm>
            <a:custGeom>
              <a:avLst/>
              <a:gdLst/>
              <a:ahLst/>
              <a:cxnLst/>
              <a:rect l="l" t="t" r="r" b="b"/>
              <a:pathLst>
                <a:path w="4681" h="3007" extrusionOk="0">
                  <a:moveTo>
                    <a:pt x="4680" y="1"/>
                  </a:moveTo>
                  <a:lnTo>
                    <a:pt x="1" y="3006"/>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1"/>
            <p:cNvSpPr/>
            <p:nvPr/>
          </p:nvSpPr>
          <p:spPr>
            <a:xfrm>
              <a:off x="2671041" y="4738249"/>
              <a:ext cx="66630" cy="43217"/>
            </a:xfrm>
            <a:custGeom>
              <a:avLst/>
              <a:gdLst/>
              <a:ahLst/>
              <a:cxnLst/>
              <a:rect l="l" t="t" r="r" b="b"/>
              <a:pathLst>
                <a:path w="5023" h="3258" extrusionOk="0">
                  <a:moveTo>
                    <a:pt x="4859" y="1"/>
                  </a:moveTo>
                  <a:cubicBezTo>
                    <a:pt x="4832" y="1"/>
                    <a:pt x="4808" y="10"/>
                    <a:pt x="4794" y="23"/>
                  </a:cubicBezTo>
                  <a:lnTo>
                    <a:pt x="77" y="3029"/>
                  </a:lnTo>
                  <a:cubicBezTo>
                    <a:pt x="1" y="3067"/>
                    <a:pt x="1" y="3181"/>
                    <a:pt x="39" y="3219"/>
                  </a:cubicBezTo>
                  <a:cubicBezTo>
                    <a:pt x="77" y="3219"/>
                    <a:pt x="115" y="3257"/>
                    <a:pt x="191" y="3257"/>
                  </a:cubicBezTo>
                  <a:lnTo>
                    <a:pt x="229" y="3257"/>
                  </a:lnTo>
                  <a:lnTo>
                    <a:pt x="4946" y="290"/>
                  </a:lnTo>
                  <a:cubicBezTo>
                    <a:pt x="5023" y="214"/>
                    <a:pt x="5023" y="138"/>
                    <a:pt x="4984" y="100"/>
                  </a:cubicBezTo>
                  <a:cubicBezTo>
                    <a:pt x="4960" y="27"/>
                    <a:pt x="4906" y="1"/>
                    <a:pt x="4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1"/>
            <p:cNvSpPr/>
            <p:nvPr/>
          </p:nvSpPr>
          <p:spPr>
            <a:xfrm>
              <a:off x="2658426" y="4733514"/>
              <a:ext cx="61072" cy="39371"/>
            </a:xfrm>
            <a:custGeom>
              <a:avLst/>
              <a:gdLst/>
              <a:ahLst/>
              <a:cxnLst/>
              <a:rect l="l" t="t" r="r" b="b"/>
              <a:pathLst>
                <a:path w="4604" h="2968" extrusionOk="0">
                  <a:moveTo>
                    <a:pt x="4604" y="0"/>
                  </a:moveTo>
                  <a:lnTo>
                    <a:pt x="1" y="2967"/>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1"/>
            <p:cNvSpPr/>
            <p:nvPr/>
          </p:nvSpPr>
          <p:spPr>
            <a:xfrm>
              <a:off x="2655906" y="4732161"/>
              <a:ext cx="65118" cy="42740"/>
            </a:xfrm>
            <a:custGeom>
              <a:avLst/>
              <a:gdLst/>
              <a:ahLst/>
              <a:cxnLst/>
              <a:rect l="l" t="t" r="r" b="b"/>
              <a:pathLst>
                <a:path w="4909" h="3222" extrusionOk="0">
                  <a:moveTo>
                    <a:pt x="4755" y="1"/>
                  </a:moveTo>
                  <a:cubicBezTo>
                    <a:pt x="4724" y="1"/>
                    <a:pt x="4696" y="10"/>
                    <a:pt x="4680" y="26"/>
                  </a:cubicBezTo>
                  <a:lnTo>
                    <a:pt x="76" y="2955"/>
                  </a:lnTo>
                  <a:cubicBezTo>
                    <a:pt x="0" y="3031"/>
                    <a:pt x="0" y="3108"/>
                    <a:pt x="38" y="3146"/>
                  </a:cubicBezTo>
                  <a:cubicBezTo>
                    <a:pt x="76" y="3146"/>
                    <a:pt x="115" y="3222"/>
                    <a:pt x="191" y="3222"/>
                  </a:cubicBezTo>
                  <a:lnTo>
                    <a:pt x="229" y="3222"/>
                  </a:lnTo>
                  <a:lnTo>
                    <a:pt x="4832" y="254"/>
                  </a:lnTo>
                  <a:cubicBezTo>
                    <a:pt x="4908" y="216"/>
                    <a:pt x="4908" y="102"/>
                    <a:pt x="4870" y="64"/>
                  </a:cubicBezTo>
                  <a:cubicBezTo>
                    <a:pt x="4848" y="19"/>
                    <a:pt x="4799" y="1"/>
                    <a:pt x="4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1"/>
            <p:cNvSpPr/>
            <p:nvPr/>
          </p:nvSpPr>
          <p:spPr>
            <a:xfrm>
              <a:off x="2647323" y="4728460"/>
              <a:ext cx="102963" cy="57039"/>
            </a:xfrm>
            <a:custGeom>
              <a:avLst/>
              <a:gdLst/>
              <a:ahLst/>
              <a:cxnLst/>
              <a:rect l="l" t="t" r="r" b="b"/>
              <a:pathLst>
                <a:path w="7762" h="4300" extrusionOk="0">
                  <a:moveTo>
                    <a:pt x="3881" y="343"/>
                  </a:moveTo>
                  <a:cubicBezTo>
                    <a:pt x="5859" y="343"/>
                    <a:pt x="7495" y="1142"/>
                    <a:pt x="7419" y="2207"/>
                  </a:cubicBezTo>
                  <a:cubicBezTo>
                    <a:pt x="7419" y="3234"/>
                    <a:pt x="5821" y="4033"/>
                    <a:pt x="3881" y="4033"/>
                  </a:cubicBezTo>
                  <a:cubicBezTo>
                    <a:pt x="1903" y="4033"/>
                    <a:pt x="305" y="3196"/>
                    <a:pt x="305" y="2207"/>
                  </a:cubicBezTo>
                  <a:cubicBezTo>
                    <a:pt x="305" y="1142"/>
                    <a:pt x="1903" y="343"/>
                    <a:pt x="3881" y="343"/>
                  </a:cubicBezTo>
                  <a:close/>
                  <a:moveTo>
                    <a:pt x="3881" y="1"/>
                  </a:moveTo>
                  <a:cubicBezTo>
                    <a:pt x="1713" y="1"/>
                    <a:pt x="1" y="952"/>
                    <a:pt x="1" y="2169"/>
                  </a:cubicBezTo>
                  <a:cubicBezTo>
                    <a:pt x="1" y="3348"/>
                    <a:pt x="1675" y="4300"/>
                    <a:pt x="3881" y="4300"/>
                  </a:cubicBezTo>
                  <a:cubicBezTo>
                    <a:pt x="6050" y="4300"/>
                    <a:pt x="7762" y="3387"/>
                    <a:pt x="7724" y="2169"/>
                  </a:cubicBezTo>
                  <a:cubicBezTo>
                    <a:pt x="7724" y="952"/>
                    <a:pt x="6050" y="1"/>
                    <a:pt x="38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1"/>
            <p:cNvSpPr/>
            <p:nvPr/>
          </p:nvSpPr>
          <p:spPr>
            <a:xfrm>
              <a:off x="2483315" y="4649851"/>
              <a:ext cx="169076" cy="86329"/>
            </a:xfrm>
            <a:custGeom>
              <a:avLst/>
              <a:gdLst/>
              <a:ahLst/>
              <a:cxnLst/>
              <a:rect l="l" t="t" r="r" b="b"/>
              <a:pathLst>
                <a:path w="12746" h="6508" extrusionOk="0">
                  <a:moveTo>
                    <a:pt x="8127" y="0"/>
                  </a:moveTo>
                  <a:cubicBezTo>
                    <a:pt x="6731" y="0"/>
                    <a:pt x="5158" y="334"/>
                    <a:pt x="3767" y="981"/>
                  </a:cubicBezTo>
                  <a:cubicBezTo>
                    <a:pt x="1065" y="2274"/>
                    <a:pt x="0" y="4367"/>
                    <a:pt x="1484" y="5622"/>
                  </a:cubicBezTo>
                  <a:cubicBezTo>
                    <a:pt x="2185" y="6212"/>
                    <a:pt x="3333" y="6508"/>
                    <a:pt x="4642" y="6508"/>
                  </a:cubicBezTo>
                  <a:cubicBezTo>
                    <a:pt x="6033" y="6508"/>
                    <a:pt x="7606" y="6174"/>
                    <a:pt x="9017" y="5508"/>
                  </a:cubicBezTo>
                  <a:cubicBezTo>
                    <a:pt x="11718" y="4215"/>
                    <a:pt x="12745" y="2122"/>
                    <a:pt x="11299" y="905"/>
                  </a:cubicBezTo>
                  <a:cubicBezTo>
                    <a:pt x="10598" y="296"/>
                    <a:pt x="9441" y="0"/>
                    <a:pt x="8127"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1"/>
            <p:cNvSpPr/>
            <p:nvPr/>
          </p:nvSpPr>
          <p:spPr>
            <a:xfrm>
              <a:off x="2507033" y="4650846"/>
              <a:ext cx="122648" cy="72095"/>
            </a:xfrm>
            <a:custGeom>
              <a:avLst/>
              <a:gdLst/>
              <a:ahLst/>
              <a:cxnLst/>
              <a:rect l="l" t="t" r="r" b="b"/>
              <a:pathLst>
                <a:path w="9246" h="5435" extrusionOk="0">
                  <a:moveTo>
                    <a:pt x="6150" y="0"/>
                  </a:moveTo>
                  <a:cubicBezTo>
                    <a:pt x="4981" y="0"/>
                    <a:pt x="3645" y="272"/>
                    <a:pt x="2473" y="830"/>
                  </a:cubicBezTo>
                  <a:cubicBezTo>
                    <a:pt x="1712" y="1172"/>
                    <a:pt x="1066" y="1629"/>
                    <a:pt x="647" y="2123"/>
                  </a:cubicBezTo>
                  <a:lnTo>
                    <a:pt x="0" y="2237"/>
                  </a:lnTo>
                  <a:lnTo>
                    <a:pt x="76" y="3455"/>
                  </a:lnTo>
                  <a:cubicBezTo>
                    <a:pt x="38" y="3911"/>
                    <a:pt x="229" y="4330"/>
                    <a:pt x="609" y="4672"/>
                  </a:cubicBezTo>
                  <a:cubicBezTo>
                    <a:pt x="1178" y="5186"/>
                    <a:pt x="2127" y="5434"/>
                    <a:pt x="3209" y="5434"/>
                  </a:cubicBezTo>
                  <a:cubicBezTo>
                    <a:pt x="4371" y="5434"/>
                    <a:pt x="5686" y="5148"/>
                    <a:pt x="6848" y="4596"/>
                  </a:cubicBezTo>
                  <a:cubicBezTo>
                    <a:pt x="8294" y="3873"/>
                    <a:pt x="9207" y="2808"/>
                    <a:pt x="9245" y="1933"/>
                  </a:cubicBezTo>
                  <a:lnTo>
                    <a:pt x="9245" y="449"/>
                  </a:lnTo>
                  <a:lnTo>
                    <a:pt x="8218" y="411"/>
                  </a:lnTo>
                  <a:cubicBezTo>
                    <a:pt x="7914" y="297"/>
                    <a:pt x="7647" y="145"/>
                    <a:pt x="7343" y="107"/>
                  </a:cubicBezTo>
                  <a:cubicBezTo>
                    <a:pt x="6978" y="36"/>
                    <a:pt x="6575" y="0"/>
                    <a:pt x="6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1"/>
            <p:cNvSpPr/>
            <p:nvPr/>
          </p:nvSpPr>
          <p:spPr>
            <a:xfrm>
              <a:off x="2504512" y="4648604"/>
              <a:ext cx="126681" cy="76340"/>
            </a:xfrm>
            <a:custGeom>
              <a:avLst/>
              <a:gdLst/>
              <a:ahLst/>
              <a:cxnLst/>
              <a:rect l="l" t="t" r="r" b="b"/>
              <a:pathLst>
                <a:path w="9550" h="5755" extrusionOk="0">
                  <a:moveTo>
                    <a:pt x="6196" y="281"/>
                  </a:moveTo>
                  <a:cubicBezTo>
                    <a:pt x="6658" y="281"/>
                    <a:pt x="7099" y="329"/>
                    <a:pt x="7495" y="428"/>
                  </a:cubicBezTo>
                  <a:cubicBezTo>
                    <a:pt x="7799" y="466"/>
                    <a:pt x="8065" y="542"/>
                    <a:pt x="8294" y="694"/>
                  </a:cubicBezTo>
                  <a:lnTo>
                    <a:pt x="9245" y="771"/>
                  </a:lnTo>
                  <a:lnTo>
                    <a:pt x="9245" y="2102"/>
                  </a:lnTo>
                  <a:cubicBezTo>
                    <a:pt x="9207" y="2939"/>
                    <a:pt x="8294" y="3928"/>
                    <a:pt x="6886" y="4613"/>
                  </a:cubicBezTo>
                  <a:cubicBezTo>
                    <a:pt x="5742" y="5146"/>
                    <a:pt x="4455" y="5422"/>
                    <a:pt x="3321" y="5422"/>
                  </a:cubicBezTo>
                  <a:cubicBezTo>
                    <a:pt x="2269" y="5422"/>
                    <a:pt x="1349" y="5184"/>
                    <a:pt x="799" y="4689"/>
                  </a:cubicBezTo>
                  <a:cubicBezTo>
                    <a:pt x="457" y="4423"/>
                    <a:pt x="266" y="4042"/>
                    <a:pt x="304" y="3624"/>
                  </a:cubicBezTo>
                  <a:lnTo>
                    <a:pt x="304" y="2559"/>
                  </a:lnTo>
                  <a:lnTo>
                    <a:pt x="875" y="2444"/>
                  </a:lnTo>
                  <a:lnTo>
                    <a:pt x="951" y="2406"/>
                  </a:lnTo>
                  <a:cubicBezTo>
                    <a:pt x="1370" y="1950"/>
                    <a:pt x="1978" y="1455"/>
                    <a:pt x="2701" y="1113"/>
                  </a:cubicBezTo>
                  <a:cubicBezTo>
                    <a:pt x="3783" y="572"/>
                    <a:pt x="5057" y="281"/>
                    <a:pt x="6196" y="281"/>
                  </a:cubicBezTo>
                  <a:close/>
                  <a:moveTo>
                    <a:pt x="6268" y="1"/>
                  </a:moveTo>
                  <a:cubicBezTo>
                    <a:pt x="5074" y="1"/>
                    <a:pt x="3741" y="292"/>
                    <a:pt x="2549" y="847"/>
                  </a:cubicBezTo>
                  <a:cubicBezTo>
                    <a:pt x="1826" y="1189"/>
                    <a:pt x="1179" y="1646"/>
                    <a:pt x="761" y="2140"/>
                  </a:cubicBezTo>
                  <a:lnTo>
                    <a:pt x="38" y="2292"/>
                  </a:lnTo>
                  <a:lnTo>
                    <a:pt x="38" y="3548"/>
                  </a:lnTo>
                  <a:cubicBezTo>
                    <a:pt x="0" y="4080"/>
                    <a:pt x="190" y="4575"/>
                    <a:pt x="609" y="4955"/>
                  </a:cubicBezTo>
                  <a:cubicBezTo>
                    <a:pt x="1218" y="5450"/>
                    <a:pt x="2207" y="5754"/>
                    <a:pt x="3348" y="5754"/>
                  </a:cubicBezTo>
                  <a:cubicBezTo>
                    <a:pt x="4565" y="5754"/>
                    <a:pt x="5821" y="5450"/>
                    <a:pt x="7038" y="4879"/>
                  </a:cubicBezTo>
                  <a:cubicBezTo>
                    <a:pt x="8560" y="4118"/>
                    <a:pt x="9511" y="3091"/>
                    <a:pt x="9549" y="2102"/>
                  </a:cubicBezTo>
                  <a:lnTo>
                    <a:pt x="9549" y="618"/>
                  </a:lnTo>
                  <a:lnTo>
                    <a:pt x="9549" y="466"/>
                  </a:lnTo>
                  <a:lnTo>
                    <a:pt x="8408" y="428"/>
                  </a:lnTo>
                  <a:cubicBezTo>
                    <a:pt x="8104" y="314"/>
                    <a:pt x="7837" y="200"/>
                    <a:pt x="7533" y="124"/>
                  </a:cubicBezTo>
                  <a:cubicBezTo>
                    <a:pt x="7140" y="41"/>
                    <a:pt x="6714" y="1"/>
                    <a:pt x="6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1"/>
            <p:cNvSpPr/>
            <p:nvPr/>
          </p:nvSpPr>
          <p:spPr>
            <a:xfrm>
              <a:off x="2498450" y="4631055"/>
              <a:ext cx="139800" cy="72387"/>
            </a:xfrm>
            <a:custGeom>
              <a:avLst/>
              <a:gdLst/>
              <a:ahLst/>
              <a:cxnLst/>
              <a:rect l="l" t="t" r="r" b="b"/>
              <a:pathLst>
                <a:path w="10539" h="5457" extrusionOk="0">
                  <a:moveTo>
                    <a:pt x="6666" y="1"/>
                  </a:moveTo>
                  <a:cubicBezTo>
                    <a:pt x="5524" y="1"/>
                    <a:pt x="4243" y="277"/>
                    <a:pt x="3120" y="838"/>
                  </a:cubicBezTo>
                  <a:cubicBezTo>
                    <a:pt x="876" y="1941"/>
                    <a:pt x="1" y="3653"/>
                    <a:pt x="1218" y="4681"/>
                  </a:cubicBezTo>
                  <a:cubicBezTo>
                    <a:pt x="1792" y="5199"/>
                    <a:pt x="2754" y="5456"/>
                    <a:pt x="3845" y="5456"/>
                  </a:cubicBezTo>
                  <a:cubicBezTo>
                    <a:pt x="4994" y="5456"/>
                    <a:pt x="6287" y="5171"/>
                    <a:pt x="7419" y="4604"/>
                  </a:cubicBezTo>
                  <a:cubicBezTo>
                    <a:pt x="9664" y="3501"/>
                    <a:pt x="10539" y="1789"/>
                    <a:pt x="9321" y="762"/>
                  </a:cubicBezTo>
                  <a:cubicBezTo>
                    <a:pt x="8742" y="258"/>
                    <a:pt x="7769" y="1"/>
                    <a:pt x="6666" y="1"/>
                  </a:cubicBezTo>
                  <a:close/>
                </a:path>
              </a:pathLst>
            </a:custGeom>
            <a:solidFill>
              <a:srgbClr val="71A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1"/>
            <p:cNvSpPr/>
            <p:nvPr/>
          </p:nvSpPr>
          <p:spPr>
            <a:xfrm>
              <a:off x="2539837" y="4636613"/>
              <a:ext cx="59056" cy="43920"/>
            </a:xfrm>
            <a:custGeom>
              <a:avLst/>
              <a:gdLst/>
              <a:ahLst/>
              <a:cxnLst/>
              <a:rect l="l" t="t" r="r" b="b"/>
              <a:pathLst>
                <a:path w="4452" h="3311" extrusionOk="0">
                  <a:moveTo>
                    <a:pt x="1065" y="1"/>
                  </a:moveTo>
                  <a:lnTo>
                    <a:pt x="0" y="419"/>
                  </a:lnTo>
                  <a:cubicBezTo>
                    <a:pt x="1788" y="1028"/>
                    <a:pt x="3652" y="3310"/>
                    <a:pt x="3652" y="3310"/>
                  </a:cubicBezTo>
                  <a:lnTo>
                    <a:pt x="4451" y="2816"/>
                  </a:lnTo>
                  <a:cubicBezTo>
                    <a:pt x="4451" y="2816"/>
                    <a:pt x="3462" y="1028"/>
                    <a:pt x="1065"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1"/>
            <p:cNvSpPr/>
            <p:nvPr/>
          </p:nvSpPr>
          <p:spPr>
            <a:xfrm>
              <a:off x="2538325" y="4634597"/>
              <a:ext cx="63088" cy="48457"/>
            </a:xfrm>
            <a:custGeom>
              <a:avLst/>
              <a:gdLst/>
              <a:ahLst/>
              <a:cxnLst/>
              <a:rect l="l" t="t" r="r" b="b"/>
              <a:pathLst>
                <a:path w="4756" h="3653" extrusionOk="0">
                  <a:moveTo>
                    <a:pt x="1256" y="0"/>
                  </a:moveTo>
                  <a:lnTo>
                    <a:pt x="1103" y="305"/>
                  </a:lnTo>
                  <a:cubicBezTo>
                    <a:pt x="3044" y="1142"/>
                    <a:pt x="4033" y="2473"/>
                    <a:pt x="4337" y="2892"/>
                  </a:cubicBezTo>
                  <a:lnTo>
                    <a:pt x="3766" y="3272"/>
                  </a:lnTo>
                  <a:cubicBezTo>
                    <a:pt x="3386" y="2816"/>
                    <a:pt x="1712" y="990"/>
                    <a:pt x="114" y="419"/>
                  </a:cubicBezTo>
                  <a:lnTo>
                    <a:pt x="0" y="723"/>
                  </a:lnTo>
                  <a:cubicBezTo>
                    <a:pt x="1750" y="1294"/>
                    <a:pt x="3614" y="3577"/>
                    <a:pt x="3614" y="3577"/>
                  </a:cubicBezTo>
                  <a:lnTo>
                    <a:pt x="3728" y="3653"/>
                  </a:lnTo>
                  <a:lnTo>
                    <a:pt x="4756" y="3044"/>
                  </a:lnTo>
                  <a:lnTo>
                    <a:pt x="4641" y="2892"/>
                  </a:lnTo>
                  <a:cubicBezTo>
                    <a:pt x="4603" y="2816"/>
                    <a:pt x="3614" y="1028"/>
                    <a:pt x="1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1"/>
            <p:cNvSpPr/>
            <p:nvPr/>
          </p:nvSpPr>
          <p:spPr>
            <a:xfrm>
              <a:off x="2505165" y="4629105"/>
              <a:ext cx="128697" cy="76154"/>
            </a:xfrm>
            <a:custGeom>
              <a:avLst/>
              <a:gdLst/>
              <a:ahLst/>
              <a:cxnLst/>
              <a:rect l="l" t="t" r="r" b="b"/>
              <a:pathLst>
                <a:path w="9702" h="5741" extrusionOk="0">
                  <a:moveTo>
                    <a:pt x="6277" y="262"/>
                  </a:moveTo>
                  <a:cubicBezTo>
                    <a:pt x="7305" y="262"/>
                    <a:pt x="8218" y="529"/>
                    <a:pt x="8788" y="985"/>
                  </a:cubicBezTo>
                  <a:cubicBezTo>
                    <a:pt x="9169" y="1327"/>
                    <a:pt x="9321" y="1708"/>
                    <a:pt x="9245" y="2164"/>
                  </a:cubicBezTo>
                  <a:cubicBezTo>
                    <a:pt x="9131" y="3039"/>
                    <a:pt x="8256" y="3952"/>
                    <a:pt x="6886" y="4599"/>
                  </a:cubicBezTo>
                  <a:cubicBezTo>
                    <a:pt x="5742" y="5152"/>
                    <a:pt x="4455" y="5428"/>
                    <a:pt x="3321" y="5428"/>
                  </a:cubicBezTo>
                  <a:cubicBezTo>
                    <a:pt x="2269" y="5428"/>
                    <a:pt x="1349" y="5190"/>
                    <a:pt x="799" y="4713"/>
                  </a:cubicBezTo>
                  <a:cubicBezTo>
                    <a:pt x="419" y="4371"/>
                    <a:pt x="266" y="3991"/>
                    <a:pt x="304" y="3496"/>
                  </a:cubicBezTo>
                  <a:cubicBezTo>
                    <a:pt x="457" y="2659"/>
                    <a:pt x="1332" y="1746"/>
                    <a:pt x="2701" y="1099"/>
                  </a:cubicBezTo>
                  <a:cubicBezTo>
                    <a:pt x="3843" y="567"/>
                    <a:pt x="5136" y="262"/>
                    <a:pt x="6277" y="262"/>
                  </a:cubicBezTo>
                  <a:close/>
                  <a:moveTo>
                    <a:pt x="6293" y="0"/>
                  </a:moveTo>
                  <a:cubicBezTo>
                    <a:pt x="5100" y="0"/>
                    <a:pt x="3758" y="286"/>
                    <a:pt x="2587" y="833"/>
                  </a:cubicBezTo>
                  <a:cubicBezTo>
                    <a:pt x="1141" y="1556"/>
                    <a:pt x="228" y="2545"/>
                    <a:pt x="76" y="3496"/>
                  </a:cubicBezTo>
                  <a:cubicBezTo>
                    <a:pt x="0" y="4029"/>
                    <a:pt x="228" y="4561"/>
                    <a:pt x="647" y="4942"/>
                  </a:cubicBezTo>
                  <a:cubicBezTo>
                    <a:pt x="1218" y="5512"/>
                    <a:pt x="2207" y="5741"/>
                    <a:pt x="3348" y="5741"/>
                  </a:cubicBezTo>
                  <a:cubicBezTo>
                    <a:pt x="4565" y="5741"/>
                    <a:pt x="5821" y="5474"/>
                    <a:pt x="7076" y="4904"/>
                  </a:cubicBezTo>
                  <a:cubicBezTo>
                    <a:pt x="8560" y="4181"/>
                    <a:pt x="9435" y="3192"/>
                    <a:pt x="9587" y="2241"/>
                  </a:cubicBezTo>
                  <a:cubicBezTo>
                    <a:pt x="9701" y="1708"/>
                    <a:pt x="9435" y="1175"/>
                    <a:pt x="9017" y="795"/>
                  </a:cubicBezTo>
                  <a:cubicBezTo>
                    <a:pt x="8424" y="258"/>
                    <a:pt x="7425" y="0"/>
                    <a:pt x="6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1" name="Google Shape;2301;p56"/>
          <p:cNvGrpSpPr/>
          <p:nvPr/>
        </p:nvGrpSpPr>
        <p:grpSpPr>
          <a:xfrm>
            <a:off x="72941" y="393574"/>
            <a:ext cx="345906" cy="337712"/>
            <a:chOff x="3172376" y="1858463"/>
            <a:chExt cx="345906" cy="337712"/>
          </a:xfrm>
        </p:grpSpPr>
        <p:sp>
          <p:nvSpPr>
            <p:cNvPr id="2302" name="Google Shape;2302;p56"/>
            <p:cNvSpPr/>
            <p:nvPr/>
          </p:nvSpPr>
          <p:spPr>
            <a:xfrm>
              <a:off x="3175208" y="2027318"/>
              <a:ext cx="166064" cy="158775"/>
            </a:xfrm>
            <a:custGeom>
              <a:avLst/>
              <a:gdLst/>
              <a:ahLst/>
              <a:cxnLst/>
              <a:rect l="l" t="t" r="r" b="b"/>
              <a:pathLst>
                <a:path w="101880" h="97408" extrusionOk="0">
                  <a:moveTo>
                    <a:pt x="37413" y="0"/>
                  </a:moveTo>
                  <a:lnTo>
                    <a:pt x="17790" y="19624"/>
                  </a:lnTo>
                  <a:cubicBezTo>
                    <a:pt x="1" y="37413"/>
                    <a:pt x="1" y="66276"/>
                    <a:pt x="17790" y="84065"/>
                  </a:cubicBezTo>
                  <a:cubicBezTo>
                    <a:pt x="26697" y="92960"/>
                    <a:pt x="38360" y="97407"/>
                    <a:pt x="50023" y="97407"/>
                  </a:cubicBezTo>
                  <a:cubicBezTo>
                    <a:pt x="61686" y="97407"/>
                    <a:pt x="73350" y="92960"/>
                    <a:pt x="82256" y="84065"/>
                  </a:cubicBezTo>
                  <a:lnTo>
                    <a:pt x="101879" y="64442"/>
                  </a:lnTo>
                  <a:lnTo>
                    <a:pt x="37413" y="0"/>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56"/>
            <p:cNvSpPr/>
            <p:nvPr/>
          </p:nvSpPr>
          <p:spPr>
            <a:xfrm>
              <a:off x="3172454" y="2017264"/>
              <a:ext cx="178950" cy="178910"/>
            </a:xfrm>
            <a:custGeom>
              <a:avLst/>
              <a:gdLst/>
              <a:ahLst/>
              <a:cxnLst/>
              <a:rect l="l" t="t" r="r" b="b"/>
              <a:pathLst>
                <a:path w="109785" h="109761" extrusionOk="0">
                  <a:moveTo>
                    <a:pt x="39103" y="14908"/>
                  </a:moveTo>
                  <a:lnTo>
                    <a:pt x="94829" y="70634"/>
                  </a:lnTo>
                  <a:lnTo>
                    <a:pt x="79588" y="85875"/>
                  </a:lnTo>
                  <a:cubicBezTo>
                    <a:pt x="72158" y="93329"/>
                    <a:pt x="62275" y="97425"/>
                    <a:pt x="51725" y="97425"/>
                  </a:cubicBezTo>
                  <a:cubicBezTo>
                    <a:pt x="41199" y="97425"/>
                    <a:pt x="31316" y="93329"/>
                    <a:pt x="23862" y="85875"/>
                  </a:cubicBezTo>
                  <a:cubicBezTo>
                    <a:pt x="16432" y="78445"/>
                    <a:pt x="12312" y="68538"/>
                    <a:pt x="12312" y="58012"/>
                  </a:cubicBezTo>
                  <a:cubicBezTo>
                    <a:pt x="12312" y="47486"/>
                    <a:pt x="16432" y="37603"/>
                    <a:pt x="23862" y="30150"/>
                  </a:cubicBezTo>
                  <a:lnTo>
                    <a:pt x="39103" y="14908"/>
                  </a:lnTo>
                  <a:close/>
                  <a:moveTo>
                    <a:pt x="39127" y="1"/>
                  </a:moveTo>
                  <a:cubicBezTo>
                    <a:pt x="37508" y="1"/>
                    <a:pt x="35912" y="667"/>
                    <a:pt x="34769" y="1810"/>
                  </a:cubicBezTo>
                  <a:lnTo>
                    <a:pt x="15146" y="21433"/>
                  </a:lnTo>
                  <a:cubicBezTo>
                    <a:pt x="5382" y="31197"/>
                    <a:pt x="0" y="44200"/>
                    <a:pt x="0" y="58012"/>
                  </a:cubicBezTo>
                  <a:cubicBezTo>
                    <a:pt x="0" y="71825"/>
                    <a:pt x="5382" y="84851"/>
                    <a:pt x="15146" y="94615"/>
                  </a:cubicBezTo>
                  <a:cubicBezTo>
                    <a:pt x="24910" y="104379"/>
                    <a:pt x="37913" y="109761"/>
                    <a:pt x="51725" y="109761"/>
                  </a:cubicBezTo>
                  <a:cubicBezTo>
                    <a:pt x="65538" y="109761"/>
                    <a:pt x="78564" y="104379"/>
                    <a:pt x="88352" y="94639"/>
                  </a:cubicBezTo>
                  <a:lnTo>
                    <a:pt x="107951" y="75016"/>
                  </a:lnTo>
                  <a:cubicBezTo>
                    <a:pt x="109118" y="73849"/>
                    <a:pt x="109785" y="72277"/>
                    <a:pt x="109785" y="70634"/>
                  </a:cubicBezTo>
                  <a:cubicBezTo>
                    <a:pt x="109785" y="69015"/>
                    <a:pt x="109118" y="67419"/>
                    <a:pt x="107951" y="66276"/>
                  </a:cubicBezTo>
                  <a:lnTo>
                    <a:pt x="43509" y="1810"/>
                  </a:lnTo>
                  <a:cubicBezTo>
                    <a:pt x="42342" y="667"/>
                    <a:pt x="40770" y="1"/>
                    <a:pt x="39127"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56"/>
            <p:cNvSpPr/>
            <p:nvPr/>
          </p:nvSpPr>
          <p:spPr>
            <a:xfrm>
              <a:off x="3341271" y="1868515"/>
              <a:ext cx="166024" cy="158804"/>
            </a:xfrm>
            <a:custGeom>
              <a:avLst/>
              <a:gdLst/>
              <a:ahLst/>
              <a:cxnLst/>
              <a:rect l="l" t="t" r="r" b="b"/>
              <a:pathLst>
                <a:path w="101855" h="97426" extrusionOk="0">
                  <a:moveTo>
                    <a:pt x="51832" y="1"/>
                  </a:moveTo>
                  <a:cubicBezTo>
                    <a:pt x="40169" y="1"/>
                    <a:pt x="28506" y="4454"/>
                    <a:pt x="19600" y="13361"/>
                  </a:cubicBezTo>
                  <a:lnTo>
                    <a:pt x="0" y="32984"/>
                  </a:lnTo>
                  <a:lnTo>
                    <a:pt x="64442" y="97425"/>
                  </a:lnTo>
                  <a:lnTo>
                    <a:pt x="84065" y="77802"/>
                  </a:lnTo>
                  <a:cubicBezTo>
                    <a:pt x="101855" y="60013"/>
                    <a:pt x="101855" y="31174"/>
                    <a:pt x="84065" y="13361"/>
                  </a:cubicBezTo>
                  <a:cubicBezTo>
                    <a:pt x="75159" y="4454"/>
                    <a:pt x="63496" y="1"/>
                    <a:pt x="51832"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56"/>
            <p:cNvSpPr/>
            <p:nvPr/>
          </p:nvSpPr>
          <p:spPr>
            <a:xfrm>
              <a:off x="3330208" y="1858463"/>
              <a:ext cx="188073" cy="178950"/>
            </a:xfrm>
            <a:custGeom>
              <a:avLst/>
              <a:gdLst/>
              <a:ahLst/>
              <a:cxnLst/>
              <a:rect l="l" t="t" r="r" b="b"/>
              <a:pathLst>
                <a:path w="115382" h="109785" extrusionOk="0">
                  <a:moveTo>
                    <a:pt x="58608" y="12360"/>
                  </a:moveTo>
                  <a:cubicBezTo>
                    <a:pt x="69134" y="12360"/>
                    <a:pt x="79017" y="16456"/>
                    <a:pt x="86471" y="23910"/>
                  </a:cubicBezTo>
                  <a:cubicBezTo>
                    <a:pt x="101831" y="39270"/>
                    <a:pt x="101831" y="64251"/>
                    <a:pt x="86471" y="79611"/>
                  </a:cubicBezTo>
                  <a:lnTo>
                    <a:pt x="71229" y="94829"/>
                  </a:lnTo>
                  <a:lnTo>
                    <a:pt x="15527" y="39151"/>
                  </a:lnTo>
                  <a:lnTo>
                    <a:pt x="30745" y="23910"/>
                  </a:lnTo>
                  <a:cubicBezTo>
                    <a:pt x="38175" y="16456"/>
                    <a:pt x="48058" y="12360"/>
                    <a:pt x="58608" y="12360"/>
                  </a:cubicBezTo>
                  <a:close/>
                  <a:moveTo>
                    <a:pt x="58608" y="0"/>
                  </a:moveTo>
                  <a:cubicBezTo>
                    <a:pt x="44795" y="0"/>
                    <a:pt x="31792" y="5382"/>
                    <a:pt x="22029" y="15146"/>
                  </a:cubicBezTo>
                  <a:lnTo>
                    <a:pt x="2405" y="34769"/>
                  </a:lnTo>
                  <a:cubicBezTo>
                    <a:pt x="0" y="37174"/>
                    <a:pt x="0" y="41104"/>
                    <a:pt x="2405" y="43533"/>
                  </a:cubicBezTo>
                  <a:lnTo>
                    <a:pt x="66847" y="107974"/>
                  </a:lnTo>
                  <a:cubicBezTo>
                    <a:pt x="68062" y="109189"/>
                    <a:pt x="69634" y="109784"/>
                    <a:pt x="71229" y="109784"/>
                  </a:cubicBezTo>
                  <a:cubicBezTo>
                    <a:pt x="72801" y="109784"/>
                    <a:pt x="74373" y="109165"/>
                    <a:pt x="75563" y="107974"/>
                  </a:cubicBezTo>
                  <a:lnTo>
                    <a:pt x="95187" y="88351"/>
                  </a:lnTo>
                  <a:cubicBezTo>
                    <a:pt x="115381" y="68157"/>
                    <a:pt x="115381" y="35341"/>
                    <a:pt x="95187" y="15146"/>
                  </a:cubicBezTo>
                  <a:cubicBezTo>
                    <a:pt x="85423" y="5382"/>
                    <a:pt x="72420" y="0"/>
                    <a:pt x="586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56"/>
            <p:cNvSpPr/>
            <p:nvPr/>
          </p:nvSpPr>
          <p:spPr>
            <a:xfrm>
              <a:off x="3172376" y="1858500"/>
              <a:ext cx="337676" cy="337674"/>
            </a:xfrm>
            <a:custGeom>
              <a:avLst/>
              <a:gdLst/>
              <a:ahLst/>
              <a:cxnLst/>
              <a:rect l="l" t="t" r="r" b="b"/>
              <a:pathLst>
                <a:path w="207163" h="207162" extrusionOk="0">
                  <a:moveTo>
                    <a:pt x="51749" y="1"/>
                  </a:moveTo>
                  <a:cubicBezTo>
                    <a:pt x="37937" y="1"/>
                    <a:pt x="24934" y="5383"/>
                    <a:pt x="15170" y="15147"/>
                  </a:cubicBezTo>
                  <a:cubicBezTo>
                    <a:pt x="5406" y="24911"/>
                    <a:pt x="0" y="37937"/>
                    <a:pt x="0" y="51749"/>
                  </a:cubicBezTo>
                  <a:cubicBezTo>
                    <a:pt x="0" y="65562"/>
                    <a:pt x="5406" y="78564"/>
                    <a:pt x="15170" y="88328"/>
                  </a:cubicBezTo>
                  <a:lnTo>
                    <a:pt x="99235" y="172393"/>
                  </a:lnTo>
                  <a:cubicBezTo>
                    <a:pt x="100438" y="173596"/>
                    <a:pt x="102022" y="174197"/>
                    <a:pt x="103605" y="174197"/>
                  </a:cubicBezTo>
                  <a:cubicBezTo>
                    <a:pt x="105189" y="174197"/>
                    <a:pt x="106773" y="173596"/>
                    <a:pt x="107975" y="172393"/>
                  </a:cubicBezTo>
                  <a:cubicBezTo>
                    <a:pt x="110381" y="169988"/>
                    <a:pt x="110381" y="166058"/>
                    <a:pt x="107975" y="163629"/>
                  </a:cubicBezTo>
                  <a:lnTo>
                    <a:pt x="23910" y="79565"/>
                  </a:lnTo>
                  <a:cubicBezTo>
                    <a:pt x="16480" y="72135"/>
                    <a:pt x="12360" y="62252"/>
                    <a:pt x="12360" y="51702"/>
                  </a:cubicBezTo>
                  <a:cubicBezTo>
                    <a:pt x="12360" y="41176"/>
                    <a:pt x="16480" y="31293"/>
                    <a:pt x="23910" y="23839"/>
                  </a:cubicBezTo>
                  <a:cubicBezTo>
                    <a:pt x="31364" y="16409"/>
                    <a:pt x="41247" y="12289"/>
                    <a:pt x="51773" y="12289"/>
                  </a:cubicBezTo>
                  <a:cubicBezTo>
                    <a:pt x="62323" y="12289"/>
                    <a:pt x="72206" y="16409"/>
                    <a:pt x="79636" y="23839"/>
                  </a:cubicBezTo>
                  <a:lnTo>
                    <a:pt x="183324" y="127527"/>
                  </a:lnTo>
                  <a:cubicBezTo>
                    <a:pt x="190754" y="134981"/>
                    <a:pt x="194874" y="144887"/>
                    <a:pt x="194874" y="155390"/>
                  </a:cubicBezTo>
                  <a:cubicBezTo>
                    <a:pt x="194874" y="165939"/>
                    <a:pt x="190754" y="175822"/>
                    <a:pt x="183324" y="183252"/>
                  </a:cubicBezTo>
                  <a:cubicBezTo>
                    <a:pt x="175870" y="190706"/>
                    <a:pt x="165964" y="194802"/>
                    <a:pt x="155461" y="194802"/>
                  </a:cubicBezTo>
                  <a:cubicBezTo>
                    <a:pt x="144912" y="194802"/>
                    <a:pt x="135029" y="190706"/>
                    <a:pt x="127598" y="183252"/>
                  </a:cubicBezTo>
                  <a:cubicBezTo>
                    <a:pt x="126396" y="182050"/>
                    <a:pt x="124812" y="181448"/>
                    <a:pt x="123226" y="181448"/>
                  </a:cubicBezTo>
                  <a:cubicBezTo>
                    <a:pt x="121639" y="181448"/>
                    <a:pt x="120049" y="182050"/>
                    <a:pt x="118835" y="183252"/>
                  </a:cubicBezTo>
                  <a:cubicBezTo>
                    <a:pt x="116429" y="185658"/>
                    <a:pt x="116429" y="189587"/>
                    <a:pt x="118835" y="192016"/>
                  </a:cubicBezTo>
                  <a:cubicBezTo>
                    <a:pt x="128622" y="201780"/>
                    <a:pt x="141625" y="207162"/>
                    <a:pt x="155438" y="207162"/>
                  </a:cubicBezTo>
                  <a:cubicBezTo>
                    <a:pt x="169274" y="207162"/>
                    <a:pt x="182253" y="201780"/>
                    <a:pt x="192017" y="192016"/>
                  </a:cubicBezTo>
                  <a:cubicBezTo>
                    <a:pt x="201781" y="182252"/>
                    <a:pt x="207163" y="169226"/>
                    <a:pt x="207163" y="155413"/>
                  </a:cubicBezTo>
                  <a:cubicBezTo>
                    <a:pt x="207163" y="141601"/>
                    <a:pt x="201781" y="128598"/>
                    <a:pt x="192017" y="118834"/>
                  </a:cubicBezTo>
                  <a:lnTo>
                    <a:pt x="88328" y="15147"/>
                  </a:lnTo>
                  <a:cubicBezTo>
                    <a:pt x="78564" y="5383"/>
                    <a:pt x="65562" y="1"/>
                    <a:pt x="51749"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56"/>
            <p:cNvSpPr/>
            <p:nvPr/>
          </p:nvSpPr>
          <p:spPr>
            <a:xfrm>
              <a:off x="3292283" y="1978369"/>
              <a:ext cx="44059" cy="44059"/>
            </a:xfrm>
            <a:custGeom>
              <a:avLst/>
              <a:gdLst/>
              <a:ahLst/>
              <a:cxnLst/>
              <a:rect l="l" t="t" r="r" b="b"/>
              <a:pathLst>
                <a:path w="27030" h="27030" extrusionOk="0">
                  <a:moveTo>
                    <a:pt x="13527" y="1"/>
                  </a:moveTo>
                  <a:cubicBezTo>
                    <a:pt x="6049" y="1"/>
                    <a:pt x="0" y="6049"/>
                    <a:pt x="0" y="13503"/>
                  </a:cubicBezTo>
                  <a:cubicBezTo>
                    <a:pt x="0" y="20981"/>
                    <a:pt x="6049" y="27030"/>
                    <a:pt x="13527" y="27030"/>
                  </a:cubicBezTo>
                  <a:cubicBezTo>
                    <a:pt x="20981" y="27030"/>
                    <a:pt x="27030" y="20981"/>
                    <a:pt x="27030" y="13503"/>
                  </a:cubicBezTo>
                  <a:cubicBezTo>
                    <a:pt x="27030" y="6049"/>
                    <a:pt x="20981" y="1"/>
                    <a:pt x="13527"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56"/>
            <p:cNvSpPr/>
            <p:nvPr/>
          </p:nvSpPr>
          <p:spPr>
            <a:xfrm>
              <a:off x="3279085" y="1968276"/>
              <a:ext cx="67350" cy="64245"/>
            </a:xfrm>
            <a:custGeom>
              <a:avLst/>
              <a:gdLst/>
              <a:ahLst/>
              <a:cxnLst/>
              <a:rect l="l" t="t" r="r" b="b"/>
              <a:pathLst>
                <a:path w="41319" h="39414" extrusionOk="0">
                  <a:moveTo>
                    <a:pt x="21624" y="12337"/>
                  </a:moveTo>
                  <a:cubicBezTo>
                    <a:pt x="23577" y="12337"/>
                    <a:pt x="25387" y="13123"/>
                    <a:pt x="26792" y="14480"/>
                  </a:cubicBezTo>
                  <a:cubicBezTo>
                    <a:pt x="28173" y="15861"/>
                    <a:pt x="28935" y="17695"/>
                    <a:pt x="28935" y="19672"/>
                  </a:cubicBezTo>
                  <a:cubicBezTo>
                    <a:pt x="28935" y="21624"/>
                    <a:pt x="28197" y="23458"/>
                    <a:pt x="26792" y="24839"/>
                  </a:cubicBezTo>
                  <a:cubicBezTo>
                    <a:pt x="25434" y="26220"/>
                    <a:pt x="23577" y="26983"/>
                    <a:pt x="21624" y="26983"/>
                  </a:cubicBezTo>
                  <a:cubicBezTo>
                    <a:pt x="19647" y="26983"/>
                    <a:pt x="17838" y="26244"/>
                    <a:pt x="16432" y="24839"/>
                  </a:cubicBezTo>
                  <a:cubicBezTo>
                    <a:pt x="13575" y="21982"/>
                    <a:pt x="13575" y="17338"/>
                    <a:pt x="16432" y="14480"/>
                  </a:cubicBezTo>
                  <a:cubicBezTo>
                    <a:pt x="17814" y="13123"/>
                    <a:pt x="19647" y="12337"/>
                    <a:pt x="21624" y="12337"/>
                  </a:cubicBezTo>
                  <a:close/>
                  <a:moveTo>
                    <a:pt x="21624" y="1"/>
                  </a:moveTo>
                  <a:cubicBezTo>
                    <a:pt x="16337" y="1"/>
                    <a:pt x="11408" y="2049"/>
                    <a:pt x="7693" y="5764"/>
                  </a:cubicBezTo>
                  <a:cubicBezTo>
                    <a:pt x="0" y="13456"/>
                    <a:pt x="0" y="25959"/>
                    <a:pt x="7693" y="33627"/>
                  </a:cubicBezTo>
                  <a:cubicBezTo>
                    <a:pt x="11408" y="37342"/>
                    <a:pt x="16361" y="39414"/>
                    <a:pt x="21624" y="39414"/>
                  </a:cubicBezTo>
                  <a:cubicBezTo>
                    <a:pt x="26887" y="39414"/>
                    <a:pt x="31817" y="37342"/>
                    <a:pt x="35555" y="33627"/>
                  </a:cubicBezTo>
                  <a:cubicBezTo>
                    <a:pt x="39271" y="29912"/>
                    <a:pt x="41319" y="24958"/>
                    <a:pt x="41319" y="19695"/>
                  </a:cubicBezTo>
                  <a:cubicBezTo>
                    <a:pt x="41319" y="14432"/>
                    <a:pt x="39271" y="9479"/>
                    <a:pt x="35555" y="5764"/>
                  </a:cubicBezTo>
                  <a:cubicBezTo>
                    <a:pt x="31840" y="2049"/>
                    <a:pt x="26887" y="1"/>
                    <a:pt x="2162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56"/>
            <p:cNvSpPr/>
            <p:nvPr/>
          </p:nvSpPr>
          <p:spPr>
            <a:xfrm>
              <a:off x="3346161" y="2032209"/>
              <a:ext cx="44061" cy="44059"/>
            </a:xfrm>
            <a:custGeom>
              <a:avLst/>
              <a:gdLst/>
              <a:ahLst/>
              <a:cxnLst/>
              <a:rect l="l" t="t" r="r" b="b"/>
              <a:pathLst>
                <a:path w="27031" h="27030" extrusionOk="0">
                  <a:moveTo>
                    <a:pt x="13504" y="0"/>
                  </a:moveTo>
                  <a:cubicBezTo>
                    <a:pt x="6050" y="0"/>
                    <a:pt x="1" y="6049"/>
                    <a:pt x="1" y="13527"/>
                  </a:cubicBezTo>
                  <a:cubicBezTo>
                    <a:pt x="1" y="20981"/>
                    <a:pt x="6050" y="27029"/>
                    <a:pt x="13504" y="27029"/>
                  </a:cubicBezTo>
                  <a:cubicBezTo>
                    <a:pt x="20981" y="27029"/>
                    <a:pt x="27030" y="20981"/>
                    <a:pt x="27030" y="13527"/>
                  </a:cubicBezTo>
                  <a:cubicBezTo>
                    <a:pt x="27030" y="6049"/>
                    <a:pt x="20981" y="0"/>
                    <a:pt x="13504"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56"/>
            <p:cNvSpPr/>
            <p:nvPr/>
          </p:nvSpPr>
          <p:spPr>
            <a:xfrm>
              <a:off x="3332963" y="2022116"/>
              <a:ext cx="70457" cy="64245"/>
            </a:xfrm>
            <a:custGeom>
              <a:avLst/>
              <a:gdLst/>
              <a:ahLst/>
              <a:cxnLst/>
              <a:rect l="l" t="t" r="r" b="b"/>
              <a:pathLst>
                <a:path w="43225" h="39414" extrusionOk="0">
                  <a:moveTo>
                    <a:pt x="21601" y="12384"/>
                  </a:moveTo>
                  <a:cubicBezTo>
                    <a:pt x="23577" y="12384"/>
                    <a:pt x="25411" y="13122"/>
                    <a:pt x="26792" y="14527"/>
                  </a:cubicBezTo>
                  <a:cubicBezTo>
                    <a:pt x="29650" y="17385"/>
                    <a:pt x="29650" y="22029"/>
                    <a:pt x="26792" y="24886"/>
                  </a:cubicBezTo>
                  <a:cubicBezTo>
                    <a:pt x="25411" y="26268"/>
                    <a:pt x="23577" y="27030"/>
                    <a:pt x="21601" y="27030"/>
                  </a:cubicBezTo>
                  <a:cubicBezTo>
                    <a:pt x="19648" y="27030"/>
                    <a:pt x="17814" y="26291"/>
                    <a:pt x="16433" y="24886"/>
                  </a:cubicBezTo>
                  <a:cubicBezTo>
                    <a:pt x="13575" y="22029"/>
                    <a:pt x="13575" y="17385"/>
                    <a:pt x="16433" y="14527"/>
                  </a:cubicBezTo>
                  <a:cubicBezTo>
                    <a:pt x="17790" y="13170"/>
                    <a:pt x="19648" y="12384"/>
                    <a:pt x="21601" y="12384"/>
                  </a:cubicBezTo>
                  <a:close/>
                  <a:moveTo>
                    <a:pt x="21601" y="0"/>
                  </a:moveTo>
                  <a:cubicBezTo>
                    <a:pt x="16338" y="0"/>
                    <a:pt x="11384" y="2048"/>
                    <a:pt x="7669" y="5787"/>
                  </a:cubicBezTo>
                  <a:cubicBezTo>
                    <a:pt x="1" y="13455"/>
                    <a:pt x="1" y="25958"/>
                    <a:pt x="7669" y="33650"/>
                  </a:cubicBezTo>
                  <a:cubicBezTo>
                    <a:pt x="11384" y="37365"/>
                    <a:pt x="16338" y="39413"/>
                    <a:pt x="21601" y="39413"/>
                  </a:cubicBezTo>
                  <a:cubicBezTo>
                    <a:pt x="26864" y="39413"/>
                    <a:pt x="31817" y="37365"/>
                    <a:pt x="35532" y="33650"/>
                  </a:cubicBezTo>
                  <a:cubicBezTo>
                    <a:pt x="43224" y="25958"/>
                    <a:pt x="43224" y="13455"/>
                    <a:pt x="35532" y="5787"/>
                  </a:cubicBezTo>
                  <a:cubicBezTo>
                    <a:pt x="31817" y="2048"/>
                    <a:pt x="26864" y="0"/>
                    <a:pt x="2160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0" name="Google Shape;2930;p57"/>
          <p:cNvGrpSpPr/>
          <p:nvPr/>
        </p:nvGrpSpPr>
        <p:grpSpPr>
          <a:xfrm>
            <a:off x="759460" y="3017520"/>
            <a:ext cx="619125" cy="1371600"/>
            <a:chOff x="2648191" y="3531347"/>
            <a:chExt cx="463046" cy="1073992"/>
          </a:xfrm>
        </p:grpSpPr>
        <p:sp>
          <p:nvSpPr>
            <p:cNvPr id="2931" name="Google Shape;2931;p57"/>
            <p:cNvSpPr/>
            <p:nvPr/>
          </p:nvSpPr>
          <p:spPr>
            <a:xfrm flipH="1">
              <a:off x="2675645" y="4427853"/>
              <a:ext cx="334766" cy="177486"/>
            </a:xfrm>
            <a:custGeom>
              <a:avLst/>
              <a:gdLst/>
              <a:ahLst/>
              <a:cxnLst/>
              <a:rect l="l" t="t" r="r" b="b"/>
              <a:pathLst>
                <a:path w="15789" h="8371" extrusionOk="0">
                  <a:moveTo>
                    <a:pt x="7914" y="0"/>
                  </a:moveTo>
                  <a:cubicBezTo>
                    <a:pt x="3539" y="0"/>
                    <a:pt x="1" y="1826"/>
                    <a:pt x="1" y="4185"/>
                  </a:cubicBezTo>
                  <a:cubicBezTo>
                    <a:pt x="1" y="6506"/>
                    <a:pt x="3539" y="8370"/>
                    <a:pt x="7914" y="8370"/>
                  </a:cubicBezTo>
                  <a:cubicBezTo>
                    <a:pt x="12289" y="8370"/>
                    <a:pt x="15789" y="6506"/>
                    <a:pt x="15789" y="4185"/>
                  </a:cubicBezTo>
                  <a:cubicBezTo>
                    <a:pt x="15789" y="1903"/>
                    <a:pt x="12289" y="0"/>
                    <a:pt x="791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57"/>
            <p:cNvSpPr/>
            <p:nvPr/>
          </p:nvSpPr>
          <p:spPr>
            <a:xfrm flipH="1">
              <a:off x="2817589" y="4241593"/>
              <a:ext cx="106839" cy="282799"/>
            </a:xfrm>
            <a:custGeom>
              <a:avLst/>
              <a:gdLst/>
              <a:ahLst/>
              <a:cxnLst/>
              <a:rect l="l" t="t" r="r" b="b"/>
              <a:pathLst>
                <a:path w="5039" h="13338" extrusionOk="0">
                  <a:moveTo>
                    <a:pt x="2807" y="0"/>
                  </a:moveTo>
                  <a:cubicBezTo>
                    <a:pt x="2107" y="0"/>
                    <a:pt x="1462" y="224"/>
                    <a:pt x="1462" y="224"/>
                  </a:cubicBezTo>
                  <a:cubicBezTo>
                    <a:pt x="1462" y="224"/>
                    <a:pt x="2109" y="6235"/>
                    <a:pt x="2109" y="8061"/>
                  </a:cubicBezTo>
                  <a:cubicBezTo>
                    <a:pt x="2109" y="9850"/>
                    <a:pt x="1424" y="10344"/>
                    <a:pt x="625" y="11752"/>
                  </a:cubicBezTo>
                  <a:cubicBezTo>
                    <a:pt x="1" y="12882"/>
                    <a:pt x="445" y="13338"/>
                    <a:pt x="978" y="13338"/>
                  </a:cubicBezTo>
                  <a:cubicBezTo>
                    <a:pt x="1127" y="13338"/>
                    <a:pt x="1283" y="13302"/>
                    <a:pt x="1424" y="13235"/>
                  </a:cubicBezTo>
                  <a:cubicBezTo>
                    <a:pt x="2451" y="12779"/>
                    <a:pt x="3402" y="11638"/>
                    <a:pt x="3859" y="11181"/>
                  </a:cubicBezTo>
                  <a:cubicBezTo>
                    <a:pt x="5038" y="10116"/>
                    <a:pt x="4125" y="8708"/>
                    <a:pt x="4125" y="8708"/>
                  </a:cubicBezTo>
                  <a:cubicBezTo>
                    <a:pt x="4125" y="8708"/>
                    <a:pt x="4810" y="3344"/>
                    <a:pt x="4506" y="1290"/>
                  </a:cubicBezTo>
                  <a:cubicBezTo>
                    <a:pt x="4349" y="252"/>
                    <a:pt x="3548"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57"/>
            <p:cNvSpPr/>
            <p:nvPr/>
          </p:nvSpPr>
          <p:spPr>
            <a:xfrm flipH="1">
              <a:off x="2817589" y="4238327"/>
              <a:ext cx="106500" cy="287930"/>
            </a:xfrm>
            <a:custGeom>
              <a:avLst/>
              <a:gdLst/>
              <a:ahLst/>
              <a:cxnLst/>
              <a:rect l="l" t="t" r="r" b="b"/>
              <a:pathLst>
                <a:path w="5023" h="13580" extrusionOk="0">
                  <a:moveTo>
                    <a:pt x="2840" y="293"/>
                  </a:moveTo>
                  <a:cubicBezTo>
                    <a:pt x="3174" y="293"/>
                    <a:pt x="3519" y="342"/>
                    <a:pt x="3805" y="493"/>
                  </a:cubicBezTo>
                  <a:cubicBezTo>
                    <a:pt x="4071" y="683"/>
                    <a:pt x="4299" y="1025"/>
                    <a:pt x="4375" y="1444"/>
                  </a:cubicBezTo>
                  <a:cubicBezTo>
                    <a:pt x="4642" y="3460"/>
                    <a:pt x="3995" y="8786"/>
                    <a:pt x="3995" y="8824"/>
                  </a:cubicBezTo>
                  <a:cubicBezTo>
                    <a:pt x="3995" y="8862"/>
                    <a:pt x="4033" y="8862"/>
                    <a:pt x="4033" y="8900"/>
                  </a:cubicBezTo>
                  <a:cubicBezTo>
                    <a:pt x="4071" y="8976"/>
                    <a:pt x="4832" y="10156"/>
                    <a:pt x="3805" y="11145"/>
                  </a:cubicBezTo>
                  <a:lnTo>
                    <a:pt x="3424" y="11525"/>
                  </a:lnTo>
                  <a:cubicBezTo>
                    <a:pt x="2892" y="12058"/>
                    <a:pt x="2169" y="12819"/>
                    <a:pt x="1370" y="13199"/>
                  </a:cubicBezTo>
                  <a:cubicBezTo>
                    <a:pt x="1208" y="13271"/>
                    <a:pt x="1047" y="13309"/>
                    <a:pt x="909" y="13309"/>
                  </a:cubicBezTo>
                  <a:cubicBezTo>
                    <a:pt x="755" y="13309"/>
                    <a:pt x="631" y="13262"/>
                    <a:pt x="571" y="13161"/>
                  </a:cubicBezTo>
                  <a:cubicBezTo>
                    <a:pt x="381" y="12971"/>
                    <a:pt x="419" y="12476"/>
                    <a:pt x="761" y="11944"/>
                  </a:cubicBezTo>
                  <a:cubicBezTo>
                    <a:pt x="951" y="11677"/>
                    <a:pt x="1142" y="11411"/>
                    <a:pt x="1256" y="11145"/>
                  </a:cubicBezTo>
                  <a:cubicBezTo>
                    <a:pt x="1826" y="10270"/>
                    <a:pt x="2283" y="9623"/>
                    <a:pt x="2283" y="8215"/>
                  </a:cubicBezTo>
                  <a:cubicBezTo>
                    <a:pt x="2283" y="6542"/>
                    <a:pt x="1750" y="1368"/>
                    <a:pt x="1636" y="454"/>
                  </a:cubicBezTo>
                  <a:cubicBezTo>
                    <a:pt x="1843" y="408"/>
                    <a:pt x="2329" y="293"/>
                    <a:pt x="2840" y="293"/>
                  </a:cubicBezTo>
                  <a:close/>
                  <a:moveTo>
                    <a:pt x="2775" y="0"/>
                  </a:moveTo>
                  <a:cubicBezTo>
                    <a:pt x="2070" y="0"/>
                    <a:pt x="1433" y="226"/>
                    <a:pt x="1408" y="226"/>
                  </a:cubicBezTo>
                  <a:cubicBezTo>
                    <a:pt x="1370" y="226"/>
                    <a:pt x="1332" y="302"/>
                    <a:pt x="1332" y="378"/>
                  </a:cubicBezTo>
                  <a:cubicBezTo>
                    <a:pt x="1332" y="454"/>
                    <a:pt x="1941" y="6465"/>
                    <a:pt x="1941" y="8215"/>
                  </a:cubicBezTo>
                  <a:cubicBezTo>
                    <a:pt x="1903" y="9547"/>
                    <a:pt x="1560" y="10118"/>
                    <a:pt x="989" y="10955"/>
                  </a:cubicBezTo>
                  <a:cubicBezTo>
                    <a:pt x="837" y="11259"/>
                    <a:pt x="647" y="11487"/>
                    <a:pt x="457" y="11830"/>
                  </a:cubicBezTo>
                  <a:cubicBezTo>
                    <a:pt x="0" y="12667"/>
                    <a:pt x="114" y="13123"/>
                    <a:pt x="305" y="13351"/>
                  </a:cubicBezTo>
                  <a:cubicBezTo>
                    <a:pt x="457" y="13504"/>
                    <a:pt x="685" y="13580"/>
                    <a:pt x="951" y="13580"/>
                  </a:cubicBezTo>
                  <a:cubicBezTo>
                    <a:pt x="1142" y="13580"/>
                    <a:pt x="1332" y="13580"/>
                    <a:pt x="1370" y="13504"/>
                  </a:cubicBezTo>
                  <a:cubicBezTo>
                    <a:pt x="2207" y="13123"/>
                    <a:pt x="2968" y="12286"/>
                    <a:pt x="3500" y="11792"/>
                  </a:cubicBezTo>
                  <a:lnTo>
                    <a:pt x="3881" y="11411"/>
                  </a:lnTo>
                  <a:cubicBezTo>
                    <a:pt x="5022" y="10346"/>
                    <a:pt x="4375" y="9052"/>
                    <a:pt x="4223" y="8786"/>
                  </a:cubicBezTo>
                  <a:cubicBezTo>
                    <a:pt x="4299" y="8215"/>
                    <a:pt x="4946" y="3308"/>
                    <a:pt x="4604" y="1406"/>
                  </a:cubicBezTo>
                  <a:cubicBezTo>
                    <a:pt x="4490" y="873"/>
                    <a:pt x="4261" y="493"/>
                    <a:pt x="3881" y="264"/>
                  </a:cubicBezTo>
                  <a:cubicBezTo>
                    <a:pt x="3549" y="65"/>
                    <a:pt x="3152" y="0"/>
                    <a:pt x="277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57"/>
            <p:cNvSpPr/>
            <p:nvPr/>
          </p:nvSpPr>
          <p:spPr>
            <a:xfrm flipH="1">
              <a:off x="2820834" y="4442378"/>
              <a:ext cx="113433" cy="91065"/>
            </a:xfrm>
            <a:custGeom>
              <a:avLst/>
              <a:gdLst/>
              <a:ahLst/>
              <a:cxnLst/>
              <a:rect l="l" t="t" r="r" b="b"/>
              <a:pathLst>
                <a:path w="5350" h="4295" extrusionOk="0">
                  <a:moveTo>
                    <a:pt x="4893" y="0"/>
                  </a:moveTo>
                  <a:cubicBezTo>
                    <a:pt x="4893" y="0"/>
                    <a:pt x="4018" y="1712"/>
                    <a:pt x="2687" y="2054"/>
                  </a:cubicBezTo>
                  <a:cubicBezTo>
                    <a:pt x="2528" y="2105"/>
                    <a:pt x="2390" y="2126"/>
                    <a:pt x="2269" y="2126"/>
                  </a:cubicBezTo>
                  <a:cubicBezTo>
                    <a:pt x="1666" y="2126"/>
                    <a:pt x="1508" y="1598"/>
                    <a:pt x="1508" y="1598"/>
                  </a:cubicBezTo>
                  <a:cubicBezTo>
                    <a:pt x="1508" y="1598"/>
                    <a:pt x="1089" y="1902"/>
                    <a:pt x="480" y="2777"/>
                  </a:cubicBezTo>
                  <a:cubicBezTo>
                    <a:pt x="1" y="3428"/>
                    <a:pt x="230" y="4294"/>
                    <a:pt x="1141" y="4294"/>
                  </a:cubicBezTo>
                  <a:cubicBezTo>
                    <a:pt x="1242" y="4294"/>
                    <a:pt x="1352" y="4284"/>
                    <a:pt x="1469" y="4261"/>
                  </a:cubicBezTo>
                  <a:cubicBezTo>
                    <a:pt x="3029" y="3957"/>
                    <a:pt x="4018" y="2169"/>
                    <a:pt x="4018" y="2169"/>
                  </a:cubicBezTo>
                  <a:cubicBezTo>
                    <a:pt x="4018" y="2169"/>
                    <a:pt x="4589" y="2054"/>
                    <a:pt x="4970" y="1598"/>
                  </a:cubicBezTo>
                  <a:cubicBezTo>
                    <a:pt x="5350" y="1103"/>
                    <a:pt x="4893" y="0"/>
                    <a:pt x="489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57"/>
            <p:cNvSpPr/>
            <p:nvPr/>
          </p:nvSpPr>
          <p:spPr>
            <a:xfrm flipH="1">
              <a:off x="2816784" y="4439940"/>
              <a:ext cx="117801" cy="96832"/>
            </a:xfrm>
            <a:custGeom>
              <a:avLst/>
              <a:gdLst/>
              <a:ahLst/>
              <a:cxnLst/>
              <a:rect l="l" t="t" r="r" b="b"/>
              <a:pathLst>
                <a:path w="5556" h="4567" extrusionOk="0">
                  <a:moveTo>
                    <a:pt x="4870" y="496"/>
                  </a:moveTo>
                  <a:cubicBezTo>
                    <a:pt x="4946" y="876"/>
                    <a:pt x="5061" y="1409"/>
                    <a:pt x="4870" y="1637"/>
                  </a:cubicBezTo>
                  <a:cubicBezTo>
                    <a:pt x="4528" y="2093"/>
                    <a:pt x="3995" y="2169"/>
                    <a:pt x="3995" y="2169"/>
                  </a:cubicBezTo>
                  <a:cubicBezTo>
                    <a:pt x="3957" y="2208"/>
                    <a:pt x="3919" y="2208"/>
                    <a:pt x="3919" y="2284"/>
                  </a:cubicBezTo>
                  <a:cubicBezTo>
                    <a:pt x="3919" y="2284"/>
                    <a:pt x="2892" y="3996"/>
                    <a:pt x="1446" y="4262"/>
                  </a:cubicBezTo>
                  <a:cubicBezTo>
                    <a:pt x="1366" y="4268"/>
                    <a:pt x="1290" y="4271"/>
                    <a:pt x="1218" y="4271"/>
                  </a:cubicBezTo>
                  <a:cubicBezTo>
                    <a:pt x="847" y="4271"/>
                    <a:pt x="591" y="4187"/>
                    <a:pt x="495" y="3996"/>
                  </a:cubicBezTo>
                  <a:cubicBezTo>
                    <a:pt x="305" y="3691"/>
                    <a:pt x="343" y="3311"/>
                    <a:pt x="571" y="2968"/>
                  </a:cubicBezTo>
                  <a:cubicBezTo>
                    <a:pt x="990" y="2398"/>
                    <a:pt x="1294" y="2093"/>
                    <a:pt x="1484" y="1941"/>
                  </a:cubicBezTo>
                  <a:cubicBezTo>
                    <a:pt x="1639" y="2126"/>
                    <a:pt x="1893" y="2411"/>
                    <a:pt x="2348" y="2411"/>
                  </a:cubicBezTo>
                  <a:cubicBezTo>
                    <a:pt x="2455" y="2411"/>
                    <a:pt x="2572" y="2396"/>
                    <a:pt x="2702" y="2360"/>
                  </a:cubicBezTo>
                  <a:cubicBezTo>
                    <a:pt x="3767" y="2093"/>
                    <a:pt x="4528" y="1028"/>
                    <a:pt x="4870" y="496"/>
                  </a:cubicBezTo>
                  <a:close/>
                  <a:moveTo>
                    <a:pt x="4908" y="1"/>
                  </a:moveTo>
                  <a:cubicBezTo>
                    <a:pt x="4870" y="1"/>
                    <a:pt x="4794" y="39"/>
                    <a:pt x="4756" y="77"/>
                  </a:cubicBezTo>
                  <a:cubicBezTo>
                    <a:pt x="4756" y="77"/>
                    <a:pt x="3957" y="1713"/>
                    <a:pt x="2664" y="2017"/>
                  </a:cubicBezTo>
                  <a:cubicBezTo>
                    <a:pt x="2515" y="2067"/>
                    <a:pt x="2387" y="2088"/>
                    <a:pt x="2277" y="2088"/>
                  </a:cubicBezTo>
                  <a:cubicBezTo>
                    <a:pt x="1800" y="2088"/>
                    <a:pt x="1675" y="1699"/>
                    <a:pt x="1675" y="1637"/>
                  </a:cubicBezTo>
                  <a:cubicBezTo>
                    <a:pt x="1675" y="1599"/>
                    <a:pt x="1637" y="1561"/>
                    <a:pt x="1561" y="1561"/>
                  </a:cubicBezTo>
                  <a:cubicBezTo>
                    <a:pt x="1542" y="1542"/>
                    <a:pt x="1523" y="1532"/>
                    <a:pt x="1503" y="1532"/>
                  </a:cubicBezTo>
                  <a:cubicBezTo>
                    <a:pt x="1484" y="1532"/>
                    <a:pt x="1465" y="1542"/>
                    <a:pt x="1446" y="1561"/>
                  </a:cubicBezTo>
                  <a:cubicBezTo>
                    <a:pt x="1370" y="1599"/>
                    <a:pt x="952" y="1941"/>
                    <a:pt x="343" y="2778"/>
                  </a:cubicBezTo>
                  <a:cubicBezTo>
                    <a:pt x="39" y="3235"/>
                    <a:pt x="1" y="3729"/>
                    <a:pt x="229" y="4110"/>
                  </a:cubicBezTo>
                  <a:cubicBezTo>
                    <a:pt x="419" y="4414"/>
                    <a:pt x="762" y="4566"/>
                    <a:pt x="1142" y="4566"/>
                  </a:cubicBezTo>
                  <a:cubicBezTo>
                    <a:pt x="1294" y="4566"/>
                    <a:pt x="1370" y="4566"/>
                    <a:pt x="1484" y="4490"/>
                  </a:cubicBezTo>
                  <a:cubicBezTo>
                    <a:pt x="2968" y="4224"/>
                    <a:pt x="3919" y="2740"/>
                    <a:pt x="4110" y="2398"/>
                  </a:cubicBezTo>
                  <a:cubicBezTo>
                    <a:pt x="4300" y="2360"/>
                    <a:pt x="4756" y="2208"/>
                    <a:pt x="5099" y="1789"/>
                  </a:cubicBezTo>
                  <a:cubicBezTo>
                    <a:pt x="5555" y="1256"/>
                    <a:pt x="5061" y="115"/>
                    <a:pt x="5061" y="77"/>
                  </a:cubicBezTo>
                  <a:cubicBezTo>
                    <a:pt x="4985" y="39"/>
                    <a:pt x="4946" y="1"/>
                    <a:pt x="490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57"/>
            <p:cNvSpPr/>
            <p:nvPr/>
          </p:nvSpPr>
          <p:spPr>
            <a:xfrm flipH="1">
              <a:off x="2721598" y="4265808"/>
              <a:ext cx="113412" cy="297789"/>
            </a:xfrm>
            <a:custGeom>
              <a:avLst/>
              <a:gdLst/>
              <a:ahLst/>
              <a:cxnLst/>
              <a:rect l="l" t="t" r="r" b="b"/>
              <a:pathLst>
                <a:path w="5349" h="14045" extrusionOk="0">
                  <a:moveTo>
                    <a:pt x="3512" y="1"/>
                  </a:moveTo>
                  <a:cubicBezTo>
                    <a:pt x="2653" y="1"/>
                    <a:pt x="1506" y="908"/>
                    <a:pt x="1506" y="908"/>
                  </a:cubicBezTo>
                  <a:cubicBezTo>
                    <a:pt x="1506" y="908"/>
                    <a:pt x="2115" y="6958"/>
                    <a:pt x="2115" y="8784"/>
                  </a:cubicBezTo>
                  <a:cubicBezTo>
                    <a:pt x="2115" y="10572"/>
                    <a:pt x="1430" y="11066"/>
                    <a:pt x="631" y="12474"/>
                  </a:cubicBezTo>
                  <a:cubicBezTo>
                    <a:pt x="1" y="13614"/>
                    <a:pt x="460" y="14045"/>
                    <a:pt x="999" y="14045"/>
                  </a:cubicBezTo>
                  <a:cubicBezTo>
                    <a:pt x="1143" y="14045"/>
                    <a:pt x="1293" y="14014"/>
                    <a:pt x="1430" y="13958"/>
                  </a:cubicBezTo>
                  <a:cubicBezTo>
                    <a:pt x="2495" y="13463"/>
                    <a:pt x="3446" y="12322"/>
                    <a:pt x="3865" y="11903"/>
                  </a:cubicBezTo>
                  <a:cubicBezTo>
                    <a:pt x="5044" y="10800"/>
                    <a:pt x="4169" y="9430"/>
                    <a:pt x="4169" y="9430"/>
                  </a:cubicBezTo>
                  <a:cubicBezTo>
                    <a:pt x="4169" y="9430"/>
                    <a:pt x="5348" y="3762"/>
                    <a:pt x="4397" y="870"/>
                  </a:cubicBezTo>
                  <a:cubicBezTo>
                    <a:pt x="4285" y="219"/>
                    <a:pt x="3933" y="1"/>
                    <a:pt x="3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57"/>
            <p:cNvSpPr/>
            <p:nvPr/>
          </p:nvSpPr>
          <p:spPr>
            <a:xfrm flipH="1">
              <a:off x="2719987" y="4262564"/>
              <a:ext cx="114557" cy="304023"/>
            </a:xfrm>
            <a:custGeom>
              <a:avLst/>
              <a:gdLst/>
              <a:ahLst/>
              <a:cxnLst/>
              <a:rect l="l" t="t" r="r" b="b"/>
              <a:pathLst>
                <a:path w="5403" h="14339" extrusionOk="0">
                  <a:moveTo>
                    <a:pt x="3449" y="339"/>
                  </a:moveTo>
                  <a:cubicBezTo>
                    <a:pt x="3578" y="339"/>
                    <a:pt x="3699" y="362"/>
                    <a:pt x="3805" y="415"/>
                  </a:cubicBezTo>
                  <a:cubicBezTo>
                    <a:pt x="4033" y="491"/>
                    <a:pt x="4185" y="757"/>
                    <a:pt x="4223" y="1138"/>
                  </a:cubicBezTo>
                  <a:cubicBezTo>
                    <a:pt x="5174" y="3915"/>
                    <a:pt x="3995" y="9545"/>
                    <a:pt x="3995" y="9583"/>
                  </a:cubicBezTo>
                  <a:cubicBezTo>
                    <a:pt x="3919" y="9583"/>
                    <a:pt x="3995" y="9621"/>
                    <a:pt x="3995" y="9698"/>
                  </a:cubicBezTo>
                  <a:cubicBezTo>
                    <a:pt x="4033" y="9736"/>
                    <a:pt x="4794" y="10915"/>
                    <a:pt x="3767" y="11904"/>
                  </a:cubicBezTo>
                  <a:lnTo>
                    <a:pt x="3386" y="12285"/>
                  </a:lnTo>
                  <a:cubicBezTo>
                    <a:pt x="2854" y="12817"/>
                    <a:pt x="2131" y="13578"/>
                    <a:pt x="1332" y="13958"/>
                  </a:cubicBezTo>
                  <a:cubicBezTo>
                    <a:pt x="1170" y="14030"/>
                    <a:pt x="1008" y="14068"/>
                    <a:pt x="871" y="14068"/>
                  </a:cubicBezTo>
                  <a:cubicBezTo>
                    <a:pt x="717" y="14068"/>
                    <a:pt x="593" y="14021"/>
                    <a:pt x="533" y="13920"/>
                  </a:cubicBezTo>
                  <a:cubicBezTo>
                    <a:pt x="305" y="13730"/>
                    <a:pt x="381" y="13236"/>
                    <a:pt x="685" y="12703"/>
                  </a:cubicBezTo>
                  <a:cubicBezTo>
                    <a:pt x="913" y="12437"/>
                    <a:pt x="1065" y="12170"/>
                    <a:pt x="1218" y="11904"/>
                  </a:cubicBezTo>
                  <a:cubicBezTo>
                    <a:pt x="1788" y="11029"/>
                    <a:pt x="2245" y="10382"/>
                    <a:pt x="2245" y="8975"/>
                  </a:cubicBezTo>
                  <a:cubicBezTo>
                    <a:pt x="2245" y="7263"/>
                    <a:pt x="1712" y="1937"/>
                    <a:pt x="1598" y="1176"/>
                  </a:cubicBezTo>
                  <a:cubicBezTo>
                    <a:pt x="2007" y="861"/>
                    <a:pt x="2831" y="339"/>
                    <a:pt x="3449" y="339"/>
                  </a:cubicBezTo>
                  <a:close/>
                  <a:moveTo>
                    <a:pt x="3481" y="1"/>
                  </a:moveTo>
                  <a:cubicBezTo>
                    <a:pt x="2556" y="1"/>
                    <a:pt x="1403" y="952"/>
                    <a:pt x="1370" y="985"/>
                  </a:cubicBezTo>
                  <a:cubicBezTo>
                    <a:pt x="1332" y="1023"/>
                    <a:pt x="1332" y="1061"/>
                    <a:pt x="1332" y="1138"/>
                  </a:cubicBezTo>
                  <a:cubicBezTo>
                    <a:pt x="1332" y="1214"/>
                    <a:pt x="1940" y="7225"/>
                    <a:pt x="1940" y="8975"/>
                  </a:cubicBezTo>
                  <a:cubicBezTo>
                    <a:pt x="1902" y="10306"/>
                    <a:pt x="1560" y="10877"/>
                    <a:pt x="989" y="11714"/>
                  </a:cubicBezTo>
                  <a:cubicBezTo>
                    <a:pt x="837" y="12018"/>
                    <a:pt x="647" y="12246"/>
                    <a:pt x="457" y="12589"/>
                  </a:cubicBezTo>
                  <a:cubicBezTo>
                    <a:pt x="0" y="13426"/>
                    <a:pt x="152" y="13882"/>
                    <a:pt x="343" y="14111"/>
                  </a:cubicBezTo>
                  <a:cubicBezTo>
                    <a:pt x="457" y="14263"/>
                    <a:pt x="723" y="14339"/>
                    <a:pt x="951" y="14339"/>
                  </a:cubicBezTo>
                  <a:cubicBezTo>
                    <a:pt x="1142" y="14339"/>
                    <a:pt x="1332" y="14301"/>
                    <a:pt x="1408" y="14263"/>
                  </a:cubicBezTo>
                  <a:cubicBezTo>
                    <a:pt x="2283" y="13882"/>
                    <a:pt x="3044" y="13045"/>
                    <a:pt x="3576" y="12551"/>
                  </a:cubicBezTo>
                  <a:lnTo>
                    <a:pt x="3957" y="12170"/>
                  </a:lnTo>
                  <a:cubicBezTo>
                    <a:pt x="5022" y="11143"/>
                    <a:pt x="4413" y="9850"/>
                    <a:pt x="4261" y="9583"/>
                  </a:cubicBezTo>
                  <a:cubicBezTo>
                    <a:pt x="4413" y="8899"/>
                    <a:pt x="5403" y="3801"/>
                    <a:pt x="4527" y="1023"/>
                  </a:cubicBezTo>
                  <a:cubicBezTo>
                    <a:pt x="4451" y="491"/>
                    <a:pt x="4223" y="225"/>
                    <a:pt x="3881" y="72"/>
                  </a:cubicBezTo>
                  <a:cubicBezTo>
                    <a:pt x="3756" y="22"/>
                    <a:pt x="3621" y="1"/>
                    <a:pt x="348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57"/>
            <p:cNvSpPr/>
            <p:nvPr/>
          </p:nvSpPr>
          <p:spPr>
            <a:xfrm flipH="1">
              <a:off x="2730483" y="4481904"/>
              <a:ext cx="114112" cy="90471"/>
            </a:xfrm>
            <a:custGeom>
              <a:avLst/>
              <a:gdLst/>
              <a:ahLst/>
              <a:cxnLst/>
              <a:rect l="l" t="t" r="r" b="b"/>
              <a:pathLst>
                <a:path w="5382" h="4267" extrusionOk="0">
                  <a:moveTo>
                    <a:pt x="4887" y="0"/>
                  </a:moveTo>
                  <a:cubicBezTo>
                    <a:pt x="4887" y="0"/>
                    <a:pt x="4050" y="1712"/>
                    <a:pt x="2719" y="2055"/>
                  </a:cubicBezTo>
                  <a:cubicBezTo>
                    <a:pt x="2577" y="2094"/>
                    <a:pt x="2451" y="2111"/>
                    <a:pt x="2338" y="2111"/>
                  </a:cubicBezTo>
                  <a:cubicBezTo>
                    <a:pt x="1694" y="2111"/>
                    <a:pt x="1501" y="1560"/>
                    <a:pt x="1501" y="1560"/>
                  </a:cubicBezTo>
                  <a:cubicBezTo>
                    <a:pt x="1501" y="1560"/>
                    <a:pt x="1083" y="1902"/>
                    <a:pt x="474" y="2777"/>
                  </a:cubicBezTo>
                  <a:cubicBezTo>
                    <a:pt x="1" y="3386"/>
                    <a:pt x="219" y="4266"/>
                    <a:pt x="1103" y="4266"/>
                  </a:cubicBezTo>
                  <a:cubicBezTo>
                    <a:pt x="1213" y="4266"/>
                    <a:pt x="1333" y="4253"/>
                    <a:pt x="1463" y="4223"/>
                  </a:cubicBezTo>
                  <a:cubicBezTo>
                    <a:pt x="3023" y="3957"/>
                    <a:pt x="4050" y="2131"/>
                    <a:pt x="4050" y="2131"/>
                  </a:cubicBezTo>
                  <a:cubicBezTo>
                    <a:pt x="4050" y="2131"/>
                    <a:pt x="4621" y="2055"/>
                    <a:pt x="5001" y="1560"/>
                  </a:cubicBezTo>
                  <a:cubicBezTo>
                    <a:pt x="5382" y="1104"/>
                    <a:pt x="4887" y="0"/>
                    <a:pt x="4887"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57"/>
            <p:cNvSpPr/>
            <p:nvPr/>
          </p:nvSpPr>
          <p:spPr>
            <a:xfrm flipH="1">
              <a:off x="2726433" y="4480292"/>
              <a:ext cx="118607" cy="96811"/>
            </a:xfrm>
            <a:custGeom>
              <a:avLst/>
              <a:gdLst/>
              <a:ahLst/>
              <a:cxnLst/>
              <a:rect l="l" t="t" r="r" b="b"/>
              <a:pathLst>
                <a:path w="5594" h="4566" extrusionOk="0">
                  <a:moveTo>
                    <a:pt x="4870" y="495"/>
                  </a:moveTo>
                  <a:cubicBezTo>
                    <a:pt x="4946" y="875"/>
                    <a:pt x="5061" y="1408"/>
                    <a:pt x="4870" y="1636"/>
                  </a:cubicBezTo>
                  <a:cubicBezTo>
                    <a:pt x="4528" y="2093"/>
                    <a:pt x="3995" y="2169"/>
                    <a:pt x="3995" y="2169"/>
                  </a:cubicBezTo>
                  <a:cubicBezTo>
                    <a:pt x="3957" y="2207"/>
                    <a:pt x="3919" y="2207"/>
                    <a:pt x="3919" y="2283"/>
                  </a:cubicBezTo>
                  <a:cubicBezTo>
                    <a:pt x="3919" y="2283"/>
                    <a:pt x="2930" y="3995"/>
                    <a:pt x="1446" y="4261"/>
                  </a:cubicBezTo>
                  <a:cubicBezTo>
                    <a:pt x="1366" y="4267"/>
                    <a:pt x="1291" y="4270"/>
                    <a:pt x="1220" y="4270"/>
                  </a:cubicBezTo>
                  <a:cubicBezTo>
                    <a:pt x="857" y="4270"/>
                    <a:pt x="623" y="4186"/>
                    <a:pt x="495" y="3995"/>
                  </a:cubicBezTo>
                  <a:cubicBezTo>
                    <a:pt x="305" y="3690"/>
                    <a:pt x="343" y="3310"/>
                    <a:pt x="571" y="2968"/>
                  </a:cubicBezTo>
                  <a:cubicBezTo>
                    <a:pt x="1028" y="2397"/>
                    <a:pt x="1294" y="2093"/>
                    <a:pt x="1484" y="1940"/>
                  </a:cubicBezTo>
                  <a:cubicBezTo>
                    <a:pt x="1610" y="2129"/>
                    <a:pt x="1893" y="2397"/>
                    <a:pt x="2397" y="2397"/>
                  </a:cubicBezTo>
                  <a:cubicBezTo>
                    <a:pt x="2501" y="2397"/>
                    <a:pt x="2615" y="2385"/>
                    <a:pt x="2740" y="2359"/>
                  </a:cubicBezTo>
                  <a:cubicBezTo>
                    <a:pt x="3767" y="2093"/>
                    <a:pt x="4528" y="1027"/>
                    <a:pt x="4870" y="495"/>
                  </a:cubicBezTo>
                  <a:close/>
                  <a:moveTo>
                    <a:pt x="4908" y="0"/>
                  </a:moveTo>
                  <a:cubicBezTo>
                    <a:pt x="4870" y="0"/>
                    <a:pt x="4832" y="38"/>
                    <a:pt x="4756" y="76"/>
                  </a:cubicBezTo>
                  <a:cubicBezTo>
                    <a:pt x="4756" y="76"/>
                    <a:pt x="3957" y="1712"/>
                    <a:pt x="2664" y="2017"/>
                  </a:cubicBezTo>
                  <a:cubicBezTo>
                    <a:pt x="2514" y="2066"/>
                    <a:pt x="2386" y="2087"/>
                    <a:pt x="2277" y="2087"/>
                  </a:cubicBezTo>
                  <a:cubicBezTo>
                    <a:pt x="1800" y="2087"/>
                    <a:pt x="1675" y="1698"/>
                    <a:pt x="1675" y="1636"/>
                  </a:cubicBezTo>
                  <a:cubicBezTo>
                    <a:pt x="1675" y="1598"/>
                    <a:pt x="1637" y="1560"/>
                    <a:pt x="1599" y="1560"/>
                  </a:cubicBezTo>
                  <a:cubicBezTo>
                    <a:pt x="1560" y="1541"/>
                    <a:pt x="1532" y="1531"/>
                    <a:pt x="1508" y="1531"/>
                  </a:cubicBezTo>
                  <a:cubicBezTo>
                    <a:pt x="1484" y="1531"/>
                    <a:pt x="1465" y="1541"/>
                    <a:pt x="1446" y="1560"/>
                  </a:cubicBezTo>
                  <a:cubicBezTo>
                    <a:pt x="1408" y="1598"/>
                    <a:pt x="952" y="1940"/>
                    <a:pt x="343" y="2777"/>
                  </a:cubicBezTo>
                  <a:cubicBezTo>
                    <a:pt x="77" y="3234"/>
                    <a:pt x="1" y="3729"/>
                    <a:pt x="267" y="4109"/>
                  </a:cubicBezTo>
                  <a:cubicBezTo>
                    <a:pt x="457" y="4413"/>
                    <a:pt x="762" y="4565"/>
                    <a:pt x="1142" y="4565"/>
                  </a:cubicBezTo>
                  <a:cubicBezTo>
                    <a:pt x="1256" y="4565"/>
                    <a:pt x="1408" y="4489"/>
                    <a:pt x="1484" y="4489"/>
                  </a:cubicBezTo>
                  <a:cubicBezTo>
                    <a:pt x="2968" y="4223"/>
                    <a:pt x="3919" y="2739"/>
                    <a:pt x="4109" y="2397"/>
                  </a:cubicBezTo>
                  <a:cubicBezTo>
                    <a:pt x="4300" y="2359"/>
                    <a:pt x="4756" y="2207"/>
                    <a:pt x="5099" y="1788"/>
                  </a:cubicBezTo>
                  <a:cubicBezTo>
                    <a:pt x="5593" y="1256"/>
                    <a:pt x="5061" y="114"/>
                    <a:pt x="5061" y="76"/>
                  </a:cubicBezTo>
                  <a:cubicBezTo>
                    <a:pt x="5022" y="38"/>
                    <a:pt x="4946" y="0"/>
                    <a:pt x="49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57"/>
            <p:cNvSpPr/>
            <p:nvPr/>
          </p:nvSpPr>
          <p:spPr>
            <a:xfrm flipH="1">
              <a:off x="2825676" y="3744516"/>
              <a:ext cx="204901" cy="210159"/>
            </a:xfrm>
            <a:custGeom>
              <a:avLst/>
              <a:gdLst/>
              <a:ahLst/>
              <a:cxnLst/>
              <a:rect l="l" t="t" r="r" b="b"/>
              <a:pathLst>
                <a:path w="9664" h="9912" extrusionOk="0">
                  <a:moveTo>
                    <a:pt x="8029" y="0"/>
                  </a:moveTo>
                  <a:cubicBezTo>
                    <a:pt x="7568" y="0"/>
                    <a:pt x="6926" y="192"/>
                    <a:pt x="6392" y="1068"/>
                  </a:cubicBezTo>
                  <a:cubicBezTo>
                    <a:pt x="5707" y="2171"/>
                    <a:pt x="4109" y="6775"/>
                    <a:pt x="4109" y="6775"/>
                  </a:cubicBezTo>
                  <a:cubicBezTo>
                    <a:pt x="4109" y="6775"/>
                    <a:pt x="0" y="7117"/>
                    <a:pt x="115" y="7688"/>
                  </a:cubicBezTo>
                  <a:cubicBezTo>
                    <a:pt x="239" y="8404"/>
                    <a:pt x="1206" y="9912"/>
                    <a:pt x="3662" y="9912"/>
                  </a:cubicBezTo>
                  <a:cubicBezTo>
                    <a:pt x="4205" y="9912"/>
                    <a:pt x="4821" y="9838"/>
                    <a:pt x="5517" y="9666"/>
                  </a:cubicBezTo>
                  <a:cubicBezTo>
                    <a:pt x="8294" y="8182"/>
                    <a:pt x="9664" y="459"/>
                    <a:pt x="8637" y="117"/>
                  </a:cubicBezTo>
                  <a:cubicBezTo>
                    <a:pt x="8637" y="117"/>
                    <a:pt x="8388" y="0"/>
                    <a:pt x="8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57"/>
            <p:cNvSpPr/>
            <p:nvPr/>
          </p:nvSpPr>
          <p:spPr>
            <a:xfrm flipH="1">
              <a:off x="2833733" y="3740445"/>
              <a:ext cx="197650" cy="217898"/>
            </a:xfrm>
            <a:custGeom>
              <a:avLst/>
              <a:gdLst/>
              <a:ahLst/>
              <a:cxnLst/>
              <a:rect l="l" t="t" r="r" b="b"/>
              <a:pathLst>
                <a:path w="9322" h="10277" extrusionOk="0">
                  <a:moveTo>
                    <a:pt x="8104" y="309"/>
                  </a:moveTo>
                  <a:cubicBezTo>
                    <a:pt x="8370" y="309"/>
                    <a:pt x="8598" y="385"/>
                    <a:pt x="8636" y="461"/>
                  </a:cubicBezTo>
                  <a:cubicBezTo>
                    <a:pt x="8751" y="499"/>
                    <a:pt x="8827" y="689"/>
                    <a:pt x="8903" y="1108"/>
                  </a:cubicBezTo>
                  <a:cubicBezTo>
                    <a:pt x="9093" y="3315"/>
                    <a:pt x="7685" y="8565"/>
                    <a:pt x="5593" y="9744"/>
                  </a:cubicBezTo>
                  <a:cubicBezTo>
                    <a:pt x="4918" y="9901"/>
                    <a:pt x="4331" y="9966"/>
                    <a:pt x="3820" y="9966"/>
                  </a:cubicBezTo>
                  <a:cubicBezTo>
                    <a:pt x="2720" y="9966"/>
                    <a:pt x="1978" y="9663"/>
                    <a:pt x="1484" y="9326"/>
                  </a:cubicBezTo>
                  <a:cubicBezTo>
                    <a:pt x="761" y="8869"/>
                    <a:pt x="419" y="8260"/>
                    <a:pt x="381" y="7842"/>
                  </a:cubicBezTo>
                  <a:cubicBezTo>
                    <a:pt x="495" y="7614"/>
                    <a:pt x="2245" y="7233"/>
                    <a:pt x="4223" y="7119"/>
                  </a:cubicBezTo>
                  <a:lnTo>
                    <a:pt x="4337" y="7119"/>
                  </a:lnTo>
                  <a:lnTo>
                    <a:pt x="4376" y="7005"/>
                  </a:lnTo>
                  <a:cubicBezTo>
                    <a:pt x="4376" y="6967"/>
                    <a:pt x="5935" y="2401"/>
                    <a:pt x="6620" y="1298"/>
                  </a:cubicBezTo>
                  <a:cubicBezTo>
                    <a:pt x="7077" y="499"/>
                    <a:pt x="7647" y="309"/>
                    <a:pt x="8104" y="309"/>
                  </a:cubicBezTo>
                  <a:close/>
                  <a:moveTo>
                    <a:pt x="8019" y="1"/>
                  </a:moveTo>
                  <a:cubicBezTo>
                    <a:pt x="7515" y="1"/>
                    <a:pt x="6832" y="199"/>
                    <a:pt x="6278" y="1108"/>
                  </a:cubicBezTo>
                  <a:cubicBezTo>
                    <a:pt x="5669" y="2173"/>
                    <a:pt x="4299" y="6054"/>
                    <a:pt x="4033" y="6777"/>
                  </a:cubicBezTo>
                  <a:cubicBezTo>
                    <a:pt x="3234" y="6815"/>
                    <a:pt x="495" y="7119"/>
                    <a:pt x="38" y="7614"/>
                  </a:cubicBezTo>
                  <a:cubicBezTo>
                    <a:pt x="0" y="7728"/>
                    <a:pt x="0" y="7804"/>
                    <a:pt x="0" y="7880"/>
                  </a:cubicBezTo>
                  <a:cubicBezTo>
                    <a:pt x="115" y="8336"/>
                    <a:pt x="419" y="9059"/>
                    <a:pt x="1256" y="9592"/>
                  </a:cubicBezTo>
                  <a:cubicBezTo>
                    <a:pt x="1750" y="9972"/>
                    <a:pt x="2625" y="10277"/>
                    <a:pt x="3805" y="10277"/>
                  </a:cubicBezTo>
                  <a:cubicBezTo>
                    <a:pt x="4337" y="10277"/>
                    <a:pt x="4946" y="10201"/>
                    <a:pt x="5593" y="10010"/>
                  </a:cubicBezTo>
                  <a:lnTo>
                    <a:pt x="5669" y="10010"/>
                  </a:lnTo>
                  <a:cubicBezTo>
                    <a:pt x="7990" y="8717"/>
                    <a:pt x="9321" y="3048"/>
                    <a:pt x="9131" y="1070"/>
                  </a:cubicBezTo>
                  <a:cubicBezTo>
                    <a:pt x="9093" y="499"/>
                    <a:pt x="8941" y="195"/>
                    <a:pt x="8713" y="119"/>
                  </a:cubicBezTo>
                  <a:cubicBezTo>
                    <a:pt x="8649" y="103"/>
                    <a:pt x="8380" y="1"/>
                    <a:pt x="8019"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57"/>
            <p:cNvSpPr/>
            <p:nvPr/>
          </p:nvSpPr>
          <p:spPr>
            <a:xfrm flipH="1">
              <a:off x="2668366" y="3758469"/>
              <a:ext cx="255723" cy="546728"/>
            </a:xfrm>
            <a:custGeom>
              <a:avLst/>
              <a:gdLst/>
              <a:ahLst/>
              <a:cxnLst/>
              <a:rect l="l" t="t" r="r" b="b"/>
              <a:pathLst>
                <a:path w="12061" h="25786" extrusionOk="0">
                  <a:moveTo>
                    <a:pt x="4712" y="0"/>
                  </a:moveTo>
                  <a:cubicBezTo>
                    <a:pt x="4291" y="0"/>
                    <a:pt x="3843" y="118"/>
                    <a:pt x="3348" y="410"/>
                  </a:cubicBezTo>
                  <a:cubicBezTo>
                    <a:pt x="2511" y="943"/>
                    <a:pt x="1066" y="3149"/>
                    <a:pt x="875" y="4861"/>
                  </a:cubicBezTo>
                  <a:cubicBezTo>
                    <a:pt x="685" y="6649"/>
                    <a:pt x="1712" y="7791"/>
                    <a:pt x="1560" y="9236"/>
                  </a:cubicBezTo>
                  <a:cubicBezTo>
                    <a:pt x="1180" y="13802"/>
                    <a:pt x="114" y="19813"/>
                    <a:pt x="0" y="22552"/>
                  </a:cubicBezTo>
                  <a:cubicBezTo>
                    <a:pt x="495" y="24188"/>
                    <a:pt x="2854" y="25786"/>
                    <a:pt x="5745" y="25786"/>
                  </a:cubicBezTo>
                  <a:cubicBezTo>
                    <a:pt x="8218" y="25786"/>
                    <a:pt x="12060" y="23617"/>
                    <a:pt x="12060" y="23617"/>
                  </a:cubicBezTo>
                  <a:cubicBezTo>
                    <a:pt x="12060" y="23617"/>
                    <a:pt x="11071" y="16160"/>
                    <a:pt x="8750" y="10149"/>
                  </a:cubicBezTo>
                  <a:cubicBezTo>
                    <a:pt x="8941" y="8247"/>
                    <a:pt x="10196" y="5204"/>
                    <a:pt x="10158" y="4291"/>
                  </a:cubicBezTo>
                  <a:cubicBezTo>
                    <a:pt x="10120" y="2236"/>
                    <a:pt x="8294" y="1894"/>
                    <a:pt x="7077" y="981"/>
                  </a:cubicBezTo>
                  <a:cubicBezTo>
                    <a:pt x="6290" y="474"/>
                    <a:pt x="5555" y="0"/>
                    <a:pt x="4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57"/>
            <p:cNvSpPr/>
            <p:nvPr/>
          </p:nvSpPr>
          <p:spPr>
            <a:xfrm flipH="1">
              <a:off x="2665143" y="3753952"/>
              <a:ext cx="262169" cy="555272"/>
            </a:xfrm>
            <a:custGeom>
              <a:avLst/>
              <a:gdLst/>
              <a:ahLst/>
              <a:cxnLst/>
              <a:rect l="l" t="t" r="r" b="b"/>
              <a:pathLst>
                <a:path w="12365" h="26189" extrusionOk="0">
                  <a:moveTo>
                    <a:pt x="4792" y="344"/>
                  </a:moveTo>
                  <a:cubicBezTo>
                    <a:pt x="5579" y="344"/>
                    <a:pt x="6295" y="795"/>
                    <a:pt x="7114" y="1384"/>
                  </a:cubicBezTo>
                  <a:cubicBezTo>
                    <a:pt x="7419" y="1612"/>
                    <a:pt x="7761" y="1764"/>
                    <a:pt x="8066" y="1955"/>
                  </a:cubicBezTo>
                  <a:cubicBezTo>
                    <a:pt x="9131" y="2525"/>
                    <a:pt x="10120" y="3096"/>
                    <a:pt x="10158" y="4580"/>
                  </a:cubicBezTo>
                  <a:cubicBezTo>
                    <a:pt x="10158" y="4960"/>
                    <a:pt x="9892" y="5911"/>
                    <a:pt x="9587" y="6862"/>
                  </a:cubicBezTo>
                  <a:cubicBezTo>
                    <a:pt x="9283" y="8004"/>
                    <a:pt x="8826" y="9335"/>
                    <a:pt x="8750" y="10362"/>
                  </a:cubicBezTo>
                  <a:lnTo>
                    <a:pt x="8750" y="10400"/>
                  </a:lnTo>
                  <a:lnTo>
                    <a:pt x="8750" y="10477"/>
                  </a:lnTo>
                  <a:cubicBezTo>
                    <a:pt x="10881" y="15993"/>
                    <a:pt x="11870" y="22841"/>
                    <a:pt x="12022" y="23792"/>
                  </a:cubicBezTo>
                  <a:cubicBezTo>
                    <a:pt x="11451" y="24096"/>
                    <a:pt x="8066" y="25884"/>
                    <a:pt x="5897" y="25884"/>
                  </a:cubicBezTo>
                  <a:cubicBezTo>
                    <a:pt x="3082" y="25884"/>
                    <a:pt x="799" y="24249"/>
                    <a:pt x="343" y="22765"/>
                  </a:cubicBezTo>
                  <a:cubicBezTo>
                    <a:pt x="419" y="21433"/>
                    <a:pt x="723" y="19303"/>
                    <a:pt x="913" y="17020"/>
                  </a:cubicBezTo>
                  <a:cubicBezTo>
                    <a:pt x="1218" y="14585"/>
                    <a:pt x="1598" y="11770"/>
                    <a:pt x="1788" y="9449"/>
                  </a:cubicBezTo>
                  <a:cubicBezTo>
                    <a:pt x="1864" y="8727"/>
                    <a:pt x="1636" y="8118"/>
                    <a:pt x="1484" y="7471"/>
                  </a:cubicBezTo>
                  <a:cubicBezTo>
                    <a:pt x="1294" y="6710"/>
                    <a:pt x="1027" y="5987"/>
                    <a:pt x="1141" y="5074"/>
                  </a:cubicBezTo>
                  <a:cubicBezTo>
                    <a:pt x="1370" y="3362"/>
                    <a:pt x="2815" y="1194"/>
                    <a:pt x="3576" y="699"/>
                  </a:cubicBezTo>
                  <a:cubicBezTo>
                    <a:pt x="4012" y="450"/>
                    <a:pt x="4410" y="344"/>
                    <a:pt x="4792" y="344"/>
                  </a:cubicBezTo>
                  <a:close/>
                  <a:moveTo>
                    <a:pt x="4809" y="0"/>
                  </a:moveTo>
                  <a:cubicBezTo>
                    <a:pt x="4376" y="0"/>
                    <a:pt x="3921" y="127"/>
                    <a:pt x="3424" y="433"/>
                  </a:cubicBezTo>
                  <a:cubicBezTo>
                    <a:pt x="2473" y="1004"/>
                    <a:pt x="1027" y="3324"/>
                    <a:pt x="837" y="5036"/>
                  </a:cubicBezTo>
                  <a:cubicBezTo>
                    <a:pt x="761" y="5987"/>
                    <a:pt x="989" y="6748"/>
                    <a:pt x="1218" y="7509"/>
                  </a:cubicBezTo>
                  <a:cubicBezTo>
                    <a:pt x="1408" y="8194"/>
                    <a:pt x="1598" y="8765"/>
                    <a:pt x="1560" y="9411"/>
                  </a:cubicBezTo>
                  <a:cubicBezTo>
                    <a:pt x="1370" y="11732"/>
                    <a:pt x="989" y="14547"/>
                    <a:pt x="647" y="16982"/>
                  </a:cubicBezTo>
                  <a:cubicBezTo>
                    <a:pt x="381" y="19341"/>
                    <a:pt x="76" y="21433"/>
                    <a:pt x="0" y="22765"/>
                  </a:cubicBezTo>
                  <a:lnTo>
                    <a:pt x="0" y="22841"/>
                  </a:lnTo>
                  <a:lnTo>
                    <a:pt x="0" y="22879"/>
                  </a:lnTo>
                  <a:cubicBezTo>
                    <a:pt x="533" y="24477"/>
                    <a:pt x="2853" y="26189"/>
                    <a:pt x="5897" y="26189"/>
                  </a:cubicBezTo>
                  <a:cubicBezTo>
                    <a:pt x="8370" y="26189"/>
                    <a:pt x="12174" y="24096"/>
                    <a:pt x="12250" y="23906"/>
                  </a:cubicBezTo>
                  <a:lnTo>
                    <a:pt x="12365" y="23868"/>
                  </a:lnTo>
                  <a:lnTo>
                    <a:pt x="12365" y="23792"/>
                  </a:lnTo>
                  <a:cubicBezTo>
                    <a:pt x="12365" y="23678"/>
                    <a:pt x="11337" y="16259"/>
                    <a:pt x="9055" y="10324"/>
                  </a:cubicBezTo>
                  <a:cubicBezTo>
                    <a:pt x="9169" y="9335"/>
                    <a:pt x="9587" y="8042"/>
                    <a:pt x="9930" y="6900"/>
                  </a:cubicBezTo>
                  <a:cubicBezTo>
                    <a:pt x="10196" y="5835"/>
                    <a:pt x="10500" y="4960"/>
                    <a:pt x="10500" y="4504"/>
                  </a:cubicBezTo>
                  <a:cubicBezTo>
                    <a:pt x="10462" y="2868"/>
                    <a:pt x="9245" y="2183"/>
                    <a:pt x="8218" y="1612"/>
                  </a:cubicBezTo>
                  <a:cubicBezTo>
                    <a:pt x="7875" y="1460"/>
                    <a:pt x="7609" y="1270"/>
                    <a:pt x="7305" y="1080"/>
                  </a:cubicBezTo>
                  <a:cubicBezTo>
                    <a:pt x="6445" y="498"/>
                    <a:pt x="5669" y="0"/>
                    <a:pt x="480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57"/>
            <p:cNvSpPr/>
            <p:nvPr/>
          </p:nvSpPr>
          <p:spPr>
            <a:xfrm flipH="1">
              <a:off x="2786142" y="3784911"/>
              <a:ext cx="95199" cy="131498"/>
            </a:xfrm>
            <a:custGeom>
              <a:avLst/>
              <a:gdLst/>
              <a:ahLst/>
              <a:cxnLst/>
              <a:rect l="l" t="t" r="r" b="b"/>
              <a:pathLst>
                <a:path w="4490" h="6202" extrusionOk="0">
                  <a:moveTo>
                    <a:pt x="1865" y="0"/>
                  </a:moveTo>
                  <a:lnTo>
                    <a:pt x="876" y="723"/>
                  </a:lnTo>
                  <a:lnTo>
                    <a:pt x="1" y="4337"/>
                  </a:lnTo>
                  <a:lnTo>
                    <a:pt x="685" y="6201"/>
                  </a:lnTo>
                  <a:lnTo>
                    <a:pt x="2207" y="5517"/>
                  </a:lnTo>
                  <a:lnTo>
                    <a:pt x="4490" y="875"/>
                  </a:lnTo>
                  <a:lnTo>
                    <a:pt x="1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57"/>
            <p:cNvSpPr/>
            <p:nvPr/>
          </p:nvSpPr>
          <p:spPr>
            <a:xfrm flipH="1">
              <a:off x="2781287" y="3782472"/>
              <a:ext cx="102472" cy="137965"/>
            </a:xfrm>
            <a:custGeom>
              <a:avLst/>
              <a:gdLst/>
              <a:ahLst/>
              <a:cxnLst/>
              <a:rect l="l" t="t" r="r" b="b"/>
              <a:pathLst>
                <a:path w="4833" h="6507" extrusionOk="0">
                  <a:moveTo>
                    <a:pt x="2017" y="381"/>
                  </a:moveTo>
                  <a:lnTo>
                    <a:pt x="4414" y="1142"/>
                  </a:lnTo>
                  <a:lnTo>
                    <a:pt x="2207" y="5555"/>
                  </a:lnTo>
                  <a:lnTo>
                    <a:pt x="876" y="6126"/>
                  </a:lnTo>
                  <a:lnTo>
                    <a:pt x="305" y="4452"/>
                  </a:lnTo>
                  <a:lnTo>
                    <a:pt x="1142" y="952"/>
                  </a:lnTo>
                  <a:lnTo>
                    <a:pt x="2017" y="381"/>
                  </a:lnTo>
                  <a:close/>
                  <a:moveTo>
                    <a:pt x="1979" y="1"/>
                  </a:moveTo>
                  <a:lnTo>
                    <a:pt x="838" y="762"/>
                  </a:lnTo>
                  <a:lnTo>
                    <a:pt x="1" y="4414"/>
                  </a:lnTo>
                  <a:lnTo>
                    <a:pt x="1" y="4452"/>
                  </a:lnTo>
                  <a:lnTo>
                    <a:pt x="685" y="6507"/>
                  </a:lnTo>
                  <a:lnTo>
                    <a:pt x="2473" y="5746"/>
                  </a:lnTo>
                  <a:lnTo>
                    <a:pt x="4832" y="876"/>
                  </a:lnTo>
                  <a:lnTo>
                    <a:pt x="1979"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57"/>
            <p:cNvSpPr/>
            <p:nvPr/>
          </p:nvSpPr>
          <p:spPr>
            <a:xfrm flipH="1">
              <a:off x="2683686" y="3630648"/>
              <a:ext cx="133109" cy="117165"/>
            </a:xfrm>
            <a:custGeom>
              <a:avLst/>
              <a:gdLst/>
              <a:ahLst/>
              <a:cxnLst/>
              <a:rect l="l" t="t" r="r" b="b"/>
              <a:pathLst>
                <a:path w="6278" h="5526" extrusionOk="0">
                  <a:moveTo>
                    <a:pt x="2681" y="1"/>
                  </a:moveTo>
                  <a:cubicBezTo>
                    <a:pt x="2226" y="1"/>
                    <a:pt x="1769" y="232"/>
                    <a:pt x="1408" y="732"/>
                  </a:cubicBezTo>
                  <a:cubicBezTo>
                    <a:pt x="0" y="2596"/>
                    <a:pt x="2207" y="5525"/>
                    <a:pt x="4147" y="5525"/>
                  </a:cubicBezTo>
                  <a:cubicBezTo>
                    <a:pt x="6163" y="5525"/>
                    <a:pt x="6277" y="3927"/>
                    <a:pt x="6277" y="3927"/>
                  </a:cubicBezTo>
                  <a:cubicBezTo>
                    <a:pt x="6277" y="3927"/>
                    <a:pt x="4870" y="3395"/>
                    <a:pt x="4527" y="1911"/>
                  </a:cubicBezTo>
                  <a:cubicBezTo>
                    <a:pt x="4262" y="702"/>
                    <a:pt x="3474" y="1"/>
                    <a:pt x="2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57"/>
            <p:cNvSpPr/>
            <p:nvPr/>
          </p:nvSpPr>
          <p:spPr>
            <a:xfrm flipH="1">
              <a:off x="2679657" y="3627043"/>
              <a:ext cx="123441" cy="124798"/>
            </a:xfrm>
            <a:custGeom>
              <a:avLst/>
              <a:gdLst/>
              <a:ahLst/>
              <a:cxnLst/>
              <a:rect l="l" t="t" r="r" b="b"/>
              <a:pathLst>
                <a:path w="5822" h="5886" extrusionOk="0">
                  <a:moveTo>
                    <a:pt x="2360" y="331"/>
                  </a:moveTo>
                  <a:cubicBezTo>
                    <a:pt x="3044" y="483"/>
                    <a:pt x="3539" y="1130"/>
                    <a:pt x="3805" y="2081"/>
                  </a:cubicBezTo>
                  <a:cubicBezTo>
                    <a:pt x="4072" y="3374"/>
                    <a:pt x="5175" y="3983"/>
                    <a:pt x="5555" y="4173"/>
                  </a:cubicBezTo>
                  <a:cubicBezTo>
                    <a:pt x="5441" y="4554"/>
                    <a:pt x="5137" y="5543"/>
                    <a:pt x="3615" y="5543"/>
                  </a:cubicBezTo>
                  <a:lnTo>
                    <a:pt x="3539" y="5543"/>
                  </a:lnTo>
                  <a:cubicBezTo>
                    <a:pt x="2550" y="5543"/>
                    <a:pt x="1409" y="4706"/>
                    <a:pt x="838" y="3565"/>
                  </a:cubicBezTo>
                  <a:cubicBezTo>
                    <a:pt x="381" y="2614"/>
                    <a:pt x="381" y="1662"/>
                    <a:pt x="876" y="978"/>
                  </a:cubicBezTo>
                  <a:cubicBezTo>
                    <a:pt x="1218" y="559"/>
                    <a:pt x="1599" y="331"/>
                    <a:pt x="2017" y="331"/>
                  </a:cubicBezTo>
                  <a:cubicBezTo>
                    <a:pt x="2093" y="331"/>
                    <a:pt x="2153" y="348"/>
                    <a:pt x="2229" y="348"/>
                  </a:cubicBezTo>
                  <a:cubicBezTo>
                    <a:pt x="2267" y="348"/>
                    <a:pt x="2309" y="344"/>
                    <a:pt x="2360" y="331"/>
                  </a:cubicBezTo>
                  <a:close/>
                  <a:moveTo>
                    <a:pt x="2044" y="1"/>
                  </a:moveTo>
                  <a:cubicBezTo>
                    <a:pt x="1522" y="1"/>
                    <a:pt x="997" y="271"/>
                    <a:pt x="610" y="787"/>
                  </a:cubicBezTo>
                  <a:cubicBezTo>
                    <a:pt x="39" y="1624"/>
                    <a:pt x="1" y="2652"/>
                    <a:pt x="496" y="3717"/>
                  </a:cubicBezTo>
                  <a:cubicBezTo>
                    <a:pt x="1142" y="4934"/>
                    <a:pt x="2398" y="5885"/>
                    <a:pt x="3539" y="5885"/>
                  </a:cubicBezTo>
                  <a:cubicBezTo>
                    <a:pt x="5631" y="5885"/>
                    <a:pt x="5822" y="4173"/>
                    <a:pt x="5784" y="4135"/>
                  </a:cubicBezTo>
                  <a:lnTo>
                    <a:pt x="5784" y="3983"/>
                  </a:lnTo>
                  <a:lnTo>
                    <a:pt x="5708" y="3945"/>
                  </a:lnTo>
                  <a:cubicBezTo>
                    <a:pt x="5708" y="3945"/>
                    <a:pt x="4300" y="3412"/>
                    <a:pt x="4034" y="2043"/>
                  </a:cubicBezTo>
                  <a:cubicBezTo>
                    <a:pt x="3805" y="978"/>
                    <a:pt x="3121" y="217"/>
                    <a:pt x="2322" y="27"/>
                  </a:cubicBezTo>
                  <a:cubicBezTo>
                    <a:pt x="2230" y="9"/>
                    <a:pt x="2137" y="1"/>
                    <a:pt x="204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57"/>
            <p:cNvSpPr/>
            <p:nvPr/>
          </p:nvSpPr>
          <p:spPr>
            <a:xfrm flipH="1">
              <a:off x="2737729" y="3640805"/>
              <a:ext cx="52455" cy="41663"/>
            </a:xfrm>
            <a:custGeom>
              <a:avLst/>
              <a:gdLst/>
              <a:ahLst/>
              <a:cxnLst/>
              <a:rect l="l" t="t" r="r" b="b"/>
              <a:pathLst>
                <a:path w="2474" h="1965" extrusionOk="0">
                  <a:moveTo>
                    <a:pt x="1107" y="1"/>
                  </a:moveTo>
                  <a:cubicBezTo>
                    <a:pt x="553" y="1"/>
                    <a:pt x="1" y="443"/>
                    <a:pt x="1" y="443"/>
                  </a:cubicBezTo>
                  <a:lnTo>
                    <a:pt x="1484" y="1965"/>
                  </a:lnTo>
                  <a:cubicBezTo>
                    <a:pt x="1484" y="1965"/>
                    <a:pt x="2474" y="1166"/>
                    <a:pt x="1789" y="329"/>
                  </a:cubicBezTo>
                  <a:cubicBezTo>
                    <a:pt x="1592" y="85"/>
                    <a:pt x="1349" y="1"/>
                    <a:pt x="1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57"/>
            <p:cNvSpPr/>
            <p:nvPr/>
          </p:nvSpPr>
          <p:spPr>
            <a:xfrm flipH="1">
              <a:off x="2742564" y="3638218"/>
              <a:ext cx="50844" cy="47472"/>
            </a:xfrm>
            <a:custGeom>
              <a:avLst/>
              <a:gdLst/>
              <a:ahLst/>
              <a:cxnLst/>
              <a:rect l="l" t="t" r="r" b="b"/>
              <a:pathLst>
                <a:path w="2398" h="2239" extrusionOk="0">
                  <a:moveTo>
                    <a:pt x="1229" y="301"/>
                  </a:moveTo>
                  <a:cubicBezTo>
                    <a:pt x="1447" y="301"/>
                    <a:pt x="1671" y="379"/>
                    <a:pt x="1865" y="603"/>
                  </a:cubicBezTo>
                  <a:cubicBezTo>
                    <a:pt x="1979" y="793"/>
                    <a:pt x="2055" y="983"/>
                    <a:pt x="2055" y="1173"/>
                  </a:cubicBezTo>
                  <a:cubicBezTo>
                    <a:pt x="2017" y="1478"/>
                    <a:pt x="1751" y="1744"/>
                    <a:pt x="1636" y="1896"/>
                  </a:cubicBezTo>
                  <a:lnTo>
                    <a:pt x="381" y="603"/>
                  </a:lnTo>
                  <a:cubicBezTo>
                    <a:pt x="566" y="487"/>
                    <a:pt x="891" y="301"/>
                    <a:pt x="1229" y="301"/>
                  </a:cubicBezTo>
                  <a:close/>
                  <a:moveTo>
                    <a:pt x="1283" y="1"/>
                  </a:moveTo>
                  <a:cubicBezTo>
                    <a:pt x="808" y="1"/>
                    <a:pt x="321" y="262"/>
                    <a:pt x="39" y="451"/>
                  </a:cubicBezTo>
                  <a:cubicBezTo>
                    <a:pt x="0" y="451"/>
                    <a:pt x="0" y="527"/>
                    <a:pt x="0" y="565"/>
                  </a:cubicBezTo>
                  <a:cubicBezTo>
                    <a:pt x="0" y="565"/>
                    <a:pt x="0" y="603"/>
                    <a:pt x="39" y="641"/>
                  </a:cubicBezTo>
                  <a:lnTo>
                    <a:pt x="1522" y="2163"/>
                  </a:lnTo>
                  <a:cubicBezTo>
                    <a:pt x="1522" y="2239"/>
                    <a:pt x="1560" y="2239"/>
                    <a:pt x="1636" y="2239"/>
                  </a:cubicBezTo>
                  <a:cubicBezTo>
                    <a:pt x="1636" y="2239"/>
                    <a:pt x="1674" y="2239"/>
                    <a:pt x="1712" y="2163"/>
                  </a:cubicBezTo>
                  <a:cubicBezTo>
                    <a:pt x="1712" y="2163"/>
                    <a:pt x="2283" y="1744"/>
                    <a:pt x="2321" y="1173"/>
                  </a:cubicBezTo>
                  <a:cubicBezTo>
                    <a:pt x="2397" y="907"/>
                    <a:pt x="2283" y="603"/>
                    <a:pt x="2093" y="375"/>
                  </a:cubicBezTo>
                  <a:cubicBezTo>
                    <a:pt x="1861" y="99"/>
                    <a:pt x="1574" y="1"/>
                    <a:pt x="128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57"/>
            <p:cNvSpPr/>
            <p:nvPr/>
          </p:nvSpPr>
          <p:spPr>
            <a:xfrm flipH="1">
              <a:off x="2774838" y="3758278"/>
              <a:ext cx="67784" cy="54236"/>
            </a:xfrm>
            <a:custGeom>
              <a:avLst/>
              <a:gdLst/>
              <a:ahLst/>
              <a:cxnLst/>
              <a:rect l="l" t="t" r="r" b="b"/>
              <a:pathLst>
                <a:path w="3197" h="2558" extrusionOk="0">
                  <a:moveTo>
                    <a:pt x="343" y="1"/>
                  </a:moveTo>
                  <a:cubicBezTo>
                    <a:pt x="343" y="1"/>
                    <a:pt x="1" y="2359"/>
                    <a:pt x="724" y="2512"/>
                  </a:cubicBezTo>
                  <a:cubicBezTo>
                    <a:pt x="851" y="2542"/>
                    <a:pt x="980" y="2558"/>
                    <a:pt x="1110" y="2558"/>
                  </a:cubicBezTo>
                  <a:cubicBezTo>
                    <a:pt x="1790" y="2558"/>
                    <a:pt x="2493" y="2121"/>
                    <a:pt x="3197" y="1066"/>
                  </a:cubicBezTo>
                  <a:cubicBezTo>
                    <a:pt x="2702" y="381"/>
                    <a:pt x="2474" y="1"/>
                    <a:pt x="2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57"/>
            <p:cNvSpPr/>
            <p:nvPr/>
          </p:nvSpPr>
          <p:spPr>
            <a:xfrm flipH="1">
              <a:off x="2772421" y="3755055"/>
              <a:ext cx="72619" cy="61318"/>
            </a:xfrm>
            <a:custGeom>
              <a:avLst/>
              <a:gdLst/>
              <a:ahLst/>
              <a:cxnLst/>
              <a:rect l="l" t="t" r="r" b="b"/>
              <a:pathLst>
                <a:path w="3425" h="2892" extrusionOk="0">
                  <a:moveTo>
                    <a:pt x="571" y="343"/>
                  </a:moveTo>
                  <a:lnTo>
                    <a:pt x="2550" y="381"/>
                  </a:lnTo>
                  <a:cubicBezTo>
                    <a:pt x="2626" y="457"/>
                    <a:pt x="2816" y="799"/>
                    <a:pt x="3158" y="1294"/>
                  </a:cubicBezTo>
                  <a:cubicBezTo>
                    <a:pt x="2548" y="2161"/>
                    <a:pt x="1911" y="2594"/>
                    <a:pt x="1247" y="2594"/>
                  </a:cubicBezTo>
                  <a:cubicBezTo>
                    <a:pt x="1124" y="2594"/>
                    <a:pt x="1001" y="2579"/>
                    <a:pt x="876" y="2549"/>
                  </a:cubicBezTo>
                  <a:cubicBezTo>
                    <a:pt x="495" y="2473"/>
                    <a:pt x="495" y="1218"/>
                    <a:pt x="571" y="343"/>
                  </a:cubicBezTo>
                  <a:close/>
                  <a:moveTo>
                    <a:pt x="457" y="0"/>
                  </a:moveTo>
                  <a:cubicBezTo>
                    <a:pt x="381" y="0"/>
                    <a:pt x="305" y="39"/>
                    <a:pt x="305" y="153"/>
                  </a:cubicBezTo>
                  <a:cubicBezTo>
                    <a:pt x="267" y="571"/>
                    <a:pt x="1" y="2664"/>
                    <a:pt x="762" y="2854"/>
                  </a:cubicBezTo>
                  <a:cubicBezTo>
                    <a:pt x="914" y="2892"/>
                    <a:pt x="1066" y="2892"/>
                    <a:pt x="1218" y="2892"/>
                  </a:cubicBezTo>
                  <a:cubicBezTo>
                    <a:pt x="1827" y="2892"/>
                    <a:pt x="2588" y="2549"/>
                    <a:pt x="3387" y="1332"/>
                  </a:cubicBezTo>
                  <a:cubicBezTo>
                    <a:pt x="3425" y="1294"/>
                    <a:pt x="3425" y="1218"/>
                    <a:pt x="3387" y="1180"/>
                  </a:cubicBezTo>
                  <a:cubicBezTo>
                    <a:pt x="2968" y="457"/>
                    <a:pt x="2664" y="77"/>
                    <a:pt x="2664" y="77"/>
                  </a:cubicBezTo>
                  <a:cubicBezTo>
                    <a:pt x="2664" y="39"/>
                    <a:pt x="2626" y="39"/>
                    <a:pt x="2588" y="39"/>
                  </a:cubicBezTo>
                  <a:lnTo>
                    <a:pt x="457"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57"/>
            <p:cNvSpPr/>
            <p:nvPr/>
          </p:nvSpPr>
          <p:spPr>
            <a:xfrm flipH="1">
              <a:off x="2774013" y="3675008"/>
              <a:ext cx="95220" cy="110401"/>
            </a:xfrm>
            <a:custGeom>
              <a:avLst/>
              <a:gdLst/>
              <a:ahLst/>
              <a:cxnLst/>
              <a:rect l="l" t="t" r="r" b="b"/>
              <a:pathLst>
                <a:path w="4491" h="5207" extrusionOk="0">
                  <a:moveTo>
                    <a:pt x="1079" y="1"/>
                  </a:moveTo>
                  <a:cubicBezTo>
                    <a:pt x="684" y="1"/>
                    <a:pt x="388" y="181"/>
                    <a:pt x="305" y="618"/>
                  </a:cubicBezTo>
                  <a:cubicBezTo>
                    <a:pt x="0" y="2102"/>
                    <a:pt x="191" y="4004"/>
                    <a:pt x="1332" y="4955"/>
                  </a:cubicBezTo>
                  <a:cubicBezTo>
                    <a:pt x="1538" y="5128"/>
                    <a:pt x="1794" y="5206"/>
                    <a:pt x="2070" y="5206"/>
                  </a:cubicBezTo>
                  <a:cubicBezTo>
                    <a:pt x="3066" y="5206"/>
                    <a:pt x="4316" y="4182"/>
                    <a:pt x="4375" y="2900"/>
                  </a:cubicBezTo>
                  <a:cubicBezTo>
                    <a:pt x="4490" y="1722"/>
                    <a:pt x="2303" y="1"/>
                    <a:pt x="1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57"/>
            <p:cNvSpPr/>
            <p:nvPr/>
          </p:nvSpPr>
          <p:spPr>
            <a:xfrm flipH="1">
              <a:off x="2771618" y="3671700"/>
              <a:ext cx="100839" cy="116444"/>
            </a:xfrm>
            <a:custGeom>
              <a:avLst/>
              <a:gdLst/>
              <a:ahLst/>
              <a:cxnLst/>
              <a:rect l="l" t="t" r="r" b="b"/>
              <a:pathLst>
                <a:path w="4756" h="5492" extrusionOk="0">
                  <a:moveTo>
                    <a:pt x="1370" y="317"/>
                  </a:moveTo>
                  <a:cubicBezTo>
                    <a:pt x="2587" y="469"/>
                    <a:pt x="4451" y="2029"/>
                    <a:pt x="4337" y="3018"/>
                  </a:cubicBezTo>
                  <a:cubicBezTo>
                    <a:pt x="4261" y="3970"/>
                    <a:pt x="3500" y="4730"/>
                    <a:pt x="2815" y="5035"/>
                  </a:cubicBezTo>
                  <a:cubicBezTo>
                    <a:pt x="2613" y="5136"/>
                    <a:pt x="2404" y="5185"/>
                    <a:pt x="2207" y="5185"/>
                  </a:cubicBezTo>
                  <a:cubicBezTo>
                    <a:pt x="1958" y="5185"/>
                    <a:pt x="1730" y="5107"/>
                    <a:pt x="1560" y="4959"/>
                  </a:cubicBezTo>
                  <a:cubicBezTo>
                    <a:pt x="457" y="4008"/>
                    <a:pt x="343" y="2105"/>
                    <a:pt x="609" y="774"/>
                  </a:cubicBezTo>
                  <a:cubicBezTo>
                    <a:pt x="609" y="698"/>
                    <a:pt x="685" y="317"/>
                    <a:pt x="1218" y="317"/>
                  </a:cubicBezTo>
                  <a:close/>
                  <a:moveTo>
                    <a:pt x="1208" y="0"/>
                  </a:moveTo>
                  <a:cubicBezTo>
                    <a:pt x="701" y="0"/>
                    <a:pt x="334" y="263"/>
                    <a:pt x="266" y="736"/>
                  </a:cubicBezTo>
                  <a:cubicBezTo>
                    <a:pt x="0" y="2258"/>
                    <a:pt x="152" y="4198"/>
                    <a:pt x="1370" y="5225"/>
                  </a:cubicBezTo>
                  <a:cubicBezTo>
                    <a:pt x="1598" y="5415"/>
                    <a:pt x="1864" y="5491"/>
                    <a:pt x="2207" y="5491"/>
                  </a:cubicBezTo>
                  <a:cubicBezTo>
                    <a:pt x="2435" y="5491"/>
                    <a:pt x="2739" y="5453"/>
                    <a:pt x="2930" y="5301"/>
                  </a:cubicBezTo>
                  <a:cubicBezTo>
                    <a:pt x="3690" y="4959"/>
                    <a:pt x="4527" y="4160"/>
                    <a:pt x="4642" y="3056"/>
                  </a:cubicBezTo>
                  <a:cubicBezTo>
                    <a:pt x="4756" y="1801"/>
                    <a:pt x="2625" y="165"/>
                    <a:pt x="1408" y="13"/>
                  </a:cubicBezTo>
                  <a:cubicBezTo>
                    <a:pt x="1339" y="4"/>
                    <a:pt x="1273" y="0"/>
                    <a:pt x="12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57"/>
            <p:cNvSpPr/>
            <p:nvPr/>
          </p:nvSpPr>
          <p:spPr>
            <a:xfrm flipH="1">
              <a:off x="2751814" y="3639808"/>
              <a:ext cx="117419" cy="119285"/>
            </a:xfrm>
            <a:custGeom>
              <a:avLst/>
              <a:gdLst/>
              <a:ahLst/>
              <a:cxnLst/>
              <a:rect l="l" t="t" r="r" b="b"/>
              <a:pathLst>
                <a:path w="5538" h="5626" extrusionOk="0">
                  <a:moveTo>
                    <a:pt x="2591" y="1"/>
                  </a:moveTo>
                  <a:cubicBezTo>
                    <a:pt x="2311" y="1"/>
                    <a:pt x="2028" y="47"/>
                    <a:pt x="1750" y="147"/>
                  </a:cubicBezTo>
                  <a:cubicBezTo>
                    <a:pt x="0" y="832"/>
                    <a:pt x="267" y="2240"/>
                    <a:pt x="267" y="2240"/>
                  </a:cubicBezTo>
                  <a:cubicBezTo>
                    <a:pt x="267" y="2240"/>
                    <a:pt x="1682" y="3340"/>
                    <a:pt x="2796" y="3340"/>
                  </a:cubicBezTo>
                  <a:cubicBezTo>
                    <a:pt x="2908" y="3340"/>
                    <a:pt x="3016" y="3329"/>
                    <a:pt x="3120" y="3305"/>
                  </a:cubicBezTo>
                  <a:cubicBezTo>
                    <a:pt x="3424" y="3990"/>
                    <a:pt x="3615" y="4560"/>
                    <a:pt x="3615" y="4560"/>
                  </a:cubicBezTo>
                  <a:lnTo>
                    <a:pt x="3957" y="5626"/>
                  </a:lnTo>
                  <a:cubicBezTo>
                    <a:pt x="3957" y="5626"/>
                    <a:pt x="5288" y="4560"/>
                    <a:pt x="5441" y="2848"/>
                  </a:cubicBezTo>
                  <a:cubicBezTo>
                    <a:pt x="5537" y="1370"/>
                    <a:pt x="4113" y="1"/>
                    <a:pt x="2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57"/>
            <p:cNvSpPr/>
            <p:nvPr/>
          </p:nvSpPr>
          <p:spPr>
            <a:xfrm flipH="1">
              <a:off x="2748231" y="3636288"/>
              <a:ext cx="122614" cy="128466"/>
            </a:xfrm>
            <a:custGeom>
              <a:avLst/>
              <a:gdLst/>
              <a:ahLst/>
              <a:cxnLst/>
              <a:rect l="l" t="t" r="r" b="b"/>
              <a:pathLst>
                <a:path w="5783" h="6059" extrusionOk="0">
                  <a:moveTo>
                    <a:pt x="2765" y="395"/>
                  </a:moveTo>
                  <a:cubicBezTo>
                    <a:pt x="3319" y="395"/>
                    <a:pt x="3890" y="590"/>
                    <a:pt x="4375" y="922"/>
                  </a:cubicBezTo>
                  <a:cubicBezTo>
                    <a:pt x="5098" y="1493"/>
                    <a:pt x="5479" y="2330"/>
                    <a:pt x="5403" y="3129"/>
                  </a:cubicBezTo>
                  <a:cubicBezTo>
                    <a:pt x="5326" y="4346"/>
                    <a:pt x="4528" y="5259"/>
                    <a:pt x="4185" y="5601"/>
                  </a:cubicBezTo>
                  <a:lnTo>
                    <a:pt x="3881" y="4726"/>
                  </a:lnTo>
                  <a:cubicBezTo>
                    <a:pt x="3881" y="4726"/>
                    <a:pt x="3652" y="4118"/>
                    <a:pt x="3386" y="3471"/>
                  </a:cubicBezTo>
                  <a:lnTo>
                    <a:pt x="3310" y="3319"/>
                  </a:lnTo>
                  <a:lnTo>
                    <a:pt x="3234" y="3357"/>
                  </a:lnTo>
                  <a:cubicBezTo>
                    <a:pt x="3137" y="3380"/>
                    <a:pt x="3034" y="3391"/>
                    <a:pt x="2928" y="3391"/>
                  </a:cubicBezTo>
                  <a:cubicBezTo>
                    <a:pt x="1999" y="3391"/>
                    <a:pt x="810" y="2577"/>
                    <a:pt x="571" y="2406"/>
                  </a:cubicBezTo>
                  <a:cubicBezTo>
                    <a:pt x="533" y="2178"/>
                    <a:pt x="571" y="1112"/>
                    <a:pt x="1979" y="542"/>
                  </a:cubicBezTo>
                  <a:cubicBezTo>
                    <a:pt x="2228" y="442"/>
                    <a:pt x="2495" y="395"/>
                    <a:pt x="2765" y="395"/>
                  </a:cubicBezTo>
                  <a:close/>
                  <a:moveTo>
                    <a:pt x="2778" y="0"/>
                  </a:moveTo>
                  <a:cubicBezTo>
                    <a:pt x="2464" y="0"/>
                    <a:pt x="2155" y="56"/>
                    <a:pt x="1864" y="161"/>
                  </a:cubicBezTo>
                  <a:cubicBezTo>
                    <a:pt x="0" y="884"/>
                    <a:pt x="229" y="2444"/>
                    <a:pt x="229" y="2444"/>
                  </a:cubicBezTo>
                  <a:lnTo>
                    <a:pt x="229" y="2520"/>
                  </a:lnTo>
                  <a:lnTo>
                    <a:pt x="267" y="2558"/>
                  </a:lnTo>
                  <a:cubicBezTo>
                    <a:pt x="337" y="2593"/>
                    <a:pt x="1723" y="3681"/>
                    <a:pt x="2865" y="3681"/>
                  </a:cubicBezTo>
                  <a:cubicBezTo>
                    <a:pt x="2952" y="3681"/>
                    <a:pt x="3037" y="3675"/>
                    <a:pt x="3120" y="3661"/>
                  </a:cubicBezTo>
                  <a:cubicBezTo>
                    <a:pt x="3386" y="4270"/>
                    <a:pt x="3576" y="4726"/>
                    <a:pt x="3576" y="4803"/>
                  </a:cubicBezTo>
                  <a:lnTo>
                    <a:pt x="3995" y="6058"/>
                  </a:lnTo>
                  <a:lnTo>
                    <a:pt x="4147" y="5868"/>
                  </a:lnTo>
                  <a:cubicBezTo>
                    <a:pt x="4223" y="5830"/>
                    <a:pt x="5555" y="4803"/>
                    <a:pt x="5707" y="3014"/>
                  </a:cubicBezTo>
                  <a:cubicBezTo>
                    <a:pt x="5783" y="2178"/>
                    <a:pt x="5326" y="1226"/>
                    <a:pt x="4528" y="618"/>
                  </a:cubicBezTo>
                  <a:cubicBezTo>
                    <a:pt x="3981" y="196"/>
                    <a:pt x="3370" y="0"/>
                    <a:pt x="27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57"/>
            <p:cNvSpPr/>
            <p:nvPr/>
          </p:nvSpPr>
          <p:spPr>
            <a:xfrm flipH="1">
              <a:off x="2749037" y="3759889"/>
              <a:ext cx="121003" cy="176680"/>
            </a:xfrm>
            <a:custGeom>
              <a:avLst/>
              <a:gdLst/>
              <a:ahLst/>
              <a:cxnLst/>
              <a:rect l="l" t="t" r="r" b="b"/>
              <a:pathLst>
                <a:path w="5707" h="8333" extrusionOk="0">
                  <a:moveTo>
                    <a:pt x="4048" y="1"/>
                  </a:moveTo>
                  <a:cubicBezTo>
                    <a:pt x="4038" y="1"/>
                    <a:pt x="4033" y="1"/>
                    <a:pt x="4033" y="1"/>
                  </a:cubicBezTo>
                  <a:lnTo>
                    <a:pt x="4299" y="609"/>
                  </a:lnTo>
                  <a:cubicBezTo>
                    <a:pt x="4299" y="609"/>
                    <a:pt x="2587" y="3349"/>
                    <a:pt x="1636" y="4756"/>
                  </a:cubicBezTo>
                  <a:cubicBezTo>
                    <a:pt x="685" y="6202"/>
                    <a:pt x="0" y="8332"/>
                    <a:pt x="0" y="8332"/>
                  </a:cubicBezTo>
                  <a:lnTo>
                    <a:pt x="3044" y="6811"/>
                  </a:lnTo>
                  <a:lnTo>
                    <a:pt x="2701" y="5099"/>
                  </a:lnTo>
                  <a:cubicBezTo>
                    <a:pt x="2701" y="5099"/>
                    <a:pt x="3995" y="4985"/>
                    <a:pt x="4718" y="3805"/>
                  </a:cubicBezTo>
                  <a:cubicBezTo>
                    <a:pt x="5441" y="2626"/>
                    <a:pt x="5707" y="1675"/>
                    <a:pt x="5593" y="1104"/>
                  </a:cubicBezTo>
                  <a:cubicBezTo>
                    <a:pt x="5379" y="34"/>
                    <a:pt x="4195" y="1"/>
                    <a:pt x="4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57"/>
            <p:cNvSpPr/>
            <p:nvPr/>
          </p:nvSpPr>
          <p:spPr>
            <a:xfrm flipH="1">
              <a:off x="2744988" y="3755861"/>
              <a:ext cx="130713" cy="186349"/>
            </a:xfrm>
            <a:custGeom>
              <a:avLst/>
              <a:gdLst/>
              <a:ahLst/>
              <a:cxnLst/>
              <a:rect l="l" t="t" r="r" b="b"/>
              <a:pathLst>
                <a:path w="6165" h="8789" extrusionOk="0">
                  <a:moveTo>
                    <a:pt x="4566" y="381"/>
                  </a:moveTo>
                  <a:lnTo>
                    <a:pt x="4566" y="381"/>
                  </a:lnTo>
                  <a:cubicBezTo>
                    <a:pt x="4947" y="419"/>
                    <a:pt x="5593" y="571"/>
                    <a:pt x="5670" y="1370"/>
                  </a:cubicBezTo>
                  <a:cubicBezTo>
                    <a:pt x="5822" y="1903"/>
                    <a:pt x="5479" y="2816"/>
                    <a:pt x="4833" y="3957"/>
                  </a:cubicBezTo>
                  <a:cubicBezTo>
                    <a:pt x="4148" y="5098"/>
                    <a:pt x="2968" y="5175"/>
                    <a:pt x="2968" y="5175"/>
                  </a:cubicBezTo>
                  <a:lnTo>
                    <a:pt x="2778" y="5175"/>
                  </a:lnTo>
                  <a:lnTo>
                    <a:pt x="3121" y="6925"/>
                  </a:lnTo>
                  <a:lnTo>
                    <a:pt x="534" y="8218"/>
                  </a:lnTo>
                  <a:cubicBezTo>
                    <a:pt x="800" y="7495"/>
                    <a:pt x="1371" y="6088"/>
                    <a:pt x="2017" y="5022"/>
                  </a:cubicBezTo>
                  <a:cubicBezTo>
                    <a:pt x="2968" y="3653"/>
                    <a:pt x="4680" y="952"/>
                    <a:pt x="4680" y="914"/>
                  </a:cubicBezTo>
                  <a:lnTo>
                    <a:pt x="4757" y="876"/>
                  </a:lnTo>
                  <a:lnTo>
                    <a:pt x="4566" y="381"/>
                  </a:lnTo>
                  <a:close/>
                  <a:moveTo>
                    <a:pt x="4034" y="1"/>
                  </a:moveTo>
                  <a:lnTo>
                    <a:pt x="4376" y="761"/>
                  </a:lnTo>
                  <a:cubicBezTo>
                    <a:pt x="4072" y="1180"/>
                    <a:pt x="2588" y="3577"/>
                    <a:pt x="1751" y="4794"/>
                  </a:cubicBezTo>
                  <a:cubicBezTo>
                    <a:pt x="800" y="6240"/>
                    <a:pt x="115" y="8332"/>
                    <a:pt x="77" y="8408"/>
                  </a:cubicBezTo>
                  <a:lnTo>
                    <a:pt x="1" y="8789"/>
                  </a:lnTo>
                  <a:lnTo>
                    <a:pt x="1" y="8789"/>
                  </a:lnTo>
                  <a:lnTo>
                    <a:pt x="3501" y="7039"/>
                  </a:lnTo>
                  <a:lnTo>
                    <a:pt x="3159" y="5365"/>
                  </a:lnTo>
                  <a:cubicBezTo>
                    <a:pt x="3539" y="5327"/>
                    <a:pt x="4490" y="5060"/>
                    <a:pt x="5137" y="4033"/>
                  </a:cubicBezTo>
                  <a:cubicBezTo>
                    <a:pt x="5822" y="2854"/>
                    <a:pt x="6164" y="1865"/>
                    <a:pt x="6012" y="1256"/>
                  </a:cubicBezTo>
                  <a:cubicBezTo>
                    <a:pt x="5784" y="229"/>
                    <a:pt x="4795" y="1"/>
                    <a:pt x="426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57"/>
            <p:cNvSpPr/>
            <p:nvPr/>
          </p:nvSpPr>
          <p:spPr>
            <a:xfrm flipH="1">
              <a:off x="2841801" y="3762307"/>
              <a:ext cx="63735" cy="154100"/>
            </a:xfrm>
            <a:custGeom>
              <a:avLst/>
              <a:gdLst/>
              <a:ahLst/>
              <a:cxnLst/>
              <a:rect l="l" t="t" r="r" b="b"/>
              <a:pathLst>
                <a:path w="3006" h="7268" extrusionOk="0">
                  <a:moveTo>
                    <a:pt x="2283" y="1"/>
                  </a:moveTo>
                  <a:cubicBezTo>
                    <a:pt x="1408" y="191"/>
                    <a:pt x="495" y="2322"/>
                    <a:pt x="495" y="2322"/>
                  </a:cubicBezTo>
                  <a:lnTo>
                    <a:pt x="1218" y="3615"/>
                  </a:lnTo>
                  <a:lnTo>
                    <a:pt x="0" y="4756"/>
                  </a:lnTo>
                  <a:lnTo>
                    <a:pt x="1826" y="7267"/>
                  </a:lnTo>
                  <a:cubicBezTo>
                    <a:pt x="1826" y="7267"/>
                    <a:pt x="1712" y="5555"/>
                    <a:pt x="2055" y="3996"/>
                  </a:cubicBezTo>
                  <a:cubicBezTo>
                    <a:pt x="2359" y="2398"/>
                    <a:pt x="3006" y="838"/>
                    <a:pt x="3006" y="838"/>
                  </a:cubicBezTo>
                  <a:cubicBezTo>
                    <a:pt x="3006" y="838"/>
                    <a:pt x="2473" y="229"/>
                    <a:pt x="2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57"/>
            <p:cNvSpPr/>
            <p:nvPr/>
          </p:nvSpPr>
          <p:spPr>
            <a:xfrm flipH="1">
              <a:off x="2836946" y="3759084"/>
              <a:ext cx="72619" cy="168602"/>
            </a:xfrm>
            <a:custGeom>
              <a:avLst/>
              <a:gdLst/>
              <a:ahLst/>
              <a:cxnLst/>
              <a:rect l="l" t="t" r="r" b="b"/>
              <a:pathLst>
                <a:path w="3425" h="7952" extrusionOk="0">
                  <a:moveTo>
                    <a:pt x="2473" y="267"/>
                  </a:moveTo>
                  <a:cubicBezTo>
                    <a:pt x="2663" y="533"/>
                    <a:pt x="2930" y="838"/>
                    <a:pt x="3044" y="990"/>
                  </a:cubicBezTo>
                  <a:cubicBezTo>
                    <a:pt x="2930" y="1370"/>
                    <a:pt x="2397" y="2740"/>
                    <a:pt x="2093" y="4071"/>
                  </a:cubicBezTo>
                  <a:cubicBezTo>
                    <a:pt x="1902" y="5175"/>
                    <a:pt x="1864" y="6278"/>
                    <a:pt x="1864" y="6887"/>
                  </a:cubicBezTo>
                  <a:lnTo>
                    <a:pt x="457" y="4908"/>
                  </a:lnTo>
                  <a:lnTo>
                    <a:pt x="1636" y="3767"/>
                  </a:lnTo>
                  <a:lnTo>
                    <a:pt x="913" y="2436"/>
                  </a:lnTo>
                  <a:cubicBezTo>
                    <a:pt x="1141" y="1789"/>
                    <a:pt x="1864" y="533"/>
                    <a:pt x="2473" y="267"/>
                  </a:cubicBezTo>
                  <a:close/>
                  <a:moveTo>
                    <a:pt x="2587" y="1"/>
                  </a:moveTo>
                  <a:cubicBezTo>
                    <a:pt x="1598" y="191"/>
                    <a:pt x="723" y="2169"/>
                    <a:pt x="647" y="2436"/>
                  </a:cubicBezTo>
                  <a:lnTo>
                    <a:pt x="571" y="2474"/>
                  </a:lnTo>
                  <a:lnTo>
                    <a:pt x="1256" y="3691"/>
                  </a:lnTo>
                  <a:lnTo>
                    <a:pt x="0" y="4832"/>
                  </a:lnTo>
                  <a:lnTo>
                    <a:pt x="2207" y="7952"/>
                  </a:lnTo>
                  <a:lnTo>
                    <a:pt x="2207" y="7457"/>
                  </a:lnTo>
                  <a:cubicBezTo>
                    <a:pt x="2207" y="7457"/>
                    <a:pt x="2169" y="5745"/>
                    <a:pt x="2435" y="4224"/>
                  </a:cubicBezTo>
                  <a:cubicBezTo>
                    <a:pt x="2739" y="2664"/>
                    <a:pt x="3386" y="1066"/>
                    <a:pt x="3386" y="1066"/>
                  </a:cubicBezTo>
                  <a:lnTo>
                    <a:pt x="3424" y="990"/>
                  </a:lnTo>
                  <a:lnTo>
                    <a:pt x="3386" y="914"/>
                  </a:lnTo>
                  <a:cubicBezTo>
                    <a:pt x="3386" y="914"/>
                    <a:pt x="2853" y="343"/>
                    <a:pt x="2739" y="77"/>
                  </a:cubicBezTo>
                  <a:lnTo>
                    <a:pt x="266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57"/>
            <p:cNvSpPr/>
            <p:nvPr/>
          </p:nvSpPr>
          <p:spPr>
            <a:xfrm flipH="1">
              <a:off x="2944157" y="3831646"/>
              <a:ext cx="103511" cy="161054"/>
            </a:xfrm>
            <a:custGeom>
              <a:avLst/>
              <a:gdLst/>
              <a:ahLst/>
              <a:cxnLst/>
              <a:rect l="l" t="t" r="r" b="b"/>
              <a:pathLst>
                <a:path w="4882" h="7596" extrusionOk="0">
                  <a:moveTo>
                    <a:pt x="765" y="1"/>
                  </a:moveTo>
                  <a:cubicBezTo>
                    <a:pt x="363" y="1"/>
                    <a:pt x="0" y="377"/>
                    <a:pt x="122" y="802"/>
                  </a:cubicBezTo>
                  <a:lnTo>
                    <a:pt x="1073" y="5177"/>
                  </a:lnTo>
                  <a:cubicBezTo>
                    <a:pt x="1149" y="5785"/>
                    <a:pt x="1529" y="6280"/>
                    <a:pt x="2062" y="6546"/>
                  </a:cubicBezTo>
                  <a:lnTo>
                    <a:pt x="3812" y="7497"/>
                  </a:lnTo>
                  <a:cubicBezTo>
                    <a:pt x="3922" y="7565"/>
                    <a:pt x="4037" y="7595"/>
                    <a:pt x="4149" y="7595"/>
                  </a:cubicBezTo>
                  <a:cubicBezTo>
                    <a:pt x="4540" y="7595"/>
                    <a:pt x="4881" y="7227"/>
                    <a:pt x="4763" y="6813"/>
                  </a:cubicBezTo>
                  <a:lnTo>
                    <a:pt x="3812" y="2285"/>
                  </a:lnTo>
                  <a:cubicBezTo>
                    <a:pt x="3736" y="1791"/>
                    <a:pt x="3393" y="1372"/>
                    <a:pt x="2975" y="1144"/>
                  </a:cubicBezTo>
                  <a:lnTo>
                    <a:pt x="1073" y="79"/>
                  </a:lnTo>
                  <a:cubicBezTo>
                    <a:pt x="973" y="25"/>
                    <a:pt x="868" y="1"/>
                    <a:pt x="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57"/>
            <p:cNvSpPr/>
            <p:nvPr/>
          </p:nvSpPr>
          <p:spPr>
            <a:xfrm flipH="1">
              <a:off x="2941825" y="3828232"/>
              <a:ext cx="107306" cy="168030"/>
            </a:xfrm>
            <a:custGeom>
              <a:avLst/>
              <a:gdLst/>
              <a:ahLst/>
              <a:cxnLst/>
              <a:rect l="l" t="t" r="r" b="b"/>
              <a:pathLst>
                <a:path w="5061" h="7925" extrusionOk="0">
                  <a:moveTo>
                    <a:pt x="837" y="354"/>
                  </a:moveTo>
                  <a:cubicBezTo>
                    <a:pt x="875" y="354"/>
                    <a:pt x="990" y="354"/>
                    <a:pt x="1180" y="392"/>
                  </a:cubicBezTo>
                  <a:lnTo>
                    <a:pt x="3082" y="1457"/>
                  </a:lnTo>
                  <a:cubicBezTo>
                    <a:pt x="3462" y="1647"/>
                    <a:pt x="3729" y="2028"/>
                    <a:pt x="3843" y="2446"/>
                  </a:cubicBezTo>
                  <a:lnTo>
                    <a:pt x="4794" y="6974"/>
                  </a:lnTo>
                  <a:cubicBezTo>
                    <a:pt x="4832" y="7164"/>
                    <a:pt x="4756" y="7316"/>
                    <a:pt x="4604" y="7468"/>
                  </a:cubicBezTo>
                  <a:cubicBezTo>
                    <a:pt x="4502" y="7550"/>
                    <a:pt x="4400" y="7588"/>
                    <a:pt x="4298" y="7588"/>
                  </a:cubicBezTo>
                  <a:cubicBezTo>
                    <a:pt x="4210" y="7588"/>
                    <a:pt x="4121" y="7559"/>
                    <a:pt x="4033" y="7506"/>
                  </a:cubicBezTo>
                  <a:lnTo>
                    <a:pt x="2283" y="6555"/>
                  </a:lnTo>
                  <a:cubicBezTo>
                    <a:pt x="1789" y="6327"/>
                    <a:pt x="1408" y="5870"/>
                    <a:pt x="1332" y="5338"/>
                  </a:cubicBezTo>
                  <a:lnTo>
                    <a:pt x="381" y="963"/>
                  </a:lnTo>
                  <a:cubicBezTo>
                    <a:pt x="305" y="772"/>
                    <a:pt x="419" y="582"/>
                    <a:pt x="571" y="430"/>
                  </a:cubicBezTo>
                  <a:cubicBezTo>
                    <a:pt x="647" y="392"/>
                    <a:pt x="761" y="354"/>
                    <a:pt x="837" y="354"/>
                  </a:cubicBezTo>
                  <a:close/>
                  <a:moveTo>
                    <a:pt x="864" y="1"/>
                  </a:moveTo>
                  <a:cubicBezTo>
                    <a:pt x="697" y="1"/>
                    <a:pt x="527" y="59"/>
                    <a:pt x="381" y="164"/>
                  </a:cubicBezTo>
                  <a:cubicBezTo>
                    <a:pt x="77" y="392"/>
                    <a:pt x="0" y="696"/>
                    <a:pt x="39" y="1001"/>
                  </a:cubicBezTo>
                  <a:lnTo>
                    <a:pt x="990" y="5376"/>
                  </a:lnTo>
                  <a:cubicBezTo>
                    <a:pt x="1142" y="6022"/>
                    <a:pt x="1522" y="6593"/>
                    <a:pt x="2093" y="6859"/>
                  </a:cubicBezTo>
                  <a:lnTo>
                    <a:pt x="3843" y="7811"/>
                  </a:lnTo>
                  <a:cubicBezTo>
                    <a:pt x="3919" y="7849"/>
                    <a:pt x="4071" y="7925"/>
                    <a:pt x="4223" y="7925"/>
                  </a:cubicBezTo>
                  <a:cubicBezTo>
                    <a:pt x="4414" y="7925"/>
                    <a:pt x="4566" y="7849"/>
                    <a:pt x="4680" y="7773"/>
                  </a:cubicBezTo>
                  <a:cubicBezTo>
                    <a:pt x="4984" y="7582"/>
                    <a:pt x="5060" y="7240"/>
                    <a:pt x="5022" y="6897"/>
                  </a:cubicBezTo>
                  <a:lnTo>
                    <a:pt x="4071" y="2408"/>
                  </a:lnTo>
                  <a:cubicBezTo>
                    <a:pt x="3995" y="1876"/>
                    <a:pt x="3653" y="1381"/>
                    <a:pt x="3158" y="1153"/>
                  </a:cubicBezTo>
                  <a:lnTo>
                    <a:pt x="1256" y="126"/>
                  </a:lnTo>
                  <a:cubicBezTo>
                    <a:pt x="1136" y="40"/>
                    <a:pt x="1001" y="1"/>
                    <a:pt x="86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57"/>
            <p:cNvSpPr/>
            <p:nvPr/>
          </p:nvSpPr>
          <p:spPr>
            <a:xfrm flipH="1">
              <a:off x="2996676" y="3902108"/>
              <a:ext cx="54342" cy="43380"/>
            </a:xfrm>
            <a:custGeom>
              <a:avLst/>
              <a:gdLst/>
              <a:ahLst/>
              <a:cxnLst/>
              <a:rect l="l" t="t" r="r" b="b"/>
              <a:pathLst>
                <a:path w="2563" h="2046" extrusionOk="0">
                  <a:moveTo>
                    <a:pt x="469" y="0"/>
                  </a:moveTo>
                  <a:cubicBezTo>
                    <a:pt x="80" y="0"/>
                    <a:pt x="0" y="540"/>
                    <a:pt x="318" y="1397"/>
                  </a:cubicBezTo>
                  <a:cubicBezTo>
                    <a:pt x="461" y="1804"/>
                    <a:pt x="966" y="2045"/>
                    <a:pt x="1425" y="2045"/>
                  </a:cubicBezTo>
                  <a:cubicBezTo>
                    <a:pt x="1696" y="2045"/>
                    <a:pt x="1951" y="1961"/>
                    <a:pt x="2106" y="1778"/>
                  </a:cubicBezTo>
                  <a:cubicBezTo>
                    <a:pt x="2562" y="1245"/>
                    <a:pt x="1535" y="332"/>
                    <a:pt x="736" y="66"/>
                  </a:cubicBezTo>
                  <a:cubicBezTo>
                    <a:pt x="636" y="22"/>
                    <a:pt x="546" y="0"/>
                    <a:pt x="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57"/>
            <p:cNvSpPr/>
            <p:nvPr/>
          </p:nvSpPr>
          <p:spPr>
            <a:xfrm flipH="1">
              <a:off x="2999899" y="3899246"/>
              <a:ext cx="54066" cy="49444"/>
            </a:xfrm>
            <a:custGeom>
              <a:avLst/>
              <a:gdLst/>
              <a:ahLst/>
              <a:cxnLst/>
              <a:rect l="l" t="t" r="r" b="b"/>
              <a:pathLst>
                <a:path w="2550" h="2332" extrusionOk="0">
                  <a:moveTo>
                    <a:pt x="647" y="277"/>
                  </a:moveTo>
                  <a:cubicBezTo>
                    <a:pt x="685" y="277"/>
                    <a:pt x="799" y="315"/>
                    <a:pt x="799" y="315"/>
                  </a:cubicBezTo>
                  <a:cubicBezTo>
                    <a:pt x="1370" y="581"/>
                    <a:pt x="2055" y="1076"/>
                    <a:pt x="2169" y="1532"/>
                  </a:cubicBezTo>
                  <a:cubicBezTo>
                    <a:pt x="2207" y="1608"/>
                    <a:pt x="2169" y="1722"/>
                    <a:pt x="2131" y="1798"/>
                  </a:cubicBezTo>
                  <a:cubicBezTo>
                    <a:pt x="2013" y="1946"/>
                    <a:pt x="1803" y="2002"/>
                    <a:pt x="1573" y="2002"/>
                  </a:cubicBezTo>
                  <a:cubicBezTo>
                    <a:pt x="1507" y="2002"/>
                    <a:pt x="1438" y="1997"/>
                    <a:pt x="1370" y="1989"/>
                  </a:cubicBezTo>
                  <a:cubicBezTo>
                    <a:pt x="1027" y="1913"/>
                    <a:pt x="685" y="1722"/>
                    <a:pt x="609" y="1418"/>
                  </a:cubicBezTo>
                  <a:cubicBezTo>
                    <a:pt x="343" y="809"/>
                    <a:pt x="419" y="429"/>
                    <a:pt x="495" y="315"/>
                  </a:cubicBezTo>
                  <a:cubicBezTo>
                    <a:pt x="533" y="277"/>
                    <a:pt x="609" y="277"/>
                    <a:pt x="647" y="277"/>
                  </a:cubicBezTo>
                  <a:close/>
                  <a:moveTo>
                    <a:pt x="634" y="0"/>
                  </a:moveTo>
                  <a:cubicBezTo>
                    <a:pt x="446" y="0"/>
                    <a:pt x="319" y="72"/>
                    <a:pt x="267" y="125"/>
                  </a:cubicBezTo>
                  <a:cubicBezTo>
                    <a:pt x="0" y="391"/>
                    <a:pt x="76" y="885"/>
                    <a:pt x="305" y="1570"/>
                  </a:cubicBezTo>
                  <a:cubicBezTo>
                    <a:pt x="457" y="1951"/>
                    <a:pt x="837" y="2217"/>
                    <a:pt x="1294" y="2331"/>
                  </a:cubicBezTo>
                  <a:lnTo>
                    <a:pt x="1560" y="2331"/>
                  </a:lnTo>
                  <a:cubicBezTo>
                    <a:pt x="1864" y="2331"/>
                    <a:pt x="2207" y="2217"/>
                    <a:pt x="2397" y="1989"/>
                  </a:cubicBezTo>
                  <a:cubicBezTo>
                    <a:pt x="2473" y="1837"/>
                    <a:pt x="2549" y="1646"/>
                    <a:pt x="2473" y="1418"/>
                  </a:cubicBezTo>
                  <a:cubicBezTo>
                    <a:pt x="2359" y="847"/>
                    <a:pt x="1522" y="277"/>
                    <a:pt x="913" y="48"/>
                  </a:cubicBezTo>
                  <a:cubicBezTo>
                    <a:pt x="809" y="14"/>
                    <a:pt x="716" y="0"/>
                    <a:pt x="63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57"/>
            <p:cNvSpPr/>
            <p:nvPr/>
          </p:nvSpPr>
          <p:spPr>
            <a:xfrm flipH="1">
              <a:off x="2762732" y="3903274"/>
              <a:ext cx="83919" cy="94266"/>
            </a:xfrm>
            <a:custGeom>
              <a:avLst/>
              <a:gdLst/>
              <a:ahLst/>
              <a:cxnLst/>
              <a:rect l="l" t="t" r="r" b="b"/>
              <a:pathLst>
                <a:path w="3958" h="4446" extrusionOk="0">
                  <a:moveTo>
                    <a:pt x="336" y="1"/>
                  </a:moveTo>
                  <a:cubicBezTo>
                    <a:pt x="39" y="1"/>
                    <a:pt x="136" y="744"/>
                    <a:pt x="457" y="1152"/>
                  </a:cubicBezTo>
                  <a:cubicBezTo>
                    <a:pt x="914" y="1723"/>
                    <a:pt x="914" y="1913"/>
                    <a:pt x="914" y="1913"/>
                  </a:cubicBezTo>
                  <a:cubicBezTo>
                    <a:pt x="914" y="1913"/>
                    <a:pt x="1" y="2978"/>
                    <a:pt x="952" y="3891"/>
                  </a:cubicBezTo>
                  <a:cubicBezTo>
                    <a:pt x="1246" y="4159"/>
                    <a:pt x="1881" y="4446"/>
                    <a:pt x="2496" y="4446"/>
                  </a:cubicBezTo>
                  <a:cubicBezTo>
                    <a:pt x="2754" y="4446"/>
                    <a:pt x="3009" y="4395"/>
                    <a:pt x="3234" y="4272"/>
                  </a:cubicBezTo>
                  <a:cubicBezTo>
                    <a:pt x="3957" y="3815"/>
                    <a:pt x="3767" y="2902"/>
                    <a:pt x="3767" y="2902"/>
                  </a:cubicBezTo>
                  <a:cubicBezTo>
                    <a:pt x="3767" y="2902"/>
                    <a:pt x="1142" y="657"/>
                    <a:pt x="723" y="239"/>
                  </a:cubicBezTo>
                  <a:cubicBezTo>
                    <a:pt x="554" y="70"/>
                    <a:pt x="427" y="1"/>
                    <a:pt x="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57"/>
            <p:cNvSpPr/>
            <p:nvPr/>
          </p:nvSpPr>
          <p:spPr>
            <a:xfrm flipH="1">
              <a:off x="2761121" y="3897570"/>
              <a:ext cx="88754" cy="103532"/>
            </a:xfrm>
            <a:custGeom>
              <a:avLst/>
              <a:gdLst/>
              <a:ahLst/>
              <a:cxnLst/>
              <a:rect l="l" t="t" r="r" b="b"/>
              <a:pathLst>
                <a:path w="4186" h="4883" extrusionOk="0">
                  <a:moveTo>
                    <a:pt x="495" y="394"/>
                  </a:moveTo>
                  <a:cubicBezTo>
                    <a:pt x="495" y="394"/>
                    <a:pt x="571" y="394"/>
                    <a:pt x="761" y="584"/>
                  </a:cubicBezTo>
                  <a:cubicBezTo>
                    <a:pt x="1180" y="1040"/>
                    <a:pt x="3424" y="2981"/>
                    <a:pt x="3767" y="3247"/>
                  </a:cubicBezTo>
                  <a:cubicBezTo>
                    <a:pt x="3805" y="3437"/>
                    <a:pt x="3843" y="4122"/>
                    <a:pt x="3272" y="4464"/>
                  </a:cubicBezTo>
                  <a:cubicBezTo>
                    <a:pt x="3068" y="4589"/>
                    <a:pt x="2833" y="4640"/>
                    <a:pt x="2593" y="4640"/>
                  </a:cubicBezTo>
                  <a:cubicBezTo>
                    <a:pt x="2032" y="4640"/>
                    <a:pt x="1447" y="4362"/>
                    <a:pt x="1180" y="4122"/>
                  </a:cubicBezTo>
                  <a:cubicBezTo>
                    <a:pt x="343" y="3323"/>
                    <a:pt x="1104" y="2372"/>
                    <a:pt x="1142" y="2296"/>
                  </a:cubicBezTo>
                  <a:cubicBezTo>
                    <a:pt x="1180" y="2258"/>
                    <a:pt x="1180" y="2258"/>
                    <a:pt x="1180" y="2220"/>
                  </a:cubicBezTo>
                  <a:cubicBezTo>
                    <a:pt x="1180" y="2182"/>
                    <a:pt x="1180" y="1877"/>
                    <a:pt x="761" y="1307"/>
                  </a:cubicBezTo>
                  <a:cubicBezTo>
                    <a:pt x="495" y="964"/>
                    <a:pt x="419" y="470"/>
                    <a:pt x="495" y="394"/>
                  </a:cubicBezTo>
                  <a:close/>
                  <a:moveTo>
                    <a:pt x="381" y="1"/>
                  </a:moveTo>
                  <a:cubicBezTo>
                    <a:pt x="324" y="1"/>
                    <a:pt x="273" y="18"/>
                    <a:pt x="229" y="51"/>
                  </a:cubicBezTo>
                  <a:cubicBezTo>
                    <a:pt x="0" y="318"/>
                    <a:pt x="153" y="1002"/>
                    <a:pt x="495" y="1383"/>
                  </a:cubicBezTo>
                  <a:cubicBezTo>
                    <a:pt x="761" y="1801"/>
                    <a:pt x="875" y="1992"/>
                    <a:pt x="875" y="2068"/>
                  </a:cubicBezTo>
                  <a:cubicBezTo>
                    <a:pt x="533" y="2562"/>
                    <a:pt x="153" y="3513"/>
                    <a:pt x="951" y="4236"/>
                  </a:cubicBezTo>
                  <a:cubicBezTo>
                    <a:pt x="1256" y="4541"/>
                    <a:pt x="1903" y="4883"/>
                    <a:pt x="2587" y="4883"/>
                  </a:cubicBezTo>
                  <a:cubicBezTo>
                    <a:pt x="2892" y="4883"/>
                    <a:pt x="3196" y="4845"/>
                    <a:pt x="3386" y="4579"/>
                  </a:cubicBezTo>
                  <a:cubicBezTo>
                    <a:pt x="4185" y="4122"/>
                    <a:pt x="3995" y="3095"/>
                    <a:pt x="3995" y="3057"/>
                  </a:cubicBezTo>
                  <a:cubicBezTo>
                    <a:pt x="3995" y="3019"/>
                    <a:pt x="3995" y="2981"/>
                    <a:pt x="3957" y="2981"/>
                  </a:cubicBezTo>
                  <a:cubicBezTo>
                    <a:pt x="3919" y="2981"/>
                    <a:pt x="1332" y="774"/>
                    <a:pt x="913" y="318"/>
                  </a:cubicBezTo>
                  <a:cubicBezTo>
                    <a:pt x="698" y="102"/>
                    <a:pt x="520" y="1"/>
                    <a:pt x="38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57"/>
            <p:cNvSpPr/>
            <p:nvPr/>
          </p:nvSpPr>
          <p:spPr>
            <a:xfrm flipH="1">
              <a:off x="2648976" y="3814364"/>
              <a:ext cx="141209" cy="197374"/>
            </a:xfrm>
            <a:custGeom>
              <a:avLst/>
              <a:gdLst/>
              <a:ahLst/>
              <a:cxnLst/>
              <a:rect l="l" t="t" r="r" b="b"/>
              <a:pathLst>
                <a:path w="6660" h="9309" extrusionOk="0">
                  <a:moveTo>
                    <a:pt x="2994" y="1"/>
                  </a:moveTo>
                  <a:cubicBezTo>
                    <a:pt x="2738" y="1"/>
                    <a:pt x="2459" y="147"/>
                    <a:pt x="2131" y="475"/>
                  </a:cubicBezTo>
                  <a:cubicBezTo>
                    <a:pt x="800" y="1807"/>
                    <a:pt x="1789" y="4318"/>
                    <a:pt x="3234" y="5954"/>
                  </a:cubicBezTo>
                  <a:cubicBezTo>
                    <a:pt x="1941" y="5954"/>
                    <a:pt x="838" y="6030"/>
                    <a:pt x="343" y="6334"/>
                  </a:cubicBezTo>
                  <a:cubicBezTo>
                    <a:pt x="419" y="6981"/>
                    <a:pt x="1" y="8198"/>
                    <a:pt x="267" y="9035"/>
                  </a:cubicBezTo>
                  <a:cubicBezTo>
                    <a:pt x="1639" y="9214"/>
                    <a:pt x="2730" y="9309"/>
                    <a:pt x="3588" y="9309"/>
                  </a:cubicBezTo>
                  <a:cubicBezTo>
                    <a:pt x="6205" y="9309"/>
                    <a:pt x="6660" y="8425"/>
                    <a:pt x="6316" y="6334"/>
                  </a:cubicBezTo>
                  <a:cubicBezTo>
                    <a:pt x="5974" y="4204"/>
                    <a:pt x="4756" y="1807"/>
                    <a:pt x="4300" y="1198"/>
                  </a:cubicBezTo>
                  <a:cubicBezTo>
                    <a:pt x="3836" y="467"/>
                    <a:pt x="3451"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57"/>
            <p:cNvSpPr/>
            <p:nvPr/>
          </p:nvSpPr>
          <p:spPr>
            <a:xfrm flipH="1">
              <a:off x="2648191" y="3810717"/>
              <a:ext cx="142799" cy="204095"/>
            </a:xfrm>
            <a:custGeom>
              <a:avLst/>
              <a:gdLst/>
              <a:ahLst/>
              <a:cxnLst/>
              <a:rect l="l" t="t" r="r" b="b"/>
              <a:pathLst>
                <a:path w="6735" h="9626" extrusionOk="0">
                  <a:moveTo>
                    <a:pt x="3082" y="305"/>
                  </a:moveTo>
                  <a:cubicBezTo>
                    <a:pt x="3463" y="305"/>
                    <a:pt x="3843" y="761"/>
                    <a:pt x="4262" y="1408"/>
                  </a:cubicBezTo>
                  <a:cubicBezTo>
                    <a:pt x="4642" y="1979"/>
                    <a:pt x="5821" y="4376"/>
                    <a:pt x="6202" y="6506"/>
                  </a:cubicBezTo>
                  <a:cubicBezTo>
                    <a:pt x="6392" y="7685"/>
                    <a:pt x="6316" y="8370"/>
                    <a:pt x="5936" y="8751"/>
                  </a:cubicBezTo>
                  <a:cubicBezTo>
                    <a:pt x="5574" y="9135"/>
                    <a:pt x="4862" y="9331"/>
                    <a:pt x="3649" y="9331"/>
                  </a:cubicBezTo>
                  <a:cubicBezTo>
                    <a:pt x="2822" y="9331"/>
                    <a:pt x="1761" y="9240"/>
                    <a:pt x="419" y="9055"/>
                  </a:cubicBezTo>
                  <a:cubicBezTo>
                    <a:pt x="305" y="8599"/>
                    <a:pt x="381" y="8028"/>
                    <a:pt x="419" y="7457"/>
                  </a:cubicBezTo>
                  <a:cubicBezTo>
                    <a:pt x="457" y="7115"/>
                    <a:pt x="495" y="6772"/>
                    <a:pt x="495" y="6544"/>
                  </a:cubicBezTo>
                  <a:cubicBezTo>
                    <a:pt x="1142" y="6278"/>
                    <a:pt x="2321" y="6202"/>
                    <a:pt x="3272" y="6202"/>
                  </a:cubicBezTo>
                  <a:lnTo>
                    <a:pt x="3615" y="6202"/>
                  </a:lnTo>
                  <a:lnTo>
                    <a:pt x="3349" y="5973"/>
                  </a:lnTo>
                  <a:cubicBezTo>
                    <a:pt x="1903" y="4376"/>
                    <a:pt x="1066" y="1941"/>
                    <a:pt x="2283" y="761"/>
                  </a:cubicBezTo>
                  <a:cubicBezTo>
                    <a:pt x="2588" y="419"/>
                    <a:pt x="2854" y="305"/>
                    <a:pt x="3082" y="305"/>
                  </a:cubicBezTo>
                  <a:close/>
                  <a:moveTo>
                    <a:pt x="3158" y="1"/>
                  </a:moveTo>
                  <a:cubicBezTo>
                    <a:pt x="2854" y="1"/>
                    <a:pt x="2512" y="115"/>
                    <a:pt x="2131" y="495"/>
                  </a:cubicBezTo>
                  <a:cubicBezTo>
                    <a:pt x="838" y="1789"/>
                    <a:pt x="1560" y="4185"/>
                    <a:pt x="2968" y="5935"/>
                  </a:cubicBezTo>
                  <a:cubicBezTo>
                    <a:pt x="1560" y="5973"/>
                    <a:pt x="800" y="6126"/>
                    <a:pt x="305" y="6354"/>
                  </a:cubicBezTo>
                  <a:lnTo>
                    <a:pt x="229" y="6392"/>
                  </a:lnTo>
                  <a:lnTo>
                    <a:pt x="229" y="6506"/>
                  </a:lnTo>
                  <a:cubicBezTo>
                    <a:pt x="267" y="6696"/>
                    <a:pt x="229" y="7077"/>
                    <a:pt x="191" y="7419"/>
                  </a:cubicBezTo>
                  <a:cubicBezTo>
                    <a:pt x="77" y="8028"/>
                    <a:pt x="1" y="8675"/>
                    <a:pt x="191" y="9245"/>
                  </a:cubicBezTo>
                  <a:lnTo>
                    <a:pt x="229" y="9359"/>
                  </a:lnTo>
                  <a:lnTo>
                    <a:pt x="305" y="9359"/>
                  </a:lnTo>
                  <a:cubicBezTo>
                    <a:pt x="1713" y="9550"/>
                    <a:pt x="2778" y="9626"/>
                    <a:pt x="3653" y="9626"/>
                  </a:cubicBezTo>
                  <a:cubicBezTo>
                    <a:pt x="4984" y="9626"/>
                    <a:pt x="5745" y="9435"/>
                    <a:pt x="6164" y="8941"/>
                  </a:cubicBezTo>
                  <a:cubicBezTo>
                    <a:pt x="6620" y="8446"/>
                    <a:pt x="6734" y="7723"/>
                    <a:pt x="6544" y="6468"/>
                  </a:cubicBezTo>
                  <a:cubicBezTo>
                    <a:pt x="6202" y="4223"/>
                    <a:pt x="4946" y="1789"/>
                    <a:pt x="4566" y="1218"/>
                  </a:cubicBezTo>
                  <a:cubicBezTo>
                    <a:pt x="4071" y="495"/>
                    <a:pt x="3653" y="39"/>
                    <a:pt x="315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57"/>
            <p:cNvSpPr/>
            <p:nvPr/>
          </p:nvSpPr>
          <p:spPr>
            <a:xfrm flipH="1">
              <a:off x="2866797" y="3935760"/>
              <a:ext cx="16156" cy="351707"/>
            </a:xfrm>
            <a:custGeom>
              <a:avLst/>
              <a:gdLst/>
              <a:ahLst/>
              <a:cxnLst/>
              <a:rect l="l" t="t" r="r" b="b"/>
              <a:pathLst>
                <a:path w="762" h="16588" extrusionOk="0">
                  <a:moveTo>
                    <a:pt x="457" y="0"/>
                  </a:moveTo>
                  <a:cubicBezTo>
                    <a:pt x="457" y="0"/>
                    <a:pt x="267" y="2321"/>
                    <a:pt x="153" y="6924"/>
                  </a:cubicBezTo>
                  <a:cubicBezTo>
                    <a:pt x="1" y="11109"/>
                    <a:pt x="153" y="16550"/>
                    <a:pt x="153" y="16588"/>
                  </a:cubicBezTo>
                  <a:lnTo>
                    <a:pt x="419" y="16512"/>
                  </a:lnTo>
                  <a:cubicBezTo>
                    <a:pt x="419" y="16473"/>
                    <a:pt x="267" y="11071"/>
                    <a:pt x="419" y="6924"/>
                  </a:cubicBezTo>
                  <a:cubicBezTo>
                    <a:pt x="571" y="2321"/>
                    <a:pt x="761" y="0"/>
                    <a:pt x="76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57"/>
            <p:cNvSpPr/>
            <p:nvPr/>
          </p:nvSpPr>
          <p:spPr>
            <a:xfrm flipH="1">
              <a:off x="2949907" y="3533192"/>
              <a:ext cx="152467" cy="223474"/>
            </a:xfrm>
            <a:custGeom>
              <a:avLst/>
              <a:gdLst/>
              <a:ahLst/>
              <a:cxnLst/>
              <a:rect l="l" t="t" r="r" b="b"/>
              <a:pathLst>
                <a:path w="7191" h="10540" extrusionOk="0">
                  <a:moveTo>
                    <a:pt x="1970" y="1"/>
                  </a:moveTo>
                  <a:cubicBezTo>
                    <a:pt x="1661" y="1"/>
                    <a:pt x="1381" y="65"/>
                    <a:pt x="1142" y="192"/>
                  </a:cubicBezTo>
                  <a:cubicBezTo>
                    <a:pt x="914" y="344"/>
                    <a:pt x="533" y="458"/>
                    <a:pt x="305" y="648"/>
                  </a:cubicBezTo>
                  <a:cubicBezTo>
                    <a:pt x="1" y="914"/>
                    <a:pt x="267" y="1485"/>
                    <a:pt x="267" y="1942"/>
                  </a:cubicBezTo>
                  <a:cubicBezTo>
                    <a:pt x="267" y="3806"/>
                    <a:pt x="1827" y="6241"/>
                    <a:pt x="3729" y="7306"/>
                  </a:cubicBezTo>
                  <a:cubicBezTo>
                    <a:pt x="3919" y="7458"/>
                    <a:pt x="4071" y="7496"/>
                    <a:pt x="4262" y="7610"/>
                  </a:cubicBezTo>
                  <a:cubicBezTo>
                    <a:pt x="4262" y="7610"/>
                    <a:pt x="4414" y="9550"/>
                    <a:pt x="5098" y="10540"/>
                  </a:cubicBezTo>
                  <a:cubicBezTo>
                    <a:pt x="5289" y="10502"/>
                    <a:pt x="5555" y="10311"/>
                    <a:pt x="5669" y="10273"/>
                  </a:cubicBezTo>
                  <a:lnTo>
                    <a:pt x="5669" y="7991"/>
                  </a:lnTo>
                  <a:cubicBezTo>
                    <a:pt x="5669" y="7991"/>
                    <a:pt x="6392" y="7686"/>
                    <a:pt x="6620" y="7458"/>
                  </a:cubicBezTo>
                  <a:cubicBezTo>
                    <a:pt x="7001" y="7116"/>
                    <a:pt x="7191" y="6621"/>
                    <a:pt x="7191" y="5936"/>
                  </a:cubicBezTo>
                  <a:cubicBezTo>
                    <a:pt x="7191" y="4072"/>
                    <a:pt x="5631" y="1675"/>
                    <a:pt x="3729" y="572"/>
                  </a:cubicBezTo>
                  <a:cubicBezTo>
                    <a:pt x="3105" y="188"/>
                    <a:pt x="2496" y="1"/>
                    <a:pt x="1970"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57"/>
            <p:cNvSpPr/>
            <p:nvPr/>
          </p:nvSpPr>
          <p:spPr>
            <a:xfrm flipH="1">
              <a:off x="2946663" y="3531347"/>
              <a:ext cx="156517" cy="228542"/>
            </a:xfrm>
            <a:custGeom>
              <a:avLst/>
              <a:gdLst/>
              <a:ahLst/>
              <a:cxnLst/>
              <a:rect l="l" t="t" r="r" b="b"/>
              <a:pathLst>
                <a:path w="7382" h="10779" extrusionOk="0">
                  <a:moveTo>
                    <a:pt x="2046" y="288"/>
                  </a:moveTo>
                  <a:cubicBezTo>
                    <a:pt x="2553" y="288"/>
                    <a:pt x="3141" y="482"/>
                    <a:pt x="3729" y="849"/>
                  </a:cubicBezTo>
                  <a:cubicBezTo>
                    <a:pt x="5555" y="1953"/>
                    <a:pt x="7077" y="4273"/>
                    <a:pt x="7077" y="6061"/>
                  </a:cubicBezTo>
                  <a:cubicBezTo>
                    <a:pt x="7077" y="6708"/>
                    <a:pt x="6925" y="7165"/>
                    <a:pt x="6582" y="7507"/>
                  </a:cubicBezTo>
                  <a:cubicBezTo>
                    <a:pt x="6392" y="7697"/>
                    <a:pt x="5859" y="7925"/>
                    <a:pt x="5669" y="8040"/>
                  </a:cubicBezTo>
                  <a:cubicBezTo>
                    <a:pt x="5631" y="8040"/>
                    <a:pt x="5593" y="8078"/>
                    <a:pt x="5593" y="8154"/>
                  </a:cubicBezTo>
                  <a:lnTo>
                    <a:pt x="5593" y="10246"/>
                  </a:lnTo>
                  <a:cubicBezTo>
                    <a:pt x="5517" y="10322"/>
                    <a:pt x="5479" y="10322"/>
                    <a:pt x="5441" y="10360"/>
                  </a:cubicBezTo>
                  <a:cubicBezTo>
                    <a:pt x="5327" y="10398"/>
                    <a:pt x="5289" y="10436"/>
                    <a:pt x="5213" y="10512"/>
                  </a:cubicBezTo>
                  <a:cubicBezTo>
                    <a:pt x="4566" y="9485"/>
                    <a:pt x="4452" y="7697"/>
                    <a:pt x="4452" y="7697"/>
                  </a:cubicBezTo>
                  <a:cubicBezTo>
                    <a:pt x="4452" y="7659"/>
                    <a:pt x="4376" y="7583"/>
                    <a:pt x="4338" y="7583"/>
                  </a:cubicBezTo>
                  <a:cubicBezTo>
                    <a:pt x="4147" y="7507"/>
                    <a:pt x="3995" y="7469"/>
                    <a:pt x="3805" y="7355"/>
                  </a:cubicBezTo>
                  <a:cubicBezTo>
                    <a:pt x="1979" y="6252"/>
                    <a:pt x="419" y="3931"/>
                    <a:pt x="419" y="2143"/>
                  </a:cubicBezTo>
                  <a:cubicBezTo>
                    <a:pt x="419" y="1914"/>
                    <a:pt x="381" y="1800"/>
                    <a:pt x="381" y="1610"/>
                  </a:cubicBezTo>
                  <a:cubicBezTo>
                    <a:pt x="343" y="1306"/>
                    <a:pt x="305" y="1078"/>
                    <a:pt x="419" y="925"/>
                  </a:cubicBezTo>
                  <a:cubicBezTo>
                    <a:pt x="609" y="773"/>
                    <a:pt x="876" y="659"/>
                    <a:pt x="1104" y="545"/>
                  </a:cubicBezTo>
                  <a:cubicBezTo>
                    <a:pt x="1142" y="507"/>
                    <a:pt x="1256" y="507"/>
                    <a:pt x="1294" y="469"/>
                  </a:cubicBezTo>
                  <a:cubicBezTo>
                    <a:pt x="1511" y="347"/>
                    <a:pt x="1766" y="288"/>
                    <a:pt x="2046" y="288"/>
                  </a:cubicBezTo>
                  <a:close/>
                  <a:moveTo>
                    <a:pt x="2008" y="0"/>
                  </a:moveTo>
                  <a:cubicBezTo>
                    <a:pt x="1693" y="0"/>
                    <a:pt x="1400" y="56"/>
                    <a:pt x="1142" y="164"/>
                  </a:cubicBezTo>
                  <a:cubicBezTo>
                    <a:pt x="1104" y="241"/>
                    <a:pt x="1066" y="241"/>
                    <a:pt x="952" y="279"/>
                  </a:cubicBezTo>
                  <a:cubicBezTo>
                    <a:pt x="723" y="355"/>
                    <a:pt x="419" y="507"/>
                    <a:pt x="229" y="697"/>
                  </a:cubicBezTo>
                  <a:cubicBezTo>
                    <a:pt x="1" y="887"/>
                    <a:pt x="77" y="1268"/>
                    <a:pt x="115" y="1610"/>
                  </a:cubicBezTo>
                  <a:cubicBezTo>
                    <a:pt x="153" y="1762"/>
                    <a:pt x="153" y="1914"/>
                    <a:pt x="153" y="2067"/>
                  </a:cubicBezTo>
                  <a:cubicBezTo>
                    <a:pt x="153" y="3969"/>
                    <a:pt x="1713" y="6442"/>
                    <a:pt x="3691" y="7545"/>
                  </a:cubicBezTo>
                  <a:cubicBezTo>
                    <a:pt x="3805" y="7659"/>
                    <a:pt x="3995" y="7735"/>
                    <a:pt x="4147" y="7773"/>
                  </a:cubicBezTo>
                  <a:cubicBezTo>
                    <a:pt x="4185" y="8154"/>
                    <a:pt x="4338" y="9828"/>
                    <a:pt x="5022" y="10741"/>
                  </a:cubicBezTo>
                  <a:cubicBezTo>
                    <a:pt x="5060" y="10779"/>
                    <a:pt x="5098" y="10779"/>
                    <a:pt x="5136" y="10779"/>
                  </a:cubicBezTo>
                  <a:cubicBezTo>
                    <a:pt x="5289" y="10741"/>
                    <a:pt x="5441" y="10627"/>
                    <a:pt x="5593" y="10589"/>
                  </a:cubicBezTo>
                  <a:cubicBezTo>
                    <a:pt x="5669" y="10550"/>
                    <a:pt x="5707" y="10512"/>
                    <a:pt x="5745" y="10512"/>
                  </a:cubicBezTo>
                  <a:cubicBezTo>
                    <a:pt x="5821" y="10512"/>
                    <a:pt x="5859" y="10436"/>
                    <a:pt x="5859" y="10360"/>
                  </a:cubicBezTo>
                  <a:lnTo>
                    <a:pt x="5859" y="8154"/>
                  </a:lnTo>
                  <a:cubicBezTo>
                    <a:pt x="6050" y="8078"/>
                    <a:pt x="6506" y="7849"/>
                    <a:pt x="6772" y="7659"/>
                  </a:cubicBezTo>
                  <a:cubicBezTo>
                    <a:pt x="7153" y="7279"/>
                    <a:pt x="7381" y="6746"/>
                    <a:pt x="7381" y="6023"/>
                  </a:cubicBezTo>
                  <a:cubicBezTo>
                    <a:pt x="7381" y="4121"/>
                    <a:pt x="5821" y="1648"/>
                    <a:pt x="3843" y="545"/>
                  </a:cubicBezTo>
                  <a:cubicBezTo>
                    <a:pt x="3208" y="178"/>
                    <a:pt x="2573" y="0"/>
                    <a:pt x="20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57"/>
            <p:cNvSpPr/>
            <p:nvPr/>
          </p:nvSpPr>
          <p:spPr>
            <a:xfrm flipH="1">
              <a:off x="2961993" y="3539871"/>
              <a:ext cx="146827" cy="216796"/>
            </a:xfrm>
            <a:custGeom>
              <a:avLst/>
              <a:gdLst/>
              <a:ahLst/>
              <a:cxnLst/>
              <a:rect l="l" t="t" r="r" b="b"/>
              <a:pathLst>
                <a:path w="6925" h="10225" extrusionOk="0">
                  <a:moveTo>
                    <a:pt x="1709" y="1"/>
                  </a:moveTo>
                  <a:cubicBezTo>
                    <a:pt x="679" y="1"/>
                    <a:pt x="0" y="686"/>
                    <a:pt x="0" y="1931"/>
                  </a:cubicBezTo>
                  <a:cubicBezTo>
                    <a:pt x="0" y="3757"/>
                    <a:pt x="1560" y="6192"/>
                    <a:pt x="3462" y="7295"/>
                  </a:cubicBezTo>
                  <a:cubicBezTo>
                    <a:pt x="3652" y="7447"/>
                    <a:pt x="3805" y="7485"/>
                    <a:pt x="3995" y="7561"/>
                  </a:cubicBezTo>
                  <a:cubicBezTo>
                    <a:pt x="3995" y="7561"/>
                    <a:pt x="4375" y="9159"/>
                    <a:pt x="5402" y="10225"/>
                  </a:cubicBezTo>
                  <a:lnTo>
                    <a:pt x="5402" y="7828"/>
                  </a:lnTo>
                  <a:cubicBezTo>
                    <a:pt x="6316" y="7714"/>
                    <a:pt x="6924" y="7067"/>
                    <a:pt x="6924" y="5926"/>
                  </a:cubicBezTo>
                  <a:cubicBezTo>
                    <a:pt x="6924" y="4061"/>
                    <a:pt x="5364" y="1627"/>
                    <a:pt x="3462" y="523"/>
                  </a:cubicBezTo>
                  <a:cubicBezTo>
                    <a:pt x="2818" y="170"/>
                    <a:pt x="2220" y="1"/>
                    <a:pt x="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57"/>
            <p:cNvSpPr/>
            <p:nvPr/>
          </p:nvSpPr>
          <p:spPr>
            <a:xfrm flipH="1">
              <a:off x="2958771" y="3537199"/>
              <a:ext cx="152467" cy="222690"/>
            </a:xfrm>
            <a:custGeom>
              <a:avLst/>
              <a:gdLst/>
              <a:ahLst/>
              <a:cxnLst/>
              <a:rect l="l" t="t" r="r" b="b"/>
              <a:pathLst>
                <a:path w="7191" h="10503" extrusionOk="0">
                  <a:moveTo>
                    <a:pt x="1826" y="269"/>
                  </a:moveTo>
                  <a:cubicBezTo>
                    <a:pt x="2359" y="269"/>
                    <a:pt x="2929" y="459"/>
                    <a:pt x="3538" y="802"/>
                  </a:cubicBezTo>
                  <a:cubicBezTo>
                    <a:pt x="5402" y="1905"/>
                    <a:pt x="6924" y="4225"/>
                    <a:pt x="6924" y="6052"/>
                  </a:cubicBezTo>
                  <a:cubicBezTo>
                    <a:pt x="6924" y="7079"/>
                    <a:pt x="6391" y="7764"/>
                    <a:pt x="5516" y="7802"/>
                  </a:cubicBezTo>
                  <a:cubicBezTo>
                    <a:pt x="5478" y="7802"/>
                    <a:pt x="5402" y="7840"/>
                    <a:pt x="5402" y="7954"/>
                  </a:cubicBezTo>
                  <a:lnTo>
                    <a:pt x="5402" y="9970"/>
                  </a:lnTo>
                  <a:cubicBezTo>
                    <a:pt x="4565" y="8981"/>
                    <a:pt x="4261" y="7649"/>
                    <a:pt x="4261" y="7649"/>
                  </a:cubicBezTo>
                  <a:cubicBezTo>
                    <a:pt x="4261" y="7611"/>
                    <a:pt x="4185" y="7573"/>
                    <a:pt x="4147" y="7573"/>
                  </a:cubicBezTo>
                  <a:cubicBezTo>
                    <a:pt x="3957" y="7459"/>
                    <a:pt x="3804" y="7421"/>
                    <a:pt x="3614" y="7307"/>
                  </a:cubicBezTo>
                  <a:cubicBezTo>
                    <a:pt x="1788" y="6242"/>
                    <a:pt x="266" y="3883"/>
                    <a:pt x="266" y="2095"/>
                  </a:cubicBezTo>
                  <a:cubicBezTo>
                    <a:pt x="266" y="1334"/>
                    <a:pt x="533" y="802"/>
                    <a:pt x="1027" y="535"/>
                  </a:cubicBezTo>
                  <a:cubicBezTo>
                    <a:pt x="1256" y="383"/>
                    <a:pt x="1484" y="269"/>
                    <a:pt x="1826" y="269"/>
                  </a:cubicBezTo>
                  <a:close/>
                  <a:moveTo>
                    <a:pt x="1871" y="1"/>
                  </a:moveTo>
                  <a:cubicBezTo>
                    <a:pt x="1511" y="1"/>
                    <a:pt x="1185" y="80"/>
                    <a:pt x="913" y="231"/>
                  </a:cubicBezTo>
                  <a:cubicBezTo>
                    <a:pt x="342" y="573"/>
                    <a:pt x="0" y="1182"/>
                    <a:pt x="0" y="2057"/>
                  </a:cubicBezTo>
                  <a:cubicBezTo>
                    <a:pt x="0" y="3959"/>
                    <a:pt x="1598" y="6432"/>
                    <a:pt x="3538" y="7497"/>
                  </a:cubicBezTo>
                  <a:cubicBezTo>
                    <a:pt x="3690" y="7611"/>
                    <a:pt x="3881" y="7687"/>
                    <a:pt x="3995" y="7764"/>
                  </a:cubicBezTo>
                  <a:cubicBezTo>
                    <a:pt x="4109" y="8068"/>
                    <a:pt x="4489" y="9399"/>
                    <a:pt x="5440" y="10427"/>
                  </a:cubicBezTo>
                  <a:cubicBezTo>
                    <a:pt x="5440" y="10503"/>
                    <a:pt x="5478" y="10503"/>
                    <a:pt x="5516" y="10503"/>
                  </a:cubicBezTo>
                  <a:lnTo>
                    <a:pt x="5593" y="10503"/>
                  </a:lnTo>
                  <a:cubicBezTo>
                    <a:pt x="5631" y="10503"/>
                    <a:pt x="5669" y="10427"/>
                    <a:pt x="5669" y="10351"/>
                  </a:cubicBezTo>
                  <a:lnTo>
                    <a:pt x="5669" y="8068"/>
                  </a:lnTo>
                  <a:cubicBezTo>
                    <a:pt x="6620" y="7916"/>
                    <a:pt x="7190" y="7193"/>
                    <a:pt x="7190" y="6014"/>
                  </a:cubicBezTo>
                  <a:cubicBezTo>
                    <a:pt x="7190" y="4111"/>
                    <a:pt x="5631" y="1638"/>
                    <a:pt x="3690" y="573"/>
                  </a:cubicBezTo>
                  <a:cubicBezTo>
                    <a:pt x="3048" y="183"/>
                    <a:pt x="2419" y="1"/>
                    <a:pt x="187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57"/>
            <p:cNvSpPr/>
            <p:nvPr/>
          </p:nvSpPr>
          <p:spPr>
            <a:xfrm flipH="1">
              <a:off x="2977762" y="3580864"/>
              <a:ext cx="14850" cy="21377"/>
            </a:xfrm>
            <a:custGeom>
              <a:avLst/>
              <a:gdLst/>
              <a:ahLst/>
              <a:cxnLst/>
              <a:rect l="l" t="t" r="r" b="b"/>
              <a:pathLst>
                <a:path w="876" h="1261" extrusionOk="0">
                  <a:moveTo>
                    <a:pt x="265" y="1"/>
                  </a:moveTo>
                  <a:cubicBezTo>
                    <a:pt x="104" y="1"/>
                    <a:pt x="1" y="150"/>
                    <a:pt x="1" y="402"/>
                  </a:cubicBezTo>
                  <a:cubicBezTo>
                    <a:pt x="1" y="668"/>
                    <a:pt x="191" y="1049"/>
                    <a:pt x="457" y="1201"/>
                  </a:cubicBezTo>
                  <a:cubicBezTo>
                    <a:pt x="517" y="1241"/>
                    <a:pt x="575" y="1260"/>
                    <a:pt x="627" y="1260"/>
                  </a:cubicBezTo>
                  <a:cubicBezTo>
                    <a:pt x="773" y="1260"/>
                    <a:pt x="876" y="1111"/>
                    <a:pt x="876" y="859"/>
                  </a:cubicBezTo>
                  <a:cubicBezTo>
                    <a:pt x="876" y="554"/>
                    <a:pt x="686" y="174"/>
                    <a:pt x="457" y="60"/>
                  </a:cubicBezTo>
                  <a:cubicBezTo>
                    <a:pt x="387" y="20"/>
                    <a:pt x="323" y="1"/>
                    <a:pt x="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57"/>
            <p:cNvSpPr/>
            <p:nvPr/>
          </p:nvSpPr>
          <p:spPr>
            <a:xfrm flipH="1">
              <a:off x="2974524" y="3577677"/>
              <a:ext cx="19377" cy="26141"/>
            </a:xfrm>
            <a:custGeom>
              <a:avLst/>
              <a:gdLst/>
              <a:ahLst/>
              <a:cxnLst/>
              <a:rect l="l" t="t" r="r" b="b"/>
              <a:pathLst>
                <a:path w="1143" h="1542" extrusionOk="0">
                  <a:moveTo>
                    <a:pt x="381" y="286"/>
                  </a:moveTo>
                  <a:cubicBezTo>
                    <a:pt x="419" y="286"/>
                    <a:pt x="457" y="286"/>
                    <a:pt x="457" y="362"/>
                  </a:cubicBezTo>
                  <a:cubicBezTo>
                    <a:pt x="648" y="438"/>
                    <a:pt x="838" y="780"/>
                    <a:pt x="838" y="1047"/>
                  </a:cubicBezTo>
                  <a:cubicBezTo>
                    <a:pt x="838" y="1199"/>
                    <a:pt x="800" y="1237"/>
                    <a:pt x="762" y="1313"/>
                  </a:cubicBezTo>
                  <a:cubicBezTo>
                    <a:pt x="749" y="1326"/>
                    <a:pt x="732" y="1330"/>
                    <a:pt x="714" y="1330"/>
                  </a:cubicBezTo>
                  <a:cubicBezTo>
                    <a:pt x="677" y="1330"/>
                    <a:pt x="635" y="1313"/>
                    <a:pt x="609" y="1313"/>
                  </a:cubicBezTo>
                  <a:cubicBezTo>
                    <a:pt x="419" y="1199"/>
                    <a:pt x="229" y="856"/>
                    <a:pt x="229" y="590"/>
                  </a:cubicBezTo>
                  <a:cubicBezTo>
                    <a:pt x="229" y="400"/>
                    <a:pt x="267" y="362"/>
                    <a:pt x="381" y="286"/>
                  </a:cubicBezTo>
                  <a:close/>
                  <a:moveTo>
                    <a:pt x="453" y="0"/>
                  </a:moveTo>
                  <a:cubicBezTo>
                    <a:pt x="381" y="0"/>
                    <a:pt x="305" y="19"/>
                    <a:pt x="229" y="57"/>
                  </a:cubicBezTo>
                  <a:cubicBezTo>
                    <a:pt x="77" y="172"/>
                    <a:pt x="1" y="286"/>
                    <a:pt x="1" y="552"/>
                  </a:cubicBezTo>
                  <a:cubicBezTo>
                    <a:pt x="1" y="933"/>
                    <a:pt x="229" y="1313"/>
                    <a:pt x="457" y="1503"/>
                  </a:cubicBezTo>
                  <a:cubicBezTo>
                    <a:pt x="571" y="1541"/>
                    <a:pt x="609" y="1541"/>
                    <a:pt x="724" y="1541"/>
                  </a:cubicBezTo>
                  <a:cubicBezTo>
                    <a:pt x="762" y="1541"/>
                    <a:pt x="838" y="1541"/>
                    <a:pt x="914" y="1503"/>
                  </a:cubicBezTo>
                  <a:cubicBezTo>
                    <a:pt x="1028" y="1389"/>
                    <a:pt x="1142" y="1237"/>
                    <a:pt x="1142" y="1009"/>
                  </a:cubicBezTo>
                  <a:cubicBezTo>
                    <a:pt x="1142" y="628"/>
                    <a:pt x="914" y="248"/>
                    <a:pt x="648" y="57"/>
                  </a:cubicBezTo>
                  <a:cubicBezTo>
                    <a:pt x="590" y="19"/>
                    <a:pt x="524" y="0"/>
                    <a:pt x="45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57"/>
            <p:cNvSpPr/>
            <p:nvPr/>
          </p:nvSpPr>
          <p:spPr>
            <a:xfrm flipH="1">
              <a:off x="2954536" y="3593766"/>
              <a:ext cx="14206" cy="21360"/>
            </a:xfrm>
            <a:custGeom>
              <a:avLst/>
              <a:gdLst/>
              <a:ahLst/>
              <a:cxnLst/>
              <a:rect l="l" t="t" r="r" b="b"/>
              <a:pathLst>
                <a:path w="838" h="1260" extrusionOk="0">
                  <a:moveTo>
                    <a:pt x="250" y="1"/>
                  </a:moveTo>
                  <a:cubicBezTo>
                    <a:pt x="104" y="1"/>
                    <a:pt x="0" y="150"/>
                    <a:pt x="0" y="402"/>
                  </a:cubicBezTo>
                  <a:cubicBezTo>
                    <a:pt x="0" y="668"/>
                    <a:pt x="191" y="1049"/>
                    <a:pt x="419" y="1201"/>
                  </a:cubicBezTo>
                  <a:cubicBezTo>
                    <a:pt x="479" y="1241"/>
                    <a:pt x="536" y="1260"/>
                    <a:pt x="588" y="1260"/>
                  </a:cubicBezTo>
                  <a:cubicBezTo>
                    <a:pt x="734" y="1260"/>
                    <a:pt x="837" y="1111"/>
                    <a:pt x="837" y="859"/>
                  </a:cubicBezTo>
                  <a:cubicBezTo>
                    <a:pt x="837" y="554"/>
                    <a:pt x="647" y="212"/>
                    <a:pt x="419" y="60"/>
                  </a:cubicBezTo>
                  <a:cubicBezTo>
                    <a:pt x="359" y="20"/>
                    <a:pt x="302"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57"/>
            <p:cNvSpPr/>
            <p:nvPr/>
          </p:nvSpPr>
          <p:spPr>
            <a:xfrm flipH="1">
              <a:off x="2951959" y="3591223"/>
              <a:ext cx="19360" cy="26141"/>
            </a:xfrm>
            <a:custGeom>
              <a:avLst/>
              <a:gdLst/>
              <a:ahLst/>
              <a:cxnLst/>
              <a:rect l="l" t="t" r="r" b="b"/>
              <a:pathLst>
                <a:path w="1142" h="1542" extrusionOk="0">
                  <a:moveTo>
                    <a:pt x="381" y="324"/>
                  </a:moveTo>
                  <a:cubicBezTo>
                    <a:pt x="419" y="324"/>
                    <a:pt x="457" y="324"/>
                    <a:pt x="457" y="362"/>
                  </a:cubicBezTo>
                  <a:cubicBezTo>
                    <a:pt x="647" y="438"/>
                    <a:pt x="837" y="780"/>
                    <a:pt x="837" y="1085"/>
                  </a:cubicBezTo>
                  <a:cubicBezTo>
                    <a:pt x="837" y="1199"/>
                    <a:pt x="799" y="1275"/>
                    <a:pt x="761" y="1313"/>
                  </a:cubicBezTo>
                  <a:cubicBezTo>
                    <a:pt x="748" y="1326"/>
                    <a:pt x="732" y="1330"/>
                    <a:pt x="713" y="1330"/>
                  </a:cubicBezTo>
                  <a:cubicBezTo>
                    <a:pt x="677" y="1330"/>
                    <a:pt x="634" y="1313"/>
                    <a:pt x="609" y="1313"/>
                  </a:cubicBezTo>
                  <a:cubicBezTo>
                    <a:pt x="419" y="1199"/>
                    <a:pt x="229" y="856"/>
                    <a:pt x="229" y="590"/>
                  </a:cubicBezTo>
                  <a:cubicBezTo>
                    <a:pt x="267" y="400"/>
                    <a:pt x="343" y="324"/>
                    <a:pt x="381" y="324"/>
                  </a:cubicBezTo>
                  <a:close/>
                  <a:moveTo>
                    <a:pt x="438" y="0"/>
                  </a:moveTo>
                  <a:cubicBezTo>
                    <a:pt x="371" y="0"/>
                    <a:pt x="305" y="19"/>
                    <a:pt x="229" y="57"/>
                  </a:cubicBezTo>
                  <a:cubicBezTo>
                    <a:pt x="76" y="172"/>
                    <a:pt x="0" y="324"/>
                    <a:pt x="0" y="552"/>
                  </a:cubicBezTo>
                  <a:cubicBezTo>
                    <a:pt x="0" y="932"/>
                    <a:pt x="229" y="1313"/>
                    <a:pt x="457" y="1503"/>
                  </a:cubicBezTo>
                  <a:cubicBezTo>
                    <a:pt x="571" y="1503"/>
                    <a:pt x="647" y="1541"/>
                    <a:pt x="723" y="1541"/>
                  </a:cubicBezTo>
                  <a:cubicBezTo>
                    <a:pt x="761" y="1541"/>
                    <a:pt x="837" y="1541"/>
                    <a:pt x="875" y="1503"/>
                  </a:cubicBezTo>
                  <a:cubicBezTo>
                    <a:pt x="1027" y="1389"/>
                    <a:pt x="1142" y="1275"/>
                    <a:pt x="1142" y="1009"/>
                  </a:cubicBezTo>
                  <a:cubicBezTo>
                    <a:pt x="1142" y="628"/>
                    <a:pt x="875" y="248"/>
                    <a:pt x="647" y="57"/>
                  </a:cubicBezTo>
                  <a:cubicBezTo>
                    <a:pt x="571" y="19"/>
                    <a:pt x="504" y="0"/>
                    <a:pt x="43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57"/>
            <p:cNvSpPr/>
            <p:nvPr/>
          </p:nvSpPr>
          <p:spPr>
            <a:xfrm flipH="1">
              <a:off x="2931309" y="3606667"/>
              <a:ext cx="14206" cy="21360"/>
            </a:xfrm>
            <a:custGeom>
              <a:avLst/>
              <a:gdLst/>
              <a:ahLst/>
              <a:cxnLst/>
              <a:rect l="l" t="t" r="r" b="b"/>
              <a:pathLst>
                <a:path w="838" h="1260" extrusionOk="0">
                  <a:moveTo>
                    <a:pt x="249" y="0"/>
                  </a:moveTo>
                  <a:cubicBezTo>
                    <a:pt x="103" y="0"/>
                    <a:pt x="0" y="150"/>
                    <a:pt x="0" y="402"/>
                  </a:cubicBezTo>
                  <a:cubicBezTo>
                    <a:pt x="0" y="668"/>
                    <a:pt x="190" y="1049"/>
                    <a:pt x="419" y="1201"/>
                  </a:cubicBezTo>
                  <a:cubicBezTo>
                    <a:pt x="479" y="1241"/>
                    <a:pt x="536" y="1260"/>
                    <a:pt x="588" y="1260"/>
                  </a:cubicBezTo>
                  <a:cubicBezTo>
                    <a:pt x="734" y="1260"/>
                    <a:pt x="837" y="1111"/>
                    <a:pt x="837" y="858"/>
                  </a:cubicBezTo>
                  <a:cubicBezTo>
                    <a:pt x="837" y="554"/>
                    <a:pt x="647" y="174"/>
                    <a:pt x="419" y="59"/>
                  </a:cubicBezTo>
                  <a:cubicBezTo>
                    <a:pt x="359" y="19"/>
                    <a:pt x="301"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57"/>
            <p:cNvSpPr/>
            <p:nvPr/>
          </p:nvSpPr>
          <p:spPr>
            <a:xfrm flipH="1">
              <a:off x="2928733" y="3603480"/>
              <a:ext cx="19377" cy="26124"/>
            </a:xfrm>
            <a:custGeom>
              <a:avLst/>
              <a:gdLst/>
              <a:ahLst/>
              <a:cxnLst/>
              <a:rect l="l" t="t" r="r" b="b"/>
              <a:pathLst>
                <a:path w="1143" h="1541" extrusionOk="0">
                  <a:moveTo>
                    <a:pt x="381" y="286"/>
                  </a:moveTo>
                  <a:cubicBezTo>
                    <a:pt x="419" y="286"/>
                    <a:pt x="495" y="286"/>
                    <a:pt x="495" y="362"/>
                  </a:cubicBezTo>
                  <a:cubicBezTo>
                    <a:pt x="686" y="438"/>
                    <a:pt x="876" y="780"/>
                    <a:pt x="876" y="1046"/>
                  </a:cubicBezTo>
                  <a:cubicBezTo>
                    <a:pt x="876" y="1199"/>
                    <a:pt x="800" y="1237"/>
                    <a:pt x="762" y="1313"/>
                  </a:cubicBezTo>
                  <a:cubicBezTo>
                    <a:pt x="749" y="1325"/>
                    <a:pt x="736" y="1330"/>
                    <a:pt x="722" y="1330"/>
                  </a:cubicBezTo>
                  <a:cubicBezTo>
                    <a:pt x="694" y="1330"/>
                    <a:pt x="660" y="1313"/>
                    <a:pt x="610" y="1313"/>
                  </a:cubicBezTo>
                  <a:cubicBezTo>
                    <a:pt x="419" y="1199"/>
                    <a:pt x="229" y="856"/>
                    <a:pt x="229" y="590"/>
                  </a:cubicBezTo>
                  <a:cubicBezTo>
                    <a:pt x="305" y="400"/>
                    <a:pt x="343" y="362"/>
                    <a:pt x="381" y="286"/>
                  </a:cubicBezTo>
                  <a:close/>
                  <a:moveTo>
                    <a:pt x="457" y="0"/>
                  </a:moveTo>
                  <a:cubicBezTo>
                    <a:pt x="381" y="0"/>
                    <a:pt x="305" y="19"/>
                    <a:pt x="229" y="57"/>
                  </a:cubicBezTo>
                  <a:cubicBezTo>
                    <a:pt x="115" y="171"/>
                    <a:pt x="1" y="286"/>
                    <a:pt x="1" y="552"/>
                  </a:cubicBezTo>
                  <a:cubicBezTo>
                    <a:pt x="1" y="932"/>
                    <a:pt x="229" y="1313"/>
                    <a:pt x="495" y="1503"/>
                  </a:cubicBezTo>
                  <a:cubicBezTo>
                    <a:pt x="572" y="1541"/>
                    <a:pt x="686" y="1541"/>
                    <a:pt x="724" y="1541"/>
                  </a:cubicBezTo>
                  <a:cubicBezTo>
                    <a:pt x="762" y="1541"/>
                    <a:pt x="876" y="1541"/>
                    <a:pt x="914" y="1503"/>
                  </a:cubicBezTo>
                  <a:cubicBezTo>
                    <a:pt x="1066" y="1389"/>
                    <a:pt x="1142" y="1237"/>
                    <a:pt x="1142" y="1008"/>
                  </a:cubicBezTo>
                  <a:cubicBezTo>
                    <a:pt x="1142" y="628"/>
                    <a:pt x="914" y="247"/>
                    <a:pt x="686" y="57"/>
                  </a:cubicBezTo>
                  <a:cubicBezTo>
                    <a:pt x="610" y="19"/>
                    <a:pt x="534" y="0"/>
                    <a:pt x="45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8" name="Google Shape;3028;p57"/>
          <p:cNvGrpSpPr/>
          <p:nvPr/>
        </p:nvGrpSpPr>
        <p:grpSpPr>
          <a:xfrm>
            <a:off x="353695" y="3503295"/>
            <a:ext cx="721360" cy="1409700"/>
            <a:chOff x="5741348" y="3692169"/>
            <a:chExt cx="260923" cy="575356"/>
          </a:xfrm>
        </p:grpSpPr>
        <p:sp>
          <p:nvSpPr>
            <p:cNvPr id="3029" name="Google Shape;3029;p57"/>
            <p:cNvSpPr/>
            <p:nvPr/>
          </p:nvSpPr>
          <p:spPr>
            <a:xfrm>
              <a:off x="5741348" y="4157505"/>
              <a:ext cx="205913" cy="110020"/>
            </a:xfrm>
            <a:custGeom>
              <a:avLst/>
              <a:gdLst/>
              <a:ahLst/>
              <a:cxnLst/>
              <a:rect l="l" t="t" r="r" b="b"/>
              <a:pathLst>
                <a:path w="15523" h="8294" extrusionOk="0">
                  <a:moveTo>
                    <a:pt x="7761" y="0"/>
                  </a:moveTo>
                  <a:cubicBezTo>
                    <a:pt x="3500" y="0"/>
                    <a:pt x="0" y="1864"/>
                    <a:pt x="0" y="4147"/>
                  </a:cubicBezTo>
                  <a:cubicBezTo>
                    <a:pt x="0" y="6430"/>
                    <a:pt x="3500" y="8294"/>
                    <a:pt x="7761" y="8294"/>
                  </a:cubicBezTo>
                  <a:cubicBezTo>
                    <a:pt x="12060" y="8294"/>
                    <a:pt x="15522" y="6430"/>
                    <a:pt x="15522" y="4147"/>
                  </a:cubicBezTo>
                  <a:cubicBezTo>
                    <a:pt x="15522" y="1864"/>
                    <a:pt x="12060" y="0"/>
                    <a:pt x="7761"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57"/>
            <p:cNvSpPr/>
            <p:nvPr/>
          </p:nvSpPr>
          <p:spPr>
            <a:xfrm>
              <a:off x="5767586" y="3775884"/>
              <a:ext cx="78741" cy="105894"/>
            </a:xfrm>
            <a:custGeom>
              <a:avLst/>
              <a:gdLst/>
              <a:ahLst/>
              <a:cxnLst/>
              <a:rect l="l" t="t" r="r" b="b"/>
              <a:pathLst>
                <a:path w="5936" h="7983" extrusionOk="0">
                  <a:moveTo>
                    <a:pt x="3058" y="1"/>
                  </a:moveTo>
                  <a:cubicBezTo>
                    <a:pt x="2392" y="1"/>
                    <a:pt x="1680" y="245"/>
                    <a:pt x="1180" y="1073"/>
                  </a:cubicBezTo>
                  <a:cubicBezTo>
                    <a:pt x="1" y="2975"/>
                    <a:pt x="1218" y="5715"/>
                    <a:pt x="2397" y="7617"/>
                  </a:cubicBezTo>
                  <a:cubicBezTo>
                    <a:pt x="2559" y="7874"/>
                    <a:pt x="2758" y="7983"/>
                    <a:pt x="2978" y="7983"/>
                  </a:cubicBezTo>
                  <a:cubicBezTo>
                    <a:pt x="4153" y="7983"/>
                    <a:pt x="5936" y="4878"/>
                    <a:pt x="5936" y="4878"/>
                  </a:cubicBezTo>
                  <a:lnTo>
                    <a:pt x="4870" y="503"/>
                  </a:lnTo>
                  <a:cubicBezTo>
                    <a:pt x="4870" y="503"/>
                    <a:pt x="4012" y="1"/>
                    <a:pt x="3058"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57"/>
            <p:cNvSpPr/>
            <p:nvPr/>
          </p:nvSpPr>
          <p:spPr>
            <a:xfrm>
              <a:off x="5765570" y="3773895"/>
              <a:ext cx="83278" cy="110604"/>
            </a:xfrm>
            <a:custGeom>
              <a:avLst/>
              <a:gdLst/>
              <a:ahLst/>
              <a:cxnLst/>
              <a:rect l="l" t="t" r="r" b="b"/>
              <a:pathLst>
                <a:path w="6278" h="8338" extrusionOk="0">
                  <a:moveTo>
                    <a:pt x="3272" y="310"/>
                  </a:moveTo>
                  <a:cubicBezTo>
                    <a:pt x="4033" y="310"/>
                    <a:pt x="4718" y="653"/>
                    <a:pt x="4908" y="767"/>
                  </a:cubicBezTo>
                  <a:lnTo>
                    <a:pt x="5897" y="5028"/>
                  </a:lnTo>
                  <a:cubicBezTo>
                    <a:pt x="5403" y="5865"/>
                    <a:pt x="3995" y="7995"/>
                    <a:pt x="3120" y="7995"/>
                  </a:cubicBezTo>
                  <a:cubicBezTo>
                    <a:pt x="3006" y="7995"/>
                    <a:pt x="2854" y="7919"/>
                    <a:pt x="2702" y="7729"/>
                  </a:cubicBezTo>
                  <a:cubicBezTo>
                    <a:pt x="1522" y="5827"/>
                    <a:pt x="343" y="3163"/>
                    <a:pt x="1484" y="1299"/>
                  </a:cubicBezTo>
                  <a:cubicBezTo>
                    <a:pt x="1979" y="538"/>
                    <a:pt x="2664" y="310"/>
                    <a:pt x="3272" y="310"/>
                  </a:cubicBezTo>
                  <a:close/>
                  <a:moveTo>
                    <a:pt x="3253" y="0"/>
                  </a:moveTo>
                  <a:cubicBezTo>
                    <a:pt x="2542" y="0"/>
                    <a:pt x="1771" y="261"/>
                    <a:pt x="1218" y="1147"/>
                  </a:cubicBezTo>
                  <a:cubicBezTo>
                    <a:pt x="1" y="3125"/>
                    <a:pt x="1218" y="5903"/>
                    <a:pt x="2473" y="7919"/>
                  </a:cubicBezTo>
                  <a:cubicBezTo>
                    <a:pt x="2664" y="8185"/>
                    <a:pt x="2892" y="8337"/>
                    <a:pt x="3196" y="8337"/>
                  </a:cubicBezTo>
                  <a:cubicBezTo>
                    <a:pt x="4414" y="8299"/>
                    <a:pt x="6050" y="5446"/>
                    <a:pt x="6202" y="5142"/>
                  </a:cubicBezTo>
                  <a:lnTo>
                    <a:pt x="6278" y="5104"/>
                  </a:lnTo>
                  <a:lnTo>
                    <a:pt x="5175" y="576"/>
                  </a:lnTo>
                  <a:lnTo>
                    <a:pt x="5136" y="538"/>
                  </a:lnTo>
                  <a:cubicBezTo>
                    <a:pt x="5136" y="516"/>
                    <a:pt x="4253" y="0"/>
                    <a:pt x="325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57"/>
            <p:cNvSpPr/>
            <p:nvPr/>
          </p:nvSpPr>
          <p:spPr>
            <a:xfrm>
              <a:off x="5928066" y="3767912"/>
              <a:ext cx="72692" cy="77733"/>
            </a:xfrm>
            <a:custGeom>
              <a:avLst/>
              <a:gdLst/>
              <a:ahLst/>
              <a:cxnLst/>
              <a:rect l="l" t="t" r="r" b="b"/>
              <a:pathLst>
                <a:path w="5480" h="5860" extrusionOk="0">
                  <a:moveTo>
                    <a:pt x="1523" y="0"/>
                  </a:moveTo>
                  <a:lnTo>
                    <a:pt x="1" y="3767"/>
                  </a:lnTo>
                  <a:lnTo>
                    <a:pt x="2854" y="5859"/>
                  </a:lnTo>
                  <a:cubicBezTo>
                    <a:pt x="2854" y="5859"/>
                    <a:pt x="4566" y="3576"/>
                    <a:pt x="5061" y="2359"/>
                  </a:cubicBezTo>
                  <a:cubicBezTo>
                    <a:pt x="5479" y="1294"/>
                    <a:pt x="4490" y="799"/>
                    <a:pt x="4490" y="799"/>
                  </a:cubicBezTo>
                  <a:cubicBezTo>
                    <a:pt x="3539" y="190"/>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57"/>
            <p:cNvSpPr/>
            <p:nvPr/>
          </p:nvSpPr>
          <p:spPr>
            <a:xfrm>
              <a:off x="5926554" y="3765379"/>
              <a:ext cx="75717" cy="82787"/>
            </a:xfrm>
            <a:custGeom>
              <a:avLst/>
              <a:gdLst/>
              <a:ahLst/>
              <a:cxnLst/>
              <a:rect l="l" t="t" r="r" b="b"/>
              <a:pathLst>
                <a:path w="5708" h="6241" extrusionOk="0">
                  <a:moveTo>
                    <a:pt x="1751" y="343"/>
                  </a:moveTo>
                  <a:cubicBezTo>
                    <a:pt x="2169" y="381"/>
                    <a:pt x="3729" y="572"/>
                    <a:pt x="4490" y="1104"/>
                  </a:cubicBezTo>
                  <a:cubicBezTo>
                    <a:pt x="4566" y="1142"/>
                    <a:pt x="5403" y="1523"/>
                    <a:pt x="5022" y="2474"/>
                  </a:cubicBezTo>
                  <a:cubicBezTo>
                    <a:pt x="4604" y="3463"/>
                    <a:pt x="3310" y="5327"/>
                    <a:pt x="2930" y="5784"/>
                  </a:cubicBezTo>
                  <a:lnTo>
                    <a:pt x="305" y="3882"/>
                  </a:lnTo>
                  <a:lnTo>
                    <a:pt x="1751" y="343"/>
                  </a:lnTo>
                  <a:close/>
                  <a:moveTo>
                    <a:pt x="1560" y="1"/>
                  </a:moveTo>
                  <a:lnTo>
                    <a:pt x="1" y="3996"/>
                  </a:lnTo>
                  <a:lnTo>
                    <a:pt x="3044" y="6240"/>
                  </a:lnTo>
                  <a:lnTo>
                    <a:pt x="3120" y="6088"/>
                  </a:lnTo>
                  <a:cubicBezTo>
                    <a:pt x="3158" y="5974"/>
                    <a:pt x="4832" y="3767"/>
                    <a:pt x="5327" y="2550"/>
                  </a:cubicBezTo>
                  <a:cubicBezTo>
                    <a:pt x="5707" y="1599"/>
                    <a:pt x="5022" y="990"/>
                    <a:pt x="4642" y="800"/>
                  </a:cubicBezTo>
                  <a:cubicBezTo>
                    <a:pt x="3691" y="191"/>
                    <a:pt x="1751" y="1"/>
                    <a:pt x="1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57"/>
            <p:cNvSpPr/>
            <p:nvPr/>
          </p:nvSpPr>
          <p:spPr>
            <a:xfrm>
              <a:off x="5873056" y="3757725"/>
              <a:ext cx="97418" cy="128498"/>
            </a:xfrm>
            <a:custGeom>
              <a:avLst/>
              <a:gdLst/>
              <a:ahLst/>
              <a:cxnLst/>
              <a:rect l="l" t="t" r="r" b="b"/>
              <a:pathLst>
                <a:path w="7344" h="9687" extrusionOk="0">
                  <a:moveTo>
                    <a:pt x="2938" y="1"/>
                  </a:moveTo>
                  <a:cubicBezTo>
                    <a:pt x="2724" y="1"/>
                    <a:pt x="2505" y="147"/>
                    <a:pt x="2398" y="388"/>
                  </a:cubicBezTo>
                  <a:lnTo>
                    <a:pt x="153" y="6513"/>
                  </a:lnTo>
                  <a:cubicBezTo>
                    <a:pt x="1" y="6893"/>
                    <a:pt x="153" y="7312"/>
                    <a:pt x="495" y="7502"/>
                  </a:cubicBezTo>
                  <a:lnTo>
                    <a:pt x="4148" y="9594"/>
                  </a:lnTo>
                  <a:cubicBezTo>
                    <a:pt x="4259" y="9656"/>
                    <a:pt x="4375" y="9686"/>
                    <a:pt x="4484" y="9686"/>
                  </a:cubicBezTo>
                  <a:cubicBezTo>
                    <a:pt x="4710" y="9686"/>
                    <a:pt x="4908" y="9559"/>
                    <a:pt x="4985" y="9328"/>
                  </a:cubicBezTo>
                  <a:lnTo>
                    <a:pt x="7191" y="3203"/>
                  </a:lnTo>
                  <a:cubicBezTo>
                    <a:pt x="7343" y="2823"/>
                    <a:pt x="7191" y="2366"/>
                    <a:pt x="6887" y="2176"/>
                  </a:cubicBezTo>
                  <a:lnTo>
                    <a:pt x="3197" y="83"/>
                  </a:lnTo>
                  <a:cubicBezTo>
                    <a:pt x="3117" y="27"/>
                    <a:pt x="3028" y="1"/>
                    <a:pt x="2938"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57"/>
            <p:cNvSpPr/>
            <p:nvPr/>
          </p:nvSpPr>
          <p:spPr>
            <a:xfrm>
              <a:off x="5871040" y="3755775"/>
              <a:ext cx="101451" cy="132756"/>
            </a:xfrm>
            <a:custGeom>
              <a:avLst/>
              <a:gdLst/>
              <a:ahLst/>
              <a:cxnLst/>
              <a:rect l="l" t="t" r="r" b="b"/>
              <a:pathLst>
                <a:path w="7648" h="10008" extrusionOk="0">
                  <a:moveTo>
                    <a:pt x="3082" y="307"/>
                  </a:moveTo>
                  <a:cubicBezTo>
                    <a:pt x="3120" y="307"/>
                    <a:pt x="3234" y="307"/>
                    <a:pt x="3273" y="345"/>
                  </a:cubicBezTo>
                  <a:lnTo>
                    <a:pt x="6925" y="2437"/>
                  </a:lnTo>
                  <a:cubicBezTo>
                    <a:pt x="7153" y="2589"/>
                    <a:pt x="7305" y="2970"/>
                    <a:pt x="7229" y="3236"/>
                  </a:cubicBezTo>
                  <a:lnTo>
                    <a:pt x="4985" y="9361"/>
                  </a:lnTo>
                  <a:cubicBezTo>
                    <a:pt x="4946" y="9513"/>
                    <a:pt x="4832" y="9627"/>
                    <a:pt x="4756" y="9665"/>
                  </a:cubicBezTo>
                  <a:cubicBezTo>
                    <a:pt x="4723" y="9677"/>
                    <a:pt x="4686" y="9681"/>
                    <a:pt x="4649" y="9681"/>
                  </a:cubicBezTo>
                  <a:cubicBezTo>
                    <a:pt x="4560" y="9681"/>
                    <a:pt x="4468" y="9654"/>
                    <a:pt x="4414" y="9627"/>
                  </a:cubicBezTo>
                  <a:lnTo>
                    <a:pt x="762" y="7535"/>
                  </a:lnTo>
                  <a:cubicBezTo>
                    <a:pt x="495" y="7383"/>
                    <a:pt x="343" y="7002"/>
                    <a:pt x="457" y="6698"/>
                  </a:cubicBezTo>
                  <a:lnTo>
                    <a:pt x="2702" y="573"/>
                  </a:lnTo>
                  <a:cubicBezTo>
                    <a:pt x="2740" y="421"/>
                    <a:pt x="2854" y="345"/>
                    <a:pt x="2930" y="307"/>
                  </a:cubicBezTo>
                  <a:close/>
                  <a:moveTo>
                    <a:pt x="3002" y="1"/>
                  </a:moveTo>
                  <a:cubicBezTo>
                    <a:pt x="2922" y="1"/>
                    <a:pt x="2845" y="13"/>
                    <a:pt x="2778" y="40"/>
                  </a:cubicBezTo>
                  <a:cubicBezTo>
                    <a:pt x="2588" y="116"/>
                    <a:pt x="2474" y="230"/>
                    <a:pt x="2359" y="497"/>
                  </a:cubicBezTo>
                  <a:lnTo>
                    <a:pt x="115" y="6622"/>
                  </a:lnTo>
                  <a:cubicBezTo>
                    <a:pt x="1" y="7040"/>
                    <a:pt x="191" y="7573"/>
                    <a:pt x="571" y="7801"/>
                  </a:cubicBezTo>
                  <a:lnTo>
                    <a:pt x="4224" y="9894"/>
                  </a:lnTo>
                  <a:cubicBezTo>
                    <a:pt x="4376" y="9932"/>
                    <a:pt x="4452" y="10008"/>
                    <a:pt x="4604" y="10008"/>
                  </a:cubicBezTo>
                  <a:cubicBezTo>
                    <a:pt x="4680" y="10008"/>
                    <a:pt x="4794" y="10008"/>
                    <a:pt x="4832" y="9932"/>
                  </a:cubicBezTo>
                  <a:cubicBezTo>
                    <a:pt x="5023" y="9894"/>
                    <a:pt x="5175" y="9741"/>
                    <a:pt x="5251" y="9513"/>
                  </a:cubicBezTo>
                  <a:lnTo>
                    <a:pt x="7495" y="3388"/>
                  </a:lnTo>
                  <a:cubicBezTo>
                    <a:pt x="7648" y="2970"/>
                    <a:pt x="7457" y="2437"/>
                    <a:pt x="7077" y="2209"/>
                  </a:cubicBezTo>
                  <a:lnTo>
                    <a:pt x="3425" y="116"/>
                  </a:lnTo>
                  <a:cubicBezTo>
                    <a:pt x="3302" y="43"/>
                    <a:pt x="314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57"/>
            <p:cNvSpPr/>
            <p:nvPr/>
          </p:nvSpPr>
          <p:spPr>
            <a:xfrm>
              <a:off x="5884663" y="3770937"/>
              <a:ext cx="77733" cy="105483"/>
            </a:xfrm>
            <a:custGeom>
              <a:avLst/>
              <a:gdLst/>
              <a:ahLst/>
              <a:cxnLst/>
              <a:rect l="l" t="t" r="r" b="b"/>
              <a:pathLst>
                <a:path w="5860" h="7952" extrusionOk="0">
                  <a:moveTo>
                    <a:pt x="1979" y="0"/>
                  </a:moveTo>
                  <a:lnTo>
                    <a:pt x="1" y="5821"/>
                  </a:lnTo>
                  <a:lnTo>
                    <a:pt x="3425" y="7952"/>
                  </a:lnTo>
                  <a:lnTo>
                    <a:pt x="5860" y="2207"/>
                  </a:lnTo>
                  <a:lnTo>
                    <a:pt x="19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57"/>
            <p:cNvSpPr/>
            <p:nvPr/>
          </p:nvSpPr>
          <p:spPr>
            <a:xfrm>
              <a:off x="5882143" y="3767912"/>
              <a:ext cx="82774" cy="111532"/>
            </a:xfrm>
            <a:custGeom>
              <a:avLst/>
              <a:gdLst/>
              <a:ahLst/>
              <a:cxnLst/>
              <a:rect l="l" t="t" r="r" b="b"/>
              <a:pathLst>
                <a:path w="6240" h="8408" extrusionOk="0">
                  <a:moveTo>
                    <a:pt x="2169" y="419"/>
                  </a:moveTo>
                  <a:lnTo>
                    <a:pt x="5821" y="2473"/>
                  </a:lnTo>
                  <a:lnTo>
                    <a:pt x="3539" y="7951"/>
                  </a:lnTo>
                  <a:lnTo>
                    <a:pt x="343" y="5935"/>
                  </a:lnTo>
                  <a:lnTo>
                    <a:pt x="2169" y="419"/>
                  </a:lnTo>
                  <a:close/>
                  <a:moveTo>
                    <a:pt x="2093" y="0"/>
                  </a:moveTo>
                  <a:lnTo>
                    <a:pt x="1" y="6087"/>
                  </a:lnTo>
                  <a:lnTo>
                    <a:pt x="3729" y="8408"/>
                  </a:lnTo>
                  <a:lnTo>
                    <a:pt x="6240" y="2359"/>
                  </a:lnTo>
                  <a:lnTo>
                    <a:pt x="2093"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57"/>
            <p:cNvSpPr/>
            <p:nvPr/>
          </p:nvSpPr>
          <p:spPr>
            <a:xfrm>
              <a:off x="5843794" y="4205193"/>
              <a:ext cx="93478" cy="47077"/>
            </a:xfrm>
            <a:custGeom>
              <a:avLst/>
              <a:gdLst/>
              <a:ahLst/>
              <a:cxnLst/>
              <a:rect l="l" t="t" r="r" b="b"/>
              <a:pathLst>
                <a:path w="7047" h="3549" extrusionOk="0">
                  <a:moveTo>
                    <a:pt x="5614" y="0"/>
                  </a:moveTo>
                  <a:cubicBezTo>
                    <a:pt x="5540" y="0"/>
                    <a:pt x="5457" y="6"/>
                    <a:pt x="5365" y="19"/>
                  </a:cubicBezTo>
                  <a:cubicBezTo>
                    <a:pt x="4033" y="210"/>
                    <a:pt x="2131" y="742"/>
                    <a:pt x="2131" y="742"/>
                  </a:cubicBezTo>
                  <a:lnTo>
                    <a:pt x="305" y="933"/>
                  </a:lnTo>
                  <a:cubicBezTo>
                    <a:pt x="305" y="933"/>
                    <a:pt x="0" y="2873"/>
                    <a:pt x="571" y="3329"/>
                  </a:cubicBezTo>
                  <a:cubicBezTo>
                    <a:pt x="787" y="3489"/>
                    <a:pt x="1018" y="3549"/>
                    <a:pt x="1245" y="3549"/>
                  </a:cubicBezTo>
                  <a:cubicBezTo>
                    <a:pt x="1939" y="3549"/>
                    <a:pt x="2587" y="2987"/>
                    <a:pt x="2587" y="2987"/>
                  </a:cubicBezTo>
                  <a:cubicBezTo>
                    <a:pt x="2587" y="2987"/>
                    <a:pt x="3538" y="2873"/>
                    <a:pt x="4299" y="2645"/>
                  </a:cubicBezTo>
                  <a:cubicBezTo>
                    <a:pt x="5312" y="2319"/>
                    <a:pt x="7046" y="0"/>
                    <a:pt x="5614" y="0"/>
                  </a:cubicBezTo>
                  <a:close/>
                </a:path>
              </a:pathLst>
            </a:custGeom>
            <a:solidFill>
              <a:srgbClr val="3D7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57"/>
            <p:cNvSpPr/>
            <p:nvPr/>
          </p:nvSpPr>
          <p:spPr>
            <a:xfrm>
              <a:off x="5841777" y="4204079"/>
              <a:ext cx="87814" cy="49319"/>
            </a:xfrm>
            <a:custGeom>
              <a:avLst/>
              <a:gdLst/>
              <a:ahLst/>
              <a:cxnLst/>
              <a:rect l="l" t="t" r="r" b="b"/>
              <a:pathLst>
                <a:path w="6620" h="3718" extrusionOk="0">
                  <a:moveTo>
                    <a:pt x="5805" y="198"/>
                  </a:moveTo>
                  <a:cubicBezTo>
                    <a:pt x="5987" y="198"/>
                    <a:pt x="6149" y="238"/>
                    <a:pt x="6201" y="370"/>
                  </a:cubicBezTo>
                  <a:cubicBezTo>
                    <a:pt x="6316" y="864"/>
                    <a:pt x="5174" y="2272"/>
                    <a:pt x="4489" y="2500"/>
                  </a:cubicBezTo>
                  <a:cubicBezTo>
                    <a:pt x="3729" y="2729"/>
                    <a:pt x="2777" y="2843"/>
                    <a:pt x="2777" y="2843"/>
                  </a:cubicBezTo>
                  <a:lnTo>
                    <a:pt x="2701" y="2843"/>
                  </a:lnTo>
                  <a:lnTo>
                    <a:pt x="2663" y="2881"/>
                  </a:lnTo>
                  <a:cubicBezTo>
                    <a:pt x="2635" y="2909"/>
                    <a:pt x="2063" y="3416"/>
                    <a:pt x="1424" y="3416"/>
                  </a:cubicBezTo>
                  <a:cubicBezTo>
                    <a:pt x="1218" y="3416"/>
                    <a:pt x="1004" y="3363"/>
                    <a:pt x="799" y="3223"/>
                  </a:cubicBezTo>
                  <a:cubicBezTo>
                    <a:pt x="419" y="2957"/>
                    <a:pt x="495" y="1815"/>
                    <a:pt x="609" y="1131"/>
                  </a:cubicBezTo>
                  <a:lnTo>
                    <a:pt x="2321" y="940"/>
                  </a:lnTo>
                  <a:lnTo>
                    <a:pt x="2397" y="940"/>
                  </a:lnTo>
                  <a:cubicBezTo>
                    <a:pt x="2397" y="940"/>
                    <a:pt x="4299" y="408"/>
                    <a:pt x="5555" y="218"/>
                  </a:cubicBezTo>
                  <a:cubicBezTo>
                    <a:pt x="5637" y="206"/>
                    <a:pt x="5723" y="198"/>
                    <a:pt x="5805" y="198"/>
                  </a:cubicBezTo>
                  <a:close/>
                  <a:moveTo>
                    <a:pt x="5766" y="0"/>
                  </a:moveTo>
                  <a:cubicBezTo>
                    <a:pt x="5681" y="0"/>
                    <a:pt x="5585" y="9"/>
                    <a:pt x="5479" y="27"/>
                  </a:cubicBezTo>
                  <a:cubicBezTo>
                    <a:pt x="4185" y="218"/>
                    <a:pt x="2435" y="674"/>
                    <a:pt x="2245" y="750"/>
                  </a:cubicBezTo>
                  <a:lnTo>
                    <a:pt x="343" y="864"/>
                  </a:lnTo>
                  <a:lnTo>
                    <a:pt x="343" y="979"/>
                  </a:lnTo>
                  <a:cubicBezTo>
                    <a:pt x="266" y="1169"/>
                    <a:pt x="0" y="3033"/>
                    <a:pt x="609" y="3489"/>
                  </a:cubicBezTo>
                  <a:cubicBezTo>
                    <a:pt x="913" y="3680"/>
                    <a:pt x="1180" y="3718"/>
                    <a:pt x="1408" y="3718"/>
                  </a:cubicBezTo>
                  <a:cubicBezTo>
                    <a:pt x="2055" y="3718"/>
                    <a:pt x="2663" y="3299"/>
                    <a:pt x="2815" y="3261"/>
                  </a:cubicBezTo>
                  <a:cubicBezTo>
                    <a:pt x="3006" y="3223"/>
                    <a:pt x="3843" y="3147"/>
                    <a:pt x="4527" y="2919"/>
                  </a:cubicBezTo>
                  <a:cubicBezTo>
                    <a:pt x="5326" y="2652"/>
                    <a:pt x="6620" y="1131"/>
                    <a:pt x="6430" y="408"/>
                  </a:cubicBezTo>
                  <a:cubicBezTo>
                    <a:pt x="6366" y="217"/>
                    <a:pt x="6196" y="0"/>
                    <a:pt x="576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57"/>
            <p:cNvSpPr/>
            <p:nvPr/>
          </p:nvSpPr>
          <p:spPr>
            <a:xfrm>
              <a:off x="5898300" y="3740493"/>
              <a:ext cx="89327" cy="57199"/>
            </a:xfrm>
            <a:custGeom>
              <a:avLst/>
              <a:gdLst/>
              <a:ahLst/>
              <a:cxnLst/>
              <a:rect l="l" t="t" r="r" b="b"/>
              <a:pathLst>
                <a:path w="6734" h="4312" extrusionOk="0">
                  <a:moveTo>
                    <a:pt x="1975" y="1"/>
                  </a:moveTo>
                  <a:cubicBezTo>
                    <a:pt x="1698" y="1"/>
                    <a:pt x="1441" y="62"/>
                    <a:pt x="1218" y="203"/>
                  </a:cubicBezTo>
                  <a:cubicBezTo>
                    <a:pt x="0" y="1154"/>
                    <a:pt x="951" y="2295"/>
                    <a:pt x="951" y="2295"/>
                  </a:cubicBezTo>
                  <a:lnTo>
                    <a:pt x="4527" y="4312"/>
                  </a:lnTo>
                  <a:cubicBezTo>
                    <a:pt x="4527" y="4312"/>
                    <a:pt x="4527" y="3779"/>
                    <a:pt x="4908" y="3361"/>
                  </a:cubicBezTo>
                  <a:cubicBezTo>
                    <a:pt x="5364" y="2884"/>
                    <a:pt x="5842" y="2770"/>
                    <a:pt x="6194" y="2770"/>
                  </a:cubicBezTo>
                  <a:cubicBezTo>
                    <a:pt x="6516" y="2770"/>
                    <a:pt x="6734" y="2866"/>
                    <a:pt x="6734" y="2866"/>
                  </a:cubicBezTo>
                  <a:cubicBezTo>
                    <a:pt x="6734" y="2866"/>
                    <a:pt x="3868"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57"/>
            <p:cNvSpPr/>
            <p:nvPr/>
          </p:nvSpPr>
          <p:spPr>
            <a:xfrm>
              <a:off x="5904348" y="3738941"/>
              <a:ext cx="91860" cy="62292"/>
            </a:xfrm>
            <a:custGeom>
              <a:avLst/>
              <a:gdLst/>
              <a:ahLst/>
              <a:cxnLst/>
              <a:rect l="l" t="t" r="r" b="b"/>
              <a:pathLst>
                <a:path w="6925" h="4696" extrusionOk="0">
                  <a:moveTo>
                    <a:pt x="1557" y="274"/>
                  </a:moveTo>
                  <a:cubicBezTo>
                    <a:pt x="2968" y="274"/>
                    <a:pt x="4983" y="1986"/>
                    <a:pt x="5783" y="2755"/>
                  </a:cubicBezTo>
                  <a:cubicBezTo>
                    <a:pt x="5403" y="2755"/>
                    <a:pt x="4832" y="2831"/>
                    <a:pt x="4376" y="3364"/>
                  </a:cubicBezTo>
                  <a:cubicBezTo>
                    <a:pt x="4147" y="3592"/>
                    <a:pt x="4033" y="3934"/>
                    <a:pt x="3995" y="4163"/>
                  </a:cubicBezTo>
                  <a:lnTo>
                    <a:pt x="609" y="2260"/>
                  </a:lnTo>
                  <a:cubicBezTo>
                    <a:pt x="495" y="2184"/>
                    <a:pt x="267" y="1804"/>
                    <a:pt x="343" y="1309"/>
                  </a:cubicBezTo>
                  <a:cubicBezTo>
                    <a:pt x="381" y="1005"/>
                    <a:pt x="571" y="700"/>
                    <a:pt x="838" y="472"/>
                  </a:cubicBezTo>
                  <a:cubicBezTo>
                    <a:pt x="1048" y="334"/>
                    <a:pt x="1292" y="274"/>
                    <a:pt x="1557" y="274"/>
                  </a:cubicBezTo>
                  <a:close/>
                  <a:moveTo>
                    <a:pt x="1587" y="0"/>
                  </a:moveTo>
                  <a:cubicBezTo>
                    <a:pt x="1272" y="0"/>
                    <a:pt x="979" y="74"/>
                    <a:pt x="723" y="244"/>
                  </a:cubicBezTo>
                  <a:cubicBezTo>
                    <a:pt x="267" y="548"/>
                    <a:pt x="77" y="891"/>
                    <a:pt x="39" y="1309"/>
                  </a:cubicBezTo>
                  <a:cubicBezTo>
                    <a:pt x="1" y="1994"/>
                    <a:pt x="419" y="2527"/>
                    <a:pt x="419" y="2527"/>
                  </a:cubicBezTo>
                  <a:lnTo>
                    <a:pt x="4262" y="4695"/>
                  </a:lnTo>
                  <a:lnTo>
                    <a:pt x="4262" y="4429"/>
                  </a:lnTo>
                  <a:cubicBezTo>
                    <a:pt x="4262" y="4429"/>
                    <a:pt x="4262" y="3896"/>
                    <a:pt x="4604" y="3554"/>
                  </a:cubicBezTo>
                  <a:cubicBezTo>
                    <a:pt x="4984" y="3153"/>
                    <a:pt x="5397" y="3058"/>
                    <a:pt x="5713" y="3058"/>
                  </a:cubicBezTo>
                  <a:cubicBezTo>
                    <a:pt x="5997" y="3058"/>
                    <a:pt x="6204" y="3135"/>
                    <a:pt x="6240" y="3135"/>
                  </a:cubicBezTo>
                  <a:lnTo>
                    <a:pt x="6925" y="3402"/>
                  </a:lnTo>
                  <a:lnTo>
                    <a:pt x="6430" y="2907"/>
                  </a:lnTo>
                  <a:cubicBezTo>
                    <a:pt x="6299" y="2776"/>
                    <a:pt x="3523" y="0"/>
                    <a:pt x="158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57"/>
            <p:cNvSpPr/>
            <p:nvPr/>
          </p:nvSpPr>
          <p:spPr>
            <a:xfrm>
              <a:off x="5940681" y="3774651"/>
              <a:ext cx="48974" cy="54838"/>
            </a:xfrm>
            <a:custGeom>
              <a:avLst/>
              <a:gdLst/>
              <a:ahLst/>
              <a:cxnLst/>
              <a:rect l="l" t="t" r="r" b="b"/>
              <a:pathLst>
                <a:path w="3692" h="4134" extrusionOk="0">
                  <a:moveTo>
                    <a:pt x="629" y="1"/>
                  </a:moveTo>
                  <a:cubicBezTo>
                    <a:pt x="568" y="1"/>
                    <a:pt x="510" y="19"/>
                    <a:pt x="457" y="63"/>
                  </a:cubicBezTo>
                  <a:cubicBezTo>
                    <a:pt x="1" y="443"/>
                    <a:pt x="762" y="672"/>
                    <a:pt x="876" y="1471"/>
                  </a:cubicBezTo>
                  <a:cubicBezTo>
                    <a:pt x="952" y="2193"/>
                    <a:pt x="457" y="3525"/>
                    <a:pt x="457" y="3525"/>
                  </a:cubicBezTo>
                  <a:lnTo>
                    <a:pt x="1789" y="4134"/>
                  </a:lnTo>
                  <a:cubicBezTo>
                    <a:pt x="1789" y="4134"/>
                    <a:pt x="3691" y="2688"/>
                    <a:pt x="3235" y="1585"/>
                  </a:cubicBezTo>
                  <a:cubicBezTo>
                    <a:pt x="2951" y="750"/>
                    <a:pt x="2601" y="516"/>
                    <a:pt x="2298" y="516"/>
                  </a:cubicBezTo>
                  <a:cubicBezTo>
                    <a:pt x="1910" y="516"/>
                    <a:pt x="1599" y="900"/>
                    <a:pt x="1599" y="900"/>
                  </a:cubicBezTo>
                  <a:cubicBezTo>
                    <a:pt x="1599" y="900"/>
                    <a:pt x="1047" y="1"/>
                    <a:pt x="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57"/>
            <p:cNvSpPr/>
            <p:nvPr/>
          </p:nvSpPr>
          <p:spPr>
            <a:xfrm>
              <a:off x="5939673" y="3773457"/>
              <a:ext cx="49983" cy="58552"/>
            </a:xfrm>
            <a:custGeom>
              <a:avLst/>
              <a:gdLst/>
              <a:ahLst/>
              <a:cxnLst/>
              <a:rect l="l" t="t" r="r" b="b"/>
              <a:pathLst>
                <a:path w="3768" h="4414" extrusionOk="0">
                  <a:moveTo>
                    <a:pt x="686" y="305"/>
                  </a:moveTo>
                  <a:cubicBezTo>
                    <a:pt x="990" y="343"/>
                    <a:pt x="1332" y="800"/>
                    <a:pt x="1523" y="1104"/>
                  </a:cubicBezTo>
                  <a:lnTo>
                    <a:pt x="1599" y="1294"/>
                  </a:lnTo>
                  <a:lnTo>
                    <a:pt x="1751" y="1142"/>
                  </a:lnTo>
                  <a:cubicBezTo>
                    <a:pt x="1751" y="1142"/>
                    <a:pt x="1992" y="797"/>
                    <a:pt x="2344" y="797"/>
                  </a:cubicBezTo>
                  <a:cubicBezTo>
                    <a:pt x="2362" y="797"/>
                    <a:pt x="2379" y="798"/>
                    <a:pt x="2398" y="800"/>
                  </a:cubicBezTo>
                  <a:cubicBezTo>
                    <a:pt x="2702" y="876"/>
                    <a:pt x="2968" y="1180"/>
                    <a:pt x="3158" y="1751"/>
                  </a:cubicBezTo>
                  <a:cubicBezTo>
                    <a:pt x="3501" y="2626"/>
                    <a:pt x="2131" y="3805"/>
                    <a:pt x="1789" y="4109"/>
                  </a:cubicBezTo>
                  <a:lnTo>
                    <a:pt x="724" y="3577"/>
                  </a:lnTo>
                  <a:cubicBezTo>
                    <a:pt x="800" y="3234"/>
                    <a:pt x="1142" y="2207"/>
                    <a:pt x="1066" y="1637"/>
                  </a:cubicBezTo>
                  <a:cubicBezTo>
                    <a:pt x="1028" y="1180"/>
                    <a:pt x="800" y="914"/>
                    <a:pt x="648" y="724"/>
                  </a:cubicBezTo>
                  <a:cubicBezTo>
                    <a:pt x="457" y="419"/>
                    <a:pt x="457" y="419"/>
                    <a:pt x="571" y="343"/>
                  </a:cubicBezTo>
                  <a:cubicBezTo>
                    <a:pt x="609" y="305"/>
                    <a:pt x="648" y="305"/>
                    <a:pt x="686" y="305"/>
                  </a:cubicBezTo>
                  <a:close/>
                  <a:moveTo>
                    <a:pt x="648" y="1"/>
                  </a:moveTo>
                  <a:cubicBezTo>
                    <a:pt x="571" y="1"/>
                    <a:pt x="419" y="1"/>
                    <a:pt x="343" y="77"/>
                  </a:cubicBezTo>
                  <a:cubicBezTo>
                    <a:pt x="1" y="381"/>
                    <a:pt x="229" y="609"/>
                    <a:pt x="381" y="838"/>
                  </a:cubicBezTo>
                  <a:cubicBezTo>
                    <a:pt x="533" y="1066"/>
                    <a:pt x="724" y="1294"/>
                    <a:pt x="762" y="1637"/>
                  </a:cubicBezTo>
                  <a:cubicBezTo>
                    <a:pt x="838" y="2283"/>
                    <a:pt x="381" y="3577"/>
                    <a:pt x="381" y="3577"/>
                  </a:cubicBezTo>
                  <a:lnTo>
                    <a:pt x="343" y="3729"/>
                  </a:lnTo>
                  <a:lnTo>
                    <a:pt x="1865" y="4414"/>
                  </a:lnTo>
                  <a:lnTo>
                    <a:pt x="1865" y="4414"/>
                  </a:lnTo>
                  <a:lnTo>
                    <a:pt x="1789" y="4376"/>
                  </a:lnTo>
                  <a:cubicBezTo>
                    <a:pt x="1903" y="4338"/>
                    <a:pt x="3767" y="2854"/>
                    <a:pt x="3311" y="1675"/>
                  </a:cubicBezTo>
                  <a:cubicBezTo>
                    <a:pt x="3082" y="952"/>
                    <a:pt x="2740" y="571"/>
                    <a:pt x="2359" y="533"/>
                  </a:cubicBezTo>
                  <a:cubicBezTo>
                    <a:pt x="2312" y="521"/>
                    <a:pt x="2263" y="516"/>
                    <a:pt x="2214" y="516"/>
                  </a:cubicBezTo>
                  <a:cubicBezTo>
                    <a:pt x="1952" y="516"/>
                    <a:pt x="1689" y="671"/>
                    <a:pt x="1561" y="800"/>
                  </a:cubicBezTo>
                  <a:cubicBezTo>
                    <a:pt x="1370" y="571"/>
                    <a:pt x="990" y="39"/>
                    <a:pt x="64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57"/>
            <p:cNvSpPr/>
            <p:nvPr/>
          </p:nvSpPr>
          <p:spPr>
            <a:xfrm>
              <a:off x="5771115" y="4169351"/>
              <a:ext cx="93478" cy="46879"/>
            </a:xfrm>
            <a:custGeom>
              <a:avLst/>
              <a:gdLst/>
              <a:ahLst/>
              <a:cxnLst/>
              <a:rect l="l" t="t" r="r" b="b"/>
              <a:pathLst>
                <a:path w="7047" h="3534" extrusionOk="0">
                  <a:moveTo>
                    <a:pt x="5615" y="1"/>
                  </a:moveTo>
                  <a:cubicBezTo>
                    <a:pt x="5541" y="1"/>
                    <a:pt x="5457" y="7"/>
                    <a:pt x="5365" y="20"/>
                  </a:cubicBezTo>
                  <a:cubicBezTo>
                    <a:pt x="4034" y="211"/>
                    <a:pt x="2131" y="743"/>
                    <a:pt x="2131" y="743"/>
                  </a:cubicBezTo>
                  <a:lnTo>
                    <a:pt x="343" y="933"/>
                  </a:lnTo>
                  <a:cubicBezTo>
                    <a:pt x="343" y="933"/>
                    <a:pt x="1" y="2874"/>
                    <a:pt x="572" y="3292"/>
                  </a:cubicBezTo>
                  <a:cubicBezTo>
                    <a:pt x="806" y="3468"/>
                    <a:pt x="1056" y="3534"/>
                    <a:pt x="1298" y="3534"/>
                  </a:cubicBezTo>
                  <a:cubicBezTo>
                    <a:pt x="1996" y="3534"/>
                    <a:pt x="2626" y="2988"/>
                    <a:pt x="2626" y="2988"/>
                  </a:cubicBezTo>
                  <a:cubicBezTo>
                    <a:pt x="2626" y="2988"/>
                    <a:pt x="3577" y="2874"/>
                    <a:pt x="4338" y="2645"/>
                  </a:cubicBezTo>
                  <a:cubicBezTo>
                    <a:pt x="5314" y="2320"/>
                    <a:pt x="7047" y="1"/>
                    <a:pt x="5615" y="1"/>
                  </a:cubicBezTo>
                  <a:close/>
                </a:path>
              </a:pathLst>
            </a:custGeom>
            <a:solidFill>
              <a:srgbClr val="3D7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57"/>
            <p:cNvSpPr/>
            <p:nvPr/>
          </p:nvSpPr>
          <p:spPr>
            <a:xfrm>
              <a:off x="5769098" y="4168210"/>
              <a:ext cx="87828" cy="49359"/>
            </a:xfrm>
            <a:custGeom>
              <a:avLst/>
              <a:gdLst/>
              <a:ahLst/>
              <a:cxnLst/>
              <a:rect l="l" t="t" r="r" b="b"/>
              <a:pathLst>
                <a:path w="6621" h="3721" extrusionOk="0">
                  <a:moveTo>
                    <a:pt x="5886" y="173"/>
                  </a:moveTo>
                  <a:cubicBezTo>
                    <a:pt x="6041" y="173"/>
                    <a:pt x="6179" y="218"/>
                    <a:pt x="6202" y="335"/>
                  </a:cubicBezTo>
                  <a:cubicBezTo>
                    <a:pt x="6354" y="867"/>
                    <a:pt x="5213" y="2237"/>
                    <a:pt x="4490" y="2503"/>
                  </a:cubicBezTo>
                  <a:cubicBezTo>
                    <a:pt x="3729" y="2731"/>
                    <a:pt x="2778" y="2807"/>
                    <a:pt x="2778" y="2807"/>
                  </a:cubicBezTo>
                  <a:lnTo>
                    <a:pt x="2740" y="2807"/>
                  </a:lnTo>
                  <a:lnTo>
                    <a:pt x="2664" y="2884"/>
                  </a:lnTo>
                  <a:cubicBezTo>
                    <a:pt x="2635" y="2912"/>
                    <a:pt x="2076" y="3386"/>
                    <a:pt x="1462" y="3386"/>
                  </a:cubicBezTo>
                  <a:cubicBezTo>
                    <a:pt x="1254" y="3386"/>
                    <a:pt x="1040" y="3332"/>
                    <a:pt x="838" y="3188"/>
                  </a:cubicBezTo>
                  <a:cubicBezTo>
                    <a:pt x="457" y="2960"/>
                    <a:pt x="495" y="1818"/>
                    <a:pt x="648" y="1096"/>
                  </a:cubicBezTo>
                  <a:lnTo>
                    <a:pt x="2360" y="905"/>
                  </a:lnTo>
                  <a:lnTo>
                    <a:pt x="2398" y="905"/>
                  </a:lnTo>
                  <a:cubicBezTo>
                    <a:pt x="2398" y="905"/>
                    <a:pt x="4300" y="411"/>
                    <a:pt x="5593" y="220"/>
                  </a:cubicBezTo>
                  <a:cubicBezTo>
                    <a:pt x="5682" y="191"/>
                    <a:pt x="5787" y="173"/>
                    <a:pt x="5886" y="173"/>
                  </a:cubicBezTo>
                  <a:close/>
                  <a:moveTo>
                    <a:pt x="5794" y="0"/>
                  </a:moveTo>
                  <a:cubicBezTo>
                    <a:pt x="5701" y="0"/>
                    <a:pt x="5596" y="10"/>
                    <a:pt x="5479" y="30"/>
                  </a:cubicBezTo>
                  <a:cubicBezTo>
                    <a:pt x="4186" y="220"/>
                    <a:pt x="2436" y="677"/>
                    <a:pt x="2245" y="715"/>
                  </a:cubicBezTo>
                  <a:lnTo>
                    <a:pt x="343" y="867"/>
                  </a:lnTo>
                  <a:lnTo>
                    <a:pt x="343" y="981"/>
                  </a:lnTo>
                  <a:cubicBezTo>
                    <a:pt x="305" y="1172"/>
                    <a:pt x="1" y="2998"/>
                    <a:pt x="610" y="3492"/>
                  </a:cubicBezTo>
                  <a:cubicBezTo>
                    <a:pt x="914" y="3683"/>
                    <a:pt x="1180" y="3721"/>
                    <a:pt x="1446" y="3721"/>
                  </a:cubicBezTo>
                  <a:cubicBezTo>
                    <a:pt x="2093" y="3721"/>
                    <a:pt x="2664" y="3302"/>
                    <a:pt x="2816" y="3264"/>
                  </a:cubicBezTo>
                  <a:cubicBezTo>
                    <a:pt x="3006" y="3188"/>
                    <a:pt x="3843" y="3150"/>
                    <a:pt x="4528" y="2922"/>
                  </a:cubicBezTo>
                  <a:cubicBezTo>
                    <a:pt x="5327" y="2617"/>
                    <a:pt x="6621" y="1096"/>
                    <a:pt x="6430" y="411"/>
                  </a:cubicBezTo>
                  <a:cubicBezTo>
                    <a:pt x="6399" y="193"/>
                    <a:pt x="6215" y="0"/>
                    <a:pt x="579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57"/>
            <p:cNvSpPr/>
            <p:nvPr/>
          </p:nvSpPr>
          <p:spPr>
            <a:xfrm>
              <a:off x="5774152" y="3946817"/>
              <a:ext cx="72679" cy="241993"/>
            </a:xfrm>
            <a:custGeom>
              <a:avLst/>
              <a:gdLst/>
              <a:ahLst/>
              <a:cxnLst/>
              <a:rect l="l" t="t" r="r" b="b"/>
              <a:pathLst>
                <a:path w="5479" h="18243" extrusionOk="0">
                  <a:moveTo>
                    <a:pt x="2162" y="1"/>
                  </a:moveTo>
                  <a:cubicBezTo>
                    <a:pt x="1668" y="1"/>
                    <a:pt x="1275" y="163"/>
                    <a:pt x="1142" y="552"/>
                  </a:cubicBezTo>
                  <a:cubicBezTo>
                    <a:pt x="1142" y="552"/>
                    <a:pt x="305" y="2302"/>
                    <a:pt x="647" y="3975"/>
                  </a:cubicBezTo>
                  <a:cubicBezTo>
                    <a:pt x="913" y="5611"/>
                    <a:pt x="1104" y="9111"/>
                    <a:pt x="1104" y="9111"/>
                  </a:cubicBezTo>
                  <a:cubicBezTo>
                    <a:pt x="1104" y="9111"/>
                    <a:pt x="685" y="11698"/>
                    <a:pt x="343" y="13753"/>
                  </a:cubicBezTo>
                  <a:cubicBezTo>
                    <a:pt x="114" y="15275"/>
                    <a:pt x="0" y="17938"/>
                    <a:pt x="0" y="17938"/>
                  </a:cubicBezTo>
                  <a:cubicBezTo>
                    <a:pt x="0" y="17938"/>
                    <a:pt x="761" y="18242"/>
                    <a:pt x="2017" y="18242"/>
                  </a:cubicBezTo>
                  <a:cubicBezTo>
                    <a:pt x="2701" y="18242"/>
                    <a:pt x="3348" y="17747"/>
                    <a:pt x="3348" y="17747"/>
                  </a:cubicBezTo>
                  <a:cubicBezTo>
                    <a:pt x="3348" y="17747"/>
                    <a:pt x="4299" y="11851"/>
                    <a:pt x="4528" y="9948"/>
                  </a:cubicBezTo>
                  <a:cubicBezTo>
                    <a:pt x="4756" y="8046"/>
                    <a:pt x="5479" y="3253"/>
                    <a:pt x="5288" y="1921"/>
                  </a:cubicBezTo>
                  <a:cubicBezTo>
                    <a:pt x="5154" y="951"/>
                    <a:pt x="3360" y="1"/>
                    <a:pt x="2162" y="1"/>
                  </a:cubicBezTo>
                  <a:close/>
                </a:path>
              </a:pathLst>
            </a:custGeom>
            <a:solidFill>
              <a:srgbClr val="3D7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57"/>
            <p:cNvSpPr/>
            <p:nvPr/>
          </p:nvSpPr>
          <p:spPr>
            <a:xfrm>
              <a:off x="5772136" y="3945358"/>
              <a:ext cx="75703" cy="244965"/>
            </a:xfrm>
            <a:custGeom>
              <a:avLst/>
              <a:gdLst/>
              <a:ahLst/>
              <a:cxnLst/>
              <a:rect l="l" t="t" r="r" b="b"/>
              <a:pathLst>
                <a:path w="5707" h="18467" extrusionOk="0">
                  <a:moveTo>
                    <a:pt x="2377" y="308"/>
                  </a:moveTo>
                  <a:cubicBezTo>
                    <a:pt x="2453" y="308"/>
                    <a:pt x="2524" y="312"/>
                    <a:pt x="2587" y="319"/>
                  </a:cubicBezTo>
                  <a:cubicBezTo>
                    <a:pt x="3690" y="395"/>
                    <a:pt x="5212" y="1232"/>
                    <a:pt x="5288" y="2031"/>
                  </a:cubicBezTo>
                  <a:cubicBezTo>
                    <a:pt x="5440" y="3020"/>
                    <a:pt x="5022" y="6254"/>
                    <a:pt x="4718" y="8384"/>
                  </a:cubicBezTo>
                  <a:cubicBezTo>
                    <a:pt x="4680" y="9031"/>
                    <a:pt x="4603" y="9602"/>
                    <a:pt x="4527" y="10020"/>
                  </a:cubicBezTo>
                  <a:cubicBezTo>
                    <a:pt x="4299" y="11770"/>
                    <a:pt x="3462" y="17097"/>
                    <a:pt x="3348" y="17705"/>
                  </a:cubicBezTo>
                  <a:cubicBezTo>
                    <a:pt x="3196" y="17819"/>
                    <a:pt x="2701" y="18162"/>
                    <a:pt x="2169" y="18162"/>
                  </a:cubicBezTo>
                  <a:cubicBezTo>
                    <a:pt x="1256" y="18162"/>
                    <a:pt x="609" y="18010"/>
                    <a:pt x="342" y="17896"/>
                  </a:cubicBezTo>
                  <a:cubicBezTo>
                    <a:pt x="342" y="17401"/>
                    <a:pt x="457" y="15194"/>
                    <a:pt x="685" y="13901"/>
                  </a:cubicBezTo>
                  <a:cubicBezTo>
                    <a:pt x="1027" y="11923"/>
                    <a:pt x="1446" y="9298"/>
                    <a:pt x="1446" y="9259"/>
                  </a:cubicBezTo>
                  <a:cubicBezTo>
                    <a:pt x="1446" y="9221"/>
                    <a:pt x="1256" y="5721"/>
                    <a:pt x="951" y="4085"/>
                  </a:cubicBezTo>
                  <a:cubicBezTo>
                    <a:pt x="685" y="2450"/>
                    <a:pt x="1484" y="738"/>
                    <a:pt x="1484" y="738"/>
                  </a:cubicBezTo>
                  <a:cubicBezTo>
                    <a:pt x="1608" y="396"/>
                    <a:pt x="2037" y="308"/>
                    <a:pt x="2377" y="308"/>
                  </a:cubicBezTo>
                  <a:close/>
                  <a:moveTo>
                    <a:pt x="2309" y="0"/>
                  </a:moveTo>
                  <a:cubicBezTo>
                    <a:pt x="1698" y="0"/>
                    <a:pt x="1279" y="225"/>
                    <a:pt x="1179" y="623"/>
                  </a:cubicBezTo>
                  <a:cubicBezTo>
                    <a:pt x="1103" y="776"/>
                    <a:pt x="342" y="2450"/>
                    <a:pt x="647" y="4124"/>
                  </a:cubicBezTo>
                  <a:cubicBezTo>
                    <a:pt x="913" y="5721"/>
                    <a:pt x="1103" y="9183"/>
                    <a:pt x="1103" y="9183"/>
                  </a:cubicBezTo>
                  <a:cubicBezTo>
                    <a:pt x="1103" y="9183"/>
                    <a:pt x="685" y="11885"/>
                    <a:pt x="342" y="13863"/>
                  </a:cubicBezTo>
                  <a:cubicBezTo>
                    <a:pt x="114" y="15385"/>
                    <a:pt x="0" y="18010"/>
                    <a:pt x="0" y="18048"/>
                  </a:cubicBezTo>
                  <a:lnTo>
                    <a:pt x="0" y="18162"/>
                  </a:lnTo>
                  <a:lnTo>
                    <a:pt x="114" y="18200"/>
                  </a:lnTo>
                  <a:cubicBezTo>
                    <a:pt x="152" y="18200"/>
                    <a:pt x="913" y="18466"/>
                    <a:pt x="2169" y="18466"/>
                  </a:cubicBezTo>
                  <a:cubicBezTo>
                    <a:pt x="2828" y="18466"/>
                    <a:pt x="3487" y="18008"/>
                    <a:pt x="3569" y="18008"/>
                  </a:cubicBezTo>
                  <a:cubicBezTo>
                    <a:pt x="3573" y="18008"/>
                    <a:pt x="3575" y="18008"/>
                    <a:pt x="3576" y="18010"/>
                  </a:cubicBezTo>
                  <a:lnTo>
                    <a:pt x="3652" y="17934"/>
                  </a:lnTo>
                  <a:lnTo>
                    <a:pt x="3652" y="17896"/>
                  </a:lnTo>
                  <a:cubicBezTo>
                    <a:pt x="3652" y="17857"/>
                    <a:pt x="4603" y="11999"/>
                    <a:pt x="4832" y="10096"/>
                  </a:cubicBezTo>
                  <a:cubicBezTo>
                    <a:pt x="4870" y="9678"/>
                    <a:pt x="4908" y="9107"/>
                    <a:pt x="5022" y="8499"/>
                  </a:cubicBezTo>
                  <a:cubicBezTo>
                    <a:pt x="5288" y="6216"/>
                    <a:pt x="5707" y="3058"/>
                    <a:pt x="5593" y="2031"/>
                  </a:cubicBezTo>
                  <a:cubicBezTo>
                    <a:pt x="5440" y="1080"/>
                    <a:pt x="3843" y="129"/>
                    <a:pt x="2587" y="15"/>
                  </a:cubicBezTo>
                  <a:cubicBezTo>
                    <a:pt x="2490" y="5"/>
                    <a:pt x="2397" y="0"/>
                    <a:pt x="230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57"/>
            <p:cNvSpPr/>
            <p:nvPr/>
          </p:nvSpPr>
          <p:spPr>
            <a:xfrm>
              <a:off x="5800391" y="3930913"/>
              <a:ext cx="97418" cy="295372"/>
            </a:xfrm>
            <a:custGeom>
              <a:avLst/>
              <a:gdLst/>
              <a:ahLst/>
              <a:cxnLst/>
              <a:rect l="l" t="t" r="r" b="b"/>
              <a:pathLst>
                <a:path w="7344" h="22267" extrusionOk="0">
                  <a:moveTo>
                    <a:pt x="2942" y="1"/>
                  </a:moveTo>
                  <a:cubicBezTo>
                    <a:pt x="1870" y="1"/>
                    <a:pt x="646" y="482"/>
                    <a:pt x="419" y="2587"/>
                  </a:cubicBezTo>
                  <a:cubicBezTo>
                    <a:pt x="1" y="6354"/>
                    <a:pt x="2017" y="6354"/>
                    <a:pt x="2017" y="6354"/>
                  </a:cubicBezTo>
                  <a:cubicBezTo>
                    <a:pt x="1979" y="7761"/>
                    <a:pt x="3539" y="11946"/>
                    <a:pt x="3995" y="13240"/>
                  </a:cubicBezTo>
                  <a:cubicBezTo>
                    <a:pt x="3539" y="15332"/>
                    <a:pt x="3501" y="21914"/>
                    <a:pt x="3501" y="21914"/>
                  </a:cubicBezTo>
                  <a:cubicBezTo>
                    <a:pt x="3501" y="21914"/>
                    <a:pt x="4217" y="22266"/>
                    <a:pt x="5043" y="22266"/>
                  </a:cubicBezTo>
                  <a:cubicBezTo>
                    <a:pt x="5703" y="22266"/>
                    <a:pt x="6434" y="22041"/>
                    <a:pt x="6925" y="21229"/>
                  </a:cubicBezTo>
                  <a:cubicBezTo>
                    <a:pt x="6925" y="17615"/>
                    <a:pt x="7343" y="16055"/>
                    <a:pt x="7229" y="13088"/>
                  </a:cubicBezTo>
                  <a:cubicBezTo>
                    <a:pt x="7153" y="11376"/>
                    <a:pt x="6772" y="7838"/>
                    <a:pt x="6392" y="6392"/>
                  </a:cubicBezTo>
                  <a:cubicBezTo>
                    <a:pt x="5403" y="2435"/>
                    <a:pt x="4642" y="343"/>
                    <a:pt x="4642" y="343"/>
                  </a:cubicBezTo>
                  <a:cubicBezTo>
                    <a:pt x="4642" y="343"/>
                    <a:pt x="3846" y="1"/>
                    <a:pt x="2942" y="1"/>
                  </a:cubicBezTo>
                  <a:close/>
                </a:path>
              </a:pathLst>
            </a:custGeom>
            <a:solidFill>
              <a:srgbClr val="3D7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57"/>
            <p:cNvSpPr/>
            <p:nvPr/>
          </p:nvSpPr>
          <p:spPr>
            <a:xfrm>
              <a:off x="5801399" y="3927954"/>
              <a:ext cx="97418" cy="299709"/>
            </a:xfrm>
            <a:custGeom>
              <a:avLst/>
              <a:gdLst/>
              <a:ahLst/>
              <a:cxnLst/>
              <a:rect l="l" t="t" r="r" b="b"/>
              <a:pathLst>
                <a:path w="7344" h="22594" extrusionOk="0">
                  <a:moveTo>
                    <a:pt x="2865" y="356"/>
                  </a:moveTo>
                  <a:cubicBezTo>
                    <a:pt x="3569" y="356"/>
                    <a:pt x="4200" y="585"/>
                    <a:pt x="4414" y="680"/>
                  </a:cubicBezTo>
                  <a:cubicBezTo>
                    <a:pt x="4566" y="1060"/>
                    <a:pt x="5213" y="3115"/>
                    <a:pt x="6164" y="6615"/>
                  </a:cubicBezTo>
                  <a:cubicBezTo>
                    <a:pt x="6544" y="8061"/>
                    <a:pt x="6887" y="11561"/>
                    <a:pt x="7001" y="13273"/>
                  </a:cubicBezTo>
                  <a:cubicBezTo>
                    <a:pt x="7039" y="14794"/>
                    <a:pt x="6963" y="15936"/>
                    <a:pt x="6849" y="17267"/>
                  </a:cubicBezTo>
                  <a:cubicBezTo>
                    <a:pt x="6773" y="18409"/>
                    <a:pt x="6658" y="19626"/>
                    <a:pt x="6658" y="21376"/>
                  </a:cubicBezTo>
                  <a:cubicBezTo>
                    <a:pt x="6207" y="22091"/>
                    <a:pt x="5551" y="22294"/>
                    <a:pt x="4953" y="22294"/>
                  </a:cubicBezTo>
                  <a:cubicBezTo>
                    <a:pt x="4341" y="22294"/>
                    <a:pt x="3788" y="22081"/>
                    <a:pt x="3577" y="21985"/>
                  </a:cubicBezTo>
                  <a:cubicBezTo>
                    <a:pt x="3577" y="21186"/>
                    <a:pt x="3653" y="15403"/>
                    <a:pt x="4033" y="13425"/>
                  </a:cubicBezTo>
                  <a:lnTo>
                    <a:pt x="4033" y="13387"/>
                  </a:lnTo>
                  <a:lnTo>
                    <a:pt x="4033" y="13311"/>
                  </a:lnTo>
                  <a:cubicBezTo>
                    <a:pt x="3957" y="13082"/>
                    <a:pt x="3805" y="12702"/>
                    <a:pt x="3653" y="12245"/>
                  </a:cubicBezTo>
                  <a:cubicBezTo>
                    <a:pt x="3044" y="10495"/>
                    <a:pt x="2055" y="7604"/>
                    <a:pt x="2093" y="6539"/>
                  </a:cubicBezTo>
                  <a:lnTo>
                    <a:pt x="2093" y="6387"/>
                  </a:lnTo>
                  <a:lnTo>
                    <a:pt x="1941" y="6387"/>
                  </a:lnTo>
                  <a:cubicBezTo>
                    <a:pt x="1941" y="6387"/>
                    <a:pt x="1484" y="6387"/>
                    <a:pt x="1028" y="5892"/>
                  </a:cubicBezTo>
                  <a:cubicBezTo>
                    <a:pt x="533" y="5321"/>
                    <a:pt x="343" y="4256"/>
                    <a:pt x="457" y="2810"/>
                  </a:cubicBezTo>
                  <a:cubicBezTo>
                    <a:pt x="571" y="1783"/>
                    <a:pt x="952" y="1060"/>
                    <a:pt x="1598" y="680"/>
                  </a:cubicBezTo>
                  <a:cubicBezTo>
                    <a:pt x="1997" y="438"/>
                    <a:pt x="2444" y="356"/>
                    <a:pt x="2865" y="356"/>
                  </a:cubicBezTo>
                  <a:close/>
                  <a:moveTo>
                    <a:pt x="2857" y="1"/>
                  </a:moveTo>
                  <a:cubicBezTo>
                    <a:pt x="2406" y="1"/>
                    <a:pt x="1925" y="86"/>
                    <a:pt x="1484" y="338"/>
                  </a:cubicBezTo>
                  <a:cubicBezTo>
                    <a:pt x="762" y="756"/>
                    <a:pt x="343" y="1593"/>
                    <a:pt x="191" y="2734"/>
                  </a:cubicBezTo>
                  <a:cubicBezTo>
                    <a:pt x="1" y="4256"/>
                    <a:pt x="191" y="5397"/>
                    <a:pt x="800" y="6044"/>
                  </a:cubicBezTo>
                  <a:cubicBezTo>
                    <a:pt x="1180" y="6463"/>
                    <a:pt x="1560" y="6577"/>
                    <a:pt x="1827" y="6615"/>
                  </a:cubicBezTo>
                  <a:cubicBezTo>
                    <a:pt x="1827" y="7870"/>
                    <a:pt x="2778" y="10495"/>
                    <a:pt x="3387" y="12322"/>
                  </a:cubicBezTo>
                  <a:cubicBezTo>
                    <a:pt x="3501" y="12816"/>
                    <a:pt x="3653" y="13120"/>
                    <a:pt x="3767" y="13425"/>
                  </a:cubicBezTo>
                  <a:cubicBezTo>
                    <a:pt x="3349" y="15555"/>
                    <a:pt x="3272" y="21795"/>
                    <a:pt x="3272" y="22061"/>
                  </a:cubicBezTo>
                  <a:lnTo>
                    <a:pt x="3272" y="22175"/>
                  </a:lnTo>
                  <a:lnTo>
                    <a:pt x="3387" y="22213"/>
                  </a:lnTo>
                  <a:cubicBezTo>
                    <a:pt x="3387" y="22213"/>
                    <a:pt x="4147" y="22593"/>
                    <a:pt x="4984" y="22593"/>
                  </a:cubicBezTo>
                  <a:cubicBezTo>
                    <a:pt x="5707" y="22593"/>
                    <a:pt x="6468" y="22365"/>
                    <a:pt x="6963" y="21452"/>
                  </a:cubicBezTo>
                  <a:lnTo>
                    <a:pt x="6963" y="21414"/>
                  </a:lnTo>
                  <a:lnTo>
                    <a:pt x="6963" y="21376"/>
                  </a:lnTo>
                  <a:cubicBezTo>
                    <a:pt x="6963" y="19664"/>
                    <a:pt x="7039" y="18409"/>
                    <a:pt x="7153" y="17267"/>
                  </a:cubicBezTo>
                  <a:cubicBezTo>
                    <a:pt x="7229" y="15974"/>
                    <a:pt x="7343" y="14794"/>
                    <a:pt x="7267" y="13235"/>
                  </a:cubicBezTo>
                  <a:cubicBezTo>
                    <a:pt x="7229" y="11523"/>
                    <a:pt x="6849" y="7984"/>
                    <a:pt x="6468" y="6539"/>
                  </a:cubicBezTo>
                  <a:cubicBezTo>
                    <a:pt x="5441" y="2620"/>
                    <a:pt x="4680" y="490"/>
                    <a:pt x="4680" y="490"/>
                  </a:cubicBezTo>
                  <a:lnTo>
                    <a:pt x="4680" y="452"/>
                  </a:lnTo>
                  <a:lnTo>
                    <a:pt x="4604" y="376"/>
                  </a:lnTo>
                  <a:cubicBezTo>
                    <a:pt x="4553" y="350"/>
                    <a:pt x="3769" y="1"/>
                    <a:pt x="2857"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57"/>
            <p:cNvSpPr/>
            <p:nvPr/>
          </p:nvSpPr>
          <p:spPr>
            <a:xfrm>
              <a:off x="5766578" y="3779347"/>
              <a:ext cx="146366" cy="323666"/>
            </a:xfrm>
            <a:custGeom>
              <a:avLst/>
              <a:gdLst/>
              <a:ahLst/>
              <a:cxnLst/>
              <a:rect l="l" t="t" r="r" b="b"/>
              <a:pathLst>
                <a:path w="11034" h="24400" extrusionOk="0">
                  <a:moveTo>
                    <a:pt x="4304" y="1"/>
                  </a:moveTo>
                  <a:cubicBezTo>
                    <a:pt x="4003" y="1"/>
                    <a:pt x="3706" y="101"/>
                    <a:pt x="3348" y="280"/>
                  </a:cubicBezTo>
                  <a:cubicBezTo>
                    <a:pt x="1827" y="1040"/>
                    <a:pt x="1370" y="2258"/>
                    <a:pt x="1446" y="5301"/>
                  </a:cubicBezTo>
                  <a:cubicBezTo>
                    <a:pt x="1484" y="6443"/>
                    <a:pt x="1446" y="8725"/>
                    <a:pt x="838" y="11122"/>
                  </a:cubicBezTo>
                  <a:cubicBezTo>
                    <a:pt x="305" y="13062"/>
                    <a:pt x="153" y="20329"/>
                    <a:pt x="1" y="21622"/>
                  </a:cubicBezTo>
                  <a:cubicBezTo>
                    <a:pt x="1142" y="22992"/>
                    <a:pt x="2968" y="24400"/>
                    <a:pt x="5821" y="24400"/>
                  </a:cubicBezTo>
                  <a:cubicBezTo>
                    <a:pt x="8066" y="24400"/>
                    <a:pt x="11033" y="22649"/>
                    <a:pt x="11033" y="22649"/>
                  </a:cubicBezTo>
                  <a:cubicBezTo>
                    <a:pt x="10653" y="19492"/>
                    <a:pt x="9093" y="12872"/>
                    <a:pt x="9017" y="11236"/>
                  </a:cubicBezTo>
                  <a:cubicBezTo>
                    <a:pt x="8865" y="8916"/>
                    <a:pt x="9131" y="7013"/>
                    <a:pt x="9207" y="6557"/>
                  </a:cubicBezTo>
                  <a:cubicBezTo>
                    <a:pt x="9436" y="4693"/>
                    <a:pt x="9816" y="4426"/>
                    <a:pt x="8675" y="3285"/>
                  </a:cubicBezTo>
                  <a:cubicBezTo>
                    <a:pt x="8332" y="2943"/>
                    <a:pt x="7609" y="2220"/>
                    <a:pt x="7001" y="1687"/>
                  </a:cubicBezTo>
                  <a:cubicBezTo>
                    <a:pt x="5641" y="485"/>
                    <a:pt x="4965" y="1"/>
                    <a:pt x="4304"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57"/>
            <p:cNvSpPr/>
            <p:nvPr/>
          </p:nvSpPr>
          <p:spPr>
            <a:xfrm>
              <a:off x="5764058" y="3777596"/>
              <a:ext cx="149390" cy="326929"/>
            </a:xfrm>
            <a:custGeom>
              <a:avLst/>
              <a:gdLst/>
              <a:ahLst/>
              <a:cxnLst/>
              <a:rect l="l" t="t" r="r" b="b"/>
              <a:pathLst>
                <a:path w="11262" h="24646" extrusionOk="0">
                  <a:moveTo>
                    <a:pt x="4422" y="352"/>
                  </a:moveTo>
                  <a:cubicBezTo>
                    <a:pt x="5019" y="352"/>
                    <a:pt x="5669" y="821"/>
                    <a:pt x="7039" y="2009"/>
                  </a:cubicBezTo>
                  <a:cubicBezTo>
                    <a:pt x="7685" y="2542"/>
                    <a:pt x="8446" y="3265"/>
                    <a:pt x="8712" y="3607"/>
                  </a:cubicBezTo>
                  <a:cubicBezTo>
                    <a:pt x="9588" y="4482"/>
                    <a:pt x="9511" y="4787"/>
                    <a:pt x="9321" y="5890"/>
                  </a:cubicBezTo>
                  <a:cubicBezTo>
                    <a:pt x="9283" y="6118"/>
                    <a:pt x="9245" y="6384"/>
                    <a:pt x="9207" y="6727"/>
                  </a:cubicBezTo>
                  <a:cubicBezTo>
                    <a:pt x="8903" y="8667"/>
                    <a:pt x="8941" y="10379"/>
                    <a:pt x="9017" y="11444"/>
                  </a:cubicBezTo>
                  <a:cubicBezTo>
                    <a:pt x="9055" y="12243"/>
                    <a:pt x="9435" y="14184"/>
                    <a:pt x="9892" y="16466"/>
                  </a:cubicBezTo>
                  <a:cubicBezTo>
                    <a:pt x="10348" y="18673"/>
                    <a:pt x="10843" y="21146"/>
                    <a:pt x="11033" y="22743"/>
                  </a:cubicBezTo>
                  <a:cubicBezTo>
                    <a:pt x="10539" y="23048"/>
                    <a:pt x="7914" y="24379"/>
                    <a:pt x="6011" y="24379"/>
                  </a:cubicBezTo>
                  <a:cubicBezTo>
                    <a:pt x="3691" y="24379"/>
                    <a:pt x="1788" y="23466"/>
                    <a:pt x="343" y="21716"/>
                  </a:cubicBezTo>
                  <a:cubicBezTo>
                    <a:pt x="381" y="21298"/>
                    <a:pt x="457" y="20271"/>
                    <a:pt x="495" y="19205"/>
                  </a:cubicBezTo>
                  <a:cubicBezTo>
                    <a:pt x="571" y="16428"/>
                    <a:pt x="761" y="12662"/>
                    <a:pt x="1104" y="11406"/>
                  </a:cubicBezTo>
                  <a:cubicBezTo>
                    <a:pt x="1674" y="9162"/>
                    <a:pt x="1788" y="6955"/>
                    <a:pt x="1712" y="5548"/>
                  </a:cubicBezTo>
                  <a:cubicBezTo>
                    <a:pt x="1674" y="2542"/>
                    <a:pt x="2093" y="1401"/>
                    <a:pt x="3538" y="640"/>
                  </a:cubicBezTo>
                  <a:cubicBezTo>
                    <a:pt x="3868" y="457"/>
                    <a:pt x="4139" y="352"/>
                    <a:pt x="4422" y="352"/>
                  </a:cubicBezTo>
                  <a:close/>
                  <a:moveTo>
                    <a:pt x="4338" y="1"/>
                  </a:moveTo>
                  <a:cubicBezTo>
                    <a:pt x="4027" y="1"/>
                    <a:pt x="3715" y="103"/>
                    <a:pt x="3348" y="297"/>
                  </a:cubicBezTo>
                  <a:cubicBezTo>
                    <a:pt x="1826" y="1096"/>
                    <a:pt x="1332" y="2352"/>
                    <a:pt x="1370" y="5471"/>
                  </a:cubicBezTo>
                  <a:cubicBezTo>
                    <a:pt x="1446" y="6879"/>
                    <a:pt x="1332" y="9048"/>
                    <a:pt x="761" y="11254"/>
                  </a:cubicBezTo>
                  <a:cubicBezTo>
                    <a:pt x="457" y="12586"/>
                    <a:pt x="305" y="16314"/>
                    <a:pt x="153" y="19091"/>
                  </a:cubicBezTo>
                  <a:cubicBezTo>
                    <a:pt x="115" y="20385"/>
                    <a:pt x="76" y="21374"/>
                    <a:pt x="0" y="21754"/>
                  </a:cubicBezTo>
                  <a:lnTo>
                    <a:pt x="0" y="21792"/>
                  </a:lnTo>
                  <a:lnTo>
                    <a:pt x="76" y="21868"/>
                  </a:lnTo>
                  <a:cubicBezTo>
                    <a:pt x="1598" y="23695"/>
                    <a:pt x="3577" y="24646"/>
                    <a:pt x="6011" y="24646"/>
                  </a:cubicBezTo>
                  <a:cubicBezTo>
                    <a:pt x="8218" y="24646"/>
                    <a:pt x="11185" y="23048"/>
                    <a:pt x="11185" y="23048"/>
                  </a:cubicBezTo>
                  <a:lnTo>
                    <a:pt x="11261" y="22972"/>
                  </a:lnTo>
                  <a:lnTo>
                    <a:pt x="11261" y="22896"/>
                  </a:lnTo>
                  <a:cubicBezTo>
                    <a:pt x="11071" y="21222"/>
                    <a:pt x="10577" y="18711"/>
                    <a:pt x="10120" y="16466"/>
                  </a:cubicBezTo>
                  <a:cubicBezTo>
                    <a:pt x="9702" y="14298"/>
                    <a:pt x="9283" y="12243"/>
                    <a:pt x="9245" y="11444"/>
                  </a:cubicBezTo>
                  <a:cubicBezTo>
                    <a:pt x="9131" y="10379"/>
                    <a:pt x="9131" y="8705"/>
                    <a:pt x="9435" y="6765"/>
                  </a:cubicBezTo>
                  <a:cubicBezTo>
                    <a:pt x="9473" y="6423"/>
                    <a:pt x="9511" y="6156"/>
                    <a:pt x="9549" y="5928"/>
                  </a:cubicBezTo>
                  <a:cubicBezTo>
                    <a:pt x="9740" y="4787"/>
                    <a:pt x="9816" y="4330"/>
                    <a:pt x="8865" y="3341"/>
                  </a:cubicBezTo>
                  <a:cubicBezTo>
                    <a:pt x="8560" y="2999"/>
                    <a:pt x="7837" y="2314"/>
                    <a:pt x="7191" y="1743"/>
                  </a:cubicBezTo>
                  <a:cubicBezTo>
                    <a:pt x="5782" y="547"/>
                    <a:pt x="5060" y="1"/>
                    <a:pt x="433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57"/>
            <p:cNvSpPr/>
            <p:nvPr/>
          </p:nvSpPr>
          <p:spPr>
            <a:xfrm>
              <a:off x="5793320" y="3949895"/>
              <a:ext cx="14658" cy="59759"/>
            </a:xfrm>
            <a:custGeom>
              <a:avLst/>
              <a:gdLst/>
              <a:ahLst/>
              <a:cxnLst/>
              <a:rect l="l" t="t" r="r" b="b"/>
              <a:pathLst>
                <a:path w="1105" h="4505" extrusionOk="0">
                  <a:moveTo>
                    <a:pt x="646" y="1"/>
                  </a:moveTo>
                  <a:cubicBezTo>
                    <a:pt x="576" y="1"/>
                    <a:pt x="534" y="44"/>
                    <a:pt x="534" y="129"/>
                  </a:cubicBezTo>
                  <a:cubicBezTo>
                    <a:pt x="1" y="2031"/>
                    <a:pt x="724" y="4314"/>
                    <a:pt x="762" y="4390"/>
                  </a:cubicBezTo>
                  <a:cubicBezTo>
                    <a:pt x="762" y="4428"/>
                    <a:pt x="838" y="4504"/>
                    <a:pt x="914" y="4504"/>
                  </a:cubicBezTo>
                  <a:cubicBezTo>
                    <a:pt x="1028" y="4428"/>
                    <a:pt x="1104" y="4352"/>
                    <a:pt x="1028" y="4352"/>
                  </a:cubicBezTo>
                  <a:cubicBezTo>
                    <a:pt x="1028" y="4314"/>
                    <a:pt x="343" y="2031"/>
                    <a:pt x="800" y="205"/>
                  </a:cubicBezTo>
                  <a:cubicBezTo>
                    <a:pt x="838" y="129"/>
                    <a:pt x="800" y="15"/>
                    <a:pt x="724" y="15"/>
                  </a:cubicBezTo>
                  <a:cubicBezTo>
                    <a:pt x="695" y="6"/>
                    <a:pt x="669" y="1"/>
                    <a:pt x="646"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57"/>
            <p:cNvSpPr/>
            <p:nvPr/>
          </p:nvSpPr>
          <p:spPr>
            <a:xfrm>
              <a:off x="5821880" y="3761346"/>
              <a:ext cx="44133" cy="47064"/>
            </a:xfrm>
            <a:custGeom>
              <a:avLst/>
              <a:gdLst/>
              <a:ahLst/>
              <a:cxnLst/>
              <a:rect l="l" t="t" r="r" b="b"/>
              <a:pathLst>
                <a:path w="3327" h="3548" extrusionOk="0">
                  <a:moveTo>
                    <a:pt x="1881" y="1"/>
                  </a:moveTo>
                  <a:cubicBezTo>
                    <a:pt x="1881" y="1"/>
                    <a:pt x="1348" y="571"/>
                    <a:pt x="511" y="2017"/>
                  </a:cubicBezTo>
                  <a:cubicBezTo>
                    <a:pt x="0" y="2911"/>
                    <a:pt x="1272" y="3547"/>
                    <a:pt x="2129" y="3547"/>
                  </a:cubicBezTo>
                  <a:cubicBezTo>
                    <a:pt x="2549" y="3547"/>
                    <a:pt x="2869" y="3394"/>
                    <a:pt x="2832" y="3044"/>
                  </a:cubicBezTo>
                  <a:cubicBezTo>
                    <a:pt x="2756" y="2055"/>
                    <a:pt x="3326" y="876"/>
                    <a:pt x="3326" y="876"/>
                  </a:cubicBezTo>
                  <a:lnTo>
                    <a:pt x="18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57"/>
            <p:cNvSpPr/>
            <p:nvPr/>
          </p:nvSpPr>
          <p:spPr>
            <a:xfrm>
              <a:off x="5823604" y="3758322"/>
              <a:ext cx="44929" cy="51986"/>
            </a:xfrm>
            <a:custGeom>
              <a:avLst/>
              <a:gdLst/>
              <a:ahLst/>
              <a:cxnLst/>
              <a:rect l="l" t="t" r="r" b="b"/>
              <a:pathLst>
                <a:path w="3387" h="3919" extrusionOk="0">
                  <a:moveTo>
                    <a:pt x="1789" y="419"/>
                  </a:moveTo>
                  <a:lnTo>
                    <a:pt x="2930" y="1180"/>
                  </a:lnTo>
                  <a:cubicBezTo>
                    <a:pt x="2778" y="1522"/>
                    <a:pt x="2397" y="2473"/>
                    <a:pt x="2512" y="3348"/>
                  </a:cubicBezTo>
                  <a:cubicBezTo>
                    <a:pt x="2550" y="3386"/>
                    <a:pt x="2512" y="3538"/>
                    <a:pt x="2359" y="3577"/>
                  </a:cubicBezTo>
                  <a:cubicBezTo>
                    <a:pt x="2265" y="3611"/>
                    <a:pt x="2144" y="3628"/>
                    <a:pt x="2008" y="3628"/>
                  </a:cubicBezTo>
                  <a:cubicBezTo>
                    <a:pt x="1540" y="3628"/>
                    <a:pt x="896" y="3427"/>
                    <a:pt x="571" y="3044"/>
                  </a:cubicBezTo>
                  <a:cubicBezTo>
                    <a:pt x="381" y="2816"/>
                    <a:pt x="381" y="2587"/>
                    <a:pt x="533" y="2321"/>
                  </a:cubicBezTo>
                  <a:cubicBezTo>
                    <a:pt x="1180" y="1256"/>
                    <a:pt x="1598" y="685"/>
                    <a:pt x="1789" y="419"/>
                  </a:cubicBezTo>
                  <a:close/>
                  <a:moveTo>
                    <a:pt x="1713" y="0"/>
                  </a:moveTo>
                  <a:lnTo>
                    <a:pt x="1598" y="115"/>
                  </a:lnTo>
                  <a:cubicBezTo>
                    <a:pt x="1560" y="153"/>
                    <a:pt x="1066" y="723"/>
                    <a:pt x="229" y="2131"/>
                  </a:cubicBezTo>
                  <a:cubicBezTo>
                    <a:pt x="1" y="2511"/>
                    <a:pt x="39" y="2892"/>
                    <a:pt x="343" y="3234"/>
                  </a:cubicBezTo>
                  <a:cubicBezTo>
                    <a:pt x="723" y="3615"/>
                    <a:pt x="1408" y="3919"/>
                    <a:pt x="1979" y="3919"/>
                  </a:cubicBezTo>
                  <a:cubicBezTo>
                    <a:pt x="2169" y="3919"/>
                    <a:pt x="2359" y="3919"/>
                    <a:pt x="2512" y="3805"/>
                  </a:cubicBezTo>
                  <a:cubicBezTo>
                    <a:pt x="2740" y="3653"/>
                    <a:pt x="2892" y="3462"/>
                    <a:pt x="2854" y="3234"/>
                  </a:cubicBezTo>
                  <a:cubicBezTo>
                    <a:pt x="2740" y="2283"/>
                    <a:pt x="3310" y="1142"/>
                    <a:pt x="3310" y="1142"/>
                  </a:cubicBezTo>
                  <a:lnTo>
                    <a:pt x="3387" y="990"/>
                  </a:lnTo>
                  <a:lnTo>
                    <a:pt x="1713"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57"/>
            <p:cNvSpPr/>
            <p:nvPr/>
          </p:nvSpPr>
          <p:spPr>
            <a:xfrm>
              <a:off x="5817184" y="3704307"/>
              <a:ext cx="72546" cy="74563"/>
            </a:xfrm>
            <a:custGeom>
              <a:avLst/>
              <a:gdLst/>
              <a:ahLst/>
              <a:cxnLst/>
              <a:rect l="l" t="t" r="r" b="b"/>
              <a:pathLst>
                <a:path w="5469" h="5621" extrusionOk="0">
                  <a:moveTo>
                    <a:pt x="2680" y="0"/>
                  </a:moveTo>
                  <a:cubicBezTo>
                    <a:pt x="1" y="0"/>
                    <a:pt x="498" y="3476"/>
                    <a:pt x="1778" y="4605"/>
                  </a:cubicBezTo>
                  <a:cubicBezTo>
                    <a:pt x="2455" y="5219"/>
                    <a:pt x="3321" y="5621"/>
                    <a:pt x="4008" y="5621"/>
                  </a:cubicBezTo>
                  <a:cubicBezTo>
                    <a:pt x="4556" y="5621"/>
                    <a:pt x="4991" y="5365"/>
                    <a:pt x="5126" y="4757"/>
                  </a:cubicBezTo>
                  <a:cubicBezTo>
                    <a:pt x="5468" y="3350"/>
                    <a:pt x="5088" y="40"/>
                    <a:pt x="2767" y="2"/>
                  </a:cubicBezTo>
                  <a:cubicBezTo>
                    <a:pt x="2738" y="1"/>
                    <a:pt x="2709" y="0"/>
                    <a:pt x="2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57"/>
            <p:cNvSpPr/>
            <p:nvPr/>
          </p:nvSpPr>
          <p:spPr>
            <a:xfrm>
              <a:off x="5821084" y="3701295"/>
              <a:ext cx="69150" cy="79245"/>
            </a:xfrm>
            <a:custGeom>
              <a:avLst/>
              <a:gdLst/>
              <a:ahLst/>
              <a:cxnLst/>
              <a:rect l="l" t="t" r="r" b="b"/>
              <a:pathLst>
                <a:path w="5213" h="5974" extrusionOk="0">
                  <a:moveTo>
                    <a:pt x="2511" y="343"/>
                  </a:moveTo>
                  <a:cubicBezTo>
                    <a:pt x="3120" y="343"/>
                    <a:pt x="3653" y="571"/>
                    <a:pt x="4033" y="1104"/>
                  </a:cubicBezTo>
                  <a:cubicBezTo>
                    <a:pt x="4870" y="2207"/>
                    <a:pt x="4946" y="4033"/>
                    <a:pt x="4756" y="4908"/>
                  </a:cubicBezTo>
                  <a:cubicBezTo>
                    <a:pt x="4642" y="5289"/>
                    <a:pt x="4413" y="5555"/>
                    <a:pt x="4147" y="5631"/>
                  </a:cubicBezTo>
                  <a:cubicBezTo>
                    <a:pt x="4030" y="5664"/>
                    <a:pt x="3902" y="5679"/>
                    <a:pt x="3767" y="5679"/>
                  </a:cubicBezTo>
                  <a:cubicBezTo>
                    <a:pt x="3114" y="5679"/>
                    <a:pt x="2285" y="5310"/>
                    <a:pt x="1560" y="4680"/>
                  </a:cubicBezTo>
                  <a:cubicBezTo>
                    <a:pt x="837" y="4071"/>
                    <a:pt x="343" y="2511"/>
                    <a:pt x="761" y="1408"/>
                  </a:cubicBezTo>
                  <a:cubicBezTo>
                    <a:pt x="990" y="685"/>
                    <a:pt x="1560" y="343"/>
                    <a:pt x="2435" y="343"/>
                  </a:cubicBezTo>
                  <a:close/>
                  <a:moveTo>
                    <a:pt x="2473" y="0"/>
                  </a:moveTo>
                  <a:cubicBezTo>
                    <a:pt x="1484" y="0"/>
                    <a:pt x="799" y="457"/>
                    <a:pt x="457" y="1256"/>
                  </a:cubicBezTo>
                  <a:cubicBezTo>
                    <a:pt x="0" y="2435"/>
                    <a:pt x="571" y="4147"/>
                    <a:pt x="1370" y="4870"/>
                  </a:cubicBezTo>
                  <a:cubicBezTo>
                    <a:pt x="2131" y="5593"/>
                    <a:pt x="3044" y="5973"/>
                    <a:pt x="3767" y="5973"/>
                  </a:cubicBezTo>
                  <a:cubicBezTo>
                    <a:pt x="3881" y="5973"/>
                    <a:pt x="4033" y="5973"/>
                    <a:pt x="4185" y="5859"/>
                  </a:cubicBezTo>
                  <a:cubicBezTo>
                    <a:pt x="4604" y="5783"/>
                    <a:pt x="4908" y="5441"/>
                    <a:pt x="4984" y="4946"/>
                  </a:cubicBezTo>
                  <a:cubicBezTo>
                    <a:pt x="5212" y="3995"/>
                    <a:pt x="5136" y="2055"/>
                    <a:pt x="4223" y="913"/>
                  </a:cubicBezTo>
                  <a:cubicBezTo>
                    <a:pt x="3767" y="343"/>
                    <a:pt x="3196" y="0"/>
                    <a:pt x="247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57"/>
            <p:cNvSpPr/>
            <p:nvPr/>
          </p:nvSpPr>
          <p:spPr>
            <a:xfrm>
              <a:off x="5850081" y="3815547"/>
              <a:ext cx="122661" cy="103122"/>
            </a:xfrm>
            <a:custGeom>
              <a:avLst/>
              <a:gdLst/>
              <a:ahLst/>
              <a:cxnLst/>
              <a:rect l="l" t="t" r="r" b="b"/>
              <a:pathLst>
                <a:path w="9247" h="7774" extrusionOk="0">
                  <a:moveTo>
                    <a:pt x="7412" y="0"/>
                  </a:moveTo>
                  <a:cubicBezTo>
                    <a:pt x="7338" y="0"/>
                    <a:pt x="7270" y="8"/>
                    <a:pt x="7211" y="23"/>
                  </a:cubicBezTo>
                  <a:cubicBezTo>
                    <a:pt x="6146" y="784"/>
                    <a:pt x="4853" y="3523"/>
                    <a:pt x="4853" y="3523"/>
                  </a:cubicBezTo>
                  <a:cubicBezTo>
                    <a:pt x="4853" y="3523"/>
                    <a:pt x="3749" y="2268"/>
                    <a:pt x="3026" y="1431"/>
                  </a:cubicBezTo>
                  <a:cubicBezTo>
                    <a:pt x="2761" y="1122"/>
                    <a:pt x="2479" y="989"/>
                    <a:pt x="2202" y="989"/>
                  </a:cubicBezTo>
                  <a:cubicBezTo>
                    <a:pt x="1051" y="989"/>
                    <a:pt x="0" y="3284"/>
                    <a:pt x="706" y="4665"/>
                  </a:cubicBezTo>
                  <a:cubicBezTo>
                    <a:pt x="1314" y="5844"/>
                    <a:pt x="2037" y="6567"/>
                    <a:pt x="3445" y="7328"/>
                  </a:cubicBezTo>
                  <a:cubicBezTo>
                    <a:pt x="3935" y="7622"/>
                    <a:pt x="4692" y="7774"/>
                    <a:pt x="5251" y="7774"/>
                  </a:cubicBezTo>
                  <a:cubicBezTo>
                    <a:pt x="5561" y="7774"/>
                    <a:pt x="5809" y="7727"/>
                    <a:pt x="5918" y="7632"/>
                  </a:cubicBezTo>
                  <a:cubicBezTo>
                    <a:pt x="6374" y="7252"/>
                    <a:pt x="8277" y="3067"/>
                    <a:pt x="9075" y="1507"/>
                  </a:cubicBezTo>
                  <a:cubicBezTo>
                    <a:pt x="9246" y="585"/>
                    <a:pt x="8068" y="0"/>
                    <a:pt x="7412"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57"/>
            <p:cNvSpPr/>
            <p:nvPr/>
          </p:nvSpPr>
          <p:spPr>
            <a:xfrm>
              <a:off x="5849843" y="3813982"/>
              <a:ext cx="123656" cy="107858"/>
            </a:xfrm>
            <a:custGeom>
              <a:avLst/>
              <a:gdLst/>
              <a:ahLst/>
              <a:cxnLst/>
              <a:rect l="l" t="t" r="r" b="b"/>
              <a:pathLst>
                <a:path w="9322" h="8131" extrusionOk="0">
                  <a:moveTo>
                    <a:pt x="7534" y="277"/>
                  </a:moveTo>
                  <a:cubicBezTo>
                    <a:pt x="7860" y="277"/>
                    <a:pt x="8351" y="458"/>
                    <a:pt x="8675" y="750"/>
                  </a:cubicBezTo>
                  <a:cubicBezTo>
                    <a:pt x="8865" y="940"/>
                    <a:pt x="9055" y="1245"/>
                    <a:pt x="9017" y="1625"/>
                  </a:cubicBezTo>
                  <a:cubicBezTo>
                    <a:pt x="8751" y="2044"/>
                    <a:pt x="8447" y="2766"/>
                    <a:pt x="8104" y="3451"/>
                  </a:cubicBezTo>
                  <a:cubicBezTo>
                    <a:pt x="7305" y="5163"/>
                    <a:pt x="6202" y="7446"/>
                    <a:pt x="5898" y="7712"/>
                  </a:cubicBezTo>
                  <a:cubicBezTo>
                    <a:pt x="5807" y="7790"/>
                    <a:pt x="5598" y="7828"/>
                    <a:pt x="5332" y="7828"/>
                  </a:cubicBezTo>
                  <a:cubicBezTo>
                    <a:pt x="4814" y="7828"/>
                    <a:pt x="4079" y="7684"/>
                    <a:pt x="3577" y="7408"/>
                  </a:cubicBezTo>
                  <a:cubicBezTo>
                    <a:pt x="2245" y="6685"/>
                    <a:pt x="1485" y="6000"/>
                    <a:pt x="914" y="4859"/>
                  </a:cubicBezTo>
                  <a:cubicBezTo>
                    <a:pt x="381" y="3718"/>
                    <a:pt x="914" y="2044"/>
                    <a:pt x="1751" y="1473"/>
                  </a:cubicBezTo>
                  <a:cubicBezTo>
                    <a:pt x="1903" y="1321"/>
                    <a:pt x="2093" y="1283"/>
                    <a:pt x="2245" y="1283"/>
                  </a:cubicBezTo>
                  <a:cubicBezTo>
                    <a:pt x="2474" y="1283"/>
                    <a:pt x="2702" y="1435"/>
                    <a:pt x="2968" y="1663"/>
                  </a:cubicBezTo>
                  <a:lnTo>
                    <a:pt x="4947" y="3946"/>
                  </a:lnTo>
                  <a:lnTo>
                    <a:pt x="5061" y="3718"/>
                  </a:lnTo>
                  <a:cubicBezTo>
                    <a:pt x="5061" y="3718"/>
                    <a:pt x="6278" y="1054"/>
                    <a:pt x="7381" y="294"/>
                  </a:cubicBezTo>
                  <a:cubicBezTo>
                    <a:pt x="7426" y="282"/>
                    <a:pt x="7478" y="277"/>
                    <a:pt x="7534" y="277"/>
                  </a:cubicBezTo>
                  <a:close/>
                  <a:moveTo>
                    <a:pt x="7462" y="1"/>
                  </a:moveTo>
                  <a:cubicBezTo>
                    <a:pt x="7380" y="1"/>
                    <a:pt x="7302" y="9"/>
                    <a:pt x="7229" y="27"/>
                  </a:cubicBezTo>
                  <a:lnTo>
                    <a:pt x="7191" y="27"/>
                  </a:lnTo>
                  <a:cubicBezTo>
                    <a:pt x="6240" y="712"/>
                    <a:pt x="5213" y="2766"/>
                    <a:pt x="4871" y="3413"/>
                  </a:cubicBezTo>
                  <a:lnTo>
                    <a:pt x="3197" y="1473"/>
                  </a:lnTo>
                  <a:cubicBezTo>
                    <a:pt x="2895" y="1125"/>
                    <a:pt x="2580" y="947"/>
                    <a:pt x="2250" y="947"/>
                  </a:cubicBezTo>
                  <a:cubicBezTo>
                    <a:pt x="2039" y="947"/>
                    <a:pt x="1822" y="1020"/>
                    <a:pt x="1599" y="1169"/>
                  </a:cubicBezTo>
                  <a:cubicBezTo>
                    <a:pt x="648" y="1853"/>
                    <a:pt x="1" y="3718"/>
                    <a:pt x="648" y="4935"/>
                  </a:cubicBezTo>
                  <a:cubicBezTo>
                    <a:pt x="1256" y="6114"/>
                    <a:pt x="2017" y="6875"/>
                    <a:pt x="3425" y="7636"/>
                  </a:cubicBezTo>
                  <a:cubicBezTo>
                    <a:pt x="3957" y="7940"/>
                    <a:pt x="4718" y="8131"/>
                    <a:pt x="5327" y="8131"/>
                  </a:cubicBezTo>
                  <a:cubicBezTo>
                    <a:pt x="5669" y="8131"/>
                    <a:pt x="5974" y="8017"/>
                    <a:pt x="6050" y="7979"/>
                  </a:cubicBezTo>
                  <a:cubicBezTo>
                    <a:pt x="6392" y="7712"/>
                    <a:pt x="7191" y="6038"/>
                    <a:pt x="8333" y="3641"/>
                  </a:cubicBezTo>
                  <a:cubicBezTo>
                    <a:pt x="8675" y="2881"/>
                    <a:pt x="8979" y="2234"/>
                    <a:pt x="9246" y="1739"/>
                  </a:cubicBezTo>
                  <a:lnTo>
                    <a:pt x="9246" y="1701"/>
                  </a:lnTo>
                  <a:cubicBezTo>
                    <a:pt x="9322" y="1283"/>
                    <a:pt x="9170" y="902"/>
                    <a:pt x="8789" y="560"/>
                  </a:cubicBezTo>
                  <a:cubicBezTo>
                    <a:pt x="8437" y="240"/>
                    <a:pt x="7897" y="1"/>
                    <a:pt x="746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57"/>
            <p:cNvSpPr/>
            <p:nvPr/>
          </p:nvSpPr>
          <p:spPr>
            <a:xfrm>
              <a:off x="5859937" y="4104817"/>
              <a:ext cx="27777" cy="8795"/>
            </a:xfrm>
            <a:custGeom>
              <a:avLst/>
              <a:gdLst/>
              <a:ahLst/>
              <a:cxnLst/>
              <a:rect l="l" t="t" r="r" b="b"/>
              <a:pathLst>
                <a:path w="2094" h="663" extrusionOk="0">
                  <a:moveTo>
                    <a:pt x="168" y="1"/>
                  </a:moveTo>
                  <a:cubicBezTo>
                    <a:pt x="130" y="1"/>
                    <a:pt x="98" y="29"/>
                    <a:pt x="77" y="92"/>
                  </a:cubicBezTo>
                  <a:cubicBezTo>
                    <a:pt x="1" y="130"/>
                    <a:pt x="1" y="244"/>
                    <a:pt x="115" y="282"/>
                  </a:cubicBezTo>
                  <a:cubicBezTo>
                    <a:pt x="686" y="624"/>
                    <a:pt x="1294" y="662"/>
                    <a:pt x="1675" y="662"/>
                  </a:cubicBezTo>
                  <a:lnTo>
                    <a:pt x="1979" y="662"/>
                  </a:lnTo>
                  <a:cubicBezTo>
                    <a:pt x="2055" y="624"/>
                    <a:pt x="2093" y="548"/>
                    <a:pt x="2093" y="472"/>
                  </a:cubicBezTo>
                  <a:cubicBezTo>
                    <a:pt x="2055" y="358"/>
                    <a:pt x="2017" y="320"/>
                    <a:pt x="1903" y="320"/>
                  </a:cubicBezTo>
                  <a:cubicBezTo>
                    <a:pt x="1903" y="335"/>
                    <a:pt x="1747" y="363"/>
                    <a:pt x="1517" y="363"/>
                  </a:cubicBezTo>
                  <a:cubicBezTo>
                    <a:pt x="1177" y="363"/>
                    <a:pt x="675" y="303"/>
                    <a:pt x="267" y="54"/>
                  </a:cubicBezTo>
                  <a:cubicBezTo>
                    <a:pt x="233" y="20"/>
                    <a:pt x="199" y="1"/>
                    <a:pt x="168"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57"/>
            <p:cNvSpPr/>
            <p:nvPr/>
          </p:nvSpPr>
          <p:spPr>
            <a:xfrm>
              <a:off x="5804795" y="3778922"/>
              <a:ext cx="71273" cy="38004"/>
            </a:xfrm>
            <a:custGeom>
              <a:avLst/>
              <a:gdLst/>
              <a:ahLst/>
              <a:cxnLst/>
              <a:rect l="l" t="t" r="r" b="b"/>
              <a:pathLst>
                <a:path w="5373" h="2865" extrusionOk="0">
                  <a:moveTo>
                    <a:pt x="1925" y="0"/>
                  </a:moveTo>
                  <a:cubicBezTo>
                    <a:pt x="1365" y="0"/>
                    <a:pt x="1" y="126"/>
                    <a:pt x="1266" y="1453"/>
                  </a:cubicBezTo>
                  <a:cubicBezTo>
                    <a:pt x="2455" y="2642"/>
                    <a:pt x="3718" y="2865"/>
                    <a:pt x="4499" y="2865"/>
                  </a:cubicBezTo>
                  <a:cubicBezTo>
                    <a:pt x="4967" y="2865"/>
                    <a:pt x="5261" y="2784"/>
                    <a:pt x="5261" y="2784"/>
                  </a:cubicBezTo>
                  <a:cubicBezTo>
                    <a:pt x="5372" y="1747"/>
                    <a:pt x="4329" y="1071"/>
                    <a:pt x="3607" y="1071"/>
                  </a:cubicBezTo>
                  <a:cubicBezTo>
                    <a:pt x="3588" y="1071"/>
                    <a:pt x="3568" y="1071"/>
                    <a:pt x="3549" y="1072"/>
                  </a:cubicBezTo>
                  <a:cubicBezTo>
                    <a:pt x="3466" y="1081"/>
                    <a:pt x="3388" y="1086"/>
                    <a:pt x="3315" y="1086"/>
                  </a:cubicBezTo>
                  <a:cubicBezTo>
                    <a:pt x="2141" y="1086"/>
                    <a:pt x="2141" y="7"/>
                    <a:pt x="2141" y="7"/>
                  </a:cubicBezTo>
                  <a:cubicBezTo>
                    <a:pt x="2141" y="7"/>
                    <a:pt x="2055" y="0"/>
                    <a:pt x="1925"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57"/>
            <p:cNvSpPr/>
            <p:nvPr/>
          </p:nvSpPr>
          <p:spPr>
            <a:xfrm>
              <a:off x="5810989" y="3776733"/>
              <a:ext cx="65622" cy="42156"/>
            </a:xfrm>
            <a:custGeom>
              <a:avLst/>
              <a:gdLst/>
              <a:ahLst/>
              <a:cxnLst/>
              <a:rect l="l" t="t" r="r" b="b"/>
              <a:pathLst>
                <a:path w="4947" h="3178" extrusionOk="0">
                  <a:moveTo>
                    <a:pt x="1484" y="286"/>
                  </a:moveTo>
                  <a:cubicBezTo>
                    <a:pt x="1522" y="477"/>
                    <a:pt x="1560" y="819"/>
                    <a:pt x="1827" y="1047"/>
                  </a:cubicBezTo>
                  <a:cubicBezTo>
                    <a:pt x="2093" y="1280"/>
                    <a:pt x="2417" y="1397"/>
                    <a:pt x="2851" y="1397"/>
                  </a:cubicBezTo>
                  <a:cubicBezTo>
                    <a:pt x="2913" y="1397"/>
                    <a:pt x="2977" y="1394"/>
                    <a:pt x="3044" y="1390"/>
                  </a:cubicBezTo>
                  <a:cubicBezTo>
                    <a:pt x="3100" y="1378"/>
                    <a:pt x="3157" y="1373"/>
                    <a:pt x="3215" y="1373"/>
                  </a:cubicBezTo>
                  <a:cubicBezTo>
                    <a:pt x="3546" y="1373"/>
                    <a:pt x="3893" y="1554"/>
                    <a:pt x="4185" y="1846"/>
                  </a:cubicBezTo>
                  <a:cubicBezTo>
                    <a:pt x="4452" y="2150"/>
                    <a:pt x="4604" y="2455"/>
                    <a:pt x="4604" y="2835"/>
                  </a:cubicBezTo>
                  <a:cubicBezTo>
                    <a:pt x="4483" y="2868"/>
                    <a:pt x="4255" y="2907"/>
                    <a:pt x="3953" y="2907"/>
                  </a:cubicBezTo>
                  <a:cubicBezTo>
                    <a:pt x="3208" y="2907"/>
                    <a:pt x="2013" y="2668"/>
                    <a:pt x="875" y="1504"/>
                  </a:cubicBezTo>
                  <a:cubicBezTo>
                    <a:pt x="381" y="933"/>
                    <a:pt x="381" y="705"/>
                    <a:pt x="419" y="629"/>
                  </a:cubicBezTo>
                  <a:cubicBezTo>
                    <a:pt x="533" y="362"/>
                    <a:pt x="990" y="324"/>
                    <a:pt x="1370" y="324"/>
                  </a:cubicBezTo>
                  <a:cubicBezTo>
                    <a:pt x="1408" y="324"/>
                    <a:pt x="1484" y="324"/>
                    <a:pt x="1484" y="286"/>
                  </a:cubicBezTo>
                  <a:close/>
                  <a:moveTo>
                    <a:pt x="1360" y="0"/>
                  </a:moveTo>
                  <a:cubicBezTo>
                    <a:pt x="991" y="0"/>
                    <a:pt x="312" y="81"/>
                    <a:pt x="115" y="477"/>
                  </a:cubicBezTo>
                  <a:cubicBezTo>
                    <a:pt x="0" y="819"/>
                    <a:pt x="115" y="1161"/>
                    <a:pt x="647" y="1694"/>
                  </a:cubicBezTo>
                  <a:cubicBezTo>
                    <a:pt x="1903" y="2949"/>
                    <a:pt x="3158" y="3178"/>
                    <a:pt x="3995" y="3178"/>
                  </a:cubicBezTo>
                  <a:cubicBezTo>
                    <a:pt x="4452" y="3178"/>
                    <a:pt x="4794" y="3140"/>
                    <a:pt x="4794" y="3140"/>
                  </a:cubicBezTo>
                  <a:lnTo>
                    <a:pt x="4870" y="3064"/>
                  </a:lnTo>
                  <a:lnTo>
                    <a:pt x="4870" y="2987"/>
                  </a:lnTo>
                  <a:cubicBezTo>
                    <a:pt x="4946" y="2493"/>
                    <a:pt x="4756" y="2036"/>
                    <a:pt x="4376" y="1656"/>
                  </a:cubicBezTo>
                  <a:cubicBezTo>
                    <a:pt x="4023" y="1303"/>
                    <a:pt x="3539" y="1081"/>
                    <a:pt x="3076" y="1081"/>
                  </a:cubicBezTo>
                  <a:cubicBezTo>
                    <a:pt x="3040" y="1081"/>
                    <a:pt x="3004" y="1082"/>
                    <a:pt x="2968" y="1085"/>
                  </a:cubicBezTo>
                  <a:cubicBezTo>
                    <a:pt x="2898" y="1092"/>
                    <a:pt x="2833" y="1095"/>
                    <a:pt x="2771" y="1095"/>
                  </a:cubicBezTo>
                  <a:cubicBezTo>
                    <a:pt x="2461" y="1095"/>
                    <a:pt x="2239" y="1016"/>
                    <a:pt x="2017" y="857"/>
                  </a:cubicBezTo>
                  <a:cubicBezTo>
                    <a:pt x="1751" y="553"/>
                    <a:pt x="1751" y="172"/>
                    <a:pt x="1751" y="172"/>
                  </a:cubicBezTo>
                  <a:lnTo>
                    <a:pt x="1751" y="20"/>
                  </a:lnTo>
                  <a:lnTo>
                    <a:pt x="1598" y="20"/>
                  </a:lnTo>
                  <a:cubicBezTo>
                    <a:pt x="1579" y="10"/>
                    <a:pt x="1488" y="0"/>
                    <a:pt x="1360"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57"/>
            <p:cNvSpPr/>
            <p:nvPr/>
          </p:nvSpPr>
          <p:spPr>
            <a:xfrm>
              <a:off x="5815526" y="3693456"/>
              <a:ext cx="77229" cy="90613"/>
            </a:xfrm>
            <a:custGeom>
              <a:avLst/>
              <a:gdLst/>
              <a:ahLst/>
              <a:cxnLst/>
              <a:rect l="l" t="t" r="r" b="b"/>
              <a:pathLst>
                <a:path w="5822" h="6831" extrusionOk="0">
                  <a:moveTo>
                    <a:pt x="2863" y="0"/>
                  </a:moveTo>
                  <a:cubicBezTo>
                    <a:pt x="1352" y="0"/>
                    <a:pt x="1" y="1182"/>
                    <a:pt x="1" y="2950"/>
                  </a:cubicBezTo>
                  <a:cubicBezTo>
                    <a:pt x="1" y="5347"/>
                    <a:pt x="1370" y="6831"/>
                    <a:pt x="1370" y="6831"/>
                  </a:cubicBezTo>
                  <a:cubicBezTo>
                    <a:pt x="1370" y="6831"/>
                    <a:pt x="2930" y="6526"/>
                    <a:pt x="2740" y="5651"/>
                  </a:cubicBezTo>
                  <a:cubicBezTo>
                    <a:pt x="3577" y="4852"/>
                    <a:pt x="3577" y="3559"/>
                    <a:pt x="3463" y="3026"/>
                  </a:cubicBezTo>
                  <a:cubicBezTo>
                    <a:pt x="4186" y="2760"/>
                    <a:pt x="5822" y="2722"/>
                    <a:pt x="4947" y="820"/>
                  </a:cubicBezTo>
                  <a:cubicBezTo>
                    <a:pt x="4296" y="254"/>
                    <a:pt x="3562" y="0"/>
                    <a:pt x="2863" y="0"/>
                  </a:cubicBezTo>
                  <a:close/>
                </a:path>
              </a:pathLst>
            </a:custGeom>
            <a:solidFill>
              <a:srgbClr val="3D7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57"/>
            <p:cNvSpPr/>
            <p:nvPr/>
          </p:nvSpPr>
          <p:spPr>
            <a:xfrm>
              <a:off x="5813510" y="3692169"/>
              <a:ext cx="74204" cy="94420"/>
            </a:xfrm>
            <a:custGeom>
              <a:avLst/>
              <a:gdLst/>
              <a:ahLst/>
              <a:cxnLst/>
              <a:rect l="l" t="t" r="r" b="b"/>
              <a:pathLst>
                <a:path w="5594" h="7118" extrusionOk="0">
                  <a:moveTo>
                    <a:pt x="3006" y="232"/>
                  </a:moveTo>
                  <a:cubicBezTo>
                    <a:pt x="3691" y="232"/>
                    <a:pt x="4376" y="536"/>
                    <a:pt x="4908" y="955"/>
                  </a:cubicBezTo>
                  <a:cubicBezTo>
                    <a:pt x="5137" y="1487"/>
                    <a:pt x="5213" y="1868"/>
                    <a:pt x="5099" y="2134"/>
                  </a:cubicBezTo>
                  <a:cubicBezTo>
                    <a:pt x="4908" y="2515"/>
                    <a:pt x="4376" y="2667"/>
                    <a:pt x="3957" y="2819"/>
                  </a:cubicBezTo>
                  <a:lnTo>
                    <a:pt x="3501" y="2933"/>
                  </a:lnTo>
                  <a:lnTo>
                    <a:pt x="3387" y="3009"/>
                  </a:lnTo>
                  <a:lnTo>
                    <a:pt x="3425" y="3123"/>
                  </a:lnTo>
                  <a:cubicBezTo>
                    <a:pt x="3577" y="3618"/>
                    <a:pt x="3577" y="4835"/>
                    <a:pt x="2740" y="5596"/>
                  </a:cubicBezTo>
                  <a:lnTo>
                    <a:pt x="2702" y="5672"/>
                  </a:lnTo>
                  <a:lnTo>
                    <a:pt x="2702" y="5748"/>
                  </a:lnTo>
                  <a:cubicBezTo>
                    <a:pt x="2740" y="5862"/>
                    <a:pt x="2702" y="5977"/>
                    <a:pt x="2664" y="6091"/>
                  </a:cubicBezTo>
                  <a:cubicBezTo>
                    <a:pt x="2474" y="6433"/>
                    <a:pt x="1865" y="6623"/>
                    <a:pt x="1522" y="6699"/>
                  </a:cubicBezTo>
                  <a:cubicBezTo>
                    <a:pt x="1294" y="6433"/>
                    <a:pt x="229" y="5025"/>
                    <a:pt x="229" y="3009"/>
                  </a:cubicBezTo>
                  <a:cubicBezTo>
                    <a:pt x="229" y="1906"/>
                    <a:pt x="838" y="955"/>
                    <a:pt x="1789" y="460"/>
                  </a:cubicBezTo>
                  <a:cubicBezTo>
                    <a:pt x="2169" y="346"/>
                    <a:pt x="2626" y="232"/>
                    <a:pt x="3006" y="232"/>
                  </a:cubicBezTo>
                  <a:close/>
                  <a:moveTo>
                    <a:pt x="3012" y="0"/>
                  </a:moveTo>
                  <a:cubicBezTo>
                    <a:pt x="2571" y="0"/>
                    <a:pt x="2129" y="89"/>
                    <a:pt x="1713" y="270"/>
                  </a:cubicBezTo>
                  <a:cubicBezTo>
                    <a:pt x="609" y="764"/>
                    <a:pt x="1" y="1868"/>
                    <a:pt x="1" y="3085"/>
                  </a:cubicBezTo>
                  <a:cubicBezTo>
                    <a:pt x="1" y="5558"/>
                    <a:pt x="1370" y="7042"/>
                    <a:pt x="1408" y="7080"/>
                  </a:cubicBezTo>
                  <a:lnTo>
                    <a:pt x="1484" y="7118"/>
                  </a:lnTo>
                  <a:lnTo>
                    <a:pt x="1561" y="7118"/>
                  </a:lnTo>
                  <a:cubicBezTo>
                    <a:pt x="1599" y="7118"/>
                    <a:pt x="2664" y="6928"/>
                    <a:pt x="2968" y="6357"/>
                  </a:cubicBezTo>
                  <a:cubicBezTo>
                    <a:pt x="3082" y="6167"/>
                    <a:pt x="3120" y="6053"/>
                    <a:pt x="3082" y="5862"/>
                  </a:cubicBezTo>
                  <a:cubicBezTo>
                    <a:pt x="3881" y="4987"/>
                    <a:pt x="3881" y="3808"/>
                    <a:pt x="3805" y="3275"/>
                  </a:cubicBezTo>
                  <a:cubicBezTo>
                    <a:pt x="3881" y="3237"/>
                    <a:pt x="3995" y="3237"/>
                    <a:pt x="4071" y="3199"/>
                  </a:cubicBezTo>
                  <a:cubicBezTo>
                    <a:pt x="4566" y="3047"/>
                    <a:pt x="5175" y="2857"/>
                    <a:pt x="5403" y="2324"/>
                  </a:cubicBezTo>
                  <a:cubicBezTo>
                    <a:pt x="5593" y="1944"/>
                    <a:pt x="5517" y="1487"/>
                    <a:pt x="5213" y="841"/>
                  </a:cubicBezTo>
                  <a:lnTo>
                    <a:pt x="5175" y="803"/>
                  </a:lnTo>
                  <a:cubicBezTo>
                    <a:pt x="4546" y="271"/>
                    <a:pt x="3780" y="0"/>
                    <a:pt x="301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57"/>
            <p:cNvSpPr/>
            <p:nvPr/>
          </p:nvSpPr>
          <p:spPr>
            <a:xfrm>
              <a:off x="5884425" y="3764925"/>
              <a:ext cx="24950" cy="65902"/>
            </a:xfrm>
            <a:custGeom>
              <a:avLst/>
              <a:gdLst/>
              <a:ahLst/>
              <a:cxnLst/>
              <a:rect l="l" t="t" r="r" b="b"/>
              <a:pathLst>
                <a:path w="1024" h="2667" extrusionOk="0">
                  <a:moveTo>
                    <a:pt x="857" y="0"/>
                  </a:moveTo>
                  <a:lnTo>
                    <a:pt x="1024" y="334"/>
                  </a:lnTo>
                  <a:lnTo>
                    <a:pt x="167" y="2667"/>
                  </a:lnTo>
                  <a:lnTo>
                    <a:pt x="0" y="2382"/>
                  </a:lnTo>
                  <a:close/>
                </a:path>
              </a:pathLst>
            </a:custGeom>
            <a:solidFill>
              <a:schemeClr val="accent1"/>
            </a:solidFill>
            <a:ln>
              <a:noFill/>
            </a:ln>
          </p:spPr>
        </p:sp>
      </p:grpSp>
      <p:grpSp>
        <p:nvGrpSpPr>
          <p:cNvPr id="447" name="Google Shape;447;p30"/>
          <p:cNvGrpSpPr/>
          <p:nvPr/>
        </p:nvGrpSpPr>
        <p:grpSpPr>
          <a:xfrm>
            <a:off x="6862039" y="560383"/>
            <a:ext cx="1610491" cy="1016739"/>
            <a:chOff x="3259980" y="4559835"/>
            <a:chExt cx="846824" cy="534619"/>
          </a:xfrm>
        </p:grpSpPr>
        <p:sp>
          <p:nvSpPr>
            <p:cNvPr id="448" name="Google Shape;448;p30"/>
            <p:cNvSpPr/>
            <p:nvPr/>
          </p:nvSpPr>
          <p:spPr>
            <a:xfrm>
              <a:off x="3259980" y="4792052"/>
              <a:ext cx="845312" cy="302402"/>
            </a:xfrm>
            <a:custGeom>
              <a:avLst/>
              <a:gdLst/>
              <a:ahLst/>
              <a:cxnLst/>
              <a:rect l="l" t="t" r="r" b="b"/>
              <a:pathLst>
                <a:path w="63725" h="22797" extrusionOk="0">
                  <a:moveTo>
                    <a:pt x="6316" y="0"/>
                  </a:moveTo>
                  <a:cubicBezTo>
                    <a:pt x="2854" y="0"/>
                    <a:pt x="0" y="1522"/>
                    <a:pt x="0" y="3386"/>
                  </a:cubicBezTo>
                  <a:cubicBezTo>
                    <a:pt x="0" y="5250"/>
                    <a:pt x="2854" y="6772"/>
                    <a:pt x="6316" y="6772"/>
                  </a:cubicBezTo>
                  <a:cubicBezTo>
                    <a:pt x="8218" y="6772"/>
                    <a:pt x="9892" y="6354"/>
                    <a:pt x="11071" y="5631"/>
                  </a:cubicBezTo>
                  <a:cubicBezTo>
                    <a:pt x="19593" y="11299"/>
                    <a:pt x="40517" y="22294"/>
                    <a:pt x="51208" y="22751"/>
                  </a:cubicBezTo>
                  <a:cubicBezTo>
                    <a:pt x="51843" y="22781"/>
                    <a:pt x="52450" y="22796"/>
                    <a:pt x="53031" y="22796"/>
                  </a:cubicBezTo>
                  <a:cubicBezTo>
                    <a:pt x="58228" y="22796"/>
                    <a:pt x="61283" y="21577"/>
                    <a:pt x="62583" y="19250"/>
                  </a:cubicBezTo>
                  <a:cubicBezTo>
                    <a:pt x="63724" y="17272"/>
                    <a:pt x="62811" y="14343"/>
                    <a:pt x="61289" y="12022"/>
                  </a:cubicBezTo>
                  <a:cubicBezTo>
                    <a:pt x="58817" y="8218"/>
                    <a:pt x="50903" y="4413"/>
                    <a:pt x="50561" y="4261"/>
                  </a:cubicBezTo>
                  <a:cubicBezTo>
                    <a:pt x="50418" y="4200"/>
                    <a:pt x="50270" y="4172"/>
                    <a:pt x="50125" y="4172"/>
                  </a:cubicBezTo>
                  <a:cubicBezTo>
                    <a:pt x="49730" y="4172"/>
                    <a:pt x="49359" y="4383"/>
                    <a:pt x="49191" y="4718"/>
                  </a:cubicBezTo>
                  <a:cubicBezTo>
                    <a:pt x="48925" y="5250"/>
                    <a:pt x="49191" y="5859"/>
                    <a:pt x="49648" y="6125"/>
                  </a:cubicBezTo>
                  <a:cubicBezTo>
                    <a:pt x="51778" y="7114"/>
                    <a:pt x="57789" y="10348"/>
                    <a:pt x="59539" y="13163"/>
                  </a:cubicBezTo>
                  <a:cubicBezTo>
                    <a:pt x="60300" y="14343"/>
                    <a:pt x="61023" y="16055"/>
                    <a:pt x="60110" y="17653"/>
                  </a:cubicBezTo>
                  <a:cubicBezTo>
                    <a:pt x="59163" y="19406"/>
                    <a:pt x="57021" y="20803"/>
                    <a:pt x="52433" y="20803"/>
                  </a:cubicBezTo>
                  <a:cubicBezTo>
                    <a:pt x="52043" y="20803"/>
                    <a:pt x="51634" y="20793"/>
                    <a:pt x="51208" y="20772"/>
                  </a:cubicBezTo>
                  <a:cubicBezTo>
                    <a:pt x="41316" y="20202"/>
                    <a:pt x="21343" y="10158"/>
                    <a:pt x="12517" y="4147"/>
                  </a:cubicBezTo>
                  <a:cubicBezTo>
                    <a:pt x="12593" y="3919"/>
                    <a:pt x="12669" y="3690"/>
                    <a:pt x="12669" y="3386"/>
                  </a:cubicBezTo>
                  <a:cubicBezTo>
                    <a:pt x="12669" y="1560"/>
                    <a:pt x="9816" y="0"/>
                    <a:pt x="6316"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0"/>
            <p:cNvSpPr/>
            <p:nvPr/>
          </p:nvSpPr>
          <p:spPr>
            <a:xfrm>
              <a:off x="3396743" y="4576947"/>
              <a:ext cx="557157" cy="325271"/>
            </a:xfrm>
            <a:custGeom>
              <a:avLst/>
              <a:gdLst/>
              <a:ahLst/>
              <a:cxnLst/>
              <a:rect l="l" t="t" r="r" b="b"/>
              <a:pathLst>
                <a:path w="42002" h="24521" extrusionOk="0">
                  <a:moveTo>
                    <a:pt x="14904" y="1"/>
                  </a:moveTo>
                  <a:cubicBezTo>
                    <a:pt x="14787" y="1"/>
                    <a:pt x="14676" y="4"/>
                    <a:pt x="14571" y="9"/>
                  </a:cubicBezTo>
                  <a:cubicBezTo>
                    <a:pt x="12365" y="162"/>
                    <a:pt x="11337" y="1265"/>
                    <a:pt x="10805" y="2178"/>
                  </a:cubicBezTo>
                  <a:cubicBezTo>
                    <a:pt x="10044" y="2254"/>
                    <a:pt x="9473" y="2939"/>
                    <a:pt x="9473" y="3738"/>
                  </a:cubicBezTo>
                  <a:cubicBezTo>
                    <a:pt x="9473" y="4575"/>
                    <a:pt x="10196" y="5297"/>
                    <a:pt x="11033" y="5297"/>
                  </a:cubicBezTo>
                  <a:cubicBezTo>
                    <a:pt x="11908" y="5297"/>
                    <a:pt x="12631" y="4575"/>
                    <a:pt x="12631" y="3738"/>
                  </a:cubicBezTo>
                  <a:cubicBezTo>
                    <a:pt x="12631" y="3243"/>
                    <a:pt x="12441" y="2863"/>
                    <a:pt x="12098" y="2596"/>
                  </a:cubicBezTo>
                  <a:cubicBezTo>
                    <a:pt x="12464" y="1931"/>
                    <a:pt x="13238" y="1178"/>
                    <a:pt x="14725" y="1178"/>
                  </a:cubicBezTo>
                  <a:cubicBezTo>
                    <a:pt x="14937" y="1178"/>
                    <a:pt x="15165" y="1193"/>
                    <a:pt x="15408" y="1227"/>
                  </a:cubicBezTo>
                  <a:cubicBezTo>
                    <a:pt x="17767" y="1493"/>
                    <a:pt x="28495" y="3814"/>
                    <a:pt x="35534" y="9444"/>
                  </a:cubicBezTo>
                  <a:cubicBezTo>
                    <a:pt x="36256" y="10015"/>
                    <a:pt x="36827" y="10586"/>
                    <a:pt x="37360" y="11156"/>
                  </a:cubicBezTo>
                  <a:cubicBezTo>
                    <a:pt x="37360" y="11194"/>
                    <a:pt x="37284" y="11194"/>
                    <a:pt x="37284" y="11232"/>
                  </a:cubicBezTo>
                  <a:cubicBezTo>
                    <a:pt x="37246" y="11423"/>
                    <a:pt x="37284" y="11613"/>
                    <a:pt x="37436" y="11727"/>
                  </a:cubicBezTo>
                  <a:cubicBezTo>
                    <a:pt x="37968" y="12183"/>
                    <a:pt x="39376" y="13629"/>
                    <a:pt x="39566" y="15874"/>
                  </a:cubicBezTo>
                  <a:cubicBezTo>
                    <a:pt x="39756" y="18347"/>
                    <a:pt x="39338" y="20059"/>
                    <a:pt x="36447" y="21200"/>
                  </a:cubicBezTo>
                  <a:cubicBezTo>
                    <a:pt x="34237" y="22084"/>
                    <a:pt x="32132" y="22287"/>
                    <a:pt x="29849" y="22287"/>
                  </a:cubicBezTo>
                  <a:cubicBezTo>
                    <a:pt x="29381" y="22287"/>
                    <a:pt x="28905" y="22278"/>
                    <a:pt x="28419" y="22265"/>
                  </a:cubicBezTo>
                  <a:cubicBezTo>
                    <a:pt x="24082" y="22189"/>
                    <a:pt x="20354" y="21200"/>
                    <a:pt x="19707" y="21048"/>
                  </a:cubicBezTo>
                  <a:cubicBezTo>
                    <a:pt x="19674" y="21037"/>
                    <a:pt x="19640" y="21032"/>
                    <a:pt x="19607" y="21032"/>
                  </a:cubicBezTo>
                  <a:cubicBezTo>
                    <a:pt x="19526" y="21032"/>
                    <a:pt x="19445" y="21059"/>
                    <a:pt x="19365" y="21086"/>
                  </a:cubicBezTo>
                  <a:cubicBezTo>
                    <a:pt x="19327" y="21124"/>
                    <a:pt x="19213" y="21200"/>
                    <a:pt x="19175" y="21238"/>
                  </a:cubicBezTo>
                  <a:cubicBezTo>
                    <a:pt x="18223" y="20934"/>
                    <a:pt x="17234" y="20629"/>
                    <a:pt x="16283" y="20173"/>
                  </a:cubicBezTo>
                  <a:cubicBezTo>
                    <a:pt x="6582" y="16140"/>
                    <a:pt x="1864" y="10395"/>
                    <a:pt x="1902" y="9064"/>
                  </a:cubicBezTo>
                  <a:cubicBezTo>
                    <a:pt x="1902" y="8151"/>
                    <a:pt x="4109" y="7580"/>
                    <a:pt x="5517" y="7352"/>
                  </a:cubicBezTo>
                  <a:cubicBezTo>
                    <a:pt x="5821" y="7732"/>
                    <a:pt x="6240" y="7923"/>
                    <a:pt x="6772" y="7923"/>
                  </a:cubicBezTo>
                  <a:cubicBezTo>
                    <a:pt x="7609" y="7923"/>
                    <a:pt x="8332" y="7200"/>
                    <a:pt x="8332" y="6363"/>
                  </a:cubicBezTo>
                  <a:cubicBezTo>
                    <a:pt x="8332" y="5488"/>
                    <a:pt x="7609" y="4765"/>
                    <a:pt x="6772" y="4765"/>
                  </a:cubicBezTo>
                  <a:cubicBezTo>
                    <a:pt x="5973" y="4765"/>
                    <a:pt x="5288" y="5412"/>
                    <a:pt x="5212" y="6173"/>
                  </a:cubicBezTo>
                  <a:cubicBezTo>
                    <a:pt x="3538" y="6363"/>
                    <a:pt x="1332" y="6933"/>
                    <a:pt x="723" y="8645"/>
                  </a:cubicBezTo>
                  <a:cubicBezTo>
                    <a:pt x="0" y="10738"/>
                    <a:pt x="3158" y="15037"/>
                    <a:pt x="13278" y="20325"/>
                  </a:cubicBezTo>
                  <a:cubicBezTo>
                    <a:pt x="15142" y="21314"/>
                    <a:pt x="17006" y="22037"/>
                    <a:pt x="18718" y="22608"/>
                  </a:cubicBezTo>
                  <a:cubicBezTo>
                    <a:pt x="18718" y="22646"/>
                    <a:pt x="18718" y="22722"/>
                    <a:pt x="18756" y="22760"/>
                  </a:cubicBezTo>
                  <a:cubicBezTo>
                    <a:pt x="18794" y="22912"/>
                    <a:pt x="18946" y="23026"/>
                    <a:pt x="19098" y="23102"/>
                  </a:cubicBezTo>
                  <a:cubicBezTo>
                    <a:pt x="20126" y="23368"/>
                    <a:pt x="24425" y="24358"/>
                    <a:pt x="29028" y="24510"/>
                  </a:cubicBezTo>
                  <a:cubicBezTo>
                    <a:pt x="29261" y="24517"/>
                    <a:pt x="29498" y="24521"/>
                    <a:pt x="29738" y="24521"/>
                  </a:cubicBezTo>
                  <a:cubicBezTo>
                    <a:pt x="33246" y="24521"/>
                    <a:pt x="37340" y="23722"/>
                    <a:pt x="39833" y="21656"/>
                  </a:cubicBezTo>
                  <a:cubicBezTo>
                    <a:pt x="41392" y="20325"/>
                    <a:pt x="42001" y="17890"/>
                    <a:pt x="41849" y="15798"/>
                  </a:cubicBezTo>
                  <a:cubicBezTo>
                    <a:pt x="41659" y="12678"/>
                    <a:pt x="39300" y="10586"/>
                    <a:pt x="39300" y="10586"/>
                  </a:cubicBezTo>
                  <a:cubicBezTo>
                    <a:pt x="39300" y="10586"/>
                    <a:pt x="38980" y="10234"/>
                    <a:pt x="38546" y="10234"/>
                  </a:cubicBezTo>
                  <a:cubicBezTo>
                    <a:pt x="38507" y="10234"/>
                    <a:pt x="38466" y="10237"/>
                    <a:pt x="38425" y="10243"/>
                  </a:cubicBezTo>
                  <a:cubicBezTo>
                    <a:pt x="37550" y="9330"/>
                    <a:pt x="36409" y="8341"/>
                    <a:pt x="34925" y="7390"/>
                  </a:cubicBezTo>
                  <a:cubicBezTo>
                    <a:pt x="28322" y="2926"/>
                    <a:pt x="18642" y="1"/>
                    <a:pt x="14904"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0"/>
            <p:cNvSpPr/>
            <p:nvPr/>
          </p:nvSpPr>
          <p:spPr>
            <a:xfrm>
              <a:off x="3272091" y="4791044"/>
              <a:ext cx="146366" cy="78224"/>
            </a:xfrm>
            <a:custGeom>
              <a:avLst/>
              <a:gdLst/>
              <a:ahLst/>
              <a:cxnLst/>
              <a:rect l="l" t="t" r="r" b="b"/>
              <a:pathLst>
                <a:path w="11034" h="5897" extrusionOk="0">
                  <a:moveTo>
                    <a:pt x="5517" y="0"/>
                  </a:moveTo>
                  <a:cubicBezTo>
                    <a:pt x="2930" y="0"/>
                    <a:pt x="761" y="951"/>
                    <a:pt x="191" y="2245"/>
                  </a:cubicBezTo>
                  <a:lnTo>
                    <a:pt x="0" y="2245"/>
                  </a:lnTo>
                  <a:lnTo>
                    <a:pt x="0" y="2968"/>
                  </a:lnTo>
                  <a:cubicBezTo>
                    <a:pt x="0" y="4565"/>
                    <a:pt x="2473" y="5897"/>
                    <a:pt x="5517" y="5897"/>
                  </a:cubicBezTo>
                  <a:cubicBezTo>
                    <a:pt x="8560" y="5897"/>
                    <a:pt x="11033" y="4565"/>
                    <a:pt x="11033" y="2968"/>
                  </a:cubicBezTo>
                  <a:lnTo>
                    <a:pt x="11033" y="2245"/>
                  </a:lnTo>
                  <a:lnTo>
                    <a:pt x="10843" y="2245"/>
                  </a:lnTo>
                  <a:cubicBezTo>
                    <a:pt x="10234" y="951"/>
                    <a:pt x="8066" y="0"/>
                    <a:pt x="5517"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0"/>
            <p:cNvSpPr/>
            <p:nvPr/>
          </p:nvSpPr>
          <p:spPr>
            <a:xfrm>
              <a:off x="3269571" y="4789014"/>
              <a:ext cx="150903" cy="82283"/>
            </a:xfrm>
            <a:custGeom>
              <a:avLst/>
              <a:gdLst/>
              <a:ahLst/>
              <a:cxnLst/>
              <a:rect l="l" t="t" r="r" b="b"/>
              <a:pathLst>
                <a:path w="11376" h="6203" extrusionOk="0">
                  <a:moveTo>
                    <a:pt x="5745" y="305"/>
                  </a:moveTo>
                  <a:cubicBezTo>
                    <a:pt x="8218" y="305"/>
                    <a:pt x="10310" y="1218"/>
                    <a:pt x="10919" y="2436"/>
                  </a:cubicBezTo>
                  <a:lnTo>
                    <a:pt x="10995" y="2550"/>
                  </a:lnTo>
                  <a:lnTo>
                    <a:pt x="11071" y="2550"/>
                  </a:lnTo>
                  <a:lnTo>
                    <a:pt x="11071" y="3121"/>
                  </a:lnTo>
                  <a:cubicBezTo>
                    <a:pt x="11071" y="4642"/>
                    <a:pt x="8636" y="5860"/>
                    <a:pt x="5707" y="5860"/>
                  </a:cubicBezTo>
                  <a:cubicBezTo>
                    <a:pt x="2739" y="5860"/>
                    <a:pt x="343" y="4642"/>
                    <a:pt x="343" y="3121"/>
                  </a:cubicBezTo>
                  <a:lnTo>
                    <a:pt x="343" y="2550"/>
                  </a:lnTo>
                  <a:lnTo>
                    <a:pt x="533" y="2550"/>
                  </a:lnTo>
                  <a:lnTo>
                    <a:pt x="571" y="2436"/>
                  </a:lnTo>
                  <a:cubicBezTo>
                    <a:pt x="1141" y="1142"/>
                    <a:pt x="3272" y="305"/>
                    <a:pt x="5745" y="305"/>
                  </a:cubicBezTo>
                  <a:close/>
                  <a:moveTo>
                    <a:pt x="5631" y="1"/>
                  </a:moveTo>
                  <a:cubicBezTo>
                    <a:pt x="3120" y="1"/>
                    <a:pt x="951" y="914"/>
                    <a:pt x="228" y="2245"/>
                  </a:cubicBezTo>
                  <a:lnTo>
                    <a:pt x="0" y="2245"/>
                  </a:lnTo>
                  <a:lnTo>
                    <a:pt x="0" y="3121"/>
                  </a:lnTo>
                  <a:cubicBezTo>
                    <a:pt x="0" y="4832"/>
                    <a:pt x="2511" y="6202"/>
                    <a:pt x="5631" y="6202"/>
                  </a:cubicBezTo>
                  <a:cubicBezTo>
                    <a:pt x="8788" y="6202"/>
                    <a:pt x="11375" y="4832"/>
                    <a:pt x="11299" y="3121"/>
                  </a:cubicBezTo>
                  <a:lnTo>
                    <a:pt x="11299" y="2245"/>
                  </a:lnTo>
                  <a:lnTo>
                    <a:pt x="11071" y="2245"/>
                  </a:lnTo>
                  <a:cubicBezTo>
                    <a:pt x="10424" y="914"/>
                    <a:pt x="8180" y="1"/>
                    <a:pt x="5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0"/>
            <p:cNvSpPr/>
            <p:nvPr/>
          </p:nvSpPr>
          <p:spPr>
            <a:xfrm>
              <a:off x="3271083" y="4781453"/>
              <a:ext cx="146870" cy="78237"/>
            </a:xfrm>
            <a:custGeom>
              <a:avLst/>
              <a:gdLst/>
              <a:ahLst/>
              <a:cxnLst/>
              <a:rect l="l" t="t" r="r" b="b"/>
              <a:pathLst>
                <a:path w="11072" h="5898" extrusionOk="0">
                  <a:moveTo>
                    <a:pt x="5517" y="0"/>
                  </a:moveTo>
                  <a:cubicBezTo>
                    <a:pt x="2511" y="0"/>
                    <a:pt x="0" y="1332"/>
                    <a:pt x="0" y="2968"/>
                  </a:cubicBezTo>
                  <a:cubicBezTo>
                    <a:pt x="0" y="4566"/>
                    <a:pt x="2473" y="5897"/>
                    <a:pt x="5517" y="5897"/>
                  </a:cubicBezTo>
                  <a:cubicBezTo>
                    <a:pt x="8560" y="5897"/>
                    <a:pt x="11071" y="4566"/>
                    <a:pt x="11071" y="2968"/>
                  </a:cubicBezTo>
                  <a:cubicBezTo>
                    <a:pt x="11071" y="1332"/>
                    <a:pt x="8598" y="0"/>
                    <a:pt x="5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0"/>
            <p:cNvSpPr/>
            <p:nvPr/>
          </p:nvSpPr>
          <p:spPr>
            <a:xfrm>
              <a:off x="3269571" y="4779941"/>
              <a:ext cx="149895" cy="81765"/>
            </a:xfrm>
            <a:custGeom>
              <a:avLst/>
              <a:gdLst/>
              <a:ahLst/>
              <a:cxnLst/>
              <a:rect l="l" t="t" r="r" b="b"/>
              <a:pathLst>
                <a:path w="11300" h="6164" extrusionOk="0">
                  <a:moveTo>
                    <a:pt x="5631" y="266"/>
                  </a:moveTo>
                  <a:cubicBezTo>
                    <a:pt x="8636" y="266"/>
                    <a:pt x="11033" y="1522"/>
                    <a:pt x="11033" y="3082"/>
                  </a:cubicBezTo>
                  <a:cubicBezTo>
                    <a:pt x="11033" y="4641"/>
                    <a:pt x="8598" y="5859"/>
                    <a:pt x="5631" y="5859"/>
                  </a:cubicBezTo>
                  <a:cubicBezTo>
                    <a:pt x="2701" y="5859"/>
                    <a:pt x="266" y="4641"/>
                    <a:pt x="266" y="3082"/>
                  </a:cubicBezTo>
                  <a:cubicBezTo>
                    <a:pt x="266" y="1522"/>
                    <a:pt x="2701" y="266"/>
                    <a:pt x="5631" y="266"/>
                  </a:cubicBezTo>
                  <a:close/>
                  <a:moveTo>
                    <a:pt x="5631" y="0"/>
                  </a:moveTo>
                  <a:cubicBezTo>
                    <a:pt x="2511" y="0"/>
                    <a:pt x="0" y="1370"/>
                    <a:pt x="0" y="3082"/>
                  </a:cubicBezTo>
                  <a:cubicBezTo>
                    <a:pt x="0" y="4794"/>
                    <a:pt x="2511" y="6163"/>
                    <a:pt x="5631" y="6163"/>
                  </a:cubicBezTo>
                  <a:cubicBezTo>
                    <a:pt x="8788" y="6163"/>
                    <a:pt x="11299" y="4794"/>
                    <a:pt x="11299" y="3082"/>
                  </a:cubicBezTo>
                  <a:cubicBezTo>
                    <a:pt x="11299" y="1370"/>
                    <a:pt x="8788" y="0"/>
                    <a:pt x="5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0"/>
            <p:cNvSpPr/>
            <p:nvPr/>
          </p:nvSpPr>
          <p:spPr>
            <a:xfrm>
              <a:off x="3295305" y="4774887"/>
              <a:ext cx="98413" cy="53007"/>
            </a:xfrm>
            <a:custGeom>
              <a:avLst/>
              <a:gdLst/>
              <a:ahLst/>
              <a:cxnLst/>
              <a:rect l="l" t="t" r="r" b="b"/>
              <a:pathLst>
                <a:path w="7419" h="3996" extrusionOk="0">
                  <a:moveTo>
                    <a:pt x="3729" y="1"/>
                  </a:moveTo>
                  <a:cubicBezTo>
                    <a:pt x="2778" y="1"/>
                    <a:pt x="1903" y="191"/>
                    <a:pt x="1256" y="495"/>
                  </a:cubicBezTo>
                  <a:lnTo>
                    <a:pt x="0" y="495"/>
                  </a:lnTo>
                  <a:lnTo>
                    <a:pt x="0" y="1979"/>
                  </a:lnTo>
                  <a:cubicBezTo>
                    <a:pt x="0" y="3082"/>
                    <a:pt x="1674" y="3995"/>
                    <a:pt x="3729" y="3995"/>
                  </a:cubicBezTo>
                  <a:cubicBezTo>
                    <a:pt x="5745" y="3995"/>
                    <a:pt x="7419" y="3082"/>
                    <a:pt x="7419" y="1979"/>
                  </a:cubicBezTo>
                  <a:lnTo>
                    <a:pt x="7419" y="495"/>
                  </a:lnTo>
                  <a:lnTo>
                    <a:pt x="6202" y="495"/>
                  </a:lnTo>
                  <a:cubicBezTo>
                    <a:pt x="5517" y="191"/>
                    <a:pt x="4680" y="1"/>
                    <a:pt x="3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0"/>
            <p:cNvSpPr/>
            <p:nvPr/>
          </p:nvSpPr>
          <p:spPr>
            <a:xfrm>
              <a:off x="3293289" y="4772871"/>
              <a:ext cx="102459" cy="56031"/>
            </a:xfrm>
            <a:custGeom>
              <a:avLst/>
              <a:gdLst/>
              <a:ahLst/>
              <a:cxnLst/>
              <a:rect l="l" t="t" r="r" b="b"/>
              <a:pathLst>
                <a:path w="7724" h="4224" extrusionOk="0">
                  <a:moveTo>
                    <a:pt x="3919" y="343"/>
                  </a:moveTo>
                  <a:cubicBezTo>
                    <a:pt x="4832" y="343"/>
                    <a:pt x="5669" y="457"/>
                    <a:pt x="6354" y="799"/>
                  </a:cubicBezTo>
                  <a:lnTo>
                    <a:pt x="7533" y="799"/>
                  </a:lnTo>
                  <a:lnTo>
                    <a:pt x="7533" y="2131"/>
                  </a:lnTo>
                  <a:cubicBezTo>
                    <a:pt x="7533" y="3196"/>
                    <a:pt x="5897" y="3995"/>
                    <a:pt x="3919" y="3995"/>
                  </a:cubicBezTo>
                  <a:cubicBezTo>
                    <a:pt x="1902" y="3995"/>
                    <a:pt x="305" y="3120"/>
                    <a:pt x="305" y="2131"/>
                  </a:cubicBezTo>
                  <a:lnTo>
                    <a:pt x="305" y="799"/>
                  </a:lnTo>
                  <a:lnTo>
                    <a:pt x="1484" y="799"/>
                  </a:lnTo>
                  <a:cubicBezTo>
                    <a:pt x="2169" y="495"/>
                    <a:pt x="3006" y="343"/>
                    <a:pt x="3919" y="343"/>
                  </a:cubicBezTo>
                  <a:close/>
                  <a:moveTo>
                    <a:pt x="3843" y="0"/>
                  </a:moveTo>
                  <a:cubicBezTo>
                    <a:pt x="2892" y="0"/>
                    <a:pt x="2055" y="191"/>
                    <a:pt x="1332" y="533"/>
                  </a:cubicBezTo>
                  <a:lnTo>
                    <a:pt x="0" y="533"/>
                  </a:lnTo>
                  <a:lnTo>
                    <a:pt x="0" y="2131"/>
                  </a:lnTo>
                  <a:cubicBezTo>
                    <a:pt x="0" y="3310"/>
                    <a:pt x="1712" y="4223"/>
                    <a:pt x="3843" y="4223"/>
                  </a:cubicBezTo>
                  <a:cubicBezTo>
                    <a:pt x="6049" y="4223"/>
                    <a:pt x="7723" y="3310"/>
                    <a:pt x="7723" y="2131"/>
                  </a:cubicBezTo>
                  <a:lnTo>
                    <a:pt x="7723" y="533"/>
                  </a:lnTo>
                  <a:lnTo>
                    <a:pt x="6392" y="533"/>
                  </a:lnTo>
                  <a:cubicBezTo>
                    <a:pt x="5669" y="191"/>
                    <a:pt x="4756" y="0"/>
                    <a:pt x="3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0"/>
            <p:cNvSpPr/>
            <p:nvPr/>
          </p:nvSpPr>
          <p:spPr>
            <a:xfrm>
              <a:off x="3295305" y="4755202"/>
              <a:ext cx="98930" cy="53007"/>
            </a:xfrm>
            <a:custGeom>
              <a:avLst/>
              <a:gdLst/>
              <a:ahLst/>
              <a:cxnLst/>
              <a:rect l="l" t="t" r="r" b="b"/>
              <a:pathLst>
                <a:path w="7458" h="3996" extrusionOk="0">
                  <a:moveTo>
                    <a:pt x="3691" y="1"/>
                  </a:moveTo>
                  <a:cubicBezTo>
                    <a:pt x="1674" y="1"/>
                    <a:pt x="0" y="876"/>
                    <a:pt x="0" y="1979"/>
                  </a:cubicBezTo>
                  <a:cubicBezTo>
                    <a:pt x="0" y="3083"/>
                    <a:pt x="1674" y="3996"/>
                    <a:pt x="3691" y="3996"/>
                  </a:cubicBezTo>
                  <a:cubicBezTo>
                    <a:pt x="5745" y="3996"/>
                    <a:pt x="7419" y="3083"/>
                    <a:pt x="7419" y="1979"/>
                  </a:cubicBezTo>
                  <a:cubicBezTo>
                    <a:pt x="7457" y="914"/>
                    <a:pt x="5821" y="1"/>
                    <a:pt x="3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0"/>
            <p:cNvSpPr/>
            <p:nvPr/>
          </p:nvSpPr>
          <p:spPr>
            <a:xfrm>
              <a:off x="3293289" y="4753690"/>
              <a:ext cx="102459" cy="55527"/>
            </a:xfrm>
            <a:custGeom>
              <a:avLst/>
              <a:gdLst/>
              <a:ahLst/>
              <a:cxnLst/>
              <a:rect l="l" t="t" r="r" b="b"/>
              <a:pathLst>
                <a:path w="7724" h="4186" extrusionOk="0">
                  <a:moveTo>
                    <a:pt x="3843" y="267"/>
                  </a:moveTo>
                  <a:cubicBezTo>
                    <a:pt x="5859" y="267"/>
                    <a:pt x="7495" y="1066"/>
                    <a:pt x="7495" y="2093"/>
                  </a:cubicBezTo>
                  <a:cubicBezTo>
                    <a:pt x="7495" y="3158"/>
                    <a:pt x="5859" y="3957"/>
                    <a:pt x="3843" y="3957"/>
                  </a:cubicBezTo>
                  <a:cubicBezTo>
                    <a:pt x="1864" y="3957"/>
                    <a:pt x="228" y="3158"/>
                    <a:pt x="228" y="2093"/>
                  </a:cubicBezTo>
                  <a:cubicBezTo>
                    <a:pt x="228" y="1066"/>
                    <a:pt x="1864" y="267"/>
                    <a:pt x="3843" y="267"/>
                  </a:cubicBezTo>
                  <a:close/>
                  <a:moveTo>
                    <a:pt x="3843" y="1"/>
                  </a:moveTo>
                  <a:cubicBezTo>
                    <a:pt x="1712" y="1"/>
                    <a:pt x="0" y="914"/>
                    <a:pt x="0" y="2093"/>
                  </a:cubicBezTo>
                  <a:cubicBezTo>
                    <a:pt x="0" y="3311"/>
                    <a:pt x="1712" y="4186"/>
                    <a:pt x="3843" y="4186"/>
                  </a:cubicBezTo>
                  <a:cubicBezTo>
                    <a:pt x="6049" y="4186"/>
                    <a:pt x="7723" y="3311"/>
                    <a:pt x="7723" y="2093"/>
                  </a:cubicBezTo>
                  <a:cubicBezTo>
                    <a:pt x="7723" y="914"/>
                    <a:pt x="6011" y="1"/>
                    <a:pt x="3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0"/>
            <p:cNvSpPr/>
            <p:nvPr/>
          </p:nvSpPr>
          <p:spPr>
            <a:xfrm>
              <a:off x="3402791" y="4642105"/>
              <a:ext cx="425448" cy="240932"/>
            </a:xfrm>
            <a:custGeom>
              <a:avLst/>
              <a:gdLst/>
              <a:ahLst/>
              <a:cxnLst/>
              <a:rect l="l" t="t" r="r" b="b"/>
              <a:pathLst>
                <a:path w="32073" h="18163" extrusionOk="0">
                  <a:moveTo>
                    <a:pt x="6750" y="1"/>
                  </a:moveTo>
                  <a:cubicBezTo>
                    <a:pt x="5618" y="1"/>
                    <a:pt x="1504" y="170"/>
                    <a:pt x="686" y="2592"/>
                  </a:cubicBezTo>
                  <a:cubicBezTo>
                    <a:pt x="1" y="4646"/>
                    <a:pt x="3120" y="8983"/>
                    <a:pt x="13240" y="14272"/>
                  </a:cubicBezTo>
                  <a:cubicBezTo>
                    <a:pt x="19492" y="17538"/>
                    <a:pt x="25206" y="18163"/>
                    <a:pt x="28662" y="18163"/>
                  </a:cubicBezTo>
                  <a:cubicBezTo>
                    <a:pt x="30799" y="18163"/>
                    <a:pt x="32072" y="17924"/>
                    <a:pt x="32072" y="17924"/>
                  </a:cubicBezTo>
                  <a:lnTo>
                    <a:pt x="31920" y="16706"/>
                  </a:lnTo>
                  <a:cubicBezTo>
                    <a:pt x="31920" y="16706"/>
                    <a:pt x="31325" y="16747"/>
                    <a:pt x="30312" y="16747"/>
                  </a:cubicBezTo>
                  <a:cubicBezTo>
                    <a:pt x="27542" y="16747"/>
                    <a:pt x="21649" y="16441"/>
                    <a:pt x="16246" y="14157"/>
                  </a:cubicBezTo>
                  <a:cubicBezTo>
                    <a:pt x="6544" y="10125"/>
                    <a:pt x="1827" y="4380"/>
                    <a:pt x="1903" y="3049"/>
                  </a:cubicBezTo>
                  <a:cubicBezTo>
                    <a:pt x="1903" y="1679"/>
                    <a:pt x="6697" y="1146"/>
                    <a:pt x="6697" y="1146"/>
                  </a:cubicBezTo>
                  <a:lnTo>
                    <a:pt x="7039" y="5"/>
                  </a:lnTo>
                  <a:cubicBezTo>
                    <a:pt x="7039" y="5"/>
                    <a:pt x="6934" y="1"/>
                    <a:pt x="6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0"/>
            <p:cNvSpPr/>
            <p:nvPr/>
          </p:nvSpPr>
          <p:spPr>
            <a:xfrm>
              <a:off x="3401279" y="4640791"/>
              <a:ext cx="428977" cy="244129"/>
            </a:xfrm>
            <a:custGeom>
              <a:avLst/>
              <a:gdLst/>
              <a:ahLst/>
              <a:cxnLst/>
              <a:rect l="l" t="t" r="r" b="b"/>
              <a:pathLst>
                <a:path w="32339" h="18404" extrusionOk="0">
                  <a:moveTo>
                    <a:pt x="6963" y="256"/>
                  </a:moveTo>
                  <a:lnTo>
                    <a:pt x="6696" y="1055"/>
                  </a:lnTo>
                  <a:cubicBezTo>
                    <a:pt x="5898" y="1169"/>
                    <a:pt x="1865" y="1740"/>
                    <a:pt x="1865" y="3110"/>
                  </a:cubicBezTo>
                  <a:cubicBezTo>
                    <a:pt x="1827" y="4631"/>
                    <a:pt x="6696" y="10376"/>
                    <a:pt x="16322" y="14371"/>
                  </a:cubicBezTo>
                  <a:cubicBezTo>
                    <a:pt x="21901" y="16708"/>
                    <a:pt x="28069" y="16978"/>
                    <a:pt x="30742" y="16978"/>
                  </a:cubicBezTo>
                  <a:cubicBezTo>
                    <a:pt x="31332" y="16978"/>
                    <a:pt x="31752" y="16964"/>
                    <a:pt x="31958" y="16958"/>
                  </a:cubicBezTo>
                  <a:lnTo>
                    <a:pt x="32072" y="17909"/>
                  </a:lnTo>
                  <a:cubicBezTo>
                    <a:pt x="31698" y="17971"/>
                    <a:pt x="30571" y="18119"/>
                    <a:pt x="28898" y="18119"/>
                  </a:cubicBezTo>
                  <a:cubicBezTo>
                    <a:pt x="25458" y="18119"/>
                    <a:pt x="19713" y="17494"/>
                    <a:pt x="13468" y="14218"/>
                  </a:cubicBezTo>
                  <a:cubicBezTo>
                    <a:pt x="3843" y="9197"/>
                    <a:pt x="305" y="4822"/>
                    <a:pt x="990" y="2729"/>
                  </a:cubicBezTo>
                  <a:cubicBezTo>
                    <a:pt x="1827" y="408"/>
                    <a:pt x="5898" y="256"/>
                    <a:pt x="6963" y="256"/>
                  </a:cubicBezTo>
                  <a:close/>
                  <a:moveTo>
                    <a:pt x="6616" y="1"/>
                  </a:moveTo>
                  <a:cubicBezTo>
                    <a:pt x="5193" y="1"/>
                    <a:pt x="1435" y="329"/>
                    <a:pt x="647" y="2691"/>
                  </a:cubicBezTo>
                  <a:cubicBezTo>
                    <a:pt x="1" y="4707"/>
                    <a:pt x="2854" y="9082"/>
                    <a:pt x="13316" y="14523"/>
                  </a:cubicBezTo>
                  <a:cubicBezTo>
                    <a:pt x="19631" y="17795"/>
                    <a:pt x="25452" y="18403"/>
                    <a:pt x="28914" y="18403"/>
                  </a:cubicBezTo>
                  <a:cubicBezTo>
                    <a:pt x="30811" y="18403"/>
                    <a:pt x="31994" y="18209"/>
                    <a:pt x="32165" y="18209"/>
                  </a:cubicBezTo>
                  <a:cubicBezTo>
                    <a:pt x="32179" y="18209"/>
                    <a:pt x="32186" y="18210"/>
                    <a:pt x="32186" y="18213"/>
                  </a:cubicBezTo>
                  <a:lnTo>
                    <a:pt x="32338" y="18175"/>
                  </a:lnTo>
                  <a:lnTo>
                    <a:pt x="32186" y="16653"/>
                  </a:lnTo>
                  <a:lnTo>
                    <a:pt x="32034" y="16653"/>
                  </a:lnTo>
                  <a:cubicBezTo>
                    <a:pt x="32014" y="16653"/>
                    <a:pt x="31445" y="16689"/>
                    <a:pt x="30484" y="16689"/>
                  </a:cubicBezTo>
                  <a:cubicBezTo>
                    <a:pt x="27741" y="16689"/>
                    <a:pt x="21808" y="16397"/>
                    <a:pt x="16398" y="14142"/>
                  </a:cubicBezTo>
                  <a:cubicBezTo>
                    <a:pt x="6506" y="10034"/>
                    <a:pt x="2131" y="4327"/>
                    <a:pt x="2131" y="3148"/>
                  </a:cubicBezTo>
                  <a:cubicBezTo>
                    <a:pt x="2169" y="2311"/>
                    <a:pt x="5023" y="1588"/>
                    <a:pt x="6849" y="1398"/>
                  </a:cubicBezTo>
                  <a:lnTo>
                    <a:pt x="6925" y="1398"/>
                  </a:lnTo>
                  <a:lnTo>
                    <a:pt x="7305" y="28"/>
                  </a:lnTo>
                  <a:lnTo>
                    <a:pt x="7153" y="28"/>
                  </a:lnTo>
                  <a:cubicBezTo>
                    <a:pt x="7107" y="15"/>
                    <a:pt x="6912" y="1"/>
                    <a:pt x="6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0"/>
            <p:cNvSpPr/>
            <p:nvPr/>
          </p:nvSpPr>
          <p:spPr>
            <a:xfrm>
              <a:off x="3539050" y="4561812"/>
              <a:ext cx="445624" cy="247406"/>
            </a:xfrm>
            <a:custGeom>
              <a:avLst/>
              <a:gdLst/>
              <a:ahLst/>
              <a:cxnLst/>
              <a:rect l="l" t="t" r="r" b="b"/>
              <a:pathLst>
                <a:path w="33594" h="18651" extrusionOk="0">
                  <a:moveTo>
                    <a:pt x="4595" y="0"/>
                  </a:moveTo>
                  <a:cubicBezTo>
                    <a:pt x="4478" y="0"/>
                    <a:pt x="4367" y="3"/>
                    <a:pt x="4262" y="9"/>
                  </a:cubicBezTo>
                  <a:cubicBezTo>
                    <a:pt x="381" y="275"/>
                    <a:pt x="1" y="3585"/>
                    <a:pt x="1" y="3585"/>
                  </a:cubicBezTo>
                  <a:lnTo>
                    <a:pt x="1446" y="3813"/>
                  </a:lnTo>
                  <a:cubicBezTo>
                    <a:pt x="1446" y="3813"/>
                    <a:pt x="1679" y="1224"/>
                    <a:pt x="4531" y="1224"/>
                  </a:cubicBezTo>
                  <a:cubicBezTo>
                    <a:pt x="4733" y="1224"/>
                    <a:pt x="4947" y="1237"/>
                    <a:pt x="5175" y="1264"/>
                  </a:cubicBezTo>
                  <a:cubicBezTo>
                    <a:pt x="7495" y="1531"/>
                    <a:pt x="18300" y="3890"/>
                    <a:pt x="25300" y="9482"/>
                  </a:cubicBezTo>
                  <a:cubicBezTo>
                    <a:pt x="30626" y="13705"/>
                    <a:pt x="29903" y="18346"/>
                    <a:pt x="29903" y="18346"/>
                  </a:cubicBezTo>
                  <a:lnTo>
                    <a:pt x="31045" y="18651"/>
                  </a:lnTo>
                  <a:cubicBezTo>
                    <a:pt x="31045" y="18651"/>
                    <a:pt x="33594" y="13477"/>
                    <a:pt x="24615" y="7390"/>
                  </a:cubicBezTo>
                  <a:cubicBezTo>
                    <a:pt x="17975" y="2926"/>
                    <a:pt x="8330" y="0"/>
                    <a:pt x="45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0"/>
            <p:cNvSpPr/>
            <p:nvPr/>
          </p:nvSpPr>
          <p:spPr>
            <a:xfrm>
              <a:off x="3537033" y="4559835"/>
              <a:ext cx="449153" cy="251902"/>
            </a:xfrm>
            <a:custGeom>
              <a:avLst/>
              <a:gdLst/>
              <a:ahLst/>
              <a:cxnLst/>
              <a:rect l="l" t="t" r="r" b="b"/>
              <a:pathLst>
                <a:path w="33860" h="18990" extrusionOk="0">
                  <a:moveTo>
                    <a:pt x="4921" y="408"/>
                  </a:moveTo>
                  <a:cubicBezTo>
                    <a:pt x="8808" y="408"/>
                    <a:pt x="18272" y="3351"/>
                    <a:pt x="24729" y="7729"/>
                  </a:cubicBezTo>
                  <a:cubicBezTo>
                    <a:pt x="32719" y="13169"/>
                    <a:pt x="31387" y="17849"/>
                    <a:pt x="31083" y="18686"/>
                  </a:cubicBezTo>
                  <a:lnTo>
                    <a:pt x="30208" y="18381"/>
                  </a:lnTo>
                  <a:cubicBezTo>
                    <a:pt x="30246" y="17582"/>
                    <a:pt x="30322" y="13359"/>
                    <a:pt x="25528" y="9593"/>
                  </a:cubicBezTo>
                  <a:cubicBezTo>
                    <a:pt x="18528" y="3962"/>
                    <a:pt x="7685" y="1604"/>
                    <a:pt x="5365" y="1299"/>
                  </a:cubicBezTo>
                  <a:cubicBezTo>
                    <a:pt x="5149" y="1278"/>
                    <a:pt x="4941" y="1268"/>
                    <a:pt x="4743" y="1268"/>
                  </a:cubicBezTo>
                  <a:cubicBezTo>
                    <a:pt x="3857" y="1268"/>
                    <a:pt x="3140" y="1480"/>
                    <a:pt x="2550" y="1946"/>
                  </a:cubicBezTo>
                  <a:cubicBezTo>
                    <a:pt x="1751" y="2555"/>
                    <a:pt x="1522" y="3468"/>
                    <a:pt x="1446" y="3848"/>
                  </a:cubicBezTo>
                  <a:lnTo>
                    <a:pt x="381" y="3696"/>
                  </a:lnTo>
                  <a:cubicBezTo>
                    <a:pt x="457" y="3011"/>
                    <a:pt x="1180" y="615"/>
                    <a:pt x="4452" y="424"/>
                  </a:cubicBezTo>
                  <a:cubicBezTo>
                    <a:pt x="4597" y="413"/>
                    <a:pt x="4754" y="408"/>
                    <a:pt x="4921" y="408"/>
                  </a:cubicBezTo>
                  <a:close/>
                  <a:moveTo>
                    <a:pt x="4686" y="0"/>
                  </a:moveTo>
                  <a:cubicBezTo>
                    <a:pt x="4591" y="0"/>
                    <a:pt x="4500" y="2"/>
                    <a:pt x="4414" y="6"/>
                  </a:cubicBezTo>
                  <a:cubicBezTo>
                    <a:pt x="419" y="272"/>
                    <a:pt x="1" y="3696"/>
                    <a:pt x="1" y="3734"/>
                  </a:cubicBezTo>
                  <a:lnTo>
                    <a:pt x="1" y="3886"/>
                  </a:lnTo>
                  <a:lnTo>
                    <a:pt x="1713" y="4115"/>
                  </a:lnTo>
                  <a:lnTo>
                    <a:pt x="1713" y="3962"/>
                  </a:lnTo>
                  <a:cubicBezTo>
                    <a:pt x="1713" y="3962"/>
                    <a:pt x="1789" y="2821"/>
                    <a:pt x="2702" y="2136"/>
                  </a:cubicBezTo>
                  <a:cubicBezTo>
                    <a:pt x="3175" y="1722"/>
                    <a:pt x="3810" y="1515"/>
                    <a:pt x="4587" y="1515"/>
                  </a:cubicBezTo>
                  <a:cubicBezTo>
                    <a:pt x="4810" y="1515"/>
                    <a:pt x="5044" y="1532"/>
                    <a:pt x="5289" y="1566"/>
                  </a:cubicBezTo>
                  <a:cubicBezTo>
                    <a:pt x="7571" y="1832"/>
                    <a:pt x="18300" y="4153"/>
                    <a:pt x="25300" y="9745"/>
                  </a:cubicBezTo>
                  <a:cubicBezTo>
                    <a:pt x="30512" y="13854"/>
                    <a:pt x="29865" y="18381"/>
                    <a:pt x="29865" y="18419"/>
                  </a:cubicBezTo>
                  <a:lnTo>
                    <a:pt x="29865" y="18571"/>
                  </a:lnTo>
                  <a:lnTo>
                    <a:pt x="31235" y="18990"/>
                  </a:lnTo>
                  <a:lnTo>
                    <a:pt x="31349" y="18876"/>
                  </a:lnTo>
                  <a:cubicBezTo>
                    <a:pt x="31349" y="18800"/>
                    <a:pt x="33860" y="13473"/>
                    <a:pt x="24881" y="7386"/>
                  </a:cubicBezTo>
                  <a:cubicBezTo>
                    <a:pt x="18239" y="2933"/>
                    <a:pt x="8446"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0"/>
            <p:cNvSpPr/>
            <p:nvPr/>
          </p:nvSpPr>
          <p:spPr>
            <a:xfrm>
              <a:off x="3650078" y="4698003"/>
              <a:ext cx="309366" cy="189000"/>
            </a:xfrm>
            <a:custGeom>
              <a:avLst/>
              <a:gdLst/>
              <a:ahLst/>
              <a:cxnLst/>
              <a:rect l="l" t="t" r="r" b="b"/>
              <a:pathLst>
                <a:path w="23322" h="14248" extrusionOk="0">
                  <a:moveTo>
                    <a:pt x="19879" y="1"/>
                  </a:moveTo>
                  <a:cubicBezTo>
                    <a:pt x="19757" y="1"/>
                    <a:pt x="19623" y="26"/>
                    <a:pt x="19479" y="90"/>
                  </a:cubicBezTo>
                  <a:cubicBezTo>
                    <a:pt x="18946" y="318"/>
                    <a:pt x="18718" y="699"/>
                    <a:pt x="18642" y="965"/>
                  </a:cubicBezTo>
                  <a:cubicBezTo>
                    <a:pt x="18566" y="1155"/>
                    <a:pt x="18642" y="1345"/>
                    <a:pt x="18756" y="1460"/>
                  </a:cubicBezTo>
                  <a:cubicBezTo>
                    <a:pt x="19289" y="1916"/>
                    <a:pt x="20735" y="3362"/>
                    <a:pt x="20925" y="5606"/>
                  </a:cubicBezTo>
                  <a:cubicBezTo>
                    <a:pt x="21115" y="8041"/>
                    <a:pt x="20658" y="9791"/>
                    <a:pt x="17767" y="10895"/>
                  </a:cubicBezTo>
                  <a:cubicBezTo>
                    <a:pt x="15460" y="11850"/>
                    <a:pt x="13267" y="12007"/>
                    <a:pt x="10867" y="12007"/>
                  </a:cubicBezTo>
                  <a:cubicBezTo>
                    <a:pt x="10497" y="12007"/>
                    <a:pt x="10121" y="12003"/>
                    <a:pt x="9740" y="11998"/>
                  </a:cubicBezTo>
                  <a:cubicBezTo>
                    <a:pt x="5403" y="11922"/>
                    <a:pt x="1712" y="10895"/>
                    <a:pt x="1028" y="10780"/>
                  </a:cubicBezTo>
                  <a:cubicBezTo>
                    <a:pt x="1004" y="10757"/>
                    <a:pt x="973" y="10748"/>
                    <a:pt x="938" y="10748"/>
                  </a:cubicBezTo>
                  <a:cubicBezTo>
                    <a:pt x="861" y="10748"/>
                    <a:pt x="764" y="10792"/>
                    <a:pt x="685" y="10818"/>
                  </a:cubicBezTo>
                  <a:cubicBezTo>
                    <a:pt x="571" y="10895"/>
                    <a:pt x="381" y="11047"/>
                    <a:pt x="191" y="11427"/>
                  </a:cubicBezTo>
                  <a:cubicBezTo>
                    <a:pt x="0" y="11846"/>
                    <a:pt x="39" y="12264"/>
                    <a:pt x="77" y="12492"/>
                  </a:cubicBezTo>
                  <a:cubicBezTo>
                    <a:pt x="115" y="12645"/>
                    <a:pt x="267" y="12759"/>
                    <a:pt x="419" y="12797"/>
                  </a:cubicBezTo>
                  <a:cubicBezTo>
                    <a:pt x="1446" y="13101"/>
                    <a:pt x="5745" y="14090"/>
                    <a:pt x="10348" y="14242"/>
                  </a:cubicBezTo>
                  <a:cubicBezTo>
                    <a:pt x="10519" y="14246"/>
                    <a:pt x="10691" y="14248"/>
                    <a:pt x="10865" y="14248"/>
                  </a:cubicBezTo>
                  <a:cubicBezTo>
                    <a:pt x="14416" y="14248"/>
                    <a:pt x="18614" y="13493"/>
                    <a:pt x="21153" y="11389"/>
                  </a:cubicBezTo>
                  <a:cubicBezTo>
                    <a:pt x="22713" y="10096"/>
                    <a:pt x="23322" y="7699"/>
                    <a:pt x="23207" y="5606"/>
                  </a:cubicBezTo>
                  <a:cubicBezTo>
                    <a:pt x="23017" y="2449"/>
                    <a:pt x="20620" y="356"/>
                    <a:pt x="20620" y="356"/>
                  </a:cubicBezTo>
                  <a:cubicBezTo>
                    <a:pt x="20620" y="356"/>
                    <a:pt x="20336" y="1"/>
                    <a:pt x="19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0"/>
            <p:cNvSpPr/>
            <p:nvPr/>
          </p:nvSpPr>
          <p:spPr>
            <a:xfrm>
              <a:off x="3646045" y="4697340"/>
              <a:ext cx="316927" cy="191613"/>
            </a:xfrm>
            <a:custGeom>
              <a:avLst/>
              <a:gdLst/>
              <a:ahLst/>
              <a:cxnLst/>
              <a:rect l="l" t="t" r="r" b="b"/>
              <a:pathLst>
                <a:path w="23892" h="14445" extrusionOk="0">
                  <a:moveTo>
                    <a:pt x="20159" y="185"/>
                  </a:moveTo>
                  <a:cubicBezTo>
                    <a:pt x="20473" y="185"/>
                    <a:pt x="20753" y="471"/>
                    <a:pt x="20962" y="711"/>
                  </a:cubicBezTo>
                  <a:lnTo>
                    <a:pt x="21039" y="749"/>
                  </a:lnTo>
                  <a:cubicBezTo>
                    <a:pt x="21533" y="1281"/>
                    <a:pt x="23169" y="3107"/>
                    <a:pt x="23359" y="5694"/>
                  </a:cubicBezTo>
                  <a:cubicBezTo>
                    <a:pt x="23511" y="7445"/>
                    <a:pt x="23017" y="9955"/>
                    <a:pt x="21419" y="11287"/>
                  </a:cubicBezTo>
                  <a:cubicBezTo>
                    <a:pt x="18869" y="13376"/>
                    <a:pt x="14704" y="14114"/>
                    <a:pt x="11409" y="14114"/>
                  </a:cubicBezTo>
                  <a:cubicBezTo>
                    <a:pt x="11165" y="14114"/>
                    <a:pt x="10925" y="14110"/>
                    <a:pt x="10691" y="14102"/>
                  </a:cubicBezTo>
                  <a:cubicBezTo>
                    <a:pt x="5821" y="13950"/>
                    <a:pt x="1179" y="12771"/>
                    <a:pt x="609" y="12619"/>
                  </a:cubicBezTo>
                  <a:cubicBezTo>
                    <a:pt x="533" y="12542"/>
                    <a:pt x="381" y="12162"/>
                    <a:pt x="571" y="11553"/>
                  </a:cubicBezTo>
                  <a:cubicBezTo>
                    <a:pt x="799" y="11059"/>
                    <a:pt x="1103" y="10983"/>
                    <a:pt x="1179" y="10983"/>
                  </a:cubicBezTo>
                  <a:cubicBezTo>
                    <a:pt x="1522" y="11059"/>
                    <a:pt x="5440" y="12124"/>
                    <a:pt x="10006" y="12238"/>
                  </a:cubicBezTo>
                  <a:cubicBezTo>
                    <a:pt x="10560" y="12254"/>
                    <a:pt x="11111" y="12266"/>
                    <a:pt x="11661" y="12266"/>
                  </a:cubicBezTo>
                  <a:cubicBezTo>
                    <a:pt x="13791" y="12266"/>
                    <a:pt x="15902" y="12080"/>
                    <a:pt x="18109" y="11173"/>
                  </a:cubicBezTo>
                  <a:cubicBezTo>
                    <a:pt x="21077" y="9955"/>
                    <a:pt x="21533" y="8167"/>
                    <a:pt x="21343" y="5656"/>
                  </a:cubicBezTo>
                  <a:cubicBezTo>
                    <a:pt x="21229" y="3260"/>
                    <a:pt x="19593" y="1738"/>
                    <a:pt x="19136" y="1357"/>
                  </a:cubicBezTo>
                  <a:cubicBezTo>
                    <a:pt x="19060" y="1319"/>
                    <a:pt x="19060" y="1205"/>
                    <a:pt x="19060" y="1167"/>
                  </a:cubicBezTo>
                  <a:cubicBezTo>
                    <a:pt x="19174" y="977"/>
                    <a:pt x="19327" y="559"/>
                    <a:pt x="19897" y="254"/>
                  </a:cubicBezTo>
                  <a:cubicBezTo>
                    <a:pt x="19986" y="206"/>
                    <a:pt x="20074" y="185"/>
                    <a:pt x="20159" y="185"/>
                  </a:cubicBezTo>
                  <a:close/>
                  <a:moveTo>
                    <a:pt x="20198" y="0"/>
                  </a:moveTo>
                  <a:cubicBezTo>
                    <a:pt x="20056" y="0"/>
                    <a:pt x="19918" y="35"/>
                    <a:pt x="19783" y="102"/>
                  </a:cubicBezTo>
                  <a:cubicBezTo>
                    <a:pt x="19098" y="444"/>
                    <a:pt x="18908" y="977"/>
                    <a:pt x="18832" y="1205"/>
                  </a:cubicBezTo>
                  <a:cubicBezTo>
                    <a:pt x="18794" y="1357"/>
                    <a:pt x="18832" y="1548"/>
                    <a:pt x="18984" y="1700"/>
                  </a:cubicBezTo>
                  <a:cubicBezTo>
                    <a:pt x="19441" y="2080"/>
                    <a:pt x="20924" y="3488"/>
                    <a:pt x="21115" y="5771"/>
                  </a:cubicBezTo>
                  <a:cubicBezTo>
                    <a:pt x="21305" y="8205"/>
                    <a:pt x="20886" y="9841"/>
                    <a:pt x="18071" y="10945"/>
                  </a:cubicBezTo>
                  <a:cubicBezTo>
                    <a:pt x="15876" y="11841"/>
                    <a:pt x="13731" y="12034"/>
                    <a:pt x="11575" y="12034"/>
                  </a:cubicBezTo>
                  <a:cubicBezTo>
                    <a:pt x="11078" y="12034"/>
                    <a:pt x="10580" y="12024"/>
                    <a:pt x="10082" y="12010"/>
                  </a:cubicBezTo>
                  <a:cubicBezTo>
                    <a:pt x="5364" y="11858"/>
                    <a:pt x="1370" y="10716"/>
                    <a:pt x="1332" y="10716"/>
                  </a:cubicBezTo>
                  <a:lnTo>
                    <a:pt x="1294" y="10716"/>
                  </a:lnTo>
                  <a:cubicBezTo>
                    <a:pt x="1218" y="10716"/>
                    <a:pt x="723" y="10716"/>
                    <a:pt x="381" y="11477"/>
                  </a:cubicBezTo>
                  <a:cubicBezTo>
                    <a:pt x="0" y="12352"/>
                    <a:pt x="381" y="12923"/>
                    <a:pt x="381" y="12923"/>
                  </a:cubicBezTo>
                  <a:lnTo>
                    <a:pt x="419" y="12961"/>
                  </a:lnTo>
                  <a:lnTo>
                    <a:pt x="495" y="12961"/>
                  </a:lnTo>
                  <a:cubicBezTo>
                    <a:pt x="533" y="12961"/>
                    <a:pt x="5440" y="14292"/>
                    <a:pt x="10691" y="14445"/>
                  </a:cubicBezTo>
                  <a:lnTo>
                    <a:pt x="11413" y="14445"/>
                  </a:lnTo>
                  <a:cubicBezTo>
                    <a:pt x="15598" y="14445"/>
                    <a:pt x="19365" y="13341"/>
                    <a:pt x="21647" y="11667"/>
                  </a:cubicBezTo>
                  <a:cubicBezTo>
                    <a:pt x="23397" y="10260"/>
                    <a:pt x="23892" y="7597"/>
                    <a:pt x="23740" y="5771"/>
                  </a:cubicBezTo>
                  <a:cubicBezTo>
                    <a:pt x="23549" y="3222"/>
                    <a:pt x="21952" y="1319"/>
                    <a:pt x="21305" y="635"/>
                  </a:cubicBezTo>
                  <a:lnTo>
                    <a:pt x="21267" y="597"/>
                  </a:lnTo>
                  <a:cubicBezTo>
                    <a:pt x="20892" y="195"/>
                    <a:pt x="20535" y="0"/>
                    <a:pt x="20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0"/>
            <p:cNvSpPr/>
            <p:nvPr/>
          </p:nvSpPr>
          <p:spPr>
            <a:xfrm>
              <a:off x="3471425" y="4625006"/>
              <a:ext cx="41400" cy="41904"/>
            </a:xfrm>
            <a:custGeom>
              <a:avLst/>
              <a:gdLst/>
              <a:ahLst/>
              <a:cxnLst/>
              <a:rect l="l" t="t" r="r" b="b"/>
              <a:pathLst>
                <a:path w="3121" h="3159" extrusionOk="0">
                  <a:moveTo>
                    <a:pt x="1561" y="1"/>
                  </a:moveTo>
                  <a:cubicBezTo>
                    <a:pt x="724" y="1"/>
                    <a:pt x="1" y="723"/>
                    <a:pt x="1" y="1598"/>
                  </a:cubicBezTo>
                  <a:cubicBezTo>
                    <a:pt x="1" y="2435"/>
                    <a:pt x="724" y="3158"/>
                    <a:pt x="1561" y="3158"/>
                  </a:cubicBezTo>
                  <a:cubicBezTo>
                    <a:pt x="2436" y="3158"/>
                    <a:pt x="3120" y="2435"/>
                    <a:pt x="3120" y="1598"/>
                  </a:cubicBezTo>
                  <a:cubicBezTo>
                    <a:pt x="3120" y="685"/>
                    <a:pt x="2436" y="1"/>
                    <a:pt x="1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0"/>
            <p:cNvSpPr/>
            <p:nvPr/>
          </p:nvSpPr>
          <p:spPr>
            <a:xfrm>
              <a:off x="3469408" y="4622990"/>
              <a:ext cx="45433" cy="45937"/>
            </a:xfrm>
            <a:custGeom>
              <a:avLst/>
              <a:gdLst/>
              <a:ahLst/>
              <a:cxnLst/>
              <a:rect l="l" t="t" r="r" b="b"/>
              <a:pathLst>
                <a:path w="3425" h="3463" extrusionOk="0">
                  <a:moveTo>
                    <a:pt x="1713" y="305"/>
                  </a:moveTo>
                  <a:cubicBezTo>
                    <a:pt x="2474" y="305"/>
                    <a:pt x="3158" y="913"/>
                    <a:pt x="3158" y="1750"/>
                  </a:cubicBezTo>
                  <a:cubicBezTo>
                    <a:pt x="3158" y="2549"/>
                    <a:pt x="2474" y="3158"/>
                    <a:pt x="1713" y="3158"/>
                  </a:cubicBezTo>
                  <a:cubicBezTo>
                    <a:pt x="914" y="3158"/>
                    <a:pt x="305" y="2511"/>
                    <a:pt x="305" y="1750"/>
                  </a:cubicBezTo>
                  <a:cubicBezTo>
                    <a:pt x="305" y="913"/>
                    <a:pt x="952" y="305"/>
                    <a:pt x="1713" y="305"/>
                  </a:cubicBezTo>
                  <a:close/>
                  <a:moveTo>
                    <a:pt x="1713" y="0"/>
                  </a:moveTo>
                  <a:cubicBezTo>
                    <a:pt x="762" y="0"/>
                    <a:pt x="1" y="799"/>
                    <a:pt x="1" y="1750"/>
                  </a:cubicBezTo>
                  <a:cubicBezTo>
                    <a:pt x="1" y="2702"/>
                    <a:pt x="762" y="3462"/>
                    <a:pt x="1713" y="3462"/>
                  </a:cubicBezTo>
                  <a:cubicBezTo>
                    <a:pt x="2664" y="3462"/>
                    <a:pt x="3425" y="2702"/>
                    <a:pt x="3425" y="1750"/>
                  </a:cubicBezTo>
                  <a:cubicBezTo>
                    <a:pt x="3425" y="799"/>
                    <a:pt x="2664"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0"/>
            <p:cNvSpPr/>
            <p:nvPr/>
          </p:nvSpPr>
          <p:spPr>
            <a:xfrm>
              <a:off x="3527947" y="4591194"/>
              <a:ext cx="41904" cy="41400"/>
            </a:xfrm>
            <a:custGeom>
              <a:avLst/>
              <a:gdLst/>
              <a:ahLst/>
              <a:cxnLst/>
              <a:rect l="l" t="t" r="r" b="b"/>
              <a:pathLst>
                <a:path w="3159" h="3121" extrusionOk="0">
                  <a:moveTo>
                    <a:pt x="1561" y="1"/>
                  </a:moveTo>
                  <a:cubicBezTo>
                    <a:pt x="724" y="1"/>
                    <a:pt x="1" y="685"/>
                    <a:pt x="1" y="1560"/>
                  </a:cubicBezTo>
                  <a:cubicBezTo>
                    <a:pt x="1" y="2435"/>
                    <a:pt x="724" y="3120"/>
                    <a:pt x="1561" y="3120"/>
                  </a:cubicBezTo>
                  <a:cubicBezTo>
                    <a:pt x="2436" y="3120"/>
                    <a:pt x="3158" y="2435"/>
                    <a:pt x="3158" y="1560"/>
                  </a:cubicBezTo>
                  <a:cubicBezTo>
                    <a:pt x="3158" y="685"/>
                    <a:pt x="2436" y="1"/>
                    <a:pt x="1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0"/>
            <p:cNvSpPr/>
            <p:nvPr/>
          </p:nvSpPr>
          <p:spPr>
            <a:xfrm>
              <a:off x="3526434" y="4589177"/>
              <a:ext cx="45433" cy="45433"/>
            </a:xfrm>
            <a:custGeom>
              <a:avLst/>
              <a:gdLst/>
              <a:ahLst/>
              <a:cxnLst/>
              <a:rect l="l" t="t" r="r" b="b"/>
              <a:pathLst>
                <a:path w="3425" h="3425" extrusionOk="0">
                  <a:moveTo>
                    <a:pt x="1713" y="305"/>
                  </a:moveTo>
                  <a:cubicBezTo>
                    <a:pt x="2474" y="305"/>
                    <a:pt x="3120" y="913"/>
                    <a:pt x="3120" y="1712"/>
                  </a:cubicBezTo>
                  <a:cubicBezTo>
                    <a:pt x="3120" y="2511"/>
                    <a:pt x="2512" y="3158"/>
                    <a:pt x="1713" y="3158"/>
                  </a:cubicBezTo>
                  <a:cubicBezTo>
                    <a:pt x="876" y="3158"/>
                    <a:pt x="267" y="2473"/>
                    <a:pt x="267" y="1712"/>
                  </a:cubicBezTo>
                  <a:cubicBezTo>
                    <a:pt x="267" y="913"/>
                    <a:pt x="952" y="305"/>
                    <a:pt x="1713" y="305"/>
                  </a:cubicBezTo>
                  <a:close/>
                  <a:moveTo>
                    <a:pt x="1713" y="0"/>
                  </a:moveTo>
                  <a:cubicBezTo>
                    <a:pt x="762" y="0"/>
                    <a:pt x="1" y="761"/>
                    <a:pt x="1" y="1712"/>
                  </a:cubicBezTo>
                  <a:cubicBezTo>
                    <a:pt x="1" y="2663"/>
                    <a:pt x="762" y="3424"/>
                    <a:pt x="1713" y="3424"/>
                  </a:cubicBezTo>
                  <a:cubicBezTo>
                    <a:pt x="2664" y="3424"/>
                    <a:pt x="3425" y="2663"/>
                    <a:pt x="3425" y="1712"/>
                  </a:cubicBezTo>
                  <a:cubicBezTo>
                    <a:pt x="3425" y="761"/>
                    <a:pt x="2664"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0"/>
            <p:cNvSpPr/>
            <p:nvPr/>
          </p:nvSpPr>
          <p:spPr>
            <a:xfrm>
              <a:off x="3374033" y="4800582"/>
              <a:ext cx="729243" cy="276045"/>
            </a:xfrm>
            <a:custGeom>
              <a:avLst/>
              <a:gdLst/>
              <a:ahLst/>
              <a:cxnLst/>
              <a:rect l="l" t="t" r="r" b="b"/>
              <a:pathLst>
                <a:path w="54975" h="20810" extrusionOk="0">
                  <a:moveTo>
                    <a:pt x="1218" y="0"/>
                  </a:moveTo>
                  <a:cubicBezTo>
                    <a:pt x="913" y="0"/>
                    <a:pt x="602" y="141"/>
                    <a:pt x="381" y="384"/>
                  </a:cubicBezTo>
                  <a:cubicBezTo>
                    <a:pt x="0" y="803"/>
                    <a:pt x="114" y="1412"/>
                    <a:pt x="533" y="1792"/>
                  </a:cubicBezTo>
                  <a:cubicBezTo>
                    <a:pt x="6240" y="6433"/>
                    <a:pt x="31197" y="20205"/>
                    <a:pt x="43257" y="20776"/>
                  </a:cubicBezTo>
                  <a:cubicBezTo>
                    <a:pt x="43715" y="20798"/>
                    <a:pt x="44157" y="20809"/>
                    <a:pt x="44581" y="20809"/>
                  </a:cubicBezTo>
                  <a:cubicBezTo>
                    <a:pt x="49960" y="20809"/>
                    <a:pt x="52607" y="19062"/>
                    <a:pt x="53947" y="16629"/>
                  </a:cubicBezTo>
                  <a:cubicBezTo>
                    <a:pt x="54974" y="14689"/>
                    <a:pt x="54746" y="12368"/>
                    <a:pt x="53262" y="10048"/>
                  </a:cubicBezTo>
                  <a:cubicBezTo>
                    <a:pt x="50789" y="6243"/>
                    <a:pt x="42838" y="2439"/>
                    <a:pt x="42534" y="2287"/>
                  </a:cubicBezTo>
                  <a:cubicBezTo>
                    <a:pt x="42383" y="2222"/>
                    <a:pt x="42225" y="2191"/>
                    <a:pt x="42072" y="2191"/>
                  </a:cubicBezTo>
                  <a:cubicBezTo>
                    <a:pt x="41686" y="2191"/>
                    <a:pt x="41328" y="2389"/>
                    <a:pt x="41164" y="2743"/>
                  </a:cubicBezTo>
                  <a:cubicBezTo>
                    <a:pt x="40898" y="3276"/>
                    <a:pt x="41088" y="3884"/>
                    <a:pt x="41621" y="4151"/>
                  </a:cubicBezTo>
                  <a:cubicBezTo>
                    <a:pt x="43751" y="5178"/>
                    <a:pt x="49762" y="8412"/>
                    <a:pt x="51512" y="11189"/>
                  </a:cubicBezTo>
                  <a:cubicBezTo>
                    <a:pt x="52273" y="12368"/>
                    <a:pt x="52996" y="14080"/>
                    <a:pt x="52083" y="15678"/>
                  </a:cubicBezTo>
                  <a:cubicBezTo>
                    <a:pt x="51144" y="17416"/>
                    <a:pt x="49030" y="18837"/>
                    <a:pt x="44523" y="18837"/>
                  </a:cubicBezTo>
                  <a:cubicBezTo>
                    <a:pt x="44097" y="18837"/>
                    <a:pt x="43650" y="18824"/>
                    <a:pt x="43180" y="18798"/>
                  </a:cubicBezTo>
                  <a:cubicBezTo>
                    <a:pt x="32110" y="18113"/>
                    <a:pt x="8370" y="5596"/>
                    <a:pt x="1826" y="232"/>
                  </a:cubicBezTo>
                  <a:cubicBezTo>
                    <a:pt x="1651" y="73"/>
                    <a:pt x="1436" y="0"/>
                    <a:pt x="1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0"/>
            <p:cNvSpPr/>
            <p:nvPr/>
          </p:nvSpPr>
          <p:spPr>
            <a:xfrm>
              <a:off x="3373025" y="4798194"/>
              <a:ext cx="733780" cy="280011"/>
            </a:xfrm>
            <a:custGeom>
              <a:avLst/>
              <a:gdLst/>
              <a:ahLst/>
              <a:cxnLst/>
              <a:rect l="l" t="t" r="r" b="b"/>
              <a:pathLst>
                <a:path w="55317" h="21109" extrusionOk="0">
                  <a:moveTo>
                    <a:pt x="1221" y="402"/>
                  </a:moveTo>
                  <a:cubicBezTo>
                    <a:pt x="1409" y="402"/>
                    <a:pt x="1593" y="476"/>
                    <a:pt x="1750" y="602"/>
                  </a:cubicBezTo>
                  <a:cubicBezTo>
                    <a:pt x="7951" y="5586"/>
                    <a:pt x="31767" y="18483"/>
                    <a:pt x="43218" y="19168"/>
                  </a:cubicBezTo>
                  <a:cubicBezTo>
                    <a:pt x="43703" y="19195"/>
                    <a:pt x="44169" y="19209"/>
                    <a:pt x="44618" y="19209"/>
                  </a:cubicBezTo>
                  <a:cubicBezTo>
                    <a:pt x="48542" y="19209"/>
                    <a:pt x="51108" y="18161"/>
                    <a:pt x="52235" y="16010"/>
                  </a:cubicBezTo>
                  <a:cubicBezTo>
                    <a:pt x="53186" y="14336"/>
                    <a:pt x="52463" y="12548"/>
                    <a:pt x="51702" y="11369"/>
                  </a:cubicBezTo>
                  <a:cubicBezTo>
                    <a:pt x="49914" y="8554"/>
                    <a:pt x="43903" y="5282"/>
                    <a:pt x="41735" y="4255"/>
                  </a:cubicBezTo>
                  <a:cubicBezTo>
                    <a:pt x="41506" y="4179"/>
                    <a:pt x="41354" y="3988"/>
                    <a:pt x="41278" y="3760"/>
                  </a:cubicBezTo>
                  <a:cubicBezTo>
                    <a:pt x="41240" y="3494"/>
                    <a:pt x="41240" y="3265"/>
                    <a:pt x="41316" y="3037"/>
                  </a:cubicBezTo>
                  <a:cubicBezTo>
                    <a:pt x="41430" y="2809"/>
                    <a:pt x="41621" y="2657"/>
                    <a:pt x="41849" y="2543"/>
                  </a:cubicBezTo>
                  <a:cubicBezTo>
                    <a:pt x="41932" y="2529"/>
                    <a:pt x="42016" y="2520"/>
                    <a:pt x="42101" y="2520"/>
                  </a:cubicBezTo>
                  <a:cubicBezTo>
                    <a:pt x="42249" y="2520"/>
                    <a:pt x="42403" y="2546"/>
                    <a:pt x="42572" y="2619"/>
                  </a:cubicBezTo>
                  <a:cubicBezTo>
                    <a:pt x="42876" y="2733"/>
                    <a:pt x="50827" y="6499"/>
                    <a:pt x="53262" y="10304"/>
                  </a:cubicBezTo>
                  <a:cubicBezTo>
                    <a:pt x="54746" y="12586"/>
                    <a:pt x="54974" y="14869"/>
                    <a:pt x="53909" y="16771"/>
                  </a:cubicBezTo>
                  <a:cubicBezTo>
                    <a:pt x="52425" y="19497"/>
                    <a:pt x="49407" y="20846"/>
                    <a:pt x="44799" y="20846"/>
                  </a:cubicBezTo>
                  <a:cubicBezTo>
                    <a:pt x="44327" y="20846"/>
                    <a:pt x="43838" y="20832"/>
                    <a:pt x="43333" y="20804"/>
                  </a:cubicBezTo>
                  <a:cubicBezTo>
                    <a:pt x="31234" y="20233"/>
                    <a:pt x="6049" y="6233"/>
                    <a:pt x="609" y="2048"/>
                  </a:cubicBezTo>
                  <a:cubicBezTo>
                    <a:pt x="228" y="1706"/>
                    <a:pt x="152" y="1135"/>
                    <a:pt x="457" y="755"/>
                  </a:cubicBezTo>
                  <a:cubicBezTo>
                    <a:pt x="609" y="564"/>
                    <a:pt x="837" y="450"/>
                    <a:pt x="1103" y="412"/>
                  </a:cubicBezTo>
                  <a:cubicBezTo>
                    <a:pt x="1143" y="406"/>
                    <a:pt x="1182" y="402"/>
                    <a:pt x="1221" y="402"/>
                  </a:cubicBezTo>
                  <a:close/>
                  <a:moveTo>
                    <a:pt x="1329" y="0"/>
                  </a:moveTo>
                  <a:cubicBezTo>
                    <a:pt x="982" y="0"/>
                    <a:pt x="637" y="150"/>
                    <a:pt x="419" y="412"/>
                  </a:cubicBezTo>
                  <a:cubicBezTo>
                    <a:pt x="0" y="907"/>
                    <a:pt x="76" y="1668"/>
                    <a:pt x="571" y="2048"/>
                  </a:cubicBezTo>
                  <a:cubicBezTo>
                    <a:pt x="6087" y="6537"/>
                    <a:pt x="31006" y="20499"/>
                    <a:pt x="43333" y="21070"/>
                  </a:cubicBezTo>
                  <a:cubicBezTo>
                    <a:pt x="43789" y="21108"/>
                    <a:pt x="44208" y="21108"/>
                    <a:pt x="44664" y="21108"/>
                  </a:cubicBezTo>
                  <a:cubicBezTo>
                    <a:pt x="49458" y="21108"/>
                    <a:pt x="52577" y="19739"/>
                    <a:pt x="54213" y="16923"/>
                  </a:cubicBezTo>
                  <a:cubicBezTo>
                    <a:pt x="55316" y="14907"/>
                    <a:pt x="55050" y="12548"/>
                    <a:pt x="53528" y="10151"/>
                  </a:cubicBezTo>
                  <a:cubicBezTo>
                    <a:pt x="51056" y="6309"/>
                    <a:pt x="43066" y="2505"/>
                    <a:pt x="42762" y="2352"/>
                  </a:cubicBezTo>
                  <a:cubicBezTo>
                    <a:pt x="42615" y="2290"/>
                    <a:pt x="42457" y="2261"/>
                    <a:pt x="42294" y="2261"/>
                  </a:cubicBezTo>
                  <a:cubicBezTo>
                    <a:pt x="42160" y="2261"/>
                    <a:pt x="42024" y="2280"/>
                    <a:pt x="41887" y="2314"/>
                  </a:cubicBezTo>
                  <a:cubicBezTo>
                    <a:pt x="41621" y="2429"/>
                    <a:pt x="41354" y="2619"/>
                    <a:pt x="41240" y="2885"/>
                  </a:cubicBezTo>
                  <a:cubicBezTo>
                    <a:pt x="41088" y="3113"/>
                    <a:pt x="41088" y="3456"/>
                    <a:pt x="41164" y="3760"/>
                  </a:cubicBezTo>
                  <a:cubicBezTo>
                    <a:pt x="41278" y="4026"/>
                    <a:pt x="41468" y="4255"/>
                    <a:pt x="41735" y="4407"/>
                  </a:cubicBezTo>
                  <a:cubicBezTo>
                    <a:pt x="43903" y="5472"/>
                    <a:pt x="49838" y="8630"/>
                    <a:pt x="51588" y="11407"/>
                  </a:cubicBezTo>
                  <a:cubicBezTo>
                    <a:pt x="52311" y="12548"/>
                    <a:pt x="53034" y="14222"/>
                    <a:pt x="52159" y="15782"/>
                  </a:cubicBezTo>
                  <a:cubicBezTo>
                    <a:pt x="51070" y="17823"/>
                    <a:pt x="48552" y="18830"/>
                    <a:pt x="44768" y="18830"/>
                  </a:cubicBezTo>
                  <a:cubicBezTo>
                    <a:pt x="44320" y="18830"/>
                    <a:pt x="43854" y="18816"/>
                    <a:pt x="43371" y="18787"/>
                  </a:cubicBezTo>
                  <a:cubicBezTo>
                    <a:pt x="32566" y="18141"/>
                    <a:pt x="9017" y="5967"/>
                    <a:pt x="2055" y="260"/>
                  </a:cubicBezTo>
                  <a:cubicBezTo>
                    <a:pt x="1844" y="82"/>
                    <a:pt x="1586" y="0"/>
                    <a:pt x="1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2"/>
          <p:cNvSpPr/>
          <p:nvPr/>
        </p:nvSpPr>
        <p:spPr>
          <a:xfrm>
            <a:off x="1855470" y="795655"/>
            <a:ext cx="2901315" cy="20510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24" name="Google Shape;524;p32"/>
          <p:cNvSpPr txBox="1">
            <a:spLocks noGrp="1"/>
          </p:cNvSpPr>
          <p:nvPr>
            <p:ph type="title"/>
          </p:nvPr>
        </p:nvSpPr>
        <p:spPr>
          <a:xfrm>
            <a:off x="2051685" y="450215"/>
            <a:ext cx="2584450" cy="7772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4800"/>
              <a:t>Abstract</a:t>
            </a:r>
            <a:endParaRPr lang="en-IN" altLang="en-GB" sz="4800"/>
          </a:p>
        </p:txBody>
      </p:sp>
      <p:sp>
        <p:nvSpPr>
          <p:cNvPr id="525" name="Google Shape;525;p32"/>
          <p:cNvSpPr txBox="1">
            <a:spLocks noGrp="1"/>
          </p:cNvSpPr>
          <p:nvPr>
            <p:ph type="subTitle" idx="1"/>
          </p:nvPr>
        </p:nvSpPr>
        <p:spPr>
          <a:xfrm>
            <a:off x="755843" y="1526047"/>
            <a:ext cx="5106670" cy="289052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1600" dirty="0"/>
              <a:t>In today’s digital era healthcare is one among the major core areas o</a:t>
            </a:r>
            <a:r>
              <a:rPr lang="en-IN" altLang="en-GB" sz="1600" dirty="0"/>
              <a:t>f </a:t>
            </a:r>
            <a:r>
              <a:rPr lang="en-GB" sz="1600" dirty="0"/>
              <a:t>the medical domain. </a:t>
            </a:r>
            <a:endParaRPr lang="en-GB" sz="1600" dirty="0"/>
          </a:p>
          <a:p>
            <a:pPr marL="0" lvl="0" indent="0" algn="just" rtl="0">
              <a:spcBef>
                <a:spcPts val="0"/>
              </a:spcBef>
              <a:spcAft>
                <a:spcPts val="0"/>
              </a:spcAft>
              <a:buNone/>
            </a:pPr>
            <a:endParaRPr lang="en-GB" sz="1600" dirty="0"/>
          </a:p>
          <a:p>
            <a:pPr marL="0" lvl="0" indent="0" algn="just" rtl="0">
              <a:spcBef>
                <a:spcPts val="0"/>
              </a:spcBef>
              <a:spcAft>
                <a:spcPts val="0"/>
              </a:spcAft>
              <a:buNone/>
            </a:pPr>
            <a:r>
              <a:rPr lang="en-GB" sz="1600" dirty="0"/>
              <a:t>The Internet could be a great resource for this kind of data, however</a:t>
            </a:r>
            <a:r>
              <a:rPr lang="en-IN" altLang="en-GB" sz="1600" dirty="0"/>
              <a:t> </a:t>
            </a:r>
            <a:r>
              <a:rPr lang="en-GB" sz="1600" dirty="0"/>
              <a:t>you need to take care to avoid getting harmful information</a:t>
            </a:r>
            <a:r>
              <a:rPr lang="en-IN" altLang="en-GB" sz="1600" dirty="0"/>
              <a:t>.</a:t>
            </a:r>
            <a:endParaRPr lang="en-IN" altLang="en-GB" sz="1600" dirty="0"/>
          </a:p>
          <a:p>
            <a:pPr marL="0" lvl="0" indent="0" algn="just" rtl="0">
              <a:spcBef>
                <a:spcPts val="0"/>
              </a:spcBef>
              <a:spcAft>
                <a:spcPts val="0"/>
              </a:spcAft>
              <a:buNone/>
            </a:pPr>
            <a:endParaRPr lang="en-IN" altLang="en-GB" sz="1600" dirty="0"/>
          </a:p>
          <a:p>
            <a:pPr marL="0" lvl="0" indent="0" algn="just" rtl="0">
              <a:spcBef>
                <a:spcPts val="0"/>
              </a:spcBef>
              <a:spcAft>
                <a:spcPts val="0"/>
              </a:spcAft>
              <a:buNone/>
            </a:pPr>
            <a:r>
              <a:rPr lang="en-GB" sz="1600" dirty="0"/>
              <a:t>The goal of this system is to give information on drugs based on the condition, ratings, and reviews for each health condition of a patient.</a:t>
            </a:r>
            <a:endParaRPr lang="en-GB" sz="1600" dirty="0"/>
          </a:p>
          <a:p>
            <a:pPr marL="0" lvl="0" indent="0" algn="just" rtl="0">
              <a:spcBef>
                <a:spcPts val="0"/>
              </a:spcBef>
              <a:spcAft>
                <a:spcPts val="0"/>
              </a:spcAft>
              <a:buNone/>
            </a:pPr>
            <a:endParaRPr lang="en-GB" altLang="en-GB" sz="1600" dirty="0"/>
          </a:p>
          <a:p>
            <a:pPr marL="0" lvl="0" indent="0" algn="just" rtl="0">
              <a:spcBef>
                <a:spcPts val="0"/>
              </a:spcBef>
              <a:spcAft>
                <a:spcPts val="0"/>
              </a:spcAft>
              <a:buNone/>
            </a:pPr>
            <a:r>
              <a:rPr lang="en-GB" sz="1600" dirty="0"/>
              <a:t>This app is used to provide users with the correct medication</a:t>
            </a:r>
            <a:r>
              <a:rPr lang="en-IN" altLang="en-GB" sz="1600" dirty="0"/>
              <a:t> for their ailments</a:t>
            </a:r>
            <a:endParaRPr lang="en-IN" altLang="en-GB" sz="1600" dirty="0"/>
          </a:p>
        </p:txBody>
      </p:sp>
      <p:grpSp>
        <p:nvGrpSpPr>
          <p:cNvPr id="526" name="Google Shape;526;p32"/>
          <p:cNvGrpSpPr/>
          <p:nvPr/>
        </p:nvGrpSpPr>
        <p:grpSpPr>
          <a:xfrm flipH="1">
            <a:off x="6466205" y="708025"/>
            <a:ext cx="2283460" cy="2790825"/>
            <a:chOff x="1377107" y="3025831"/>
            <a:chExt cx="634359" cy="843216"/>
          </a:xfrm>
        </p:grpSpPr>
        <p:sp>
          <p:nvSpPr>
            <p:cNvPr id="527" name="Google Shape;527;p32"/>
            <p:cNvSpPr/>
            <p:nvPr/>
          </p:nvSpPr>
          <p:spPr>
            <a:xfrm>
              <a:off x="1508815" y="3645651"/>
              <a:ext cx="364880" cy="202862"/>
            </a:xfrm>
            <a:custGeom>
              <a:avLst/>
              <a:gdLst/>
              <a:ahLst/>
              <a:cxnLst/>
              <a:rect l="l" t="t" r="r" b="b"/>
              <a:pathLst>
                <a:path w="27507" h="15293" extrusionOk="0">
                  <a:moveTo>
                    <a:pt x="13463" y="1"/>
                  </a:moveTo>
                  <a:cubicBezTo>
                    <a:pt x="12609" y="1"/>
                    <a:pt x="11791" y="174"/>
                    <a:pt x="11186" y="519"/>
                  </a:cubicBezTo>
                  <a:lnTo>
                    <a:pt x="1332" y="6112"/>
                  </a:lnTo>
                  <a:cubicBezTo>
                    <a:pt x="1" y="6949"/>
                    <a:pt x="153" y="8280"/>
                    <a:pt x="1713" y="9156"/>
                  </a:cubicBezTo>
                  <a:lnTo>
                    <a:pt x="11072" y="14558"/>
                  </a:lnTo>
                  <a:cubicBezTo>
                    <a:pt x="11912" y="15041"/>
                    <a:pt x="13019" y="15292"/>
                    <a:pt x="14066" y="15292"/>
                  </a:cubicBezTo>
                  <a:cubicBezTo>
                    <a:pt x="14915" y="15292"/>
                    <a:pt x="15726" y="15127"/>
                    <a:pt x="16322" y="14786"/>
                  </a:cubicBezTo>
                  <a:lnTo>
                    <a:pt x="26175" y="9156"/>
                  </a:lnTo>
                  <a:cubicBezTo>
                    <a:pt x="27507" y="8357"/>
                    <a:pt x="27317" y="7025"/>
                    <a:pt x="25795" y="6112"/>
                  </a:cubicBezTo>
                  <a:lnTo>
                    <a:pt x="16398" y="748"/>
                  </a:lnTo>
                  <a:cubicBezTo>
                    <a:pt x="15568" y="250"/>
                    <a:pt x="14489" y="1"/>
                    <a:pt x="13463"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2"/>
            <p:cNvSpPr/>
            <p:nvPr/>
          </p:nvSpPr>
          <p:spPr>
            <a:xfrm>
              <a:off x="1532028" y="3648145"/>
              <a:ext cx="318957" cy="183362"/>
            </a:xfrm>
            <a:custGeom>
              <a:avLst/>
              <a:gdLst/>
              <a:ahLst/>
              <a:cxnLst/>
              <a:rect l="l" t="t" r="r" b="b"/>
              <a:pathLst>
                <a:path w="24045" h="13823" extrusionOk="0">
                  <a:moveTo>
                    <a:pt x="11754" y="0"/>
                  </a:moveTo>
                  <a:cubicBezTo>
                    <a:pt x="11201" y="0"/>
                    <a:pt x="10670" y="107"/>
                    <a:pt x="10273" y="331"/>
                  </a:cubicBezTo>
                  <a:lnTo>
                    <a:pt x="1" y="5391"/>
                  </a:lnTo>
                  <a:lnTo>
                    <a:pt x="1" y="6723"/>
                  </a:lnTo>
                  <a:cubicBezTo>
                    <a:pt x="1" y="7103"/>
                    <a:pt x="267" y="7522"/>
                    <a:pt x="838" y="7826"/>
                  </a:cubicBezTo>
                  <a:lnTo>
                    <a:pt x="10349" y="13343"/>
                  </a:lnTo>
                  <a:cubicBezTo>
                    <a:pt x="10896" y="13658"/>
                    <a:pt x="11607" y="13823"/>
                    <a:pt x="12274" y="13823"/>
                  </a:cubicBezTo>
                  <a:cubicBezTo>
                    <a:pt x="12813" y="13823"/>
                    <a:pt x="13323" y="13716"/>
                    <a:pt x="13697" y="13495"/>
                  </a:cubicBezTo>
                  <a:lnTo>
                    <a:pt x="23398" y="7902"/>
                  </a:lnTo>
                  <a:cubicBezTo>
                    <a:pt x="23779" y="7712"/>
                    <a:pt x="23969" y="7408"/>
                    <a:pt x="24045" y="7065"/>
                  </a:cubicBezTo>
                  <a:lnTo>
                    <a:pt x="24045" y="5772"/>
                  </a:lnTo>
                  <a:lnTo>
                    <a:pt x="13659" y="446"/>
                  </a:lnTo>
                  <a:cubicBezTo>
                    <a:pt x="13119" y="155"/>
                    <a:pt x="12420" y="0"/>
                    <a:pt x="11754" y="0"/>
                  </a:cubicBezTo>
                  <a:close/>
                </a:path>
              </a:pathLst>
            </a:custGeom>
            <a:solidFill>
              <a:srgbClr val="C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2"/>
            <p:cNvSpPr/>
            <p:nvPr/>
          </p:nvSpPr>
          <p:spPr>
            <a:xfrm>
              <a:off x="1530012" y="3645956"/>
              <a:ext cx="322499" cy="187766"/>
            </a:xfrm>
            <a:custGeom>
              <a:avLst/>
              <a:gdLst/>
              <a:ahLst/>
              <a:cxnLst/>
              <a:rect l="l" t="t" r="r" b="b"/>
              <a:pathLst>
                <a:path w="24312" h="14155" extrusionOk="0">
                  <a:moveTo>
                    <a:pt x="11881" y="260"/>
                  </a:moveTo>
                  <a:cubicBezTo>
                    <a:pt x="12510" y="260"/>
                    <a:pt x="13177" y="413"/>
                    <a:pt x="13697" y="725"/>
                  </a:cubicBezTo>
                  <a:lnTo>
                    <a:pt x="23969" y="6013"/>
                  </a:lnTo>
                  <a:lnTo>
                    <a:pt x="23969" y="6431"/>
                  </a:lnTo>
                  <a:lnTo>
                    <a:pt x="23969" y="7230"/>
                  </a:lnTo>
                  <a:cubicBezTo>
                    <a:pt x="23969" y="7535"/>
                    <a:pt x="23816" y="7763"/>
                    <a:pt x="23474" y="7953"/>
                  </a:cubicBezTo>
                  <a:lnTo>
                    <a:pt x="13773" y="13584"/>
                  </a:lnTo>
                  <a:cubicBezTo>
                    <a:pt x="13376" y="13791"/>
                    <a:pt x="12869" y="13896"/>
                    <a:pt x="12346" y="13896"/>
                  </a:cubicBezTo>
                  <a:cubicBezTo>
                    <a:pt x="11715" y="13896"/>
                    <a:pt x="11059" y="13743"/>
                    <a:pt x="10539" y="13431"/>
                  </a:cubicBezTo>
                  <a:lnTo>
                    <a:pt x="1028" y="7915"/>
                  </a:lnTo>
                  <a:cubicBezTo>
                    <a:pt x="533" y="7611"/>
                    <a:pt x="267" y="7230"/>
                    <a:pt x="267" y="6926"/>
                  </a:cubicBezTo>
                  <a:lnTo>
                    <a:pt x="267" y="6165"/>
                  </a:lnTo>
                  <a:lnTo>
                    <a:pt x="267" y="5670"/>
                  </a:lnTo>
                  <a:lnTo>
                    <a:pt x="10501" y="573"/>
                  </a:lnTo>
                  <a:cubicBezTo>
                    <a:pt x="10863" y="365"/>
                    <a:pt x="11359" y="260"/>
                    <a:pt x="11881" y="260"/>
                  </a:cubicBezTo>
                  <a:close/>
                  <a:moveTo>
                    <a:pt x="11865" y="1"/>
                  </a:moveTo>
                  <a:cubicBezTo>
                    <a:pt x="11316" y="1"/>
                    <a:pt x="10789" y="110"/>
                    <a:pt x="10387" y="344"/>
                  </a:cubicBezTo>
                  <a:lnTo>
                    <a:pt x="115" y="5442"/>
                  </a:lnTo>
                  <a:cubicBezTo>
                    <a:pt x="77" y="5480"/>
                    <a:pt x="1" y="5518"/>
                    <a:pt x="1" y="5556"/>
                  </a:cubicBezTo>
                  <a:lnTo>
                    <a:pt x="1" y="6127"/>
                  </a:lnTo>
                  <a:lnTo>
                    <a:pt x="1" y="6888"/>
                  </a:lnTo>
                  <a:cubicBezTo>
                    <a:pt x="1" y="7382"/>
                    <a:pt x="343" y="7801"/>
                    <a:pt x="914" y="8143"/>
                  </a:cubicBezTo>
                  <a:lnTo>
                    <a:pt x="10425" y="13660"/>
                  </a:lnTo>
                  <a:cubicBezTo>
                    <a:pt x="10957" y="14002"/>
                    <a:pt x="11718" y="14154"/>
                    <a:pt x="12403" y="14154"/>
                  </a:cubicBezTo>
                  <a:cubicBezTo>
                    <a:pt x="12974" y="14154"/>
                    <a:pt x="13468" y="14040"/>
                    <a:pt x="13925" y="13812"/>
                  </a:cubicBezTo>
                  <a:lnTo>
                    <a:pt x="23664" y="8219"/>
                  </a:lnTo>
                  <a:cubicBezTo>
                    <a:pt x="24083" y="7991"/>
                    <a:pt x="24311" y="7687"/>
                    <a:pt x="24311" y="7268"/>
                  </a:cubicBezTo>
                  <a:lnTo>
                    <a:pt x="24311" y="6469"/>
                  </a:lnTo>
                  <a:lnTo>
                    <a:pt x="24311" y="5937"/>
                  </a:lnTo>
                  <a:cubicBezTo>
                    <a:pt x="24311" y="5861"/>
                    <a:pt x="24273" y="5823"/>
                    <a:pt x="24235" y="5823"/>
                  </a:cubicBezTo>
                  <a:lnTo>
                    <a:pt x="13849" y="496"/>
                  </a:lnTo>
                  <a:cubicBezTo>
                    <a:pt x="13295" y="177"/>
                    <a:pt x="12563" y="1"/>
                    <a:pt x="11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2"/>
            <p:cNvSpPr/>
            <p:nvPr/>
          </p:nvSpPr>
          <p:spPr>
            <a:xfrm>
              <a:off x="1528500" y="3631033"/>
              <a:ext cx="325523" cy="184118"/>
            </a:xfrm>
            <a:custGeom>
              <a:avLst/>
              <a:gdLst/>
              <a:ahLst/>
              <a:cxnLst/>
              <a:rect l="l" t="t" r="r" b="b"/>
              <a:pathLst>
                <a:path w="24540" h="13880" extrusionOk="0">
                  <a:moveTo>
                    <a:pt x="11993" y="0"/>
                  </a:moveTo>
                  <a:cubicBezTo>
                    <a:pt x="11450" y="0"/>
                    <a:pt x="10930" y="107"/>
                    <a:pt x="10539" y="328"/>
                  </a:cubicBezTo>
                  <a:lnTo>
                    <a:pt x="838" y="5920"/>
                  </a:lnTo>
                  <a:cubicBezTo>
                    <a:pt x="1" y="6453"/>
                    <a:pt x="77" y="7328"/>
                    <a:pt x="1104" y="7899"/>
                  </a:cubicBezTo>
                  <a:lnTo>
                    <a:pt x="10615" y="13415"/>
                  </a:lnTo>
                  <a:cubicBezTo>
                    <a:pt x="11155" y="13727"/>
                    <a:pt x="11855" y="13880"/>
                    <a:pt x="12515" y="13880"/>
                  </a:cubicBezTo>
                  <a:cubicBezTo>
                    <a:pt x="13063" y="13880"/>
                    <a:pt x="13583" y="13774"/>
                    <a:pt x="13963" y="13567"/>
                  </a:cubicBezTo>
                  <a:lnTo>
                    <a:pt x="23664" y="7937"/>
                  </a:lnTo>
                  <a:cubicBezTo>
                    <a:pt x="24539" y="7404"/>
                    <a:pt x="24387" y="6567"/>
                    <a:pt x="23436" y="5997"/>
                  </a:cubicBezTo>
                  <a:lnTo>
                    <a:pt x="13925" y="480"/>
                  </a:lnTo>
                  <a:cubicBezTo>
                    <a:pt x="13377" y="164"/>
                    <a:pt x="12667" y="0"/>
                    <a:pt x="11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2"/>
            <p:cNvSpPr/>
            <p:nvPr/>
          </p:nvSpPr>
          <p:spPr>
            <a:xfrm>
              <a:off x="1530012" y="3629348"/>
              <a:ext cx="322499" cy="187713"/>
            </a:xfrm>
            <a:custGeom>
              <a:avLst/>
              <a:gdLst/>
              <a:ahLst/>
              <a:cxnLst/>
              <a:rect l="l" t="t" r="r" b="b"/>
              <a:pathLst>
                <a:path w="24312" h="14151" extrusionOk="0">
                  <a:moveTo>
                    <a:pt x="11871" y="265"/>
                  </a:moveTo>
                  <a:cubicBezTo>
                    <a:pt x="12479" y="265"/>
                    <a:pt x="13202" y="417"/>
                    <a:pt x="13697" y="759"/>
                  </a:cubicBezTo>
                  <a:lnTo>
                    <a:pt x="23246" y="6276"/>
                  </a:lnTo>
                  <a:cubicBezTo>
                    <a:pt x="23702" y="6542"/>
                    <a:pt x="23969" y="6922"/>
                    <a:pt x="23969" y="7265"/>
                  </a:cubicBezTo>
                  <a:cubicBezTo>
                    <a:pt x="23969" y="7531"/>
                    <a:pt x="23816" y="7798"/>
                    <a:pt x="23474" y="7988"/>
                  </a:cubicBezTo>
                  <a:lnTo>
                    <a:pt x="13773" y="13580"/>
                  </a:lnTo>
                  <a:cubicBezTo>
                    <a:pt x="13382" y="13801"/>
                    <a:pt x="12885" y="13908"/>
                    <a:pt x="12370" y="13908"/>
                  </a:cubicBezTo>
                  <a:cubicBezTo>
                    <a:pt x="11731" y="13908"/>
                    <a:pt x="11065" y="13744"/>
                    <a:pt x="10539" y="13428"/>
                  </a:cubicBezTo>
                  <a:lnTo>
                    <a:pt x="1028" y="7912"/>
                  </a:lnTo>
                  <a:cubicBezTo>
                    <a:pt x="533" y="7645"/>
                    <a:pt x="267" y="7265"/>
                    <a:pt x="267" y="6922"/>
                  </a:cubicBezTo>
                  <a:cubicBezTo>
                    <a:pt x="267" y="6618"/>
                    <a:pt x="457" y="6390"/>
                    <a:pt x="800" y="6200"/>
                  </a:cubicBezTo>
                  <a:lnTo>
                    <a:pt x="10501" y="607"/>
                  </a:lnTo>
                  <a:cubicBezTo>
                    <a:pt x="10881" y="379"/>
                    <a:pt x="11338" y="265"/>
                    <a:pt x="11871" y="265"/>
                  </a:cubicBezTo>
                  <a:close/>
                  <a:moveTo>
                    <a:pt x="11934" y="0"/>
                  </a:moveTo>
                  <a:cubicBezTo>
                    <a:pt x="11356" y="0"/>
                    <a:pt x="10804" y="115"/>
                    <a:pt x="10387" y="341"/>
                  </a:cubicBezTo>
                  <a:lnTo>
                    <a:pt x="686" y="5971"/>
                  </a:lnTo>
                  <a:cubicBezTo>
                    <a:pt x="267" y="6200"/>
                    <a:pt x="1" y="6542"/>
                    <a:pt x="1" y="6922"/>
                  </a:cubicBezTo>
                  <a:cubicBezTo>
                    <a:pt x="1" y="7379"/>
                    <a:pt x="343" y="7836"/>
                    <a:pt x="914" y="8140"/>
                  </a:cubicBezTo>
                  <a:lnTo>
                    <a:pt x="10425" y="13694"/>
                  </a:lnTo>
                  <a:cubicBezTo>
                    <a:pt x="10957" y="13999"/>
                    <a:pt x="11718" y="14151"/>
                    <a:pt x="12403" y="14151"/>
                  </a:cubicBezTo>
                  <a:cubicBezTo>
                    <a:pt x="12974" y="14151"/>
                    <a:pt x="13468" y="13999"/>
                    <a:pt x="13925" y="13770"/>
                  </a:cubicBezTo>
                  <a:lnTo>
                    <a:pt x="23664" y="8216"/>
                  </a:lnTo>
                  <a:cubicBezTo>
                    <a:pt x="24083" y="7988"/>
                    <a:pt x="24311" y="7645"/>
                    <a:pt x="24311" y="7265"/>
                  </a:cubicBezTo>
                  <a:cubicBezTo>
                    <a:pt x="24311" y="6770"/>
                    <a:pt x="24007" y="6352"/>
                    <a:pt x="23436" y="6009"/>
                  </a:cubicBezTo>
                  <a:lnTo>
                    <a:pt x="13925" y="493"/>
                  </a:lnTo>
                  <a:cubicBezTo>
                    <a:pt x="13346" y="162"/>
                    <a:pt x="12622" y="0"/>
                    <a:pt x="11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2"/>
            <p:cNvSpPr/>
            <p:nvPr/>
          </p:nvSpPr>
          <p:spPr>
            <a:xfrm>
              <a:off x="1379123" y="3027170"/>
              <a:ext cx="624277" cy="839356"/>
            </a:xfrm>
            <a:custGeom>
              <a:avLst/>
              <a:gdLst/>
              <a:ahLst/>
              <a:cxnLst/>
              <a:rect l="l" t="t" r="r" b="b"/>
              <a:pathLst>
                <a:path w="47062" h="63276" extrusionOk="0">
                  <a:moveTo>
                    <a:pt x="44980" y="0"/>
                  </a:moveTo>
                  <a:cubicBezTo>
                    <a:pt x="44752" y="0"/>
                    <a:pt x="44505" y="68"/>
                    <a:pt x="44246" y="198"/>
                  </a:cubicBezTo>
                  <a:lnTo>
                    <a:pt x="1560" y="24889"/>
                  </a:lnTo>
                  <a:cubicBezTo>
                    <a:pt x="685" y="25421"/>
                    <a:pt x="1" y="26753"/>
                    <a:pt x="1" y="27894"/>
                  </a:cubicBezTo>
                  <a:lnTo>
                    <a:pt x="1" y="60916"/>
                  </a:lnTo>
                  <a:cubicBezTo>
                    <a:pt x="1" y="61601"/>
                    <a:pt x="229" y="62020"/>
                    <a:pt x="571" y="62210"/>
                  </a:cubicBezTo>
                  <a:cubicBezTo>
                    <a:pt x="799" y="62362"/>
                    <a:pt x="2397" y="63275"/>
                    <a:pt x="2397" y="63275"/>
                  </a:cubicBezTo>
                  <a:lnTo>
                    <a:pt x="44246" y="37443"/>
                  </a:lnTo>
                  <a:cubicBezTo>
                    <a:pt x="45121" y="36949"/>
                    <a:pt x="45844" y="35579"/>
                    <a:pt x="45844" y="34438"/>
                  </a:cubicBezTo>
                  <a:lnTo>
                    <a:pt x="47061" y="1149"/>
                  </a:lnTo>
                  <a:cubicBezTo>
                    <a:pt x="47061" y="1149"/>
                    <a:pt x="46072" y="502"/>
                    <a:pt x="45463" y="122"/>
                  </a:cubicBezTo>
                  <a:cubicBezTo>
                    <a:pt x="45315" y="40"/>
                    <a:pt x="45153" y="0"/>
                    <a:pt x="44980" y="0"/>
                  </a:cubicBezTo>
                  <a:close/>
                </a:path>
              </a:pathLst>
            </a:custGeom>
            <a:solidFill>
              <a:srgbClr val="C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2"/>
            <p:cNvSpPr/>
            <p:nvPr/>
          </p:nvSpPr>
          <p:spPr>
            <a:xfrm>
              <a:off x="1377107" y="3025831"/>
              <a:ext cx="627302" cy="843216"/>
            </a:xfrm>
            <a:custGeom>
              <a:avLst/>
              <a:gdLst/>
              <a:ahLst/>
              <a:cxnLst/>
              <a:rect l="l" t="t" r="r" b="b"/>
              <a:pathLst>
                <a:path w="47290" h="63567" extrusionOk="0">
                  <a:moveTo>
                    <a:pt x="45121" y="261"/>
                  </a:moveTo>
                  <a:cubicBezTo>
                    <a:pt x="45273" y="261"/>
                    <a:pt x="45425" y="299"/>
                    <a:pt x="45501" y="337"/>
                  </a:cubicBezTo>
                  <a:cubicBezTo>
                    <a:pt x="46034" y="679"/>
                    <a:pt x="46833" y="1212"/>
                    <a:pt x="47061" y="1364"/>
                  </a:cubicBezTo>
                  <a:lnTo>
                    <a:pt x="45844" y="34539"/>
                  </a:lnTo>
                  <a:cubicBezTo>
                    <a:pt x="45844" y="35642"/>
                    <a:pt x="45121" y="36936"/>
                    <a:pt x="44322" y="37392"/>
                  </a:cubicBezTo>
                  <a:lnTo>
                    <a:pt x="2511" y="63186"/>
                  </a:lnTo>
                  <a:cubicBezTo>
                    <a:pt x="2169" y="63034"/>
                    <a:pt x="951" y="62311"/>
                    <a:pt x="723" y="62159"/>
                  </a:cubicBezTo>
                  <a:cubicBezTo>
                    <a:pt x="419" y="62045"/>
                    <a:pt x="229" y="61588"/>
                    <a:pt x="229" y="61017"/>
                  </a:cubicBezTo>
                  <a:lnTo>
                    <a:pt x="229" y="27995"/>
                  </a:lnTo>
                  <a:cubicBezTo>
                    <a:pt x="229" y="26892"/>
                    <a:pt x="951" y="25598"/>
                    <a:pt x="1750" y="25142"/>
                  </a:cubicBezTo>
                  <a:lnTo>
                    <a:pt x="44474" y="451"/>
                  </a:lnTo>
                  <a:cubicBezTo>
                    <a:pt x="44702" y="299"/>
                    <a:pt x="44931" y="261"/>
                    <a:pt x="45121" y="261"/>
                  </a:cubicBezTo>
                  <a:close/>
                  <a:moveTo>
                    <a:pt x="45113" y="0"/>
                  </a:moveTo>
                  <a:cubicBezTo>
                    <a:pt x="44856" y="0"/>
                    <a:pt x="44583" y="87"/>
                    <a:pt x="44322" y="261"/>
                  </a:cubicBezTo>
                  <a:lnTo>
                    <a:pt x="1598" y="24952"/>
                  </a:lnTo>
                  <a:cubicBezTo>
                    <a:pt x="685" y="25446"/>
                    <a:pt x="0" y="26854"/>
                    <a:pt x="0" y="28033"/>
                  </a:cubicBezTo>
                  <a:lnTo>
                    <a:pt x="0" y="61094"/>
                  </a:lnTo>
                  <a:cubicBezTo>
                    <a:pt x="0" y="61740"/>
                    <a:pt x="229" y="62235"/>
                    <a:pt x="609" y="62463"/>
                  </a:cubicBezTo>
                  <a:cubicBezTo>
                    <a:pt x="837" y="62615"/>
                    <a:pt x="2473" y="63490"/>
                    <a:pt x="2473" y="63490"/>
                  </a:cubicBezTo>
                  <a:lnTo>
                    <a:pt x="2511" y="63490"/>
                  </a:lnTo>
                  <a:cubicBezTo>
                    <a:pt x="2549" y="63490"/>
                    <a:pt x="2625" y="63490"/>
                    <a:pt x="2587" y="63566"/>
                  </a:cubicBezTo>
                  <a:lnTo>
                    <a:pt x="44436" y="37734"/>
                  </a:lnTo>
                  <a:cubicBezTo>
                    <a:pt x="45349" y="37202"/>
                    <a:pt x="46072" y="35832"/>
                    <a:pt x="46072" y="34653"/>
                  </a:cubicBezTo>
                  <a:lnTo>
                    <a:pt x="47289" y="1364"/>
                  </a:lnTo>
                  <a:cubicBezTo>
                    <a:pt x="47289" y="1288"/>
                    <a:pt x="47289" y="1250"/>
                    <a:pt x="47251" y="1212"/>
                  </a:cubicBezTo>
                  <a:cubicBezTo>
                    <a:pt x="47251" y="1212"/>
                    <a:pt x="46262" y="527"/>
                    <a:pt x="45653" y="147"/>
                  </a:cubicBezTo>
                  <a:cubicBezTo>
                    <a:pt x="45490" y="49"/>
                    <a:pt x="45306" y="0"/>
                    <a:pt x="4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2"/>
            <p:cNvSpPr/>
            <p:nvPr/>
          </p:nvSpPr>
          <p:spPr>
            <a:xfrm>
              <a:off x="1402337" y="3040250"/>
              <a:ext cx="608121" cy="826847"/>
            </a:xfrm>
            <a:custGeom>
              <a:avLst/>
              <a:gdLst/>
              <a:ahLst/>
              <a:cxnLst/>
              <a:rect l="l" t="t" r="r" b="b"/>
              <a:pathLst>
                <a:path w="45844" h="62333" extrusionOk="0">
                  <a:moveTo>
                    <a:pt x="44897" y="0"/>
                  </a:moveTo>
                  <a:cubicBezTo>
                    <a:pt x="44707" y="0"/>
                    <a:pt x="44499" y="64"/>
                    <a:pt x="44284" y="201"/>
                  </a:cubicBezTo>
                  <a:lnTo>
                    <a:pt x="1560" y="24892"/>
                  </a:lnTo>
                  <a:cubicBezTo>
                    <a:pt x="685" y="25424"/>
                    <a:pt x="1" y="26756"/>
                    <a:pt x="1" y="27897"/>
                  </a:cubicBezTo>
                  <a:lnTo>
                    <a:pt x="1" y="60958"/>
                  </a:lnTo>
                  <a:cubicBezTo>
                    <a:pt x="1" y="61784"/>
                    <a:pt x="385" y="62333"/>
                    <a:pt x="945" y="62333"/>
                  </a:cubicBezTo>
                  <a:cubicBezTo>
                    <a:pt x="1133" y="62333"/>
                    <a:pt x="1341" y="62271"/>
                    <a:pt x="1560" y="62137"/>
                  </a:cubicBezTo>
                  <a:lnTo>
                    <a:pt x="44284" y="37446"/>
                  </a:lnTo>
                  <a:cubicBezTo>
                    <a:pt x="45121" y="36990"/>
                    <a:pt x="45844" y="35658"/>
                    <a:pt x="45844" y="34441"/>
                  </a:cubicBezTo>
                  <a:lnTo>
                    <a:pt x="45844" y="1381"/>
                  </a:lnTo>
                  <a:cubicBezTo>
                    <a:pt x="45844" y="533"/>
                    <a:pt x="45445" y="0"/>
                    <a:pt x="44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2"/>
            <p:cNvSpPr/>
            <p:nvPr/>
          </p:nvSpPr>
          <p:spPr>
            <a:xfrm>
              <a:off x="1400320" y="3038963"/>
              <a:ext cx="611145" cy="829580"/>
            </a:xfrm>
            <a:custGeom>
              <a:avLst/>
              <a:gdLst/>
              <a:ahLst/>
              <a:cxnLst/>
              <a:rect l="l" t="t" r="r" b="b"/>
              <a:pathLst>
                <a:path w="46072" h="62539" extrusionOk="0">
                  <a:moveTo>
                    <a:pt x="45045" y="298"/>
                  </a:moveTo>
                  <a:cubicBezTo>
                    <a:pt x="45197" y="298"/>
                    <a:pt x="45273" y="374"/>
                    <a:pt x="45387" y="412"/>
                  </a:cubicBezTo>
                  <a:cubicBezTo>
                    <a:pt x="45653" y="603"/>
                    <a:pt x="45844" y="983"/>
                    <a:pt x="45844" y="1554"/>
                  </a:cubicBezTo>
                  <a:lnTo>
                    <a:pt x="45844" y="34614"/>
                  </a:lnTo>
                  <a:cubicBezTo>
                    <a:pt x="45844" y="35679"/>
                    <a:pt x="45121" y="36973"/>
                    <a:pt x="44322" y="37467"/>
                  </a:cubicBezTo>
                  <a:lnTo>
                    <a:pt x="1636" y="62120"/>
                  </a:lnTo>
                  <a:cubicBezTo>
                    <a:pt x="1420" y="62240"/>
                    <a:pt x="1203" y="62315"/>
                    <a:pt x="1015" y="62315"/>
                  </a:cubicBezTo>
                  <a:cubicBezTo>
                    <a:pt x="906" y="62315"/>
                    <a:pt x="807" y="62290"/>
                    <a:pt x="723" y="62234"/>
                  </a:cubicBezTo>
                  <a:cubicBezTo>
                    <a:pt x="419" y="62044"/>
                    <a:pt x="229" y="61663"/>
                    <a:pt x="229" y="61093"/>
                  </a:cubicBezTo>
                  <a:lnTo>
                    <a:pt x="229" y="28032"/>
                  </a:lnTo>
                  <a:cubicBezTo>
                    <a:pt x="229" y="26929"/>
                    <a:pt x="952" y="25674"/>
                    <a:pt x="1750" y="25179"/>
                  </a:cubicBezTo>
                  <a:lnTo>
                    <a:pt x="44474" y="488"/>
                  </a:lnTo>
                  <a:cubicBezTo>
                    <a:pt x="44664" y="374"/>
                    <a:pt x="44855" y="298"/>
                    <a:pt x="45045" y="298"/>
                  </a:cubicBezTo>
                  <a:close/>
                  <a:moveTo>
                    <a:pt x="45062" y="0"/>
                  </a:moveTo>
                  <a:cubicBezTo>
                    <a:pt x="44833" y="0"/>
                    <a:pt x="44577" y="83"/>
                    <a:pt x="44322" y="222"/>
                  </a:cubicBezTo>
                  <a:lnTo>
                    <a:pt x="1598" y="24913"/>
                  </a:lnTo>
                  <a:cubicBezTo>
                    <a:pt x="723" y="25369"/>
                    <a:pt x="0" y="26815"/>
                    <a:pt x="0" y="27994"/>
                  </a:cubicBezTo>
                  <a:lnTo>
                    <a:pt x="0" y="61055"/>
                  </a:lnTo>
                  <a:cubicBezTo>
                    <a:pt x="0" y="61701"/>
                    <a:pt x="229" y="62158"/>
                    <a:pt x="609" y="62424"/>
                  </a:cubicBezTo>
                  <a:cubicBezTo>
                    <a:pt x="761" y="62500"/>
                    <a:pt x="913" y="62538"/>
                    <a:pt x="1104" y="62538"/>
                  </a:cubicBezTo>
                  <a:cubicBezTo>
                    <a:pt x="1294" y="62538"/>
                    <a:pt x="1522" y="62500"/>
                    <a:pt x="1750" y="62386"/>
                  </a:cubicBezTo>
                  <a:lnTo>
                    <a:pt x="44474" y="37658"/>
                  </a:lnTo>
                  <a:cubicBezTo>
                    <a:pt x="45387" y="37163"/>
                    <a:pt x="46072" y="35755"/>
                    <a:pt x="46072" y="34538"/>
                  </a:cubicBezTo>
                  <a:lnTo>
                    <a:pt x="46072" y="1516"/>
                  </a:lnTo>
                  <a:cubicBezTo>
                    <a:pt x="46072" y="831"/>
                    <a:pt x="45844" y="374"/>
                    <a:pt x="45463" y="108"/>
                  </a:cubicBezTo>
                  <a:cubicBezTo>
                    <a:pt x="45345" y="34"/>
                    <a:pt x="45209" y="0"/>
                    <a:pt x="45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2"/>
            <p:cNvSpPr/>
            <p:nvPr/>
          </p:nvSpPr>
          <p:spPr>
            <a:xfrm>
              <a:off x="1422526" y="3057043"/>
              <a:ext cx="572292" cy="756994"/>
            </a:xfrm>
            <a:custGeom>
              <a:avLst/>
              <a:gdLst/>
              <a:ahLst/>
              <a:cxnLst/>
              <a:rect l="l" t="t" r="r" b="b"/>
              <a:pathLst>
                <a:path w="43143" h="57067" extrusionOk="0">
                  <a:moveTo>
                    <a:pt x="43142" y="0"/>
                  </a:moveTo>
                  <a:lnTo>
                    <a:pt x="0" y="24881"/>
                  </a:lnTo>
                  <a:lnTo>
                    <a:pt x="0" y="57067"/>
                  </a:lnTo>
                  <a:lnTo>
                    <a:pt x="43142" y="32186"/>
                  </a:lnTo>
                  <a:lnTo>
                    <a:pt x="43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2"/>
            <p:cNvSpPr/>
            <p:nvPr/>
          </p:nvSpPr>
          <p:spPr>
            <a:xfrm>
              <a:off x="1712194" y="3629362"/>
              <a:ext cx="56031" cy="46865"/>
            </a:xfrm>
            <a:custGeom>
              <a:avLst/>
              <a:gdLst/>
              <a:ahLst/>
              <a:cxnLst/>
              <a:rect l="l" t="t" r="r" b="b"/>
              <a:pathLst>
                <a:path w="4224" h="3533" extrusionOk="0">
                  <a:moveTo>
                    <a:pt x="3844" y="1"/>
                  </a:moveTo>
                  <a:cubicBezTo>
                    <a:pt x="3771" y="1"/>
                    <a:pt x="3693" y="25"/>
                    <a:pt x="3615" y="74"/>
                  </a:cubicBezTo>
                  <a:lnTo>
                    <a:pt x="609" y="1786"/>
                  </a:lnTo>
                  <a:cubicBezTo>
                    <a:pt x="267" y="2014"/>
                    <a:pt x="1" y="2546"/>
                    <a:pt x="1" y="2965"/>
                  </a:cubicBezTo>
                  <a:cubicBezTo>
                    <a:pt x="1" y="3333"/>
                    <a:pt x="148" y="3532"/>
                    <a:pt x="364" y="3532"/>
                  </a:cubicBezTo>
                  <a:cubicBezTo>
                    <a:pt x="439" y="3532"/>
                    <a:pt x="522" y="3508"/>
                    <a:pt x="609" y="3459"/>
                  </a:cubicBezTo>
                  <a:lnTo>
                    <a:pt x="3615" y="1747"/>
                  </a:lnTo>
                  <a:cubicBezTo>
                    <a:pt x="3919" y="1557"/>
                    <a:pt x="4224" y="1025"/>
                    <a:pt x="4224" y="568"/>
                  </a:cubicBezTo>
                  <a:cubicBezTo>
                    <a:pt x="4224" y="200"/>
                    <a:pt x="4055" y="1"/>
                    <a:pt x="3844" y="1"/>
                  </a:cubicBezTo>
                  <a:close/>
                </a:path>
              </a:pathLst>
            </a:custGeom>
            <a:solidFill>
              <a:srgbClr val="C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2"/>
            <p:cNvSpPr/>
            <p:nvPr/>
          </p:nvSpPr>
          <p:spPr>
            <a:xfrm>
              <a:off x="1710681" y="3627757"/>
              <a:ext cx="59560" cy="50022"/>
            </a:xfrm>
            <a:custGeom>
              <a:avLst/>
              <a:gdLst/>
              <a:ahLst/>
              <a:cxnLst/>
              <a:rect l="l" t="t" r="r" b="b"/>
              <a:pathLst>
                <a:path w="4490" h="3771" extrusionOk="0">
                  <a:moveTo>
                    <a:pt x="4033" y="309"/>
                  </a:moveTo>
                  <a:cubicBezTo>
                    <a:pt x="4147" y="347"/>
                    <a:pt x="4185" y="499"/>
                    <a:pt x="4185" y="689"/>
                  </a:cubicBezTo>
                  <a:cubicBezTo>
                    <a:pt x="4185" y="1070"/>
                    <a:pt x="3957" y="1526"/>
                    <a:pt x="3653" y="1716"/>
                  </a:cubicBezTo>
                  <a:lnTo>
                    <a:pt x="685" y="3428"/>
                  </a:lnTo>
                  <a:cubicBezTo>
                    <a:pt x="607" y="3455"/>
                    <a:pt x="546" y="3499"/>
                    <a:pt x="478" y="3499"/>
                  </a:cubicBezTo>
                  <a:cubicBezTo>
                    <a:pt x="448" y="3499"/>
                    <a:pt x="416" y="3490"/>
                    <a:pt x="381" y="3466"/>
                  </a:cubicBezTo>
                  <a:cubicBezTo>
                    <a:pt x="305" y="3428"/>
                    <a:pt x="229" y="3276"/>
                    <a:pt x="229" y="3086"/>
                  </a:cubicBezTo>
                  <a:cubicBezTo>
                    <a:pt x="229" y="2705"/>
                    <a:pt x="495" y="2249"/>
                    <a:pt x="761" y="2059"/>
                  </a:cubicBezTo>
                  <a:lnTo>
                    <a:pt x="3767" y="347"/>
                  </a:lnTo>
                  <a:cubicBezTo>
                    <a:pt x="3805" y="347"/>
                    <a:pt x="3919" y="309"/>
                    <a:pt x="3957" y="309"/>
                  </a:cubicBezTo>
                  <a:close/>
                  <a:moveTo>
                    <a:pt x="3997" y="1"/>
                  </a:moveTo>
                  <a:cubicBezTo>
                    <a:pt x="3888" y="1"/>
                    <a:pt x="3770" y="33"/>
                    <a:pt x="3653" y="80"/>
                  </a:cubicBezTo>
                  <a:lnTo>
                    <a:pt x="685" y="1830"/>
                  </a:lnTo>
                  <a:cubicBezTo>
                    <a:pt x="305" y="2059"/>
                    <a:pt x="1" y="2553"/>
                    <a:pt x="1" y="3086"/>
                  </a:cubicBezTo>
                  <a:cubicBezTo>
                    <a:pt x="1" y="3390"/>
                    <a:pt x="77" y="3619"/>
                    <a:pt x="305" y="3733"/>
                  </a:cubicBezTo>
                  <a:cubicBezTo>
                    <a:pt x="381" y="3771"/>
                    <a:pt x="419" y="3771"/>
                    <a:pt x="533" y="3771"/>
                  </a:cubicBezTo>
                  <a:cubicBezTo>
                    <a:pt x="609" y="3771"/>
                    <a:pt x="723" y="3771"/>
                    <a:pt x="800" y="3657"/>
                  </a:cubicBezTo>
                  <a:lnTo>
                    <a:pt x="3805" y="1945"/>
                  </a:lnTo>
                  <a:cubicBezTo>
                    <a:pt x="4185" y="1716"/>
                    <a:pt x="4490" y="1184"/>
                    <a:pt x="4490" y="651"/>
                  </a:cubicBezTo>
                  <a:cubicBezTo>
                    <a:pt x="4490" y="385"/>
                    <a:pt x="4376" y="157"/>
                    <a:pt x="4185" y="42"/>
                  </a:cubicBezTo>
                  <a:cubicBezTo>
                    <a:pt x="4127" y="13"/>
                    <a:pt x="4064" y="1"/>
                    <a:pt x="3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2"/>
            <p:cNvSpPr/>
            <p:nvPr/>
          </p:nvSpPr>
          <p:spPr>
            <a:xfrm>
              <a:off x="1766196" y="3285652"/>
              <a:ext cx="100947" cy="115074"/>
            </a:xfrm>
            <a:custGeom>
              <a:avLst/>
              <a:gdLst/>
              <a:ahLst/>
              <a:cxnLst/>
              <a:rect l="l" t="t" r="r" b="b"/>
              <a:pathLst>
                <a:path w="7610" h="8675" extrusionOk="0">
                  <a:moveTo>
                    <a:pt x="4861" y="4294"/>
                  </a:moveTo>
                  <a:cubicBezTo>
                    <a:pt x="4993" y="4294"/>
                    <a:pt x="5098" y="4415"/>
                    <a:pt x="5098" y="4642"/>
                  </a:cubicBezTo>
                  <a:cubicBezTo>
                    <a:pt x="5098" y="4870"/>
                    <a:pt x="4908" y="5212"/>
                    <a:pt x="4718" y="5365"/>
                  </a:cubicBezTo>
                  <a:cubicBezTo>
                    <a:pt x="4669" y="5394"/>
                    <a:pt x="4621" y="5408"/>
                    <a:pt x="4575" y="5408"/>
                  </a:cubicBezTo>
                  <a:cubicBezTo>
                    <a:pt x="4443" y="5408"/>
                    <a:pt x="4337" y="5287"/>
                    <a:pt x="4337" y="5060"/>
                  </a:cubicBezTo>
                  <a:cubicBezTo>
                    <a:pt x="4337" y="4794"/>
                    <a:pt x="4528" y="4452"/>
                    <a:pt x="4718" y="4337"/>
                  </a:cubicBezTo>
                  <a:cubicBezTo>
                    <a:pt x="4767" y="4308"/>
                    <a:pt x="4815" y="4294"/>
                    <a:pt x="4861" y="4294"/>
                  </a:cubicBezTo>
                  <a:close/>
                  <a:moveTo>
                    <a:pt x="1589" y="6196"/>
                  </a:moveTo>
                  <a:cubicBezTo>
                    <a:pt x="1721" y="6196"/>
                    <a:pt x="1827" y="6317"/>
                    <a:pt x="1827" y="6544"/>
                  </a:cubicBezTo>
                  <a:cubicBezTo>
                    <a:pt x="1750" y="6810"/>
                    <a:pt x="1598" y="7115"/>
                    <a:pt x="1446" y="7267"/>
                  </a:cubicBezTo>
                  <a:cubicBezTo>
                    <a:pt x="1398" y="7296"/>
                    <a:pt x="1349" y="7310"/>
                    <a:pt x="1304" y="7310"/>
                  </a:cubicBezTo>
                  <a:cubicBezTo>
                    <a:pt x="1171" y="7310"/>
                    <a:pt x="1066" y="7189"/>
                    <a:pt x="1066" y="6962"/>
                  </a:cubicBezTo>
                  <a:cubicBezTo>
                    <a:pt x="1066" y="6696"/>
                    <a:pt x="1256" y="6354"/>
                    <a:pt x="1446" y="6240"/>
                  </a:cubicBezTo>
                  <a:cubicBezTo>
                    <a:pt x="1495" y="6210"/>
                    <a:pt x="1543" y="6196"/>
                    <a:pt x="1589" y="6196"/>
                  </a:cubicBezTo>
                  <a:close/>
                  <a:moveTo>
                    <a:pt x="5707" y="0"/>
                  </a:moveTo>
                  <a:cubicBezTo>
                    <a:pt x="5365" y="571"/>
                    <a:pt x="4566" y="1788"/>
                    <a:pt x="3577" y="2740"/>
                  </a:cubicBezTo>
                  <a:cubicBezTo>
                    <a:pt x="2778" y="3539"/>
                    <a:pt x="2017" y="3995"/>
                    <a:pt x="1332" y="4452"/>
                  </a:cubicBezTo>
                  <a:cubicBezTo>
                    <a:pt x="875" y="4756"/>
                    <a:pt x="381" y="5060"/>
                    <a:pt x="0" y="5403"/>
                  </a:cubicBezTo>
                  <a:lnTo>
                    <a:pt x="0" y="5441"/>
                  </a:lnTo>
                  <a:lnTo>
                    <a:pt x="0" y="6164"/>
                  </a:lnTo>
                  <a:cubicBezTo>
                    <a:pt x="0" y="7039"/>
                    <a:pt x="38" y="7914"/>
                    <a:pt x="153" y="8674"/>
                  </a:cubicBezTo>
                  <a:lnTo>
                    <a:pt x="2093" y="7685"/>
                  </a:lnTo>
                  <a:cubicBezTo>
                    <a:pt x="2131" y="7571"/>
                    <a:pt x="2283" y="7381"/>
                    <a:pt x="2473" y="7191"/>
                  </a:cubicBezTo>
                  <a:cubicBezTo>
                    <a:pt x="2473" y="7115"/>
                    <a:pt x="2435" y="7039"/>
                    <a:pt x="2435" y="7039"/>
                  </a:cubicBezTo>
                  <a:cubicBezTo>
                    <a:pt x="2435" y="7001"/>
                    <a:pt x="2435" y="6924"/>
                    <a:pt x="2473" y="6848"/>
                  </a:cubicBezTo>
                  <a:cubicBezTo>
                    <a:pt x="2492" y="6829"/>
                    <a:pt x="2511" y="6820"/>
                    <a:pt x="2526" y="6820"/>
                  </a:cubicBezTo>
                  <a:cubicBezTo>
                    <a:pt x="2540" y="6820"/>
                    <a:pt x="2549" y="6829"/>
                    <a:pt x="2549" y="6848"/>
                  </a:cubicBezTo>
                  <a:cubicBezTo>
                    <a:pt x="2549" y="6848"/>
                    <a:pt x="2625" y="6924"/>
                    <a:pt x="2625" y="7115"/>
                  </a:cubicBezTo>
                  <a:cubicBezTo>
                    <a:pt x="2778" y="7020"/>
                    <a:pt x="2920" y="6991"/>
                    <a:pt x="3034" y="6991"/>
                  </a:cubicBezTo>
                  <a:cubicBezTo>
                    <a:pt x="3149" y="6991"/>
                    <a:pt x="3234" y="7020"/>
                    <a:pt x="3272" y="7039"/>
                  </a:cubicBezTo>
                  <a:lnTo>
                    <a:pt x="5821" y="5707"/>
                  </a:lnTo>
                  <a:lnTo>
                    <a:pt x="7609" y="4109"/>
                  </a:lnTo>
                  <a:lnTo>
                    <a:pt x="7609" y="4109"/>
                  </a:lnTo>
                  <a:cubicBezTo>
                    <a:pt x="7587" y="4111"/>
                    <a:pt x="7564" y="4111"/>
                    <a:pt x="7542" y="4111"/>
                  </a:cubicBezTo>
                  <a:cubicBezTo>
                    <a:pt x="6956" y="4111"/>
                    <a:pt x="6388" y="3647"/>
                    <a:pt x="6278" y="3500"/>
                  </a:cubicBezTo>
                  <a:cubicBezTo>
                    <a:pt x="5517" y="2549"/>
                    <a:pt x="5631" y="799"/>
                    <a:pt x="5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2"/>
            <p:cNvSpPr/>
            <p:nvPr/>
          </p:nvSpPr>
          <p:spPr>
            <a:xfrm>
              <a:off x="1811111" y="3366900"/>
              <a:ext cx="31305" cy="30311"/>
            </a:xfrm>
            <a:custGeom>
              <a:avLst/>
              <a:gdLst/>
              <a:ahLst/>
              <a:cxnLst/>
              <a:rect l="l" t="t" r="r" b="b"/>
              <a:pathLst>
                <a:path w="2360" h="2285" extrusionOk="0">
                  <a:moveTo>
                    <a:pt x="2359" y="1"/>
                  </a:moveTo>
                  <a:lnTo>
                    <a:pt x="0" y="1218"/>
                  </a:lnTo>
                  <a:cubicBezTo>
                    <a:pt x="0" y="1446"/>
                    <a:pt x="76" y="1979"/>
                    <a:pt x="381" y="2207"/>
                  </a:cubicBezTo>
                  <a:cubicBezTo>
                    <a:pt x="447" y="2257"/>
                    <a:pt x="535" y="2285"/>
                    <a:pt x="639" y="2285"/>
                  </a:cubicBezTo>
                  <a:cubicBezTo>
                    <a:pt x="773" y="2285"/>
                    <a:pt x="932" y="2238"/>
                    <a:pt x="1104" y="2131"/>
                  </a:cubicBezTo>
                  <a:cubicBezTo>
                    <a:pt x="2169" y="1522"/>
                    <a:pt x="2321" y="305"/>
                    <a:pt x="2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2"/>
            <p:cNvSpPr/>
            <p:nvPr/>
          </p:nvSpPr>
          <p:spPr>
            <a:xfrm>
              <a:off x="1860059" y="3122944"/>
              <a:ext cx="66630" cy="67850"/>
            </a:xfrm>
            <a:custGeom>
              <a:avLst/>
              <a:gdLst/>
              <a:ahLst/>
              <a:cxnLst/>
              <a:rect l="l" t="t" r="r" b="b"/>
              <a:pathLst>
                <a:path w="5023" h="5115" extrusionOk="0">
                  <a:moveTo>
                    <a:pt x="3863" y="0"/>
                  </a:moveTo>
                  <a:cubicBezTo>
                    <a:pt x="2967" y="0"/>
                    <a:pt x="1789" y="728"/>
                    <a:pt x="1066" y="2109"/>
                  </a:cubicBezTo>
                  <a:cubicBezTo>
                    <a:pt x="1" y="4163"/>
                    <a:pt x="457" y="4962"/>
                    <a:pt x="571" y="5114"/>
                  </a:cubicBezTo>
                  <a:cubicBezTo>
                    <a:pt x="762" y="4886"/>
                    <a:pt x="1066" y="4581"/>
                    <a:pt x="1408" y="4429"/>
                  </a:cubicBezTo>
                  <a:cubicBezTo>
                    <a:pt x="1446" y="4163"/>
                    <a:pt x="1637" y="3250"/>
                    <a:pt x="2207" y="2489"/>
                  </a:cubicBezTo>
                  <a:cubicBezTo>
                    <a:pt x="2740" y="1766"/>
                    <a:pt x="3425" y="1348"/>
                    <a:pt x="4338" y="1310"/>
                  </a:cubicBezTo>
                  <a:cubicBezTo>
                    <a:pt x="4566" y="1310"/>
                    <a:pt x="4756" y="1310"/>
                    <a:pt x="4908" y="1348"/>
                  </a:cubicBezTo>
                  <a:cubicBezTo>
                    <a:pt x="5023" y="739"/>
                    <a:pt x="4756" y="244"/>
                    <a:pt x="4262" y="54"/>
                  </a:cubicBezTo>
                  <a:cubicBezTo>
                    <a:pt x="4138" y="18"/>
                    <a:pt x="4004" y="0"/>
                    <a:pt x="3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2"/>
            <p:cNvSpPr/>
            <p:nvPr/>
          </p:nvSpPr>
          <p:spPr>
            <a:xfrm>
              <a:off x="1700083" y="3200823"/>
              <a:ext cx="216896" cy="211537"/>
            </a:xfrm>
            <a:custGeom>
              <a:avLst/>
              <a:gdLst/>
              <a:ahLst/>
              <a:cxnLst/>
              <a:rect l="l" t="t" r="r" b="b"/>
              <a:pathLst>
                <a:path w="16351" h="15947" extrusionOk="0">
                  <a:moveTo>
                    <a:pt x="12928" y="0"/>
                  </a:moveTo>
                  <a:cubicBezTo>
                    <a:pt x="12880" y="0"/>
                    <a:pt x="12832" y="2"/>
                    <a:pt x="12784" y="4"/>
                  </a:cubicBezTo>
                  <a:cubicBezTo>
                    <a:pt x="12631" y="4"/>
                    <a:pt x="12441" y="4"/>
                    <a:pt x="12289" y="42"/>
                  </a:cubicBezTo>
                  <a:cubicBezTo>
                    <a:pt x="12251" y="80"/>
                    <a:pt x="12251" y="80"/>
                    <a:pt x="12213" y="80"/>
                  </a:cubicBezTo>
                  <a:cubicBezTo>
                    <a:pt x="9968" y="422"/>
                    <a:pt x="7800" y="2134"/>
                    <a:pt x="6088" y="4912"/>
                  </a:cubicBezTo>
                  <a:cubicBezTo>
                    <a:pt x="6506" y="4721"/>
                    <a:pt x="6887" y="4531"/>
                    <a:pt x="7229" y="4379"/>
                  </a:cubicBezTo>
                  <a:cubicBezTo>
                    <a:pt x="7419" y="4265"/>
                    <a:pt x="7533" y="4227"/>
                    <a:pt x="7686" y="4151"/>
                  </a:cubicBezTo>
                  <a:cubicBezTo>
                    <a:pt x="7724" y="4151"/>
                    <a:pt x="7800" y="4151"/>
                    <a:pt x="7800" y="4227"/>
                  </a:cubicBezTo>
                  <a:cubicBezTo>
                    <a:pt x="7800" y="4265"/>
                    <a:pt x="7724" y="4379"/>
                    <a:pt x="7686" y="4379"/>
                  </a:cubicBezTo>
                  <a:cubicBezTo>
                    <a:pt x="7533" y="4417"/>
                    <a:pt x="7419" y="4531"/>
                    <a:pt x="7229" y="4607"/>
                  </a:cubicBezTo>
                  <a:cubicBezTo>
                    <a:pt x="6849" y="4798"/>
                    <a:pt x="6392" y="4988"/>
                    <a:pt x="5821" y="5216"/>
                  </a:cubicBezTo>
                  <a:cubicBezTo>
                    <a:pt x="5213" y="5482"/>
                    <a:pt x="4604" y="5673"/>
                    <a:pt x="3919" y="5749"/>
                  </a:cubicBezTo>
                  <a:cubicBezTo>
                    <a:pt x="2930" y="5901"/>
                    <a:pt x="2397" y="6548"/>
                    <a:pt x="2131" y="7042"/>
                  </a:cubicBezTo>
                  <a:cubicBezTo>
                    <a:pt x="1789" y="7651"/>
                    <a:pt x="1751" y="8374"/>
                    <a:pt x="1827" y="8792"/>
                  </a:cubicBezTo>
                  <a:cubicBezTo>
                    <a:pt x="2702" y="8069"/>
                    <a:pt x="3691" y="7651"/>
                    <a:pt x="4756" y="7232"/>
                  </a:cubicBezTo>
                  <a:cubicBezTo>
                    <a:pt x="5213" y="7042"/>
                    <a:pt x="5707" y="6814"/>
                    <a:pt x="6164" y="6548"/>
                  </a:cubicBezTo>
                  <a:cubicBezTo>
                    <a:pt x="7876" y="5711"/>
                    <a:pt x="10197" y="3466"/>
                    <a:pt x="10197" y="3428"/>
                  </a:cubicBezTo>
                  <a:cubicBezTo>
                    <a:pt x="10235" y="3409"/>
                    <a:pt x="10263" y="3399"/>
                    <a:pt x="10282" y="3399"/>
                  </a:cubicBezTo>
                  <a:cubicBezTo>
                    <a:pt x="10301" y="3399"/>
                    <a:pt x="10311" y="3409"/>
                    <a:pt x="10311" y="3428"/>
                  </a:cubicBezTo>
                  <a:cubicBezTo>
                    <a:pt x="10311" y="3466"/>
                    <a:pt x="10311" y="3580"/>
                    <a:pt x="10273" y="3618"/>
                  </a:cubicBezTo>
                  <a:cubicBezTo>
                    <a:pt x="10273" y="3618"/>
                    <a:pt x="7876" y="5901"/>
                    <a:pt x="6126" y="6814"/>
                  </a:cubicBezTo>
                  <a:cubicBezTo>
                    <a:pt x="5631" y="7042"/>
                    <a:pt x="5137" y="7232"/>
                    <a:pt x="4642" y="7461"/>
                  </a:cubicBezTo>
                  <a:cubicBezTo>
                    <a:pt x="3539" y="7955"/>
                    <a:pt x="2550" y="8374"/>
                    <a:pt x="1751" y="9097"/>
                  </a:cubicBezTo>
                  <a:cubicBezTo>
                    <a:pt x="1560" y="9287"/>
                    <a:pt x="1370" y="9401"/>
                    <a:pt x="1218" y="9667"/>
                  </a:cubicBezTo>
                  <a:cubicBezTo>
                    <a:pt x="609" y="10390"/>
                    <a:pt x="191" y="11341"/>
                    <a:pt x="77" y="12216"/>
                  </a:cubicBezTo>
                  <a:cubicBezTo>
                    <a:pt x="1" y="12939"/>
                    <a:pt x="191" y="13472"/>
                    <a:pt x="571" y="13700"/>
                  </a:cubicBezTo>
                  <a:cubicBezTo>
                    <a:pt x="723" y="13798"/>
                    <a:pt x="873" y="13838"/>
                    <a:pt x="1015" y="13838"/>
                  </a:cubicBezTo>
                  <a:cubicBezTo>
                    <a:pt x="1479" y="13838"/>
                    <a:pt x="1863" y="13418"/>
                    <a:pt x="1979" y="13243"/>
                  </a:cubicBezTo>
                  <a:cubicBezTo>
                    <a:pt x="2321" y="11227"/>
                    <a:pt x="3501" y="9667"/>
                    <a:pt x="5479" y="8640"/>
                  </a:cubicBezTo>
                  <a:cubicBezTo>
                    <a:pt x="9512" y="6510"/>
                    <a:pt x="11262" y="3656"/>
                    <a:pt x="11262" y="3618"/>
                  </a:cubicBezTo>
                  <a:cubicBezTo>
                    <a:pt x="11288" y="3592"/>
                    <a:pt x="11332" y="3548"/>
                    <a:pt x="11370" y="3548"/>
                  </a:cubicBezTo>
                  <a:cubicBezTo>
                    <a:pt x="11387" y="3548"/>
                    <a:pt x="11402" y="3557"/>
                    <a:pt x="11414" y="3580"/>
                  </a:cubicBezTo>
                  <a:cubicBezTo>
                    <a:pt x="11452" y="3618"/>
                    <a:pt x="11452" y="3656"/>
                    <a:pt x="11414" y="3770"/>
                  </a:cubicBezTo>
                  <a:cubicBezTo>
                    <a:pt x="11300" y="3884"/>
                    <a:pt x="9588" y="6738"/>
                    <a:pt x="5479" y="8906"/>
                  </a:cubicBezTo>
                  <a:cubicBezTo>
                    <a:pt x="3615" y="9895"/>
                    <a:pt x="2474" y="11379"/>
                    <a:pt x="2169" y="13319"/>
                  </a:cubicBezTo>
                  <a:cubicBezTo>
                    <a:pt x="2131" y="13586"/>
                    <a:pt x="2093" y="13890"/>
                    <a:pt x="2093" y="14232"/>
                  </a:cubicBezTo>
                  <a:cubicBezTo>
                    <a:pt x="2056" y="15443"/>
                    <a:pt x="2551" y="15947"/>
                    <a:pt x="3166" y="15947"/>
                  </a:cubicBezTo>
                  <a:cubicBezTo>
                    <a:pt x="3189" y="15947"/>
                    <a:pt x="3211" y="15946"/>
                    <a:pt x="3234" y="15944"/>
                  </a:cubicBezTo>
                  <a:cubicBezTo>
                    <a:pt x="3805" y="15868"/>
                    <a:pt x="4376" y="15298"/>
                    <a:pt x="4756" y="14461"/>
                  </a:cubicBezTo>
                  <a:cubicBezTo>
                    <a:pt x="4718" y="13966"/>
                    <a:pt x="4718" y="13472"/>
                    <a:pt x="4718" y="12901"/>
                  </a:cubicBezTo>
                  <a:lnTo>
                    <a:pt x="4718" y="12140"/>
                  </a:lnTo>
                  <a:cubicBezTo>
                    <a:pt x="4452" y="12368"/>
                    <a:pt x="4224" y="12635"/>
                    <a:pt x="3995" y="12977"/>
                  </a:cubicBezTo>
                  <a:cubicBezTo>
                    <a:pt x="3463" y="13776"/>
                    <a:pt x="3463" y="14423"/>
                    <a:pt x="3615" y="14651"/>
                  </a:cubicBezTo>
                  <a:cubicBezTo>
                    <a:pt x="3691" y="14765"/>
                    <a:pt x="3786" y="14822"/>
                    <a:pt x="3886" y="14822"/>
                  </a:cubicBezTo>
                  <a:cubicBezTo>
                    <a:pt x="3986" y="14822"/>
                    <a:pt x="4090" y="14765"/>
                    <a:pt x="4186" y="14651"/>
                  </a:cubicBezTo>
                  <a:cubicBezTo>
                    <a:pt x="4452" y="14309"/>
                    <a:pt x="4528" y="13890"/>
                    <a:pt x="4452" y="13738"/>
                  </a:cubicBezTo>
                  <a:cubicBezTo>
                    <a:pt x="4435" y="13672"/>
                    <a:pt x="4398" y="13635"/>
                    <a:pt x="4342" y="13635"/>
                  </a:cubicBezTo>
                  <a:cubicBezTo>
                    <a:pt x="4269" y="13635"/>
                    <a:pt x="4163" y="13700"/>
                    <a:pt x="4033" y="13852"/>
                  </a:cubicBezTo>
                  <a:cubicBezTo>
                    <a:pt x="4014" y="13871"/>
                    <a:pt x="3995" y="13881"/>
                    <a:pt x="3981" y="13881"/>
                  </a:cubicBezTo>
                  <a:cubicBezTo>
                    <a:pt x="3967" y="13881"/>
                    <a:pt x="3957" y="13871"/>
                    <a:pt x="3957" y="13852"/>
                  </a:cubicBezTo>
                  <a:cubicBezTo>
                    <a:pt x="3957" y="13776"/>
                    <a:pt x="3957" y="13700"/>
                    <a:pt x="3995" y="13662"/>
                  </a:cubicBezTo>
                  <a:cubicBezTo>
                    <a:pt x="4172" y="13465"/>
                    <a:pt x="4319" y="13391"/>
                    <a:pt x="4424" y="13391"/>
                  </a:cubicBezTo>
                  <a:cubicBezTo>
                    <a:pt x="4523" y="13391"/>
                    <a:pt x="4586" y="13456"/>
                    <a:pt x="4604" y="13548"/>
                  </a:cubicBezTo>
                  <a:cubicBezTo>
                    <a:pt x="4680" y="13852"/>
                    <a:pt x="4604" y="14423"/>
                    <a:pt x="4224" y="14841"/>
                  </a:cubicBezTo>
                  <a:cubicBezTo>
                    <a:pt x="4086" y="15017"/>
                    <a:pt x="3929" y="15103"/>
                    <a:pt x="3783" y="15103"/>
                  </a:cubicBezTo>
                  <a:cubicBezTo>
                    <a:pt x="3645" y="15103"/>
                    <a:pt x="3517" y="15027"/>
                    <a:pt x="3425" y="14879"/>
                  </a:cubicBezTo>
                  <a:cubicBezTo>
                    <a:pt x="3234" y="14537"/>
                    <a:pt x="3234" y="13852"/>
                    <a:pt x="3843" y="12901"/>
                  </a:cubicBezTo>
                  <a:cubicBezTo>
                    <a:pt x="4452" y="11874"/>
                    <a:pt x="5213" y="11417"/>
                    <a:pt x="6126" y="10809"/>
                  </a:cubicBezTo>
                  <a:cubicBezTo>
                    <a:pt x="7001" y="10238"/>
                    <a:pt x="7762" y="9743"/>
                    <a:pt x="8485" y="8982"/>
                  </a:cubicBezTo>
                  <a:cubicBezTo>
                    <a:pt x="9740" y="7765"/>
                    <a:pt x="10729" y="6053"/>
                    <a:pt x="10729" y="6053"/>
                  </a:cubicBezTo>
                  <a:cubicBezTo>
                    <a:pt x="10785" y="5997"/>
                    <a:pt x="10800" y="5962"/>
                    <a:pt x="10819" y="5962"/>
                  </a:cubicBezTo>
                  <a:cubicBezTo>
                    <a:pt x="10826" y="5962"/>
                    <a:pt x="10833" y="5967"/>
                    <a:pt x="10843" y="5977"/>
                  </a:cubicBezTo>
                  <a:cubicBezTo>
                    <a:pt x="10881" y="5977"/>
                    <a:pt x="10881" y="6053"/>
                    <a:pt x="10881" y="6091"/>
                  </a:cubicBezTo>
                  <a:cubicBezTo>
                    <a:pt x="10881" y="6129"/>
                    <a:pt x="10463" y="8564"/>
                    <a:pt x="11376" y="9705"/>
                  </a:cubicBezTo>
                  <a:cubicBezTo>
                    <a:pt x="11470" y="9862"/>
                    <a:pt x="12005" y="10304"/>
                    <a:pt x="12552" y="10304"/>
                  </a:cubicBezTo>
                  <a:cubicBezTo>
                    <a:pt x="12668" y="10304"/>
                    <a:pt x="12785" y="10284"/>
                    <a:pt x="12898" y="10238"/>
                  </a:cubicBezTo>
                  <a:cubicBezTo>
                    <a:pt x="12974" y="9934"/>
                    <a:pt x="13392" y="9020"/>
                    <a:pt x="13887" y="8754"/>
                  </a:cubicBezTo>
                  <a:cubicBezTo>
                    <a:pt x="13975" y="8696"/>
                    <a:pt x="14063" y="8665"/>
                    <a:pt x="14148" y="8665"/>
                  </a:cubicBezTo>
                  <a:cubicBezTo>
                    <a:pt x="14285" y="8665"/>
                    <a:pt x="14417" y="8743"/>
                    <a:pt x="14534" y="8906"/>
                  </a:cubicBezTo>
                  <a:cubicBezTo>
                    <a:pt x="15294" y="9895"/>
                    <a:pt x="14077" y="11988"/>
                    <a:pt x="13887" y="12368"/>
                  </a:cubicBezTo>
                  <a:cubicBezTo>
                    <a:pt x="13887" y="12559"/>
                    <a:pt x="13887" y="13091"/>
                    <a:pt x="13925" y="13890"/>
                  </a:cubicBezTo>
                  <a:cubicBezTo>
                    <a:pt x="14001" y="13700"/>
                    <a:pt x="14115" y="13472"/>
                    <a:pt x="14191" y="13205"/>
                  </a:cubicBezTo>
                  <a:cubicBezTo>
                    <a:pt x="14762" y="11874"/>
                    <a:pt x="15637" y="9857"/>
                    <a:pt x="15903" y="7004"/>
                  </a:cubicBezTo>
                  <a:cubicBezTo>
                    <a:pt x="16350" y="2645"/>
                    <a:pt x="15192" y="0"/>
                    <a:pt x="12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2"/>
            <p:cNvSpPr/>
            <p:nvPr/>
          </p:nvSpPr>
          <p:spPr>
            <a:xfrm>
              <a:off x="1798496" y="3559495"/>
              <a:ext cx="16157" cy="23227"/>
            </a:xfrm>
            <a:custGeom>
              <a:avLst/>
              <a:gdLst/>
              <a:ahLst/>
              <a:cxnLst/>
              <a:rect l="l" t="t" r="r" b="b"/>
              <a:pathLst>
                <a:path w="1218" h="1751" extrusionOk="0">
                  <a:moveTo>
                    <a:pt x="897" y="1"/>
                  </a:moveTo>
                  <a:cubicBezTo>
                    <a:pt x="843" y="1"/>
                    <a:pt x="784" y="18"/>
                    <a:pt x="723" y="52"/>
                  </a:cubicBezTo>
                  <a:cubicBezTo>
                    <a:pt x="495" y="205"/>
                    <a:pt x="343" y="395"/>
                    <a:pt x="190" y="623"/>
                  </a:cubicBezTo>
                  <a:cubicBezTo>
                    <a:pt x="38" y="775"/>
                    <a:pt x="0" y="1004"/>
                    <a:pt x="0" y="1194"/>
                  </a:cubicBezTo>
                  <a:cubicBezTo>
                    <a:pt x="0" y="1518"/>
                    <a:pt x="160" y="1751"/>
                    <a:pt x="391" y="1751"/>
                  </a:cubicBezTo>
                  <a:cubicBezTo>
                    <a:pt x="459" y="1751"/>
                    <a:pt x="532" y="1731"/>
                    <a:pt x="609" y="1688"/>
                  </a:cubicBezTo>
                  <a:cubicBezTo>
                    <a:pt x="951" y="1498"/>
                    <a:pt x="1218" y="965"/>
                    <a:pt x="1218" y="547"/>
                  </a:cubicBezTo>
                  <a:cubicBezTo>
                    <a:pt x="1218" y="195"/>
                    <a:pt x="1082" y="1"/>
                    <a:pt x="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2"/>
            <p:cNvSpPr/>
            <p:nvPr/>
          </p:nvSpPr>
          <p:spPr>
            <a:xfrm>
              <a:off x="1761155" y="3406258"/>
              <a:ext cx="8078" cy="16674"/>
            </a:xfrm>
            <a:custGeom>
              <a:avLst/>
              <a:gdLst/>
              <a:ahLst/>
              <a:cxnLst/>
              <a:rect l="l" t="t" r="r" b="b"/>
              <a:pathLst>
                <a:path w="609" h="1257" extrusionOk="0">
                  <a:moveTo>
                    <a:pt x="380" y="1"/>
                  </a:moveTo>
                  <a:lnTo>
                    <a:pt x="0" y="153"/>
                  </a:lnTo>
                  <a:cubicBezTo>
                    <a:pt x="0" y="381"/>
                    <a:pt x="114" y="914"/>
                    <a:pt x="380" y="1142"/>
                  </a:cubicBezTo>
                  <a:cubicBezTo>
                    <a:pt x="418" y="1218"/>
                    <a:pt x="533" y="1256"/>
                    <a:pt x="609" y="1256"/>
                  </a:cubicBezTo>
                  <a:cubicBezTo>
                    <a:pt x="533" y="876"/>
                    <a:pt x="495" y="457"/>
                    <a:pt x="380"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2"/>
            <p:cNvSpPr/>
            <p:nvPr/>
          </p:nvSpPr>
          <p:spPr>
            <a:xfrm>
              <a:off x="1768212" y="3392130"/>
              <a:ext cx="24739" cy="30297"/>
            </a:xfrm>
            <a:custGeom>
              <a:avLst/>
              <a:gdLst/>
              <a:ahLst/>
              <a:cxnLst/>
              <a:rect l="l" t="t" r="r" b="b"/>
              <a:pathLst>
                <a:path w="1865" h="2284" extrusionOk="0">
                  <a:moveTo>
                    <a:pt x="1865" y="1"/>
                  </a:moveTo>
                  <a:lnTo>
                    <a:pt x="1" y="952"/>
                  </a:lnTo>
                  <a:cubicBezTo>
                    <a:pt x="39" y="1408"/>
                    <a:pt x="153" y="1903"/>
                    <a:pt x="229" y="2283"/>
                  </a:cubicBezTo>
                  <a:cubicBezTo>
                    <a:pt x="343" y="2283"/>
                    <a:pt x="419" y="2207"/>
                    <a:pt x="571" y="2131"/>
                  </a:cubicBezTo>
                  <a:cubicBezTo>
                    <a:pt x="1675" y="1522"/>
                    <a:pt x="1865" y="381"/>
                    <a:pt x="1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2"/>
            <p:cNvSpPr/>
            <p:nvPr/>
          </p:nvSpPr>
          <p:spPr>
            <a:xfrm>
              <a:off x="1795975" y="3461772"/>
              <a:ext cx="32804" cy="100443"/>
            </a:xfrm>
            <a:custGeom>
              <a:avLst/>
              <a:gdLst/>
              <a:ahLst/>
              <a:cxnLst/>
              <a:rect l="l" t="t" r="r" b="b"/>
              <a:pathLst>
                <a:path w="2473" h="7572" extrusionOk="0">
                  <a:moveTo>
                    <a:pt x="2435" y="1"/>
                  </a:moveTo>
                  <a:cubicBezTo>
                    <a:pt x="2131" y="305"/>
                    <a:pt x="1103" y="1294"/>
                    <a:pt x="571" y="3006"/>
                  </a:cubicBezTo>
                  <a:cubicBezTo>
                    <a:pt x="0" y="4870"/>
                    <a:pt x="76" y="6164"/>
                    <a:pt x="304" y="7572"/>
                  </a:cubicBezTo>
                  <a:cubicBezTo>
                    <a:pt x="457" y="7419"/>
                    <a:pt x="609" y="7305"/>
                    <a:pt x="761" y="7191"/>
                  </a:cubicBezTo>
                  <a:cubicBezTo>
                    <a:pt x="723" y="6925"/>
                    <a:pt x="533" y="5898"/>
                    <a:pt x="647" y="4490"/>
                  </a:cubicBezTo>
                  <a:cubicBezTo>
                    <a:pt x="913" y="2093"/>
                    <a:pt x="2131" y="914"/>
                    <a:pt x="2473" y="648"/>
                  </a:cubicBezTo>
                  <a:cubicBezTo>
                    <a:pt x="2473" y="381"/>
                    <a:pt x="2473" y="191"/>
                    <a:pt x="2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2"/>
            <p:cNvSpPr/>
            <p:nvPr/>
          </p:nvSpPr>
          <p:spPr>
            <a:xfrm>
              <a:off x="1880248" y="3143292"/>
              <a:ext cx="88332" cy="150995"/>
            </a:xfrm>
            <a:custGeom>
              <a:avLst/>
              <a:gdLst/>
              <a:ahLst/>
              <a:cxnLst/>
              <a:rect l="l" t="t" r="r" b="b"/>
              <a:pathLst>
                <a:path w="6659" h="11383" extrusionOk="0">
                  <a:moveTo>
                    <a:pt x="2851" y="1"/>
                  </a:moveTo>
                  <a:cubicBezTo>
                    <a:pt x="2815" y="1"/>
                    <a:pt x="2777" y="2"/>
                    <a:pt x="2740" y="4"/>
                  </a:cubicBezTo>
                  <a:cubicBezTo>
                    <a:pt x="1865" y="42"/>
                    <a:pt x="1218" y="422"/>
                    <a:pt x="723" y="1107"/>
                  </a:cubicBezTo>
                  <a:cubicBezTo>
                    <a:pt x="267" y="1754"/>
                    <a:pt x="77" y="2515"/>
                    <a:pt x="0" y="2819"/>
                  </a:cubicBezTo>
                  <a:cubicBezTo>
                    <a:pt x="153" y="2743"/>
                    <a:pt x="314" y="2705"/>
                    <a:pt x="485" y="2705"/>
                  </a:cubicBezTo>
                  <a:cubicBezTo>
                    <a:pt x="657" y="2705"/>
                    <a:pt x="837" y="2743"/>
                    <a:pt x="1028" y="2819"/>
                  </a:cubicBezTo>
                  <a:cubicBezTo>
                    <a:pt x="1484" y="3009"/>
                    <a:pt x="1712" y="3390"/>
                    <a:pt x="1750" y="3846"/>
                  </a:cubicBezTo>
                  <a:cubicBezTo>
                    <a:pt x="1827" y="4341"/>
                    <a:pt x="1636" y="4798"/>
                    <a:pt x="1522" y="4988"/>
                  </a:cubicBezTo>
                  <a:cubicBezTo>
                    <a:pt x="2397" y="6091"/>
                    <a:pt x="2778" y="8031"/>
                    <a:pt x="2587" y="10618"/>
                  </a:cubicBezTo>
                  <a:cubicBezTo>
                    <a:pt x="2766" y="11117"/>
                    <a:pt x="3111" y="11383"/>
                    <a:pt x="3498" y="11383"/>
                  </a:cubicBezTo>
                  <a:cubicBezTo>
                    <a:pt x="3524" y="11383"/>
                    <a:pt x="3550" y="11382"/>
                    <a:pt x="3577" y="11379"/>
                  </a:cubicBezTo>
                  <a:cubicBezTo>
                    <a:pt x="4109" y="11341"/>
                    <a:pt x="4718" y="10885"/>
                    <a:pt x="5251" y="10238"/>
                  </a:cubicBezTo>
                  <a:cubicBezTo>
                    <a:pt x="6126" y="9096"/>
                    <a:pt x="6582" y="7613"/>
                    <a:pt x="6620" y="6624"/>
                  </a:cubicBezTo>
                  <a:cubicBezTo>
                    <a:pt x="6658" y="5749"/>
                    <a:pt x="6506" y="5140"/>
                    <a:pt x="6126" y="4988"/>
                  </a:cubicBezTo>
                  <a:cubicBezTo>
                    <a:pt x="5931" y="4907"/>
                    <a:pt x="5748" y="4872"/>
                    <a:pt x="5577" y="4872"/>
                  </a:cubicBezTo>
                  <a:cubicBezTo>
                    <a:pt x="4544" y="4872"/>
                    <a:pt x="3946" y="6151"/>
                    <a:pt x="3881" y="6281"/>
                  </a:cubicBezTo>
                  <a:cubicBezTo>
                    <a:pt x="3577" y="7118"/>
                    <a:pt x="3615" y="7689"/>
                    <a:pt x="3957" y="7841"/>
                  </a:cubicBezTo>
                  <a:cubicBezTo>
                    <a:pt x="4000" y="7866"/>
                    <a:pt x="4049" y="7877"/>
                    <a:pt x="4103" y="7877"/>
                  </a:cubicBezTo>
                  <a:cubicBezTo>
                    <a:pt x="4379" y="7877"/>
                    <a:pt x="4767" y="7565"/>
                    <a:pt x="5022" y="7118"/>
                  </a:cubicBezTo>
                  <a:cubicBezTo>
                    <a:pt x="5212" y="6814"/>
                    <a:pt x="5251" y="6509"/>
                    <a:pt x="5212" y="6319"/>
                  </a:cubicBezTo>
                  <a:cubicBezTo>
                    <a:pt x="5149" y="6193"/>
                    <a:pt x="5086" y="6119"/>
                    <a:pt x="4980" y="6119"/>
                  </a:cubicBezTo>
                  <a:cubicBezTo>
                    <a:pt x="4958" y="6119"/>
                    <a:pt x="4934" y="6123"/>
                    <a:pt x="4908" y="6129"/>
                  </a:cubicBezTo>
                  <a:cubicBezTo>
                    <a:pt x="4756" y="6167"/>
                    <a:pt x="4566" y="6395"/>
                    <a:pt x="4452" y="6700"/>
                  </a:cubicBezTo>
                  <a:cubicBezTo>
                    <a:pt x="4376" y="6738"/>
                    <a:pt x="4337" y="6814"/>
                    <a:pt x="4299" y="6814"/>
                  </a:cubicBezTo>
                  <a:cubicBezTo>
                    <a:pt x="4261" y="6814"/>
                    <a:pt x="4261" y="6700"/>
                    <a:pt x="4299" y="6662"/>
                  </a:cubicBezTo>
                  <a:cubicBezTo>
                    <a:pt x="4490" y="6243"/>
                    <a:pt x="4718" y="5977"/>
                    <a:pt x="4946" y="5901"/>
                  </a:cubicBezTo>
                  <a:cubicBezTo>
                    <a:pt x="4977" y="5895"/>
                    <a:pt x="5007" y="5891"/>
                    <a:pt x="5036" y="5891"/>
                  </a:cubicBezTo>
                  <a:cubicBezTo>
                    <a:pt x="5185" y="5891"/>
                    <a:pt x="5307" y="5976"/>
                    <a:pt x="5403" y="6167"/>
                  </a:cubicBezTo>
                  <a:cubicBezTo>
                    <a:pt x="5441" y="6471"/>
                    <a:pt x="5403" y="6852"/>
                    <a:pt x="5136" y="7270"/>
                  </a:cubicBezTo>
                  <a:cubicBezTo>
                    <a:pt x="4946" y="7613"/>
                    <a:pt x="4718" y="7879"/>
                    <a:pt x="4452" y="8031"/>
                  </a:cubicBezTo>
                  <a:cubicBezTo>
                    <a:pt x="4309" y="8117"/>
                    <a:pt x="4166" y="8160"/>
                    <a:pt x="4024" y="8160"/>
                  </a:cubicBezTo>
                  <a:cubicBezTo>
                    <a:pt x="3976" y="8160"/>
                    <a:pt x="3929" y="8155"/>
                    <a:pt x="3881" y="8145"/>
                  </a:cubicBezTo>
                  <a:cubicBezTo>
                    <a:pt x="3501" y="7993"/>
                    <a:pt x="3424" y="7270"/>
                    <a:pt x="3729" y="6281"/>
                  </a:cubicBezTo>
                  <a:cubicBezTo>
                    <a:pt x="4261" y="4721"/>
                    <a:pt x="4680" y="2363"/>
                    <a:pt x="4185" y="1031"/>
                  </a:cubicBezTo>
                  <a:cubicBezTo>
                    <a:pt x="3970" y="312"/>
                    <a:pt x="3482" y="1"/>
                    <a:pt x="2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2"/>
            <p:cNvSpPr/>
            <p:nvPr/>
          </p:nvSpPr>
          <p:spPr>
            <a:xfrm>
              <a:off x="1786889" y="3586927"/>
              <a:ext cx="20203" cy="33322"/>
            </a:xfrm>
            <a:custGeom>
              <a:avLst/>
              <a:gdLst/>
              <a:ahLst/>
              <a:cxnLst/>
              <a:rect l="l" t="t" r="r" b="b"/>
              <a:pathLst>
                <a:path w="1523" h="2512" extrusionOk="0">
                  <a:moveTo>
                    <a:pt x="495" y="1"/>
                  </a:moveTo>
                  <a:cubicBezTo>
                    <a:pt x="381" y="419"/>
                    <a:pt x="343" y="800"/>
                    <a:pt x="190" y="1332"/>
                  </a:cubicBezTo>
                  <a:lnTo>
                    <a:pt x="152" y="1523"/>
                  </a:lnTo>
                  <a:lnTo>
                    <a:pt x="0" y="2512"/>
                  </a:lnTo>
                  <a:cubicBezTo>
                    <a:pt x="533" y="2169"/>
                    <a:pt x="989" y="1865"/>
                    <a:pt x="1522" y="1523"/>
                  </a:cubicBezTo>
                  <a:lnTo>
                    <a:pt x="1522" y="800"/>
                  </a:lnTo>
                  <a:cubicBezTo>
                    <a:pt x="1382" y="875"/>
                    <a:pt x="1251" y="910"/>
                    <a:pt x="1132" y="910"/>
                  </a:cubicBezTo>
                  <a:cubicBezTo>
                    <a:pt x="769" y="910"/>
                    <a:pt x="524" y="574"/>
                    <a:pt x="495" y="1"/>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2"/>
            <p:cNvSpPr/>
            <p:nvPr/>
          </p:nvSpPr>
          <p:spPr>
            <a:xfrm>
              <a:off x="1779819" y="3523348"/>
              <a:ext cx="17682" cy="102459"/>
            </a:xfrm>
            <a:custGeom>
              <a:avLst/>
              <a:gdLst/>
              <a:ahLst/>
              <a:cxnLst/>
              <a:rect l="l" t="t" r="r" b="b"/>
              <a:pathLst>
                <a:path w="1333" h="7724" extrusionOk="0">
                  <a:moveTo>
                    <a:pt x="1332" y="0"/>
                  </a:moveTo>
                  <a:lnTo>
                    <a:pt x="1332" y="0"/>
                  </a:lnTo>
                  <a:cubicBezTo>
                    <a:pt x="1142" y="457"/>
                    <a:pt x="1028" y="1027"/>
                    <a:pt x="876" y="1598"/>
                  </a:cubicBezTo>
                  <a:cubicBezTo>
                    <a:pt x="571" y="2777"/>
                    <a:pt x="191" y="5212"/>
                    <a:pt x="1" y="7723"/>
                  </a:cubicBezTo>
                  <a:cubicBezTo>
                    <a:pt x="115" y="7609"/>
                    <a:pt x="229" y="7495"/>
                    <a:pt x="343" y="7457"/>
                  </a:cubicBezTo>
                  <a:cubicBezTo>
                    <a:pt x="381" y="7114"/>
                    <a:pt x="457" y="6734"/>
                    <a:pt x="533" y="6354"/>
                  </a:cubicBezTo>
                  <a:lnTo>
                    <a:pt x="571" y="6163"/>
                  </a:lnTo>
                  <a:cubicBezTo>
                    <a:pt x="876" y="4794"/>
                    <a:pt x="1028" y="4071"/>
                    <a:pt x="1256" y="2131"/>
                  </a:cubicBezTo>
                  <a:cubicBezTo>
                    <a:pt x="1256" y="2093"/>
                    <a:pt x="1294" y="2017"/>
                    <a:pt x="1294" y="2017"/>
                  </a:cubicBezTo>
                  <a:cubicBezTo>
                    <a:pt x="1256" y="1370"/>
                    <a:pt x="1256" y="685"/>
                    <a:pt x="1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2"/>
            <p:cNvSpPr/>
            <p:nvPr/>
          </p:nvSpPr>
          <p:spPr>
            <a:xfrm>
              <a:off x="1838357" y="3537475"/>
              <a:ext cx="18186" cy="51481"/>
            </a:xfrm>
            <a:custGeom>
              <a:avLst/>
              <a:gdLst/>
              <a:ahLst/>
              <a:cxnLst/>
              <a:rect l="l" t="t" r="r" b="b"/>
              <a:pathLst>
                <a:path w="1371" h="3881" extrusionOk="0">
                  <a:moveTo>
                    <a:pt x="1370" y="0"/>
                  </a:moveTo>
                  <a:cubicBezTo>
                    <a:pt x="1180" y="533"/>
                    <a:pt x="952" y="1104"/>
                    <a:pt x="686" y="1788"/>
                  </a:cubicBezTo>
                  <a:cubicBezTo>
                    <a:pt x="381" y="2625"/>
                    <a:pt x="115" y="3310"/>
                    <a:pt x="1" y="3881"/>
                  </a:cubicBezTo>
                  <a:cubicBezTo>
                    <a:pt x="457" y="3577"/>
                    <a:pt x="876" y="3348"/>
                    <a:pt x="1370" y="3044"/>
                  </a:cubicBezTo>
                  <a:lnTo>
                    <a:pt x="1370" y="0"/>
                  </a:ln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2"/>
            <p:cNvSpPr/>
            <p:nvPr/>
          </p:nvSpPr>
          <p:spPr>
            <a:xfrm>
              <a:off x="1809095" y="3487015"/>
              <a:ext cx="58048" cy="118602"/>
            </a:xfrm>
            <a:custGeom>
              <a:avLst/>
              <a:gdLst/>
              <a:ahLst/>
              <a:cxnLst/>
              <a:rect l="l" t="t" r="r" b="b"/>
              <a:pathLst>
                <a:path w="4376" h="8941" extrusionOk="0">
                  <a:moveTo>
                    <a:pt x="4375" y="0"/>
                  </a:moveTo>
                  <a:lnTo>
                    <a:pt x="4375" y="0"/>
                  </a:lnTo>
                  <a:cubicBezTo>
                    <a:pt x="4223" y="114"/>
                    <a:pt x="4147" y="228"/>
                    <a:pt x="3995" y="342"/>
                  </a:cubicBezTo>
                  <a:cubicBezTo>
                    <a:pt x="3805" y="495"/>
                    <a:pt x="3614" y="609"/>
                    <a:pt x="3424" y="723"/>
                  </a:cubicBezTo>
                  <a:cubicBezTo>
                    <a:pt x="2985" y="974"/>
                    <a:pt x="2623" y="1057"/>
                    <a:pt x="2337" y="1057"/>
                  </a:cubicBezTo>
                  <a:cubicBezTo>
                    <a:pt x="1928" y="1057"/>
                    <a:pt x="1672" y="888"/>
                    <a:pt x="1560" y="799"/>
                  </a:cubicBezTo>
                  <a:cubicBezTo>
                    <a:pt x="1370" y="1294"/>
                    <a:pt x="837" y="2853"/>
                    <a:pt x="533" y="5060"/>
                  </a:cubicBezTo>
                  <a:cubicBezTo>
                    <a:pt x="837" y="5098"/>
                    <a:pt x="1103" y="5478"/>
                    <a:pt x="1103" y="6049"/>
                  </a:cubicBezTo>
                  <a:cubicBezTo>
                    <a:pt x="1103" y="6848"/>
                    <a:pt x="609" y="7799"/>
                    <a:pt x="0" y="8256"/>
                  </a:cubicBezTo>
                  <a:lnTo>
                    <a:pt x="0" y="8940"/>
                  </a:lnTo>
                  <a:cubicBezTo>
                    <a:pt x="228" y="8788"/>
                    <a:pt x="419" y="8712"/>
                    <a:pt x="609" y="8560"/>
                  </a:cubicBezTo>
                  <a:cubicBezTo>
                    <a:pt x="913" y="8370"/>
                    <a:pt x="1256" y="8256"/>
                    <a:pt x="1522" y="8027"/>
                  </a:cubicBezTo>
                  <a:cubicBezTo>
                    <a:pt x="1560" y="7761"/>
                    <a:pt x="1674" y="7457"/>
                    <a:pt x="1750" y="7152"/>
                  </a:cubicBezTo>
                  <a:cubicBezTo>
                    <a:pt x="2093" y="5935"/>
                    <a:pt x="2663" y="4565"/>
                    <a:pt x="3348" y="3158"/>
                  </a:cubicBezTo>
                  <a:cubicBezTo>
                    <a:pt x="3424" y="2891"/>
                    <a:pt x="3538" y="2701"/>
                    <a:pt x="3614" y="2587"/>
                  </a:cubicBezTo>
                  <a:cubicBezTo>
                    <a:pt x="3729" y="1598"/>
                    <a:pt x="4109" y="571"/>
                    <a:pt x="4375"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2"/>
            <p:cNvSpPr/>
            <p:nvPr/>
          </p:nvSpPr>
          <p:spPr>
            <a:xfrm>
              <a:off x="1875194" y="3429670"/>
              <a:ext cx="51999" cy="137598"/>
            </a:xfrm>
            <a:custGeom>
              <a:avLst/>
              <a:gdLst/>
              <a:ahLst/>
              <a:cxnLst/>
              <a:rect l="l" t="t" r="r" b="b"/>
              <a:pathLst>
                <a:path w="3920" h="10373" extrusionOk="0">
                  <a:moveTo>
                    <a:pt x="2537" y="0"/>
                  </a:moveTo>
                  <a:cubicBezTo>
                    <a:pt x="2395" y="0"/>
                    <a:pt x="2248" y="8"/>
                    <a:pt x="2093" y="24"/>
                  </a:cubicBezTo>
                  <a:cubicBezTo>
                    <a:pt x="2093" y="404"/>
                    <a:pt x="2055" y="823"/>
                    <a:pt x="1979" y="1165"/>
                  </a:cubicBezTo>
                  <a:cubicBezTo>
                    <a:pt x="1675" y="2345"/>
                    <a:pt x="686" y="5160"/>
                    <a:pt x="458" y="5731"/>
                  </a:cubicBezTo>
                  <a:cubicBezTo>
                    <a:pt x="572" y="5807"/>
                    <a:pt x="876" y="6225"/>
                    <a:pt x="686" y="7443"/>
                  </a:cubicBezTo>
                  <a:cubicBezTo>
                    <a:pt x="686" y="7823"/>
                    <a:pt x="572" y="8318"/>
                    <a:pt x="458" y="8888"/>
                  </a:cubicBezTo>
                  <a:cubicBezTo>
                    <a:pt x="305" y="9383"/>
                    <a:pt x="153" y="9839"/>
                    <a:pt x="1" y="10372"/>
                  </a:cubicBezTo>
                  <a:lnTo>
                    <a:pt x="724" y="9954"/>
                  </a:lnTo>
                  <a:cubicBezTo>
                    <a:pt x="762" y="7405"/>
                    <a:pt x="1104" y="4551"/>
                    <a:pt x="2093" y="2497"/>
                  </a:cubicBezTo>
                  <a:cubicBezTo>
                    <a:pt x="2588" y="1470"/>
                    <a:pt x="3197" y="785"/>
                    <a:pt x="3920" y="252"/>
                  </a:cubicBezTo>
                  <a:cubicBezTo>
                    <a:pt x="3501" y="103"/>
                    <a:pt x="3058"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2"/>
            <p:cNvSpPr/>
            <p:nvPr/>
          </p:nvSpPr>
          <p:spPr>
            <a:xfrm>
              <a:off x="1962000" y="3475395"/>
              <a:ext cx="9100" cy="40896"/>
            </a:xfrm>
            <a:custGeom>
              <a:avLst/>
              <a:gdLst/>
              <a:ahLst/>
              <a:cxnLst/>
              <a:rect l="l" t="t" r="r" b="b"/>
              <a:pathLst>
                <a:path w="686" h="3083" extrusionOk="0">
                  <a:moveTo>
                    <a:pt x="1" y="1"/>
                  </a:moveTo>
                  <a:lnTo>
                    <a:pt x="1" y="1"/>
                  </a:lnTo>
                  <a:cubicBezTo>
                    <a:pt x="77" y="800"/>
                    <a:pt x="115" y="1941"/>
                    <a:pt x="191" y="3083"/>
                  </a:cubicBezTo>
                  <a:cubicBezTo>
                    <a:pt x="305" y="2968"/>
                    <a:pt x="495" y="2892"/>
                    <a:pt x="685" y="2778"/>
                  </a:cubicBezTo>
                  <a:cubicBezTo>
                    <a:pt x="647" y="2208"/>
                    <a:pt x="571" y="1713"/>
                    <a:pt x="457" y="1409"/>
                  </a:cubicBezTo>
                  <a:cubicBezTo>
                    <a:pt x="305" y="952"/>
                    <a:pt x="115" y="45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2"/>
            <p:cNvSpPr/>
            <p:nvPr/>
          </p:nvSpPr>
          <p:spPr>
            <a:xfrm>
              <a:off x="1887822" y="3435029"/>
              <a:ext cx="73183" cy="125169"/>
            </a:xfrm>
            <a:custGeom>
              <a:avLst/>
              <a:gdLst/>
              <a:ahLst/>
              <a:cxnLst/>
              <a:rect l="l" t="t" r="r" b="b"/>
              <a:pathLst>
                <a:path w="5517" h="9436" extrusionOk="0">
                  <a:moveTo>
                    <a:pt x="3196" y="0"/>
                  </a:moveTo>
                  <a:cubicBezTo>
                    <a:pt x="2435" y="457"/>
                    <a:pt x="1826" y="1180"/>
                    <a:pt x="1332" y="2169"/>
                  </a:cubicBezTo>
                  <a:cubicBezTo>
                    <a:pt x="342" y="4147"/>
                    <a:pt x="38" y="6963"/>
                    <a:pt x="0" y="9435"/>
                  </a:cubicBezTo>
                  <a:cubicBezTo>
                    <a:pt x="1826" y="8370"/>
                    <a:pt x="3614" y="7229"/>
                    <a:pt x="5517" y="6202"/>
                  </a:cubicBezTo>
                  <a:cubicBezTo>
                    <a:pt x="5478" y="4680"/>
                    <a:pt x="5402" y="3310"/>
                    <a:pt x="5288" y="2473"/>
                  </a:cubicBezTo>
                  <a:lnTo>
                    <a:pt x="5288" y="2397"/>
                  </a:lnTo>
                  <a:cubicBezTo>
                    <a:pt x="4756" y="1294"/>
                    <a:pt x="4147" y="419"/>
                    <a:pt x="3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1866121" y="3182331"/>
              <a:ext cx="35338" cy="26119"/>
            </a:xfrm>
            <a:custGeom>
              <a:avLst/>
              <a:gdLst/>
              <a:ahLst/>
              <a:cxnLst/>
              <a:rect l="l" t="t" r="r" b="b"/>
              <a:pathLst>
                <a:path w="2664" h="1969" extrusionOk="0">
                  <a:moveTo>
                    <a:pt x="1506" y="1"/>
                  </a:moveTo>
                  <a:cubicBezTo>
                    <a:pt x="790" y="1"/>
                    <a:pt x="252" y="716"/>
                    <a:pt x="0" y="1094"/>
                  </a:cubicBezTo>
                  <a:cubicBezTo>
                    <a:pt x="114" y="1094"/>
                    <a:pt x="228" y="1056"/>
                    <a:pt x="381" y="1056"/>
                  </a:cubicBezTo>
                  <a:cubicBezTo>
                    <a:pt x="423" y="1054"/>
                    <a:pt x="465" y="1053"/>
                    <a:pt x="506" y="1053"/>
                  </a:cubicBezTo>
                  <a:cubicBezTo>
                    <a:pt x="1290" y="1053"/>
                    <a:pt x="1967" y="1391"/>
                    <a:pt x="2473" y="1969"/>
                  </a:cubicBezTo>
                  <a:cubicBezTo>
                    <a:pt x="2549" y="1778"/>
                    <a:pt x="2663" y="1436"/>
                    <a:pt x="2663" y="1056"/>
                  </a:cubicBezTo>
                  <a:cubicBezTo>
                    <a:pt x="2587" y="637"/>
                    <a:pt x="2397" y="295"/>
                    <a:pt x="1978" y="104"/>
                  </a:cubicBezTo>
                  <a:cubicBezTo>
                    <a:pt x="1814" y="32"/>
                    <a:pt x="1656" y="1"/>
                    <a:pt x="1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1859555" y="3456731"/>
              <a:ext cx="29289" cy="60064"/>
            </a:xfrm>
            <a:custGeom>
              <a:avLst/>
              <a:gdLst/>
              <a:ahLst/>
              <a:cxnLst/>
              <a:rect l="l" t="t" r="r" b="b"/>
              <a:pathLst>
                <a:path w="2208" h="4528" extrusionOk="0">
                  <a:moveTo>
                    <a:pt x="2207" y="0"/>
                  </a:moveTo>
                  <a:lnTo>
                    <a:pt x="2207" y="0"/>
                  </a:lnTo>
                  <a:cubicBezTo>
                    <a:pt x="1979" y="457"/>
                    <a:pt x="1637" y="1142"/>
                    <a:pt x="952" y="1903"/>
                  </a:cubicBezTo>
                  <a:cubicBezTo>
                    <a:pt x="914" y="2017"/>
                    <a:pt x="191" y="3234"/>
                    <a:pt x="1" y="4528"/>
                  </a:cubicBezTo>
                  <a:cubicBezTo>
                    <a:pt x="495" y="3919"/>
                    <a:pt x="876" y="3767"/>
                    <a:pt x="990" y="3729"/>
                  </a:cubicBezTo>
                  <a:cubicBezTo>
                    <a:pt x="1142" y="3386"/>
                    <a:pt x="1675" y="2169"/>
                    <a:pt x="2131" y="305"/>
                  </a:cubicBezTo>
                  <a:cubicBezTo>
                    <a:pt x="2207" y="191"/>
                    <a:pt x="2207" y="114"/>
                    <a:pt x="2207"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2"/>
            <p:cNvSpPr/>
            <p:nvPr/>
          </p:nvSpPr>
          <p:spPr>
            <a:xfrm>
              <a:off x="1770732" y="3318748"/>
              <a:ext cx="131231" cy="179900"/>
            </a:xfrm>
            <a:custGeom>
              <a:avLst/>
              <a:gdLst/>
              <a:ahLst/>
              <a:cxnLst/>
              <a:rect l="l" t="t" r="r" b="b"/>
              <a:pathLst>
                <a:path w="9893" h="13562" extrusionOk="0">
                  <a:moveTo>
                    <a:pt x="8712" y="658"/>
                  </a:moveTo>
                  <a:cubicBezTo>
                    <a:pt x="8725" y="658"/>
                    <a:pt x="8738" y="660"/>
                    <a:pt x="8751" y="663"/>
                  </a:cubicBezTo>
                  <a:cubicBezTo>
                    <a:pt x="8941" y="663"/>
                    <a:pt x="8979" y="891"/>
                    <a:pt x="8941" y="1272"/>
                  </a:cubicBezTo>
                  <a:cubicBezTo>
                    <a:pt x="8941" y="1348"/>
                    <a:pt x="8903" y="1424"/>
                    <a:pt x="8827" y="1424"/>
                  </a:cubicBezTo>
                  <a:cubicBezTo>
                    <a:pt x="8789" y="1424"/>
                    <a:pt x="8751" y="1386"/>
                    <a:pt x="8789" y="1348"/>
                  </a:cubicBezTo>
                  <a:cubicBezTo>
                    <a:pt x="8827" y="1082"/>
                    <a:pt x="8789" y="967"/>
                    <a:pt x="8713" y="891"/>
                  </a:cubicBezTo>
                  <a:cubicBezTo>
                    <a:pt x="8599" y="891"/>
                    <a:pt x="8447" y="1005"/>
                    <a:pt x="8371" y="1234"/>
                  </a:cubicBezTo>
                  <a:cubicBezTo>
                    <a:pt x="8028" y="1919"/>
                    <a:pt x="8256" y="2299"/>
                    <a:pt x="8256" y="2299"/>
                  </a:cubicBezTo>
                  <a:cubicBezTo>
                    <a:pt x="8333" y="2337"/>
                    <a:pt x="8256" y="2375"/>
                    <a:pt x="8218" y="2489"/>
                  </a:cubicBezTo>
                  <a:lnTo>
                    <a:pt x="8180" y="2527"/>
                  </a:lnTo>
                  <a:lnTo>
                    <a:pt x="8066" y="2527"/>
                  </a:lnTo>
                  <a:cubicBezTo>
                    <a:pt x="8066" y="2527"/>
                    <a:pt x="7762" y="2033"/>
                    <a:pt x="8218" y="1158"/>
                  </a:cubicBezTo>
                  <a:cubicBezTo>
                    <a:pt x="8393" y="844"/>
                    <a:pt x="8567" y="658"/>
                    <a:pt x="8712" y="658"/>
                  </a:cubicBezTo>
                  <a:close/>
                  <a:moveTo>
                    <a:pt x="4094" y="7724"/>
                  </a:moveTo>
                  <a:cubicBezTo>
                    <a:pt x="4110" y="7724"/>
                    <a:pt x="4127" y="7729"/>
                    <a:pt x="4148" y="7739"/>
                  </a:cubicBezTo>
                  <a:cubicBezTo>
                    <a:pt x="4148" y="7891"/>
                    <a:pt x="4148" y="7929"/>
                    <a:pt x="4072" y="8006"/>
                  </a:cubicBezTo>
                  <a:cubicBezTo>
                    <a:pt x="3995" y="8120"/>
                    <a:pt x="3881" y="8234"/>
                    <a:pt x="3805" y="8310"/>
                  </a:cubicBezTo>
                  <a:cubicBezTo>
                    <a:pt x="3805" y="8500"/>
                    <a:pt x="3767" y="8805"/>
                    <a:pt x="3615" y="9071"/>
                  </a:cubicBezTo>
                  <a:cubicBezTo>
                    <a:pt x="3501" y="9261"/>
                    <a:pt x="3387" y="9413"/>
                    <a:pt x="3235" y="9451"/>
                  </a:cubicBezTo>
                  <a:lnTo>
                    <a:pt x="3197" y="9451"/>
                  </a:lnTo>
                  <a:cubicBezTo>
                    <a:pt x="3099" y="9508"/>
                    <a:pt x="3014" y="9532"/>
                    <a:pt x="2940" y="9532"/>
                  </a:cubicBezTo>
                  <a:cubicBezTo>
                    <a:pt x="2666" y="9532"/>
                    <a:pt x="2542" y="9204"/>
                    <a:pt x="2512" y="8995"/>
                  </a:cubicBezTo>
                  <a:lnTo>
                    <a:pt x="2283" y="8995"/>
                  </a:lnTo>
                  <a:cubicBezTo>
                    <a:pt x="2245" y="8995"/>
                    <a:pt x="2245" y="8881"/>
                    <a:pt x="2245" y="8843"/>
                  </a:cubicBezTo>
                  <a:cubicBezTo>
                    <a:pt x="2283" y="8805"/>
                    <a:pt x="2322" y="8766"/>
                    <a:pt x="2360" y="8766"/>
                  </a:cubicBezTo>
                  <a:lnTo>
                    <a:pt x="2512" y="8766"/>
                  </a:lnTo>
                  <a:cubicBezTo>
                    <a:pt x="2512" y="8652"/>
                    <a:pt x="2550" y="8576"/>
                    <a:pt x="2626" y="8462"/>
                  </a:cubicBezTo>
                  <a:cubicBezTo>
                    <a:pt x="2702" y="8272"/>
                    <a:pt x="2854" y="8120"/>
                    <a:pt x="3044" y="8044"/>
                  </a:cubicBezTo>
                  <a:cubicBezTo>
                    <a:pt x="3191" y="7963"/>
                    <a:pt x="3310" y="7935"/>
                    <a:pt x="3407" y="7935"/>
                  </a:cubicBezTo>
                  <a:cubicBezTo>
                    <a:pt x="3587" y="7935"/>
                    <a:pt x="3693" y="8032"/>
                    <a:pt x="3767" y="8082"/>
                  </a:cubicBezTo>
                  <a:cubicBezTo>
                    <a:pt x="3843" y="8006"/>
                    <a:pt x="3881" y="7891"/>
                    <a:pt x="3995" y="7815"/>
                  </a:cubicBezTo>
                  <a:cubicBezTo>
                    <a:pt x="4023" y="7760"/>
                    <a:pt x="4051" y="7724"/>
                    <a:pt x="4094" y="7724"/>
                  </a:cubicBezTo>
                  <a:close/>
                  <a:moveTo>
                    <a:pt x="8781" y="1"/>
                  </a:moveTo>
                  <a:cubicBezTo>
                    <a:pt x="8721" y="1"/>
                    <a:pt x="8660" y="18"/>
                    <a:pt x="8599" y="54"/>
                  </a:cubicBezTo>
                  <a:cubicBezTo>
                    <a:pt x="8142" y="321"/>
                    <a:pt x="7686" y="1424"/>
                    <a:pt x="7686" y="1424"/>
                  </a:cubicBezTo>
                  <a:lnTo>
                    <a:pt x="7686" y="1462"/>
                  </a:lnTo>
                  <a:lnTo>
                    <a:pt x="5593" y="3478"/>
                  </a:lnTo>
                  <a:cubicBezTo>
                    <a:pt x="5555" y="3859"/>
                    <a:pt x="5403" y="5266"/>
                    <a:pt x="4148" y="5989"/>
                  </a:cubicBezTo>
                  <a:cubicBezTo>
                    <a:pt x="3939" y="6094"/>
                    <a:pt x="3753" y="6152"/>
                    <a:pt x="3589" y="6152"/>
                  </a:cubicBezTo>
                  <a:cubicBezTo>
                    <a:pt x="3456" y="6152"/>
                    <a:pt x="3337" y="6113"/>
                    <a:pt x="3235" y="6027"/>
                  </a:cubicBezTo>
                  <a:cubicBezTo>
                    <a:pt x="2854" y="5761"/>
                    <a:pt x="2778" y="5076"/>
                    <a:pt x="2778" y="4848"/>
                  </a:cubicBezTo>
                  <a:cubicBezTo>
                    <a:pt x="2740" y="4829"/>
                    <a:pt x="2673" y="4810"/>
                    <a:pt x="2578" y="4810"/>
                  </a:cubicBezTo>
                  <a:cubicBezTo>
                    <a:pt x="2483" y="4810"/>
                    <a:pt x="2360" y="4829"/>
                    <a:pt x="2207" y="4886"/>
                  </a:cubicBezTo>
                  <a:cubicBezTo>
                    <a:pt x="2207" y="5190"/>
                    <a:pt x="2207" y="5647"/>
                    <a:pt x="2169" y="6370"/>
                  </a:cubicBezTo>
                  <a:cubicBezTo>
                    <a:pt x="2093" y="7169"/>
                    <a:pt x="2131" y="7663"/>
                    <a:pt x="2283" y="7701"/>
                  </a:cubicBezTo>
                  <a:cubicBezTo>
                    <a:pt x="2293" y="7706"/>
                    <a:pt x="2304" y="7708"/>
                    <a:pt x="2316" y="7708"/>
                  </a:cubicBezTo>
                  <a:cubicBezTo>
                    <a:pt x="2399" y="7708"/>
                    <a:pt x="2540" y="7592"/>
                    <a:pt x="2740" y="7359"/>
                  </a:cubicBezTo>
                  <a:cubicBezTo>
                    <a:pt x="2759" y="7340"/>
                    <a:pt x="2788" y="7330"/>
                    <a:pt x="2811" y="7330"/>
                  </a:cubicBezTo>
                  <a:cubicBezTo>
                    <a:pt x="2835" y="7330"/>
                    <a:pt x="2854" y="7340"/>
                    <a:pt x="2854" y="7359"/>
                  </a:cubicBezTo>
                  <a:cubicBezTo>
                    <a:pt x="2854" y="7435"/>
                    <a:pt x="2854" y="7511"/>
                    <a:pt x="2816" y="7549"/>
                  </a:cubicBezTo>
                  <a:cubicBezTo>
                    <a:pt x="2664" y="7739"/>
                    <a:pt x="2512" y="7853"/>
                    <a:pt x="2360" y="7929"/>
                  </a:cubicBezTo>
                  <a:cubicBezTo>
                    <a:pt x="2283" y="8006"/>
                    <a:pt x="2169" y="8006"/>
                    <a:pt x="2131" y="8006"/>
                  </a:cubicBezTo>
                  <a:cubicBezTo>
                    <a:pt x="1941" y="7891"/>
                    <a:pt x="1903" y="7435"/>
                    <a:pt x="1979" y="6484"/>
                  </a:cubicBezTo>
                  <a:cubicBezTo>
                    <a:pt x="2093" y="5761"/>
                    <a:pt x="2093" y="5342"/>
                    <a:pt x="2017" y="5038"/>
                  </a:cubicBezTo>
                  <a:lnTo>
                    <a:pt x="2017" y="5038"/>
                  </a:lnTo>
                  <a:cubicBezTo>
                    <a:pt x="1903" y="5190"/>
                    <a:pt x="1789" y="5342"/>
                    <a:pt x="1751" y="5381"/>
                  </a:cubicBezTo>
                  <a:cubicBezTo>
                    <a:pt x="1751" y="5647"/>
                    <a:pt x="1599" y="7169"/>
                    <a:pt x="267" y="7929"/>
                  </a:cubicBezTo>
                  <a:lnTo>
                    <a:pt x="1" y="8082"/>
                  </a:lnTo>
                  <a:cubicBezTo>
                    <a:pt x="463" y="9899"/>
                    <a:pt x="1274" y="10869"/>
                    <a:pt x="2334" y="10869"/>
                  </a:cubicBezTo>
                  <a:cubicBezTo>
                    <a:pt x="2583" y="10869"/>
                    <a:pt x="2845" y="10815"/>
                    <a:pt x="3120" y="10707"/>
                  </a:cubicBezTo>
                  <a:cubicBezTo>
                    <a:pt x="3881" y="10364"/>
                    <a:pt x="4718" y="9565"/>
                    <a:pt x="5479" y="8272"/>
                  </a:cubicBezTo>
                  <a:cubicBezTo>
                    <a:pt x="5506" y="8245"/>
                    <a:pt x="5533" y="8218"/>
                    <a:pt x="5560" y="8218"/>
                  </a:cubicBezTo>
                  <a:cubicBezTo>
                    <a:pt x="5571" y="8218"/>
                    <a:pt x="5582" y="8223"/>
                    <a:pt x="5593" y="8234"/>
                  </a:cubicBezTo>
                  <a:cubicBezTo>
                    <a:pt x="5669" y="8272"/>
                    <a:pt x="5593" y="8310"/>
                    <a:pt x="5593" y="8424"/>
                  </a:cubicBezTo>
                  <a:cubicBezTo>
                    <a:pt x="5175" y="9071"/>
                    <a:pt x="4794" y="9641"/>
                    <a:pt x="4376" y="10022"/>
                  </a:cubicBezTo>
                  <a:cubicBezTo>
                    <a:pt x="4414" y="10326"/>
                    <a:pt x="4528" y="11277"/>
                    <a:pt x="4452" y="13332"/>
                  </a:cubicBezTo>
                  <a:cubicBezTo>
                    <a:pt x="4533" y="13372"/>
                    <a:pt x="4784" y="13562"/>
                    <a:pt x="5217" y="13562"/>
                  </a:cubicBezTo>
                  <a:cubicBezTo>
                    <a:pt x="5602" y="13562"/>
                    <a:pt x="6131" y="13412"/>
                    <a:pt x="6811" y="12875"/>
                  </a:cubicBezTo>
                  <a:cubicBezTo>
                    <a:pt x="8371" y="11620"/>
                    <a:pt x="8827" y="10212"/>
                    <a:pt x="8903" y="9984"/>
                  </a:cubicBezTo>
                  <a:cubicBezTo>
                    <a:pt x="8751" y="9071"/>
                    <a:pt x="8637" y="8158"/>
                    <a:pt x="8561" y="7321"/>
                  </a:cubicBezTo>
                  <a:cubicBezTo>
                    <a:pt x="8371" y="5190"/>
                    <a:pt x="8409" y="3478"/>
                    <a:pt x="8409" y="3478"/>
                  </a:cubicBezTo>
                  <a:lnTo>
                    <a:pt x="8409" y="3440"/>
                  </a:lnTo>
                  <a:cubicBezTo>
                    <a:pt x="8409" y="3440"/>
                    <a:pt x="8409" y="3364"/>
                    <a:pt x="8447" y="3364"/>
                  </a:cubicBezTo>
                  <a:cubicBezTo>
                    <a:pt x="8485" y="3288"/>
                    <a:pt x="9892" y="1158"/>
                    <a:pt x="9131" y="207"/>
                  </a:cubicBezTo>
                  <a:cubicBezTo>
                    <a:pt x="9028" y="77"/>
                    <a:pt x="8907" y="1"/>
                    <a:pt x="8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2"/>
            <p:cNvSpPr/>
            <p:nvPr/>
          </p:nvSpPr>
          <p:spPr>
            <a:xfrm>
              <a:off x="1888830" y="3433517"/>
              <a:ext cx="2534" cy="13636"/>
            </a:xfrm>
            <a:custGeom>
              <a:avLst/>
              <a:gdLst/>
              <a:ahLst/>
              <a:cxnLst/>
              <a:rect l="l" t="t" r="r" b="b"/>
              <a:pathLst>
                <a:path w="191" h="1028" extrusionOk="0">
                  <a:moveTo>
                    <a:pt x="0" y="0"/>
                  </a:moveTo>
                  <a:cubicBezTo>
                    <a:pt x="38" y="343"/>
                    <a:pt x="76" y="723"/>
                    <a:pt x="114" y="1028"/>
                  </a:cubicBezTo>
                  <a:cubicBezTo>
                    <a:pt x="190" y="571"/>
                    <a:pt x="190" y="305"/>
                    <a:pt x="76" y="153"/>
                  </a:cubicBezTo>
                  <a:cubicBezTo>
                    <a:pt x="38" y="38"/>
                    <a:pt x="38" y="0"/>
                    <a:pt x="0"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2"/>
            <p:cNvSpPr/>
            <p:nvPr/>
          </p:nvSpPr>
          <p:spPr>
            <a:xfrm>
              <a:off x="1795975" y="3557160"/>
              <a:ext cx="3038" cy="15653"/>
            </a:xfrm>
            <a:custGeom>
              <a:avLst/>
              <a:gdLst/>
              <a:ahLst/>
              <a:cxnLst/>
              <a:rect l="l" t="t" r="r" b="b"/>
              <a:pathLst>
                <a:path w="229" h="1180" extrusionOk="0">
                  <a:moveTo>
                    <a:pt x="152" y="0"/>
                  </a:moveTo>
                  <a:cubicBezTo>
                    <a:pt x="76" y="495"/>
                    <a:pt x="38" y="875"/>
                    <a:pt x="0" y="1180"/>
                  </a:cubicBezTo>
                  <a:cubicBezTo>
                    <a:pt x="38" y="989"/>
                    <a:pt x="152" y="799"/>
                    <a:pt x="228" y="685"/>
                  </a:cubicBezTo>
                  <a:cubicBezTo>
                    <a:pt x="190" y="419"/>
                    <a:pt x="190" y="190"/>
                    <a:pt x="152"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2"/>
            <p:cNvSpPr/>
            <p:nvPr/>
          </p:nvSpPr>
          <p:spPr>
            <a:xfrm>
              <a:off x="1859555" y="3519275"/>
              <a:ext cx="20707" cy="57570"/>
            </a:xfrm>
            <a:custGeom>
              <a:avLst/>
              <a:gdLst/>
              <a:ahLst/>
              <a:cxnLst/>
              <a:rect l="l" t="t" r="r" b="b"/>
              <a:pathLst>
                <a:path w="1561" h="4340" extrusionOk="0">
                  <a:moveTo>
                    <a:pt x="951" y="0"/>
                  </a:moveTo>
                  <a:cubicBezTo>
                    <a:pt x="657" y="0"/>
                    <a:pt x="329" y="412"/>
                    <a:pt x="1" y="1068"/>
                  </a:cubicBezTo>
                  <a:lnTo>
                    <a:pt x="1" y="4340"/>
                  </a:lnTo>
                  <a:cubicBezTo>
                    <a:pt x="115" y="4226"/>
                    <a:pt x="229" y="4150"/>
                    <a:pt x="381" y="4112"/>
                  </a:cubicBezTo>
                  <a:cubicBezTo>
                    <a:pt x="495" y="3845"/>
                    <a:pt x="533" y="3617"/>
                    <a:pt x="609" y="3351"/>
                  </a:cubicBezTo>
                  <a:cubicBezTo>
                    <a:pt x="1104" y="1829"/>
                    <a:pt x="1560" y="117"/>
                    <a:pt x="990" y="3"/>
                  </a:cubicBezTo>
                  <a:cubicBezTo>
                    <a:pt x="977" y="1"/>
                    <a:pt x="964" y="0"/>
                    <a:pt x="951"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2"/>
            <p:cNvSpPr/>
            <p:nvPr/>
          </p:nvSpPr>
          <p:spPr>
            <a:xfrm>
              <a:off x="1833449" y="3417772"/>
              <a:ext cx="71034" cy="175735"/>
            </a:xfrm>
            <a:custGeom>
              <a:avLst/>
              <a:gdLst/>
              <a:ahLst/>
              <a:cxnLst/>
              <a:rect l="l" t="t" r="r" b="b"/>
              <a:pathLst>
                <a:path w="5355" h="13248" extrusionOk="0">
                  <a:moveTo>
                    <a:pt x="4335" y="1"/>
                  </a:moveTo>
                  <a:cubicBezTo>
                    <a:pt x="4284" y="1"/>
                    <a:pt x="4231" y="3"/>
                    <a:pt x="4175" y="8"/>
                  </a:cubicBezTo>
                  <a:cubicBezTo>
                    <a:pt x="4213" y="274"/>
                    <a:pt x="4213" y="617"/>
                    <a:pt x="4251" y="959"/>
                  </a:cubicBezTo>
                  <a:cubicBezTo>
                    <a:pt x="4365" y="959"/>
                    <a:pt x="4441" y="997"/>
                    <a:pt x="4556" y="1225"/>
                  </a:cubicBezTo>
                  <a:cubicBezTo>
                    <a:pt x="4670" y="1606"/>
                    <a:pt x="4632" y="2329"/>
                    <a:pt x="4403" y="3318"/>
                  </a:cubicBezTo>
                  <a:cubicBezTo>
                    <a:pt x="3833" y="5524"/>
                    <a:pt x="3224" y="6856"/>
                    <a:pt x="3224" y="6894"/>
                  </a:cubicBezTo>
                  <a:cubicBezTo>
                    <a:pt x="3148" y="6932"/>
                    <a:pt x="3148" y="6970"/>
                    <a:pt x="3110" y="6970"/>
                  </a:cubicBezTo>
                  <a:cubicBezTo>
                    <a:pt x="3072" y="6970"/>
                    <a:pt x="2501" y="7046"/>
                    <a:pt x="1778" y="8492"/>
                  </a:cubicBezTo>
                  <a:cubicBezTo>
                    <a:pt x="1132" y="9937"/>
                    <a:pt x="599" y="11269"/>
                    <a:pt x="257" y="12448"/>
                  </a:cubicBezTo>
                  <a:cubicBezTo>
                    <a:pt x="204" y="12659"/>
                    <a:pt x="151" y="12852"/>
                    <a:pt x="98" y="13027"/>
                  </a:cubicBezTo>
                  <a:lnTo>
                    <a:pt x="98" y="13027"/>
                  </a:lnTo>
                  <a:cubicBezTo>
                    <a:pt x="122" y="13007"/>
                    <a:pt x="150" y="12991"/>
                    <a:pt x="181" y="12981"/>
                  </a:cubicBezTo>
                  <a:cubicBezTo>
                    <a:pt x="295" y="12410"/>
                    <a:pt x="561" y="11649"/>
                    <a:pt x="941" y="10736"/>
                  </a:cubicBezTo>
                  <a:cubicBezTo>
                    <a:pt x="1667" y="8886"/>
                    <a:pt x="2254" y="7416"/>
                    <a:pt x="2967" y="7416"/>
                  </a:cubicBezTo>
                  <a:cubicBezTo>
                    <a:pt x="3002" y="7416"/>
                    <a:pt x="3037" y="7420"/>
                    <a:pt x="3072" y="7427"/>
                  </a:cubicBezTo>
                  <a:cubicBezTo>
                    <a:pt x="3795" y="7503"/>
                    <a:pt x="3300" y="9329"/>
                    <a:pt x="2768" y="11041"/>
                  </a:cubicBezTo>
                  <a:cubicBezTo>
                    <a:pt x="2730" y="11269"/>
                    <a:pt x="2653" y="11459"/>
                    <a:pt x="2577" y="11649"/>
                  </a:cubicBezTo>
                  <a:cubicBezTo>
                    <a:pt x="2691" y="11611"/>
                    <a:pt x="2844" y="11497"/>
                    <a:pt x="2920" y="11459"/>
                  </a:cubicBezTo>
                  <a:cubicBezTo>
                    <a:pt x="2958" y="11459"/>
                    <a:pt x="2958" y="11421"/>
                    <a:pt x="3034" y="11421"/>
                  </a:cubicBezTo>
                  <a:cubicBezTo>
                    <a:pt x="3224" y="10851"/>
                    <a:pt x="3338" y="10318"/>
                    <a:pt x="3490" y="9823"/>
                  </a:cubicBezTo>
                  <a:cubicBezTo>
                    <a:pt x="3643" y="9253"/>
                    <a:pt x="3795" y="8758"/>
                    <a:pt x="3833" y="8454"/>
                  </a:cubicBezTo>
                  <a:cubicBezTo>
                    <a:pt x="4061" y="7160"/>
                    <a:pt x="3643" y="6932"/>
                    <a:pt x="3605" y="6932"/>
                  </a:cubicBezTo>
                  <a:cubicBezTo>
                    <a:pt x="3528" y="6932"/>
                    <a:pt x="3528" y="6856"/>
                    <a:pt x="3605" y="6780"/>
                  </a:cubicBezTo>
                  <a:cubicBezTo>
                    <a:pt x="3605" y="6742"/>
                    <a:pt x="4822" y="3470"/>
                    <a:pt x="5126" y="2176"/>
                  </a:cubicBezTo>
                  <a:cubicBezTo>
                    <a:pt x="5240" y="1644"/>
                    <a:pt x="5355" y="921"/>
                    <a:pt x="5126" y="426"/>
                  </a:cubicBezTo>
                  <a:cubicBezTo>
                    <a:pt x="4959" y="126"/>
                    <a:pt x="4704" y="1"/>
                    <a:pt x="4335" y="1"/>
                  </a:cubicBezTo>
                  <a:close/>
                  <a:moveTo>
                    <a:pt x="98" y="13027"/>
                  </a:moveTo>
                  <a:cubicBezTo>
                    <a:pt x="34" y="13080"/>
                    <a:pt x="1" y="13164"/>
                    <a:pt x="28" y="13247"/>
                  </a:cubicBezTo>
                  <a:cubicBezTo>
                    <a:pt x="52" y="13177"/>
                    <a:pt x="75" y="13104"/>
                    <a:pt x="98" y="130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2"/>
            <p:cNvSpPr/>
            <p:nvPr/>
          </p:nvSpPr>
          <p:spPr>
            <a:xfrm>
              <a:off x="1805553" y="3473883"/>
              <a:ext cx="23731" cy="82787"/>
            </a:xfrm>
            <a:custGeom>
              <a:avLst/>
              <a:gdLst/>
              <a:ahLst/>
              <a:cxnLst/>
              <a:rect l="l" t="t" r="r" b="b"/>
              <a:pathLst>
                <a:path w="1789" h="6241" extrusionOk="0">
                  <a:moveTo>
                    <a:pt x="1789" y="1"/>
                  </a:moveTo>
                  <a:cubicBezTo>
                    <a:pt x="1447" y="191"/>
                    <a:pt x="381" y="1294"/>
                    <a:pt x="115" y="3539"/>
                  </a:cubicBezTo>
                  <a:cubicBezTo>
                    <a:pt x="1" y="4985"/>
                    <a:pt x="191" y="6050"/>
                    <a:pt x="229" y="6240"/>
                  </a:cubicBezTo>
                  <a:cubicBezTo>
                    <a:pt x="381" y="6126"/>
                    <a:pt x="495" y="6088"/>
                    <a:pt x="648" y="6088"/>
                  </a:cubicBezTo>
                  <a:cubicBezTo>
                    <a:pt x="990" y="3843"/>
                    <a:pt x="1561" y="2131"/>
                    <a:pt x="1789" y="1713"/>
                  </a:cubicBezTo>
                  <a:lnTo>
                    <a:pt x="17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2"/>
            <p:cNvSpPr/>
            <p:nvPr/>
          </p:nvSpPr>
          <p:spPr>
            <a:xfrm>
              <a:off x="1795975" y="3557160"/>
              <a:ext cx="26251" cy="38044"/>
            </a:xfrm>
            <a:custGeom>
              <a:avLst/>
              <a:gdLst/>
              <a:ahLst/>
              <a:cxnLst/>
              <a:rect l="l" t="t" r="r" b="b"/>
              <a:pathLst>
                <a:path w="1979" h="2868" extrusionOk="0">
                  <a:moveTo>
                    <a:pt x="1484" y="0"/>
                  </a:moveTo>
                  <a:cubicBezTo>
                    <a:pt x="1522" y="152"/>
                    <a:pt x="1560" y="343"/>
                    <a:pt x="1560" y="571"/>
                  </a:cubicBezTo>
                  <a:cubicBezTo>
                    <a:pt x="1560" y="1141"/>
                    <a:pt x="1217" y="1826"/>
                    <a:pt x="799" y="2055"/>
                  </a:cubicBezTo>
                  <a:cubicBezTo>
                    <a:pt x="691" y="2114"/>
                    <a:pt x="588" y="2142"/>
                    <a:pt x="494" y="2142"/>
                  </a:cubicBezTo>
                  <a:cubicBezTo>
                    <a:pt x="226" y="2142"/>
                    <a:pt x="38" y="1907"/>
                    <a:pt x="38" y="1484"/>
                  </a:cubicBezTo>
                  <a:cubicBezTo>
                    <a:pt x="0" y="1674"/>
                    <a:pt x="0" y="1826"/>
                    <a:pt x="0" y="2016"/>
                  </a:cubicBezTo>
                  <a:cubicBezTo>
                    <a:pt x="0" y="2544"/>
                    <a:pt x="248" y="2868"/>
                    <a:pt x="622" y="2868"/>
                  </a:cubicBezTo>
                  <a:cubicBezTo>
                    <a:pt x="734" y="2868"/>
                    <a:pt x="858" y="2839"/>
                    <a:pt x="989" y="2777"/>
                  </a:cubicBezTo>
                  <a:cubicBezTo>
                    <a:pt x="1560" y="2435"/>
                    <a:pt x="1978" y="1560"/>
                    <a:pt x="1978" y="875"/>
                  </a:cubicBezTo>
                  <a:cubicBezTo>
                    <a:pt x="1978" y="343"/>
                    <a:pt x="1750" y="38"/>
                    <a:pt x="1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2"/>
            <p:cNvSpPr/>
            <p:nvPr/>
          </p:nvSpPr>
          <p:spPr>
            <a:xfrm>
              <a:off x="1807078" y="3431501"/>
              <a:ext cx="12124" cy="11050"/>
            </a:xfrm>
            <a:custGeom>
              <a:avLst/>
              <a:gdLst/>
              <a:ahLst/>
              <a:cxnLst/>
              <a:rect l="l" t="t" r="r" b="b"/>
              <a:pathLst>
                <a:path w="914" h="833" extrusionOk="0">
                  <a:moveTo>
                    <a:pt x="913" y="0"/>
                  </a:moveTo>
                  <a:lnTo>
                    <a:pt x="913" y="0"/>
                  </a:lnTo>
                  <a:cubicBezTo>
                    <a:pt x="761" y="152"/>
                    <a:pt x="647" y="266"/>
                    <a:pt x="533" y="305"/>
                  </a:cubicBezTo>
                  <a:cubicBezTo>
                    <a:pt x="304" y="457"/>
                    <a:pt x="152" y="495"/>
                    <a:pt x="0" y="533"/>
                  </a:cubicBezTo>
                  <a:cubicBezTo>
                    <a:pt x="56" y="672"/>
                    <a:pt x="132" y="833"/>
                    <a:pt x="289" y="833"/>
                  </a:cubicBezTo>
                  <a:cubicBezTo>
                    <a:pt x="346" y="833"/>
                    <a:pt x="414" y="812"/>
                    <a:pt x="495" y="761"/>
                  </a:cubicBezTo>
                  <a:cubicBezTo>
                    <a:pt x="571" y="723"/>
                    <a:pt x="685" y="609"/>
                    <a:pt x="761" y="495"/>
                  </a:cubicBezTo>
                  <a:cubicBezTo>
                    <a:pt x="875" y="343"/>
                    <a:pt x="913" y="152"/>
                    <a:pt x="913"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2"/>
            <p:cNvSpPr/>
            <p:nvPr/>
          </p:nvSpPr>
          <p:spPr>
            <a:xfrm>
              <a:off x="1807078" y="3427959"/>
              <a:ext cx="11620" cy="7588"/>
            </a:xfrm>
            <a:custGeom>
              <a:avLst/>
              <a:gdLst/>
              <a:ahLst/>
              <a:cxnLst/>
              <a:rect l="l" t="t" r="r" b="b"/>
              <a:pathLst>
                <a:path w="876" h="572" extrusionOk="0">
                  <a:moveTo>
                    <a:pt x="616" y="0"/>
                  </a:moveTo>
                  <a:cubicBezTo>
                    <a:pt x="545" y="0"/>
                    <a:pt x="457" y="20"/>
                    <a:pt x="342" y="77"/>
                  </a:cubicBezTo>
                  <a:cubicBezTo>
                    <a:pt x="190" y="191"/>
                    <a:pt x="114" y="229"/>
                    <a:pt x="76" y="381"/>
                  </a:cubicBezTo>
                  <a:cubicBezTo>
                    <a:pt x="0" y="419"/>
                    <a:pt x="0" y="533"/>
                    <a:pt x="0" y="572"/>
                  </a:cubicBezTo>
                  <a:cubicBezTo>
                    <a:pt x="190" y="533"/>
                    <a:pt x="533" y="419"/>
                    <a:pt x="875" y="77"/>
                  </a:cubicBezTo>
                  <a:cubicBezTo>
                    <a:pt x="804" y="53"/>
                    <a:pt x="733" y="0"/>
                    <a:pt x="616"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2"/>
            <p:cNvSpPr/>
            <p:nvPr/>
          </p:nvSpPr>
          <p:spPr>
            <a:xfrm>
              <a:off x="1778811" y="3367537"/>
              <a:ext cx="12628" cy="15520"/>
            </a:xfrm>
            <a:custGeom>
              <a:avLst/>
              <a:gdLst/>
              <a:ahLst/>
              <a:cxnLst/>
              <a:rect l="l" t="t" r="r" b="b"/>
              <a:pathLst>
                <a:path w="952" h="1170" extrusionOk="0">
                  <a:moveTo>
                    <a:pt x="666" y="0"/>
                  </a:moveTo>
                  <a:cubicBezTo>
                    <a:pt x="619" y="0"/>
                    <a:pt x="571" y="10"/>
                    <a:pt x="533" y="29"/>
                  </a:cubicBezTo>
                  <a:cubicBezTo>
                    <a:pt x="305" y="181"/>
                    <a:pt x="115" y="523"/>
                    <a:pt x="115" y="789"/>
                  </a:cubicBezTo>
                  <a:cubicBezTo>
                    <a:pt x="1" y="942"/>
                    <a:pt x="115" y="1094"/>
                    <a:pt x="191" y="1132"/>
                  </a:cubicBezTo>
                  <a:cubicBezTo>
                    <a:pt x="229" y="1132"/>
                    <a:pt x="305" y="1170"/>
                    <a:pt x="343" y="1170"/>
                  </a:cubicBezTo>
                  <a:cubicBezTo>
                    <a:pt x="381" y="1170"/>
                    <a:pt x="419" y="1170"/>
                    <a:pt x="533" y="1132"/>
                  </a:cubicBezTo>
                  <a:cubicBezTo>
                    <a:pt x="761" y="980"/>
                    <a:pt x="952" y="637"/>
                    <a:pt x="952" y="371"/>
                  </a:cubicBezTo>
                  <a:cubicBezTo>
                    <a:pt x="952" y="219"/>
                    <a:pt x="914" y="67"/>
                    <a:pt x="799" y="29"/>
                  </a:cubicBezTo>
                  <a:cubicBezTo>
                    <a:pt x="761" y="10"/>
                    <a:pt x="714" y="0"/>
                    <a:pt x="66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2"/>
            <p:cNvSpPr/>
            <p:nvPr/>
          </p:nvSpPr>
          <p:spPr>
            <a:xfrm>
              <a:off x="1823222" y="3342294"/>
              <a:ext cx="11620" cy="15533"/>
            </a:xfrm>
            <a:custGeom>
              <a:avLst/>
              <a:gdLst/>
              <a:ahLst/>
              <a:cxnLst/>
              <a:rect l="l" t="t" r="r" b="b"/>
              <a:pathLst>
                <a:path w="876" h="1171" extrusionOk="0">
                  <a:moveTo>
                    <a:pt x="609" y="1"/>
                  </a:moveTo>
                  <a:cubicBezTo>
                    <a:pt x="562" y="1"/>
                    <a:pt x="514" y="10"/>
                    <a:pt x="457" y="29"/>
                  </a:cubicBezTo>
                  <a:cubicBezTo>
                    <a:pt x="229" y="182"/>
                    <a:pt x="38" y="524"/>
                    <a:pt x="38" y="790"/>
                  </a:cubicBezTo>
                  <a:cubicBezTo>
                    <a:pt x="0" y="942"/>
                    <a:pt x="38" y="1095"/>
                    <a:pt x="115" y="1133"/>
                  </a:cubicBezTo>
                  <a:cubicBezTo>
                    <a:pt x="191" y="1133"/>
                    <a:pt x="229" y="1171"/>
                    <a:pt x="267" y="1171"/>
                  </a:cubicBezTo>
                  <a:cubicBezTo>
                    <a:pt x="305" y="1171"/>
                    <a:pt x="381" y="1171"/>
                    <a:pt x="457" y="1133"/>
                  </a:cubicBezTo>
                  <a:cubicBezTo>
                    <a:pt x="685" y="980"/>
                    <a:pt x="875" y="638"/>
                    <a:pt x="875" y="372"/>
                  </a:cubicBezTo>
                  <a:cubicBezTo>
                    <a:pt x="875" y="220"/>
                    <a:pt x="837" y="67"/>
                    <a:pt x="761" y="29"/>
                  </a:cubicBezTo>
                  <a:cubicBezTo>
                    <a:pt x="704" y="10"/>
                    <a:pt x="657" y="1"/>
                    <a:pt x="609"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2"/>
            <p:cNvSpPr/>
            <p:nvPr/>
          </p:nvSpPr>
          <p:spPr>
            <a:xfrm>
              <a:off x="1800008" y="3421406"/>
              <a:ext cx="26251" cy="24739"/>
            </a:xfrm>
            <a:custGeom>
              <a:avLst/>
              <a:gdLst/>
              <a:ahLst/>
              <a:cxnLst/>
              <a:rect l="l" t="t" r="r" b="b"/>
              <a:pathLst>
                <a:path w="1979" h="1865" extrusionOk="0">
                  <a:moveTo>
                    <a:pt x="1142" y="533"/>
                  </a:moveTo>
                  <a:cubicBezTo>
                    <a:pt x="1218" y="533"/>
                    <a:pt x="1294" y="571"/>
                    <a:pt x="1294" y="571"/>
                  </a:cubicBezTo>
                  <a:cubicBezTo>
                    <a:pt x="1028" y="837"/>
                    <a:pt x="723" y="913"/>
                    <a:pt x="533" y="951"/>
                  </a:cubicBezTo>
                  <a:cubicBezTo>
                    <a:pt x="533" y="913"/>
                    <a:pt x="533" y="913"/>
                    <a:pt x="609" y="875"/>
                  </a:cubicBezTo>
                  <a:cubicBezTo>
                    <a:pt x="647" y="761"/>
                    <a:pt x="723" y="685"/>
                    <a:pt x="875" y="647"/>
                  </a:cubicBezTo>
                  <a:cubicBezTo>
                    <a:pt x="952" y="571"/>
                    <a:pt x="1066" y="533"/>
                    <a:pt x="1142" y="533"/>
                  </a:cubicBezTo>
                  <a:close/>
                  <a:moveTo>
                    <a:pt x="1370" y="951"/>
                  </a:moveTo>
                  <a:cubicBezTo>
                    <a:pt x="1370" y="1066"/>
                    <a:pt x="1294" y="1142"/>
                    <a:pt x="1256" y="1256"/>
                  </a:cubicBezTo>
                  <a:cubicBezTo>
                    <a:pt x="1218" y="1408"/>
                    <a:pt x="1104" y="1446"/>
                    <a:pt x="1028" y="1484"/>
                  </a:cubicBezTo>
                  <a:cubicBezTo>
                    <a:pt x="913" y="1522"/>
                    <a:pt x="875" y="1522"/>
                    <a:pt x="799" y="1522"/>
                  </a:cubicBezTo>
                  <a:cubicBezTo>
                    <a:pt x="685" y="1484"/>
                    <a:pt x="647" y="1446"/>
                    <a:pt x="647" y="1332"/>
                  </a:cubicBezTo>
                  <a:cubicBezTo>
                    <a:pt x="799" y="1294"/>
                    <a:pt x="913" y="1256"/>
                    <a:pt x="1104" y="1142"/>
                  </a:cubicBezTo>
                  <a:cubicBezTo>
                    <a:pt x="1180" y="1104"/>
                    <a:pt x="1256" y="1027"/>
                    <a:pt x="1370" y="951"/>
                  </a:cubicBezTo>
                  <a:close/>
                  <a:moveTo>
                    <a:pt x="1865" y="0"/>
                  </a:moveTo>
                  <a:cubicBezTo>
                    <a:pt x="1827" y="0"/>
                    <a:pt x="1788" y="76"/>
                    <a:pt x="1750" y="114"/>
                  </a:cubicBezTo>
                  <a:cubicBezTo>
                    <a:pt x="1674" y="190"/>
                    <a:pt x="1636" y="267"/>
                    <a:pt x="1560" y="343"/>
                  </a:cubicBezTo>
                  <a:cubicBezTo>
                    <a:pt x="1491" y="296"/>
                    <a:pt x="1379" y="222"/>
                    <a:pt x="1217" y="222"/>
                  </a:cubicBezTo>
                  <a:cubicBezTo>
                    <a:pt x="1113" y="222"/>
                    <a:pt x="987" y="253"/>
                    <a:pt x="837" y="343"/>
                  </a:cubicBezTo>
                  <a:cubicBezTo>
                    <a:pt x="647" y="419"/>
                    <a:pt x="495" y="571"/>
                    <a:pt x="381" y="761"/>
                  </a:cubicBezTo>
                  <a:cubicBezTo>
                    <a:pt x="343" y="875"/>
                    <a:pt x="343" y="913"/>
                    <a:pt x="305" y="1027"/>
                  </a:cubicBezTo>
                  <a:lnTo>
                    <a:pt x="191" y="1027"/>
                  </a:lnTo>
                  <a:cubicBezTo>
                    <a:pt x="153" y="1027"/>
                    <a:pt x="76" y="1066"/>
                    <a:pt x="0" y="1142"/>
                  </a:cubicBezTo>
                  <a:lnTo>
                    <a:pt x="0" y="1294"/>
                  </a:lnTo>
                  <a:cubicBezTo>
                    <a:pt x="0" y="1332"/>
                    <a:pt x="76" y="1332"/>
                    <a:pt x="76" y="1332"/>
                  </a:cubicBezTo>
                  <a:lnTo>
                    <a:pt x="267" y="1332"/>
                  </a:lnTo>
                  <a:cubicBezTo>
                    <a:pt x="305" y="1484"/>
                    <a:pt x="343" y="1712"/>
                    <a:pt x="533" y="1826"/>
                  </a:cubicBezTo>
                  <a:cubicBezTo>
                    <a:pt x="571" y="1864"/>
                    <a:pt x="647" y="1864"/>
                    <a:pt x="723" y="1864"/>
                  </a:cubicBezTo>
                  <a:cubicBezTo>
                    <a:pt x="837" y="1864"/>
                    <a:pt x="913" y="1826"/>
                    <a:pt x="1028" y="1788"/>
                  </a:cubicBezTo>
                  <a:lnTo>
                    <a:pt x="1066" y="1788"/>
                  </a:lnTo>
                  <a:cubicBezTo>
                    <a:pt x="1218" y="1674"/>
                    <a:pt x="1332" y="1522"/>
                    <a:pt x="1446" y="1332"/>
                  </a:cubicBezTo>
                  <a:cubicBezTo>
                    <a:pt x="1598" y="1104"/>
                    <a:pt x="1636" y="837"/>
                    <a:pt x="1636" y="571"/>
                  </a:cubicBezTo>
                  <a:cubicBezTo>
                    <a:pt x="1712" y="495"/>
                    <a:pt x="1827" y="343"/>
                    <a:pt x="1903" y="267"/>
                  </a:cubicBezTo>
                  <a:cubicBezTo>
                    <a:pt x="1979" y="152"/>
                    <a:pt x="1979" y="76"/>
                    <a:pt x="1979" y="0"/>
                  </a:cubicBezTo>
                  <a:lnTo>
                    <a:pt x="1979" y="0"/>
                  </a:lnTo>
                  <a:cubicBezTo>
                    <a:pt x="1966" y="26"/>
                    <a:pt x="1958" y="34"/>
                    <a:pt x="1949" y="34"/>
                  </a:cubicBezTo>
                  <a:cubicBezTo>
                    <a:pt x="1932" y="34"/>
                    <a:pt x="1915" y="0"/>
                    <a:pt x="186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2"/>
            <p:cNvSpPr/>
            <p:nvPr/>
          </p:nvSpPr>
          <p:spPr>
            <a:xfrm>
              <a:off x="1834325" y="3514725"/>
              <a:ext cx="47953" cy="76260"/>
            </a:xfrm>
            <a:custGeom>
              <a:avLst/>
              <a:gdLst/>
              <a:ahLst/>
              <a:cxnLst/>
              <a:rect l="l" t="t" r="r" b="b"/>
              <a:pathLst>
                <a:path w="3615" h="5749" extrusionOk="0">
                  <a:moveTo>
                    <a:pt x="2950" y="1"/>
                  </a:moveTo>
                  <a:cubicBezTo>
                    <a:pt x="2211" y="1"/>
                    <a:pt x="1542" y="1460"/>
                    <a:pt x="799" y="3389"/>
                  </a:cubicBezTo>
                  <a:cubicBezTo>
                    <a:pt x="495" y="4188"/>
                    <a:pt x="229" y="4949"/>
                    <a:pt x="38" y="5634"/>
                  </a:cubicBezTo>
                  <a:lnTo>
                    <a:pt x="0" y="5748"/>
                  </a:lnTo>
                  <a:lnTo>
                    <a:pt x="343" y="5596"/>
                  </a:lnTo>
                  <a:cubicBezTo>
                    <a:pt x="495" y="4949"/>
                    <a:pt x="723" y="4264"/>
                    <a:pt x="1066" y="3503"/>
                  </a:cubicBezTo>
                  <a:cubicBezTo>
                    <a:pt x="1256" y="2971"/>
                    <a:pt x="1484" y="2438"/>
                    <a:pt x="1674" y="2020"/>
                  </a:cubicBezTo>
                  <a:lnTo>
                    <a:pt x="1674" y="4759"/>
                  </a:lnTo>
                  <a:lnTo>
                    <a:pt x="1674" y="4873"/>
                  </a:lnTo>
                  <a:lnTo>
                    <a:pt x="1941" y="4721"/>
                  </a:lnTo>
                  <a:lnTo>
                    <a:pt x="1941" y="4683"/>
                  </a:lnTo>
                  <a:lnTo>
                    <a:pt x="1941" y="1373"/>
                  </a:lnTo>
                  <a:cubicBezTo>
                    <a:pt x="2302" y="723"/>
                    <a:pt x="2595" y="381"/>
                    <a:pt x="2851" y="381"/>
                  </a:cubicBezTo>
                  <a:cubicBezTo>
                    <a:pt x="2865" y="381"/>
                    <a:pt x="2878" y="382"/>
                    <a:pt x="2892" y="384"/>
                  </a:cubicBezTo>
                  <a:cubicBezTo>
                    <a:pt x="2968" y="384"/>
                    <a:pt x="3006" y="422"/>
                    <a:pt x="3044" y="498"/>
                  </a:cubicBezTo>
                  <a:cubicBezTo>
                    <a:pt x="3348" y="916"/>
                    <a:pt x="2854" y="2476"/>
                    <a:pt x="2473" y="3656"/>
                  </a:cubicBezTo>
                  <a:cubicBezTo>
                    <a:pt x="2397" y="3960"/>
                    <a:pt x="2321" y="4188"/>
                    <a:pt x="2245" y="4417"/>
                  </a:cubicBezTo>
                  <a:lnTo>
                    <a:pt x="2207" y="4569"/>
                  </a:lnTo>
                  <a:lnTo>
                    <a:pt x="2511" y="4379"/>
                  </a:lnTo>
                  <a:cubicBezTo>
                    <a:pt x="2587" y="4188"/>
                    <a:pt x="2664" y="3960"/>
                    <a:pt x="2702" y="3770"/>
                  </a:cubicBezTo>
                  <a:cubicBezTo>
                    <a:pt x="3196" y="2286"/>
                    <a:pt x="3615" y="726"/>
                    <a:pt x="3272" y="194"/>
                  </a:cubicBezTo>
                  <a:cubicBezTo>
                    <a:pt x="3234" y="118"/>
                    <a:pt x="3082" y="3"/>
                    <a:pt x="3006" y="3"/>
                  </a:cubicBezTo>
                  <a:cubicBezTo>
                    <a:pt x="2987" y="2"/>
                    <a:pt x="2969" y="1"/>
                    <a:pt x="2950"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2"/>
            <p:cNvSpPr/>
            <p:nvPr/>
          </p:nvSpPr>
          <p:spPr>
            <a:xfrm>
              <a:off x="1698066" y="3120450"/>
              <a:ext cx="275554" cy="510397"/>
            </a:xfrm>
            <a:custGeom>
              <a:avLst/>
              <a:gdLst/>
              <a:ahLst/>
              <a:cxnLst/>
              <a:rect l="l" t="t" r="r" b="b"/>
              <a:pathLst>
                <a:path w="20773" h="38477" extrusionOk="0">
                  <a:moveTo>
                    <a:pt x="16017" y="242"/>
                  </a:moveTo>
                  <a:cubicBezTo>
                    <a:pt x="16169" y="242"/>
                    <a:pt x="16321" y="242"/>
                    <a:pt x="16398" y="318"/>
                  </a:cubicBezTo>
                  <a:cubicBezTo>
                    <a:pt x="16930" y="509"/>
                    <a:pt x="17120" y="889"/>
                    <a:pt x="17082" y="1498"/>
                  </a:cubicBezTo>
                  <a:cubicBezTo>
                    <a:pt x="16892" y="1460"/>
                    <a:pt x="16740" y="1460"/>
                    <a:pt x="16550" y="1460"/>
                  </a:cubicBezTo>
                  <a:cubicBezTo>
                    <a:pt x="15637" y="1498"/>
                    <a:pt x="14952" y="1916"/>
                    <a:pt x="14381" y="2639"/>
                  </a:cubicBezTo>
                  <a:cubicBezTo>
                    <a:pt x="13811" y="3400"/>
                    <a:pt x="13620" y="4237"/>
                    <a:pt x="13544" y="4579"/>
                  </a:cubicBezTo>
                  <a:cubicBezTo>
                    <a:pt x="13316" y="4731"/>
                    <a:pt x="13050" y="4960"/>
                    <a:pt x="12783" y="5264"/>
                  </a:cubicBezTo>
                  <a:cubicBezTo>
                    <a:pt x="12669" y="4998"/>
                    <a:pt x="12365" y="4199"/>
                    <a:pt x="13316" y="2335"/>
                  </a:cubicBezTo>
                  <a:cubicBezTo>
                    <a:pt x="14039" y="965"/>
                    <a:pt x="15180" y="242"/>
                    <a:pt x="16017" y="242"/>
                  </a:cubicBezTo>
                  <a:close/>
                  <a:moveTo>
                    <a:pt x="14166" y="4711"/>
                  </a:moveTo>
                  <a:cubicBezTo>
                    <a:pt x="14306" y="4711"/>
                    <a:pt x="14454" y="4740"/>
                    <a:pt x="14609" y="4808"/>
                  </a:cubicBezTo>
                  <a:cubicBezTo>
                    <a:pt x="14990" y="4998"/>
                    <a:pt x="15218" y="5302"/>
                    <a:pt x="15218" y="5721"/>
                  </a:cubicBezTo>
                  <a:cubicBezTo>
                    <a:pt x="15218" y="6063"/>
                    <a:pt x="15104" y="6329"/>
                    <a:pt x="15066" y="6520"/>
                  </a:cubicBezTo>
                  <a:cubicBezTo>
                    <a:pt x="14571" y="5949"/>
                    <a:pt x="13887" y="5683"/>
                    <a:pt x="13126" y="5683"/>
                  </a:cubicBezTo>
                  <a:lnTo>
                    <a:pt x="12745" y="5683"/>
                  </a:lnTo>
                  <a:cubicBezTo>
                    <a:pt x="13027" y="5338"/>
                    <a:pt x="13515" y="4711"/>
                    <a:pt x="14166" y="4711"/>
                  </a:cubicBezTo>
                  <a:close/>
                  <a:moveTo>
                    <a:pt x="16585" y="1685"/>
                  </a:moveTo>
                  <a:cubicBezTo>
                    <a:pt x="17212" y="1685"/>
                    <a:pt x="17666" y="1994"/>
                    <a:pt x="17881" y="2677"/>
                  </a:cubicBezTo>
                  <a:cubicBezTo>
                    <a:pt x="18376" y="4123"/>
                    <a:pt x="17919" y="6443"/>
                    <a:pt x="17425" y="8003"/>
                  </a:cubicBezTo>
                  <a:cubicBezTo>
                    <a:pt x="17082" y="9068"/>
                    <a:pt x="17120" y="9753"/>
                    <a:pt x="17539" y="9905"/>
                  </a:cubicBezTo>
                  <a:cubicBezTo>
                    <a:pt x="17608" y="9919"/>
                    <a:pt x="17678" y="9928"/>
                    <a:pt x="17751" y="9928"/>
                  </a:cubicBezTo>
                  <a:cubicBezTo>
                    <a:pt x="17879" y="9928"/>
                    <a:pt x="18017" y="9902"/>
                    <a:pt x="18186" y="9829"/>
                  </a:cubicBezTo>
                  <a:cubicBezTo>
                    <a:pt x="18452" y="9677"/>
                    <a:pt x="18680" y="9373"/>
                    <a:pt x="18870" y="8992"/>
                  </a:cubicBezTo>
                  <a:cubicBezTo>
                    <a:pt x="19137" y="8574"/>
                    <a:pt x="19213" y="8193"/>
                    <a:pt x="19137" y="7851"/>
                  </a:cubicBezTo>
                  <a:cubicBezTo>
                    <a:pt x="19061" y="7737"/>
                    <a:pt x="19023" y="7623"/>
                    <a:pt x="18908" y="7585"/>
                  </a:cubicBezTo>
                  <a:cubicBezTo>
                    <a:pt x="18832" y="7547"/>
                    <a:pt x="18718" y="7547"/>
                    <a:pt x="18642" y="7547"/>
                  </a:cubicBezTo>
                  <a:cubicBezTo>
                    <a:pt x="18414" y="7585"/>
                    <a:pt x="18186" y="7851"/>
                    <a:pt x="17919" y="8308"/>
                  </a:cubicBezTo>
                  <a:cubicBezTo>
                    <a:pt x="17881" y="8384"/>
                    <a:pt x="17881" y="8498"/>
                    <a:pt x="17957" y="8536"/>
                  </a:cubicBezTo>
                  <a:lnTo>
                    <a:pt x="18071" y="8536"/>
                  </a:lnTo>
                  <a:cubicBezTo>
                    <a:pt x="18110" y="8536"/>
                    <a:pt x="18186" y="8498"/>
                    <a:pt x="18186" y="8422"/>
                  </a:cubicBezTo>
                  <a:cubicBezTo>
                    <a:pt x="18300" y="8155"/>
                    <a:pt x="18490" y="7927"/>
                    <a:pt x="18642" y="7927"/>
                  </a:cubicBezTo>
                  <a:lnTo>
                    <a:pt x="18756" y="7927"/>
                  </a:lnTo>
                  <a:cubicBezTo>
                    <a:pt x="18794" y="7965"/>
                    <a:pt x="18832" y="8003"/>
                    <a:pt x="18832" y="8041"/>
                  </a:cubicBezTo>
                  <a:cubicBezTo>
                    <a:pt x="18870" y="8231"/>
                    <a:pt x="18832" y="8536"/>
                    <a:pt x="18642" y="8878"/>
                  </a:cubicBezTo>
                  <a:cubicBezTo>
                    <a:pt x="18451" y="9260"/>
                    <a:pt x="18075" y="9562"/>
                    <a:pt x="17823" y="9562"/>
                  </a:cubicBezTo>
                  <a:cubicBezTo>
                    <a:pt x="17773" y="9562"/>
                    <a:pt x="17729" y="9550"/>
                    <a:pt x="17691" y="9525"/>
                  </a:cubicBezTo>
                  <a:cubicBezTo>
                    <a:pt x="17425" y="9449"/>
                    <a:pt x="17425" y="8802"/>
                    <a:pt x="17653" y="8003"/>
                  </a:cubicBezTo>
                  <a:cubicBezTo>
                    <a:pt x="17719" y="7838"/>
                    <a:pt x="18357" y="6615"/>
                    <a:pt x="19393" y="6615"/>
                  </a:cubicBezTo>
                  <a:cubicBezTo>
                    <a:pt x="19552" y="6615"/>
                    <a:pt x="19721" y="6644"/>
                    <a:pt x="19898" y="6710"/>
                  </a:cubicBezTo>
                  <a:cubicBezTo>
                    <a:pt x="20202" y="6862"/>
                    <a:pt x="20354" y="7433"/>
                    <a:pt x="20316" y="8308"/>
                  </a:cubicBezTo>
                  <a:cubicBezTo>
                    <a:pt x="20278" y="9297"/>
                    <a:pt x="19822" y="10704"/>
                    <a:pt x="18946" y="11846"/>
                  </a:cubicBezTo>
                  <a:cubicBezTo>
                    <a:pt x="18414" y="12530"/>
                    <a:pt x="17805" y="12949"/>
                    <a:pt x="17311" y="12949"/>
                  </a:cubicBezTo>
                  <a:cubicBezTo>
                    <a:pt x="17281" y="12952"/>
                    <a:pt x="17251" y="12953"/>
                    <a:pt x="17223" y="12953"/>
                  </a:cubicBezTo>
                  <a:cubicBezTo>
                    <a:pt x="16844" y="12953"/>
                    <a:pt x="16536" y="12721"/>
                    <a:pt x="16359" y="12226"/>
                  </a:cubicBezTo>
                  <a:cubicBezTo>
                    <a:pt x="16550" y="9715"/>
                    <a:pt x="16169" y="7775"/>
                    <a:pt x="15332" y="6634"/>
                  </a:cubicBezTo>
                  <a:cubicBezTo>
                    <a:pt x="15408" y="6443"/>
                    <a:pt x="15599" y="5949"/>
                    <a:pt x="15561" y="5492"/>
                  </a:cubicBezTo>
                  <a:cubicBezTo>
                    <a:pt x="15523" y="4960"/>
                    <a:pt x="15256" y="4579"/>
                    <a:pt x="14800" y="4389"/>
                  </a:cubicBezTo>
                  <a:cubicBezTo>
                    <a:pt x="14637" y="4307"/>
                    <a:pt x="14473" y="4270"/>
                    <a:pt x="14305" y="4270"/>
                  </a:cubicBezTo>
                  <a:cubicBezTo>
                    <a:pt x="14158" y="4270"/>
                    <a:pt x="14007" y="4298"/>
                    <a:pt x="13849" y="4351"/>
                  </a:cubicBezTo>
                  <a:cubicBezTo>
                    <a:pt x="13887" y="4009"/>
                    <a:pt x="14077" y="3286"/>
                    <a:pt x="14495" y="2715"/>
                  </a:cubicBezTo>
                  <a:cubicBezTo>
                    <a:pt x="14990" y="2068"/>
                    <a:pt x="15637" y="1726"/>
                    <a:pt x="16474" y="1688"/>
                  </a:cubicBezTo>
                  <a:cubicBezTo>
                    <a:pt x="16511" y="1686"/>
                    <a:pt x="16549" y="1685"/>
                    <a:pt x="16585" y="1685"/>
                  </a:cubicBezTo>
                  <a:close/>
                  <a:moveTo>
                    <a:pt x="4984" y="18123"/>
                  </a:moveTo>
                  <a:cubicBezTo>
                    <a:pt x="4908" y="18427"/>
                    <a:pt x="4908" y="18618"/>
                    <a:pt x="4908" y="18808"/>
                  </a:cubicBezTo>
                  <a:lnTo>
                    <a:pt x="4908" y="19378"/>
                  </a:lnTo>
                  <a:cubicBezTo>
                    <a:pt x="4870" y="19340"/>
                    <a:pt x="4794" y="19264"/>
                    <a:pt x="4756" y="19264"/>
                  </a:cubicBezTo>
                  <a:cubicBezTo>
                    <a:pt x="4740" y="19260"/>
                    <a:pt x="4724" y="19258"/>
                    <a:pt x="4707" y="19258"/>
                  </a:cubicBezTo>
                  <a:cubicBezTo>
                    <a:pt x="4564" y="19258"/>
                    <a:pt x="4394" y="19398"/>
                    <a:pt x="4223" y="19569"/>
                  </a:cubicBezTo>
                  <a:cubicBezTo>
                    <a:pt x="4185" y="19607"/>
                    <a:pt x="4147" y="19721"/>
                    <a:pt x="4185" y="19797"/>
                  </a:cubicBezTo>
                  <a:cubicBezTo>
                    <a:pt x="4185" y="19835"/>
                    <a:pt x="4223" y="19835"/>
                    <a:pt x="4299" y="19835"/>
                  </a:cubicBezTo>
                  <a:cubicBezTo>
                    <a:pt x="4338" y="19835"/>
                    <a:pt x="4376" y="19835"/>
                    <a:pt x="4414" y="19797"/>
                  </a:cubicBezTo>
                  <a:cubicBezTo>
                    <a:pt x="4566" y="19607"/>
                    <a:pt x="4680" y="19607"/>
                    <a:pt x="4718" y="19607"/>
                  </a:cubicBezTo>
                  <a:cubicBezTo>
                    <a:pt x="4718" y="19607"/>
                    <a:pt x="4756" y="19607"/>
                    <a:pt x="4756" y="19645"/>
                  </a:cubicBezTo>
                  <a:cubicBezTo>
                    <a:pt x="4794" y="19797"/>
                    <a:pt x="4756" y="20215"/>
                    <a:pt x="4490" y="20520"/>
                  </a:cubicBezTo>
                  <a:cubicBezTo>
                    <a:pt x="4391" y="20585"/>
                    <a:pt x="4321" y="20679"/>
                    <a:pt x="4230" y="20679"/>
                  </a:cubicBezTo>
                  <a:cubicBezTo>
                    <a:pt x="4216" y="20679"/>
                    <a:pt x="4201" y="20677"/>
                    <a:pt x="4185" y="20672"/>
                  </a:cubicBezTo>
                  <a:cubicBezTo>
                    <a:pt x="4109" y="20672"/>
                    <a:pt x="4033" y="20596"/>
                    <a:pt x="3995" y="20520"/>
                  </a:cubicBezTo>
                  <a:cubicBezTo>
                    <a:pt x="3843" y="20291"/>
                    <a:pt x="3843" y="19721"/>
                    <a:pt x="4376" y="18884"/>
                  </a:cubicBezTo>
                  <a:cubicBezTo>
                    <a:pt x="4566" y="18618"/>
                    <a:pt x="4756" y="18389"/>
                    <a:pt x="4984" y="18123"/>
                  </a:cubicBezTo>
                  <a:close/>
                  <a:moveTo>
                    <a:pt x="10843" y="18618"/>
                  </a:moveTo>
                  <a:cubicBezTo>
                    <a:pt x="10805" y="19036"/>
                    <a:pt x="10577" y="20101"/>
                    <a:pt x="9626" y="20672"/>
                  </a:cubicBezTo>
                  <a:cubicBezTo>
                    <a:pt x="9465" y="20772"/>
                    <a:pt x="9326" y="20820"/>
                    <a:pt x="9202" y="20820"/>
                  </a:cubicBezTo>
                  <a:cubicBezTo>
                    <a:pt x="9091" y="20820"/>
                    <a:pt x="8993" y="20782"/>
                    <a:pt x="8903" y="20710"/>
                  </a:cubicBezTo>
                  <a:cubicBezTo>
                    <a:pt x="8675" y="20520"/>
                    <a:pt x="8560" y="20025"/>
                    <a:pt x="8560" y="19797"/>
                  </a:cubicBezTo>
                  <a:lnTo>
                    <a:pt x="10843" y="18618"/>
                  </a:lnTo>
                  <a:close/>
                  <a:moveTo>
                    <a:pt x="10691" y="12683"/>
                  </a:moveTo>
                  <a:cubicBezTo>
                    <a:pt x="10615" y="13482"/>
                    <a:pt x="10615" y="15041"/>
                    <a:pt x="11338" y="15954"/>
                  </a:cubicBezTo>
                  <a:cubicBezTo>
                    <a:pt x="11414" y="16031"/>
                    <a:pt x="11946" y="16563"/>
                    <a:pt x="12555" y="16601"/>
                  </a:cubicBezTo>
                  <a:lnTo>
                    <a:pt x="10881" y="18199"/>
                  </a:lnTo>
                  <a:lnTo>
                    <a:pt x="8370" y="19455"/>
                  </a:lnTo>
                  <a:cubicBezTo>
                    <a:pt x="8336" y="19438"/>
                    <a:pt x="8264" y="19420"/>
                    <a:pt x="8164" y="19420"/>
                  </a:cubicBezTo>
                  <a:cubicBezTo>
                    <a:pt x="8041" y="19420"/>
                    <a:pt x="7875" y="19446"/>
                    <a:pt x="7685" y="19531"/>
                  </a:cubicBezTo>
                  <a:cubicBezTo>
                    <a:pt x="7685" y="19416"/>
                    <a:pt x="7647" y="19378"/>
                    <a:pt x="7647" y="19378"/>
                  </a:cubicBezTo>
                  <a:cubicBezTo>
                    <a:pt x="7647" y="19340"/>
                    <a:pt x="7609" y="19340"/>
                    <a:pt x="7571" y="19340"/>
                  </a:cubicBezTo>
                  <a:cubicBezTo>
                    <a:pt x="7533" y="19340"/>
                    <a:pt x="7457" y="19340"/>
                    <a:pt x="7419" y="19378"/>
                  </a:cubicBezTo>
                  <a:cubicBezTo>
                    <a:pt x="7381" y="19416"/>
                    <a:pt x="7343" y="19531"/>
                    <a:pt x="7381" y="19607"/>
                  </a:cubicBezTo>
                  <a:cubicBezTo>
                    <a:pt x="7381" y="19607"/>
                    <a:pt x="7381" y="19645"/>
                    <a:pt x="7419" y="19721"/>
                  </a:cubicBezTo>
                  <a:cubicBezTo>
                    <a:pt x="7229" y="19835"/>
                    <a:pt x="7077" y="20025"/>
                    <a:pt x="7039" y="20139"/>
                  </a:cubicBezTo>
                  <a:lnTo>
                    <a:pt x="5174" y="21090"/>
                  </a:lnTo>
                  <a:cubicBezTo>
                    <a:pt x="5098" y="20330"/>
                    <a:pt x="5060" y="19531"/>
                    <a:pt x="5060" y="18656"/>
                  </a:cubicBezTo>
                  <a:lnTo>
                    <a:pt x="5060" y="17933"/>
                  </a:lnTo>
                  <a:cubicBezTo>
                    <a:pt x="5124" y="17958"/>
                    <a:pt x="5166" y="17967"/>
                    <a:pt x="5191" y="17967"/>
                  </a:cubicBezTo>
                  <a:cubicBezTo>
                    <a:pt x="5242" y="17967"/>
                    <a:pt x="5225" y="17933"/>
                    <a:pt x="5174" y="17933"/>
                  </a:cubicBezTo>
                  <a:cubicBezTo>
                    <a:pt x="5555" y="17628"/>
                    <a:pt x="5935" y="17324"/>
                    <a:pt x="6468" y="16982"/>
                  </a:cubicBezTo>
                  <a:cubicBezTo>
                    <a:pt x="7153" y="16563"/>
                    <a:pt x="7952" y="16031"/>
                    <a:pt x="8713" y="15232"/>
                  </a:cubicBezTo>
                  <a:cubicBezTo>
                    <a:pt x="9550" y="14395"/>
                    <a:pt x="10272" y="13329"/>
                    <a:pt x="10691" y="12683"/>
                  </a:cubicBezTo>
                  <a:close/>
                  <a:moveTo>
                    <a:pt x="13039" y="5869"/>
                  </a:moveTo>
                  <a:cubicBezTo>
                    <a:pt x="13739" y="5869"/>
                    <a:pt x="14336" y="6134"/>
                    <a:pt x="14800" y="6634"/>
                  </a:cubicBezTo>
                  <a:cubicBezTo>
                    <a:pt x="15827" y="7737"/>
                    <a:pt x="16207" y="9905"/>
                    <a:pt x="15941" y="12797"/>
                  </a:cubicBezTo>
                  <a:cubicBezTo>
                    <a:pt x="15637" y="15726"/>
                    <a:pt x="14800" y="17704"/>
                    <a:pt x="14229" y="19036"/>
                  </a:cubicBezTo>
                  <a:cubicBezTo>
                    <a:pt x="14191" y="19188"/>
                    <a:pt x="14077" y="19340"/>
                    <a:pt x="14039" y="19455"/>
                  </a:cubicBezTo>
                  <a:lnTo>
                    <a:pt x="14039" y="18237"/>
                  </a:lnTo>
                  <a:cubicBezTo>
                    <a:pt x="14305" y="17819"/>
                    <a:pt x="15446" y="15726"/>
                    <a:pt x="14686" y="14699"/>
                  </a:cubicBezTo>
                  <a:cubicBezTo>
                    <a:pt x="14575" y="14544"/>
                    <a:pt x="14438" y="14466"/>
                    <a:pt x="14298" y="14466"/>
                  </a:cubicBezTo>
                  <a:cubicBezTo>
                    <a:pt x="14198" y="14466"/>
                    <a:pt x="14096" y="14506"/>
                    <a:pt x="14001" y="14585"/>
                  </a:cubicBezTo>
                  <a:cubicBezTo>
                    <a:pt x="13506" y="14851"/>
                    <a:pt x="13088" y="15764"/>
                    <a:pt x="12974" y="16031"/>
                  </a:cubicBezTo>
                  <a:cubicBezTo>
                    <a:pt x="12863" y="16090"/>
                    <a:pt x="12745" y="16114"/>
                    <a:pt x="12626" y="16114"/>
                  </a:cubicBezTo>
                  <a:cubicBezTo>
                    <a:pt x="12132" y="16114"/>
                    <a:pt x="11620" y="15689"/>
                    <a:pt x="11528" y="15536"/>
                  </a:cubicBezTo>
                  <a:cubicBezTo>
                    <a:pt x="10615" y="14395"/>
                    <a:pt x="11033" y="11960"/>
                    <a:pt x="11033" y="11960"/>
                  </a:cubicBezTo>
                  <a:cubicBezTo>
                    <a:pt x="11033" y="11846"/>
                    <a:pt x="11033" y="11808"/>
                    <a:pt x="10957" y="11808"/>
                  </a:cubicBezTo>
                  <a:cubicBezTo>
                    <a:pt x="10881" y="11808"/>
                    <a:pt x="10805" y="11808"/>
                    <a:pt x="10805" y="11922"/>
                  </a:cubicBezTo>
                  <a:cubicBezTo>
                    <a:pt x="10805" y="11922"/>
                    <a:pt x="9816" y="13634"/>
                    <a:pt x="8560" y="14851"/>
                  </a:cubicBezTo>
                  <a:cubicBezTo>
                    <a:pt x="7800" y="15612"/>
                    <a:pt x="7039" y="16107"/>
                    <a:pt x="6392" y="16563"/>
                  </a:cubicBezTo>
                  <a:cubicBezTo>
                    <a:pt x="5517" y="17286"/>
                    <a:pt x="4756" y="17819"/>
                    <a:pt x="4147" y="18808"/>
                  </a:cubicBezTo>
                  <a:cubicBezTo>
                    <a:pt x="3539" y="19797"/>
                    <a:pt x="3539" y="20520"/>
                    <a:pt x="3691" y="20862"/>
                  </a:cubicBezTo>
                  <a:cubicBezTo>
                    <a:pt x="3805" y="20976"/>
                    <a:pt x="3881" y="21090"/>
                    <a:pt x="4033" y="21090"/>
                  </a:cubicBezTo>
                  <a:cubicBezTo>
                    <a:pt x="4223" y="21090"/>
                    <a:pt x="4414" y="20976"/>
                    <a:pt x="4566" y="20786"/>
                  </a:cubicBezTo>
                  <a:cubicBezTo>
                    <a:pt x="4756" y="20596"/>
                    <a:pt x="4832" y="20368"/>
                    <a:pt x="4908" y="20139"/>
                  </a:cubicBezTo>
                  <a:lnTo>
                    <a:pt x="4908" y="20330"/>
                  </a:lnTo>
                  <a:cubicBezTo>
                    <a:pt x="4528" y="21167"/>
                    <a:pt x="3995" y="21699"/>
                    <a:pt x="3424" y="21737"/>
                  </a:cubicBezTo>
                  <a:cubicBezTo>
                    <a:pt x="3376" y="21753"/>
                    <a:pt x="3325" y="21761"/>
                    <a:pt x="3274" y="21761"/>
                  </a:cubicBezTo>
                  <a:cubicBezTo>
                    <a:pt x="3086" y="21761"/>
                    <a:pt x="2889" y="21658"/>
                    <a:pt x="2740" y="21509"/>
                  </a:cubicBezTo>
                  <a:cubicBezTo>
                    <a:pt x="2549" y="21319"/>
                    <a:pt x="2321" y="20900"/>
                    <a:pt x="2321" y="20101"/>
                  </a:cubicBezTo>
                  <a:cubicBezTo>
                    <a:pt x="2321" y="19797"/>
                    <a:pt x="2359" y="19531"/>
                    <a:pt x="2435" y="19226"/>
                  </a:cubicBezTo>
                  <a:lnTo>
                    <a:pt x="2435" y="19188"/>
                  </a:lnTo>
                  <a:cubicBezTo>
                    <a:pt x="2740" y="17248"/>
                    <a:pt x="3843" y="15764"/>
                    <a:pt x="5707" y="14813"/>
                  </a:cubicBezTo>
                  <a:cubicBezTo>
                    <a:pt x="9778" y="12683"/>
                    <a:pt x="11604" y="9753"/>
                    <a:pt x="11642" y="9639"/>
                  </a:cubicBezTo>
                  <a:cubicBezTo>
                    <a:pt x="11680" y="9563"/>
                    <a:pt x="11680" y="9449"/>
                    <a:pt x="11642" y="9373"/>
                  </a:cubicBezTo>
                  <a:cubicBezTo>
                    <a:pt x="11642" y="9373"/>
                    <a:pt x="11604" y="9335"/>
                    <a:pt x="11566" y="9335"/>
                  </a:cubicBezTo>
                  <a:cubicBezTo>
                    <a:pt x="11528" y="9335"/>
                    <a:pt x="11452" y="9373"/>
                    <a:pt x="11414" y="9449"/>
                  </a:cubicBezTo>
                  <a:cubicBezTo>
                    <a:pt x="11414" y="9487"/>
                    <a:pt x="9664" y="12340"/>
                    <a:pt x="5593" y="14433"/>
                  </a:cubicBezTo>
                  <a:cubicBezTo>
                    <a:pt x="3691" y="15422"/>
                    <a:pt x="2473" y="17058"/>
                    <a:pt x="2131" y="19074"/>
                  </a:cubicBezTo>
                  <a:cubicBezTo>
                    <a:pt x="1986" y="19219"/>
                    <a:pt x="1644" y="19582"/>
                    <a:pt x="1222" y="19582"/>
                  </a:cubicBezTo>
                  <a:cubicBezTo>
                    <a:pt x="1088" y="19582"/>
                    <a:pt x="946" y="19546"/>
                    <a:pt x="799" y="19455"/>
                  </a:cubicBezTo>
                  <a:cubicBezTo>
                    <a:pt x="419" y="19226"/>
                    <a:pt x="267" y="18694"/>
                    <a:pt x="343" y="18047"/>
                  </a:cubicBezTo>
                  <a:cubicBezTo>
                    <a:pt x="419" y="17172"/>
                    <a:pt x="837" y="16221"/>
                    <a:pt x="1408" y="15460"/>
                  </a:cubicBezTo>
                  <a:cubicBezTo>
                    <a:pt x="1560" y="15270"/>
                    <a:pt x="1751" y="15079"/>
                    <a:pt x="1941" y="14965"/>
                  </a:cubicBezTo>
                  <a:lnTo>
                    <a:pt x="1979" y="14889"/>
                  </a:lnTo>
                  <a:cubicBezTo>
                    <a:pt x="2816" y="14204"/>
                    <a:pt x="3805" y="13748"/>
                    <a:pt x="4908" y="13291"/>
                  </a:cubicBezTo>
                  <a:cubicBezTo>
                    <a:pt x="5365" y="13101"/>
                    <a:pt x="5897" y="12873"/>
                    <a:pt x="6354" y="12607"/>
                  </a:cubicBezTo>
                  <a:cubicBezTo>
                    <a:pt x="8142" y="11732"/>
                    <a:pt x="10463" y="9449"/>
                    <a:pt x="10501" y="9449"/>
                  </a:cubicBezTo>
                  <a:cubicBezTo>
                    <a:pt x="10539" y="9373"/>
                    <a:pt x="10615" y="9297"/>
                    <a:pt x="10615" y="9183"/>
                  </a:cubicBezTo>
                  <a:cubicBezTo>
                    <a:pt x="10615" y="9145"/>
                    <a:pt x="10539" y="9145"/>
                    <a:pt x="10501" y="9107"/>
                  </a:cubicBezTo>
                  <a:cubicBezTo>
                    <a:pt x="10463" y="9107"/>
                    <a:pt x="10425" y="9107"/>
                    <a:pt x="10349" y="9145"/>
                  </a:cubicBezTo>
                  <a:cubicBezTo>
                    <a:pt x="10272" y="9259"/>
                    <a:pt x="8028" y="11427"/>
                    <a:pt x="6316" y="12302"/>
                  </a:cubicBezTo>
                  <a:cubicBezTo>
                    <a:pt x="5859" y="12530"/>
                    <a:pt x="5365" y="12721"/>
                    <a:pt x="4908" y="12949"/>
                  </a:cubicBezTo>
                  <a:cubicBezTo>
                    <a:pt x="3843" y="13367"/>
                    <a:pt x="2854" y="13824"/>
                    <a:pt x="2055" y="14471"/>
                  </a:cubicBezTo>
                  <a:cubicBezTo>
                    <a:pt x="1979" y="14052"/>
                    <a:pt x="2055" y="13444"/>
                    <a:pt x="2321" y="12797"/>
                  </a:cubicBezTo>
                  <a:cubicBezTo>
                    <a:pt x="2549" y="12302"/>
                    <a:pt x="3082" y="11655"/>
                    <a:pt x="4071" y="11541"/>
                  </a:cubicBezTo>
                  <a:cubicBezTo>
                    <a:pt x="4718" y="11427"/>
                    <a:pt x="5327" y="11275"/>
                    <a:pt x="5973" y="11009"/>
                  </a:cubicBezTo>
                  <a:cubicBezTo>
                    <a:pt x="6506" y="10818"/>
                    <a:pt x="7001" y="10590"/>
                    <a:pt x="7381" y="10400"/>
                  </a:cubicBezTo>
                  <a:cubicBezTo>
                    <a:pt x="7571" y="10286"/>
                    <a:pt x="7685" y="10248"/>
                    <a:pt x="7800" y="10134"/>
                  </a:cubicBezTo>
                  <a:cubicBezTo>
                    <a:pt x="7838" y="10096"/>
                    <a:pt x="7952" y="10058"/>
                    <a:pt x="7952" y="9943"/>
                  </a:cubicBezTo>
                  <a:cubicBezTo>
                    <a:pt x="7952" y="9905"/>
                    <a:pt x="7952" y="9867"/>
                    <a:pt x="7876" y="9829"/>
                  </a:cubicBezTo>
                  <a:lnTo>
                    <a:pt x="7800" y="9829"/>
                  </a:lnTo>
                  <a:cubicBezTo>
                    <a:pt x="7647" y="9867"/>
                    <a:pt x="7495" y="9943"/>
                    <a:pt x="7305" y="10058"/>
                  </a:cubicBezTo>
                  <a:cubicBezTo>
                    <a:pt x="7039" y="10210"/>
                    <a:pt x="6696" y="10324"/>
                    <a:pt x="6316" y="10514"/>
                  </a:cubicBezTo>
                  <a:cubicBezTo>
                    <a:pt x="7990" y="7851"/>
                    <a:pt x="10120" y="6253"/>
                    <a:pt x="12327" y="5911"/>
                  </a:cubicBezTo>
                  <a:cubicBezTo>
                    <a:pt x="12327" y="5911"/>
                    <a:pt x="12344" y="5928"/>
                    <a:pt x="12378" y="5928"/>
                  </a:cubicBezTo>
                  <a:cubicBezTo>
                    <a:pt x="12394" y="5928"/>
                    <a:pt x="12416" y="5923"/>
                    <a:pt x="12441" y="5911"/>
                  </a:cubicBezTo>
                  <a:cubicBezTo>
                    <a:pt x="12593" y="5911"/>
                    <a:pt x="12745" y="5873"/>
                    <a:pt x="12897" y="5873"/>
                  </a:cubicBezTo>
                  <a:cubicBezTo>
                    <a:pt x="12945" y="5870"/>
                    <a:pt x="12992" y="5869"/>
                    <a:pt x="13039" y="5869"/>
                  </a:cubicBezTo>
                  <a:close/>
                  <a:moveTo>
                    <a:pt x="5098" y="21623"/>
                  </a:moveTo>
                  <a:cubicBezTo>
                    <a:pt x="5136" y="22003"/>
                    <a:pt x="5174" y="22384"/>
                    <a:pt x="5289" y="22688"/>
                  </a:cubicBezTo>
                  <a:cubicBezTo>
                    <a:pt x="5251" y="22688"/>
                    <a:pt x="5174" y="22650"/>
                    <a:pt x="5136" y="22650"/>
                  </a:cubicBezTo>
                  <a:cubicBezTo>
                    <a:pt x="4908" y="22460"/>
                    <a:pt x="4794" y="22003"/>
                    <a:pt x="4794" y="21737"/>
                  </a:cubicBezTo>
                  <a:lnTo>
                    <a:pt x="5098" y="21623"/>
                  </a:lnTo>
                  <a:close/>
                  <a:moveTo>
                    <a:pt x="7077" y="20558"/>
                  </a:moveTo>
                  <a:cubicBezTo>
                    <a:pt x="7039" y="20976"/>
                    <a:pt x="6810" y="22042"/>
                    <a:pt x="5859" y="22612"/>
                  </a:cubicBezTo>
                  <a:cubicBezTo>
                    <a:pt x="5745" y="22650"/>
                    <a:pt x="5669" y="22688"/>
                    <a:pt x="5555" y="22688"/>
                  </a:cubicBezTo>
                  <a:cubicBezTo>
                    <a:pt x="5479" y="22308"/>
                    <a:pt x="5441" y="21889"/>
                    <a:pt x="5327" y="21471"/>
                  </a:cubicBezTo>
                  <a:lnTo>
                    <a:pt x="7077" y="20558"/>
                  </a:lnTo>
                  <a:close/>
                  <a:moveTo>
                    <a:pt x="14132" y="15137"/>
                  </a:moveTo>
                  <a:cubicBezTo>
                    <a:pt x="14221" y="15137"/>
                    <a:pt x="14320" y="15195"/>
                    <a:pt x="14419" y="15270"/>
                  </a:cubicBezTo>
                  <a:cubicBezTo>
                    <a:pt x="15142" y="16183"/>
                    <a:pt x="13811" y="18313"/>
                    <a:pt x="13734" y="18427"/>
                  </a:cubicBezTo>
                  <a:cubicBezTo>
                    <a:pt x="13734" y="18427"/>
                    <a:pt x="13734" y="18465"/>
                    <a:pt x="13696" y="18465"/>
                  </a:cubicBezTo>
                  <a:lnTo>
                    <a:pt x="13696" y="18503"/>
                  </a:lnTo>
                  <a:cubicBezTo>
                    <a:pt x="13696" y="18503"/>
                    <a:pt x="13696" y="20215"/>
                    <a:pt x="13849" y="22422"/>
                  </a:cubicBezTo>
                  <a:cubicBezTo>
                    <a:pt x="13925" y="23373"/>
                    <a:pt x="14039" y="24248"/>
                    <a:pt x="14191" y="25085"/>
                  </a:cubicBezTo>
                  <a:cubicBezTo>
                    <a:pt x="14077" y="25351"/>
                    <a:pt x="13620" y="26683"/>
                    <a:pt x="12175" y="27824"/>
                  </a:cubicBezTo>
                  <a:cubicBezTo>
                    <a:pt x="11498" y="28366"/>
                    <a:pt x="10979" y="28514"/>
                    <a:pt x="10606" y="28514"/>
                  </a:cubicBezTo>
                  <a:cubicBezTo>
                    <a:pt x="10246" y="28514"/>
                    <a:pt x="10024" y="28375"/>
                    <a:pt x="9930" y="28319"/>
                  </a:cubicBezTo>
                  <a:cubicBezTo>
                    <a:pt x="10120" y="26226"/>
                    <a:pt x="10044" y="25313"/>
                    <a:pt x="10006" y="24971"/>
                  </a:cubicBezTo>
                  <a:cubicBezTo>
                    <a:pt x="10425" y="24552"/>
                    <a:pt x="10805" y="24020"/>
                    <a:pt x="11224" y="23373"/>
                  </a:cubicBezTo>
                  <a:cubicBezTo>
                    <a:pt x="11262" y="23335"/>
                    <a:pt x="11262" y="23183"/>
                    <a:pt x="11224" y="23145"/>
                  </a:cubicBezTo>
                  <a:cubicBezTo>
                    <a:pt x="11224" y="23145"/>
                    <a:pt x="11185" y="23069"/>
                    <a:pt x="11147" y="23069"/>
                  </a:cubicBezTo>
                  <a:cubicBezTo>
                    <a:pt x="11071" y="23069"/>
                    <a:pt x="11033" y="23145"/>
                    <a:pt x="10995" y="23183"/>
                  </a:cubicBezTo>
                  <a:cubicBezTo>
                    <a:pt x="10234" y="24476"/>
                    <a:pt x="9435" y="25275"/>
                    <a:pt x="8637" y="25542"/>
                  </a:cubicBezTo>
                  <a:cubicBezTo>
                    <a:pt x="8389" y="25675"/>
                    <a:pt x="8132" y="25741"/>
                    <a:pt x="7885" y="25741"/>
                  </a:cubicBezTo>
                  <a:cubicBezTo>
                    <a:pt x="7638" y="25741"/>
                    <a:pt x="7400" y="25675"/>
                    <a:pt x="7191" y="25542"/>
                  </a:cubicBezTo>
                  <a:cubicBezTo>
                    <a:pt x="6506" y="25237"/>
                    <a:pt x="5935" y="24324"/>
                    <a:pt x="5631" y="23031"/>
                  </a:cubicBezTo>
                  <a:cubicBezTo>
                    <a:pt x="5707" y="22993"/>
                    <a:pt x="5745" y="22993"/>
                    <a:pt x="5859" y="22955"/>
                  </a:cubicBezTo>
                  <a:cubicBezTo>
                    <a:pt x="7191" y="22194"/>
                    <a:pt x="7343" y="20710"/>
                    <a:pt x="7343" y="20368"/>
                  </a:cubicBezTo>
                  <a:cubicBezTo>
                    <a:pt x="7381" y="20330"/>
                    <a:pt x="7419" y="20215"/>
                    <a:pt x="7533" y="20139"/>
                  </a:cubicBezTo>
                  <a:lnTo>
                    <a:pt x="7533" y="20139"/>
                  </a:lnTo>
                  <a:cubicBezTo>
                    <a:pt x="7533" y="20406"/>
                    <a:pt x="7533" y="20786"/>
                    <a:pt x="7457" y="21433"/>
                  </a:cubicBezTo>
                  <a:cubicBezTo>
                    <a:pt x="7381" y="22422"/>
                    <a:pt x="7419" y="22878"/>
                    <a:pt x="7647" y="22993"/>
                  </a:cubicBezTo>
                  <a:cubicBezTo>
                    <a:pt x="7695" y="23008"/>
                    <a:pt x="7735" y="23018"/>
                    <a:pt x="7775" y="23018"/>
                  </a:cubicBezTo>
                  <a:cubicBezTo>
                    <a:pt x="7831" y="23018"/>
                    <a:pt x="7885" y="22999"/>
                    <a:pt x="7952" y="22955"/>
                  </a:cubicBezTo>
                  <a:cubicBezTo>
                    <a:pt x="8104" y="22878"/>
                    <a:pt x="8180" y="22764"/>
                    <a:pt x="8370" y="22574"/>
                  </a:cubicBezTo>
                  <a:cubicBezTo>
                    <a:pt x="8408" y="22498"/>
                    <a:pt x="8484" y="22422"/>
                    <a:pt x="8408" y="22308"/>
                  </a:cubicBezTo>
                  <a:cubicBezTo>
                    <a:pt x="8408" y="22270"/>
                    <a:pt x="8370" y="22270"/>
                    <a:pt x="8332" y="22270"/>
                  </a:cubicBezTo>
                  <a:cubicBezTo>
                    <a:pt x="8294" y="22270"/>
                    <a:pt x="8218" y="22270"/>
                    <a:pt x="8180" y="22308"/>
                  </a:cubicBezTo>
                  <a:cubicBezTo>
                    <a:pt x="7838" y="22650"/>
                    <a:pt x="7761" y="22650"/>
                    <a:pt x="7761" y="22650"/>
                  </a:cubicBezTo>
                  <a:cubicBezTo>
                    <a:pt x="7723" y="22612"/>
                    <a:pt x="7609" y="22460"/>
                    <a:pt x="7723" y="21357"/>
                  </a:cubicBezTo>
                  <a:cubicBezTo>
                    <a:pt x="7761" y="20786"/>
                    <a:pt x="7800" y="20330"/>
                    <a:pt x="7761" y="19949"/>
                  </a:cubicBezTo>
                  <a:cubicBezTo>
                    <a:pt x="7843" y="19900"/>
                    <a:pt x="7925" y="19886"/>
                    <a:pt x="7994" y="19886"/>
                  </a:cubicBezTo>
                  <a:cubicBezTo>
                    <a:pt x="8087" y="19886"/>
                    <a:pt x="8158" y="19911"/>
                    <a:pt x="8180" y="19911"/>
                  </a:cubicBezTo>
                  <a:cubicBezTo>
                    <a:pt x="8180" y="20139"/>
                    <a:pt x="8294" y="20786"/>
                    <a:pt x="8598" y="21090"/>
                  </a:cubicBezTo>
                  <a:cubicBezTo>
                    <a:pt x="8718" y="21176"/>
                    <a:pt x="8846" y="21215"/>
                    <a:pt x="8985" y="21215"/>
                  </a:cubicBezTo>
                  <a:cubicBezTo>
                    <a:pt x="9154" y="21215"/>
                    <a:pt x="9341" y="21157"/>
                    <a:pt x="9550" y="21052"/>
                  </a:cubicBezTo>
                  <a:cubicBezTo>
                    <a:pt x="10805" y="20330"/>
                    <a:pt x="10995" y="18960"/>
                    <a:pt x="11033" y="18503"/>
                  </a:cubicBezTo>
                  <a:lnTo>
                    <a:pt x="13088" y="16563"/>
                  </a:lnTo>
                  <a:cubicBezTo>
                    <a:pt x="13088" y="16563"/>
                    <a:pt x="13088" y="16525"/>
                    <a:pt x="13126" y="16525"/>
                  </a:cubicBezTo>
                  <a:cubicBezTo>
                    <a:pt x="13126" y="16487"/>
                    <a:pt x="13544" y="15422"/>
                    <a:pt x="14001" y="15194"/>
                  </a:cubicBezTo>
                  <a:cubicBezTo>
                    <a:pt x="14041" y="15154"/>
                    <a:pt x="14085" y="15137"/>
                    <a:pt x="14132" y="15137"/>
                  </a:cubicBezTo>
                  <a:close/>
                  <a:moveTo>
                    <a:pt x="14229" y="25884"/>
                  </a:moveTo>
                  <a:lnTo>
                    <a:pt x="14229" y="25884"/>
                  </a:lnTo>
                  <a:cubicBezTo>
                    <a:pt x="13811" y="27558"/>
                    <a:pt x="13316" y="28699"/>
                    <a:pt x="13164" y="29042"/>
                  </a:cubicBezTo>
                  <a:cubicBezTo>
                    <a:pt x="13050" y="29080"/>
                    <a:pt x="12707" y="29232"/>
                    <a:pt x="12327" y="29688"/>
                  </a:cubicBezTo>
                  <a:cubicBezTo>
                    <a:pt x="12517" y="28509"/>
                    <a:pt x="13126" y="27406"/>
                    <a:pt x="13240" y="27330"/>
                  </a:cubicBezTo>
                  <a:cubicBezTo>
                    <a:pt x="13658" y="26797"/>
                    <a:pt x="14001" y="26302"/>
                    <a:pt x="14229" y="25884"/>
                  </a:cubicBezTo>
                  <a:close/>
                  <a:moveTo>
                    <a:pt x="15861" y="23398"/>
                  </a:moveTo>
                  <a:cubicBezTo>
                    <a:pt x="16315" y="23398"/>
                    <a:pt x="16699" y="23454"/>
                    <a:pt x="17082" y="23601"/>
                  </a:cubicBezTo>
                  <a:cubicBezTo>
                    <a:pt x="16359" y="24134"/>
                    <a:pt x="15789" y="24857"/>
                    <a:pt x="15332" y="25808"/>
                  </a:cubicBezTo>
                  <a:cubicBezTo>
                    <a:pt x="14757" y="26932"/>
                    <a:pt x="14363" y="28402"/>
                    <a:pt x="14139" y="30194"/>
                  </a:cubicBezTo>
                  <a:lnTo>
                    <a:pt x="14139" y="30194"/>
                  </a:lnTo>
                  <a:cubicBezTo>
                    <a:pt x="14174" y="29457"/>
                    <a:pt x="13973" y="29135"/>
                    <a:pt x="13849" y="29042"/>
                  </a:cubicBezTo>
                  <a:cubicBezTo>
                    <a:pt x="14077" y="28395"/>
                    <a:pt x="15066" y="25694"/>
                    <a:pt x="15332" y="24514"/>
                  </a:cubicBezTo>
                  <a:cubicBezTo>
                    <a:pt x="15370" y="24210"/>
                    <a:pt x="15446" y="23792"/>
                    <a:pt x="15446" y="23411"/>
                  </a:cubicBezTo>
                  <a:cubicBezTo>
                    <a:pt x="15592" y="23403"/>
                    <a:pt x="15729" y="23398"/>
                    <a:pt x="15861" y="23398"/>
                  </a:cubicBezTo>
                  <a:close/>
                  <a:moveTo>
                    <a:pt x="9854" y="26645"/>
                  </a:moveTo>
                  <a:lnTo>
                    <a:pt x="9854" y="28281"/>
                  </a:lnTo>
                  <a:cubicBezTo>
                    <a:pt x="9626" y="28775"/>
                    <a:pt x="9055" y="30449"/>
                    <a:pt x="8713" y="32580"/>
                  </a:cubicBezTo>
                  <a:cubicBezTo>
                    <a:pt x="8560" y="32656"/>
                    <a:pt x="8484" y="32694"/>
                    <a:pt x="8332" y="32732"/>
                  </a:cubicBezTo>
                  <a:cubicBezTo>
                    <a:pt x="8294" y="32466"/>
                    <a:pt x="8142" y="31438"/>
                    <a:pt x="8294" y="30107"/>
                  </a:cubicBezTo>
                  <a:cubicBezTo>
                    <a:pt x="8522" y="28091"/>
                    <a:pt x="9435" y="27025"/>
                    <a:pt x="9854" y="26645"/>
                  </a:cubicBezTo>
                  <a:close/>
                  <a:moveTo>
                    <a:pt x="9740" y="25884"/>
                  </a:moveTo>
                  <a:lnTo>
                    <a:pt x="9740" y="26379"/>
                  </a:lnTo>
                  <a:cubicBezTo>
                    <a:pt x="9435" y="26645"/>
                    <a:pt x="8218" y="27824"/>
                    <a:pt x="7990" y="30221"/>
                  </a:cubicBezTo>
                  <a:cubicBezTo>
                    <a:pt x="7838" y="31591"/>
                    <a:pt x="7990" y="32580"/>
                    <a:pt x="8028" y="32922"/>
                  </a:cubicBezTo>
                  <a:cubicBezTo>
                    <a:pt x="7952" y="32960"/>
                    <a:pt x="7838" y="33074"/>
                    <a:pt x="7761" y="33226"/>
                  </a:cubicBezTo>
                  <a:cubicBezTo>
                    <a:pt x="7571" y="31895"/>
                    <a:pt x="7457" y="30601"/>
                    <a:pt x="7990" y="28775"/>
                  </a:cubicBezTo>
                  <a:cubicBezTo>
                    <a:pt x="8484" y="27216"/>
                    <a:pt x="9359" y="26226"/>
                    <a:pt x="9740" y="25884"/>
                  </a:cubicBezTo>
                  <a:close/>
                  <a:moveTo>
                    <a:pt x="7495" y="33303"/>
                  </a:moveTo>
                  <a:cubicBezTo>
                    <a:pt x="7533" y="33417"/>
                    <a:pt x="7533" y="33493"/>
                    <a:pt x="7571" y="33607"/>
                  </a:cubicBezTo>
                  <a:cubicBezTo>
                    <a:pt x="7533" y="33645"/>
                    <a:pt x="7533" y="33683"/>
                    <a:pt x="7457" y="33721"/>
                  </a:cubicBezTo>
                  <a:cubicBezTo>
                    <a:pt x="7457" y="33607"/>
                    <a:pt x="7495" y="33455"/>
                    <a:pt x="7495" y="33303"/>
                  </a:cubicBezTo>
                  <a:close/>
                  <a:moveTo>
                    <a:pt x="8427" y="33122"/>
                  </a:moveTo>
                  <a:cubicBezTo>
                    <a:pt x="8475" y="33122"/>
                    <a:pt x="8522" y="33131"/>
                    <a:pt x="8560" y="33150"/>
                  </a:cubicBezTo>
                  <a:cubicBezTo>
                    <a:pt x="8637" y="33265"/>
                    <a:pt x="8751" y="33417"/>
                    <a:pt x="8751" y="33607"/>
                  </a:cubicBezTo>
                  <a:cubicBezTo>
                    <a:pt x="8751" y="34025"/>
                    <a:pt x="8522" y="34520"/>
                    <a:pt x="8180" y="34672"/>
                  </a:cubicBezTo>
                  <a:cubicBezTo>
                    <a:pt x="8084" y="34745"/>
                    <a:pt x="8018" y="34771"/>
                    <a:pt x="7953" y="34771"/>
                  </a:cubicBezTo>
                  <a:cubicBezTo>
                    <a:pt x="7916" y="34771"/>
                    <a:pt x="7879" y="34762"/>
                    <a:pt x="7838" y="34748"/>
                  </a:cubicBezTo>
                  <a:cubicBezTo>
                    <a:pt x="7761" y="34672"/>
                    <a:pt x="7647" y="34482"/>
                    <a:pt x="7647" y="34292"/>
                  </a:cubicBezTo>
                  <a:cubicBezTo>
                    <a:pt x="7647" y="34102"/>
                    <a:pt x="7685" y="33911"/>
                    <a:pt x="7800" y="33721"/>
                  </a:cubicBezTo>
                  <a:cubicBezTo>
                    <a:pt x="7914" y="33493"/>
                    <a:pt x="8104" y="33265"/>
                    <a:pt x="8294" y="33150"/>
                  </a:cubicBezTo>
                  <a:cubicBezTo>
                    <a:pt x="8332" y="33131"/>
                    <a:pt x="8380" y="33122"/>
                    <a:pt x="8427" y="33122"/>
                  </a:cubicBezTo>
                  <a:close/>
                  <a:moveTo>
                    <a:pt x="8903" y="33074"/>
                  </a:moveTo>
                  <a:lnTo>
                    <a:pt x="8903" y="33074"/>
                  </a:lnTo>
                  <a:cubicBezTo>
                    <a:pt x="9131" y="33150"/>
                    <a:pt x="9283" y="33455"/>
                    <a:pt x="9283" y="33835"/>
                  </a:cubicBezTo>
                  <a:cubicBezTo>
                    <a:pt x="9283" y="34520"/>
                    <a:pt x="8827" y="35395"/>
                    <a:pt x="8332" y="35661"/>
                  </a:cubicBezTo>
                  <a:cubicBezTo>
                    <a:pt x="8185" y="35735"/>
                    <a:pt x="8021" y="35777"/>
                    <a:pt x="7883" y="35777"/>
                  </a:cubicBezTo>
                  <a:cubicBezTo>
                    <a:pt x="7808" y="35777"/>
                    <a:pt x="7739" y="35764"/>
                    <a:pt x="7685" y="35737"/>
                  </a:cubicBezTo>
                  <a:cubicBezTo>
                    <a:pt x="7495" y="35623"/>
                    <a:pt x="7381" y="35357"/>
                    <a:pt x="7381" y="34977"/>
                  </a:cubicBezTo>
                  <a:lnTo>
                    <a:pt x="7381" y="34786"/>
                  </a:lnTo>
                  <a:cubicBezTo>
                    <a:pt x="7419" y="34938"/>
                    <a:pt x="7495" y="35053"/>
                    <a:pt x="7609" y="35091"/>
                  </a:cubicBezTo>
                  <a:cubicBezTo>
                    <a:pt x="7680" y="35144"/>
                    <a:pt x="7759" y="35172"/>
                    <a:pt x="7846" y="35172"/>
                  </a:cubicBezTo>
                  <a:cubicBezTo>
                    <a:pt x="7946" y="35172"/>
                    <a:pt x="8058" y="35134"/>
                    <a:pt x="8180" y="35053"/>
                  </a:cubicBezTo>
                  <a:cubicBezTo>
                    <a:pt x="8598" y="34824"/>
                    <a:pt x="8979" y="34102"/>
                    <a:pt x="8979" y="33531"/>
                  </a:cubicBezTo>
                  <a:cubicBezTo>
                    <a:pt x="8979" y="33341"/>
                    <a:pt x="8941" y="33188"/>
                    <a:pt x="8903" y="33074"/>
                  </a:cubicBezTo>
                  <a:close/>
                  <a:moveTo>
                    <a:pt x="16111" y="0"/>
                  </a:moveTo>
                  <a:cubicBezTo>
                    <a:pt x="15158" y="0"/>
                    <a:pt x="13849" y="774"/>
                    <a:pt x="13088" y="2297"/>
                  </a:cubicBezTo>
                  <a:cubicBezTo>
                    <a:pt x="11984" y="4389"/>
                    <a:pt x="12365" y="5340"/>
                    <a:pt x="12555" y="5644"/>
                  </a:cubicBezTo>
                  <a:cubicBezTo>
                    <a:pt x="12517" y="5721"/>
                    <a:pt x="12441" y="5835"/>
                    <a:pt x="12403" y="5873"/>
                  </a:cubicBezTo>
                  <a:cubicBezTo>
                    <a:pt x="10044" y="6215"/>
                    <a:pt x="7761" y="8041"/>
                    <a:pt x="5935" y="11009"/>
                  </a:cubicBezTo>
                  <a:cubicBezTo>
                    <a:pt x="5327" y="11237"/>
                    <a:pt x="4756" y="11389"/>
                    <a:pt x="4147" y="11465"/>
                  </a:cubicBezTo>
                  <a:cubicBezTo>
                    <a:pt x="3006" y="11655"/>
                    <a:pt x="2435" y="12378"/>
                    <a:pt x="2131" y="12949"/>
                  </a:cubicBezTo>
                  <a:cubicBezTo>
                    <a:pt x="1751" y="13672"/>
                    <a:pt x="1712" y="14471"/>
                    <a:pt x="1789" y="14965"/>
                  </a:cubicBezTo>
                  <a:cubicBezTo>
                    <a:pt x="1598" y="15079"/>
                    <a:pt x="1484" y="15270"/>
                    <a:pt x="1332" y="15460"/>
                  </a:cubicBezTo>
                  <a:cubicBezTo>
                    <a:pt x="647" y="16259"/>
                    <a:pt x="191" y="17362"/>
                    <a:pt x="77" y="18313"/>
                  </a:cubicBezTo>
                  <a:cubicBezTo>
                    <a:pt x="0" y="19112"/>
                    <a:pt x="229" y="19759"/>
                    <a:pt x="647" y="20025"/>
                  </a:cubicBezTo>
                  <a:cubicBezTo>
                    <a:pt x="818" y="20139"/>
                    <a:pt x="999" y="20196"/>
                    <a:pt x="1189" y="20196"/>
                  </a:cubicBezTo>
                  <a:cubicBezTo>
                    <a:pt x="1380" y="20196"/>
                    <a:pt x="1579" y="20139"/>
                    <a:pt x="1789" y="20025"/>
                  </a:cubicBezTo>
                  <a:cubicBezTo>
                    <a:pt x="1903" y="19987"/>
                    <a:pt x="2055" y="19873"/>
                    <a:pt x="2131" y="19797"/>
                  </a:cubicBezTo>
                  <a:lnTo>
                    <a:pt x="2131" y="19797"/>
                  </a:lnTo>
                  <a:cubicBezTo>
                    <a:pt x="2131" y="19987"/>
                    <a:pt x="2093" y="20177"/>
                    <a:pt x="2093" y="20368"/>
                  </a:cubicBezTo>
                  <a:cubicBezTo>
                    <a:pt x="2055" y="21319"/>
                    <a:pt x="2321" y="21775"/>
                    <a:pt x="2587" y="22042"/>
                  </a:cubicBezTo>
                  <a:cubicBezTo>
                    <a:pt x="2816" y="22232"/>
                    <a:pt x="3082" y="22308"/>
                    <a:pt x="3386" y="22308"/>
                  </a:cubicBezTo>
                  <a:cubicBezTo>
                    <a:pt x="3577" y="22308"/>
                    <a:pt x="3767" y="22232"/>
                    <a:pt x="3957" y="22118"/>
                  </a:cubicBezTo>
                  <a:cubicBezTo>
                    <a:pt x="4338" y="21889"/>
                    <a:pt x="4680" y="21509"/>
                    <a:pt x="4946" y="21014"/>
                  </a:cubicBezTo>
                  <a:cubicBezTo>
                    <a:pt x="4946" y="21167"/>
                    <a:pt x="4984" y="21319"/>
                    <a:pt x="4984" y="21471"/>
                  </a:cubicBezTo>
                  <a:lnTo>
                    <a:pt x="4604" y="21661"/>
                  </a:lnTo>
                  <a:cubicBezTo>
                    <a:pt x="4566" y="21661"/>
                    <a:pt x="4528" y="21699"/>
                    <a:pt x="4528" y="21737"/>
                  </a:cubicBezTo>
                  <a:cubicBezTo>
                    <a:pt x="4528" y="21775"/>
                    <a:pt x="4490" y="21851"/>
                    <a:pt x="4490" y="21889"/>
                  </a:cubicBezTo>
                  <a:cubicBezTo>
                    <a:pt x="4490" y="21927"/>
                    <a:pt x="4490" y="22840"/>
                    <a:pt x="4908" y="23183"/>
                  </a:cubicBezTo>
                  <a:cubicBezTo>
                    <a:pt x="4984" y="23259"/>
                    <a:pt x="5136" y="23297"/>
                    <a:pt x="5327" y="23297"/>
                  </a:cubicBezTo>
                  <a:cubicBezTo>
                    <a:pt x="5707" y="24781"/>
                    <a:pt x="6278" y="25732"/>
                    <a:pt x="7039" y="26112"/>
                  </a:cubicBezTo>
                  <a:cubicBezTo>
                    <a:pt x="7286" y="26226"/>
                    <a:pt x="7552" y="26283"/>
                    <a:pt x="7833" y="26283"/>
                  </a:cubicBezTo>
                  <a:cubicBezTo>
                    <a:pt x="8113" y="26283"/>
                    <a:pt x="8408" y="26226"/>
                    <a:pt x="8713" y="26112"/>
                  </a:cubicBezTo>
                  <a:cubicBezTo>
                    <a:pt x="8789" y="26074"/>
                    <a:pt x="8941" y="26036"/>
                    <a:pt x="9055" y="25960"/>
                  </a:cubicBezTo>
                  <a:cubicBezTo>
                    <a:pt x="9283" y="25846"/>
                    <a:pt x="9473" y="25694"/>
                    <a:pt x="9702" y="25465"/>
                  </a:cubicBezTo>
                  <a:cubicBezTo>
                    <a:pt x="9702" y="25504"/>
                    <a:pt x="9702" y="25580"/>
                    <a:pt x="9740" y="25732"/>
                  </a:cubicBezTo>
                  <a:cubicBezTo>
                    <a:pt x="9435" y="26036"/>
                    <a:pt x="8332" y="27101"/>
                    <a:pt x="7761" y="28966"/>
                  </a:cubicBezTo>
                  <a:cubicBezTo>
                    <a:pt x="7647" y="29270"/>
                    <a:pt x="7609" y="29536"/>
                    <a:pt x="7533" y="29841"/>
                  </a:cubicBezTo>
                  <a:cubicBezTo>
                    <a:pt x="7191" y="30525"/>
                    <a:pt x="6963" y="31286"/>
                    <a:pt x="6772" y="32161"/>
                  </a:cubicBezTo>
                  <a:cubicBezTo>
                    <a:pt x="6430" y="33531"/>
                    <a:pt x="6050" y="35966"/>
                    <a:pt x="5859" y="38401"/>
                  </a:cubicBezTo>
                  <a:lnTo>
                    <a:pt x="5859" y="38477"/>
                  </a:lnTo>
                  <a:lnTo>
                    <a:pt x="6011" y="38172"/>
                  </a:lnTo>
                  <a:cubicBezTo>
                    <a:pt x="6050" y="38096"/>
                    <a:pt x="6088" y="38096"/>
                    <a:pt x="6202" y="38058"/>
                  </a:cubicBezTo>
                  <a:lnTo>
                    <a:pt x="6240" y="38058"/>
                  </a:lnTo>
                  <a:lnTo>
                    <a:pt x="6240" y="38020"/>
                  </a:lnTo>
                  <a:cubicBezTo>
                    <a:pt x="6430" y="35623"/>
                    <a:pt x="6810" y="33265"/>
                    <a:pt x="7077" y="31895"/>
                  </a:cubicBezTo>
                  <a:cubicBezTo>
                    <a:pt x="7191" y="31476"/>
                    <a:pt x="7267" y="31058"/>
                    <a:pt x="7419" y="30716"/>
                  </a:cubicBezTo>
                  <a:lnTo>
                    <a:pt x="7419" y="30716"/>
                  </a:lnTo>
                  <a:cubicBezTo>
                    <a:pt x="7381" y="31248"/>
                    <a:pt x="7381" y="31781"/>
                    <a:pt x="7419" y="32313"/>
                  </a:cubicBezTo>
                  <a:cubicBezTo>
                    <a:pt x="7381" y="32351"/>
                    <a:pt x="7381" y="32390"/>
                    <a:pt x="7381" y="32466"/>
                  </a:cubicBezTo>
                  <a:cubicBezTo>
                    <a:pt x="7153" y="34406"/>
                    <a:pt x="7001" y="35053"/>
                    <a:pt x="6696" y="36498"/>
                  </a:cubicBezTo>
                  <a:lnTo>
                    <a:pt x="6658" y="36689"/>
                  </a:lnTo>
                  <a:cubicBezTo>
                    <a:pt x="6620" y="36993"/>
                    <a:pt x="6506" y="37335"/>
                    <a:pt x="6468" y="37792"/>
                  </a:cubicBezTo>
                  <a:lnTo>
                    <a:pt x="6468" y="37868"/>
                  </a:lnTo>
                  <a:lnTo>
                    <a:pt x="6582" y="37830"/>
                  </a:lnTo>
                  <a:cubicBezTo>
                    <a:pt x="6620" y="37830"/>
                    <a:pt x="6658" y="37754"/>
                    <a:pt x="6658" y="37754"/>
                  </a:cubicBezTo>
                  <a:lnTo>
                    <a:pt x="6772" y="37716"/>
                  </a:lnTo>
                  <a:lnTo>
                    <a:pt x="6772" y="37678"/>
                  </a:lnTo>
                  <a:cubicBezTo>
                    <a:pt x="6810" y="37297"/>
                    <a:pt x="6848" y="36993"/>
                    <a:pt x="6886" y="36689"/>
                  </a:cubicBezTo>
                  <a:lnTo>
                    <a:pt x="6963" y="36498"/>
                  </a:lnTo>
                  <a:cubicBezTo>
                    <a:pt x="7039" y="36118"/>
                    <a:pt x="7077" y="35775"/>
                    <a:pt x="7153" y="35471"/>
                  </a:cubicBezTo>
                  <a:cubicBezTo>
                    <a:pt x="7191" y="35737"/>
                    <a:pt x="7343" y="35928"/>
                    <a:pt x="7533" y="36042"/>
                  </a:cubicBezTo>
                  <a:cubicBezTo>
                    <a:pt x="7628" y="36099"/>
                    <a:pt x="7733" y="36127"/>
                    <a:pt x="7842" y="36127"/>
                  </a:cubicBezTo>
                  <a:cubicBezTo>
                    <a:pt x="7952" y="36127"/>
                    <a:pt x="8066" y="36099"/>
                    <a:pt x="8180" y="36042"/>
                  </a:cubicBezTo>
                  <a:lnTo>
                    <a:pt x="8180" y="36689"/>
                  </a:lnTo>
                  <a:lnTo>
                    <a:pt x="8180" y="36765"/>
                  </a:lnTo>
                  <a:lnTo>
                    <a:pt x="8484" y="36574"/>
                  </a:lnTo>
                  <a:lnTo>
                    <a:pt x="8484" y="36536"/>
                  </a:lnTo>
                  <a:lnTo>
                    <a:pt x="8484" y="35852"/>
                  </a:lnTo>
                  <a:cubicBezTo>
                    <a:pt x="9093" y="35433"/>
                    <a:pt x="9550" y="34482"/>
                    <a:pt x="9550" y="33683"/>
                  </a:cubicBezTo>
                  <a:cubicBezTo>
                    <a:pt x="9550" y="33112"/>
                    <a:pt x="9321" y="32732"/>
                    <a:pt x="8979" y="32618"/>
                  </a:cubicBezTo>
                  <a:cubicBezTo>
                    <a:pt x="9283" y="30716"/>
                    <a:pt x="9740" y="29194"/>
                    <a:pt x="10006" y="28547"/>
                  </a:cubicBezTo>
                  <a:cubicBezTo>
                    <a:pt x="10126" y="28647"/>
                    <a:pt x="10350" y="28757"/>
                    <a:pt x="10679" y="28757"/>
                  </a:cubicBezTo>
                  <a:cubicBezTo>
                    <a:pt x="10977" y="28757"/>
                    <a:pt x="11362" y="28666"/>
                    <a:pt x="11832" y="28395"/>
                  </a:cubicBezTo>
                  <a:cubicBezTo>
                    <a:pt x="12022" y="28319"/>
                    <a:pt x="12213" y="28167"/>
                    <a:pt x="12403" y="28014"/>
                  </a:cubicBezTo>
                  <a:cubicBezTo>
                    <a:pt x="12479" y="27976"/>
                    <a:pt x="12555" y="27938"/>
                    <a:pt x="12593" y="27862"/>
                  </a:cubicBezTo>
                  <a:lnTo>
                    <a:pt x="12593" y="27862"/>
                  </a:lnTo>
                  <a:cubicBezTo>
                    <a:pt x="12365" y="28433"/>
                    <a:pt x="12022" y="29308"/>
                    <a:pt x="11946" y="30221"/>
                  </a:cubicBezTo>
                  <a:lnTo>
                    <a:pt x="11642" y="30792"/>
                  </a:lnTo>
                  <a:cubicBezTo>
                    <a:pt x="10995" y="32199"/>
                    <a:pt x="10425" y="33569"/>
                    <a:pt x="10082" y="34786"/>
                  </a:cubicBezTo>
                  <a:cubicBezTo>
                    <a:pt x="10006" y="35091"/>
                    <a:pt x="9892" y="35395"/>
                    <a:pt x="9854" y="35661"/>
                  </a:cubicBezTo>
                  <a:lnTo>
                    <a:pt x="9816" y="35775"/>
                  </a:lnTo>
                  <a:lnTo>
                    <a:pt x="10120" y="35585"/>
                  </a:lnTo>
                  <a:cubicBezTo>
                    <a:pt x="10196" y="35319"/>
                    <a:pt x="10272" y="35053"/>
                    <a:pt x="10387" y="34786"/>
                  </a:cubicBezTo>
                  <a:cubicBezTo>
                    <a:pt x="10691" y="33645"/>
                    <a:pt x="11224" y="32275"/>
                    <a:pt x="11908" y="30868"/>
                  </a:cubicBezTo>
                  <a:cubicBezTo>
                    <a:pt x="12593" y="29422"/>
                    <a:pt x="13164" y="29346"/>
                    <a:pt x="13164" y="29346"/>
                  </a:cubicBezTo>
                  <a:cubicBezTo>
                    <a:pt x="13240" y="29346"/>
                    <a:pt x="13278" y="29308"/>
                    <a:pt x="13316" y="29232"/>
                  </a:cubicBezTo>
                  <a:cubicBezTo>
                    <a:pt x="13354" y="29156"/>
                    <a:pt x="14001" y="27786"/>
                    <a:pt x="14495" y="25656"/>
                  </a:cubicBezTo>
                  <a:cubicBezTo>
                    <a:pt x="14800" y="24667"/>
                    <a:pt x="14838" y="23944"/>
                    <a:pt x="14647" y="23525"/>
                  </a:cubicBezTo>
                  <a:cubicBezTo>
                    <a:pt x="14571" y="23335"/>
                    <a:pt x="14457" y="23221"/>
                    <a:pt x="14381" y="23183"/>
                  </a:cubicBezTo>
                  <a:cubicBezTo>
                    <a:pt x="14305" y="22878"/>
                    <a:pt x="14305" y="22612"/>
                    <a:pt x="14267" y="22308"/>
                  </a:cubicBezTo>
                  <a:cubicBezTo>
                    <a:pt x="14309" y="22304"/>
                    <a:pt x="14350" y="22302"/>
                    <a:pt x="14389" y="22302"/>
                  </a:cubicBezTo>
                  <a:cubicBezTo>
                    <a:pt x="14745" y="22302"/>
                    <a:pt x="15005" y="22456"/>
                    <a:pt x="15142" y="22764"/>
                  </a:cubicBezTo>
                  <a:cubicBezTo>
                    <a:pt x="15370" y="23221"/>
                    <a:pt x="15256" y="23944"/>
                    <a:pt x="15142" y="24476"/>
                  </a:cubicBezTo>
                  <a:cubicBezTo>
                    <a:pt x="14838" y="25656"/>
                    <a:pt x="13734" y="28699"/>
                    <a:pt x="13620" y="29080"/>
                  </a:cubicBezTo>
                  <a:cubicBezTo>
                    <a:pt x="13544" y="29156"/>
                    <a:pt x="13620" y="29270"/>
                    <a:pt x="13658" y="29270"/>
                  </a:cubicBezTo>
                  <a:cubicBezTo>
                    <a:pt x="13658" y="29270"/>
                    <a:pt x="14077" y="29498"/>
                    <a:pt x="13849" y="30754"/>
                  </a:cubicBezTo>
                  <a:cubicBezTo>
                    <a:pt x="13811" y="31020"/>
                    <a:pt x="13658" y="31553"/>
                    <a:pt x="13506" y="32123"/>
                  </a:cubicBezTo>
                  <a:cubicBezTo>
                    <a:pt x="13354" y="32580"/>
                    <a:pt x="13240" y="33150"/>
                    <a:pt x="13050" y="33683"/>
                  </a:cubicBezTo>
                  <a:lnTo>
                    <a:pt x="12974" y="33835"/>
                  </a:lnTo>
                  <a:lnTo>
                    <a:pt x="13316" y="33645"/>
                  </a:lnTo>
                  <a:cubicBezTo>
                    <a:pt x="13468" y="33112"/>
                    <a:pt x="13620" y="32656"/>
                    <a:pt x="13734" y="32161"/>
                  </a:cubicBezTo>
                  <a:cubicBezTo>
                    <a:pt x="13880" y="31615"/>
                    <a:pt x="14026" y="31104"/>
                    <a:pt x="14071" y="30794"/>
                  </a:cubicBezTo>
                  <a:lnTo>
                    <a:pt x="14071" y="30794"/>
                  </a:lnTo>
                  <a:cubicBezTo>
                    <a:pt x="13994" y="31563"/>
                    <a:pt x="13945" y="32387"/>
                    <a:pt x="13925" y="33265"/>
                  </a:cubicBezTo>
                  <a:lnTo>
                    <a:pt x="13925" y="33341"/>
                  </a:lnTo>
                  <a:lnTo>
                    <a:pt x="14229" y="33226"/>
                  </a:lnTo>
                  <a:lnTo>
                    <a:pt x="14229" y="33150"/>
                  </a:lnTo>
                  <a:cubicBezTo>
                    <a:pt x="14267" y="30031"/>
                    <a:pt x="14762" y="27596"/>
                    <a:pt x="15561" y="25922"/>
                  </a:cubicBezTo>
                  <a:cubicBezTo>
                    <a:pt x="16017" y="24933"/>
                    <a:pt x="16664" y="24210"/>
                    <a:pt x="17425" y="23792"/>
                  </a:cubicBezTo>
                  <a:cubicBezTo>
                    <a:pt x="18224" y="24210"/>
                    <a:pt x="18870" y="24971"/>
                    <a:pt x="19441" y="26188"/>
                  </a:cubicBezTo>
                  <a:lnTo>
                    <a:pt x="19441" y="26226"/>
                  </a:lnTo>
                  <a:cubicBezTo>
                    <a:pt x="19593" y="27139"/>
                    <a:pt x="19707" y="28737"/>
                    <a:pt x="19707" y="29917"/>
                  </a:cubicBezTo>
                  <a:lnTo>
                    <a:pt x="19707" y="30031"/>
                  </a:lnTo>
                  <a:lnTo>
                    <a:pt x="19974" y="29879"/>
                  </a:lnTo>
                  <a:lnTo>
                    <a:pt x="19974" y="29841"/>
                  </a:lnTo>
                  <a:cubicBezTo>
                    <a:pt x="19936" y="28737"/>
                    <a:pt x="19860" y="27824"/>
                    <a:pt x="19822" y="27139"/>
                  </a:cubicBezTo>
                  <a:lnTo>
                    <a:pt x="19822" y="27139"/>
                  </a:lnTo>
                  <a:cubicBezTo>
                    <a:pt x="19974" y="27444"/>
                    <a:pt x="20088" y="27786"/>
                    <a:pt x="20202" y="28167"/>
                  </a:cubicBezTo>
                  <a:cubicBezTo>
                    <a:pt x="20316" y="28471"/>
                    <a:pt x="20354" y="28928"/>
                    <a:pt x="20468" y="29536"/>
                  </a:cubicBezTo>
                  <a:lnTo>
                    <a:pt x="20468" y="29650"/>
                  </a:lnTo>
                  <a:lnTo>
                    <a:pt x="20506" y="29612"/>
                  </a:lnTo>
                  <a:cubicBezTo>
                    <a:pt x="20544" y="29612"/>
                    <a:pt x="20544" y="29536"/>
                    <a:pt x="20582" y="29536"/>
                  </a:cubicBezTo>
                  <a:cubicBezTo>
                    <a:pt x="20620" y="29536"/>
                    <a:pt x="20620" y="29498"/>
                    <a:pt x="20697" y="29498"/>
                  </a:cubicBezTo>
                  <a:lnTo>
                    <a:pt x="20773" y="29460"/>
                  </a:lnTo>
                  <a:cubicBezTo>
                    <a:pt x="20735" y="28775"/>
                    <a:pt x="20658" y="28281"/>
                    <a:pt x="20544" y="27976"/>
                  </a:cubicBezTo>
                  <a:cubicBezTo>
                    <a:pt x="19749" y="25410"/>
                    <a:pt x="18610" y="23049"/>
                    <a:pt x="15985" y="23049"/>
                  </a:cubicBezTo>
                  <a:cubicBezTo>
                    <a:pt x="15848" y="23049"/>
                    <a:pt x="15706" y="23055"/>
                    <a:pt x="15561" y="23069"/>
                  </a:cubicBezTo>
                  <a:cubicBezTo>
                    <a:pt x="15523" y="22878"/>
                    <a:pt x="15446" y="22688"/>
                    <a:pt x="15408" y="22574"/>
                  </a:cubicBezTo>
                  <a:cubicBezTo>
                    <a:pt x="15240" y="22171"/>
                    <a:pt x="14924" y="22035"/>
                    <a:pt x="14459" y="22035"/>
                  </a:cubicBezTo>
                  <a:cubicBezTo>
                    <a:pt x="14397" y="22035"/>
                    <a:pt x="14334" y="22037"/>
                    <a:pt x="14267" y="22042"/>
                  </a:cubicBezTo>
                  <a:cubicBezTo>
                    <a:pt x="14229" y="21471"/>
                    <a:pt x="14153" y="20900"/>
                    <a:pt x="14153" y="20291"/>
                  </a:cubicBezTo>
                  <a:cubicBezTo>
                    <a:pt x="14267" y="20025"/>
                    <a:pt x="14419" y="19721"/>
                    <a:pt x="14533" y="19340"/>
                  </a:cubicBezTo>
                  <a:cubicBezTo>
                    <a:pt x="15104" y="17933"/>
                    <a:pt x="15979" y="15916"/>
                    <a:pt x="16321" y="12949"/>
                  </a:cubicBezTo>
                  <a:cubicBezTo>
                    <a:pt x="16550" y="13291"/>
                    <a:pt x="16892" y="13444"/>
                    <a:pt x="17273" y="13444"/>
                  </a:cubicBezTo>
                  <a:cubicBezTo>
                    <a:pt x="17501" y="13444"/>
                    <a:pt x="17729" y="13329"/>
                    <a:pt x="18033" y="13177"/>
                  </a:cubicBezTo>
                  <a:cubicBezTo>
                    <a:pt x="18414" y="12987"/>
                    <a:pt x="18794" y="12607"/>
                    <a:pt x="19099" y="12188"/>
                  </a:cubicBezTo>
                  <a:cubicBezTo>
                    <a:pt x="20126" y="10971"/>
                    <a:pt x="20544" y="9373"/>
                    <a:pt x="20582" y="8346"/>
                  </a:cubicBezTo>
                  <a:cubicBezTo>
                    <a:pt x="20620" y="7395"/>
                    <a:pt x="20430" y="6672"/>
                    <a:pt x="20012" y="6520"/>
                  </a:cubicBezTo>
                  <a:cubicBezTo>
                    <a:pt x="19811" y="6439"/>
                    <a:pt x="19621" y="6405"/>
                    <a:pt x="19441" y="6405"/>
                  </a:cubicBezTo>
                  <a:cubicBezTo>
                    <a:pt x="18768" y="6405"/>
                    <a:pt x="18242" y="6890"/>
                    <a:pt x="17881" y="7280"/>
                  </a:cubicBezTo>
                  <a:cubicBezTo>
                    <a:pt x="18110" y="6329"/>
                    <a:pt x="18604" y="4047"/>
                    <a:pt x="18110" y="2677"/>
                  </a:cubicBezTo>
                  <a:cubicBezTo>
                    <a:pt x="17919" y="2144"/>
                    <a:pt x="17653" y="1840"/>
                    <a:pt x="17273" y="1650"/>
                  </a:cubicBezTo>
                  <a:cubicBezTo>
                    <a:pt x="17387" y="813"/>
                    <a:pt x="17120" y="242"/>
                    <a:pt x="16512" y="52"/>
                  </a:cubicBezTo>
                  <a:cubicBezTo>
                    <a:pt x="16388" y="17"/>
                    <a:pt x="16254" y="0"/>
                    <a:pt x="16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2"/>
            <p:cNvSpPr/>
            <p:nvPr/>
          </p:nvSpPr>
          <p:spPr>
            <a:xfrm>
              <a:off x="1874186" y="3326973"/>
              <a:ext cx="17682" cy="25814"/>
            </a:xfrm>
            <a:custGeom>
              <a:avLst/>
              <a:gdLst/>
              <a:ahLst/>
              <a:cxnLst/>
              <a:rect l="l" t="t" r="r" b="b"/>
              <a:pathLst>
                <a:path w="1333" h="1946" extrusionOk="0">
                  <a:moveTo>
                    <a:pt x="986" y="1"/>
                  </a:moveTo>
                  <a:cubicBezTo>
                    <a:pt x="805" y="1"/>
                    <a:pt x="599" y="220"/>
                    <a:pt x="457" y="538"/>
                  </a:cubicBezTo>
                  <a:cubicBezTo>
                    <a:pt x="1" y="1413"/>
                    <a:pt x="305" y="1945"/>
                    <a:pt x="305" y="1945"/>
                  </a:cubicBezTo>
                  <a:lnTo>
                    <a:pt x="381" y="1945"/>
                  </a:lnTo>
                  <a:lnTo>
                    <a:pt x="419" y="1907"/>
                  </a:lnTo>
                  <a:cubicBezTo>
                    <a:pt x="457" y="1793"/>
                    <a:pt x="457" y="1717"/>
                    <a:pt x="457" y="1679"/>
                  </a:cubicBezTo>
                  <a:cubicBezTo>
                    <a:pt x="457" y="1679"/>
                    <a:pt x="229" y="1337"/>
                    <a:pt x="610" y="652"/>
                  </a:cubicBezTo>
                  <a:cubicBezTo>
                    <a:pt x="673" y="461"/>
                    <a:pt x="790" y="376"/>
                    <a:pt x="849" y="376"/>
                  </a:cubicBezTo>
                  <a:cubicBezTo>
                    <a:pt x="861" y="376"/>
                    <a:pt x="870" y="379"/>
                    <a:pt x="876" y="385"/>
                  </a:cubicBezTo>
                  <a:lnTo>
                    <a:pt x="952" y="385"/>
                  </a:lnTo>
                  <a:cubicBezTo>
                    <a:pt x="990" y="424"/>
                    <a:pt x="990" y="576"/>
                    <a:pt x="990" y="728"/>
                  </a:cubicBezTo>
                  <a:cubicBezTo>
                    <a:pt x="990" y="766"/>
                    <a:pt x="990" y="804"/>
                    <a:pt x="1028" y="842"/>
                  </a:cubicBezTo>
                  <a:cubicBezTo>
                    <a:pt x="1053" y="842"/>
                    <a:pt x="1062" y="876"/>
                    <a:pt x="1087" y="876"/>
                  </a:cubicBezTo>
                  <a:cubicBezTo>
                    <a:pt x="1100" y="876"/>
                    <a:pt x="1117" y="867"/>
                    <a:pt x="1142" y="842"/>
                  </a:cubicBezTo>
                  <a:cubicBezTo>
                    <a:pt x="1180" y="842"/>
                    <a:pt x="1256" y="766"/>
                    <a:pt x="1256" y="652"/>
                  </a:cubicBezTo>
                  <a:cubicBezTo>
                    <a:pt x="1332" y="424"/>
                    <a:pt x="1256" y="195"/>
                    <a:pt x="1180" y="81"/>
                  </a:cubicBezTo>
                  <a:cubicBezTo>
                    <a:pt x="1142" y="43"/>
                    <a:pt x="1066" y="5"/>
                    <a:pt x="1028" y="5"/>
                  </a:cubicBezTo>
                  <a:cubicBezTo>
                    <a:pt x="1014" y="2"/>
                    <a:pt x="1000"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2"/>
            <p:cNvSpPr/>
            <p:nvPr/>
          </p:nvSpPr>
          <p:spPr>
            <a:xfrm>
              <a:off x="1421014" y="3054642"/>
              <a:ext cx="575820" cy="761411"/>
            </a:xfrm>
            <a:custGeom>
              <a:avLst/>
              <a:gdLst/>
              <a:ahLst/>
              <a:cxnLst/>
              <a:rect l="l" t="t" r="r" b="b"/>
              <a:pathLst>
                <a:path w="43409" h="57400" extrusionOk="0">
                  <a:moveTo>
                    <a:pt x="43104" y="410"/>
                  </a:moveTo>
                  <a:lnTo>
                    <a:pt x="43104" y="32291"/>
                  </a:lnTo>
                  <a:lnTo>
                    <a:pt x="190" y="57019"/>
                  </a:lnTo>
                  <a:lnTo>
                    <a:pt x="190" y="25138"/>
                  </a:lnTo>
                  <a:lnTo>
                    <a:pt x="43104" y="410"/>
                  </a:lnTo>
                  <a:close/>
                  <a:moveTo>
                    <a:pt x="43314" y="1"/>
                  </a:moveTo>
                  <a:cubicBezTo>
                    <a:pt x="43295" y="1"/>
                    <a:pt x="43275" y="10"/>
                    <a:pt x="43256" y="29"/>
                  </a:cubicBezTo>
                  <a:lnTo>
                    <a:pt x="38" y="24910"/>
                  </a:lnTo>
                  <a:cubicBezTo>
                    <a:pt x="38" y="24948"/>
                    <a:pt x="0" y="24986"/>
                    <a:pt x="0" y="25062"/>
                  </a:cubicBezTo>
                  <a:lnTo>
                    <a:pt x="0" y="57248"/>
                  </a:lnTo>
                  <a:cubicBezTo>
                    <a:pt x="0" y="57324"/>
                    <a:pt x="0" y="57324"/>
                    <a:pt x="38" y="57400"/>
                  </a:cubicBezTo>
                  <a:lnTo>
                    <a:pt x="152" y="57400"/>
                  </a:lnTo>
                  <a:lnTo>
                    <a:pt x="43371" y="32443"/>
                  </a:lnTo>
                  <a:cubicBezTo>
                    <a:pt x="43371" y="32405"/>
                    <a:pt x="43409" y="32367"/>
                    <a:pt x="43409" y="32329"/>
                  </a:cubicBezTo>
                  <a:lnTo>
                    <a:pt x="43409" y="105"/>
                  </a:lnTo>
                  <a:cubicBezTo>
                    <a:pt x="43409" y="67"/>
                    <a:pt x="43409" y="67"/>
                    <a:pt x="43371" y="29"/>
                  </a:cubicBezTo>
                  <a:cubicBezTo>
                    <a:pt x="43352" y="10"/>
                    <a:pt x="43333" y="1"/>
                    <a:pt x="43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2"/>
            <p:cNvSpPr/>
            <p:nvPr/>
          </p:nvSpPr>
          <p:spPr>
            <a:xfrm>
              <a:off x="1442211" y="3249319"/>
              <a:ext cx="249806" cy="534434"/>
            </a:xfrm>
            <a:custGeom>
              <a:avLst/>
              <a:gdLst/>
              <a:ahLst/>
              <a:cxnLst/>
              <a:rect l="l" t="t" r="r" b="b"/>
              <a:pathLst>
                <a:path w="18832" h="40289" extrusionOk="0">
                  <a:moveTo>
                    <a:pt x="18832" y="0"/>
                  </a:moveTo>
                  <a:lnTo>
                    <a:pt x="0" y="10881"/>
                  </a:lnTo>
                  <a:lnTo>
                    <a:pt x="0" y="40289"/>
                  </a:lnTo>
                  <a:lnTo>
                    <a:pt x="18832" y="29446"/>
                  </a:lnTo>
                  <a:lnTo>
                    <a:pt x="18832" y="0"/>
                  </a:lnTo>
                  <a:close/>
                </a:path>
              </a:pathLst>
            </a:custGeom>
            <a:solidFill>
              <a:srgbClr val="C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2"/>
            <p:cNvSpPr/>
            <p:nvPr/>
          </p:nvSpPr>
          <p:spPr>
            <a:xfrm>
              <a:off x="1457851" y="3432350"/>
              <a:ext cx="139296" cy="189292"/>
            </a:xfrm>
            <a:custGeom>
              <a:avLst/>
              <a:gdLst/>
              <a:ahLst/>
              <a:cxnLst/>
              <a:rect l="l" t="t" r="r" b="b"/>
              <a:pathLst>
                <a:path w="10501" h="14270" extrusionOk="0">
                  <a:moveTo>
                    <a:pt x="10063" y="0"/>
                  </a:moveTo>
                  <a:cubicBezTo>
                    <a:pt x="9974" y="0"/>
                    <a:pt x="9877" y="29"/>
                    <a:pt x="9778" y="88"/>
                  </a:cubicBezTo>
                  <a:lnTo>
                    <a:pt x="723" y="5338"/>
                  </a:lnTo>
                  <a:cubicBezTo>
                    <a:pt x="343" y="5567"/>
                    <a:pt x="0" y="6137"/>
                    <a:pt x="0" y="6670"/>
                  </a:cubicBezTo>
                  <a:lnTo>
                    <a:pt x="0" y="13137"/>
                  </a:lnTo>
                  <a:cubicBezTo>
                    <a:pt x="0" y="13498"/>
                    <a:pt x="182" y="13737"/>
                    <a:pt x="428" y="13737"/>
                  </a:cubicBezTo>
                  <a:cubicBezTo>
                    <a:pt x="520" y="13737"/>
                    <a:pt x="620" y="13704"/>
                    <a:pt x="723" y="13632"/>
                  </a:cubicBezTo>
                  <a:lnTo>
                    <a:pt x="1979" y="12871"/>
                  </a:lnTo>
                  <a:cubicBezTo>
                    <a:pt x="2055" y="13328"/>
                    <a:pt x="2131" y="13898"/>
                    <a:pt x="2473" y="14127"/>
                  </a:cubicBezTo>
                  <a:cubicBezTo>
                    <a:pt x="2639" y="14233"/>
                    <a:pt x="2819" y="14270"/>
                    <a:pt x="2988" y="14270"/>
                  </a:cubicBezTo>
                  <a:cubicBezTo>
                    <a:pt x="3365" y="14270"/>
                    <a:pt x="3691" y="14089"/>
                    <a:pt x="3691" y="14089"/>
                  </a:cubicBezTo>
                  <a:lnTo>
                    <a:pt x="3691" y="11920"/>
                  </a:lnTo>
                  <a:lnTo>
                    <a:pt x="9778" y="8420"/>
                  </a:lnTo>
                  <a:cubicBezTo>
                    <a:pt x="10158" y="8192"/>
                    <a:pt x="10501" y="7621"/>
                    <a:pt x="10501" y="7088"/>
                  </a:cubicBezTo>
                  <a:lnTo>
                    <a:pt x="10501" y="621"/>
                  </a:lnTo>
                  <a:cubicBezTo>
                    <a:pt x="10501" y="228"/>
                    <a:pt x="10314" y="0"/>
                    <a:pt x="100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2"/>
            <p:cNvSpPr/>
            <p:nvPr/>
          </p:nvSpPr>
          <p:spPr>
            <a:xfrm>
              <a:off x="1455834" y="3430838"/>
              <a:ext cx="143328" cy="192435"/>
            </a:xfrm>
            <a:custGeom>
              <a:avLst/>
              <a:gdLst/>
              <a:ahLst/>
              <a:cxnLst/>
              <a:rect l="l" t="t" r="r" b="b"/>
              <a:pathLst>
                <a:path w="10805" h="14507" extrusionOk="0">
                  <a:moveTo>
                    <a:pt x="10189" y="187"/>
                  </a:moveTo>
                  <a:cubicBezTo>
                    <a:pt x="10221" y="187"/>
                    <a:pt x="10250" y="191"/>
                    <a:pt x="10272" y="202"/>
                  </a:cubicBezTo>
                  <a:cubicBezTo>
                    <a:pt x="10424" y="240"/>
                    <a:pt x="10462" y="393"/>
                    <a:pt x="10462" y="621"/>
                  </a:cubicBezTo>
                  <a:lnTo>
                    <a:pt x="10462" y="7088"/>
                  </a:lnTo>
                  <a:cubicBezTo>
                    <a:pt x="10462" y="7583"/>
                    <a:pt x="10196" y="8154"/>
                    <a:pt x="9854" y="8344"/>
                  </a:cubicBezTo>
                  <a:lnTo>
                    <a:pt x="3767" y="11844"/>
                  </a:lnTo>
                  <a:cubicBezTo>
                    <a:pt x="3767" y="11882"/>
                    <a:pt x="3729" y="11958"/>
                    <a:pt x="3729" y="11996"/>
                  </a:cubicBezTo>
                  <a:lnTo>
                    <a:pt x="3729" y="14050"/>
                  </a:lnTo>
                  <a:cubicBezTo>
                    <a:pt x="3630" y="14100"/>
                    <a:pt x="3387" y="14197"/>
                    <a:pt x="3125" y="14197"/>
                  </a:cubicBezTo>
                  <a:cubicBezTo>
                    <a:pt x="2983" y="14197"/>
                    <a:pt x="2835" y="14169"/>
                    <a:pt x="2701" y="14088"/>
                  </a:cubicBezTo>
                  <a:cubicBezTo>
                    <a:pt x="2473" y="13898"/>
                    <a:pt x="2321" y="13518"/>
                    <a:pt x="2283" y="12947"/>
                  </a:cubicBezTo>
                  <a:cubicBezTo>
                    <a:pt x="2245" y="12909"/>
                    <a:pt x="2245" y="12871"/>
                    <a:pt x="2207" y="12871"/>
                  </a:cubicBezTo>
                  <a:lnTo>
                    <a:pt x="2131" y="12871"/>
                  </a:lnTo>
                  <a:lnTo>
                    <a:pt x="1979" y="12833"/>
                  </a:lnTo>
                  <a:lnTo>
                    <a:pt x="761" y="13556"/>
                  </a:lnTo>
                  <a:cubicBezTo>
                    <a:pt x="682" y="13582"/>
                    <a:pt x="604" y="13626"/>
                    <a:pt x="525" y="13626"/>
                  </a:cubicBezTo>
                  <a:cubicBezTo>
                    <a:pt x="490" y="13626"/>
                    <a:pt x="454" y="13617"/>
                    <a:pt x="419" y="13594"/>
                  </a:cubicBezTo>
                  <a:cubicBezTo>
                    <a:pt x="305" y="13556"/>
                    <a:pt x="229" y="13404"/>
                    <a:pt x="229" y="13175"/>
                  </a:cubicBezTo>
                  <a:lnTo>
                    <a:pt x="229" y="6708"/>
                  </a:lnTo>
                  <a:cubicBezTo>
                    <a:pt x="229" y="6251"/>
                    <a:pt x="533" y="5681"/>
                    <a:pt x="837" y="5490"/>
                  </a:cubicBezTo>
                  <a:lnTo>
                    <a:pt x="9930" y="240"/>
                  </a:lnTo>
                  <a:cubicBezTo>
                    <a:pt x="10011" y="213"/>
                    <a:pt x="10110" y="187"/>
                    <a:pt x="10189" y="187"/>
                  </a:cubicBezTo>
                  <a:close/>
                  <a:moveTo>
                    <a:pt x="10212" y="0"/>
                  </a:moveTo>
                  <a:cubicBezTo>
                    <a:pt x="10090" y="0"/>
                    <a:pt x="9965" y="37"/>
                    <a:pt x="9854" y="126"/>
                  </a:cubicBezTo>
                  <a:lnTo>
                    <a:pt x="761" y="5338"/>
                  </a:lnTo>
                  <a:cubicBezTo>
                    <a:pt x="343" y="5567"/>
                    <a:pt x="0" y="6251"/>
                    <a:pt x="0" y="6822"/>
                  </a:cubicBezTo>
                  <a:lnTo>
                    <a:pt x="0" y="13290"/>
                  </a:lnTo>
                  <a:cubicBezTo>
                    <a:pt x="0" y="13556"/>
                    <a:pt x="152" y="13860"/>
                    <a:pt x="343" y="13936"/>
                  </a:cubicBezTo>
                  <a:cubicBezTo>
                    <a:pt x="431" y="13989"/>
                    <a:pt x="527" y="14018"/>
                    <a:pt x="624" y="14018"/>
                  </a:cubicBezTo>
                  <a:cubicBezTo>
                    <a:pt x="737" y="14018"/>
                    <a:pt x="849" y="13980"/>
                    <a:pt x="951" y="13898"/>
                  </a:cubicBezTo>
                  <a:lnTo>
                    <a:pt x="2055" y="13290"/>
                  </a:lnTo>
                  <a:cubicBezTo>
                    <a:pt x="2131" y="13708"/>
                    <a:pt x="2245" y="14203"/>
                    <a:pt x="2587" y="14393"/>
                  </a:cubicBezTo>
                  <a:cubicBezTo>
                    <a:pt x="2777" y="14469"/>
                    <a:pt x="2968" y="14507"/>
                    <a:pt x="3158" y="14507"/>
                  </a:cubicBezTo>
                  <a:cubicBezTo>
                    <a:pt x="3538" y="14507"/>
                    <a:pt x="3919" y="14279"/>
                    <a:pt x="3957" y="14241"/>
                  </a:cubicBezTo>
                  <a:cubicBezTo>
                    <a:pt x="3957" y="14241"/>
                    <a:pt x="3995" y="14203"/>
                    <a:pt x="3995" y="14126"/>
                  </a:cubicBezTo>
                  <a:lnTo>
                    <a:pt x="3995" y="12072"/>
                  </a:lnTo>
                  <a:lnTo>
                    <a:pt x="10044" y="8610"/>
                  </a:lnTo>
                  <a:cubicBezTo>
                    <a:pt x="10462" y="8382"/>
                    <a:pt x="10805" y="7735"/>
                    <a:pt x="10805" y="7164"/>
                  </a:cubicBezTo>
                  <a:lnTo>
                    <a:pt x="10805" y="735"/>
                  </a:lnTo>
                  <a:cubicBezTo>
                    <a:pt x="10805" y="431"/>
                    <a:pt x="10653" y="164"/>
                    <a:pt x="10462" y="50"/>
                  </a:cubicBezTo>
                  <a:cubicBezTo>
                    <a:pt x="10384" y="19"/>
                    <a:pt x="10298" y="0"/>
                    <a:pt x="10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2"/>
            <p:cNvSpPr/>
            <p:nvPr/>
          </p:nvSpPr>
          <p:spPr>
            <a:xfrm>
              <a:off x="1477536" y="3467396"/>
              <a:ext cx="99925" cy="58989"/>
            </a:xfrm>
            <a:custGeom>
              <a:avLst/>
              <a:gdLst/>
              <a:ahLst/>
              <a:cxnLst/>
              <a:rect l="l" t="t" r="r" b="b"/>
              <a:pathLst>
                <a:path w="7533" h="4447" extrusionOk="0">
                  <a:moveTo>
                    <a:pt x="7357" y="1"/>
                  </a:moveTo>
                  <a:cubicBezTo>
                    <a:pt x="7336" y="1"/>
                    <a:pt x="7316" y="10"/>
                    <a:pt x="7305" y="33"/>
                  </a:cubicBezTo>
                  <a:lnTo>
                    <a:pt x="76" y="4218"/>
                  </a:lnTo>
                  <a:cubicBezTo>
                    <a:pt x="38" y="4256"/>
                    <a:pt x="0" y="4332"/>
                    <a:pt x="38" y="4408"/>
                  </a:cubicBezTo>
                  <a:cubicBezTo>
                    <a:pt x="76" y="4408"/>
                    <a:pt x="114" y="4446"/>
                    <a:pt x="190" y="4446"/>
                  </a:cubicBezTo>
                  <a:lnTo>
                    <a:pt x="266" y="4446"/>
                  </a:lnTo>
                  <a:lnTo>
                    <a:pt x="7457" y="262"/>
                  </a:lnTo>
                  <a:cubicBezTo>
                    <a:pt x="7495" y="224"/>
                    <a:pt x="7533" y="109"/>
                    <a:pt x="7495" y="71"/>
                  </a:cubicBezTo>
                  <a:cubicBezTo>
                    <a:pt x="7469" y="45"/>
                    <a:pt x="7406" y="1"/>
                    <a:pt x="7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2"/>
            <p:cNvSpPr/>
            <p:nvPr/>
          </p:nvSpPr>
          <p:spPr>
            <a:xfrm>
              <a:off x="1477536" y="3485065"/>
              <a:ext cx="99925" cy="58976"/>
            </a:xfrm>
            <a:custGeom>
              <a:avLst/>
              <a:gdLst/>
              <a:ahLst/>
              <a:cxnLst/>
              <a:rect l="l" t="t" r="r" b="b"/>
              <a:pathLst>
                <a:path w="7533" h="4446" extrusionOk="0">
                  <a:moveTo>
                    <a:pt x="7357" y="0"/>
                  </a:moveTo>
                  <a:cubicBezTo>
                    <a:pt x="7336" y="0"/>
                    <a:pt x="7316" y="9"/>
                    <a:pt x="7305" y="33"/>
                  </a:cubicBezTo>
                  <a:lnTo>
                    <a:pt x="76" y="4218"/>
                  </a:lnTo>
                  <a:cubicBezTo>
                    <a:pt x="38" y="4256"/>
                    <a:pt x="0" y="4332"/>
                    <a:pt x="38" y="4408"/>
                  </a:cubicBezTo>
                  <a:cubicBezTo>
                    <a:pt x="76" y="4408"/>
                    <a:pt x="114" y="4446"/>
                    <a:pt x="190" y="4446"/>
                  </a:cubicBezTo>
                  <a:cubicBezTo>
                    <a:pt x="228" y="4446"/>
                    <a:pt x="228" y="4408"/>
                    <a:pt x="266" y="4408"/>
                  </a:cubicBezTo>
                  <a:lnTo>
                    <a:pt x="7457" y="261"/>
                  </a:lnTo>
                  <a:cubicBezTo>
                    <a:pt x="7495" y="223"/>
                    <a:pt x="7533" y="109"/>
                    <a:pt x="7495" y="71"/>
                  </a:cubicBezTo>
                  <a:cubicBezTo>
                    <a:pt x="7469" y="45"/>
                    <a:pt x="7406" y="0"/>
                    <a:pt x="7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2"/>
            <p:cNvSpPr/>
            <p:nvPr/>
          </p:nvSpPr>
          <p:spPr>
            <a:xfrm>
              <a:off x="1477536" y="3501938"/>
              <a:ext cx="99925" cy="59268"/>
            </a:xfrm>
            <a:custGeom>
              <a:avLst/>
              <a:gdLst/>
              <a:ahLst/>
              <a:cxnLst/>
              <a:rect l="l" t="t" r="r" b="b"/>
              <a:pathLst>
                <a:path w="7533" h="4468" extrusionOk="0">
                  <a:moveTo>
                    <a:pt x="7354" y="1"/>
                  </a:moveTo>
                  <a:cubicBezTo>
                    <a:pt x="7333" y="1"/>
                    <a:pt x="7316" y="5"/>
                    <a:pt x="7305" y="16"/>
                  </a:cubicBezTo>
                  <a:lnTo>
                    <a:pt x="76" y="4201"/>
                  </a:lnTo>
                  <a:cubicBezTo>
                    <a:pt x="38" y="4277"/>
                    <a:pt x="0" y="4353"/>
                    <a:pt x="38" y="4391"/>
                  </a:cubicBezTo>
                  <a:cubicBezTo>
                    <a:pt x="76" y="4391"/>
                    <a:pt x="114" y="4467"/>
                    <a:pt x="190" y="4467"/>
                  </a:cubicBezTo>
                  <a:cubicBezTo>
                    <a:pt x="228" y="4467"/>
                    <a:pt x="228" y="4467"/>
                    <a:pt x="266" y="4391"/>
                  </a:cubicBezTo>
                  <a:lnTo>
                    <a:pt x="7457" y="283"/>
                  </a:lnTo>
                  <a:cubicBezTo>
                    <a:pt x="7495" y="207"/>
                    <a:pt x="7533" y="130"/>
                    <a:pt x="7495" y="54"/>
                  </a:cubicBezTo>
                  <a:cubicBezTo>
                    <a:pt x="7468" y="27"/>
                    <a:pt x="7403" y="1"/>
                    <a:pt x="7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2"/>
            <p:cNvSpPr/>
            <p:nvPr/>
          </p:nvSpPr>
          <p:spPr>
            <a:xfrm>
              <a:off x="1477536" y="3519103"/>
              <a:ext cx="99925" cy="58751"/>
            </a:xfrm>
            <a:custGeom>
              <a:avLst/>
              <a:gdLst/>
              <a:ahLst/>
              <a:cxnLst/>
              <a:rect l="l" t="t" r="r" b="b"/>
              <a:pathLst>
                <a:path w="7533" h="4429" extrusionOk="0">
                  <a:moveTo>
                    <a:pt x="7354" y="0"/>
                  </a:moveTo>
                  <a:cubicBezTo>
                    <a:pt x="7333" y="0"/>
                    <a:pt x="7316" y="5"/>
                    <a:pt x="7305" y="16"/>
                  </a:cubicBezTo>
                  <a:lnTo>
                    <a:pt x="76" y="4201"/>
                  </a:lnTo>
                  <a:cubicBezTo>
                    <a:pt x="38" y="4239"/>
                    <a:pt x="0" y="4353"/>
                    <a:pt x="38" y="4391"/>
                  </a:cubicBezTo>
                  <a:cubicBezTo>
                    <a:pt x="76" y="4391"/>
                    <a:pt x="114" y="4429"/>
                    <a:pt x="190" y="4429"/>
                  </a:cubicBezTo>
                  <a:cubicBezTo>
                    <a:pt x="228" y="4429"/>
                    <a:pt x="228" y="4429"/>
                    <a:pt x="266" y="4391"/>
                  </a:cubicBezTo>
                  <a:lnTo>
                    <a:pt x="7457" y="244"/>
                  </a:lnTo>
                  <a:cubicBezTo>
                    <a:pt x="7495" y="206"/>
                    <a:pt x="7533" y="130"/>
                    <a:pt x="7495" y="54"/>
                  </a:cubicBezTo>
                  <a:cubicBezTo>
                    <a:pt x="7468" y="27"/>
                    <a:pt x="7403" y="0"/>
                    <a:pt x="7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2"/>
            <p:cNvSpPr/>
            <p:nvPr/>
          </p:nvSpPr>
          <p:spPr>
            <a:xfrm>
              <a:off x="1526988" y="3524900"/>
              <a:ext cx="138792" cy="165733"/>
            </a:xfrm>
            <a:custGeom>
              <a:avLst/>
              <a:gdLst/>
              <a:ahLst/>
              <a:cxnLst/>
              <a:rect l="l" t="t" r="r" b="b"/>
              <a:pathLst>
                <a:path w="10463" h="12494" extrusionOk="0">
                  <a:moveTo>
                    <a:pt x="10084" y="1"/>
                  </a:moveTo>
                  <a:cubicBezTo>
                    <a:pt x="10004" y="1"/>
                    <a:pt x="9914" y="25"/>
                    <a:pt x="9816" y="73"/>
                  </a:cubicBezTo>
                  <a:lnTo>
                    <a:pt x="685" y="5285"/>
                  </a:lnTo>
                  <a:cubicBezTo>
                    <a:pt x="305" y="5476"/>
                    <a:pt x="0" y="6084"/>
                    <a:pt x="0" y="6579"/>
                  </a:cubicBezTo>
                  <a:lnTo>
                    <a:pt x="0" y="11905"/>
                  </a:lnTo>
                  <a:cubicBezTo>
                    <a:pt x="0" y="12309"/>
                    <a:pt x="175" y="12494"/>
                    <a:pt x="425" y="12494"/>
                  </a:cubicBezTo>
                  <a:cubicBezTo>
                    <a:pt x="505" y="12494"/>
                    <a:pt x="593" y="12475"/>
                    <a:pt x="685" y="12438"/>
                  </a:cubicBezTo>
                  <a:lnTo>
                    <a:pt x="6772" y="8938"/>
                  </a:lnTo>
                  <a:lnTo>
                    <a:pt x="6772" y="11106"/>
                  </a:lnTo>
                  <a:cubicBezTo>
                    <a:pt x="6772" y="11106"/>
                    <a:pt x="7495" y="10650"/>
                    <a:pt x="7990" y="9699"/>
                  </a:cubicBezTo>
                  <a:cubicBezTo>
                    <a:pt x="8332" y="9128"/>
                    <a:pt x="8446" y="8443"/>
                    <a:pt x="8484" y="7949"/>
                  </a:cubicBezTo>
                  <a:lnTo>
                    <a:pt x="9816" y="7188"/>
                  </a:lnTo>
                  <a:cubicBezTo>
                    <a:pt x="10196" y="6997"/>
                    <a:pt x="10463" y="6389"/>
                    <a:pt x="10463" y="5894"/>
                  </a:cubicBezTo>
                  <a:lnTo>
                    <a:pt x="10463" y="568"/>
                  </a:lnTo>
                  <a:cubicBezTo>
                    <a:pt x="10463" y="200"/>
                    <a:pt x="10315" y="1"/>
                    <a:pt x="10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2"/>
            <p:cNvSpPr/>
            <p:nvPr/>
          </p:nvSpPr>
          <p:spPr>
            <a:xfrm>
              <a:off x="1525980" y="3522432"/>
              <a:ext cx="142320" cy="170495"/>
            </a:xfrm>
            <a:custGeom>
              <a:avLst/>
              <a:gdLst/>
              <a:ahLst/>
              <a:cxnLst/>
              <a:rect l="l" t="t" r="r" b="b"/>
              <a:pathLst>
                <a:path w="10729" h="12853" extrusionOk="0">
                  <a:moveTo>
                    <a:pt x="10158" y="297"/>
                  </a:moveTo>
                  <a:cubicBezTo>
                    <a:pt x="10158" y="297"/>
                    <a:pt x="10234" y="335"/>
                    <a:pt x="10234" y="450"/>
                  </a:cubicBezTo>
                  <a:cubicBezTo>
                    <a:pt x="10310" y="488"/>
                    <a:pt x="10348" y="678"/>
                    <a:pt x="10348" y="868"/>
                  </a:cubicBezTo>
                  <a:lnTo>
                    <a:pt x="10348" y="6194"/>
                  </a:lnTo>
                  <a:cubicBezTo>
                    <a:pt x="10348" y="6613"/>
                    <a:pt x="10082" y="7145"/>
                    <a:pt x="9740" y="7336"/>
                  </a:cubicBezTo>
                  <a:lnTo>
                    <a:pt x="8408" y="8097"/>
                  </a:lnTo>
                  <a:cubicBezTo>
                    <a:pt x="8408" y="8097"/>
                    <a:pt x="8370" y="8135"/>
                    <a:pt x="8370" y="8173"/>
                  </a:cubicBezTo>
                  <a:cubicBezTo>
                    <a:pt x="8332" y="8667"/>
                    <a:pt x="8218" y="9314"/>
                    <a:pt x="7876" y="9885"/>
                  </a:cubicBezTo>
                  <a:cubicBezTo>
                    <a:pt x="7609" y="10455"/>
                    <a:pt x="7191" y="10836"/>
                    <a:pt x="6924" y="11026"/>
                  </a:cubicBezTo>
                  <a:lnTo>
                    <a:pt x="6924" y="9124"/>
                  </a:lnTo>
                  <a:cubicBezTo>
                    <a:pt x="6924" y="9048"/>
                    <a:pt x="6924" y="9048"/>
                    <a:pt x="6886" y="8972"/>
                  </a:cubicBezTo>
                  <a:cubicBezTo>
                    <a:pt x="6867" y="8952"/>
                    <a:pt x="6848" y="8943"/>
                    <a:pt x="6825" y="8943"/>
                  </a:cubicBezTo>
                  <a:cubicBezTo>
                    <a:pt x="6801" y="8943"/>
                    <a:pt x="6772" y="8952"/>
                    <a:pt x="6734" y="8972"/>
                  </a:cubicBezTo>
                  <a:lnTo>
                    <a:pt x="647" y="12510"/>
                  </a:lnTo>
                  <a:cubicBezTo>
                    <a:pt x="621" y="12536"/>
                    <a:pt x="540" y="12580"/>
                    <a:pt x="468" y="12580"/>
                  </a:cubicBezTo>
                  <a:cubicBezTo>
                    <a:pt x="435" y="12580"/>
                    <a:pt x="404" y="12571"/>
                    <a:pt x="381" y="12548"/>
                  </a:cubicBezTo>
                  <a:cubicBezTo>
                    <a:pt x="267" y="12510"/>
                    <a:pt x="229" y="12319"/>
                    <a:pt x="229" y="12129"/>
                  </a:cubicBezTo>
                  <a:lnTo>
                    <a:pt x="229" y="6765"/>
                  </a:lnTo>
                  <a:cubicBezTo>
                    <a:pt x="229" y="6346"/>
                    <a:pt x="533" y="5814"/>
                    <a:pt x="837" y="5624"/>
                  </a:cubicBezTo>
                  <a:lnTo>
                    <a:pt x="9968" y="335"/>
                  </a:lnTo>
                  <a:cubicBezTo>
                    <a:pt x="10044" y="335"/>
                    <a:pt x="10120" y="297"/>
                    <a:pt x="10158" y="297"/>
                  </a:cubicBezTo>
                  <a:close/>
                  <a:moveTo>
                    <a:pt x="10240" y="0"/>
                  </a:moveTo>
                  <a:cubicBezTo>
                    <a:pt x="10126" y="0"/>
                    <a:pt x="10002" y="41"/>
                    <a:pt x="9892" y="107"/>
                  </a:cubicBezTo>
                  <a:lnTo>
                    <a:pt x="761" y="5395"/>
                  </a:lnTo>
                  <a:cubicBezTo>
                    <a:pt x="343" y="5662"/>
                    <a:pt x="0" y="6270"/>
                    <a:pt x="0" y="6803"/>
                  </a:cubicBezTo>
                  <a:lnTo>
                    <a:pt x="0" y="12129"/>
                  </a:lnTo>
                  <a:cubicBezTo>
                    <a:pt x="0" y="12472"/>
                    <a:pt x="76" y="12700"/>
                    <a:pt x="267" y="12776"/>
                  </a:cubicBezTo>
                  <a:cubicBezTo>
                    <a:pt x="343" y="12852"/>
                    <a:pt x="419" y="12852"/>
                    <a:pt x="533" y="12852"/>
                  </a:cubicBezTo>
                  <a:cubicBezTo>
                    <a:pt x="609" y="12852"/>
                    <a:pt x="723" y="12776"/>
                    <a:pt x="837" y="12738"/>
                  </a:cubicBezTo>
                  <a:lnTo>
                    <a:pt x="6734" y="9390"/>
                  </a:lnTo>
                  <a:lnTo>
                    <a:pt x="6734" y="11292"/>
                  </a:lnTo>
                  <a:cubicBezTo>
                    <a:pt x="6734" y="11330"/>
                    <a:pt x="6734" y="11330"/>
                    <a:pt x="6810" y="11368"/>
                  </a:cubicBezTo>
                  <a:cubicBezTo>
                    <a:pt x="6829" y="11387"/>
                    <a:pt x="6848" y="11397"/>
                    <a:pt x="6867" y="11397"/>
                  </a:cubicBezTo>
                  <a:cubicBezTo>
                    <a:pt x="6886" y="11397"/>
                    <a:pt x="6905" y="11387"/>
                    <a:pt x="6924" y="11368"/>
                  </a:cubicBezTo>
                  <a:cubicBezTo>
                    <a:pt x="7001" y="11330"/>
                    <a:pt x="7685" y="10950"/>
                    <a:pt x="8218" y="9961"/>
                  </a:cubicBezTo>
                  <a:cubicBezTo>
                    <a:pt x="8560" y="9314"/>
                    <a:pt x="8636" y="8667"/>
                    <a:pt x="8713" y="8173"/>
                  </a:cubicBezTo>
                  <a:lnTo>
                    <a:pt x="9968" y="7488"/>
                  </a:lnTo>
                  <a:cubicBezTo>
                    <a:pt x="10425" y="7183"/>
                    <a:pt x="10729" y="6575"/>
                    <a:pt x="10729" y="6042"/>
                  </a:cubicBezTo>
                  <a:lnTo>
                    <a:pt x="10729" y="716"/>
                  </a:lnTo>
                  <a:cubicBezTo>
                    <a:pt x="10729" y="374"/>
                    <a:pt x="10653" y="145"/>
                    <a:pt x="10463" y="69"/>
                  </a:cubicBezTo>
                  <a:cubicBezTo>
                    <a:pt x="10399" y="21"/>
                    <a:pt x="10322" y="0"/>
                    <a:pt x="10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2"/>
            <p:cNvSpPr/>
            <p:nvPr/>
          </p:nvSpPr>
          <p:spPr>
            <a:xfrm>
              <a:off x="1546169" y="3560490"/>
              <a:ext cx="100429" cy="59255"/>
            </a:xfrm>
            <a:custGeom>
              <a:avLst/>
              <a:gdLst/>
              <a:ahLst/>
              <a:cxnLst/>
              <a:rect l="l" t="t" r="r" b="b"/>
              <a:pathLst>
                <a:path w="7571" h="4467" extrusionOk="0">
                  <a:moveTo>
                    <a:pt x="7365" y="1"/>
                  </a:moveTo>
                  <a:cubicBezTo>
                    <a:pt x="7345" y="1"/>
                    <a:pt x="7325" y="5"/>
                    <a:pt x="7305" y="15"/>
                  </a:cubicBezTo>
                  <a:lnTo>
                    <a:pt x="76" y="4200"/>
                  </a:lnTo>
                  <a:cubicBezTo>
                    <a:pt x="38" y="4276"/>
                    <a:pt x="0" y="4352"/>
                    <a:pt x="38" y="4391"/>
                  </a:cubicBezTo>
                  <a:cubicBezTo>
                    <a:pt x="76" y="4391"/>
                    <a:pt x="152" y="4467"/>
                    <a:pt x="190" y="4467"/>
                  </a:cubicBezTo>
                  <a:lnTo>
                    <a:pt x="228" y="4467"/>
                  </a:lnTo>
                  <a:lnTo>
                    <a:pt x="7457" y="282"/>
                  </a:lnTo>
                  <a:cubicBezTo>
                    <a:pt x="7495" y="206"/>
                    <a:pt x="7571" y="130"/>
                    <a:pt x="7495" y="92"/>
                  </a:cubicBezTo>
                  <a:cubicBezTo>
                    <a:pt x="7467" y="36"/>
                    <a:pt x="7419" y="1"/>
                    <a:pt x="7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2"/>
            <p:cNvSpPr/>
            <p:nvPr/>
          </p:nvSpPr>
          <p:spPr>
            <a:xfrm>
              <a:off x="1546169" y="3577655"/>
              <a:ext cx="100429" cy="59255"/>
            </a:xfrm>
            <a:custGeom>
              <a:avLst/>
              <a:gdLst/>
              <a:ahLst/>
              <a:cxnLst/>
              <a:rect l="l" t="t" r="r" b="b"/>
              <a:pathLst>
                <a:path w="7571" h="4467" extrusionOk="0">
                  <a:moveTo>
                    <a:pt x="7365" y="0"/>
                  </a:moveTo>
                  <a:cubicBezTo>
                    <a:pt x="7345" y="0"/>
                    <a:pt x="7325" y="5"/>
                    <a:pt x="7305" y="15"/>
                  </a:cubicBezTo>
                  <a:lnTo>
                    <a:pt x="76" y="4200"/>
                  </a:lnTo>
                  <a:cubicBezTo>
                    <a:pt x="38" y="4276"/>
                    <a:pt x="0" y="4352"/>
                    <a:pt x="38" y="4390"/>
                  </a:cubicBezTo>
                  <a:cubicBezTo>
                    <a:pt x="76" y="4390"/>
                    <a:pt x="152" y="4466"/>
                    <a:pt x="190" y="4466"/>
                  </a:cubicBezTo>
                  <a:lnTo>
                    <a:pt x="228" y="4466"/>
                  </a:lnTo>
                  <a:lnTo>
                    <a:pt x="7457" y="281"/>
                  </a:lnTo>
                  <a:cubicBezTo>
                    <a:pt x="7495" y="205"/>
                    <a:pt x="7571" y="129"/>
                    <a:pt x="7495" y="91"/>
                  </a:cubicBezTo>
                  <a:cubicBezTo>
                    <a:pt x="7467" y="35"/>
                    <a:pt x="7419" y="0"/>
                    <a:pt x="7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2"/>
            <p:cNvSpPr/>
            <p:nvPr/>
          </p:nvSpPr>
          <p:spPr>
            <a:xfrm>
              <a:off x="1546169" y="3594793"/>
              <a:ext cx="100429" cy="58764"/>
            </a:xfrm>
            <a:custGeom>
              <a:avLst/>
              <a:gdLst/>
              <a:ahLst/>
              <a:cxnLst/>
              <a:rect l="l" t="t" r="r" b="b"/>
              <a:pathLst>
                <a:path w="7571" h="4430" extrusionOk="0">
                  <a:moveTo>
                    <a:pt x="7371" y="1"/>
                  </a:moveTo>
                  <a:cubicBezTo>
                    <a:pt x="7349" y="1"/>
                    <a:pt x="7327" y="5"/>
                    <a:pt x="7305" y="16"/>
                  </a:cubicBezTo>
                  <a:lnTo>
                    <a:pt x="76" y="4201"/>
                  </a:lnTo>
                  <a:cubicBezTo>
                    <a:pt x="38" y="4239"/>
                    <a:pt x="0" y="4353"/>
                    <a:pt x="38" y="4392"/>
                  </a:cubicBezTo>
                  <a:cubicBezTo>
                    <a:pt x="76" y="4392"/>
                    <a:pt x="152" y="4430"/>
                    <a:pt x="190" y="4430"/>
                  </a:cubicBezTo>
                  <a:lnTo>
                    <a:pt x="228" y="4430"/>
                  </a:lnTo>
                  <a:lnTo>
                    <a:pt x="7457" y="245"/>
                  </a:lnTo>
                  <a:cubicBezTo>
                    <a:pt x="7495" y="207"/>
                    <a:pt x="7571" y="131"/>
                    <a:pt x="7495" y="55"/>
                  </a:cubicBezTo>
                  <a:cubicBezTo>
                    <a:pt x="7468" y="28"/>
                    <a:pt x="7422" y="1"/>
                    <a:pt x="7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2"/>
            <p:cNvSpPr/>
            <p:nvPr/>
          </p:nvSpPr>
          <p:spPr>
            <a:xfrm>
              <a:off x="1526988" y="3298824"/>
              <a:ext cx="138792" cy="142214"/>
            </a:xfrm>
            <a:custGeom>
              <a:avLst/>
              <a:gdLst/>
              <a:ahLst/>
              <a:cxnLst/>
              <a:rect l="l" t="t" r="r" b="b"/>
              <a:pathLst>
                <a:path w="10463" h="10721" extrusionOk="0">
                  <a:moveTo>
                    <a:pt x="10080" y="1"/>
                  </a:moveTo>
                  <a:cubicBezTo>
                    <a:pt x="10001" y="1"/>
                    <a:pt x="9912" y="24"/>
                    <a:pt x="9816" y="73"/>
                  </a:cubicBezTo>
                  <a:lnTo>
                    <a:pt x="685" y="5361"/>
                  </a:lnTo>
                  <a:cubicBezTo>
                    <a:pt x="305" y="5589"/>
                    <a:pt x="0" y="6160"/>
                    <a:pt x="0" y="6654"/>
                  </a:cubicBezTo>
                  <a:lnTo>
                    <a:pt x="0" y="10116"/>
                  </a:lnTo>
                  <a:cubicBezTo>
                    <a:pt x="0" y="10514"/>
                    <a:pt x="170" y="10721"/>
                    <a:pt x="415" y="10721"/>
                  </a:cubicBezTo>
                  <a:cubicBezTo>
                    <a:pt x="498" y="10721"/>
                    <a:pt x="589" y="10697"/>
                    <a:pt x="685" y="10649"/>
                  </a:cubicBezTo>
                  <a:lnTo>
                    <a:pt x="6468" y="7301"/>
                  </a:lnTo>
                  <a:lnTo>
                    <a:pt x="6468" y="9431"/>
                  </a:lnTo>
                  <a:cubicBezTo>
                    <a:pt x="6468" y="9431"/>
                    <a:pt x="7191" y="9013"/>
                    <a:pt x="7723" y="8062"/>
                  </a:cubicBezTo>
                  <a:cubicBezTo>
                    <a:pt x="8066" y="7491"/>
                    <a:pt x="8142" y="6768"/>
                    <a:pt x="8180" y="6312"/>
                  </a:cubicBezTo>
                  <a:lnTo>
                    <a:pt x="9816" y="5361"/>
                  </a:lnTo>
                  <a:cubicBezTo>
                    <a:pt x="10196" y="5133"/>
                    <a:pt x="10463" y="4562"/>
                    <a:pt x="10463" y="4067"/>
                  </a:cubicBezTo>
                  <a:lnTo>
                    <a:pt x="10463" y="605"/>
                  </a:lnTo>
                  <a:cubicBezTo>
                    <a:pt x="10463" y="207"/>
                    <a:pt x="10314" y="1"/>
                    <a:pt x="10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2"/>
            <p:cNvSpPr/>
            <p:nvPr/>
          </p:nvSpPr>
          <p:spPr>
            <a:xfrm>
              <a:off x="1525980" y="3297856"/>
              <a:ext cx="141816" cy="145265"/>
            </a:xfrm>
            <a:custGeom>
              <a:avLst/>
              <a:gdLst/>
              <a:ahLst/>
              <a:cxnLst/>
              <a:rect l="l" t="t" r="r" b="b"/>
              <a:pathLst>
                <a:path w="10691" h="10951" extrusionOk="0">
                  <a:moveTo>
                    <a:pt x="10158" y="260"/>
                  </a:moveTo>
                  <a:cubicBezTo>
                    <a:pt x="10234" y="260"/>
                    <a:pt x="10234" y="298"/>
                    <a:pt x="10234" y="336"/>
                  </a:cubicBezTo>
                  <a:cubicBezTo>
                    <a:pt x="10310" y="374"/>
                    <a:pt x="10348" y="564"/>
                    <a:pt x="10348" y="754"/>
                  </a:cubicBezTo>
                  <a:lnTo>
                    <a:pt x="10348" y="4254"/>
                  </a:lnTo>
                  <a:cubicBezTo>
                    <a:pt x="10348" y="4673"/>
                    <a:pt x="10082" y="5206"/>
                    <a:pt x="9740" y="5396"/>
                  </a:cubicBezTo>
                  <a:lnTo>
                    <a:pt x="8142" y="6347"/>
                  </a:lnTo>
                  <a:cubicBezTo>
                    <a:pt x="8142" y="6347"/>
                    <a:pt x="8066" y="6385"/>
                    <a:pt x="8066" y="6423"/>
                  </a:cubicBezTo>
                  <a:cubicBezTo>
                    <a:pt x="8028" y="6917"/>
                    <a:pt x="7952" y="7564"/>
                    <a:pt x="7609" y="8135"/>
                  </a:cubicBezTo>
                  <a:cubicBezTo>
                    <a:pt x="7305" y="8706"/>
                    <a:pt x="6886" y="9086"/>
                    <a:pt x="6658" y="9276"/>
                  </a:cubicBezTo>
                  <a:lnTo>
                    <a:pt x="6658" y="7374"/>
                  </a:lnTo>
                  <a:cubicBezTo>
                    <a:pt x="6658" y="7298"/>
                    <a:pt x="6658" y="7298"/>
                    <a:pt x="6620" y="7222"/>
                  </a:cubicBezTo>
                  <a:cubicBezTo>
                    <a:pt x="6582" y="7203"/>
                    <a:pt x="6554" y="7193"/>
                    <a:pt x="6530" y="7193"/>
                  </a:cubicBezTo>
                  <a:cubicBezTo>
                    <a:pt x="6506" y="7193"/>
                    <a:pt x="6487" y="7203"/>
                    <a:pt x="6468" y="7222"/>
                  </a:cubicBezTo>
                  <a:lnTo>
                    <a:pt x="647" y="10570"/>
                  </a:lnTo>
                  <a:cubicBezTo>
                    <a:pt x="620" y="10597"/>
                    <a:pt x="536" y="10624"/>
                    <a:pt x="463" y="10624"/>
                  </a:cubicBezTo>
                  <a:cubicBezTo>
                    <a:pt x="432" y="10624"/>
                    <a:pt x="403" y="10619"/>
                    <a:pt x="381" y="10608"/>
                  </a:cubicBezTo>
                  <a:cubicBezTo>
                    <a:pt x="267" y="10570"/>
                    <a:pt x="229" y="10380"/>
                    <a:pt x="229" y="10189"/>
                  </a:cubicBezTo>
                  <a:lnTo>
                    <a:pt x="229" y="6727"/>
                  </a:lnTo>
                  <a:cubicBezTo>
                    <a:pt x="229" y="6271"/>
                    <a:pt x="533" y="5776"/>
                    <a:pt x="837" y="5586"/>
                  </a:cubicBezTo>
                  <a:lnTo>
                    <a:pt x="9968" y="298"/>
                  </a:lnTo>
                  <a:cubicBezTo>
                    <a:pt x="10044" y="298"/>
                    <a:pt x="10120" y="260"/>
                    <a:pt x="10158" y="260"/>
                  </a:cubicBezTo>
                  <a:close/>
                  <a:moveTo>
                    <a:pt x="10202" y="1"/>
                  </a:moveTo>
                  <a:cubicBezTo>
                    <a:pt x="10088" y="1"/>
                    <a:pt x="9964" y="41"/>
                    <a:pt x="9854" y="108"/>
                  </a:cubicBezTo>
                  <a:lnTo>
                    <a:pt x="723" y="5396"/>
                  </a:lnTo>
                  <a:cubicBezTo>
                    <a:pt x="343" y="5624"/>
                    <a:pt x="0" y="6233"/>
                    <a:pt x="0" y="6765"/>
                  </a:cubicBezTo>
                  <a:lnTo>
                    <a:pt x="0" y="10227"/>
                  </a:lnTo>
                  <a:cubicBezTo>
                    <a:pt x="0" y="10570"/>
                    <a:pt x="76" y="10798"/>
                    <a:pt x="267" y="10912"/>
                  </a:cubicBezTo>
                  <a:cubicBezTo>
                    <a:pt x="343" y="10950"/>
                    <a:pt x="419" y="10950"/>
                    <a:pt x="533" y="10950"/>
                  </a:cubicBezTo>
                  <a:cubicBezTo>
                    <a:pt x="609" y="10950"/>
                    <a:pt x="723" y="10912"/>
                    <a:pt x="837" y="10912"/>
                  </a:cubicBezTo>
                  <a:lnTo>
                    <a:pt x="6468" y="7678"/>
                  </a:lnTo>
                  <a:lnTo>
                    <a:pt x="6468" y="9581"/>
                  </a:lnTo>
                  <a:cubicBezTo>
                    <a:pt x="6468" y="9619"/>
                    <a:pt x="6468" y="9619"/>
                    <a:pt x="6506" y="9657"/>
                  </a:cubicBezTo>
                  <a:cubicBezTo>
                    <a:pt x="6525" y="9676"/>
                    <a:pt x="6554" y="9685"/>
                    <a:pt x="6582" y="9685"/>
                  </a:cubicBezTo>
                  <a:cubicBezTo>
                    <a:pt x="6611" y="9685"/>
                    <a:pt x="6639" y="9676"/>
                    <a:pt x="6658" y="9657"/>
                  </a:cubicBezTo>
                  <a:cubicBezTo>
                    <a:pt x="6696" y="9619"/>
                    <a:pt x="7419" y="9238"/>
                    <a:pt x="7952" y="8249"/>
                  </a:cubicBezTo>
                  <a:cubicBezTo>
                    <a:pt x="8256" y="7602"/>
                    <a:pt x="8370" y="6956"/>
                    <a:pt x="8408" y="6461"/>
                  </a:cubicBezTo>
                  <a:lnTo>
                    <a:pt x="9968" y="5586"/>
                  </a:lnTo>
                  <a:cubicBezTo>
                    <a:pt x="10348" y="5320"/>
                    <a:pt x="10691" y="4711"/>
                    <a:pt x="10691" y="4178"/>
                  </a:cubicBezTo>
                  <a:lnTo>
                    <a:pt x="10691" y="716"/>
                  </a:lnTo>
                  <a:cubicBezTo>
                    <a:pt x="10691" y="374"/>
                    <a:pt x="10615" y="146"/>
                    <a:pt x="10425" y="70"/>
                  </a:cubicBezTo>
                  <a:cubicBezTo>
                    <a:pt x="10361" y="22"/>
                    <a:pt x="10284" y="1"/>
                    <a:pt x="10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2"/>
            <p:cNvSpPr/>
            <p:nvPr/>
          </p:nvSpPr>
          <p:spPr>
            <a:xfrm>
              <a:off x="1546169" y="3332372"/>
              <a:ext cx="100429" cy="58764"/>
            </a:xfrm>
            <a:custGeom>
              <a:avLst/>
              <a:gdLst/>
              <a:ahLst/>
              <a:cxnLst/>
              <a:rect l="l" t="t" r="r" b="b"/>
              <a:pathLst>
                <a:path w="7571" h="4430" extrusionOk="0">
                  <a:moveTo>
                    <a:pt x="7371" y="1"/>
                  </a:moveTo>
                  <a:cubicBezTo>
                    <a:pt x="7349" y="1"/>
                    <a:pt x="7327" y="5"/>
                    <a:pt x="7305" y="17"/>
                  </a:cubicBezTo>
                  <a:lnTo>
                    <a:pt x="76" y="4201"/>
                  </a:lnTo>
                  <a:cubicBezTo>
                    <a:pt x="38" y="4239"/>
                    <a:pt x="0" y="4354"/>
                    <a:pt x="38" y="4392"/>
                  </a:cubicBezTo>
                  <a:cubicBezTo>
                    <a:pt x="76" y="4392"/>
                    <a:pt x="152" y="4430"/>
                    <a:pt x="190" y="4430"/>
                  </a:cubicBezTo>
                  <a:lnTo>
                    <a:pt x="228" y="4430"/>
                  </a:lnTo>
                  <a:lnTo>
                    <a:pt x="7457" y="245"/>
                  </a:lnTo>
                  <a:cubicBezTo>
                    <a:pt x="7495" y="207"/>
                    <a:pt x="7571" y="93"/>
                    <a:pt x="7495" y="55"/>
                  </a:cubicBezTo>
                  <a:cubicBezTo>
                    <a:pt x="7468" y="28"/>
                    <a:pt x="7422" y="1"/>
                    <a:pt x="7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2"/>
            <p:cNvSpPr/>
            <p:nvPr/>
          </p:nvSpPr>
          <p:spPr>
            <a:xfrm>
              <a:off x="1546169" y="3349536"/>
              <a:ext cx="100429" cy="58764"/>
            </a:xfrm>
            <a:custGeom>
              <a:avLst/>
              <a:gdLst/>
              <a:ahLst/>
              <a:cxnLst/>
              <a:rect l="l" t="t" r="r" b="b"/>
              <a:pathLst>
                <a:path w="7571" h="4430" extrusionOk="0">
                  <a:moveTo>
                    <a:pt x="7371" y="0"/>
                  </a:moveTo>
                  <a:cubicBezTo>
                    <a:pt x="7349" y="0"/>
                    <a:pt x="7327" y="5"/>
                    <a:pt x="7305" y="16"/>
                  </a:cubicBezTo>
                  <a:lnTo>
                    <a:pt x="76" y="4201"/>
                  </a:lnTo>
                  <a:cubicBezTo>
                    <a:pt x="38" y="4239"/>
                    <a:pt x="0" y="4353"/>
                    <a:pt x="38" y="4391"/>
                  </a:cubicBezTo>
                  <a:cubicBezTo>
                    <a:pt x="76" y="4391"/>
                    <a:pt x="152" y="4429"/>
                    <a:pt x="190" y="4429"/>
                  </a:cubicBezTo>
                  <a:lnTo>
                    <a:pt x="228" y="4429"/>
                  </a:lnTo>
                  <a:lnTo>
                    <a:pt x="7457" y="244"/>
                  </a:lnTo>
                  <a:cubicBezTo>
                    <a:pt x="7495" y="206"/>
                    <a:pt x="7571" y="92"/>
                    <a:pt x="7495" y="54"/>
                  </a:cubicBezTo>
                  <a:cubicBezTo>
                    <a:pt x="7468" y="27"/>
                    <a:pt x="7422" y="0"/>
                    <a:pt x="7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2"/>
            <p:cNvSpPr/>
            <p:nvPr/>
          </p:nvSpPr>
          <p:spPr>
            <a:xfrm>
              <a:off x="1770228" y="3492056"/>
              <a:ext cx="224590" cy="153423"/>
            </a:xfrm>
            <a:custGeom>
              <a:avLst/>
              <a:gdLst/>
              <a:ahLst/>
              <a:cxnLst/>
              <a:rect l="l" t="t" r="r" b="b"/>
              <a:pathLst>
                <a:path w="16931" h="11566" extrusionOk="0">
                  <a:moveTo>
                    <a:pt x="16093" y="0"/>
                  </a:moveTo>
                  <a:lnTo>
                    <a:pt x="1" y="9321"/>
                  </a:lnTo>
                  <a:lnTo>
                    <a:pt x="457" y="11566"/>
                  </a:lnTo>
                  <a:lnTo>
                    <a:pt x="16930" y="1903"/>
                  </a:lnTo>
                  <a:lnTo>
                    <a:pt x="160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2"/>
            <p:cNvSpPr/>
            <p:nvPr/>
          </p:nvSpPr>
          <p:spPr>
            <a:xfrm>
              <a:off x="1854514" y="3224182"/>
              <a:ext cx="97909" cy="47754"/>
            </a:xfrm>
            <a:custGeom>
              <a:avLst/>
              <a:gdLst/>
              <a:ahLst/>
              <a:cxnLst/>
              <a:rect l="l" t="t" r="r" b="b"/>
              <a:pathLst>
                <a:path w="7381" h="3600" extrusionOk="0">
                  <a:moveTo>
                    <a:pt x="317" y="0"/>
                  </a:moveTo>
                  <a:cubicBezTo>
                    <a:pt x="228" y="0"/>
                    <a:pt x="142" y="63"/>
                    <a:pt x="114" y="145"/>
                  </a:cubicBezTo>
                  <a:cubicBezTo>
                    <a:pt x="0" y="297"/>
                    <a:pt x="114" y="411"/>
                    <a:pt x="190" y="488"/>
                  </a:cubicBezTo>
                  <a:lnTo>
                    <a:pt x="7000" y="3569"/>
                  </a:lnTo>
                  <a:cubicBezTo>
                    <a:pt x="7032" y="3590"/>
                    <a:pt x="7067" y="3600"/>
                    <a:pt x="7102" y="3600"/>
                  </a:cubicBezTo>
                  <a:cubicBezTo>
                    <a:pt x="7194" y="3600"/>
                    <a:pt x="7288" y="3537"/>
                    <a:pt x="7343" y="3455"/>
                  </a:cubicBezTo>
                  <a:cubicBezTo>
                    <a:pt x="7381" y="3379"/>
                    <a:pt x="7343" y="3227"/>
                    <a:pt x="7229" y="3151"/>
                  </a:cubicBezTo>
                  <a:lnTo>
                    <a:pt x="419" y="31"/>
                  </a:lnTo>
                  <a:cubicBezTo>
                    <a:pt x="387" y="10"/>
                    <a:pt x="352"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2"/>
            <p:cNvSpPr/>
            <p:nvPr/>
          </p:nvSpPr>
          <p:spPr>
            <a:xfrm>
              <a:off x="1856530" y="3244372"/>
              <a:ext cx="97909" cy="47754"/>
            </a:xfrm>
            <a:custGeom>
              <a:avLst/>
              <a:gdLst/>
              <a:ahLst/>
              <a:cxnLst/>
              <a:rect l="l" t="t" r="r" b="b"/>
              <a:pathLst>
                <a:path w="7381" h="3600" extrusionOk="0">
                  <a:moveTo>
                    <a:pt x="300" y="0"/>
                  </a:moveTo>
                  <a:cubicBezTo>
                    <a:pt x="206" y="0"/>
                    <a:pt x="131" y="63"/>
                    <a:pt x="76" y="145"/>
                  </a:cubicBezTo>
                  <a:cubicBezTo>
                    <a:pt x="0" y="259"/>
                    <a:pt x="76" y="411"/>
                    <a:pt x="191" y="449"/>
                  </a:cubicBezTo>
                  <a:lnTo>
                    <a:pt x="7000" y="3569"/>
                  </a:lnTo>
                  <a:cubicBezTo>
                    <a:pt x="7032" y="3590"/>
                    <a:pt x="7067" y="3600"/>
                    <a:pt x="7102" y="3600"/>
                  </a:cubicBezTo>
                  <a:cubicBezTo>
                    <a:pt x="7191" y="3600"/>
                    <a:pt x="7277" y="3537"/>
                    <a:pt x="7305" y="3455"/>
                  </a:cubicBezTo>
                  <a:cubicBezTo>
                    <a:pt x="7381" y="3341"/>
                    <a:pt x="7305" y="3188"/>
                    <a:pt x="7229" y="3150"/>
                  </a:cubicBezTo>
                  <a:lnTo>
                    <a:pt x="419" y="31"/>
                  </a:lnTo>
                  <a:cubicBezTo>
                    <a:pt x="376" y="10"/>
                    <a:pt x="337" y="0"/>
                    <a:pt x="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32"/>
          <p:cNvGrpSpPr/>
          <p:nvPr/>
        </p:nvGrpSpPr>
        <p:grpSpPr>
          <a:xfrm flipH="1">
            <a:off x="6401428" y="1899040"/>
            <a:ext cx="935429" cy="1921026"/>
            <a:chOff x="2020035" y="3355293"/>
            <a:chExt cx="282624" cy="580370"/>
          </a:xfrm>
        </p:grpSpPr>
        <p:sp>
          <p:nvSpPr>
            <p:cNvPr id="593" name="Google Shape;593;p32"/>
            <p:cNvSpPr/>
            <p:nvPr/>
          </p:nvSpPr>
          <p:spPr>
            <a:xfrm>
              <a:off x="2066462" y="3446265"/>
              <a:ext cx="137784" cy="67506"/>
            </a:xfrm>
            <a:custGeom>
              <a:avLst/>
              <a:gdLst/>
              <a:ahLst/>
              <a:cxnLst/>
              <a:rect l="l" t="t" r="r" b="b"/>
              <a:pathLst>
                <a:path w="10387" h="5089" extrusionOk="0">
                  <a:moveTo>
                    <a:pt x="1079" y="0"/>
                  </a:moveTo>
                  <a:cubicBezTo>
                    <a:pt x="724" y="0"/>
                    <a:pt x="442" y="123"/>
                    <a:pt x="305" y="371"/>
                  </a:cubicBezTo>
                  <a:cubicBezTo>
                    <a:pt x="1" y="865"/>
                    <a:pt x="724" y="1702"/>
                    <a:pt x="1484" y="2577"/>
                  </a:cubicBezTo>
                  <a:cubicBezTo>
                    <a:pt x="1760" y="2873"/>
                    <a:pt x="2147" y="2944"/>
                    <a:pt x="2457" y="2944"/>
                  </a:cubicBezTo>
                  <a:cubicBezTo>
                    <a:pt x="2747" y="2944"/>
                    <a:pt x="2968" y="2882"/>
                    <a:pt x="2968" y="2882"/>
                  </a:cubicBezTo>
                  <a:cubicBezTo>
                    <a:pt x="2968" y="2882"/>
                    <a:pt x="4951" y="5089"/>
                    <a:pt x="5874" y="5089"/>
                  </a:cubicBezTo>
                  <a:cubicBezTo>
                    <a:pt x="5882" y="5089"/>
                    <a:pt x="5890" y="5089"/>
                    <a:pt x="5898" y="5088"/>
                  </a:cubicBezTo>
                  <a:cubicBezTo>
                    <a:pt x="6773" y="5050"/>
                    <a:pt x="7381" y="4708"/>
                    <a:pt x="8409" y="3795"/>
                  </a:cubicBezTo>
                  <a:cubicBezTo>
                    <a:pt x="9892" y="2615"/>
                    <a:pt x="10387" y="1855"/>
                    <a:pt x="10387" y="1855"/>
                  </a:cubicBezTo>
                  <a:lnTo>
                    <a:pt x="9131" y="409"/>
                  </a:lnTo>
                  <a:lnTo>
                    <a:pt x="6050" y="3224"/>
                  </a:lnTo>
                  <a:cubicBezTo>
                    <a:pt x="6050" y="3224"/>
                    <a:pt x="4186" y="2387"/>
                    <a:pt x="3577" y="1550"/>
                  </a:cubicBezTo>
                  <a:cubicBezTo>
                    <a:pt x="2859" y="525"/>
                    <a:pt x="1813" y="0"/>
                    <a:pt x="1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2"/>
            <p:cNvSpPr/>
            <p:nvPr/>
          </p:nvSpPr>
          <p:spPr>
            <a:xfrm>
              <a:off x="2064446" y="3444089"/>
              <a:ext cx="143342" cy="72201"/>
            </a:xfrm>
            <a:custGeom>
              <a:avLst/>
              <a:gdLst/>
              <a:ahLst/>
              <a:cxnLst/>
              <a:rect l="l" t="t" r="r" b="b"/>
              <a:pathLst>
                <a:path w="10806" h="5443" extrusionOk="0">
                  <a:moveTo>
                    <a:pt x="1215" y="343"/>
                  </a:moveTo>
                  <a:cubicBezTo>
                    <a:pt x="1933" y="343"/>
                    <a:pt x="2916" y="872"/>
                    <a:pt x="3615" y="1828"/>
                  </a:cubicBezTo>
                  <a:cubicBezTo>
                    <a:pt x="4223" y="2665"/>
                    <a:pt x="6050" y="3502"/>
                    <a:pt x="6126" y="3540"/>
                  </a:cubicBezTo>
                  <a:lnTo>
                    <a:pt x="6240" y="3578"/>
                  </a:lnTo>
                  <a:lnTo>
                    <a:pt x="9283" y="839"/>
                  </a:lnTo>
                  <a:lnTo>
                    <a:pt x="10387" y="2057"/>
                  </a:lnTo>
                  <a:cubicBezTo>
                    <a:pt x="10196" y="2285"/>
                    <a:pt x="9664" y="2970"/>
                    <a:pt x="8522" y="3883"/>
                  </a:cubicBezTo>
                  <a:cubicBezTo>
                    <a:pt x="7419" y="4758"/>
                    <a:pt x="6887" y="5062"/>
                    <a:pt x="6088" y="5100"/>
                  </a:cubicBezTo>
                  <a:cubicBezTo>
                    <a:pt x="6080" y="5101"/>
                    <a:pt x="6072" y="5101"/>
                    <a:pt x="6064" y="5101"/>
                  </a:cubicBezTo>
                  <a:cubicBezTo>
                    <a:pt x="5404" y="5101"/>
                    <a:pt x="3874" y="3571"/>
                    <a:pt x="3310" y="2970"/>
                  </a:cubicBezTo>
                  <a:lnTo>
                    <a:pt x="3234" y="2932"/>
                  </a:lnTo>
                  <a:lnTo>
                    <a:pt x="3158" y="2932"/>
                  </a:lnTo>
                  <a:cubicBezTo>
                    <a:pt x="3158" y="2932"/>
                    <a:pt x="2964" y="2980"/>
                    <a:pt x="2713" y="2980"/>
                  </a:cubicBezTo>
                  <a:cubicBezTo>
                    <a:pt x="2421" y="2980"/>
                    <a:pt x="2052" y="2914"/>
                    <a:pt x="1827" y="2627"/>
                  </a:cubicBezTo>
                  <a:cubicBezTo>
                    <a:pt x="1294" y="2057"/>
                    <a:pt x="381" y="1067"/>
                    <a:pt x="609" y="649"/>
                  </a:cubicBezTo>
                  <a:cubicBezTo>
                    <a:pt x="723" y="383"/>
                    <a:pt x="952" y="345"/>
                    <a:pt x="1142" y="345"/>
                  </a:cubicBezTo>
                  <a:cubicBezTo>
                    <a:pt x="1166" y="343"/>
                    <a:pt x="1191" y="343"/>
                    <a:pt x="1215" y="343"/>
                  </a:cubicBezTo>
                  <a:close/>
                  <a:moveTo>
                    <a:pt x="1186" y="0"/>
                  </a:moveTo>
                  <a:cubicBezTo>
                    <a:pt x="1158" y="0"/>
                    <a:pt x="1131" y="1"/>
                    <a:pt x="1104" y="2"/>
                  </a:cubicBezTo>
                  <a:cubicBezTo>
                    <a:pt x="723" y="2"/>
                    <a:pt x="457" y="192"/>
                    <a:pt x="305" y="459"/>
                  </a:cubicBezTo>
                  <a:cubicBezTo>
                    <a:pt x="1" y="1029"/>
                    <a:pt x="685" y="1866"/>
                    <a:pt x="1522" y="2818"/>
                  </a:cubicBezTo>
                  <a:cubicBezTo>
                    <a:pt x="1847" y="3192"/>
                    <a:pt x="2304" y="3288"/>
                    <a:pt x="2665" y="3288"/>
                  </a:cubicBezTo>
                  <a:cubicBezTo>
                    <a:pt x="2853" y="3288"/>
                    <a:pt x="3016" y="3262"/>
                    <a:pt x="3120" y="3236"/>
                  </a:cubicBezTo>
                  <a:cubicBezTo>
                    <a:pt x="3539" y="3693"/>
                    <a:pt x="5213" y="5443"/>
                    <a:pt x="6088" y="5443"/>
                  </a:cubicBezTo>
                  <a:cubicBezTo>
                    <a:pt x="6088" y="5443"/>
                    <a:pt x="6164" y="5443"/>
                    <a:pt x="6164" y="5405"/>
                  </a:cubicBezTo>
                  <a:cubicBezTo>
                    <a:pt x="7115" y="5290"/>
                    <a:pt x="7762" y="4872"/>
                    <a:pt x="8751" y="4073"/>
                  </a:cubicBezTo>
                  <a:cubicBezTo>
                    <a:pt x="10234" y="2856"/>
                    <a:pt x="10767" y="2171"/>
                    <a:pt x="10767" y="2095"/>
                  </a:cubicBezTo>
                  <a:lnTo>
                    <a:pt x="10805" y="2019"/>
                  </a:lnTo>
                  <a:lnTo>
                    <a:pt x="9283" y="345"/>
                  </a:lnTo>
                  <a:lnTo>
                    <a:pt x="6164" y="3198"/>
                  </a:lnTo>
                  <a:cubicBezTo>
                    <a:pt x="5783" y="3008"/>
                    <a:pt x="4338" y="2285"/>
                    <a:pt x="3881" y="1638"/>
                  </a:cubicBezTo>
                  <a:cubicBezTo>
                    <a:pt x="3037" y="501"/>
                    <a:pt x="194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2"/>
            <p:cNvSpPr/>
            <p:nvPr/>
          </p:nvSpPr>
          <p:spPr>
            <a:xfrm>
              <a:off x="2021043" y="3491154"/>
              <a:ext cx="136775" cy="69071"/>
            </a:xfrm>
            <a:custGeom>
              <a:avLst/>
              <a:gdLst/>
              <a:ahLst/>
              <a:cxnLst/>
              <a:rect l="l" t="t" r="r" b="b"/>
              <a:pathLst>
                <a:path w="10311" h="5207" extrusionOk="0">
                  <a:moveTo>
                    <a:pt x="1923" y="0"/>
                  </a:moveTo>
                  <a:cubicBezTo>
                    <a:pt x="1821" y="0"/>
                    <a:pt x="1751" y="53"/>
                    <a:pt x="1751" y="183"/>
                  </a:cubicBezTo>
                  <a:cubicBezTo>
                    <a:pt x="1751" y="487"/>
                    <a:pt x="1941" y="1096"/>
                    <a:pt x="1941" y="1096"/>
                  </a:cubicBezTo>
                  <a:cubicBezTo>
                    <a:pt x="1941" y="1096"/>
                    <a:pt x="1020" y="451"/>
                    <a:pt x="504" y="451"/>
                  </a:cubicBezTo>
                  <a:cubicBezTo>
                    <a:pt x="356" y="451"/>
                    <a:pt x="242" y="504"/>
                    <a:pt x="191" y="639"/>
                  </a:cubicBezTo>
                  <a:cubicBezTo>
                    <a:pt x="1" y="1172"/>
                    <a:pt x="876" y="1742"/>
                    <a:pt x="1484" y="2237"/>
                  </a:cubicBezTo>
                  <a:cubicBezTo>
                    <a:pt x="2093" y="2693"/>
                    <a:pt x="2892" y="2732"/>
                    <a:pt x="2892" y="2732"/>
                  </a:cubicBezTo>
                  <a:cubicBezTo>
                    <a:pt x="2892" y="2732"/>
                    <a:pt x="5071" y="5206"/>
                    <a:pt x="6009" y="5206"/>
                  </a:cubicBezTo>
                  <a:cubicBezTo>
                    <a:pt x="6023" y="5206"/>
                    <a:pt x="6036" y="5206"/>
                    <a:pt x="6050" y="5204"/>
                  </a:cubicBezTo>
                  <a:cubicBezTo>
                    <a:pt x="6887" y="5166"/>
                    <a:pt x="7419" y="4786"/>
                    <a:pt x="8485" y="3949"/>
                  </a:cubicBezTo>
                  <a:cubicBezTo>
                    <a:pt x="9930" y="2732"/>
                    <a:pt x="10311" y="1742"/>
                    <a:pt x="10311" y="1742"/>
                  </a:cubicBezTo>
                  <a:lnTo>
                    <a:pt x="9055" y="335"/>
                  </a:lnTo>
                  <a:lnTo>
                    <a:pt x="6088" y="3378"/>
                  </a:lnTo>
                  <a:cubicBezTo>
                    <a:pt x="6088" y="3378"/>
                    <a:pt x="4376" y="2313"/>
                    <a:pt x="3729" y="1514"/>
                  </a:cubicBezTo>
                  <a:cubicBezTo>
                    <a:pt x="3349" y="1020"/>
                    <a:pt x="3044" y="791"/>
                    <a:pt x="2512" y="335"/>
                  </a:cubicBezTo>
                  <a:cubicBezTo>
                    <a:pt x="2346" y="145"/>
                    <a:pt x="2092" y="0"/>
                    <a:pt x="1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2"/>
            <p:cNvSpPr/>
            <p:nvPr/>
          </p:nvSpPr>
          <p:spPr>
            <a:xfrm>
              <a:off x="2020035" y="3488806"/>
              <a:ext cx="140821" cy="73913"/>
            </a:xfrm>
            <a:custGeom>
              <a:avLst/>
              <a:gdLst/>
              <a:ahLst/>
              <a:cxnLst/>
              <a:rect l="l" t="t" r="r" b="b"/>
              <a:pathLst>
                <a:path w="10616" h="5572" extrusionOk="0">
                  <a:moveTo>
                    <a:pt x="1941" y="436"/>
                  </a:moveTo>
                  <a:cubicBezTo>
                    <a:pt x="1979" y="436"/>
                    <a:pt x="2245" y="550"/>
                    <a:pt x="2436" y="740"/>
                  </a:cubicBezTo>
                  <a:lnTo>
                    <a:pt x="2816" y="1120"/>
                  </a:lnTo>
                  <a:cubicBezTo>
                    <a:pt x="3158" y="1387"/>
                    <a:pt x="3349" y="1577"/>
                    <a:pt x="3653" y="1919"/>
                  </a:cubicBezTo>
                  <a:cubicBezTo>
                    <a:pt x="4262" y="2680"/>
                    <a:pt x="5974" y="3746"/>
                    <a:pt x="6012" y="3784"/>
                  </a:cubicBezTo>
                  <a:lnTo>
                    <a:pt x="6126" y="3822"/>
                  </a:lnTo>
                  <a:lnTo>
                    <a:pt x="9055" y="778"/>
                  </a:lnTo>
                  <a:lnTo>
                    <a:pt x="10197" y="1995"/>
                  </a:lnTo>
                  <a:cubicBezTo>
                    <a:pt x="10082" y="2300"/>
                    <a:pt x="9626" y="3099"/>
                    <a:pt x="8446" y="4050"/>
                  </a:cubicBezTo>
                  <a:cubicBezTo>
                    <a:pt x="7419" y="4849"/>
                    <a:pt x="6887" y="5267"/>
                    <a:pt x="6050" y="5305"/>
                  </a:cubicBezTo>
                  <a:cubicBezTo>
                    <a:pt x="6042" y="5306"/>
                    <a:pt x="6035" y="5306"/>
                    <a:pt x="6027" y="5306"/>
                  </a:cubicBezTo>
                  <a:cubicBezTo>
                    <a:pt x="5404" y="5306"/>
                    <a:pt x="3909" y="3810"/>
                    <a:pt x="3082" y="2870"/>
                  </a:cubicBezTo>
                  <a:lnTo>
                    <a:pt x="3044" y="2832"/>
                  </a:lnTo>
                  <a:lnTo>
                    <a:pt x="2968" y="2832"/>
                  </a:lnTo>
                  <a:cubicBezTo>
                    <a:pt x="2968" y="2832"/>
                    <a:pt x="2207" y="2718"/>
                    <a:pt x="1637" y="2300"/>
                  </a:cubicBezTo>
                  <a:lnTo>
                    <a:pt x="1560" y="2224"/>
                  </a:lnTo>
                  <a:cubicBezTo>
                    <a:pt x="1028" y="1843"/>
                    <a:pt x="267" y="1273"/>
                    <a:pt x="419" y="892"/>
                  </a:cubicBezTo>
                  <a:cubicBezTo>
                    <a:pt x="457" y="816"/>
                    <a:pt x="457" y="778"/>
                    <a:pt x="495" y="778"/>
                  </a:cubicBezTo>
                  <a:lnTo>
                    <a:pt x="609" y="778"/>
                  </a:lnTo>
                  <a:cubicBezTo>
                    <a:pt x="952" y="778"/>
                    <a:pt x="1560" y="1120"/>
                    <a:pt x="1865" y="1501"/>
                  </a:cubicBezTo>
                  <a:lnTo>
                    <a:pt x="2245" y="1767"/>
                  </a:lnTo>
                  <a:lnTo>
                    <a:pt x="2131" y="1311"/>
                  </a:lnTo>
                  <a:cubicBezTo>
                    <a:pt x="2055" y="1159"/>
                    <a:pt x="1941" y="702"/>
                    <a:pt x="1941" y="436"/>
                  </a:cubicBezTo>
                  <a:close/>
                  <a:moveTo>
                    <a:pt x="2055" y="0"/>
                  </a:moveTo>
                  <a:cubicBezTo>
                    <a:pt x="2014" y="0"/>
                    <a:pt x="1976" y="6"/>
                    <a:pt x="1941" y="17"/>
                  </a:cubicBezTo>
                  <a:cubicBezTo>
                    <a:pt x="1789" y="55"/>
                    <a:pt x="1751" y="169"/>
                    <a:pt x="1751" y="322"/>
                  </a:cubicBezTo>
                  <a:cubicBezTo>
                    <a:pt x="1751" y="512"/>
                    <a:pt x="1789" y="702"/>
                    <a:pt x="1827" y="892"/>
                  </a:cubicBezTo>
                  <a:cubicBezTo>
                    <a:pt x="1481" y="735"/>
                    <a:pt x="1031" y="474"/>
                    <a:pt x="671" y="474"/>
                  </a:cubicBezTo>
                  <a:cubicBezTo>
                    <a:pt x="595" y="474"/>
                    <a:pt x="523" y="485"/>
                    <a:pt x="457" y="512"/>
                  </a:cubicBezTo>
                  <a:cubicBezTo>
                    <a:pt x="305" y="550"/>
                    <a:pt x="229" y="626"/>
                    <a:pt x="191" y="778"/>
                  </a:cubicBezTo>
                  <a:cubicBezTo>
                    <a:pt x="1" y="1349"/>
                    <a:pt x="724" y="1919"/>
                    <a:pt x="1408" y="2452"/>
                  </a:cubicBezTo>
                  <a:lnTo>
                    <a:pt x="1522" y="2528"/>
                  </a:lnTo>
                  <a:cubicBezTo>
                    <a:pt x="2093" y="2985"/>
                    <a:pt x="2740" y="3061"/>
                    <a:pt x="2930" y="3099"/>
                  </a:cubicBezTo>
                  <a:cubicBezTo>
                    <a:pt x="3311" y="3555"/>
                    <a:pt x="5175" y="5572"/>
                    <a:pt x="6126" y="5572"/>
                  </a:cubicBezTo>
                  <a:cubicBezTo>
                    <a:pt x="7077" y="5496"/>
                    <a:pt x="7610" y="5153"/>
                    <a:pt x="8675" y="4164"/>
                  </a:cubicBezTo>
                  <a:cubicBezTo>
                    <a:pt x="10197" y="2985"/>
                    <a:pt x="10577" y="1957"/>
                    <a:pt x="10577" y="1919"/>
                  </a:cubicBezTo>
                  <a:lnTo>
                    <a:pt x="10615" y="1843"/>
                  </a:lnTo>
                  <a:lnTo>
                    <a:pt x="9169" y="169"/>
                  </a:lnTo>
                  <a:lnTo>
                    <a:pt x="6164" y="3251"/>
                  </a:lnTo>
                  <a:cubicBezTo>
                    <a:pt x="5783" y="3023"/>
                    <a:pt x="4490" y="2224"/>
                    <a:pt x="3995" y="1539"/>
                  </a:cubicBezTo>
                  <a:cubicBezTo>
                    <a:pt x="3691" y="1159"/>
                    <a:pt x="3463" y="968"/>
                    <a:pt x="3158" y="702"/>
                  </a:cubicBezTo>
                  <a:cubicBezTo>
                    <a:pt x="3044" y="588"/>
                    <a:pt x="2930" y="512"/>
                    <a:pt x="2778" y="360"/>
                  </a:cubicBezTo>
                  <a:cubicBezTo>
                    <a:pt x="2585" y="166"/>
                    <a:pt x="2282" y="0"/>
                    <a:pt x="2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2"/>
            <p:cNvSpPr/>
            <p:nvPr/>
          </p:nvSpPr>
          <p:spPr>
            <a:xfrm>
              <a:off x="2083627" y="3819582"/>
              <a:ext cx="218024" cy="116082"/>
            </a:xfrm>
            <a:custGeom>
              <a:avLst/>
              <a:gdLst/>
              <a:ahLst/>
              <a:cxnLst/>
              <a:rect l="l" t="t" r="r" b="b"/>
              <a:pathLst>
                <a:path w="16436" h="8751" extrusionOk="0">
                  <a:moveTo>
                    <a:pt x="8218" y="0"/>
                  </a:moveTo>
                  <a:cubicBezTo>
                    <a:pt x="3691" y="0"/>
                    <a:pt x="0" y="1940"/>
                    <a:pt x="0" y="4375"/>
                  </a:cubicBezTo>
                  <a:cubicBezTo>
                    <a:pt x="0" y="6810"/>
                    <a:pt x="3652" y="8750"/>
                    <a:pt x="8218" y="8750"/>
                  </a:cubicBezTo>
                  <a:cubicBezTo>
                    <a:pt x="12745" y="8750"/>
                    <a:pt x="16435" y="6810"/>
                    <a:pt x="16435" y="4375"/>
                  </a:cubicBezTo>
                  <a:cubicBezTo>
                    <a:pt x="16435" y="1940"/>
                    <a:pt x="12745" y="0"/>
                    <a:pt x="8218"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2"/>
            <p:cNvSpPr/>
            <p:nvPr/>
          </p:nvSpPr>
          <p:spPr>
            <a:xfrm>
              <a:off x="2166387" y="3847783"/>
              <a:ext cx="80810" cy="28705"/>
            </a:xfrm>
            <a:custGeom>
              <a:avLst/>
              <a:gdLst/>
              <a:ahLst/>
              <a:cxnLst/>
              <a:rect l="l" t="t" r="r" b="b"/>
              <a:pathLst>
                <a:path w="6092" h="2164" extrusionOk="0">
                  <a:moveTo>
                    <a:pt x="4899" y="0"/>
                  </a:moveTo>
                  <a:cubicBezTo>
                    <a:pt x="4411" y="0"/>
                    <a:pt x="3919" y="195"/>
                    <a:pt x="3919" y="195"/>
                  </a:cubicBezTo>
                  <a:lnTo>
                    <a:pt x="1446" y="195"/>
                  </a:lnTo>
                  <a:cubicBezTo>
                    <a:pt x="191" y="195"/>
                    <a:pt x="1" y="1108"/>
                    <a:pt x="1446" y="1831"/>
                  </a:cubicBezTo>
                  <a:cubicBezTo>
                    <a:pt x="1979" y="2090"/>
                    <a:pt x="2408" y="2164"/>
                    <a:pt x="2775" y="2164"/>
                  </a:cubicBezTo>
                  <a:cubicBezTo>
                    <a:pt x="3262" y="2164"/>
                    <a:pt x="3639" y="2033"/>
                    <a:pt x="4003" y="2033"/>
                  </a:cubicBezTo>
                  <a:cubicBezTo>
                    <a:pt x="4090" y="2033"/>
                    <a:pt x="4175" y="2041"/>
                    <a:pt x="4261" y="2059"/>
                  </a:cubicBezTo>
                  <a:cubicBezTo>
                    <a:pt x="4408" y="2080"/>
                    <a:pt x="4545" y="2091"/>
                    <a:pt x="4673" y="2091"/>
                  </a:cubicBezTo>
                  <a:cubicBezTo>
                    <a:pt x="5673" y="2091"/>
                    <a:pt x="6091" y="1457"/>
                    <a:pt x="5821" y="613"/>
                  </a:cubicBezTo>
                  <a:cubicBezTo>
                    <a:pt x="5701" y="132"/>
                    <a:pt x="5301" y="0"/>
                    <a:pt x="4899"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2"/>
            <p:cNvSpPr/>
            <p:nvPr/>
          </p:nvSpPr>
          <p:spPr>
            <a:xfrm>
              <a:off x="2168908" y="3845555"/>
              <a:ext cx="78741" cy="32579"/>
            </a:xfrm>
            <a:custGeom>
              <a:avLst/>
              <a:gdLst/>
              <a:ahLst/>
              <a:cxnLst/>
              <a:rect l="l" t="t" r="r" b="b"/>
              <a:pathLst>
                <a:path w="5936" h="2456" extrusionOk="0">
                  <a:moveTo>
                    <a:pt x="4700" y="392"/>
                  </a:moveTo>
                  <a:cubicBezTo>
                    <a:pt x="4864" y="392"/>
                    <a:pt x="5029" y="415"/>
                    <a:pt x="5175" y="477"/>
                  </a:cubicBezTo>
                  <a:cubicBezTo>
                    <a:pt x="5289" y="553"/>
                    <a:pt x="5441" y="705"/>
                    <a:pt x="5479" y="895"/>
                  </a:cubicBezTo>
                  <a:cubicBezTo>
                    <a:pt x="5593" y="1276"/>
                    <a:pt x="5555" y="1618"/>
                    <a:pt x="5365" y="1847"/>
                  </a:cubicBezTo>
                  <a:cubicBezTo>
                    <a:pt x="5162" y="2079"/>
                    <a:pt x="4847" y="2178"/>
                    <a:pt x="4456" y="2178"/>
                  </a:cubicBezTo>
                  <a:cubicBezTo>
                    <a:pt x="4335" y="2178"/>
                    <a:pt x="4206" y="2169"/>
                    <a:pt x="4071" y="2151"/>
                  </a:cubicBezTo>
                  <a:cubicBezTo>
                    <a:pt x="3977" y="2127"/>
                    <a:pt x="3890" y="2118"/>
                    <a:pt x="3807" y="2118"/>
                  </a:cubicBezTo>
                  <a:cubicBezTo>
                    <a:pt x="3622" y="2118"/>
                    <a:pt x="3456" y="2163"/>
                    <a:pt x="3273" y="2189"/>
                  </a:cubicBezTo>
                  <a:cubicBezTo>
                    <a:pt x="3081" y="2204"/>
                    <a:pt x="2872" y="2230"/>
                    <a:pt x="2638" y="2230"/>
                  </a:cubicBezTo>
                  <a:cubicBezTo>
                    <a:pt x="2267" y="2230"/>
                    <a:pt x="1830" y="2164"/>
                    <a:pt x="1294" y="1885"/>
                  </a:cubicBezTo>
                  <a:cubicBezTo>
                    <a:pt x="495" y="1504"/>
                    <a:pt x="305" y="1124"/>
                    <a:pt x="343" y="895"/>
                  </a:cubicBezTo>
                  <a:cubicBezTo>
                    <a:pt x="419" y="667"/>
                    <a:pt x="800" y="515"/>
                    <a:pt x="1256" y="515"/>
                  </a:cubicBezTo>
                  <a:lnTo>
                    <a:pt x="1256" y="553"/>
                  </a:lnTo>
                  <a:lnTo>
                    <a:pt x="3767" y="553"/>
                  </a:lnTo>
                  <a:cubicBezTo>
                    <a:pt x="3822" y="553"/>
                    <a:pt x="4260" y="392"/>
                    <a:pt x="4700" y="392"/>
                  </a:cubicBezTo>
                  <a:close/>
                  <a:moveTo>
                    <a:pt x="4677" y="1"/>
                  </a:moveTo>
                  <a:cubicBezTo>
                    <a:pt x="4244" y="1"/>
                    <a:pt x="3832" y="147"/>
                    <a:pt x="3729" y="173"/>
                  </a:cubicBezTo>
                  <a:lnTo>
                    <a:pt x="1256" y="173"/>
                  </a:lnTo>
                  <a:cubicBezTo>
                    <a:pt x="609" y="173"/>
                    <a:pt x="153" y="363"/>
                    <a:pt x="77" y="743"/>
                  </a:cubicBezTo>
                  <a:cubicBezTo>
                    <a:pt x="1" y="1200"/>
                    <a:pt x="419" y="1694"/>
                    <a:pt x="1180" y="2075"/>
                  </a:cubicBezTo>
                  <a:cubicBezTo>
                    <a:pt x="1751" y="2379"/>
                    <a:pt x="2207" y="2455"/>
                    <a:pt x="2588" y="2455"/>
                  </a:cubicBezTo>
                  <a:cubicBezTo>
                    <a:pt x="2892" y="2455"/>
                    <a:pt x="3120" y="2455"/>
                    <a:pt x="3349" y="2417"/>
                  </a:cubicBezTo>
                  <a:cubicBezTo>
                    <a:pt x="3559" y="2391"/>
                    <a:pt x="3714" y="2347"/>
                    <a:pt x="3866" y="2347"/>
                  </a:cubicBezTo>
                  <a:cubicBezTo>
                    <a:pt x="3934" y="2347"/>
                    <a:pt x="4001" y="2356"/>
                    <a:pt x="4071" y="2379"/>
                  </a:cubicBezTo>
                  <a:cubicBezTo>
                    <a:pt x="4182" y="2392"/>
                    <a:pt x="4290" y="2399"/>
                    <a:pt x="4394" y="2399"/>
                  </a:cubicBezTo>
                  <a:cubicBezTo>
                    <a:pt x="4895" y="2399"/>
                    <a:pt x="5310" y="2251"/>
                    <a:pt x="5593" y="1999"/>
                  </a:cubicBezTo>
                  <a:cubicBezTo>
                    <a:pt x="5821" y="1694"/>
                    <a:pt x="5936" y="1276"/>
                    <a:pt x="5783" y="743"/>
                  </a:cubicBezTo>
                  <a:cubicBezTo>
                    <a:pt x="5745" y="477"/>
                    <a:pt x="5555" y="287"/>
                    <a:pt x="5289" y="135"/>
                  </a:cubicBezTo>
                  <a:cubicBezTo>
                    <a:pt x="5102" y="35"/>
                    <a:pt x="4888" y="1"/>
                    <a:pt x="4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2"/>
            <p:cNvSpPr/>
            <p:nvPr/>
          </p:nvSpPr>
          <p:spPr>
            <a:xfrm>
              <a:off x="2197679" y="3766084"/>
              <a:ext cx="42395" cy="96039"/>
            </a:xfrm>
            <a:custGeom>
              <a:avLst/>
              <a:gdLst/>
              <a:ahLst/>
              <a:cxnLst/>
              <a:rect l="l" t="t" r="r" b="b"/>
              <a:pathLst>
                <a:path w="3196" h="7240" extrusionOk="0">
                  <a:moveTo>
                    <a:pt x="533" y="0"/>
                  </a:moveTo>
                  <a:cubicBezTo>
                    <a:pt x="533" y="0"/>
                    <a:pt x="1294" y="3577"/>
                    <a:pt x="1370" y="4794"/>
                  </a:cubicBezTo>
                  <a:cubicBezTo>
                    <a:pt x="1446" y="6087"/>
                    <a:pt x="799" y="6316"/>
                    <a:pt x="533" y="6316"/>
                  </a:cubicBezTo>
                  <a:cubicBezTo>
                    <a:pt x="76" y="6316"/>
                    <a:pt x="0" y="6924"/>
                    <a:pt x="267" y="7077"/>
                  </a:cubicBezTo>
                  <a:cubicBezTo>
                    <a:pt x="495" y="7191"/>
                    <a:pt x="989" y="7191"/>
                    <a:pt x="1522" y="7229"/>
                  </a:cubicBezTo>
                  <a:cubicBezTo>
                    <a:pt x="1698" y="7235"/>
                    <a:pt x="1856" y="7240"/>
                    <a:pt x="1998" y="7240"/>
                  </a:cubicBezTo>
                  <a:cubicBezTo>
                    <a:pt x="2772" y="7240"/>
                    <a:pt x="3044" y="7091"/>
                    <a:pt x="3044" y="6126"/>
                  </a:cubicBezTo>
                  <a:cubicBezTo>
                    <a:pt x="3044" y="4984"/>
                    <a:pt x="3196"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2"/>
            <p:cNvSpPr/>
            <p:nvPr/>
          </p:nvSpPr>
          <p:spPr>
            <a:xfrm>
              <a:off x="2196671" y="3764068"/>
              <a:ext cx="43403" cy="100443"/>
            </a:xfrm>
            <a:custGeom>
              <a:avLst/>
              <a:gdLst/>
              <a:ahLst/>
              <a:cxnLst/>
              <a:rect l="l" t="t" r="r" b="b"/>
              <a:pathLst>
                <a:path w="3272" h="7572" extrusionOk="0">
                  <a:moveTo>
                    <a:pt x="3158" y="229"/>
                  </a:moveTo>
                  <a:cubicBezTo>
                    <a:pt x="3120" y="1065"/>
                    <a:pt x="3006" y="5174"/>
                    <a:pt x="3006" y="6239"/>
                  </a:cubicBezTo>
                  <a:cubicBezTo>
                    <a:pt x="3006" y="6696"/>
                    <a:pt x="2968" y="6924"/>
                    <a:pt x="2815" y="7076"/>
                  </a:cubicBezTo>
                  <a:cubicBezTo>
                    <a:pt x="2684" y="7208"/>
                    <a:pt x="2462" y="7249"/>
                    <a:pt x="2136" y="7249"/>
                  </a:cubicBezTo>
                  <a:cubicBezTo>
                    <a:pt x="1990" y="7249"/>
                    <a:pt x="1824" y="7240"/>
                    <a:pt x="1636" y="7229"/>
                  </a:cubicBezTo>
                  <a:cubicBezTo>
                    <a:pt x="1370" y="7191"/>
                    <a:pt x="647" y="7191"/>
                    <a:pt x="457" y="7076"/>
                  </a:cubicBezTo>
                  <a:cubicBezTo>
                    <a:pt x="343" y="7038"/>
                    <a:pt x="343" y="6924"/>
                    <a:pt x="343" y="6848"/>
                  </a:cubicBezTo>
                  <a:cubicBezTo>
                    <a:pt x="343" y="6810"/>
                    <a:pt x="419" y="6620"/>
                    <a:pt x="609" y="6620"/>
                  </a:cubicBezTo>
                  <a:cubicBezTo>
                    <a:pt x="685" y="6620"/>
                    <a:pt x="989" y="6620"/>
                    <a:pt x="1218" y="6316"/>
                  </a:cubicBezTo>
                  <a:cubicBezTo>
                    <a:pt x="1408" y="6125"/>
                    <a:pt x="1636" y="5707"/>
                    <a:pt x="1598" y="4946"/>
                  </a:cubicBezTo>
                  <a:cubicBezTo>
                    <a:pt x="1560" y="3843"/>
                    <a:pt x="951" y="1065"/>
                    <a:pt x="799" y="267"/>
                  </a:cubicBezTo>
                  <a:lnTo>
                    <a:pt x="799" y="229"/>
                  </a:lnTo>
                  <a:close/>
                  <a:moveTo>
                    <a:pt x="495" y="0"/>
                  </a:moveTo>
                  <a:cubicBezTo>
                    <a:pt x="457" y="0"/>
                    <a:pt x="457" y="0"/>
                    <a:pt x="419" y="38"/>
                  </a:cubicBezTo>
                  <a:cubicBezTo>
                    <a:pt x="381" y="114"/>
                    <a:pt x="381" y="152"/>
                    <a:pt x="381" y="190"/>
                  </a:cubicBezTo>
                  <a:cubicBezTo>
                    <a:pt x="419" y="229"/>
                    <a:pt x="1180" y="3767"/>
                    <a:pt x="1218" y="4984"/>
                  </a:cubicBezTo>
                  <a:cubicBezTo>
                    <a:pt x="1256" y="5669"/>
                    <a:pt x="1065" y="6049"/>
                    <a:pt x="951" y="6201"/>
                  </a:cubicBezTo>
                  <a:cubicBezTo>
                    <a:pt x="837" y="6316"/>
                    <a:pt x="647" y="6392"/>
                    <a:pt x="571" y="6392"/>
                  </a:cubicBezTo>
                  <a:cubicBezTo>
                    <a:pt x="266" y="6392"/>
                    <a:pt x="76" y="6620"/>
                    <a:pt x="38" y="6848"/>
                  </a:cubicBezTo>
                  <a:cubicBezTo>
                    <a:pt x="0" y="7114"/>
                    <a:pt x="114" y="7343"/>
                    <a:pt x="305" y="7419"/>
                  </a:cubicBezTo>
                  <a:cubicBezTo>
                    <a:pt x="495" y="7457"/>
                    <a:pt x="989" y="7495"/>
                    <a:pt x="1598" y="7571"/>
                  </a:cubicBezTo>
                  <a:lnTo>
                    <a:pt x="2169" y="7571"/>
                  </a:lnTo>
                  <a:cubicBezTo>
                    <a:pt x="2549" y="7571"/>
                    <a:pt x="2853" y="7533"/>
                    <a:pt x="2815" y="7305"/>
                  </a:cubicBezTo>
                  <a:cubicBezTo>
                    <a:pt x="3006" y="7114"/>
                    <a:pt x="3120" y="6848"/>
                    <a:pt x="3120" y="6278"/>
                  </a:cubicBezTo>
                  <a:cubicBezTo>
                    <a:pt x="3120" y="5136"/>
                    <a:pt x="3272" y="190"/>
                    <a:pt x="3272" y="152"/>
                  </a:cubicBezTo>
                  <a:cubicBezTo>
                    <a:pt x="3272" y="114"/>
                    <a:pt x="3272" y="114"/>
                    <a:pt x="3196" y="38"/>
                  </a:cubicBezTo>
                  <a:cubicBezTo>
                    <a:pt x="3196" y="0"/>
                    <a:pt x="3158" y="0"/>
                    <a:pt x="3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2"/>
            <p:cNvSpPr/>
            <p:nvPr/>
          </p:nvSpPr>
          <p:spPr>
            <a:xfrm>
              <a:off x="2131567" y="3869684"/>
              <a:ext cx="80850" cy="28361"/>
            </a:xfrm>
            <a:custGeom>
              <a:avLst/>
              <a:gdLst/>
              <a:ahLst/>
              <a:cxnLst/>
              <a:rect l="l" t="t" r="r" b="b"/>
              <a:pathLst>
                <a:path w="6095" h="2138" extrusionOk="0">
                  <a:moveTo>
                    <a:pt x="4890" y="1"/>
                  </a:moveTo>
                  <a:cubicBezTo>
                    <a:pt x="4416" y="1"/>
                    <a:pt x="3957" y="180"/>
                    <a:pt x="3957" y="180"/>
                  </a:cubicBezTo>
                  <a:lnTo>
                    <a:pt x="1484" y="180"/>
                  </a:lnTo>
                  <a:cubicBezTo>
                    <a:pt x="191" y="180"/>
                    <a:pt x="0" y="1055"/>
                    <a:pt x="1484" y="1778"/>
                  </a:cubicBezTo>
                  <a:cubicBezTo>
                    <a:pt x="2014" y="2057"/>
                    <a:pt x="2447" y="2138"/>
                    <a:pt x="2819" y="2138"/>
                  </a:cubicBezTo>
                  <a:cubicBezTo>
                    <a:pt x="3320" y="2138"/>
                    <a:pt x="3710" y="1991"/>
                    <a:pt x="4074" y="1991"/>
                  </a:cubicBezTo>
                  <a:cubicBezTo>
                    <a:pt x="4137" y="1991"/>
                    <a:pt x="4199" y="1995"/>
                    <a:pt x="4261" y="2006"/>
                  </a:cubicBezTo>
                  <a:cubicBezTo>
                    <a:pt x="4414" y="2028"/>
                    <a:pt x="4557" y="2039"/>
                    <a:pt x="4689" y="2039"/>
                  </a:cubicBezTo>
                  <a:cubicBezTo>
                    <a:pt x="5678" y="2039"/>
                    <a:pt x="6094" y="1437"/>
                    <a:pt x="5859" y="598"/>
                  </a:cubicBezTo>
                  <a:cubicBezTo>
                    <a:pt x="5703" y="128"/>
                    <a:pt x="5291" y="1"/>
                    <a:pt x="4890"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2"/>
            <p:cNvSpPr/>
            <p:nvPr/>
          </p:nvSpPr>
          <p:spPr>
            <a:xfrm>
              <a:off x="2133583" y="3867760"/>
              <a:ext cx="78741" cy="32579"/>
            </a:xfrm>
            <a:custGeom>
              <a:avLst/>
              <a:gdLst/>
              <a:ahLst/>
              <a:cxnLst/>
              <a:rect l="l" t="t" r="r" b="b"/>
              <a:pathLst>
                <a:path w="5936" h="2456" extrusionOk="0">
                  <a:moveTo>
                    <a:pt x="4741" y="322"/>
                  </a:moveTo>
                  <a:cubicBezTo>
                    <a:pt x="4892" y="322"/>
                    <a:pt x="5041" y="344"/>
                    <a:pt x="5175" y="401"/>
                  </a:cubicBezTo>
                  <a:cubicBezTo>
                    <a:pt x="5289" y="515"/>
                    <a:pt x="5441" y="667"/>
                    <a:pt x="5479" y="857"/>
                  </a:cubicBezTo>
                  <a:cubicBezTo>
                    <a:pt x="5593" y="1238"/>
                    <a:pt x="5555" y="1542"/>
                    <a:pt x="5365" y="1808"/>
                  </a:cubicBezTo>
                  <a:cubicBezTo>
                    <a:pt x="5168" y="2005"/>
                    <a:pt x="4868" y="2119"/>
                    <a:pt x="4494" y="2119"/>
                  </a:cubicBezTo>
                  <a:cubicBezTo>
                    <a:pt x="4362" y="2119"/>
                    <a:pt x="4221" y="2105"/>
                    <a:pt x="4071" y="2075"/>
                  </a:cubicBezTo>
                  <a:cubicBezTo>
                    <a:pt x="3982" y="2064"/>
                    <a:pt x="3900" y="2059"/>
                    <a:pt x="3821" y="2059"/>
                  </a:cubicBezTo>
                  <a:cubicBezTo>
                    <a:pt x="3630" y="2059"/>
                    <a:pt x="3461" y="2086"/>
                    <a:pt x="3272" y="2113"/>
                  </a:cubicBezTo>
                  <a:cubicBezTo>
                    <a:pt x="3078" y="2143"/>
                    <a:pt x="2867" y="2172"/>
                    <a:pt x="2629" y="2172"/>
                  </a:cubicBezTo>
                  <a:cubicBezTo>
                    <a:pt x="2259" y="2172"/>
                    <a:pt x="1826" y="2101"/>
                    <a:pt x="1294" y="1846"/>
                  </a:cubicBezTo>
                  <a:cubicBezTo>
                    <a:pt x="495" y="1466"/>
                    <a:pt x="305" y="1086"/>
                    <a:pt x="343" y="857"/>
                  </a:cubicBezTo>
                  <a:cubicBezTo>
                    <a:pt x="419" y="591"/>
                    <a:pt x="800" y="477"/>
                    <a:pt x="1256" y="477"/>
                  </a:cubicBezTo>
                  <a:lnTo>
                    <a:pt x="1256" y="515"/>
                  </a:lnTo>
                  <a:lnTo>
                    <a:pt x="3767" y="515"/>
                  </a:lnTo>
                  <a:cubicBezTo>
                    <a:pt x="3824" y="515"/>
                    <a:pt x="4288" y="322"/>
                    <a:pt x="4741" y="322"/>
                  </a:cubicBezTo>
                  <a:close/>
                  <a:moveTo>
                    <a:pt x="4689" y="1"/>
                  </a:moveTo>
                  <a:cubicBezTo>
                    <a:pt x="4244" y="1"/>
                    <a:pt x="3831" y="147"/>
                    <a:pt x="3729" y="173"/>
                  </a:cubicBezTo>
                  <a:lnTo>
                    <a:pt x="1256" y="173"/>
                  </a:lnTo>
                  <a:cubicBezTo>
                    <a:pt x="609" y="173"/>
                    <a:pt x="153" y="363"/>
                    <a:pt x="77" y="743"/>
                  </a:cubicBezTo>
                  <a:cubicBezTo>
                    <a:pt x="1" y="1162"/>
                    <a:pt x="419" y="1694"/>
                    <a:pt x="1180" y="2075"/>
                  </a:cubicBezTo>
                  <a:cubicBezTo>
                    <a:pt x="1751" y="2379"/>
                    <a:pt x="2207" y="2455"/>
                    <a:pt x="2588" y="2455"/>
                  </a:cubicBezTo>
                  <a:cubicBezTo>
                    <a:pt x="2892" y="2455"/>
                    <a:pt x="3120" y="2417"/>
                    <a:pt x="3349" y="2417"/>
                  </a:cubicBezTo>
                  <a:cubicBezTo>
                    <a:pt x="3558" y="2391"/>
                    <a:pt x="3714" y="2347"/>
                    <a:pt x="3865" y="2347"/>
                  </a:cubicBezTo>
                  <a:cubicBezTo>
                    <a:pt x="3933" y="2347"/>
                    <a:pt x="4001" y="2355"/>
                    <a:pt x="4071" y="2379"/>
                  </a:cubicBezTo>
                  <a:cubicBezTo>
                    <a:pt x="4181" y="2392"/>
                    <a:pt x="4287" y="2398"/>
                    <a:pt x="4389" y="2398"/>
                  </a:cubicBezTo>
                  <a:cubicBezTo>
                    <a:pt x="4893" y="2398"/>
                    <a:pt x="5309" y="2245"/>
                    <a:pt x="5593" y="1961"/>
                  </a:cubicBezTo>
                  <a:cubicBezTo>
                    <a:pt x="5821" y="1694"/>
                    <a:pt x="5936" y="1276"/>
                    <a:pt x="5783" y="743"/>
                  </a:cubicBezTo>
                  <a:cubicBezTo>
                    <a:pt x="5745" y="439"/>
                    <a:pt x="5555" y="249"/>
                    <a:pt x="5327" y="134"/>
                  </a:cubicBezTo>
                  <a:cubicBezTo>
                    <a:pt x="5128" y="35"/>
                    <a:pt x="4905" y="1"/>
                    <a:pt x="4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2"/>
            <p:cNvSpPr/>
            <p:nvPr/>
          </p:nvSpPr>
          <p:spPr>
            <a:xfrm>
              <a:off x="2162355" y="3756997"/>
              <a:ext cx="42395" cy="127331"/>
            </a:xfrm>
            <a:custGeom>
              <a:avLst/>
              <a:gdLst/>
              <a:ahLst/>
              <a:cxnLst/>
              <a:rect l="l" t="t" r="r" b="b"/>
              <a:pathLst>
                <a:path w="3196" h="9599" extrusionOk="0">
                  <a:moveTo>
                    <a:pt x="3196" y="1"/>
                  </a:moveTo>
                  <a:lnTo>
                    <a:pt x="685" y="495"/>
                  </a:lnTo>
                  <a:cubicBezTo>
                    <a:pt x="685" y="495"/>
                    <a:pt x="1332" y="5859"/>
                    <a:pt x="1370" y="7153"/>
                  </a:cubicBezTo>
                  <a:cubicBezTo>
                    <a:pt x="1446" y="8408"/>
                    <a:pt x="799" y="8675"/>
                    <a:pt x="533" y="8675"/>
                  </a:cubicBezTo>
                  <a:cubicBezTo>
                    <a:pt x="76" y="8675"/>
                    <a:pt x="0" y="9283"/>
                    <a:pt x="305" y="9436"/>
                  </a:cubicBezTo>
                  <a:cubicBezTo>
                    <a:pt x="495" y="9512"/>
                    <a:pt x="989" y="9512"/>
                    <a:pt x="1522" y="9588"/>
                  </a:cubicBezTo>
                  <a:cubicBezTo>
                    <a:pt x="1698" y="9594"/>
                    <a:pt x="1856" y="9599"/>
                    <a:pt x="1998" y="9599"/>
                  </a:cubicBezTo>
                  <a:cubicBezTo>
                    <a:pt x="2772" y="9599"/>
                    <a:pt x="3044" y="9450"/>
                    <a:pt x="3044" y="8484"/>
                  </a:cubicBezTo>
                  <a:cubicBezTo>
                    <a:pt x="3044" y="7343"/>
                    <a:pt x="3196" y="1"/>
                    <a:pt x="3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2"/>
            <p:cNvSpPr/>
            <p:nvPr/>
          </p:nvSpPr>
          <p:spPr>
            <a:xfrm>
              <a:off x="2161851" y="3755989"/>
              <a:ext cx="43907" cy="130713"/>
            </a:xfrm>
            <a:custGeom>
              <a:avLst/>
              <a:gdLst/>
              <a:ahLst/>
              <a:cxnLst/>
              <a:rect l="l" t="t" r="r" b="b"/>
              <a:pathLst>
                <a:path w="3310" h="9854" extrusionOk="0">
                  <a:moveTo>
                    <a:pt x="3196" y="191"/>
                  </a:moveTo>
                  <a:lnTo>
                    <a:pt x="3196" y="191"/>
                  </a:lnTo>
                  <a:cubicBezTo>
                    <a:pt x="3120" y="1332"/>
                    <a:pt x="3044" y="7457"/>
                    <a:pt x="3044" y="8484"/>
                  </a:cubicBezTo>
                  <a:cubicBezTo>
                    <a:pt x="3044" y="8979"/>
                    <a:pt x="2968" y="9207"/>
                    <a:pt x="2853" y="9359"/>
                  </a:cubicBezTo>
                  <a:cubicBezTo>
                    <a:pt x="2722" y="9491"/>
                    <a:pt x="2500" y="9531"/>
                    <a:pt x="2162" y="9531"/>
                  </a:cubicBezTo>
                  <a:cubicBezTo>
                    <a:pt x="2010" y="9531"/>
                    <a:pt x="1836" y="9523"/>
                    <a:pt x="1636" y="9512"/>
                  </a:cubicBezTo>
                  <a:cubicBezTo>
                    <a:pt x="1332" y="9435"/>
                    <a:pt x="647" y="9435"/>
                    <a:pt x="457" y="9359"/>
                  </a:cubicBezTo>
                  <a:cubicBezTo>
                    <a:pt x="381" y="9321"/>
                    <a:pt x="381" y="9207"/>
                    <a:pt x="381" y="9131"/>
                  </a:cubicBezTo>
                  <a:cubicBezTo>
                    <a:pt x="381" y="9055"/>
                    <a:pt x="419" y="8903"/>
                    <a:pt x="609" y="8903"/>
                  </a:cubicBezTo>
                  <a:cubicBezTo>
                    <a:pt x="799" y="8903"/>
                    <a:pt x="1027" y="8827"/>
                    <a:pt x="1218" y="8599"/>
                  </a:cubicBezTo>
                  <a:cubicBezTo>
                    <a:pt x="1408" y="8408"/>
                    <a:pt x="1674" y="7990"/>
                    <a:pt x="1598" y="7229"/>
                  </a:cubicBezTo>
                  <a:cubicBezTo>
                    <a:pt x="1560" y="6050"/>
                    <a:pt x="989" y="1522"/>
                    <a:pt x="913" y="647"/>
                  </a:cubicBezTo>
                  <a:lnTo>
                    <a:pt x="3196" y="191"/>
                  </a:lnTo>
                  <a:close/>
                  <a:moveTo>
                    <a:pt x="3120" y="1"/>
                  </a:moveTo>
                  <a:lnTo>
                    <a:pt x="609" y="457"/>
                  </a:lnTo>
                  <a:cubicBezTo>
                    <a:pt x="571" y="457"/>
                    <a:pt x="533" y="533"/>
                    <a:pt x="533" y="609"/>
                  </a:cubicBezTo>
                  <a:cubicBezTo>
                    <a:pt x="533" y="647"/>
                    <a:pt x="1179" y="6050"/>
                    <a:pt x="1218" y="7267"/>
                  </a:cubicBezTo>
                  <a:cubicBezTo>
                    <a:pt x="1294" y="7952"/>
                    <a:pt x="1103" y="8332"/>
                    <a:pt x="951" y="8446"/>
                  </a:cubicBezTo>
                  <a:cubicBezTo>
                    <a:pt x="837" y="8599"/>
                    <a:pt x="647" y="8637"/>
                    <a:pt x="571" y="8637"/>
                  </a:cubicBezTo>
                  <a:cubicBezTo>
                    <a:pt x="266" y="8637"/>
                    <a:pt x="76" y="8903"/>
                    <a:pt x="38" y="9131"/>
                  </a:cubicBezTo>
                  <a:cubicBezTo>
                    <a:pt x="0" y="9397"/>
                    <a:pt x="152" y="9588"/>
                    <a:pt x="343" y="9702"/>
                  </a:cubicBezTo>
                  <a:cubicBezTo>
                    <a:pt x="533" y="9740"/>
                    <a:pt x="989" y="9778"/>
                    <a:pt x="1598" y="9854"/>
                  </a:cubicBezTo>
                  <a:lnTo>
                    <a:pt x="2169" y="9854"/>
                  </a:lnTo>
                  <a:cubicBezTo>
                    <a:pt x="2549" y="9854"/>
                    <a:pt x="2815" y="9778"/>
                    <a:pt x="2891" y="9664"/>
                  </a:cubicBezTo>
                  <a:cubicBezTo>
                    <a:pt x="3120" y="9474"/>
                    <a:pt x="3196" y="9169"/>
                    <a:pt x="3196" y="8599"/>
                  </a:cubicBezTo>
                  <a:cubicBezTo>
                    <a:pt x="3196" y="7457"/>
                    <a:pt x="3310" y="229"/>
                    <a:pt x="3310" y="153"/>
                  </a:cubicBezTo>
                  <a:cubicBezTo>
                    <a:pt x="3310" y="77"/>
                    <a:pt x="3310" y="77"/>
                    <a:pt x="3272" y="39"/>
                  </a:cubicBezTo>
                  <a:cubicBezTo>
                    <a:pt x="3234" y="1"/>
                    <a:pt x="3196" y="1"/>
                    <a:pt x="3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2"/>
            <p:cNvSpPr/>
            <p:nvPr/>
          </p:nvSpPr>
          <p:spPr>
            <a:xfrm>
              <a:off x="2195663" y="3436528"/>
              <a:ext cx="50473" cy="50487"/>
            </a:xfrm>
            <a:custGeom>
              <a:avLst/>
              <a:gdLst/>
              <a:ahLst/>
              <a:cxnLst/>
              <a:rect l="l" t="t" r="r" b="b"/>
              <a:pathLst>
                <a:path w="3805" h="3806" extrusionOk="0">
                  <a:moveTo>
                    <a:pt x="1969" y="0"/>
                  </a:moveTo>
                  <a:cubicBezTo>
                    <a:pt x="1947" y="0"/>
                    <a:pt x="1925" y="1"/>
                    <a:pt x="1902" y="2"/>
                  </a:cubicBezTo>
                  <a:cubicBezTo>
                    <a:pt x="875" y="2"/>
                    <a:pt x="0" y="877"/>
                    <a:pt x="0" y="1904"/>
                  </a:cubicBezTo>
                  <a:cubicBezTo>
                    <a:pt x="0" y="2969"/>
                    <a:pt x="875" y="3806"/>
                    <a:pt x="1902" y="3806"/>
                  </a:cubicBezTo>
                  <a:cubicBezTo>
                    <a:pt x="2968" y="3806"/>
                    <a:pt x="3804" y="2969"/>
                    <a:pt x="3804" y="1904"/>
                  </a:cubicBezTo>
                  <a:cubicBezTo>
                    <a:pt x="3804" y="861"/>
                    <a:pt x="3002" y="0"/>
                    <a:pt x="1969" y="0"/>
                  </a:cubicBezTo>
                  <a:close/>
                </a:path>
              </a:pathLst>
            </a:custGeom>
            <a:solidFill>
              <a:srgbClr val="FFD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2"/>
            <p:cNvSpPr/>
            <p:nvPr/>
          </p:nvSpPr>
          <p:spPr>
            <a:xfrm>
              <a:off x="2194138" y="3434525"/>
              <a:ext cx="54015" cy="54519"/>
            </a:xfrm>
            <a:custGeom>
              <a:avLst/>
              <a:gdLst/>
              <a:ahLst/>
              <a:cxnLst/>
              <a:rect l="l" t="t" r="r" b="b"/>
              <a:pathLst>
                <a:path w="4072" h="4110" extrusionOk="0">
                  <a:moveTo>
                    <a:pt x="2017" y="267"/>
                  </a:moveTo>
                  <a:cubicBezTo>
                    <a:pt x="2968" y="267"/>
                    <a:pt x="3805" y="1066"/>
                    <a:pt x="3805" y="2017"/>
                  </a:cubicBezTo>
                  <a:cubicBezTo>
                    <a:pt x="3805" y="2968"/>
                    <a:pt x="3044" y="3767"/>
                    <a:pt x="2017" y="3767"/>
                  </a:cubicBezTo>
                  <a:cubicBezTo>
                    <a:pt x="1066" y="3767"/>
                    <a:pt x="267" y="3006"/>
                    <a:pt x="267" y="2017"/>
                  </a:cubicBezTo>
                  <a:cubicBezTo>
                    <a:pt x="267" y="1066"/>
                    <a:pt x="1028" y="267"/>
                    <a:pt x="2017" y="267"/>
                  </a:cubicBezTo>
                  <a:close/>
                  <a:moveTo>
                    <a:pt x="2017" y="0"/>
                  </a:moveTo>
                  <a:cubicBezTo>
                    <a:pt x="876" y="0"/>
                    <a:pt x="1" y="913"/>
                    <a:pt x="1" y="2055"/>
                  </a:cubicBezTo>
                  <a:cubicBezTo>
                    <a:pt x="1" y="3196"/>
                    <a:pt x="876" y="4109"/>
                    <a:pt x="2017" y="4109"/>
                  </a:cubicBezTo>
                  <a:cubicBezTo>
                    <a:pt x="3159" y="4109"/>
                    <a:pt x="4072" y="3196"/>
                    <a:pt x="4072" y="2055"/>
                  </a:cubicBezTo>
                  <a:cubicBezTo>
                    <a:pt x="4072" y="913"/>
                    <a:pt x="3159"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2"/>
            <p:cNvSpPr/>
            <p:nvPr/>
          </p:nvSpPr>
          <p:spPr>
            <a:xfrm>
              <a:off x="2116431" y="3562201"/>
              <a:ext cx="184211" cy="253109"/>
            </a:xfrm>
            <a:custGeom>
              <a:avLst/>
              <a:gdLst/>
              <a:ahLst/>
              <a:cxnLst/>
              <a:rect l="l" t="t" r="r" b="b"/>
              <a:pathLst>
                <a:path w="13887" h="19081" extrusionOk="0">
                  <a:moveTo>
                    <a:pt x="8750" y="1"/>
                  </a:moveTo>
                  <a:lnTo>
                    <a:pt x="3614" y="952"/>
                  </a:lnTo>
                  <a:cubicBezTo>
                    <a:pt x="3614" y="952"/>
                    <a:pt x="2359" y="2854"/>
                    <a:pt x="1332" y="6392"/>
                  </a:cubicBezTo>
                  <a:cubicBezTo>
                    <a:pt x="266" y="9892"/>
                    <a:pt x="0" y="16360"/>
                    <a:pt x="0" y="16360"/>
                  </a:cubicBezTo>
                  <a:cubicBezTo>
                    <a:pt x="0" y="16360"/>
                    <a:pt x="654" y="17258"/>
                    <a:pt x="1708" y="17258"/>
                  </a:cubicBezTo>
                  <a:cubicBezTo>
                    <a:pt x="1899" y="17258"/>
                    <a:pt x="2104" y="17229"/>
                    <a:pt x="2321" y="17158"/>
                  </a:cubicBezTo>
                  <a:cubicBezTo>
                    <a:pt x="2655" y="17060"/>
                    <a:pt x="2949" y="17013"/>
                    <a:pt x="3212" y="17013"/>
                  </a:cubicBezTo>
                  <a:cubicBezTo>
                    <a:pt x="3968" y="17013"/>
                    <a:pt x="4476" y="17404"/>
                    <a:pt x="4984" y="18110"/>
                  </a:cubicBezTo>
                  <a:cubicBezTo>
                    <a:pt x="5463" y="18774"/>
                    <a:pt x="6099" y="19081"/>
                    <a:pt x="6685" y="19081"/>
                  </a:cubicBezTo>
                  <a:cubicBezTo>
                    <a:pt x="7542" y="19081"/>
                    <a:pt x="8294" y="18425"/>
                    <a:pt x="8294" y="17273"/>
                  </a:cubicBezTo>
                  <a:cubicBezTo>
                    <a:pt x="8294" y="16573"/>
                    <a:pt x="8696" y="16238"/>
                    <a:pt x="9304" y="16238"/>
                  </a:cubicBezTo>
                  <a:cubicBezTo>
                    <a:pt x="9755" y="16238"/>
                    <a:pt x="10320" y="16422"/>
                    <a:pt x="10919" y="16778"/>
                  </a:cubicBezTo>
                  <a:cubicBezTo>
                    <a:pt x="11040" y="16852"/>
                    <a:pt x="11226" y="16890"/>
                    <a:pt x="11440" y="16890"/>
                  </a:cubicBezTo>
                  <a:cubicBezTo>
                    <a:pt x="12099" y="16890"/>
                    <a:pt x="13011" y="16527"/>
                    <a:pt x="13011" y="15751"/>
                  </a:cubicBezTo>
                  <a:cubicBezTo>
                    <a:pt x="12973" y="14838"/>
                    <a:pt x="13886" y="13887"/>
                    <a:pt x="13886" y="13887"/>
                  </a:cubicBezTo>
                  <a:cubicBezTo>
                    <a:pt x="13886" y="13887"/>
                    <a:pt x="13201" y="7001"/>
                    <a:pt x="11794" y="3919"/>
                  </a:cubicBezTo>
                  <a:cubicBezTo>
                    <a:pt x="10348" y="800"/>
                    <a:pt x="8750" y="1"/>
                    <a:pt x="8750" y="1"/>
                  </a:cubicBezTo>
                  <a:close/>
                </a:path>
              </a:pathLst>
            </a:custGeom>
            <a:solidFill>
              <a:srgbClr val="F75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2"/>
            <p:cNvSpPr/>
            <p:nvPr/>
          </p:nvSpPr>
          <p:spPr>
            <a:xfrm>
              <a:off x="2114402" y="3561193"/>
              <a:ext cx="188257" cy="255365"/>
            </a:xfrm>
            <a:custGeom>
              <a:avLst/>
              <a:gdLst/>
              <a:ahLst/>
              <a:cxnLst/>
              <a:rect l="l" t="t" r="r" b="b"/>
              <a:pathLst>
                <a:path w="14192" h="19251" extrusionOk="0">
                  <a:moveTo>
                    <a:pt x="8903" y="267"/>
                  </a:moveTo>
                  <a:cubicBezTo>
                    <a:pt x="9132" y="419"/>
                    <a:pt x="10577" y="1370"/>
                    <a:pt x="11833" y="4071"/>
                  </a:cubicBezTo>
                  <a:cubicBezTo>
                    <a:pt x="13164" y="6925"/>
                    <a:pt x="13849" y="13240"/>
                    <a:pt x="13887" y="13963"/>
                  </a:cubicBezTo>
                  <a:cubicBezTo>
                    <a:pt x="13735" y="14191"/>
                    <a:pt x="13050" y="14990"/>
                    <a:pt x="13088" y="15865"/>
                  </a:cubicBezTo>
                  <a:cubicBezTo>
                    <a:pt x="13088" y="16131"/>
                    <a:pt x="12936" y="16398"/>
                    <a:pt x="12594" y="16588"/>
                  </a:cubicBezTo>
                  <a:cubicBezTo>
                    <a:pt x="12270" y="16762"/>
                    <a:pt x="11864" y="16839"/>
                    <a:pt x="11559" y="16839"/>
                  </a:cubicBezTo>
                  <a:cubicBezTo>
                    <a:pt x="11398" y="16839"/>
                    <a:pt x="11265" y="16817"/>
                    <a:pt x="11186" y="16778"/>
                  </a:cubicBezTo>
                  <a:cubicBezTo>
                    <a:pt x="10537" y="16389"/>
                    <a:pt x="9924" y="16194"/>
                    <a:pt x="9443" y="16194"/>
                  </a:cubicBezTo>
                  <a:cubicBezTo>
                    <a:pt x="9218" y="16194"/>
                    <a:pt x="9023" y="16237"/>
                    <a:pt x="8865" y="16321"/>
                  </a:cubicBezTo>
                  <a:cubicBezTo>
                    <a:pt x="8599" y="16474"/>
                    <a:pt x="8333" y="16702"/>
                    <a:pt x="8333" y="17349"/>
                  </a:cubicBezTo>
                  <a:cubicBezTo>
                    <a:pt x="8333" y="18110"/>
                    <a:pt x="7952" y="18718"/>
                    <a:pt x="7343" y="18908"/>
                  </a:cubicBezTo>
                  <a:cubicBezTo>
                    <a:pt x="7168" y="18961"/>
                    <a:pt x="6988" y="18987"/>
                    <a:pt x="6810" y="18987"/>
                  </a:cubicBezTo>
                  <a:cubicBezTo>
                    <a:pt x="6215" y="18987"/>
                    <a:pt x="5631" y="18695"/>
                    <a:pt x="5251" y="18110"/>
                  </a:cubicBezTo>
                  <a:cubicBezTo>
                    <a:pt x="4718" y="17387"/>
                    <a:pt x="4186" y="16930"/>
                    <a:pt x="3349" y="16930"/>
                  </a:cubicBezTo>
                  <a:cubicBezTo>
                    <a:pt x="3044" y="16930"/>
                    <a:pt x="2740" y="16968"/>
                    <a:pt x="2474" y="17082"/>
                  </a:cubicBezTo>
                  <a:cubicBezTo>
                    <a:pt x="2277" y="17139"/>
                    <a:pt x="2092" y="17164"/>
                    <a:pt x="1920" y="17164"/>
                  </a:cubicBezTo>
                  <a:cubicBezTo>
                    <a:pt x="1057" y="17164"/>
                    <a:pt x="502" y="16556"/>
                    <a:pt x="343" y="16398"/>
                  </a:cubicBezTo>
                  <a:cubicBezTo>
                    <a:pt x="343" y="15713"/>
                    <a:pt x="686" y="9778"/>
                    <a:pt x="1675" y="6506"/>
                  </a:cubicBezTo>
                  <a:cubicBezTo>
                    <a:pt x="2626" y="3348"/>
                    <a:pt x="3691" y="1484"/>
                    <a:pt x="3920" y="1180"/>
                  </a:cubicBezTo>
                  <a:lnTo>
                    <a:pt x="8903" y="267"/>
                  </a:lnTo>
                  <a:close/>
                  <a:moveTo>
                    <a:pt x="8865" y="0"/>
                  </a:moveTo>
                  <a:lnTo>
                    <a:pt x="3729" y="876"/>
                  </a:lnTo>
                  <a:cubicBezTo>
                    <a:pt x="3653" y="876"/>
                    <a:pt x="3615" y="876"/>
                    <a:pt x="3615" y="952"/>
                  </a:cubicBezTo>
                  <a:cubicBezTo>
                    <a:pt x="3615" y="952"/>
                    <a:pt x="2398" y="2854"/>
                    <a:pt x="1332" y="6354"/>
                  </a:cubicBezTo>
                  <a:cubicBezTo>
                    <a:pt x="305" y="9816"/>
                    <a:pt x="1" y="16283"/>
                    <a:pt x="1" y="16359"/>
                  </a:cubicBezTo>
                  <a:cubicBezTo>
                    <a:pt x="1" y="16398"/>
                    <a:pt x="39" y="16398"/>
                    <a:pt x="39" y="16436"/>
                  </a:cubicBezTo>
                  <a:cubicBezTo>
                    <a:pt x="39" y="16436"/>
                    <a:pt x="788" y="17406"/>
                    <a:pt x="1906" y="17406"/>
                  </a:cubicBezTo>
                  <a:cubicBezTo>
                    <a:pt x="2098" y="17406"/>
                    <a:pt x="2300" y="17377"/>
                    <a:pt x="2512" y="17311"/>
                  </a:cubicBezTo>
                  <a:cubicBezTo>
                    <a:pt x="2840" y="17214"/>
                    <a:pt x="3123" y="17169"/>
                    <a:pt x="3375" y="17169"/>
                  </a:cubicBezTo>
                  <a:cubicBezTo>
                    <a:pt x="4116" y="17169"/>
                    <a:pt x="4578" y="17561"/>
                    <a:pt x="5061" y="18186"/>
                  </a:cubicBezTo>
                  <a:cubicBezTo>
                    <a:pt x="5517" y="18870"/>
                    <a:pt x="6202" y="19251"/>
                    <a:pt x="6849" y="19251"/>
                  </a:cubicBezTo>
                  <a:cubicBezTo>
                    <a:pt x="7039" y="19251"/>
                    <a:pt x="7229" y="19251"/>
                    <a:pt x="7343" y="19137"/>
                  </a:cubicBezTo>
                  <a:cubicBezTo>
                    <a:pt x="8104" y="18908"/>
                    <a:pt x="8561" y="18186"/>
                    <a:pt x="8561" y="17311"/>
                  </a:cubicBezTo>
                  <a:cubicBezTo>
                    <a:pt x="8561" y="16930"/>
                    <a:pt x="8713" y="16664"/>
                    <a:pt x="8941" y="16550"/>
                  </a:cubicBezTo>
                  <a:cubicBezTo>
                    <a:pt x="9076" y="16464"/>
                    <a:pt x="9247" y="16421"/>
                    <a:pt x="9446" y="16421"/>
                  </a:cubicBezTo>
                  <a:cubicBezTo>
                    <a:pt x="9863" y="16421"/>
                    <a:pt x="10403" y="16608"/>
                    <a:pt x="10996" y="16968"/>
                  </a:cubicBezTo>
                  <a:cubicBezTo>
                    <a:pt x="11130" y="17043"/>
                    <a:pt x="11333" y="17082"/>
                    <a:pt x="11566" y="17082"/>
                  </a:cubicBezTo>
                  <a:cubicBezTo>
                    <a:pt x="11928" y="17082"/>
                    <a:pt x="12360" y="16986"/>
                    <a:pt x="12708" y="16778"/>
                  </a:cubicBezTo>
                  <a:cubicBezTo>
                    <a:pt x="13126" y="16550"/>
                    <a:pt x="13316" y="16169"/>
                    <a:pt x="13316" y="15789"/>
                  </a:cubicBezTo>
                  <a:cubicBezTo>
                    <a:pt x="13316" y="14914"/>
                    <a:pt x="14115" y="14077"/>
                    <a:pt x="14115" y="14077"/>
                  </a:cubicBezTo>
                  <a:cubicBezTo>
                    <a:pt x="14191" y="14077"/>
                    <a:pt x="14191" y="14001"/>
                    <a:pt x="14191" y="13963"/>
                  </a:cubicBezTo>
                  <a:cubicBezTo>
                    <a:pt x="14115" y="13696"/>
                    <a:pt x="13507" y="6963"/>
                    <a:pt x="12099" y="3919"/>
                  </a:cubicBezTo>
                  <a:cubicBezTo>
                    <a:pt x="10653" y="837"/>
                    <a:pt x="8979" y="39"/>
                    <a:pt x="8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2"/>
            <p:cNvSpPr/>
            <p:nvPr/>
          </p:nvSpPr>
          <p:spPr>
            <a:xfrm>
              <a:off x="2144686" y="3447552"/>
              <a:ext cx="92868" cy="138288"/>
            </a:xfrm>
            <a:custGeom>
              <a:avLst/>
              <a:gdLst/>
              <a:ahLst/>
              <a:cxnLst/>
              <a:rect l="l" t="t" r="r" b="b"/>
              <a:pathLst>
                <a:path w="7001" h="10425" extrusionOk="0">
                  <a:moveTo>
                    <a:pt x="5159" y="1"/>
                  </a:moveTo>
                  <a:cubicBezTo>
                    <a:pt x="5029" y="1"/>
                    <a:pt x="4905" y="28"/>
                    <a:pt x="4794" y="84"/>
                  </a:cubicBezTo>
                  <a:cubicBezTo>
                    <a:pt x="4705" y="678"/>
                    <a:pt x="3919" y="1366"/>
                    <a:pt x="2908" y="1366"/>
                  </a:cubicBezTo>
                  <a:cubicBezTo>
                    <a:pt x="2625" y="1366"/>
                    <a:pt x="2325" y="1312"/>
                    <a:pt x="2017" y="1187"/>
                  </a:cubicBezTo>
                  <a:cubicBezTo>
                    <a:pt x="1751" y="1415"/>
                    <a:pt x="1256" y="1796"/>
                    <a:pt x="723" y="2518"/>
                  </a:cubicBezTo>
                  <a:cubicBezTo>
                    <a:pt x="115" y="3355"/>
                    <a:pt x="1" y="4801"/>
                    <a:pt x="533" y="5942"/>
                  </a:cubicBezTo>
                  <a:cubicBezTo>
                    <a:pt x="1104" y="7160"/>
                    <a:pt x="1142" y="7502"/>
                    <a:pt x="1484" y="9595"/>
                  </a:cubicBezTo>
                  <a:cubicBezTo>
                    <a:pt x="1741" y="10169"/>
                    <a:pt x="2610" y="10425"/>
                    <a:pt x="3584" y="10425"/>
                  </a:cubicBezTo>
                  <a:cubicBezTo>
                    <a:pt x="5061" y="10425"/>
                    <a:pt x="6779" y="9835"/>
                    <a:pt x="6963" y="8872"/>
                  </a:cubicBezTo>
                  <a:cubicBezTo>
                    <a:pt x="6620" y="5790"/>
                    <a:pt x="7001" y="4383"/>
                    <a:pt x="6963" y="2518"/>
                  </a:cubicBezTo>
                  <a:cubicBezTo>
                    <a:pt x="6898" y="927"/>
                    <a:pt x="5918" y="1"/>
                    <a:pt x="5159"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2"/>
            <p:cNvSpPr/>
            <p:nvPr/>
          </p:nvSpPr>
          <p:spPr>
            <a:xfrm>
              <a:off x="2142669" y="3445814"/>
              <a:ext cx="96901" cy="141630"/>
            </a:xfrm>
            <a:custGeom>
              <a:avLst/>
              <a:gdLst/>
              <a:ahLst/>
              <a:cxnLst/>
              <a:rect l="l" t="t" r="r" b="b"/>
              <a:pathLst>
                <a:path w="7305" h="10677" extrusionOk="0">
                  <a:moveTo>
                    <a:pt x="5381" y="303"/>
                  </a:moveTo>
                  <a:cubicBezTo>
                    <a:pt x="5550" y="303"/>
                    <a:pt x="5731" y="362"/>
                    <a:pt x="5897" y="481"/>
                  </a:cubicBezTo>
                  <a:cubicBezTo>
                    <a:pt x="6392" y="785"/>
                    <a:pt x="6924" y="1546"/>
                    <a:pt x="6963" y="2688"/>
                  </a:cubicBezTo>
                  <a:cubicBezTo>
                    <a:pt x="7001" y="3334"/>
                    <a:pt x="6963" y="3981"/>
                    <a:pt x="6924" y="4628"/>
                  </a:cubicBezTo>
                  <a:cubicBezTo>
                    <a:pt x="6810" y="5769"/>
                    <a:pt x="6734" y="7063"/>
                    <a:pt x="6963" y="9003"/>
                  </a:cubicBezTo>
                  <a:cubicBezTo>
                    <a:pt x="6810" y="9726"/>
                    <a:pt x="5669" y="10182"/>
                    <a:pt x="4566" y="10334"/>
                  </a:cubicBezTo>
                  <a:cubicBezTo>
                    <a:pt x="4270" y="10376"/>
                    <a:pt x="3984" y="10395"/>
                    <a:pt x="3716" y="10395"/>
                  </a:cubicBezTo>
                  <a:cubicBezTo>
                    <a:pt x="2744" y="10395"/>
                    <a:pt x="1997" y="10135"/>
                    <a:pt x="1789" y="9688"/>
                  </a:cubicBezTo>
                  <a:lnTo>
                    <a:pt x="1827" y="9574"/>
                  </a:lnTo>
                  <a:cubicBezTo>
                    <a:pt x="1484" y="7671"/>
                    <a:pt x="1446" y="7291"/>
                    <a:pt x="875" y="6073"/>
                  </a:cubicBezTo>
                  <a:cubicBezTo>
                    <a:pt x="343" y="4970"/>
                    <a:pt x="457" y="3601"/>
                    <a:pt x="1066" y="2802"/>
                  </a:cubicBezTo>
                  <a:cubicBezTo>
                    <a:pt x="1446" y="2269"/>
                    <a:pt x="1827" y="1927"/>
                    <a:pt x="2093" y="1698"/>
                  </a:cubicBezTo>
                  <a:lnTo>
                    <a:pt x="2245" y="1546"/>
                  </a:lnTo>
                  <a:cubicBezTo>
                    <a:pt x="2530" y="1641"/>
                    <a:pt x="2828" y="1690"/>
                    <a:pt x="3120" y="1690"/>
                  </a:cubicBezTo>
                  <a:cubicBezTo>
                    <a:pt x="3530" y="1690"/>
                    <a:pt x="3928" y="1594"/>
                    <a:pt x="4261" y="1394"/>
                  </a:cubicBezTo>
                  <a:cubicBezTo>
                    <a:pt x="4680" y="1128"/>
                    <a:pt x="5022" y="747"/>
                    <a:pt x="5098" y="367"/>
                  </a:cubicBezTo>
                  <a:cubicBezTo>
                    <a:pt x="5184" y="324"/>
                    <a:pt x="5280" y="303"/>
                    <a:pt x="5381" y="303"/>
                  </a:cubicBezTo>
                  <a:close/>
                  <a:moveTo>
                    <a:pt x="5301" y="0"/>
                  </a:moveTo>
                  <a:cubicBezTo>
                    <a:pt x="5164" y="0"/>
                    <a:pt x="5031" y="22"/>
                    <a:pt x="4908" y="62"/>
                  </a:cubicBezTo>
                  <a:cubicBezTo>
                    <a:pt x="4870" y="62"/>
                    <a:pt x="4832" y="139"/>
                    <a:pt x="4832" y="177"/>
                  </a:cubicBezTo>
                  <a:cubicBezTo>
                    <a:pt x="4756" y="519"/>
                    <a:pt x="4452" y="823"/>
                    <a:pt x="4071" y="1090"/>
                  </a:cubicBezTo>
                  <a:cubicBezTo>
                    <a:pt x="3870" y="1165"/>
                    <a:pt x="3519" y="1324"/>
                    <a:pt x="3052" y="1324"/>
                  </a:cubicBezTo>
                  <a:cubicBezTo>
                    <a:pt x="2812" y="1324"/>
                    <a:pt x="2542" y="1282"/>
                    <a:pt x="2245" y="1166"/>
                  </a:cubicBezTo>
                  <a:cubicBezTo>
                    <a:pt x="2207" y="1166"/>
                    <a:pt x="2169" y="1166"/>
                    <a:pt x="2093" y="1204"/>
                  </a:cubicBezTo>
                  <a:cubicBezTo>
                    <a:pt x="2017" y="1280"/>
                    <a:pt x="1979" y="1318"/>
                    <a:pt x="1865" y="1394"/>
                  </a:cubicBezTo>
                  <a:cubicBezTo>
                    <a:pt x="1598" y="1660"/>
                    <a:pt x="1142" y="2041"/>
                    <a:pt x="761" y="2535"/>
                  </a:cubicBezTo>
                  <a:cubicBezTo>
                    <a:pt x="115" y="3410"/>
                    <a:pt x="0" y="4932"/>
                    <a:pt x="571" y="6111"/>
                  </a:cubicBezTo>
                  <a:cubicBezTo>
                    <a:pt x="1104" y="7291"/>
                    <a:pt x="1142" y="7633"/>
                    <a:pt x="1484" y="9535"/>
                  </a:cubicBezTo>
                  <a:lnTo>
                    <a:pt x="1522" y="9726"/>
                  </a:lnTo>
                  <a:lnTo>
                    <a:pt x="1522" y="9764"/>
                  </a:lnTo>
                  <a:cubicBezTo>
                    <a:pt x="1827" y="10449"/>
                    <a:pt x="2778" y="10677"/>
                    <a:pt x="3767" y="10677"/>
                  </a:cubicBezTo>
                  <a:cubicBezTo>
                    <a:pt x="4071" y="10677"/>
                    <a:pt x="4337" y="10677"/>
                    <a:pt x="4566" y="10639"/>
                  </a:cubicBezTo>
                  <a:cubicBezTo>
                    <a:pt x="5707" y="10487"/>
                    <a:pt x="7115" y="9954"/>
                    <a:pt x="7229" y="9079"/>
                  </a:cubicBezTo>
                  <a:lnTo>
                    <a:pt x="7229" y="9003"/>
                  </a:lnTo>
                  <a:cubicBezTo>
                    <a:pt x="7039" y="7063"/>
                    <a:pt x="7115" y="5769"/>
                    <a:pt x="7191" y="4628"/>
                  </a:cubicBezTo>
                  <a:cubicBezTo>
                    <a:pt x="7229" y="3981"/>
                    <a:pt x="7305" y="3372"/>
                    <a:pt x="7229" y="2649"/>
                  </a:cubicBezTo>
                  <a:cubicBezTo>
                    <a:pt x="7191" y="1546"/>
                    <a:pt x="6772" y="633"/>
                    <a:pt x="6049" y="215"/>
                  </a:cubicBezTo>
                  <a:cubicBezTo>
                    <a:pt x="5806" y="68"/>
                    <a:pt x="5546" y="0"/>
                    <a:pt x="5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2"/>
            <p:cNvSpPr/>
            <p:nvPr/>
          </p:nvSpPr>
          <p:spPr>
            <a:xfrm>
              <a:off x="2171428" y="3420398"/>
              <a:ext cx="38376" cy="46242"/>
            </a:xfrm>
            <a:custGeom>
              <a:avLst/>
              <a:gdLst/>
              <a:ahLst/>
              <a:cxnLst/>
              <a:rect l="l" t="t" r="r" b="b"/>
              <a:pathLst>
                <a:path w="2893" h="3486" extrusionOk="0">
                  <a:moveTo>
                    <a:pt x="1789" y="0"/>
                  </a:moveTo>
                  <a:lnTo>
                    <a:pt x="1" y="761"/>
                  </a:lnTo>
                  <a:cubicBezTo>
                    <a:pt x="1" y="761"/>
                    <a:pt x="305" y="2169"/>
                    <a:pt x="1" y="3234"/>
                  </a:cubicBezTo>
                  <a:cubicBezTo>
                    <a:pt x="1" y="3234"/>
                    <a:pt x="476" y="3485"/>
                    <a:pt x="1043" y="3485"/>
                  </a:cubicBezTo>
                  <a:cubicBezTo>
                    <a:pt x="1138" y="3485"/>
                    <a:pt x="1235" y="3479"/>
                    <a:pt x="1332" y="3462"/>
                  </a:cubicBezTo>
                  <a:cubicBezTo>
                    <a:pt x="1903" y="3424"/>
                    <a:pt x="2892" y="3006"/>
                    <a:pt x="2740" y="2093"/>
                  </a:cubicBezTo>
                  <a:cubicBezTo>
                    <a:pt x="2284" y="761"/>
                    <a:pt x="1789" y="0"/>
                    <a:pt x="1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2"/>
            <p:cNvSpPr/>
            <p:nvPr/>
          </p:nvSpPr>
          <p:spPr>
            <a:xfrm>
              <a:off x="2168908" y="3418687"/>
              <a:ext cx="40896" cy="50168"/>
            </a:xfrm>
            <a:custGeom>
              <a:avLst/>
              <a:gdLst/>
              <a:ahLst/>
              <a:cxnLst/>
              <a:rect l="l" t="t" r="r" b="b"/>
              <a:pathLst>
                <a:path w="3083" h="3782" extrusionOk="0">
                  <a:moveTo>
                    <a:pt x="1979" y="319"/>
                  </a:moveTo>
                  <a:cubicBezTo>
                    <a:pt x="2093" y="548"/>
                    <a:pt x="2474" y="1271"/>
                    <a:pt x="2854" y="2260"/>
                  </a:cubicBezTo>
                  <a:cubicBezTo>
                    <a:pt x="2854" y="2488"/>
                    <a:pt x="2778" y="2754"/>
                    <a:pt x="2664" y="2944"/>
                  </a:cubicBezTo>
                  <a:cubicBezTo>
                    <a:pt x="2398" y="3249"/>
                    <a:pt x="1903" y="3439"/>
                    <a:pt x="1522" y="3515"/>
                  </a:cubicBezTo>
                  <a:cubicBezTo>
                    <a:pt x="1469" y="3519"/>
                    <a:pt x="1416" y="3521"/>
                    <a:pt x="1364" y="3521"/>
                  </a:cubicBezTo>
                  <a:cubicBezTo>
                    <a:pt x="932" y="3521"/>
                    <a:pt x="551" y="3393"/>
                    <a:pt x="381" y="3325"/>
                  </a:cubicBezTo>
                  <a:cubicBezTo>
                    <a:pt x="533" y="2412"/>
                    <a:pt x="419" y="1309"/>
                    <a:pt x="419" y="966"/>
                  </a:cubicBezTo>
                  <a:lnTo>
                    <a:pt x="1979" y="319"/>
                  </a:lnTo>
                  <a:close/>
                  <a:moveTo>
                    <a:pt x="1941" y="0"/>
                  </a:moveTo>
                  <a:cubicBezTo>
                    <a:pt x="1926" y="0"/>
                    <a:pt x="1913" y="5"/>
                    <a:pt x="1903" y="15"/>
                  </a:cubicBezTo>
                  <a:lnTo>
                    <a:pt x="77" y="776"/>
                  </a:lnTo>
                  <a:cubicBezTo>
                    <a:pt x="1" y="776"/>
                    <a:pt x="1" y="890"/>
                    <a:pt x="1" y="928"/>
                  </a:cubicBezTo>
                  <a:cubicBezTo>
                    <a:pt x="1" y="966"/>
                    <a:pt x="267" y="2298"/>
                    <a:pt x="1" y="3363"/>
                  </a:cubicBezTo>
                  <a:cubicBezTo>
                    <a:pt x="1" y="3401"/>
                    <a:pt x="39" y="3439"/>
                    <a:pt x="77" y="3515"/>
                  </a:cubicBezTo>
                  <a:cubicBezTo>
                    <a:pt x="115" y="3515"/>
                    <a:pt x="686" y="3781"/>
                    <a:pt x="1332" y="3781"/>
                  </a:cubicBezTo>
                  <a:lnTo>
                    <a:pt x="1446" y="3781"/>
                  </a:lnTo>
                  <a:cubicBezTo>
                    <a:pt x="1903" y="3743"/>
                    <a:pt x="2474" y="3515"/>
                    <a:pt x="2778" y="3135"/>
                  </a:cubicBezTo>
                  <a:cubicBezTo>
                    <a:pt x="3044" y="2868"/>
                    <a:pt x="3082" y="2602"/>
                    <a:pt x="3044" y="2222"/>
                  </a:cubicBezTo>
                  <a:cubicBezTo>
                    <a:pt x="2550" y="852"/>
                    <a:pt x="2093" y="129"/>
                    <a:pt x="2093" y="91"/>
                  </a:cubicBezTo>
                  <a:cubicBezTo>
                    <a:pt x="2037" y="35"/>
                    <a:pt x="1982" y="0"/>
                    <a:pt x="1941"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2"/>
            <p:cNvSpPr/>
            <p:nvPr/>
          </p:nvSpPr>
          <p:spPr>
            <a:xfrm>
              <a:off x="2142669" y="3378016"/>
              <a:ext cx="61589" cy="71246"/>
            </a:xfrm>
            <a:custGeom>
              <a:avLst/>
              <a:gdLst/>
              <a:ahLst/>
              <a:cxnLst/>
              <a:rect l="l" t="t" r="r" b="b"/>
              <a:pathLst>
                <a:path w="4643" h="5371" extrusionOk="0">
                  <a:moveTo>
                    <a:pt x="2521" y="1"/>
                  </a:moveTo>
                  <a:cubicBezTo>
                    <a:pt x="2387" y="1"/>
                    <a:pt x="2244" y="13"/>
                    <a:pt x="2093" y="38"/>
                  </a:cubicBezTo>
                  <a:cubicBezTo>
                    <a:pt x="0" y="418"/>
                    <a:pt x="115" y="3461"/>
                    <a:pt x="571" y="4717"/>
                  </a:cubicBezTo>
                  <a:cubicBezTo>
                    <a:pt x="758" y="5176"/>
                    <a:pt x="1096" y="5370"/>
                    <a:pt x="1502" y="5370"/>
                  </a:cubicBezTo>
                  <a:cubicBezTo>
                    <a:pt x="2173" y="5370"/>
                    <a:pt x="3027" y="4843"/>
                    <a:pt x="3691" y="4108"/>
                  </a:cubicBezTo>
                  <a:cubicBezTo>
                    <a:pt x="4621" y="2963"/>
                    <a:pt x="4643" y="1"/>
                    <a:pt x="2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2"/>
            <p:cNvSpPr/>
            <p:nvPr/>
          </p:nvSpPr>
          <p:spPr>
            <a:xfrm>
              <a:off x="2142165" y="3376995"/>
              <a:ext cx="63088" cy="74191"/>
            </a:xfrm>
            <a:custGeom>
              <a:avLst/>
              <a:gdLst/>
              <a:ahLst/>
              <a:cxnLst/>
              <a:rect l="l" t="t" r="r" b="b"/>
              <a:pathLst>
                <a:path w="4756" h="5593" extrusionOk="0">
                  <a:moveTo>
                    <a:pt x="2609" y="225"/>
                  </a:moveTo>
                  <a:cubicBezTo>
                    <a:pt x="3180" y="225"/>
                    <a:pt x="3625" y="499"/>
                    <a:pt x="3843" y="1028"/>
                  </a:cubicBezTo>
                  <a:cubicBezTo>
                    <a:pt x="4375" y="1941"/>
                    <a:pt x="4147" y="3462"/>
                    <a:pt x="3577" y="4109"/>
                  </a:cubicBezTo>
                  <a:cubicBezTo>
                    <a:pt x="2941" y="4886"/>
                    <a:pt x="2142" y="5335"/>
                    <a:pt x="1513" y="5335"/>
                  </a:cubicBezTo>
                  <a:cubicBezTo>
                    <a:pt x="1465" y="5335"/>
                    <a:pt x="1417" y="5332"/>
                    <a:pt x="1370" y="5327"/>
                  </a:cubicBezTo>
                  <a:cubicBezTo>
                    <a:pt x="1104" y="5250"/>
                    <a:pt x="913" y="5060"/>
                    <a:pt x="761" y="4756"/>
                  </a:cubicBezTo>
                  <a:cubicBezTo>
                    <a:pt x="495" y="3881"/>
                    <a:pt x="343" y="2207"/>
                    <a:pt x="913" y="1180"/>
                  </a:cubicBezTo>
                  <a:cubicBezTo>
                    <a:pt x="1180" y="685"/>
                    <a:pt x="1636" y="381"/>
                    <a:pt x="2207" y="267"/>
                  </a:cubicBezTo>
                  <a:cubicBezTo>
                    <a:pt x="2346" y="239"/>
                    <a:pt x="2481" y="225"/>
                    <a:pt x="2609" y="225"/>
                  </a:cubicBezTo>
                  <a:close/>
                  <a:moveTo>
                    <a:pt x="2577" y="0"/>
                  </a:moveTo>
                  <a:cubicBezTo>
                    <a:pt x="2434" y="0"/>
                    <a:pt x="2285" y="13"/>
                    <a:pt x="2131" y="38"/>
                  </a:cubicBezTo>
                  <a:cubicBezTo>
                    <a:pt x="1484" y="115"/>
                    <a:pt x="990" y="457"/>
                    <a:pt x="647" y="1066"/>
                  </a:cubicBezTo>
                  <a:cubicBezTo>
                    <a:pt x="0" y="2283"/>
                    <a:pt x="191" y="4033"/>
                    <a:pt x="533" y="4870"/>
                  </a:cubicBezTo>
                  <a:cubicBezTo>
                    <a:pt x="647" y="5250"/>
                    <a:pt x="990" y="5555"/>
                    <a:pt x="1370" y="5593"/>
                  </a:cubicBezTo>
                  <a:lnTo>
                    <a:pt x="1560" y="5593"/>
                  </a:lnTo>
                  <a:cubicBezTo>
                    <a:pt x="2245" y="5593"/>
                    <a:pt x="3158" y="5060"/>
                    <a:pt x="3805" y="4299"/>
                  </a:cubicBezTo>
                  <a:cubicBezTo>
                    <a:pt x="4452" y="3538"/>
                    <a:pt x="4756" y="1941"/>
                    <a:pt x="4147" y="875"/>
                  </a:cubicBezTo>
                  <a:cubicBezTo>
                    <a:pt x="3831" y="306"/>
                    <a:pt x="3279" y="0"/>
                    <a:pt x="25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2"/>
            <p:cNvSpPr/>
            <p:nvPr/>
          </p:nvSpPr>
          <p:spPr>
            <a:xfrm>
              <a:off x="2132071" y="3473378"/>
              <a:ext cx="50473" cy="50487"/>
            </a:xfrm>
            <a:custGeom>
              <a:avLst/>
              <a:gdLst/>
              <a:ahLst/>
              <a:cxnLst/>
              <a:rect l="l" t="t" r="r" b="b"/>
              <a:pathLst>
                <a:path w="3805" h="3806" extrusionOk="0">
                  <a:moveTo>
                    <a:pt x="1903" y="1"/>
                  </a:moveTo>
                  <a:cubicBezTo>
                    <a:pt x="876" y="1"/>
                    <a:pt x="0" y="838"/>
                    <a:pt x="0" y="1903"/>
                  </a:cubicBezTo>
                  <a:cubicBezTo>
                    <a:pt x="0" y="2930"/>
                    <a:pt x="876" y="3805"/>
                    <a:pt x="1903" y="3805"/>
                  </a:cubicBezTo>
                  <a:cubicBezTo>
                    <a:pt x="2930" y="3805"/>
                    <a:pt x="3805" y="2930"/>
                    <a:pt x="3805" y="1903"/>
                  </a:cubicBezTo>
                  <a:cubicBezTo>
                    <a:pt x="3805" y="838"/>
                    <a:pt x="2968" y="1"/>
                    <a:pt x="1903"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2"/>
            <p:cNvSpPr/>
            <p:nvPr/>
          </p:nvSpPr>
          <p:spPr>
            <a:xfrm>
              <a:off x="2129550" y="3471866"/>
              <a:ext cx="55023" cy="54519"/>
            </a:xfrm>
            <a:custGeom>
              <a:avLst/>
              <a:gdLst/>
              <a:ahLst/>
              <a:cxnLst/>
              <a:rect l="l" t="t" r="r" b="b"/>
              <a:pathLst>
                <a:path w="4148" h="4110" extrusionOk="0">
                  <a:moveTo>
                    <a:pt x="2055" y="267"/>
                  </a:moveTo>
                  <a:cubicBezTo>
                    <a:pt x="3044" y="267"/>
                    <a:pt x="3843" y="1066"/>
                    <a:pt x="3805" y="2017"/>
                  </a:cubicBezTo>
                  <a:cubicBezTo>
                    <a:pt x="3805" y="2968"/>
                    <a:pt x="3044" y="3767"/>
                    <a:pt x="2055" y="3767"/>
                  </a:cubicBezTo>
                  <a:cubicBezTo>
                    <a:pt x="1104" y="3767"/>
                    <a:pt x="305" y="3006"/>
                    <a:pt x="305" y="2017"/>
                  </a:cubicBezTo>
                  <a:cubicBezTo>
                    <a:pt x="305" y="1066"/>
                    <a:pt x="1066" y="267"/>
                    <a:pt x="2055" y="267"/>
                  </a:cubicBezTo>
                  <a:close/>
                  <a:moveTo>
                    <a:pt x="2055" y="1"/>
                  </a:moveTo>
                  <a:cubicBezTo>
                    <a:pt x="913" y="1"/>
                    <a:pt x="0" y="914"/>
                    <a:pt x="0" y="2055"/>
                  </a:cubicBezTo>
                  <a:cubicBezTo>
                    <a:pt x="0" y="3196"/>
                    <a:pt x="913" y="4109"/>
                    <a:pt x="2055" y="4109"/>
                  </a:cubicBezTo>
                  <a:cubicBezTo>
                    <a:pt x="3196" y="4109"/>
                    <a:pt x="4147" y="3158"/>
                    <a:pt x="4109" y="2055"/>
                  </a:cubicBezTo>
                  <a:cubicBezTo>
                    <a:pt x="4109" y="914"/>
                    <a:pt x="3196" y="1"/>
                    <a:pt x="20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2"/>
            <p:cNvSpPr/>
            <p:nvPr/>
          </p:nvSpPr>
          <p:spPr>
            <a:xfrm>
              <a:off x="2134087" y="3357270"/>
              <a:ext cx="128193" cy="134162"/>
            </a:xfrm>
            <a:custGeom>
              <a:avLst/>
              <a:gdLst/>
              <a:ahLst/>
              <a:cxnLst/>
              <a:rect l="l" t="t" r="r" b="b"/>
              <a:pathLst>
                <a:path w="9664" h="10114" extrusionOk="0">
                  <a:moveTo>
                    <a:pt x="3499" y="0"/>
                  </a:moveTo>
                  <a:cubicBezTo>
                    <a:pt x="2669" y="0"/>
                    <a:pt x="1876" y="275"/>
                    <a:pt x="1370" y="879"/>
                  </a:cubicBezTo>
                  <a:cubicBezTo>
                    <a:pt x="990" y="1335"/>
                    <a:pt x="762" y="1792"/>
                    <a:pt x="571" y="2096"/>
                  </a:cubicBezTo>
                  <a:cubicBezTo>
                    <a:pt x="229" y="2705"/>
                    <a:pt x="1" y="3047"/>
                    <a:pt x="1" y="3047"/>
                  </a:cubicBezTo>
                  <a:cubicBezTo>
                    <a:pt x="1" y="3047"/>
                    <a:pt x="319" y="3111"/>
                    <a:pt x="751" y="3111"/>
                  </a:cubicBezTo>
                  <a:cubicBezTo>
                    <a:pt x="1265" y="3111"/>
                    <a:pt x="1940" y="3021"/>
                    <a:pt x="2436" y="2629"/>
                  </a:cubicBezTo>
                  <a:cubicBezTo>
                    <a:pt x="2474" y="3352"/>
                    <a:pt x="2626" y="4303"/>
                    <a:pt x="2968" y="5025"/>
                  </a:cubicBezTo>
                  <a:cubicBezTo>
                    <a:pt x="3615" y="6129"/>
                    <a:pt x="3691" y="7422"/>
                    <a:pt x="2892" y="7993"/>
                  </a:cubicBezTo>
                  <a:cubicBezTo>
                    <a:pt x="2711" y="8117"/>
                    <a:pt x="2550" y="8161"/>
                    <a:pt x="2414" y="8161"/>
                  </a:cubicBezTo>
                  <a:cubicBezTo>
                    <a:pt x="2091" y="8161"/>
                    <a:pt x="1903" y="7917"/>
                    <a:pt x="1903" y="7917"/>
                  </a:cubicBezTo>
                  <a:lnTo>
                    <a:pt x="1903" y="7917"/>
                  </a:lnTo>
                  <a:cubicBezTo>
                    <a:pt x="1903" y="7917"/>
                    <a:pt x="1525" y="9567"/>
                    <a:pt x="3219" y="9567"/>
                  </a:cubicBezTo>
                  <a:cubicBezTo>
                    <a:pt x="3307" y="9567"/>
                    <a:pt x="3401" y="9562"/>
                    <a:pt x="3501" y="9553"/>
                  </a:cubicBezTo>
                  <a:cubicBezTo>
                    <a:pt x="4070" y="9942"/>
                    <a:pt x="4706" y="10114"/>
                    <a:pt x="5343" y="10114"/>
                  </a:cubicBezTo>
                  <a:cubicBezTo>
                    <a:pt x="7135" y="10114"/>
                    <a:pt x="8927" y="8754"/>
                    <a:pt x="9207" y="7042"/>
                  </a:cubicBezTo>
                  <a:cubicBezTo>
                    <a:pt x="9664" y="4379"/>
                    <a:pt x="7457" y="2705"/>
                    <a:pt x="6430" y="1335"/>
                  </a:cubicBezTo>
                  <a:cubicBezTo>
                    <a:pt x="5778" y="488"/>
                    <a:pt x="4605" y="0"/>
                    <a:pt x="3499"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2"/>
            <p:cNvSpPr/>
            <p:nvPr/>
          </p:nvSpPr>
          <p:spPr>
            <a:xfrm>
              <a:off x="2132071" y="3355293"/>
              <a:ext cx="130713" cy="138792"/>
            </a:xfrm>
            <a:custGeom>
              <a:avLst/>
              <a:gdLst/>
              <a:ahLst/>
              <a:cxnLst/>
              <a:rect l="l" t="t" r="r" b="b"/>
              <a:pathLst>
                <a:path w="9854" h="10463" extrusionOk="0">
                  <a:moveTo>
                    <a:pt x="3653" y="419"/>
                  </a:moveTo>
                  <a:cubicBezTo>
                    <a:pt x="4756" y="419"/>
                    <a:pt x="5821" y="914"/>
                    <a:pt x="6392" y="1674"/>
                  </a:cubicBezTo>
                  <a:cubicBezTo>
                    <a:pt x="6620" y="1941"/>
                    <a:pt x="6848" y="2245"/>
                    <a:pt x="7115" y="2511"/>
                  </a:cubicBezTo>
                  <a:cubicBezTo>
                    <a:pt x="8218" y="3729"/>
                    <a:pt x="9512" y="5136"/>
                    <a:pt x="9169" y="7229"/>
                  </a:cubicBezTo>
                  <a:cubicBezTo>
                    <a:pt x="8979" y="8332"/>
                    <a:pt x="8066" y="9359"/>
                    <a:pt x="6886" y="9892"/>
                  </a:cubicBezTo>
                  <a:cubicBezTo>
                    <a:pt x="6404" y="10101"/>
                    <a:pt x="5921" y="10201"/>
                    <a:pt x="5458" y="10201"/>
                  </a:cubicBezTo>
                  <a:cubicBezTo>
                    <a:pt x="4827" y="10201"/>
                    <a:pt x="4234" y="10015"/>
                    <a:pt x="3729" y="9664"/>
                  </a:cubicBezTo>
                  <a:cubicBezTo>
                    <a:pt x="3653" y="9626"/>
                    <a:pt x="3653" y="9626"/>
                    <a:pt x="3615" y="9626"/>
                  </a:cubicBezTo>
                  <a:cubicBezTo>
                    <a:pt x="3556" y="9630"/>
                    <a:pt x="3499" y="9631"/>
                    <a:pt x="3443" y="9631"/>
                  </a:cubicBezTo>
                  <a:cubicBezTo>
                    <a:pt x="2960" y="9631"/>
                    <a:pt x="2606" y="9488"/>
                    <a:pt x="2435" y="9283"/>
                  </a:cubicBezTo>
                  <a:cubicBezTo>
                    <a:pt x="2169" y="9055"/>
                    <a:pt x="2169" y="8675"/>
                    <a:pt x="2169" y="8408"/>
                  </a:cubicBezTo>
                  <a:lnTo>
                    <a:pt x="2169" y="8408"/>
                  </a:lnTo>
                  <a:cubicBezTo>
                    <a:pt x="2260" y="8481"/>
                    <a:pt x="2394" y="8527"/>
                    <a:pt x="2550" y="8527"/>
                  </a:cubicBezTo>
                  <a:cubicBezTo>
                    <a:pt x="2722" y="8527"/>
                    <a:pt x="2921" y="8471"/>
                    <a:pt x="3120" y="8332"/>
                  </a:cubicBezTo>
                  <a:cubicBezTo>
                    <a:pt x="3957" y="7761"/>
                    <a:pt x="3995" y="6468"/>
                    <a:pt x="3272" y="5174"/>
                  </a:cubicBezTo>
                  <a:cubicBezTo>
                    <a:pt x="2968" y="4604"/>
                    <a:pt x="2778" y="3843"/>
                    <a:pt x="2702" y="2816"/>
                  </a:cubicBezTo>
                  <a:cubicBezTo>
                    <a:pt x="2702" y="2702"/>
                    <a:pt x="2664" y="2664"/>
                    <a:pt x="2626" y="2664"/>
                  </a:cubicBezTo>
                  <a:cubicBezTo>
                    <a:pt x="2607" y="2645"/>
                    <a:pt x="2578" y="2635"/>
                    <a:pt x="2549" y="2635"/>
                  </a:cubicBezTo>
                  <a:cubicBezTo>
                    <a:pt x="2521" y="2635"/>
                    <a:pt x="2492" y="2645"/>
                    <a:pt x="2473" y="2664"/>
                  </a:cubicBezTo>
                  <a:cubicBezTo>
                    <a:pt x="2029" y="3029"/>
                    <a:pt x="1406" y="3126"/>
                    <a:pt x="923" y="3126"/>
                  </a:cubicBezTo>
                  <a:cubicBezTo>
                    <a:pt x="703" y="3126"/>
                    <a:pt x="512" y="3106"/>
                    <a:pt x="381" y="3082"/>
                  </a:cubicBezTo>
                  <a:cubicBezTo>
                    <a:pt x="533" y="2968"/>
                    <a:pt x="685" y="2702"/>
                    <a:pt x="876" y="2397"/>
                  </a:cubicBezTo>
                  <a:lnTo>
                    <a:pt x="799" y="2321"/>
                  </a:lnTo>
                  <a:cubicBezTo>
                    <a:pt x="990" y="2055"/>
                    <a:pt x="1256" y="1598"/>
                    <a:pt x="1560" y="1218"/>
                  </a:cubicBezTo>
                  <a:cubicBezTo>
                    <a:pt x="2055" y="723"/>
                    <a:pt x="2816" y="419"/>
                    <a:pt x="3653" y="419"/>
                  </a:cubicBezTo>
                  <a:close/>
                  <a:moveTo>
                    <a:pt x="3691" y="0"/>
                  </a:moveTo>
                  <a:cubicBezTo>
                    <a:pt x="2702" y="0"/>
                    <a:pt x="1903" y="343"/>
                    <a:pt x="1370" y="952"/>
                  </a:cubicBezTo>
                  <a:cubicBezTo>
                    <a:pt x="1028" y="1332"/>
                    <a:pt x="799" y="1827"/>
                    <a:pt x="609" y="2093"/>
                  </a:cubicBezTo>
                  <a:lnTo>
                    <a:pt x="571" y="2131"/>
                  </a:lnTo>
                  <a:cubicBezTo>
                    <a:pt x="229" y="2702"/>
                    <a:pt x="0" y="3044"/>
                    <a:pt x="0" y="3044"/>
                  </a:cubicBezTo>
                  <a:lnTo>
                    <a:pt x="0" y="3196"/>
                  </a:lnTo>
                  <a:cubicBezTo>
                    <a:pt x="0" y="3234"/>
                    <a:pt x="39" y="3272"/>
                    <a:pt x="77" y="3272"/>
                  </a:cubicBezTo>
                  <a:cubicBezTo>
                    <a:pt x="116" y="3272"/>
                    <a:pt x="490" y="3353"/>
                    <a:pt x="973" y="3353"/>
                  </a:cubicBezTo>
                  <a:cubicBezTo>
                    <a:pt x="1426" y="3353"/>
                    <a:pt x="1975" y="3282"/>
                    <a:pt x="2435" y="3006"/>
                  </a:cubicBezTo>
                  <a:cubicBezTo>
                    <a:pt x="2511" y="3957"/>
                    <a:pt x="2702" y="4718"/>
                    <a:pt x="3006" y="5251"/>
                  </a:cubicBezTo>
                  <a:cubicBezTo>
                    <a:pt x="3501" y="6240"/>
                    <a:pt x="3767" y="7419"/>
                    <a:pt x="2930" y="7990"/>
                  </a:cubicBezTo>
                  <a:cubicBezTo>
                    <a:pt x="2769" y="8110"/>
                    <a:pt x="2627" y="8151"/>
                    <a:pt x="2509" y="8151"/>
                  </a:cubicBezTo>
                  <a:cubicBezTo>
                    <a:pt x="2292" y="8151"/>
                    <a:pt x="2156" y="8014"/>
                    <a:pt x="2131" y="7990"/>
                  </a:cubicBezTo>
                  <a:cubicBezTo>
                    <a:pt x="2093" y="7952"/>
                    <a:pt x="2055" y="7952"/>
                    <a:pt x="1979" y="7952"/>
                  </a:cubicBezTo>
                  <a:cubicBezTo>
                    <a:pt x="1941" y="7952"/>
                    <a:pt x="1903" y="7990"/>
                    <a:pt x="1903" y="8028"/>
                  </a:cubicBezTo>
                  <a:cubicBezTo>
                    <a:pt x="1903" y="8104"/>
                    <a:pt x="1712" y="8903"/>
                    <a:pt x="2169" y="9435"/>
                  </a:cubicBezTo>
                  <a:cubicBezTo>
                    <a:pt x="2437" y="9770"/>
                    <a:pt x="2823" y="9899"/>
                    <a:pt x="3379" y="9899"/>
                  </a:cubicBezTo>
                  <a:cubicBezTo>
                    <a:pt x="3454" y="9899"/>
                    <a:pt x="3533" y="9897"/>
                    <a:pt x="3615" y="9892"/>
                  </a:cubicBezTo>
                  <a:cubicBezTo>
                    <a:pt x="4185" y="10272"/>
                    <a:pt x="4794" y="10463"/>
                    <a:pt x="5479" y="10463"/>
                  </a:cubicBezTo>
                  <a:cubicBezTo>
                    <a:pt x="6011" y="10463"/>
                    <a:pt x="6506" y="10310"/>
                    <a:pt x="7039" y="10044"/>
                  </a:cubicBezTo>
                  <a:cubicBezTo>
                    <a:pt x="8332" y="9512"/>
                    <a:pt x="9283" y="8408"/>
                    <a:pt x="9474" y="7191"/>
                  </a:cubicBezTo>
                  <a:cubicBezTo>
                    <a:pt x="9854" y="4984"/>
                    <a:pt x="8446" y="3463"/>
                    <a:pt x="7381" y="2245"/>
                  </a:cubicBezTo>
                  <a:cubicBezTo>
                    <a:pt x="7115" y="1941"/>
                    <a:pt x="6848" y="1674"/>
                    <a:pt x="6658" y="1370"/>
                  </a:cubicBezTo>
                  <a:cubicBezTo>
                    <a:pt x="6050" y="571"/>
                    <a:pt x="4832" y="0"/>
                    <a:pt x="3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2"/>
            <p:cNvSpPr/>
            <p:nvPr/>
          </p:nvSpPr>
          <p:spPr>
            <a:xfrm>
              <a:off x="2182531" y="3464305"/>
              <a:ext cx="26769" cy="24235"/>
            </a:xfrm>
            <a:custGeom>
              <a:avLst/>
              <a:gdLst/>
              <a:ahLst/>
              <a:cxnLst/>
              <a:rect l="l" t="t" r="r" b="b"/>
              <a:pathLst>
                <a:path w="2018" h="1827" extrusionOk="0">
                  <a:moveTo>
                    <a:pt x="1865" y="0"/>
                  </a:moveTo>
                  <a:cubicBezTo>
                    <a:pt x="1751" y="0"/>
                    <a:pt x="1675" y="38"/>
                    <a:pt x="1675" y="152"/>
                  </a:cubicBezTo>
                  <a:cubicBezTo>
                    <a:pt x="1485" y="1332"/>
                    <a:pt x="191" y="1522"/>
                    <a:pt x="153" y="1522"/>
                  </a:cubicBezTo>
                  <a:cubicBezTo>
                    <a:pt x="39" y="1522"/>
                    <a:pt x="1" y="1598"/>
                    <a:pt x="1" y="1674"/>
                  </a:cubicBezTo>
                  <a:cubicBezTo>
                    <a:pt x="1" y="1788"/>
                    <a:pt x="115" y="1826"/>
                    <a:pt x="153" y="1826"/>
                  </a:cubicBezTo>
                  <a:cubicBezTo>
                    <a:pt x="191" y="1826"/>
                    <a:pt x="1713" y="1598"/>
                    <a:pt x="2017" y="190"/>
                  </a:cubicBezTo>
                  <a:cubicBezTo>
                    <a:pt x="2017" y="114"/>
                    <a:pt x="1941" y="0"/>
                    <a:pt x="1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2"/>
            <p:cNvSpPr/>
            <p:nvPr/>
          </p:nvSpPr>
          <p:spPr>
            <a:xfrm>
              <a:off x="2182027" y="3395672"/>
              <a:ext cx="15162" cy="20693"/>
            </a:xfrm>
            <a:custGeom>
              <a:avLst/>
              <a:gdLst/>
              <a:ahLst/>
              <a:cxnLst/>
              <a:rect l="l" t="t" r="r" b="b"/>
              <a:pathLst>
                <a:path w="1143" h="1560" extrusionOk="0">
                  <a:moveTo>
                    <a:pt x="77" y="0"/>
                  </a:moveTo>
                  <a:cubicBezTo>
                    <a:pt x="39" y="38"/>
                    <a:pt x="1" y="114"/>
                    <a:pt x="1" y="190"/>
                  </a:cubicBezTo>
                  <a:cubicBezTo>
                    <a:pt x="39" y="228"/>
                    <a:pt x="267" y="1179"/>
                    <a:pt x="914" y="1560"/>
                  </a:cubicBezTo>
                  <a:lnTo>
                    <a:pt x="990" y="1560"/>
                  </a:lnTo>
                  <a:cubicBezTo>
                    <a:pt x="1028" y="1560"/>
                    <a:pt x="1104" y="1522"/>
                    <a:pt x="1066" y="1522"/>
                  </a:cubicBezTo>
                  <a:cubicBezTo>
                    <a:pt x="1142" y="1484"/>
                    <a:pt x="1066" y="1370"/>
                    <a:pt x="1028" y="1332"/>
                  </a:cubicBezTo>
                  <a:cubicBezTo>
                    <a:pt x="495" y="989"/>
                    <a:pt x="267" y="76"/>
                    <a:pt x="267" y="76"/>
                  </a:cubicBezTo>
                  <a:cubicBezTo>
                    <a:pt x="229" y="38"/>
                    <a:pt x="191"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2"/>
            <p:cNvSpPr/>
            <p:nvPr/>
          </p:nvSpPr>
          <p:spPr>
            <a:xfrm>
              <a:off x="2157301" y="3623578"/>
              <a:ext cx="19194" cy="134945"/>
            </a:xfrm>
            <a:custGeom>
              <a:avLst/>
              <a:gdLst/>
              <a:ahLst/>
              <a:cxnLst/>
              <a:rect l="l" t="t" r="r" b="b"/>
              <a:pathLst>
                <a:path w="1447" h="10173" extrusionOk="0">
                  <a:moveTo>
                    <a:pt x="1216" y="1"/>
                  </a:moveTo>
                  <a:cubicBezTo>
                    <a:pt x="1147" y="1"/>
                    <a:pt x="1104" y="44"/>
                    <a:pt x="1104" y="129"/>
                  </a:cubicBezTo>
                  <a:cubicBezTo>
                    <a:pt x="1028" y="167"/>
                    <a:pt x="1" y="5037"/>
                    <a:pt x="1" y="10021"/>
                  </a:cubicBezTo>
                  <a:cubicBezTo>
                    <a:pt x="1" y="10097"/>
                    <a:pt x="39" y="10173"/>
                    <a:pt x="153" y="10173"/>
                  </a:cubicBezTo>
                  <a:cubicBezTo>
                    <a:pt x="191" y="10173"/>
                    <a:pt x="305" y="10135"/>
                    <a:pt x="267" y="10059"/>
                  </a:cubicBezTo>
                  <a:cubicBezTo>
                    <a:pt x="267" y="5075"/>
                    <a:pt x="1370" y="281"/>
                    <a:pt x="1370" y="205"/>
                  </a:cubicBezTo>
                  <a:cubicBezTo>
                    <a:pt x="1446" y="129"/>
                    <a:pt x="1370" y="15"/>
                    <a:pt x="1294" y="15"/>
                  </a:cubicBezTo>
                  <a:cubicBezTo>
                    <a:pt x="1266" y="5"/>
                    <a:pt x="1240" y="1"/>
                    <a:pt x="1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2"/>
            <p:cNvSpPr/>
            <p:nvPr/>
          </p:nvSpPr>
          <p:spPr>
            <a:xfrm>
              <a:off x="2219381" y="3615195"/>
              <a:ext cx="19181" cy="90348"/>
            </a:xfrm>
            <a:custGeom>
              <a:avLst/>
              <a:gdLst/>
              <a:ahLst/>
              <a:cxnLst/>
              <a:rect l="l" t="t" r="r" b="b"/>
              <a:pathLst>
                <a:path w="1446" h="6811" extrusionOk="0">
                  <a:moveTo>
                    <a:pt x="76" y="0"/>
                  </a:moveTo>
                  <a:cubicBezTo>
                    <a:pt x="0" y="38"/>
                    <a:pt x="0" y="76"/>
                    <a:pt x="0" y="190"/>
                  </a:cubicBezTo>
                  <a:cubicBezTo>
                    <a:pt x="0" y="190"/>
                    <a:pt x="1027" y="3843"/>
                    <a:pt x="1180" y="6658"/>
                  </a:cubicBezTo>
                  <a:cubicBezTo>
                    <a:pt x="1180" y="6734"/>
                    <a:pt x="1218" y="6810"/>
                    <a:pt x="1332" y="6810"/>
                  </a:cubicBezTo>
                  <a:cubicBezTo>
                    <a:pt x="1408" y="6810"/>
                    <a:pt x="1446" y="6734"/>
                    <a:pt x="1446" y="6658"/>
                  </a:cubicBezTo>
                  <a:cubicBezTo>
                    <a:pt x="1294" y="3805"/>
                    <a:pt x="266" y="152"/>
                    <a:pt x="266" y="76"/>
                  </a:cubicBezTo>
                  <a:cubicBezTo>
                    <a:pt x="228" y="0"/>
                    <a:pt x="15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2"/>
            <p:cNvSpPr/>
            <p:nvPr/>
          </p:nvSpPr>
          <p:spPr>
            <a:xfrm>
              <a:off x="2235020" y="3605405"/>
              <a:ext cx="28785" cy="117793"/>
            </a:xfrm>
            <a:custGeom>
              <a:avLst/>
              <a:gdLst/>
              <a:ahLst/>
              <a:cxnLst/>
              <a:rect l="l" t="t" r="r" b="b"/>
              <a:pathLst>
                <a:path w="2170" h="8880" extrusionOk="0">
                  <a:moveTo>
                    <a:pt x="153" y="0"/>
                  </a:moveTo>
                  <a:cubicBezTo>
                    <a:pt x="132" y="0"/>
                    <a:pt x="107" y="5"/>
                    <a:pt x="77" y="15"/>
                  </a:cubicBezTo>
                  <a:cubicBezTo>
                    <a:pt x="39" y="91"/>
                    <a:pt x="1" y="130"/>
                    <a:pt x="39" y="206"/>
                  </a:cubicBezTo>
                  <a:cubicBezTo>
                    <a:pt x="39" y="282"/>
                    <a:pt x="1598" y="3744"/>
                    <a:pt x="1903" y="8727"/>
                  </a:cubicBezTo>
                  <a:cubicBezTo>
                    <a:pt x="1903" y="8842"/>
                    <a:pt x="1941" y="8880"/>
                    <a:pt x="2055" y="8880"/>
                  </a:cubicBezTo>
                  <a:cubicBezTo>
                    <a:pt x="2131" y="8880"/>
                    <a:pt x="2169" y="8842"/>
                    <a:pt x="2169" y="8689"/>
                  </a:cubicBezTo>
                  <a:cubicBezTo>
                    <a:pt x="1903" y="3630"/>
                    <a:pt x="267" y="130"/>
                    <a:pt x="267" y="91"/>
                  </a:cubicBezTo>
                  <a:cubicBezTo>
                    <a:pt x="239" y="36"/>
                    <a:pt x="211" y="0"/>
                    <a:pt x="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2"/>
            <p:cNvSpPr/>
            <p:nvPr/>
          </p:nvSpPr>
          <p:spPr>
            <a:xfrm>
              <a:off x="2237037" y="3435029"/>
              <a:ext cx="14140" cy="28268"/>
            </a:xfrm>
            <a:custGeom>
              <a:avLst/>
              <a:gdLst/>
              <a:ahLst/>
              <a:cxnLst/>
              <a:rect l="l" t="t" r="r" b="b"/>
              <a:pathLst>
                <a:path w="1066" h="2131" extrusionOk="0">
                  <a:moveTo>
                    <a:pt x="609" y="0"/>
                  </a:moveTo>
                  <a:cubicBezTo>
                    <a:pt x="571" y="39"/>
                    <a:pt x="495" y="77"/>
                    <a:pt x="495" y="191"/>
                  </a:cubicBezTo>
                  <a:cubicBezTo>
                    <a:pt x="495" y="191"/>
                    <a:pt x="762" y="1218"/>
                    <a:pt x="39" y="1903"/>
                  </a:cubicBezTo>
                  <a:cubicBezTo>
                    <a:pt x="1" y="1941"/>
                    <a:pt x="1" y="2017"/>
                    <a:pt x="39" y="2093"/>
                  </a:cubicBezTo>
                  <a:cubicBezTo>
                    <a:pt x="39" y="2131"/>
                    <a:pt x="77" y="2131"/>
                    <a:pt x="115" y="2131"/>
                  </a:cubicBezTo>
                  <a:cubicBezTo>
                    <a:pt x="153" y="2131"/>
                    <a:pt x="229" y="2131"/>
                    <a:pt x="229" y="2055"/>
                  </a:cubicBezTo>
                  <a:cubicBezTo>
                    <a:pt x="1066" y="1256"/>
                    <a:pt x="800" y="115"/>
                    <a:pt x="800" y="77"/>
                  </a:cubicBezTo>
                  <a:cubicBezTo>
                    <a:pt x="762" y="39"/>
                    <a:pt x="685"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2"/>
            <p:cNvSpPr/>
            <p:nvPr/>
          </p:nvSpPr>
          <p:spPr>
            <a:xfrm>
              <a:off x="2155284" y="3574816"/>
              <a:ext cx="92868" cy="29793"/>
            </a:xfrm>
            <a:custGeom>
              <a:avLst/>
              <a:gdLst/>
              <a:ahLst/>
              <a:cxnLst/>
              <a:rect l="l" t="t" r="r" b="b"/>
              <a:pathLst>
                <a:path w="7001" h="2246" extrusionOk="0">
                  <a:moveTo>
                    <a:pt x="6925" y="1"/>
                  </a:moveTo>
                  <a:cubicBezTo>
                    <a:pt x="6810" y="1"/>
                    <a:pt x="6772" y="1"/>
                    <a:pt x="6734" y="115"/>
                  </a:cubicBezTo>
                  <a:cubicBezTo>
                    <a:pt x="6734" y="115"/>
                    <a:pt x="6164" y="1637"/>
                    <a:pt x="3501" y="1941"/>
                  </a:cubicBezTo>
                  <a:cubicBezTo>
                    <a:pt x="3316" y="1966"/>
                    <a:pt x="3138" y="1977"/>
                    <a:pt x="2966" y="1977"/>
                  </a:cubicBezTo>
                  <a:cubicBezTo>
                    <a:pt x="1299" y="1977"/>
                    <a:pt x="267" y="914"/>
                    <a:pt x="267" y="914"/>
                  </a:cubicBezTo>
                  <a:cubicBezTo>
                    <a:pt x="229" y="895"/>
                    <a:pt x="191" y="885"/>
                    <a:pt x="157" y="885"/>
                  </a:cubicBezTo>
                  <a:cubicBezTo>
                    <a:pt x="124" y="885"/>
                    <a:pt x="96" y="895"/>
                    <a:pt x="77" y="914"/>
                  </a:cubicBezTo>
                  <a:cubicBezTo>
                    <a:pt x="1" y="952"/>
                    <a:pt x="1" y="1066"/>
                    <a:pt x="77" y="1104"/>
                  </a:cubicBezTo>
                  <a:cubicBezTo>
                    <a:pt x="115" y="1142"/>
                    <a:pt x="1256" y="2245"/>
                    <a:pt x="3006" y="2245"/>
                  </a:cubicBezTo>
                  <a:lnTo>
                    <a:pt x="3539" y="2245"/>
                  </a:lnTo>
                  <a:cubicBezTo>
                    <a:pt x="6392" y="1903"/>
                    <a:pt x="6963" y="229"/>
                    <a:pt x="7001" y="191"/>
                  </a:cubicBezTo>
                  <a:cubicBezTo>
                    <a:pt x="7001" y="115"/>
                    <a:pt x="7001" y="39"/>
                    <a:pt x="6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2"/>
            <p:cNvSpPr/>
            <p:nvPr/>
          </p:nvSpPr>
          <p:spPr>
            <a:xfrm>
              <a:off x="2177490" y="3564522"/>
              <a:ext cx="7588" cy="22418"/>
            </a:xfrm>
            <a:custGeom>
              <a:avLst/>
              <a:gdLst/>
              <a:ahLst/>
              <a:cxnLst/>
              <a:rect l="l" t="t" r="r" b="b"/>
              <a:pathLst>
                <a:path w="572" h="1690" extrusionOk="0">
                  <a:moveTo>
                    <a:pt x="207" y="1"/>
                  </a:moveTo>
                  <a:cubicBezTo>
                    <a:pt x="191" y="1"/>
                    <a:pt x="173" y="6"/>
                    <a:pt x="153" y="16"/>
                  </a:cubicBezTo>
                  <a:cubicBezTo>
                    <a:pt x="39" y="54"/>
                    <a:pt x="0" y="92"/>
                    <a:pt x="39" y="206"/>
                  </a:cubicBezTo>
                  <a:cubicBezTo>
                    <a:pt x="229" y="777"/>
                    <a:pt x="229" y="1538"/>
                    <a:pt x="229" y="1538"/>
                  </a:cubicBezTo>
                  <a:cubicBezTo>
                    <a:pt x="229" y="1614"/>
                    <a:pt x="305" y="1690"/>
                    <a:pt x="381" y="1690"/>
                  </a:cubicBezTo>
                  <a:cubicBezTo>
                    <a:pt x="419" y="1690"/>
                    <a:pt x="533" y="1652"/>
                    <a:pt x="533" y="1576"/>
                  </a:cubicBezTo>
                  <a:cubicBezTo>
                    <a:pt x="533" y="1538"/>
                    <a:pt x="571" y="777"/>
                    <a:pt x="343" y="92"/>
                  </a:cubicBezTo>
                  <a:cubicBezTo>
                    <a:pt x="287" y="36"/>
                    <a:pt x="252"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2"/>
            <p:cNvSpPr/>
            <p:nvPr/>
          </p:nvSpPr>
          <p:spPr>
            <a:xfrm>
              <a:off x="2213319" y="3558964"/>
              <a:ext cx="9604" cy="24951"/>
            </a:xfrm>
            <a:custGeom>
              <a:avLst/>
              <a:gdLst/>
              <a:ahLst/>
              <a:cxnLst/>
              <a:rect l="l" t="t" r="r" b="b"/>
              <a:pathLst>
                <a:path w="724" h="1881" extrusionOk="0">
                  <a:moveTo>
                    <a:pt x="567" y="1"/>
                  </a:moveTo>
                  <a:cubicBezTo>
                    <a:pt x="527" y="1"/>
                    <a:pt x="473" y="27"/>
                    <a:pt x="419" y="54"/>
                  </a:cubicBezTo>
                  <a:cubicBezTo>
                    <a:pt x="1" y="663"/>
                    <a:pt x="115" y="1652"/>
                    <a:pt x="115" y="1728"/>
                  </a:cubicBezTo>
                  <a:cubicBezTo>
                    <a:pt x="115" y="1804"/>
                    <a:pt x="153" y="1880"/>
                    <a:pt x="267" y="1880"/>
                  </a:cubicBezTo>
                  <a:cubicBezTo>
                    <a:pt x="343" y="1880"/>
                    <a:pt x="381" y="1804"/>
                    <a:pt x="381" y="1614"/>
                  </a:cubicBezTo>
                  <a:cubicBezTo>
                    <a:pt x="381" y="1614"/>
                    <a:pt x="305" y="739"/>
                    <a:pt x="685" y="207"/>
                  </a:cubicBezTo>
                  <a:cubicBezTo>
                    <a:pt x="723" y="168"/>
                    <a:pt x="685" y="54"/>
                    <a:pt x="609" y="16"/>
                  </a:cubicBezTo>
                  <a:cubicBezTo>
                    <a:pt x="598" y="5"/>
                    <a:pt x="584"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2"/>
            <p:cNvSpPr/>
            <p:nvPr/>
          </p:nvSpPr>
          <p:spPr>
            <a:xfrm>
              <a:off x="2079581" y="3457288"/>
              <a:ext cx="29289" cy="20826"/>
            </a:xfrm>
            <a:custGeom>
              <a:avLst/>
              <a:gdLst/>
              <a:ahLst/>
              <a:cxnLst/>
              <a:rect l="l" t="t" r="r" b="b"/>
              <a:pathLst>
                <a:path w="2208" h="1570" extrusionOk="0">
                  <a:moveTo>
                    <a:pt x="830" y="1"/>
                  </a:moveTo>
                  <a:cubicBezTo>
                    <a:pt x="729" y="1"/>
                    <a:pt x="629" y="22"/>
                    <a:pt x="534" y="72"/>
                  </a:cubicBezTo>
                  <a:cubicBezTo>
                    <a:pt x="1" y="339"/>
                    <a:pt x="457" y="415"/>
                    <a:pt x="876" y="1024"/>
                  </a:cubicBezTo>
                  <a:cubicBezTo>
                    <a:pt x="1078" y="1326"/>
                    <a:pt x="1665" y="1569"/>
                    <a:pt x="2062" y="1569"/>
                  </a:cubicBezTo>
                  <a:cubicBezTo>
                    <a:pt x="2114" y="1569"/>
                    <a:pt x="2163" y="1565"/>
                    <a:pt x="2207" y="1556"/>
                  </a:cubicBezTo>
                  <a:lnTo>
                    <a:pt x="1865" y="529"/>
                  </a:lnTo>
                  <a:cubicBezTo>
                    <a:pt x="1865" y="529"/>
                    <a:pt x="1337" y="1"/>
                    <a:pt x="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2"/>
            <p:cNvSpPr/>
            <p:nvPr/>
          </p:nvSpPr>
          <p:spPr>
            <a:xfrm>
              <a:off x="2080589" y="3455139"/>
              <a:ext cx="29289" cy="25323"/>
            </a:xfrm>
            <a:custGeom>
              <a:avLst/>
              <a:gdLst/>
              <a:ahLst/>
              <a:cxnLst/>
              <a:rect l="l" t="t" r="r" b="b"/>
              <a:pathLst>
                <a:path w="2208" h="1909" extrusionOk="0">
                  <a:moveTo>
                    <a:pt x="718" y="0"/>
                  </a:moveTo>
                  <a:cubicBezTo>
                    <a:pt x="605" y="0"/>
                    <a:pt x="491" y="24"/>
                    <a:pt x="381" y="82"/>
                  </a:cubicBezTo>
                  <a:cubicBezTo>
                    <a:pt x="229" y="196"/>
                    <a:pt x="77" y="273"/>
                    <a:pt x="39" y="425"/>
                  </a:cubicBezTo>
                  <a:cubicBezTo>
                    <a:pt x="1" y="577"/>
                    <a:pt x="115" y="691"/>
                    <a:pt x="267" y="843"/>
                  </a:cubicBezTo>
                  <a:cubicBezTo>
                    <a:pt x="419" y="957"/>
                    <a:pt x="496" y="1071"/>
                    <a:pt x="648" y="1262"/>
                  </a:cubicBezTo>
                  <a:cubicBezTo>
                    <a:pt x="876" y="1604"/>
                    <a:pt x="1485" y="1908"/>
                    <a:pt x="1941" y="1908"/>
                  </a:cubicBezTo>
                  <a:lnTo>
                    <a:pt x="2131" y="1908"/>
                  </a:lnTo>
                  <a:cubicBezTo>
                    <a:pt x="2170" y="1908"/>
                    <a:pt x="2208" y="1794"/>
                    <a:pt x="2208" y="1680"/>
                  </a:cubicBezTo>
                  <a:cubicBezTo>
                    <a:pt x="2208" y="1642"/>
                    <a:pt x="2131" y="1604"/>
                    <a:pt x="2017" y="1604"/>
                  </a:cubicBezTo>
                  <a:cubicBezTo>
                    <a:pt x="1998" y="1607"/>
                    <a:pt x="1976" y="1608"/>
                    <a:pt x="1952" y="1608"/>
                  </a:cubicBezTo>
                  <a:cubicBezTo>
                    <a:pt x="1653" y="1608"/>
                    <a:pt x="1052" y="1394"/>
                    <a:pt x="876" y="1148"/>
                  </a:cubicBezTo>
                  <a:cubicBezTo>
                    <a:pt x="762" y="881"/>
                    <a:pt x="610" y="729"/>
                    <a:pt x="496" y="653"/>
                  </a:cubicBezTo>
                  <a:lnTo>
                    <a:pt x="381" y="501"/>
                  </a:lnTo>
                  <a:cubicBezTo>
                    <a:pt x="381" y="501"/>
                    <a:pt x="381" y="463"/>
                    <a:pt x="496" y="425"/>
                  </a:cubicBezTo>
                  <a:cubicBezTo>
                    <a:pt x="563" y="391"/>
                    <a:pt x="637" y="376"/>
                    <a:pt x="714" y="376"/>
                  </a:cubicBezTo>
                  <a:cubicBezTo>
                    <a:pt x="1067" y="376"/>
                    <a:pt x="1481" y="687"/>
                    <a:pt x="1637" y="843"/>
                  </a:cubicBezTo>
                  <a:cubicBezTo>
                    <a:pt x="1694" y="862"/>
                    <a:pt x="1742" y="872"/>
                    <a:pt x="1784" y="872"/>
                  </a:cubicBezTo>
                  <a:cubicBezTo>
                    <a:pt x="1827" y="872"/>
                    <a:pt x="1865" y="862"/>
                    <a:pt x="1903" y="843"/>
                  </a:cubicBezTo>
                  <a:cubicBezTo>
                    <a:pt x="1941" y="767"/>
                    <a:pt x="1941" y="653"/>
                    <a:pt x="1903" y="615"/>
                  </a:cubicBezTo>
                  <a:cubicBezTo>
                    <a:pt x="1840" y="583"/>
                    <a:pt x="1278"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1" name="Google Shape;631;p32"/>
          <p:cNvGrpSpPr/>
          <p:nvPr/>
        </p:nvGrpSpPr>
        <p:grpSpPr>
          <a:xfrm flipH="1">
            <a:off x="7320773" y="3788321"/>
            <a:ext cx="1192824" cy="717557"/>
            <a:chOff x="867399" y="1402526"/>
            <a:chExt cx="573804" cy="345195"/>
          </a:xfrm>
        </p:grpSpPr>
        <p:sp>
          <p:nvSpPr>
            <p:cNvPr id="632" name="Google Shape;632;p32"/>
            <p:cNvSpPr/>
            <p:nvPr/>
          </p:nvSpPr>
          <p:spPr>
            <a:xfrm>
              <a:off x="867399" y="1420991"/>
              <a:ext cx="573804" cy="326730"/>
            </a:xfrm>
            <a:custGeom>
              <a:avLst/>
              <a:gdLst/>
              <a:ahLst/>
              <a:cxnLst/>
              <a:rect l="l" t="t" r="r" b="b"/>
              <a:pathLst>
                <a:path w="43257" h="24631" extrusionOk="0">
                  <a:moveTo>
                    <a:pt x="12958" y="1"/>
                  </a:moveTo>
                  <a:cubicBezTo>
                    <a:pt x="12254" y="1"/>
                    <a:pt x="11583" y="147"/>
                    <a:pt x="11072" y="454"/>
                  </a:cubicBezTo>
                  <a:lnTo>
                    <a:pt x="1066" y="6198"/>
                  </a:lnTo>
                  <a:cubicBezTo>
                    <a:pt x="1" y="6883"/>
                    <a:pt x="115" y="8025"/>
                    <a:pt x="1408" y="8785"/>
                  </a:cubicBezTo>
                  <a:lnTo>
                    <a:pt x="27697" y="24003"/>
                  </a:lnTo>
                  <a:cubicBezTo>
                    <a:pt x="28446" y="24420"/>
                    <a:pt x="29367" y="24631"/>
                    <a:pt x="30234" y="24631"/>
                  </a:cubicBezTo>
                  <a:cubicBezTo>
                    <a:pt x="30951" y="24631"/>
                    <a:pt x="31631" y="24486"/>
                    <a:pt x="32148" y="24193"/>
                  </a:cubicBezTo>
                  <a:lnTo>
                    <a:pt x="42116" y="18411"/>
                  </a:lnTo>
                  <a:cubicBezTo>
                    <a:pt x="43257" y="17764"/>
                    <a:pt x="43143" y="16623"/>
                    <a:pt x="41773" y="15862"/>
                  </a:cubicBezTo>
                  <a:lnTo>
                    <a:pt x="15485" y="644"/>
                  </a:lnTo>
                  <a:cubicBezTo>
                    <a:pt x="14749" y="224"/>
                    <a:pt x="13828" y="1"/>
                    <a:pt x="12958"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2"/>
            <p:cNvSpPr/>
            <p:nvPr/>
          </p:nvSpPr>
          <p:spPr>
            <a:xfrm>
              <a:off x="888092" y="1420739"/>
              <a:ext cx="536967" cy="309963"/>
            </a:xfrm>
            <a:custGeom>
              <a:avLst/>
              <a:gdLst/>
              <a:ahLst/>
              <a:cxnLst/>
              <a:rect l="l" t="t" r="r" b="b"/>
              <a:pathLst>
                <a:path w="40480" h="23367" extrusionOk="0">
                  <a:moveTo>
                    <a:pt x="11976" y="0"/>
                  </a:moveTo>
                  <a:cubicBezTo>
                    <a:pt x="11312" y="0"/>
                    <a:pt x="10688" y="128"/>
                    <a:pt x="10234" y="397"/>
                  </a:cubicBezTo>
                  <a:lnTo>
                    <a:pt x="723" y="5875"/>
                  </a:lnTo>
                  <a:cubicBezTo>
                    <a:pt x="685" y="5913"/>
                    <a:pt x="609" y="5913"/>
                    <a:pt x="571" y="5989"/>
                  </a:cubicBezTo>
                  <a:lnTo>
                    <a:pt x="1" y="5723"/>
                  </a:lnTo>
                  <a:lnTo>
                    <a:pt x="1" y="6864"/>
                  </a:lnTo>
                  <a:lnTo>
                    <a:pt x="1" y="6978"/>
                  </a:lnTo>
                  <a:cubicBezTo>
                    <a:pt x="1" y="7435"/>
                    <a:pt x="381" y="7929"/>
                    <a:pt x="990" y="8310"/>
                  </a:cubicBezTo>
                  <a:lnTo>
                    <a:pt x="26061" y="22767"/>
                  </a:lnTo>
                  <a:cubicBezTo>
                    <a:pt x="26751" y="23164"/>
                    <a:pt x="27637" y="23366"/>
                    <a:pt x="28466" y="23366"/>
                  </a:cubicBezTo>
                  <a:cubicBezTo>
                    <a:pt x="29144" y="23366"/>
                    <a:pt x="29783" y="23231"/>
                    <a:pt x="30246" y="22957"/>
                  </a:cubicBezTo>
                  <a:lnTo>
                    <a:pt x="39757" y="17479"/>
                  </a:lnTo>
                  <a:cubicBezTo>
                    <a:pt x="40251" y="17212"/>
                    <a:pt x="40480" y="16870"/>
                    <a:pt x="40480" y="16489"/>
                  </a:cubicBezTo>
                  <a:lnTo>
                    <a:pt x="40480" y="15044"/>
                  </a:lnTo>
                  <a:lnTo>
                    <a:pt x="39605" y="15158"/>
                  </a:lnTo>
                  <a:cubicBezTo>
                    <a:pt x="39567" y="15120"/>
                    <a:pt x="39528" y="15120"/>
                    <a:pt x="39490" y="15044"/>
                  </a:cubicBezTo>
                  <a:lnTo>
                    <a:pt x="14419" y="587"/>
                  </a:lnTo>
                  <a:cubicBezTo>
                    <a:pt x="13718" y="205"/>
                    <a:pt x="12815" y="0"/>
                    <a:pt x="11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2"/>
            <p:cNvSpPr/>
            <p:nvPr/>
          </p:nvSpPr>
          <p:spPr>
            <a:xfrm>
              <a:off x="886076" y="1418975"/>
              <a:ext cx="541504" cy="313863"/>
            </a:xfrm>
            <a:custGeom>
              <a:avLst/>
              <a:gdLst/>
              <a:ahLst/>
              <a:cxnLst/>
              <a:rect l="l" t="t" r="r" b="b"/>
              <a:pathLst>
                <a:path w="40822" h="23661" extrusionOk="0">
                  <a:moveTo>
                    <a:pt x="12152" y="339"/>
                  </a:moveTo>
                  <a:cubicBezTo>
                    <a:pt x="12955" y="339"/>
                    <a:pt x="13805" y="532"/>
                    <a:pt x="14457" y="910"/>
                  </a:cubicBezTo>
                  <a:lnTo>
                    <a:pt x="39528" y="15367"/>
                  </a:lnTo>
                  <a:cubicBezTo>
                    <a:pt x="39566" y="15443"/>
                    <a:pt x="39604" y="15443"/>
                    <a:pt x="39680" y="15481"/>
                  </a:cubicBezTo>
                  <a:lnTo>
                    <a:pt x="39719" y="15519"/>
                  </a:lnTo>
                  <a:lnTo>
                    <a:pt x="40479" y="15443"/>
                  </a:lnTo>
                  <a:lnTo>
                    <a:pt x="40479" y="16622"/>
                  </a:lnTo>
                  <a:lnTo>
                    <a:pt x="40479" y="16660"/>
                  </a:lnTo>
                  <a:cubicBezTo>
                    <a:pt x="40479" y="17003"/>
                    <a:pt x="40251" y="17269"/>
                    <a:pt x="39871" y="17535"/>
                  </a:cubicBezTo>
                  <a:lnTo>
                    <a:pt x="30360" y="22976"/>
                  </a:lnTo>
                  <a:cubicBezTo>
                    <a:pt x="29874" y="23236"/>
                    <a:pt x="29238" y="23370"/>
                    <a:pt x="28575" y="23370"/>
                  </a:cubicBezTo>
                  <a:cubicBezTo>
                    <a:pt x="27783" y="23370"/>
                    <a:pt x="26951" y="23179"/>
                    <a:pt x="26289" y="22786"/>
                  </a:cubicBezTo>
                  <a:lnTo>
                    <a:pt x="1256" y="8329"/>
                  </a:lnTo>
                  <a:cubicBezTo>
                    <a:pt x="685" y="8024"/>
                    <a:pt x="305" y="7530"/>
                    <a:pt x="305" y="7111"/>
                  </a:cubicBezTo>
                  <a:lnTo>
                    <a:pt x="305" y="7073"/>
                  </a:lnTo>
                  <a:lnTo>
                    <a:pt x="305" y="6160"/>
                  </a:lnTo>
                  <a:lnTo>
                    <a:pt x="723" y="6350"/>
                  </a:lnTo>
                  <a:lnTo>
                    <a:pt x="761" y="6312"/>
                  </a:lnTo>
                  <a:cubicBezTo>
                    <a:pt x="799" y="6236"/>
                    <a:pt x="875" y="6236"/>
                    <a:pt x="913" y="6198"/>
                  </a:cubicBezTo>
                  <a:lnTo>
                    <a:pt x="10424" y="720"/>
                  </a:lnTo>
                  <a:cubicBezTo>
                    <a:pt x="10884" y="465"/>
                    <a:pt x="11503" y="339"/>
                    <a:pt x="12152" y="339"/>
                  </a:cubicBezTo>
                  <a:close/>
                  <a:moveTo>
                    <a:pt x="12194" y="1"/>
                  </a:moveTo>
                  <a:cubicBezTo>
                    <a:pt x="11493" y="1"/>
                    <a:pt x="10825" y="147"/>
                    <a:pt x="10348" y="454"/>
                  </a:cubicBezTo>
                  <a:lnTo>
                    <a:pt x="837" y="5932"/>
                  </a:lnTo>
                  <a:cubicBezTo>
                    <a:pt x="761" y="5932"/>
                    <a:pt x="761" y="5970"/>
                    <a:pt x="723" y="5970"/>
                  </a:cubicBezTo>
                  <a:lnTo>
                    <a:pt x="0" y="5666"/>
                  </a:lnTo>
                  <a:lnTo>
                    <a:pt x="0" y="6997"/>
                  </a:lnTo>
                  <a:lnTo>
                    <a:pt x="0" y="7111"/>
                  </a:lnTo>
                  <a:lnTo>
                    <a:pt x="0" y="7187"/>
                  </a:lnTo>
                  <a:cubicBezTo>
                    <a:pt x="38" y="7720"/>
                    <a:pt x="495" y="8215"/>
                    <a:pt x="1104" y="8595"/>
                  </a:cubicBezTo>
                  <a:lnTo>
                    <a:pt x="26099" y="23052"/>
                  </a:lnTo>
                  <a:cubicBezTo>
                    <a:pt x="26822" y="23470"/>
                    <a:pt x="27735" y="23661"/>
                    <a:pt x="28572" y="23661"/>
                  </a:cubicBezTo>
                  <a:cubicBezTo>
                    <a:pt x="29294" y="23661"/>
                    <a:pt x="30017" y="23508"/>
                    <a:pt x="30550" y="23242"/>
                  </a:cubicBezTo>
                  <a:lnTo>
                    <a:pt x="40061" y="17764"/>
                  </a:lnTo>
                  <a:cubicBezTo>
                    <a:pt x="40479" y="17535"/>
                    <a:pt x="40784" y="17155"/>
                    <a:pt x="40822" y="16775"/>
                  </a:cubicBezTo>
                  <a:lnTo>
                    <a:pt x="40822" y="15063"/>
                  </a:lnTo>
                  <a:lnTo>
                    <a:pt x="39833" y="15139"/>
                  </a:lnTo>
                  <a:cubicBezTo>
                    <a:pt x="39833" y="15139"/>
                    <a:pt x="39757" y="15101"/>
                    <a:pt x="39719" y="15101"/>
                  </a:cubicBezTo>
                  <a:lnTo>
                    <a:pt x="14647" y="644"/>
                  </a:lnTo>
                  <a:cubicBezTo>
                    <a:pt x="13975" y="224"/>
                    <a:pt x="13059" y="1"/>
                    <a:pt x="12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2"/>
            <p:cNvSpPr/>
            <p:nvPr/>
          </p:nvSpPr>
          <p:spPr>
            <a:xfrm>
              <a:off x="883052" y="1405086"/>
              <a:ext cx="547062" cy="309963"/>
            </a:xfrm>
            <a:custGeom>
              <a:avLst/>
              <a:gdLst/>
              <a:ahLst/>
              <a:cxnLst/>
              <a:rect l="l" t="t" r="r" b="b"/>
              <a:pathLst>
                <a:path w="41241" h="23367" extrusionOk="0">
                  <a:moveTo>
                    <a:pt x="12372" y="1"/>
                  </a:moveTo>
                  <a:cubicBezTo>
                    <a:pt x="11711" y="1"/>
                    <a:pt x="11085" y="129"/>
                    <a:pt x="10614" y="397"/>
                  </a:cubicBezTo>
                  <a:lnTo>
                    <a:pt x="1103" y="5876"/>
                  </a:lnTo>
                  <a:cubicBezTo>
                    <a:pt x="0" y="6484"/>
                    <a:pt x="152" y="7588"/>
                    <a:pt x="1370" y="8311"/>
                  </a:cubicBezTo>
                  <a:lnTo>
                    <a:pt x="26441" y="22767"/>
                  </a:lnTo>
                  <a:cubicBezTo>
                    <a:pt x="27131" y="23165"/>
                    <a:pt x="27994" y="23367"/>
                    <a:pt x="28815" y="23367"/>
                  </a:cubicBezTo>
                  <a:cubicBezTo>
                    <a:pt x="29486" y="23367"/>
                    <a:pt x="30129" y="23232"/>
                    <a:pt x="30626" y="22958"/>
                  </a:cubicBezTo>
                  <a:lnTo>
                    <a:pt x="40137" y="17479"/>
                  </a:lnTo>
                  <a:cubicBezTo>
                    <a:pt x="41240" y="16870"/>
                    <a:pt x="41088" y="15767"/>
                    <a:pt x="39870" y="15044"/>
                  </a:cubicBezTo>
                  <a:lnTo>
                    <a:pt x="14799" y="588"/>
                  </a:lnTo>
                  <a:cubicBezTo>
                    <a:pt x="14098" y="205"/>
                    <a:pt x="13207" y="1"/>
                    <a:pt x="12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2"/>
            <p:cNvSpPr/>
            <p:nvPr/>
          </p:nvSpPr>
          <p:spPr>
            <a:xfrm>
              <a:off x="886076" y="1402526"/>
              <a:ext cx="541504" cy="314672"/>
            </a:xfrm>
            <a:custGeom>
              <a:avLst/>
              <a:gdLst/>
              <a:ahLst/>
              <a:cxnLst/>
              <a:rect l="l" t="t" r="r" b="b"/>
              <a:pathLst>
                <a:path w="40822" h="23722" extrusionOk="0">
                  <a:moveTo>
                    <a:pt x="12175" y="324"/>
                  </a:moveTo>
                  <a:cubicBezTo>
                    <a:pt x="12973" y="324"/>
                    <a:pt x="13848" y="514"/>
                    <a:pt x="14495" y="971"/>
                  </a:cubicBezTo>
                  <a:lnTo>
                    <a:pt x="39566" y="15428"/>
                  </a:lnTo>
                  <a:cubicBezTo>
                    <a:pt x="40213" y="15770"/>
                    <a:pt x="40517" y="16227"/>
                    <a:pt x="40517" y="16683"/>
                  </a:cubicBezTo>
                  <a:cubicBezTo>
                    <a:pt x="40517" y="16987"/>
                    <a:pt x="40289" y="17330"/>
                    <a:pt x="39871" y="17558"/>
                  </a:cubicBezTo>
                  <a:lnTo>
                    <a:pt x="30360" y="23036"/>
                  </a:lnTo>
                  <a:cubicBezTo>
                    <a:pt x="29874" y="23297"/>
                    <a:pt x="29238" y="23430"/>
                    <a:pt x="28575" y="23430"/>
                  </a:cubicBezTo>
                  <a:cubicBezTo>
                    <a:pt x="27783" y="23430"/>
                    <a:pt x="26951" y="23240"/>
                    <a:pt x="26289" y="22846"/>
                  </a:cubicBezTo>
                  <a:lnTo>
                    <a:pt x="1180" y="8313"/>
                  </a:lnTo>
                  <a:cubicBezTo>
                    <a:pt x="571" y="7971"/>
                    <a:pt x="229" y="7476"/>
                    <a:pt x="229" y="7058"/>
                  </a:cubicBezTo>
                  <a:cubicBezTo>
                    <a:pt x="229" y="6715"/>
                    <a:pt x="495" y="6411"/>
                    <a:pt x="913" y="6145"/>
                  </a:cubicBezTo>
                  <a:lnTo>
                    <a:pt x="10424" y="705"/>
                  </a:lnTo>
                  <a:cubicBezTo>
                    <a:pt x="10881" y="438"/>
                    <a:pt x="11528" y="324"/>
                    <a:pt x="12175" y="324"/>
                  </a:cubicBezTo>
                  <a:close/>
                  <a:moveTo>
                    <a:pt x="12218" y="1"/>
                  </a:moveTo>
                  <a:cubicBezTo>
                    <a:pt x="11508" y="1"/>
                    <a:pt x="10831" y="145"/>
                    <a:pt x="10348" y="438"/>
                  </a:cubicBezTo>
                  <a:lnTo>
                    <a:pt x="837" y="5917"/>
                  </a:lnTo>
                  <a:cubicBezTo>
                    <a:pt x="305" y="6221"/>
                    <a:pt x="0" y="6639"/>
                    <a:pt x="0" y="7096"/>
                  </a:cubicBezTo>
                  <a:cubicBezTo>
                    <a:pt x="0" y="7667"/>
                    <a:pt x="381" y="8237"/>
                    <a:pt x="1104" y="8618"/>
                  </a:cubicBezTo>
                  <a:lnTo>
                    <a:pt x="26099" y="23074"/>
                  </a:lnTo>
                  <a:cubicBezTo>
                    <a:pt x="26822" y="23531"/>
                    <a:pt x="27735" y="23721"/>
                    <a:pt x="28572" y="23721"/>
                  </a:cubicBezTo>
                  <a:cubicBezTo>
                    <a:pt x="29294" y="23721"/>
                    <a:pt x="30017" y="23569"/>
                    <a:pt x="30512" y="23265"/>
                  </a:cubicBezTo>
                  <a:lnTo>
                    <a:pt x="40023" y="17824"/>
                  </a:lnTo>
                  <a:cubicBezTo>
                    <a:pt x="40517" y="17520"/>
                    <a:pt x="40822" y="17102"/>
                    <a:pt x="40822" y="16607"/>
                  </a:cubicBezTo>
                  <a:cubicBezTo>
                    <a:pt x="40822" y="16036"/>
                    <a:pt x="40441" y="15466"/>
                    <a:pt x="39719" y="15085"/>
                  </a:cubicBezTo>
                  <a:lnTo>
                    <a:pt x="14647" y="628"/>
                  </a:lnTo>
                  <a:cubicBezTo>
                    <a:pt x="13981" y="212"/>
                    <a:pt x="13076" y="1"/>
                    <a:pt x="12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2"/>
            <p:cNvSpPr/>
            <p:nvPr/>
          </p:nvSpPr>
          <p:spPr>
            <a:xfrm>
              <a:off x="1015264" y="1528942"/>
              <a:ext cx="47953" cy="29793"/>
            </a:xfrm>
            <a:custGeom>
              <a:avLst/>
              <a:gdLst/>
              <a:ahLst/>
              <a:cxnLst/>
              <a:rect l="l" t="t" r="r" b="b"/>
              <a:pathLst>
                <a:path w="3615" h="2246" extrusionOk="0">
                  <a:moveTo>
                    <a:pt x="1" y="1"/>
                  </a:moveTo>
                  <a:lnTo>
                    <a:pt x="1" y="1294"/>
                  </a:lnTo>
                  <a:cubicBezTo>
                    <a:pt x="1" y="1827"/>
                    <a:pt x="838" y="2245"/>
                    <a:pt x="1827" y="2245"/>
                  </a:cubicBezTo>
                  <a:cubicBezTo>
                    <a:pt x="2816" y="2245"/>
                    <a:pt x="3615" y="1827"/>
                    <a:pt x="3615" y="1294"/>
                  </a:cubicBezTo>
                  <a:lnTo>
                    <a:pt x="3615" y="1"/>
                  </a:lnTo>
                  <a:cubicBezTo>
                    <a:pt x="3615" y="533"/>
                    <a:pt x="2816"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2"/>
            <p:cNvSpPr/>
            <p:nvPr/>
          </p:nvSpPr>
          <p:spPr>
            <a:xfrm>
              <a:off x="1015264" y="1515823"/>
              <a:ext cx="47953" cy="25243"/>
            </a:xfrm>
            <a:custGeom>
              <a:avLst/>
              <a:gdLst/>
              <a:ahLst/>
              <a:cxnLst/>
              <a:rect l="l" t="t" r="r" b="b"/>
              <a:pathLst>
                <a:path w="3615" h="1903" extrusionOk="0">
                  <a:moveTo>
                    <a:pt x="1827" y="1"/>
                  </a:moveTo>
                  <a:cubicBezTo>
                    <a:pt x="838" y="1"/>
                    <a:pt x="1" y="419"/>
                    <a:pt x="1" y="952"/>
                  </a:cubicBezTo>
                  <a:cubicBezTo>
                    <a:pt x="1" y="1484"/>
                    <a:pt x="838" y="1903"/>
                    <a:pt x="1827" y="1903"/>
                  </a:cubicBezTo>
                  <a:cubicBezTo>
                    <a:pt x="2816" y="1903"/>
                    <a:pt x="3615" y="1484"/>
                    <a:pt x="3615" y="952"/>
                  </a:cubicBezTo>
                  <a:cubicBezTo>
                    <a:pt x="3615" y="495"/>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2"/>
            <p:cNvSpPr/>
            <p:nvPr/>
          </p:nvSpPr>
          <p:spPr>
            <a:xfrm>
              <a:off x="1023342" y="1442149"/>
              <a:ext cx="47449" cy="29780"/>
            </a:xfrm>
            <a:custGeom>
              <a:avLst/>
              <a:gdLst/>
              <a:ahLst/>
              <a:cxnLst/>
              <a:rect l="l" t="t" r="r" b="b"/>
              <a:pathLst>
                <a:path w="3577" h="2245" extrusionOk="0">
                  <a:moveTo>
                    <a:pt x="0" y="0"/>
                  </a:moveTo>
                  <a:lnTo>
                    <a:pt x="0" y="1294"/>
                  </a:lnTo>
                  <a:cubicBezTo>
                    <a:pt x="0" y="1788"/>
                    <a:pt x="799" y="2245"/>
                    <a:pt x="1788" y="2245"/>
                  </a:cubicBezTo>
                  <a:cubicBezTo>
                    <a:pt x="2778" y="2245"/>
                    <a:pt x="3577" y="1788"/>
                    <a:pt x="3577" y="1294"/>
                  </a:cubicBezTo>
                  <a:lnTo>
                    <a:pt x="3577" y="0"/>
                  </a:lnTo>
                  <a:cubicBezTo>
                    <a:pt x="3577" y="495"/>
                    <a:pt x="2778" y="951"/>
                    <a:pt x="1788" y="951"/>
                  </a:cubicBezTo>
                  <a:cubicBezTo>
                    <a:pt x="799" y="951"/>
                    <a:pt x="0" y="49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2"/>
            <p:cNvSpPr/>
            <p:nvPr/>
          </p:nvSpPr>
          <p:spPr>
            <a:xfrm>
              <a:off x="1023342" y="1429534"/>
              <a:ext cx="47449" cy="25243"/>
            </a:xfrm>
            <a:custGeom>
              <a:avLst/>
              <a:gdLst/>
              <a:ahLst/>
              <a:cxnLst/>
              <a:rect l="l" t="t" r="r" b="b"/>
              <a:pathLst>
                <a:path w="3577" h="1903" extrusionOk="0">
                  <a:moveTo>
                    <a:pt x="1788" y="0"/>
                  </a:moveTo>
                  <a:cubicBezTo>
                    <a:pt x="799" y="0"/>
                    <a:pt x="0" y="419"/>
                    <a:pt x="0" y="951"/>
                  </a:cubicBezTo>
                  <a:cubicBezTo>
                    <a:pt x="0" y="1446"/>
                    <a:pt x="799" y="1902"/>
                    <a:pt x="1788" y="1902"/>
                  </a:cubicBezTo>
                  <a:cubicBezTo>
                    <a:pt x="2778" y="1902"/>
                    <a:pt x="3577" y="1446"/>
                    <a:pt x="3577" y="951"/>
                  </a:cubicBezTo>
                  <a:cubicBezTo>
                    <a:pt x="3577" y="419"/>
                    <a:pt x="2778"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2"/>
            <p:cNvSpPr/>
            <p:nvPr/>
          </p:nvSpPr>
          <p:spPr>
            <a:xfrm>
              <a:off x="942094" y="1486560"/>
              <a:ext cx="47953" cy="29780"/>
            </a:xfrm>
            <a:custGeom>
              <a:avLst/>
              <a:gdLst/>
              <a:ahLst/>
              <a:cxnLst/>
              <a:rect l="l" t="t" r="r" b="b"/>
              <a:pathLst>
                <a:path w="3615" h="2245" extrusionOk="0">
                  <a:moveTo>
                    <a:pt x="0" y="0"/>
                  </a:moveTo>
                  <a:lnTo>
                    <a:pt x="0" y="1294"/>
                  </a:lnTo>
                  <a:cubicBezTo>
                    <a:pt x="0" y="1826"/>
                    <a:pt x="837" y="2245"/>
                    <a:pt x="1826" y="2245"/>
                  </a:cubicBezTo>
                  <a:cubicBezTo>
                    <a:pt x="2816" y="2245"/>
                    <a:pt x="3614" y="1826"/>
                    <a:pt x="3614" y="1294"/>
                  </a:cubicBezTo>
                  <a:lnTo>
                    <a:pt x="3614" y="0"/>
                  </a:lnTo>
                  <a:cubicBezTo>
                    <a:pt x="3614" y="533"/>
                    <a:pt x="2816"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2"/>
            <p:cNvSpPr/>
            <p:nvPr/>
          </p:nvSpPr>
          <p:spPr>
            <a:xfrm>
              <a:off x="942094" y="1473428"/>
              <a:ext cx="47953" cy="25257"/>
            </a:xfrm>
            <a:custGeom>
              <a:avLst/>
              <a:gdLst/>
              <a:ahLst/>
              <a:cxnLst/>
              <a:rect l="l" t="t" r="r" b="b"/>
              <a:pathLst>
                <a:path w="3615" h="1904" extrusionOk="0">
                  <a:moveTo>
                    <a:pt x="1826" y="1"/>
                  </a:moveTo>
                  <a:cubicBezTo>
                    <a:pt x="837" y="1"/>
                    <a:pt x="0" y="457"/>
                    <a:pt x="0" y="952"/>
                  </a:cubicBezTo>
                  <a:cubicBezTo>
                    <a:pt x="0" y="1485"/>
                    <a:pt x="837" y="1903"/>
                    <a:pt x="1826" y="1903"/>
                  </a:cubicBezTo>
                  <a:cubicBezTo>
                    <a:pt x="2816" y="1903"/>
                    <a:pt x="3614" y="1485"/>
                    <a:pt x="3614" y="952"/>
                  </a:cubicBezTo>
                  <a:cubicBezTo>
                    <a:pt x="3614" y="419"/>
                    <a:pt x="2816" y="1"/>
                    <a:pt x="18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2"/>
            <p:cNvSpPr/>
            <p:nvPr/>
          </p:nvSpPr>
          <p:spPr>
            <a:xfrm>
              <a:off x="1096008" y="1484531"/>
              <a:ext cx="47953" cy="29289"/>
            </a:xfrm>
            <a:custGeom>
              <a:avLst/>
              <a:gdLst/>
              <a:ahLst/>
              <a:cxnLst/>
              <a:rect l="l" t="t" r="r" b="b"/>
              <a:pathLst>
                <a:path w="3615" h="2208" extrusionOk="0">
                  <a:moveTo>
                    <a:pt x="1" y="1"/>
                  </a:moveTo>
                  <a:lnTo>
                    <a:pt x="1" y="1256"/>
                  </a:lnTo>
                  <a:cubicBezTo>
                    <a:pt x="1" y="1789"/>
                    <a:pt x="838" y="2207"/>
                    <a:pt x="1827" y="2207"/>
                  </a:cubicBezTo>
                  <a:cubicBezTo>
                    <a:pt x="2816" y="2207"/>
                    <a:pt x="3615" y="1789"/>
                    <a:pt x="3615" y="1256"/>
                  </a:cubicBezTo>
                  <a:lnTo>
                    <a:pt x="3615" y="1"/>
                  </a:lnTo>
                  <a:cubicBezTo>
                    <a:pt x="3615" y="495"/>
                    <a:pt x="2816" y="952"/>
                    <a:pt x="1827" y="952"/>
                  </a:cubicBezTo>
                  <a:cubicBezTo>
                    <a:pt x="838"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2"/>
            <p:cNvSpPr/>
            <p:nvPr/>
          </p:nvSpPr>
          <p:spPr>
            <a:xfrm>
              <a:off x="1096008" y="1471915"/>
              <a:ext cx="47953" cy="25243"/>
            </a:xfrm>
            <a:custGeom>
              <a:avLst/>
              <a:gdLst/>
              <a:ahLst/>
              <a:cxnLst/>
              <a:rect l="l" t="t" r="r" b="b"/>
              <a:pathLst>
                <a:path w="3615" h="1903" extrusionOk="0">
                  <a:moveTo>
                    <a:pt x="1827" y="1"/>
                  </a:moveTo>
                  <a:cubicBezTo>
                    <a:pt x="838" y="1"/>
                    <a:pt x="1" y="419"/>
                    <a:pt x="1" y="952"/>
                  </a:cubicBezTo>
                  <a:cubicBezTo>
                    <a:pt x="1" y="1446"/>
                    <a:pt x="838" y="1903"/>
                    <a:pt x="1827" y="1903"/>
                  </a:cubicBezTo>
                  <a:cubicBezTo>
                    <a:pt x="2816" y="1903"/>
                    <a:pt x="3615" y="1446"/>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2"/>
            <p:cNvSpPr/>
            <p:nvPr/>
          </p:nvSpPr>
          <p:spPr>
            <a:xfrm>
              <a:off x="1169191" y="1524405"/>
              <a:ext cx="47953" cy="29780"/>
            </a:xfrm>
            <a:custGeom>
              <a:avLst/>
              <a:gdLst/>
              <a:ahLst/>
              <a:cxnLst/>
              <a:rect l="l" t="t" r="r" b="b"/>
              <a:pathLst>
                <a:path w="3615" h="2245" extrusionOk="0">
                  <a:moveTo>
                    <a:pt x="0" y="0"/>
                  </a:moveTo>
                  <a:lnTo>
                    <a:pt x="0" y="1294"/>
                  </a:lnTo>
                  <a:cubicBezTo>
                    <a:pt x="0" y="1826"/>
                    <a:pt x="837" y="2245"/>
                    <a:pt x="1826" y="2245"/>
                  </a:cubicBezTo>
                  <a:cubicBezTo>
                    <a:pt x="2815" y="2245"/>
                    <a:pt x="3614" y="1826"/>
                    <a:pt x="3614" y="1294"/>
                  </a:cubicBezTo>
                  <a:lnTo>
                    <a:pt x="3614" y="0"/>
                  </a:lnTo>
                  <a:cubicBezTo>
                    <a:pt x="3614" y="533"/>
                    <a:pt x="2815"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2"/>
            <p:cNvSpPr/>
            <p:nvPr/>
          </p:nvSpPr>
          <p:spPr>
            <a:xfrm>
              <a:off x="1169191" y="1511790"/>
              <a:ext cx="47953" cy="25243"/>
            </a:xfrm>
            <a:custGeom>
              <a:avLst/>
              <a:gdLst/>
              <a:ahLst/>
              <a:cxnLst/>
              <a:rect l="l" t="t" r="r" b="b"/>
              <a:pathLst>
                <a:path w="3615" h="1903" extrusionOk="0">
                  <a:moveTo>
                    <a:pt x="1826" y="0"/>
                  </a:moveTo>
                  <a:cubicBezTo>
                    <a:pt x="837" y="0"/>
                    <a:pt x="0" y="457"/>
                    <a:pt x="0" y="951"/>
                  </a:cubicBezTo>
                  <a:cubicBezTo>
                    <a:pt x="0" y="1484"/>
                    <a:pt x="837" y="1902"/>
                    <a:pt x="1826" y="1902"/>
                  </a:cubicBezTo>
                  <a:cubicBezTo>
                    <a:pt x="2815" y="1902"/>
                    <a:pt x="3614" y="1484"/>
                    <a:pt x="3614" y="951"/>
                  </a:cubicBezTo>
                  <a:cubicBezTo>
                    <a:pt x="3614" y="457"/>
                    <a:pt x="2815" y="0"/>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2"/>
            <p:cNvSpPr/>
            <p:nvPr/>
          </p:nvSpPr>
          <p:spPr>
            <a:xfrm>
              <a:off x="1089455" y="1569320"/>
              <a:ext cx="47953" cy="29780"/>
            </a:xfrm>
            <a:custGeom>
              <a:avLst/>
              <a:gdLst/>
              <a:ahLst/>
              <a:cxnLst/>
              <a:rect l="l" t="t" r="r" b="b"/>
              <a:pathLst>
                <a:path w="3615" h="2245" extrusionOk="0">
                  <a:moveTo>
                    <a:pt x="0" y="0"/>
                  </a:moveTo>
                  <a:lnTo>
                    <a:pt x="0" y="1294"/>
                  </a:lnTo>
                  <a:cubicBezTo>
                    <a:pt x="0" y="1826"/>
                    <a:pt x="799" y="2245"/>
                    <a:pt x="1788" y="2245"/>
                  </a:cubicBezTo>
                  <a:cubicBezTo>
                    <a:pt x="2777" y="2245"/>
                    <a:pt x="3614" y="1826"/>
                    <a:pt x="3614" y="1294"/>
                  </a:cubicBezTo>
                  <a:lnTo>
                    <a:pt x="3614" y="0"/>
                  </a:lnTo>
                  <a:cubicBezTo>
                    <a:pt x="3538" y="533"/>
                    <a:pt x="2739" y="951"/>
                    <a:pt x="1788" y="951"/>
                  </a:cubicBezTo>
                  <a:cubicBezTo>
                    <a:pt x="799"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2"/>
            <p:cNvSpPr/>
            <p:nvPr/>
          </p:nvSpPr>
          <p:spPr>
            <a:xfrm>
              <a:off x="1089455" y="1556201"/>
              <a:ext cx="47953" cy="25243"/>
            </a:xfrm>
            <a:custGeom>
              <a:avLst/>
              <a:gdLst/>
              <a:ahLst/>
              <a:cxnLst/>
              <a:rect l="l" t="t" r="r" b="b"/>
              <a:pathLst>
                <a:path w="3615" h="1903" extrusionOk="0">
                  <a:moveTo>
                    <a:pt x="1788" y="0"/>
                  </a:moveTo>
                  <a:cubicBezTo>
                    <a:pt x="799" y="0"/>
                    <a:pt x="0" y="419"/>
                    <a:pt x="0" y="951"/>
                  </a:cubicBezTo>
                  <a:cubicBezTo>
                    <a:pt x="0" y="1484"/>
                    <a:pt x="799" y="1902"/>
                    <a:pt x="1788" y="1902"/>
                  </a:cubicBezTo>
                  <a:cubicBezTo>
                    <a:pt x="2777" y="1902"/>
                    <a:pt x="3614" y="1484"/>
                    <a:pt x="3614" y="951"/>
                  </a:cubicBezTo>
                  <a:cubicBezTo>
                    <a:pt x="3538" y="419"/>
                    <a:pt x="2739"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2"/>
            <p:cNvSpPr/>
            <p:nvPr/>
          </p:nvSpPr>
          <p:spPr>
            <a:xfrm>
              <a:off x="1242361" y="1566800"/>
              <a:ext cx="47953" cy="29780"/>
            </a:xfrm>
            <a:custGeom>
              <a:avLst/>
              <a:gdLst/>
              <a:ahLst/>
              <a:cxnLst/>
              <a:rect l="l" t="t" r="r" b="b"/>
              <a:pathLst>
                <a:path w="3615" h="2245" extrusionOk="0">
                  <a:moveTo>
                    <a:pt x="1" y="0"/>
                  </a:moveTo>
                  <a:lnTo>
                    <a:pt x="1" y="1294"/>
                  </a:lnTo>
                  <a:cubicBezTo>
                    <a:pt x="1" y="1826"/>
                    <a:pt x="838" y="2245"/>
                    <a:pt x="1827" y="2245"/>
                  </a:cubicBezTo>
                  <a:cubicBezTo>
                    <a:pt x="2816" y="2245"/>
                    <a:pt x="3615" y="1826"/>
                    <a:pt x="3615" y="1294"/>
                  </a:cubicBezTo>
                  <a:lnTo>
                    <a:pt x="3615" y="0"/>
                  </a:lnTo>
                  <a:cubicBezTo>
                    <a:pt x="3615" y="533"/>
                    <a:pt x="2816" y="951"/>
                    <a:pt x="1827" y="951"/>
                  </a:cubicBezTo>
                  <a:cubicBezTo>
                    <a:pt x="838" y="951"/>
                    <a:pt x="1" y="53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2"/>
            <p:cNvSpPr/>
            <p:nvPr/>
          </p:nvSpPr>
          <p:spPr>
            <a:xfrm>
              <a:off x="1242361" y="1554172"/>
              <a:ext cx="47953" cy="25257"/>
            </a:xfrm>
            <a:custGeom>
              <a:avLst/>
              <a:gdLst/>
              <a:ahLst/>
              <a:cxnLst/>
              <a:rect l="l" t="t" r="r" b="b"/>
              <a:pathLst>
                <a:path w="3615" h="1904" extrusionOk="0">
                  <a:moveTo>
                    <a:pt x="1827" y="1"/>
                  </a:moveTo>
                  <a:cubicBezTo>
                    <a:pt x="838" y="1"/>
                    <a:pt x="1" y="419"/>
                    <a:pt x="1" y="952"/>
                  </a:cubicBezTo>
                  <a:cubicBezTo>
                    <a:pt x="1" y="1485"/>
                    <a:pt x="838" y="1903"/>
                    <a:pt x="1827" y="1903"/>
                  </a:cubicBezTo>
                  <a:cubicBezTo>
                    <a:pt x="2816" y="1903"/>
                    <a:pt x="3615" y="1485"/>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2"/>
            <p:cNvSpPr/>
            <p:nvPr/>
          </p:nvSpPr>
          <p:spPr>
            <a:xfrm>
              <a:off x="1162625" y="1611702"/>
              <a:ext cx="47953" cy="29793"/>
            </a:xfrm>
            <a:custGeom>
              <a:avLst/>
              <a:gdLst/>
              <a:ahLst/>
              <a:cxnLst/>
              <a:rect l="l" t="t" r="r" b="b"/>
              <a:pathLst>
                <a:path w="3615" h="2246" extrusionOk="0">
                  <a:moveTo>
                    <a:pt x="1" y="1"/>
                  </a:moveTo>
                  <a:lnTo>
                    <a:pt x="1" y="1294"/>
                  </a:lnTo>
                  <a:cubicBezTo>
                    <a:pt x="1" y="1827"/>
                    <a:pt x="800" y="2246"/>
                    <a:pt x="1789" y="2246"/>
                  </a:cubicBezTo>
                  <a:cubicBezTo>
                    <a:pt x="2816" y="2246"/>
                    <a:pt x="3615" y="1827"/>
                    <a:pt x="3615" y="1294"/>
                  </a:cubicBezTo>
                  <a:lnTo>
                    <a:pt x="3615" y="1"/>
                  </a:lnTo>
                  <a:cubicBezTo>
                    <a:pt x="3539" y="534"/>
                    <a:pt x="2778" y="952"/>
                    <a:pt x="1789" y="952"/>
                  </a:cubicBezTo>
                  <a:cubicBezTo>
                    <a:pt x="800" y="952"/>
                    <a:pt x="1" y="53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2"/>
            <p:cNvSpPr/>
            <p:nvPr/>
          </p:nvSpPr>
          <p:spPr>
            <a:xfrm>
              <a:off x="1162625" y="1598583"/>
              <a:ext cx="47953" cy="25257"/>
            </a:xfrm>
            <a:custGeom>
              <a:avLst/>
              <a:gdLst/>
              <a:ahLst/>
              <a:cxnLst/>
              <a:rect l="l" t="t" r="r" b="b"/>
              <a:pathLst>
                <a:path w="3615" h="1904" extrusionOk="0">
                  <a:moveTo>
                    <a:pt x="1789" y="1"/>
                  </a:moveTo>
                  <a:cubicBezTo>
                    <a:pt x="800" y="1"/>
                    <a:pt x="1" y="419"/>
                    <a:pt x="1" y="952"/>
                  </a:cubicBezTo>
                  <a:cubicBezTo>
                    <a:pt x="1" y="1447"/>
                    <a:pt x="800" y="1903"/>
                    <a:pt x="1789" y="1903"/>
                  </a:cubicBezTo>
                  <a:cubicBezTo>
                    <a:pt x="2816" y="1903"/>
                    <a:pt x="3615" y="1447"/>
                    <a:pt x="3615" y="952"/>
                  </a:cubicBezTo>
                  <a:cubicBezTo>
                    <a:pt x="3539" y="419"/>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2"/>
            <p:cNvSpPr/>
            <p:nvPr/>
          </p:nvSpPr>
          <p:spPr>
            <a:xfrm>
              <a:off x="1315530" y="1609182"/>
              <a:ext cx="47980" cy="29793"/>
            </a:xfrm>
            <a:custGeom>
              <a:avLst/>
              <a:gdLst/>
              <a:ahLst/>
              <a:cxnLst/>
              <a:rect l="l" t="t" r="r" b="b"/>
              <a:pathLst>
                <a:path w="3617" h="2246" extrusionOk="0">
                  <a:moveTo>
                    <a:pt x="1" y="1"/>
                  </a:moveTo>
                  <a:lnTo>
                    <a:pt x="1" y="1"/>
                  </a:lnTo>
                  <a:cubicBezTo>
                    <a:pt x="1" y="1"/>
                    <a:pt x="1" y="1"/>
                    <a:pt x="1" y="1"/>
                  </a:cubicBezTo>
                  <a:close/>
                  <a:moveTo>
                    <a:pt x="3615" y="1"/>
                  </a:moveTo>
                  <a:lnTo>
                    <a:pt x="3615" y="70"/>
                  </a:lnTo>
                  <a:lnTo>
                    <a:pt x="3615" y="70"/>
                  </a:lnTo>
                  <a:cubicBezTo>
                    <a:pt x="3617" y="47"/>
                    <a:pt x="3617" y="24"/>
                    <a:pt x="3615" y="1"/>
                  </a:cubicBezTo>
                  <a:close/>
                  <a:moveTo>
                    <a:pt x="1" y="1"/>
                  </a:moveTo>
                  <a:lnTo>
                    <a:pt x="1" y="1294"/>
                  </a:lnTo>
                  <a:cubicBezTo>
                    <a:pt x="1" y="1827"/>
                    <a:pt x="838" y="2245"/>
                    <a:pt x="1827" y="2245"/>
                  </a:cubicBezTo>
                  <a:cubicBezTo>
                    <a:pt x="2816" y="2245"/>
                    <a:pt x="3615" y="1827"/>
                    <a:pt x="3615" y="1294"/>
                  </a:cubicBezTo>
                  <a:lnTo>
                    <a:pt x="3615" y="70"/>
                  </a:lnTo>
                  <a:lnTo>
                    <a:pt x="3615" y="70"/>
                  </a:lnTo>
                  <a:cubicBezTo>
                    <a:pt x="3579" y="569"/>
                    <a:pt x="2773"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2"/>
            <p:cNvSpPr/>
            <p:nvPr/>
          </p:nvSpPr>
          <p:spPr>
            <a:xfrm>
              <a:off x="1315530" y="1596567"/>
              <a:ext cx="48470" cy="25243"/>
            </a:xfrm>
            <a:custGeom>
              <a:avLst/>
              <a:gdLst/>
              <a:ahLst/>
              <a:cxnLst/>
              <a:rect l="l" t="t" r="r" b="b"/>
              <a:pathLst>
                <a:path w="3654" h="1903" extrusionOk="0">
                  <a:moveTo>
                    <a:pt x="1827" y="1"/>
                  </a:moveTo>
                  <a:cubicBezTo>
                    <a:pt x="838" y="1"/>
                    <a:pt x="1" y="419"/>
                    <a:pt x="1" y="952"/>
                  </a:cubicBezTo>
                  <a:cubicBezTo>
                    <a:pt x="1" y="1484"/>
                    <a:pt x="838" y="1903"/>
                    <a:pt x="1827" y="1903"/>
                  </a:cubicBezTo>
                  <a:cubicBezTo>
                    <a:pt x="2816" y="1903"/>
                    <a:pt x="3615" y="1484"/>
                    <a:pt x="3615" y="952"/>
                  </a:cubicBezTo>
                  <a:cubicBezTo>
                    <a:pt x="3653"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2"/>
            <p:cNvSpPr/>
            <p:nvPr/>
          </p:nvSpPr>
          <p:spPr>
            <a:xfrm>
              <a:off x="1235794" y="1654097"/>
              <a:ext cx="47966" cy="29289"/>
            </a:xfrm>
            <a:custGeom>
              <a:avLst/>
              <a:gdLst/>
              <a:ahLst/>
              <a:cxnLst/>
              <a:rect l="l" t="t" r="r" b="b"/>
              <a:pathLst>
                <a:path w="3616" h="2208" extrusionOk="0">
                  <a:moveTo>
                    <a:pt x="1" y="1"/>
                  </a:moveTo>
                  <a:lnTo>
                    <a:pt x="1" y="1256"/>
                  </a:lnTo>
                  <a:cubicBezTo>
                    <a:pt x="1" y="1789"/>
                    <a:pt x="800" y="2207"/>
                    <a:pt x="1789" y="2207"/>
                  </a:cubicBezTo>
                  <a:cubicBezTo>
                    <a:pt x="2816" y="2207"/>
                    <a:pt x="3615" y="1789"/>
                    <a:pt x="3615" y="1256"/>
                  </a:cubicBezTo>
                  <a:lnTo>
                    <a:pt x="3615" y="1"/>
                  </a:lnTo>
                  <a:cubicBezTo>
                    <a:pt x="3615" y="495"/>
                    <a:pt x="2778" y="952"/>
                    <a:pt x="1789" y="952"/>
                  </a:cubicBezTo>
                  <a:cubicBezTo>
                    <a:pt x="800"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2"/>
            <p:cNvSpPr/>
            <p:nvPr/>
          </p:nvSpPr>
          <p:spPr>
            <a:xfrm>
              <a:off x="1235794" y="1640474"/>
              <a:ext cx="47966" cy="25243"/>
            </a:xfrm>
            <a:custGeom>
              <a:avLst/>
              <a:gdLst/>
              <a:ahLst/>
              <a:cxnLst/>
              <a:rect l="l" t="t" r="r" b="b"/>
              <a:pathLst>
                <a:path w="3616" h="1903" extrusionOk="0">
                  <a:moveTo>
                    <a:pt x="1789" y="1"/>
                  </a:moveTo>
                  <a:cubicBezTo>
                    <a:pt x="800" y="1"/>
                    <a:pt x="1" y="457"/>
                    <a:pt x="1" y="952"/>
                  </a:cubicBezTo>
                  <a:cubicBezTo>
                    <a:pt x="1" y="1484"/>
                    <a:pt x="800" y="1903"/>
                    <a:pt x="1789" y="1903"/>
                  </a:cubicBezTo>
                  <a:cubicBezTo>
                    <a:pt x="2816" y="1903"/>
                    <a:pt x="3615" y="1484"/>
                    <a:pt x="3615" y="952"/>
                  </a:cubicBezTo>
                  <a:cubicBezTo>
                    <a:pt x="3615" y="457"/>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2"/>
            <p:cNvGrpSpPr/>
            <p:nvPr/>
          </p:nvGrpSpPr>
          <p:grpSpPr>
            <a:xfrm>
              <a:off x="930991" y="1420447"/>
              <a:ext cx="444112" cy="274042"/>
              <a:chOff x="930991" y="1268047"/>
              <a:chExt cx="444112" cy="274042"/>
            </a:xfrm>
          </p:grpSpPr>
          <p:sp>
            <p:nvSpPr>
              <p:cNvPr id="658" name="Google Shape;658;p32"/>
              <p:cNvSpPr/>
              <p:nvPr/>
            </p:nvSpPr>
            <p:spPr>
              <a:xfrm>
                <a:off x="1004161" y="1374021"/>
                <a:ext cx="70663" cy="42912"/>
              </a:xfrm>
              <a:custGeom>
                <a:avLst/>
                <a:gdLst/>
                <a:ahLst/>
                <a:cxnLst/>
                <a:rect l="l" t="t" r="r" b="b"/>
                <a:pathLst>
                  <a:path w="5327" h="3235" extrusionOk="0">
                    <a:moveTo>
                      <a:pt x="4984" y="723"/>
                    </a:moveTo>
                    <a:lnTo>
                      <a:pt x="4984" y="1751"/>
                    </a:lnTo>
                    <a:cubicBezTo>
                      <a:pt x="4984" y="2435"/>
                      <a:pt x="3957" y="2968"/>
                      <a:pt x="2664" y="2968"/>
                    </a:cubicBezTo>
                    <a:cubicBezTo>
                      <a:pt x="1408" y="2968"/>
                      <a:pt x="343" y="2397"/>
                      <a:pt x="343" y="1751"/>
                    </a:cubicBezTo>
                    <a:lnTo>
                      <a:pt x="343" y="723"/>
                    </a:lnTo>
                    <a:cubicBezTo>
                      <a:pt x="800" y="1180"/>
                      <a:pt x="1675" y="1484"/>
                      <a:pt x="2664" y="1484"/>
                    </a:cubicBezTo>
                    <a:cubicBezTo>
                      <a:pt x="3653" y="1484"/>
                      <a:pt x="4566" y="1180"/>
                      <a:pt x="4984" y="723"/>
                    </a:cubicBezTo>
                    <a:close/>
                    <a:moveTo>
                      <a:pt x="1" y="1"/>
                    </a:moveTo>
                    <a:lnTo>
                      <a:pt x="1" y="1751"/>
                    </a:lnTo>
                    <a:cubicBezTo>
                      <a:pt x="1" y="2588"/>
                      <a:pt x="1180" y="3234"/>
                      <a:pt x="2664" y="3234"/>
                    </a:cubicBezTo>
                    <a:cubicBezTo>
                      <a:pt x="4186" y="3234"/>
                      <a:pt x="5327" y="2588"/>
                      <a:pt x="5213" y="1751"/>
                    </a:cubicBezTo>
                    <a:lnTo>
                      <a:pt x="5213" y="1"/>
                    </a:lnTo>
                    <a:lnTo>
                      <a:pt x="4946" y="1"/>
                    </a:lnTo>
                    <a:cubicBezTo>
                      <a:pt x="4946" y="685"/>
                      <a:pt x="3881" y="1180"/>
                      <a:pt x="2626" y="1180"/>
                    </a:cubicBezTo>
                    <a:cubicBezTo>
                      <a:pt x="1370" y="1180"/>
                      <a:pt x="267" y="609"/>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2"/>
              <p:cNvSpPr/>
              <p:nvPr/>
            </p:nvSpPr>
            <p:spPr>
              <a:xfrm>
                <a:off x="1004161" y="1354840"/>
                <a:ext cx="70663" cy="38880"/>
              </a:xfrm>
              <a:custGeom>
                <a:avLst/>
                <a:gdLst/>
                <a:ahLst/>
                <a:cxnLst/>
                <a:rect l="l" t="t" r="r" b="b"/>
                <a:pathLst>
                  <a:path w="5327" h="2931" extrusionOk="0">
                    <a:moveTo>
                      <a:pt x="2664" y="305"/>
                    </a:moveTo>
                    <a:cubicBezTo>
                      <a:pt x="3957" y="305"/>
                      <a:pt x="5023" y="838"/>
                      <a:pt x="4984" y="1485"/>
                    </a:cubicBezTo>
                    <a:cubicBezTo>
                      <a:pt x="4984" y="2169"/>
                      <a:pt x="3957" y="2702"/>
                      <a:pt x="2664" y="2702"/>
                    </a:cubicBezTo>
                    <a:cubicBezTo>
                      <a:pt x="1408" y="2702"/>
                      <a:pt x="343" y="2131"/>
                      <a:pt x="343" y="1485"/>
                    </a:cubicBezTo>
                    <a:cubicBezTo>
                      <a:pt x="343" y="838"/>
                      <a:pt x="1370" y="305"/>
                      <a:pt x="2664" y="305"/>
                    </a:cubicBezTo>
                    <a:close/>
                    <a:moveTo>
                      <a:pt x="2664" y="1"/>
                    </a:moveTo>
                    <a:cubicBezTo>
                      <a:pt x="1142" y="1"/>
                      <a:pt x="1" y="648"/>
                      <a:pt x="1" y="1447"/>
                    </a:cubicBezTo>
                    <a:cubicBezTo>
                      <a:pt x="1" y="2245"/>
                      <a:pt x="1180" y="2930"/>
                      <a:pt x="2664" y="2930"/>
                    </a:cubicBezTo>
                    <a:cubicBezTo>
                      <a:pt x="4186" y="2930"/>
                      <a:pt x="5327" y="2322"/>
                      <a:pt x="5327" y="1447"/>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2"/>
              <p:cNvSpPr/>
              <p:nvPr/>
            </p:nvSpPr>
            <p:spPr>
              <a:xfrm>
                <a:off x="1011735" y="1287215"/>
                <a:ext cx="70159" cy="42912"/>
              </a:xfrm>
              <a:custGeom>
                <a:avLst/>
                <a:gdLst/>
                <a:ahLst/>
                <a:cxnLst/>
                <a:rect l="l" t="t" r="r" b="b"/>
                <a:pathLst>
                  <a:path w="5289" h="3235" extrusionOk="0">
                    <a:moveTo>
                      <a:pt x="4984" y="686"/>
                    </a:moveTo>
                    <a:lnTo>
                      <a:pt x="4984" y="1751"/>
                    </a:lnTo>
                    <a:cubicBezTo>
                      <a:pt x="4984" y="2436"/>
                      <a:pt x="3957" y="2930"/>
                      <a:pt x="2663" y="2930"/>
                    </a:cubicBezTo>
                    <a:cubicBezTo>
                      <a:pt x="1408" y="2930"/>
                      <a:pt x="343" y="2360"/>
                      <a:pt x="343" y="1751"/>
                    </a:cubicBezTo>
                    <a:lnTo>
                      <a:pt x="343" y="686"/>
                    </a:lnTo>
                    <a:cubicBezTo>
                      <a:pt x="722" y="1134"/>
                      <a:pt x="1445" y="1457"/>
                      <a:pt x="2370" y="1457"/>
                    </a:cubicBezTo>
                    <a:cubicBezTo>
                      <a:pt x="2466" y="1457"/>
                      <a:pt x="2564" y="1454"/>
                      <a:pt x="2663" y="1447"/>
                    </a:cubicBezTo>
                    <a:cubicBezTo>
                      <a:pt x="3653" y="1447"/>
                      <a:pt x="4566" y="1180"/>
                      <a:pt x="4984" y="686"/>
                    </a:cubicBezTo>
                    <a:close/>
                    <a:moveTo>
                      <a:pt x="0" y="1"/>
                    </a:moveTo>
                    <a:lnTo>
                      <a:pt x="0" y="1751"/>
                    </a:lnTo>
                    <a:cubicBezTo>
                      <a:pt x="0" y="2550"/>
                      <a:pt x="1180" y="3235"/>
                      <a:pt x="2663" y="3235"/>
                    </a:cubicBezTo>
                    <a:cubicBezTo>
                      <a:pt x="4147" y="3235"/>
                      <a:pt x="5289" y="2588"/>
                      <a:pt x="5212" y="1751"/>
                    </a:cubicBezTo>
                    <a:lnTo>
                      <a:pt x="5212" y="1"/>
                    </a:lnTo>
                    <a:lnTo>
                      <a:pt x="4946" y="1"/>
                    </a:lnTo>
                    <a:cubicBezTo>
                      <a:pt x="4946" y="648"/>
                      <a:pt x="3919"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2"/>
              <p:cNvSpPr/>
              <p:nvPr/>
            </p:nvSpPr>
            <p:spPr>
              <a:xfrm>
                <a:off x="1011735" y="1268047"/>
                <a:ext cx="70663" cy="39371"/>
              </a:xfrm>
              <a:custGeom>
                <a:avLst/>
                <a:gdLst/>
                <a:ahLst/>
                <a:cxnLst/>
                <a:rect l="l" t="t" r="r" b="b"/>
                <a:pathLst>
                  <a:path w="5327" h="2968" extrusionOk="0">
                    <a:moveTo>
                      <a:pt x="2663" y="305"/>
                    </a:moveTo>
                    <a:cubicBezTo>
                      <a:pt x="3881" y="305"/>
                      <a:pt x="4984" y="799"/>
                      <a:pt x="4984" y="1484"/>
                    </a:cubicBezTo>
                    <a:cubicBezTo>
                      <a:pt x="4984" y="2169"/>
                      <a:pt x="3957" y="2663"/>
                      <a:pt x="2663" y="2663"/>
                    </a:cubicBezTo>
                    <a:cubicBezTo>
                      <a:pt x="1408" y="2663"/>
                      <a:pt x="343" y="2093"/>
                      <a:pt x="343" y="1484"/>
                    </a:cubicBezTo>
                    <a:cubicBezTo>
                      <a:pt x="343" y="799"/>
                      <a:pt x="1370" y="305"/>
                      <a:pt x="2663" y="305"/>
                    </a:cubicBezTo>
                    <a:close/>
                    <a:moveTo>
                      <a:pt x="2663" y="0"/>
                    </a:moveTo>
                    <a:cubicBezTo>
                      <a:pt x="1142" y="0"/>
                      <a:pt x="0" y="685"/>
                      <a:pt x="0" y="1484"/>
                    </a:cubicBezTo>
                    <a:cubicBezTo>
                      <a:pt x="0" y="2283"/>
                      <a:pt x="1180" y="2968"/>
                      <a:pt x="2663" y="2968"/>
                    </a:cubicBezTo>
                    <a:cubicBezTo>
                      <a:pt x="4147" y="2968"/>
                      <a:pt x="5289" y="2283"/>
                      <a:pt x="5327" y="1484"/>
                    </a:cubicBezTo>
                    <a:cubicBezTo>
                      <a:pt x="5327" y="685"/>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2"/>
              <p:cNvSpPr/>
              <p:nvPr/>
            </p:nvSpPr>
            <p:spPr>
              <a:xfrm>
                <a:off x="930991" y="1332131"/>
                <a:ext cx="70663" cy="42408"/>
              </a:xfrm>
              <a:custGeom>
                <a:avLst/>
                <a:gdLst/>
                <a:ahLst/>
                <a:cxnLst/>
                <a:rect l="l" t="t" r="r" b="b"/>
                <a:pathLst>
                  <a:path w="5327" h="3197" extrusionOk="0">
                    <a:moveTo>
                      <a:pt x="4984" y="686"/>
                    </a:moveTo>
                    <a:lnTo>
                      <a:pt x="4984" y="1751"/>
                    </a:lnTo>
                    <a:cubicBezTo>
                      <a:pt x="4984" y="2398"/>
                      <a:pt x="3881" y="2930"/>
                      <a:pt x="2663" y="2930"/>
                    </a:cubicBezTo>
                    <a:cubicBezTo>
                      <a:pt x="1408" y="2930"/>
                      <a:pt x="343" y="2360"/>
                      <a:pt x="343" y="1751"/>
                    </a:cubicBezTo>
                    <a:lnTo>
                      <a:pt x="343" y="686"/>
                    </a:lnTo>
                    <a:cubicBezTo>
                      <a:pt x="761" y="1180"/>
                      <a:pt x="1674" y="1447"/>
                      <a:pt x="2663" y="1447"/>
                    </a:cubicBezTo>
                    <a:cubicBezTo>
                      <a:pt x="3653" y="1447"/>
                      <a:pt x="4566" y="1180"/>
                      <a:pt x="4984" y="686"/>
                    </a:cubicBezTo>
                    <a:close/>
                    <a:moveTo>
                      <a:pt x="0" y="1"/>
                    </a:moveTo>
                    <a:lnTo>
                      <a:pt x="0" y="1751"/>
                    </a:lnTo>
                    <a:cubicBezTo>
                      <a:pt x="0" y="2550"/>
                      <a:pt x="1180" y="3197"/>
                      <a:pt x="2663" y="3197"/>
                    </a:cubicBezTo>
                    <a:cubicBezTo>
                      <a:pt x="4185" y="3197"/>
                      <a:pt x="5326" y="2550"/>
                      <a:pt x="5212" y="1751"/>
                    </a:cubicBezTo>
                    <a:lnTo>
                      <a:pt x="5212" y="1"/>
                    </a:lnTo>
                    <a:lnTo>
                      <a:pt x="4946" y="1"/>
                    </a:lnTo>
                    <a:cubicBezTo>
                      <a:pt x="4946" y="648"/>
                      <a:pt x="3843"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2"/>
              <p:cNvSpPr/>
              <p:nvPr/>
            </p:nvSpPr>
            <p:spPr>
              <a:xfrm>
                <a:off x="930991" y="1312459"/>
                <a:ext cx="70663" cy="38866"/>
              </a:xfrm>
              <a:custGeom>
                <a:avLst/>
                <a:gdLst/>
                <a:ahLst/>
                <a:cxnLst/>
                <a:rect l="l" t="t" r="r" b="b"/>
                <a:pathLst>
                  <a:path w="5327" h="2930" extrusionOk="0">
                    <a:moveTo>
                      <a:pt x="2663" y="266"/>
                    </a:moveTo>
                    <a:cubicBezTo>
                      <a:pt x="3957" y="266"/>
                      <a:pt x="5022" y="837"/>
                      <a:pt x="4984" y="1484"/>
                    </a:cubicBezTo>
                    <a:cubicBezTo>
                      <a:pt x="4984" y="2131"/>
                      <a:pt x="3881" y="2663"/>
                      <a:pt x="2663" y="2663"/>
                    </a:cubicBezTo>
                    <a:cubicBezTo>
                      <a:pt x="1408" y="2663"/>
                      <a:pt x="343" y="2093"/>
                      <a:pt x="343" y="1484"/>
                    </a:cubicBezTo>
                    <a:cubicBezTo>
                      <a:pt x="343" y="799"/>
                      <a:pt x="1370" y="266"/>
                      <a:pt x="2663" y="266"/>
                    </a:cubicBezTo>
                    <a:close/>
                    <a:moveTo>
                      <a:pt x="2663" y="0"/>
                    </a:moveTo>
                    <a:cubicBezTo>
                      <a:pt x="1142" y="0"/>
                      <a:pt x="0" y="647"/>
                      <a:pt x="0" y="1484"/>
                    </a:cubicBezTo>
                    <a:cubicBezTo>
                      <a:pt x="0" y="2283"/>
                      <a:pt x="1180" y="2930"/>
                      <a:pt x="2663" y="2930"/>
                    </a:cubicBezTo>
                    <a:cubicBezTo>
                      <a:pt x="4185" y="2930"/>
                      <a:pt x="5326" y="2283"/>
                      <a:pt x="5326" y="1484"/>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2"/>
              <p:cNvSpPr/>
              <p:nvPr/>
            </p:nvSpPr>
            <p:spPr>
              <a:xfrm>
                <a:off x="1084905" y="1329106"/>
                <a:ext cx="70159" cy="42912"/>
              </a:xfrm>
              <a:custGeom>
                <a:avLst/>
                <a:gdLst/>
                <a:ahLst/>
                <a:cxnLst/>
                <a:rect l="l" t="t" r="r" b="b"/>
                <a:pathLst>
                  <a:path w="5289" h="3235" extrusionOk="0">
                    <a:moveTo>
                      <a:pt x="4985" y="723"/>
                    </a:moveTo>
                    <a:lnTo>
                      <a:pt x="4985" y="1789"/>
                    </a:lnTo>
                    <a:cubicBezTo>
                      <a:pt x="4985" y="2435"/>
                      <a:pt x="3957" y="2968"/>
                      <a:pt x="2664" y="2968"/>
                    </a:cubicBezTo>
                    <a:cubicBezTo>
                      <a:pt x="1408" y="2968"/>
                      <a:pt x="343" y="2397"/>
                      <a:pt x="343" y="1789"/>
                    </a:cubicBezTo>
                    <a:lnTo>
                      <a:pt x="343" y="723"/>
                    </a:lnTo>
                    <a:cubicBezTo>
                      <a:pt x="738" y="1190"/>
                      <a:pt x="1506" y="1488"/>
                      <a:pt x="2486" y="1488"/>
                    </a:cubicBezTo>
                    <a:cubicBezTo>
                      <a:pt x="2545" y="1488"/>
                      <a:pt x="2604" y="1486"/>
                      <a:pt x="2664" y="1484"/>
                    </a:cubicBezTo>
                    <a:cubicBezTo>
                      <a:pt x="3653" y="1484"/>
                      <a:pt x="4566" y="1218"/>
                      <a:pt x="4985" y="723"/>
                    </a:cubicBezTo>
                    <a:close/>
                    <a:moveTo>
                      <a:pt x="1" y="1"/>
                    </a:moveTo>
                    <a:lnTo>
                      <a:pt x="1" y="1789"/>
                    </a:lnTo>
                    <a:cubicBezTo>
                      <a:pt x="1" y="2588"/>
                      <a:pt x="1180" y="3234"/>
                      <a:pt x="2664" y="3234"/>
                    </a:cubicBezTo>
                    <a:cubicBezTo>
                      <a:pt x="4148" y="3234"/>
                      <a:pt x="5289" y="2626"/>
                      <a:pt x="5251" y="1789"/>
                    </a:cubicBezTo>
                    <a:lnTo>
                      <a:pt x="5251" y="1"/>
                    </a:lnTo>
                    <a:lnTo>
                      <a:pt x="4947" y="1"/>
                    </a:lnTo>
                    <a:cubicBezTo>
                      <a:pt x="4947" y="685"/>
                      <a:pt x="3881" y="1218"/>
                      <a:pt x="2626" y="1218"/>
                    </a:cubicBezTo>
                    <a:cubicBezTo>
                      <a:pt x="1370" y="1218"/>
                      <a:pt x="305" y="647"/>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2"/>
              <p:cNvSpPr/>
              <p:nvPr/>
            </p:nvSpPr>
            <p:spPr>
              <a:xfrm>
                <a:off x="1084905" y="1310429"/>
                <a:ext cx="70663" cy="38880"/>
              </a:xfrm>
              <a:custGeom>
                <a:avLst/>
                <a:gdLst/>
                <a:ahLst/>
                <a:cxnLst/>
                <a:rect l="l" t="t" r="r" b="b"/>
                <a:pathLst>
                  <a:path w="5327" h="2931" extrusionOk="0">
                    <a:moveTo>
                      <a:pt x="2664" y="267"/>
                    </a:moveTo>
                    <a:cubicBezTo>
                      <a:pt x="3957" y="267"/>
                      <a:pt x="4985" y="800"/>
                      <a:pt x="4985" y="1485"/>
                    </a:cubicBezTo>
                    <a:cubicBezTo>
                      <a:pt x="4985" y="2131"/>
                      <a:pt x="3957" y="2664"/>
                      <a:pt x="2664" y="2664"/>
                    </a:cubicBezTo>
                    <a:cubicBezTo>
                      <a:pt x="1408" y="2664"/>
                      <a:pt x="343" y="2093"/>
                      <a:pt x="343" y="1485"/>
                    </a:cubicBezTo>
                    <a:cubicBezTo>
                      <a:pt x="343" y="800"/>
                      <a:pt x="1370" y="267"/>
                      <a:pt x="2664" y="267"/>
                    </a:cubicBezTo>
                    <a:close/>
                    <a:moveTo>
                      <a:pt x="2664" y="1"/>
                    </a:moveTo>
                    <a:cubicBezTo>
                      <a:pt x="1142" y="1"/>
                      <a:pt x="1" y="686"/>
                      <a:pt x="1" y="1485"/>
                    </a:cubicBezTo>
                    <a:cubicBezTo>
                      <a:pt x="1" y="2284"/>
                      <a:pt x="1180" y="2930"/>
                      <a:pt x="2664" y="2930"/>
                    </a:cubicBezTo>
                    <a:cubicBezTo>
                      <a:pt x="4148" y="2930"/>
                      <a:pt x="5289" y="2284"/>
                      <a:pt x="5327" y="1485"/>
                    </a:cubicBezTo>
                    <a:cubicBezTo>
                      <a:pt x="5327" y="686"/>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2"/>
              <p:cNvSpPr/>
              <p:nvPr/>
            </p:nvSpPr>
            <p:spPr>
              <a:xfrm>
                <a:off x="1158088" y="1369989"/>
                <a:ext cx="70663" cy="42395"/>
              </a:xfrm>
              <a:custGeom>
                <a:avLst/>
                <a:gdLst/>
                <a:ahLst/>
                <a:cxnLst/>
                <a:rect l="l" t="t" r="r" b="b"/>
                <a:pathLst>
                  <a:path w="5327" h="3196" extrusionOk="0">
                    <a:moveTo>
                      <a:pt x="4984" y="685"/>
                    </a:moveTo>
                    <a:lnTo>
                      <a:pt x="4984" y="1750"/>
                    </a:lnTo>
                    <a:cubicBezTo>
                      <a:pt x="4984" y="2397"/>
                      <a:pt x="3957" y="2930"/>
                      <a:pt x="2663" y="2930"/>
                    </a:cubicBezTo>
                    <a:cubicBezTo>
                      <a:pt x="1408" y="2930"/>
                      <a:pt x="343" y="2359"/>
                      <a:pt x="343" y="1750"/>
                    </a:cubicBezTo>
                    <a:lnTo>
                      <a:pt x="343" y="685"/>
                    </a:lnTo>
                    <a:cubicBezTo>
                      <a:pt x="761" y="1180"/>
                      <a:pt x="1598" y="1446"/>
                      <a:pt x="2663" y="1446"/>
                    </a:cubicBezTo>
                    <a:cubicBezTo>
                      <a:pt x="3652" y="1446"/>
                      <a:pt x="4565" y="1180"/>
                      <a:pt x="4984" y="685"/>
                    </a:cubicBezTo>
                    <a:close/>
                    <a:moveTo>
                      <a:pt x="0" y="0"/>
                    </a:moveTo>
                    <a:lnTo>
                      <a:pt x="0" y="1750"/>
                    </a:lnTo>
                    <a:cubicBezTo>
                      <a:pt x="0" y="2549"/>
                      <a:pt x="1180" y="3196"/>
                      <a:pt x="2663" y="3196"/>
                    </a:cubicBezTo>
                    <a:cubicBezTo>
                      <a:pt x="4147" y="3196"/>
                      <a:pt x="5326" y="2587"/>
                      <a:pt x="5212" y="1750"/>
                    </a:cubicBezTo>
                    <a:lnTo>
                      <a:pt x="5212" y="0"/>
                    </a:lnTo>
                    <a:lnTo>
                      <a:pt x="4946" y="0"/>
                    </a:lnTo>
                    <a:cubicBezTo>
                      <a:pt x="4946" y="647"/>
                      <a:pt x="3881" y="1180"/>
                      <a:pt x="2625" y="1180"/>
                    </a:cubicBezTo>
                    <a:cubicBezTo>
                      <a:pt x="1370" y="1180"/>
                      <a:pt x="266" y="609"/>
                      <a:pt x="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2"/>
              <p:cNvSpPr/>
              <p:nvPr/>
            </p:nvSpPr>
            <p:spPr>
              <a:xfrm>
                <a:off x="1158088" y="1350304"/>
                <a:ext cx="70663" cy="38866"/>
              </a:xfrm>
              <a:custGeom>
                <a:avLst/>
                <a:gdLst/>
                <a:ahLst/>
                <a:cxnLst/>
                <a:rect l="l" t="t" r="r" b="b"/>
                <a:pathLst>
                  <a:path w="5327" h="2930" extrusionOk="0">
                    <a:moveTo>
                      <a:pt x="2663" y="305"/>
                    </a:moveTo>
                    <a:cubicBezTo>
                      <a:pt x="3957" y="305"/>
                      <a:pt x="4984" y="837"/>
                      <a:pt x="4984" y="1522"/>
                    </a:cubicBezTo>
                    <a:cubicBezTo>
                      <a:pt x="4984" y="2169"/>
                      <a:pt x="3957" y="2702"/>
                      <a:pt x="2663" y="2702"/>
                    </a:cubicBezTo>
                    <a:cubicBezTo>
                      <a:pt x="1408" y="2702"/>
                      <a:pt x="343" y="2131"/>
                      <a:pt x="343" y="1522"/>
                    </a:cubicBezTo>
                    <a:cubicBezTo>
                      <a:pt x="343" y="837"/>
                      <a:pt x="1370" y="305"/>
                      <a:pt x="2663" y="305"/>
                    </a:cubicBezTo>
                    <a:close/>
                    <a:moveTo>
                      <a:pt x="2663" y="0"/>
                    </a:moveTo>
                    <a:cubicBezTo>
                      <a:pt x="1142" y="0"/>
                      <a:pt x="0" y="647"/>
                      <a:pt x="0" y="1484"/>
                    </a:cubicBezTo>
                    <a:cubicBezTo>
                      <a:pt x="0" y="2283"/>
                      <a:pt x="1180" y="2930"/>
                      <a:pt x="2663" y="2930"/>
                    </a:cubicBezTo>
                    <a:cubicBezTo>
                      <a:pt x="4147" y="2930"/>
                      <a:pt x="5326" y="2321"/>
                      <a:pt x="5326" y="1484"/>
                    </a:cubicBezTo>
                    <a:cubicBezTo>
                      <a:pt x="5326" y="647"/>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2"/>
              <p:cNvSpPr/>
              <p:nvPr/>
            </p:nvSpPr>
            <p:spPr>
              <a:xfrm>
                <a:off x="1077848" y="1414400"/>
                <a:ext cx="70159" cy="42899"/>
              </a:xfrm>
              <a:custGeom>
                <a:avLst/>
                <a:gdLst/>
                <a:ahLst/>
                <a:cxnLst/>
                <a:rect l="l" t="t" r="r" b="b"/>
                <a:pathLst>
                  <a:path w="5289" h="3234" extrusionOk="0">
                    <a:moveTo>
                      <a:pt x="4946" y="723"/>
                    </a:moveTo>
                    <a:lnTo>
                      <a:pt x="4946" y="1750"/>
                    </a:lnTo>
                    <a:cubicBezTo>
                      <a:pt x="4946" y="2435"/>
                      <a:pt x="3919" y="2968"/>
                      <a:pt x="2625" y="2968"/>
                    </a:cubicBezTo>
                    <a:cubicBezTo>
                      <a:pt x="1370" y="2968"/>
                      <a:pt x="305" y="2397"/>
                      <a:pt x="305" y="1750"/>
                    </a:cubicBezTo>
                    <a:lnTo>
                      <a:pt x="305" y="723"/>
                    </a:lnTo>
                    <a:cubicBezTo>
                      <a:pt x="761" y="1179"/>
                      <a:pt x="1636" y="1484"/>
                      <a:pt x="2625" y="1484"/>
                    </a:cubicBezTo>
                    <a:cubicBezTo>
                      <a:pt x="3614" y="1484"/>
                      <a:pt x="4527" y="1179"/>
                      <a:pt x="4946" y="723"/>
                    </a:cubicBezTo>
                    <a:close/>
                    <a:moveTo>
                      <a:pt x="0" y="0"/>
                    </a:moveTo>
                    <a:lnTo>
                      <a:pt x="0" y="1750"/>
                    </a:lnTo>
                    <a:cubicBezTo>
                      <a:pt x="0" y="2587"/>
                      <a:pt x="1180" y="3234"/>
                      <a:pt x="2663" y="3234"/>
                    </a:cubicBezTo>
                    <a:cubicBezTo>
                      <a:pt x="4147" y="3234"/>
                      <a:pt x="5288" y="2587"/>
                      <a:pt x="5250" y="1750"/>
                    </a:cubicBezTo>
                    <a:lnTo>
                      <a:pt x="5250" y="0"/>
                    </a:lnTo>
                    <a:lnTo>
                      <a:pt x="4946" y="0"/>
                    </a:lnTo>
                    <a:cubicBezTo>
                      <a:pt x="4946" y="685"/>
                      <a:pt x="3919" y="1179"/>
                      <a:pt x="2625" y="1179"/>
                    </a:cubicBezTo>
                    <a:cubicBezTo>
                      <a:pt x="1370" y="1179"/>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2"/>
              <p:cNvSpPr/>
              <p:nvPr/>
            </p:nvSpPr>
            <p:spPr>
              <a:xfrm>
                <a:off x="1077848" y="1395219"/>
                <a:ext cx="70663" cy="38866"/>
              </a:xfrm>
              <a:custGeom>
                <a:avLst/>
                <a:gdLst/>
                <a:ahLst/>
                <a:cxnLst/>
                <a:rect l="l" t="t" r="r" b="b"/>
                <a:pathLst>
                  <a:path w="5327" h="2930" extrusionOk="0">
                    <a:moveTo>
                      <a:pt x="2663" y="267"/>
                    </a:moveTo>
                    <a:cubicBezTo>
                      <a:pt x="3919" y="267"/>
                      <a:pt x="4984" y="837"/>
                      <a:pt x="4984" y="1446"/>
                    </a:cubicBezTo>
                    <a:cubicBezTo>
                      <a:pt x="4984" y="2131"/>
                      <a:pt x="3957" y="2625"/>
                      <a:pt x="2663" y="2625"/>
                    </a:cubicBezTo>
                    <a:cubicBezTo>
                      <a:pt x="1446" y="2625"/>
                      <a:pt x="343" y="2055"/>
                      <a:pt x="343" y="1446"/>
                    </a:cubicBezTo>
                    <a:cubicBezTo>
                      <a:pt x="343" y="799"/>
                      <a:pt x="1370" y="267"/>
                      <a:pt x="2663" y="267"/>
                    </a:cubicBezTo>
                    <a:close/>
                    <a:moveTo>
                      <a:pt x="2663" y="0"/>
                    </a:moveTo>
                    <a:cubicBezTo>
                      <a:pt x="1141" y="0"/>
                      <a:pt x="0" y="647"/>
                      <a:pt x="0" y="1446"/>
                    </a:cubicBezTo>
                    <a:cubicBezTo>
                      <a:pt x="0" y="2245"/>
                      <a:pt x="1180" y="2930"/>
                      <a:pt x="2663" y="2930"/>
                    </a:cubicBezTo>
                    <a:cubicBezTo>
                      <a:pt x="4147" y="2930"/>
                      <a:pt x="5326" y="2283"/>
                      <a:pt x="5326" y="1446"/>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2"/>
              <p:cNvSpPr/>
              <p:nvPr/>
            </p:nvSpPr>
            <p:spPr>
              <a:xfrm>
                <a:off x="1231258" y="1411866"/>
                <a:ext cx="70663" cy="42912"/>
              </a:xfrm>
              <a:custGeom>
                <a:avLst/>
                <a:gdLst/>
                <a:ahLst/>
                <a:cxnLst/>
                <a:rect l="l" t="t" r="r" b="b"/>
                <a:pathLst>
                  <a:path w="5327" h="3235" extrusionOk="0">
                    <a:moveTo>
                      <a:pt x="4984" y="724"/>
                    </a:moveTo>
                    <a:lnTo>
                      <a:pt x="4984" y="1751"/>
                    </a:lnTo>
                    <a:cubicBezTo>
                      <a:pt x="4984" y="2436"/>
                      <a:pt x="3957" y="2968"/>
                      <a:pt x="2664" y="2968"/>
                    </a:cubicBezTo>
                    <a:cubicBezTo>
                      <a:pt x="1408" y="2968"/>
                      <a:pt x="343" y="2398"/>
                      <a:pt x="343" y="1751"/>
                    </a:cubicBezTo>
                    <a:lnTo>
                      <a:pt x="343" y="724"/>
                    </a:lnTo>
                    <a:cubicBezTo>
                      <a:pt x="761" y="1180"/>
                      <a:pt x="1636" y="1485"/>
                      <a:pt x="2664" y="1485"/>
                    </a:cubicBezTo>
                    <a:cubicBezTo>
                      <a:pt x="3653" y="1485"/>
                      <a:pt x="4566" y="1180"/>
                      <a:pt x="4984" y="724"/>
                    </a:cubicBezTo>
                    <a:close/>
                    <a:moveTo>
                      <a:pt x="1" y="1"/>
                    </a:moveTo>
                    <a:lnTo>
                      <a:pt x="1" y="1751"/>
                    </a:lnTo>
                    <a:cubicBezTo>
                      <a:pt x="1" y="2588"/>
                      <a:pt x="1180" y="3235"/>
                      <a:pt x="2664" y="3235"/>
                    </a:cubicBezTo>
                    <a:cubicBezTo>
                      <a:pt x="4147" y="3235"/>
                      <a:pt x="5327" y="2626"/>
                      <a:pt x="5251" y="1751"/>
                    </a:cubicBezTo>
                    <a:lnTo>
                      <a:pt x="5251" y="1"/>
                    </a:lnTo>
                    <a:lnTo>
                      <a:pt x="4946" y="1"/>
                    </a:lnTo>
                    <a:cubicBezTo>
                      <a:pt x="4946" y="686"/>
                      <a:pt x="3919" y="1180"/>
                      <a:pt x="2626"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2"/>
              <p:cNvSpPr/>
              <p:nvPr/>
            </p:nvSpPr>
            <p:spPr>
              <a:xfrm>
                <a:off x="1231258" y="1392194"/>
                <a:ext cx="70663" cy="39371"/>
              </a:xfrm>
              <a:custGeom>
                <a:avLst/>
                <a:gdLst/>
                <a:ahLst/>
                <a:cxnLst/>
                <a:rect l="l" t="t" r="r" b="b"/>
                <a:pathLst>
                  <a:path w="5327" h="2968" extrusionOk="0">
                    <a:moveTo>
                      <a:pt x="2664" y="343"/>
                    </a:moveTo>
                    <a:cubicBezTo>
                      <a:pt x="3957" y="343"/>
                      <a:pt x="4984" y="875"/>
                      <a:pt x="4984" y="1522"/>
                    </a:cubicBezTo>
                    <a:cubicBezTo>
                      <a:pt x="4984" y="2207"/>
                      <a:pt x="3957" y="2739"/>
                      <a:pt x="2664" y="2739"/>
                    </a:cubicBezTo>
                    <a:cubicBezTo>
                      <a:pt x="1408" y="2739"/>
                      <a:pt x="343" y="2169"/>
                      <a:pt x="343" y="1522"/>
                    </a:cubicBezTo>
                    <a:cubicBezTo>
                      <a:pt x="343" y="875"/>
                      <a:pt x="1370" y="343"/>
                      <a:pt x="2664" y="343"/>
                    </a:cubicBezTo>
                    <a:close/>
                    <a:moveTo>
                      <a:pt x="2664" y="0"/>
                    </a:moveTo>
                    <a:cubicBezTo>
                      <a:pt x="1142" y="0"/>
                      <a:pt x="1" y="685"/>
                      <a:pt x="1" y="1484"/>
                    </a:cubicBezTo>
                    <a:cubicBezTo>
                      <a:pt x="1" y="2283"/>
                      <a:pt x="1180" y="2968"/>
                      <a:pt x="2664" y="2968"/>
                    </a:cubicBezTo>
                    <a:cubicBezTo>
                      <a:pt x="4147" y="2968"/>
                      <a:pt x="5327" y="2359"/>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2"/>
              <p:cNvSpPr/>
              <p:nvPr/>
            </p:nvSpPr>
            <p:spPr>
              <a:xfrm>
                <a:off x="1151018" y="1456782"/>
                <a:ext cx="70159" cy="42912"/>
              </a:xfrm>
              <a:custGeom>
                <a:avLst/>
                <a:gdLst/>
                <a:ahLst/>
                <a:cxnLst/>
                <a:rect l="l" t="t" r="r" b="b"/>
                <a:pathLst>
                  <a:path w="5289" h="3235" extrusionOk="0">
                    <a:moveTo>
                      <a:pt x="4946" y="724"/>
                    </a:moveTo>
                    <a:lnTo>
                      <a:pt x="4946" y="1751"/>
                    </a:lnTo>
                    <a:cubicBezTo>
                      <a:pt x="4946" y="2436"/>
                      <a:pt x="3919" y="2968"/>
                      <a:pt x="2626" y="2968"/>
                    </a:cubicBezTo>
                    <a:cubicBezTo>
                      <a:pt x="1370" y="2968"/>
                      <a:pt x="305" y="2360"/>
                      <a:pt x="305" y="1751"/>
                    </a:cubicBezTo>
                    <a:lnTo>
                      <a:pt x="305" y="724"/>
                    </a:lnTo>
                    <a:cubicBezTo>
                      <a:pt x="761" y="1180"/>
                      <a:pt x="1636" y="1484"/>
                      <a:pt x="2626" y="1484"/>
                    </a:cubicBezTo>
                    <a:cubicBezTo>
                      <a:pt x="3615" y="1484"/>
                      <a:pt x="4528" y="1180"/>
                      <a:pt x="4946" y="724"/>
                    </a:cubicBezTo>
                    <a:close/>
                    <a:moveTo>
                      <a:pt x="1" y="1"/>
                    </a:moveTo>
                    <a:lnTo>
                      <a:pt x="1" y="1751"/>
                    </a:lnTo>
                    <a:cubicBezTo>
                      <a:pt x="1" y="2550"/>
                      <a:pt x="1180" y="3235"/>
                      <a:pt x="2664" y="3235"/>
                    </a:cubicBezTo>
                    <a:cubicBezTo>
                      <a:pt x="4147" y="3235"/>
                      <a:pt x="5289" y="2550"/>
                      <a:pt x="5251" y="1751"/>
                    </a:cubicBezTo>
                    <a:lnTo>
                      <a:pt x="5251" y="1"/>
                    </a:lnTo>
                    <a:lnTo>
                      <a:pt x="4946" y="1"/>
                    </a:lnTo>
                    <a:cubicBezTo>
                      <a:pt x="4946" y="648"/>
                      <a:pt x="3919" y="1180"/>
                      <a:pt x="2626" y="1180"/>
                    </a:cubicBezTo>
                    <a:cubicBezTo>
                      <a:pt x="1408" y="1180"/>
                      <a:pt x="305" y="609"/>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2"/>
              <p:cNvSpPr/>
              <p:nvPr/>
            </p:nvSpPr>
            <p:spPr>
              <a:xfrm>
                <a:off x="1151018" y="1437110"/>
                <a:ext cx="70663" cy="39371"/>
              </a:xfrm>
              <a:custGeom>
                <a:avLst/>
                <a:gdLst/>
                <a:ahLst/>
                <a:cxnLst/>
                <a:rect l="l" t="t" r="r" b="b"/>
                <a:pathLst>
                  <a:path w="5327" h="2968" extrusionOk="0">
                    <a:moveTo>
                      <a:pt x="2664" y="304"/>
                    </a:moveTo>
                    <a:cubicBezTo>
                      <a:pt x="3919" y="304"/>
                      <a:pt x="4984" y="799"/>
                      <a:pt x="4984" y="1484"/>
                    </a:cubicBezTo>
                    <a:cubicBezTo>
                      <a:pt x="4984" y="2131"/>
                      <a:pt x="3957" y="2663"/>
                      <a:pt x="2664" y="2663"/>
                    </a:cubicBezTo>
                    <a:cubicBezTo>
                      <a:pt x="1446" y="2663"/>
                      <a:pt x="343" y="2131"/>
                      <a:pt x="343" y="1484"/>
                    </a:cubicBezTo>
                    <a:cubicBezTo>
                      <a:pt x="343" y="799"/>
                      <a:pt x="1370" y="304"/>
                      <a:pt x="2664" y="304"/>
                    </a:cubicBezTo>
                    <a:close/>
                    <a:moveTo>
                      <a:pt x="2664" y="0"/>
                    </a:moveTo>
                    <a:cubicBezTo>
                      <a:pt x="1142" y="0"/>
                      <a:pt x="1" y="685"/>
                      <a:pt x="1" y="1484"/>
                    </a:cubicBezTo>
                    <a:cubicBezTo>
                      <a:pt x="1" y="2283"/>
                      <a:pt x="1180" y="2967"/>
                      <a:pt x="2664" y="2967"/>
                    </a:cubicBezTo>
                    <a:cubicBezTo>
                      <a:pt x="4147" y="2967"/>
                      <a:pt x="5327" y="2283"/>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2"/>
              <p:cNvSpPr/>
              <p:nvPr/>
            </p:nvSpPr>
            <p:spPr>
              <a:xfrm>
                <a:off x="1304441" y="1454261"/>
                <a:ext cx="70663" cy="42912"/>
              </a:xfrm>
              <a:custGeom>
                <a:avLst/>
                <a:gdLst/>
                <a:ahLst/>
                <a:cxnLst/>
                <a:rect l="l" t="t" r="r" b="b"/>
                <a:pathLst>
                  <a:path w="5327" h="3235" extrusionOk="0">
                    <a:moveTo>
                      <a:pt x="4984" y="723"/>
                    </a:moveTo>
                    <a:lnTo>
                      <a:pt x="4984" y="1751"/>
                    </a:lnTo>
                    <a:cubicBezTo>
                      <a:pt x="4984" y="2435"/>
                      <a:pt x="3957" y="2930"/>
                      <a:pt x="2663" y="2930"/>
                    </a:cubicBezTo>
                    <a:cubicBezTo>
                      <a:pt x="1446" y="2930"/>
                      <a:pt x="342" y="2359"/>
                      <a:pt x="342" y="1751"/>
                    </a:cubicBezTo>
                    <a:lnTo>
                      <a:pt x="342" y="723"/>
                    </a:lnTo>
                    <a:cubicBezTo>
                      <a:pt x="740" y="1157"/>
                      <a:pt x="1582" y="1487"/>
                      <a:pt x="2513" y="1487"/>
                    </a:cubicBezTo>
                    <a:cubicBezTo>
                      <a:pt x="2563" y="1487"/>
                      <a:pt x="2613" y="1486"/>
                      <a:pt x="2663" y="1484"/>
                    </a:cubicBezTo>
                    <a:cubicBezTo>
                      <a:pt x="3652" y="1484"/>
                      <a:pt x="4565" y="1180"/>
                      <a:pt x="4984" y="723"/>
                    </a:cubicBezTo>
                    <a:close/>
                    <a:moveTo>
                      <a:pt x="0" y="1"/>
                    </a:moveTo>
                    <a:lnTo>
                      <a:pt x="0" y="1751"/>
                    </a:lnTo>
                    <a:cubicBezTo>
                      <a:pt x="0" y="2550"/>
                      <a:pt x="1179" y="3234"/>
                      <a:pt x="2663" y="3234"/>
                    </a:cubicBezTo>
                    <a:cubicBezTo>
                      <a:pt x="4147" y="3234"/>
                      <a:pt x="5326" y="2626"/>
                      <a:pt x="5250" y="1751"/>
                    </a:cubicBezTo>
                    <a:lnTo>
                      <a:pt x="5250" y="1"/>
                    </a:lnTo>
                    <a:lnTo>
                      <a:pt x="4946" y="1"/>
                    </a:lnTo>
                    <a:cubicBezTo>
                      <a:pt x="4946" y="647"/>
                      <a:pt x="3881" y="1180"/>
                      <a:pt x="2625" y="1180"/>
                    </a:cubicBezTo>
                    <a:cubicBezTo>
                      <a:pt x="1370" y="1180"/>
                      <a:pt x="304" y="609"/>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2"/>
              <p:cNvSpPr/>
              <p:nvPr/>
            </p:nvSpPr>
            <p:spPr>
              <a:xfrm>
                <a:off x="1304441" y="1435080"/>
                <a:ext cx="70663" cy="39384"/>
              </a:xfrm>
              <a:custGeom>
                <a:avLst/>
                <a:gdLst/>
                <a:ahLst/>
                <a:cxnLst/>
                <a:rect l="l" t="t" r="r" b="b"/>
                <a:pathLst>
                  <a:path w="5327" h="2969" extrusionOk="0">
                    <a:moveTo>
                      <a:pt x="2663" y="305"/>
                    </a:moveTo>
                    <a:cubicBezTo>
                      <a:pt x="3957" y="305"/>
                      <a:pt x="4984" y="838"/>
                      <a:pt x="4984" y="1485"/>
                    </a:cubicBezTo>
                    <a:cubicBezTo>
                      <a:pt x="4984" y="2169"/>
                      <a:pt x="3957" y="2664"/>
                      <a:pt x="2663" y="2664"/>
                    </a:cubicBezTo>
                    <a:cubicBezTo>
                      <a:pt x="1408" y="2664"/>
                      <a:pt x="342" y="2093"/>
                      <a:pt x="342" y="1485"/>
                    </a:cubicBezTo>
                    <a:cubicBezTo>
                      <a:pt x="342" y="838"/>
                      <a:pt x="1370" y="305"/>
                      <a:pt x="2663" y="305"/>
                    </a:cubicBezTo>
                    <a:close/>
                    <a:moveTo>
                      <a:pt x="2663" y="1"/>
                    </a:moveTo>
                    <a:cubicBezTo>
                      <a:pt x="1141" y="1"/>
                      <a:pt x="0" y="686"/>
                      <a:pt x="0" y="1485"/>
                    </a:cubicBezTo>
                    <a:cubicBezTo>
                      <a:pt x="0" y="2284"/>
                      <a:pt x="1179" y="2968"/>
                      <a:pt x="2663" y="2968"/>
                    </a:cubicBezTo>
                    <a:cubicBezTo>
                      <a:pt x="4147" y="2968"/>
                      <a:pt x="5326" y="2284"/>
                      <a:pt x="5326" y="1485"/>
                    </a:cubicBezTo>
                    <a:cubicBezTo>
                      <a:pt x="5326" y="686"/>
                      <a:pt x="4185" y="1"/>
                      <a:pt x="2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2"/>
              <p:cNvSpPr/>
              <p:nvPr/>
            </p:nvSpPr>
            <p:spPr>
              <a:xfrm>
                <a:off x="1224188" y="1499177"/>
                <a:ext cx="70172" cy="42912"/>
              </a:xfrm>
              <a:custGeom>
                <a:avLst/>
                <a:gdLst/>
                <a:ahLst/>
                <a:cxnLst/>
                <a:rect l="l" t="t" r="r" b="b"/>
                <a:pathLst>
                  <a:path w="5290" h="3235" extrusionOk="0">
                    <a:moveTo>
                      <a:pt x="5023" y="685"/>
                    </a:moveTo>
                    <a:lnTo>
                      <a:pt x="5023" y="1751"/>
                    </a:lnTo>
                    <a:cubicBezTo>
                      <a:pt x="5023" y="2397"/>
                      <a:pt x="3958" y="2930"/>
                      <a:pt x="2664" y="2930"/>
                    </a:cubicBezTo>
                    <a:cubicBezTo>
                      <a:pt x="1447" y="2930"/>
                      <a:pt x="343" y="2359"/>
                      <a:pt x="343" y="1751"/>
                    </a:cubicBezTo>
                    <a:lnTo>
                      <a:pt x="343" y="685"/>
                    </a:lnTo>
                    <a:cubicBezTo>
                      <a:pt x="762" y="1180"/>
                      <a:pt x="1637" y="1446"/>
                      <a:pt x="2664" y="1446"/>
                    </a:cubicBezTo>
                    <a:cubicBezTo>
                      <a:pt x="3653" y="1446"/>
                      <a:pt x="4566" y="1180"/>
                      <a:pt x="5023" y="685"/>
                    </a:cubicBezTo>
                    <a:close/>
                    <a:moveTo>
                      <a:pt x="1" y="0"/>
                    </a:moveTo>
                    <a:lnTo>
                      <a:pt x="1" y="1751"/>
                    </a:lnTo>
                    <a:cubicBezTo>
                      <a:pt x="1" y="2549"/>
                      <a:pt x="1218" y="3234"/>
                      <a:pt x="2664" y="3234"/>
                    </a:cubicBezTo>
                    <a:cubicBezTo>
                      <a:pt x="4148" y="3234"/>
                      <a:pt x="5289" y="2549"/>
                      <a:pt x="5251" y="1751"/>
                    </a:cubicBezTo>
                    <a:lnTo>
                      <a:pt x="5251" y="0"/>
                    </a:lnTo>
                    <a:lnTo>
                      <a:pt x="4947" y="0"/>
                    </a:lnTo>
                    <a:cubicBezTo>
                      <a:pt x="4947" y="647"/>
                      <a:pt x="3920" y="1180"/>
                      <a:pt x="2626" y="1180"/>
                    </a:cubicBezTo>
                    <a:cubicBezTo>
                      <a:pt x="1371" y="1180"/>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2"/>
              <p:cNvSpPr/>
              <p:nvPr/>
            </p:nvSpPr>
            <p:spPr>
              <a:xfrm>
                <a:off x="1224188" y="1479491"/>
                <a:ext cx="70676" cy="38880"/>
              </a:xfrm>
              <a:custGeom>
                <a:avLst/>
                <a:gdLst/>
                <a:ahLst/>
                <a:cxnLst/>
                <a:rect l="l" t="t" r="r" b="b"/>
                <a:pathLst>
                  <a:path w="5328" h="2931" extrusionOk="0">
                    <a:moveTo>
                      <a:pt x="2664" y="343"/>
                    </a:moveTo>
                    <a:cubicBezTo>
                      <a:pt x="3920" y="343"/>
                      <a:pt x="4985" y="838"/>
                      <a:pt x="5023" y="1523"/>
                    </a:cubicBezTo>
                    <a:cubicBezTo>
                      <a:pt x="5023" y="2169"/>
                      <a:pt x="3958" y="2702"/>
                      <a:pt x="2664" y="2702"/>
                    </a:cubicBezTo>
                    <a:cubicBezTo>
                      <a:pt x="1447" y="2702"/>
                      <a:pt x="343" y="2131"/>
                      <a:pt x="343" y="1523"/>
                    </a:cubicBezTo>
                    <a:cubicBezTo>
                      <a:pt x="343" y="838"/>
                      <a:pt x="1371" y="343"/>
                      <a:pt x="2664" y="343"/>
                    </a:cubicBezTo>
                    <a:close/>
                    <a:moveTo>
                      <a:pt x="2664" y="1"/>
                    </a:moveTo>
                    <a:cubicBezTo>
                      <a:pt x="1142" y="1"/>
                      <a:pt x="1" y="648"/>
                      <a:pt x="1" y="1484"/>
                    </a:cubicBezTo>
                    <a:cubicBezTo>
                      <a:pt x="1" y="2283"/>
                      <a:pt x="1218" y="2930"/>
                      <a:pt x="2664" y="2930"/>
                    </a:cubicBezTo>
                    <a:cubicBezTo>
                      <a:pt x="4148" y="2930"/>
                      <a:pt x="5327" y="2283"/>
                      <a:pt x="5327" y="1484"/>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3"/>
          <p:cNvSpPr/>
          <p:nvPr/>
        </p:nvSpPr>
        <p:spPr>
          <a:xfrm>
            <a:off x="901350" y="1968500"/>
            <a:ext cx="7120800" cy="2173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3"/>
          <p:cNvSpPr txBox="1">
            <a:spLocks noGrp="1"/>
          </p:cNvSpPr>
          <p:nvPr>
            <p:ph type="subTitle" idx="1"/>
          </p:nvPr>
        </p:nvSpPr>
        <p:spPr>
          <a:xfrm>
            <a:off x="1418590" y="2214245"/>
            <a:ext cx="6183630" cy="168211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1400" dirty="0"/>
              <a:t>Drug information systems are becoming increasingly popular as they help patients make informed decisions about their health. These systems use various factors such as ratings, reviews, medical conditions, and useful counts suggest drugs to patients .</a:t>
            </a:r>
            <a:endParaRPr lang="en-GB" sz="1400" dirty="0"/>
          </a:p>
          <a:p>
            <a:pPr marL="0" lvl="0" indent="0" algn="just" rtl="0">
              <a:spcBef>
                <a:spcPts val="0"/>
              </a:spcBef>
              <a:spcAft>
                <a:spcPts val="0"/>
              </a:spcAft>
              <a:buNone/>
            </a:pPr>
            <a:endParaRPr lang="en-GB" sz="1400" dirty="0"/>
          </a:p>
          <a:p>
            <a:pPr marL="0" lvl="0" indent="0" algn="just" rtl="0">
              <a:spcBef>
                <a:spcPts val="0"/>
              </a:spcBef>
              <a:spcAft>
                <a:spcPts val="0"/>
              </a:spcAft>
              <a:buNone/>
            </a:pPr>
            <a:r>
              <a:rPr lang="en-GB" sz="1400" dirty="0"/>
              <a:t>Based on these factors, drug information systems can provide personalized suggestion to patients based on their medical condition and reviews of the drugs from other patients. </a:t>
            </a:r>
            <a:endParaRPr lang="en-GB" sz="1400" dirty="0"/>
          </a:p>
        </p:txBody>
      </p:sp>
      <p:sp>
        <p:nvSpPr>
          <p:cNvPr id="684" name="Google Shape;684;p33"/>
          <p:cNvSpPr txBox="1">
            <a:spLocks noGrp="1"/>
          </p:cNvSpPr>
          <p:nvPr>
            <p:ph type="title"/>
          </p:nvPr>
        </p:nvSpPr>
        <p:spPr>
          <a:xfrm>
            <a:off x="2725420" y="771525"/>
            <a:ext cx="3693795" cy="842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Introduction</a:t>
            </a:r>
            <a:endParaRPr lang="en-GB"/>
          </a:p>
        </p:txBody>
      </p:sp>
      <p:grpSp>
        <p:nvGrpSpPr>
          <p:cNvPr id="685" name="Google Shape;685;p33"/>
          <p:cNvGrpSpPr/>
          <p:nvPr/>
        </p:nvGrpSpPr>
        <p:grpSpPr>
          <a:xfrm>
            <a:off x="7351744" y="3159053"/>
            <a:ext cx="1192811" cy="841869"/>
            <a:chOff x="3050539" y="1325695"/>
            <a:chExt cx="667681" cy="471239"/>
          </a:xfrm>
        </p:grpSpPr>
        <p:sp>
          <p:nvSpPr>
            <p:cNvPr id="686" name="Google Shape;686;p33"/>
            <p:cNvSpPr/>
            <p:nvPr/>
          </p:nvSpPr>
          <p:spPr>
            <a:xfrm>
              <a:off x="3050539" y="1411865"/>
              <a:ext cx="667681" cy="385070"/>
            </a:xfrm>
            <a:custGeom>
              <a:avLst/>
              <a:gdLst/>
              <a:ahLst/>
              <a:cxnLst/>
              <a:rect l="l" t="t" r="r" b="b"/>
              <a:pathLst>
                <a:path w="50334" h="29029" extrusionOk="0">
                  <a:moveTo>
                    <a:pt x="32491" y="1"/>
                  </a:moveTo>
                  <a:lnTo>
                    <a:pt x="1" y="18718"/>
                  </a:lnTo>
                  <a:lnTo>
                    <a:pt x="17806" y="29028"/>
                  </a:lnTo>
                  <a:lnTo>
                    <a:pt x="50333" y="10272"/>
                  </a:lnTo>
                  <a:lnTo>
                    <a:pt x="32491" y="1"/>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3"/>
            <p:cNvSpPr/>
            <p:nvPr/>
          </p:nvSpPr>
          <p:spPr>
            <a:xfrm>
              <a:off x="3088398" y="1327088"/>
              <a:ext cx="589948" cy="340645"/>
            </a:xfrm>
            <a:custGeom>
              <a:avLst/>
              <a:gdLst/>
              <a:ahLst/>
              <a:cxnLst/>
              <a:rect l="l" t="t" r="r" b="b"/>
              <a:pathLst>
                <a:path w="44474" h="25680" extrusionOk="0">
                  <a:moveTo>
                    <a:pt x="29446" y="0"/>
                  </a:moveTo>
                  <a:lnTo>
                    <a:pt x="0" y="17044"/>
                  </a:lnTo>
                  <a:lnTo>
                    <a:pt x="15028" y="25680"/>
                  </a:lnTo>
                  <a:lnTo>
                    <a:pt x="44474" y="8712"/>
                  </a:lnTo>
                  <a:lnTo>
                    <a:pt x="294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3"/>
            <p:cNvSpPr/>
            <p:nvPr/>
          </p:nvSpPr>
          <p:spPr>
            <a:xfrm>
              <a:off x="3157031" y="1470907"/>
              <a:ext cx="312895" cy="180683"/>
            </a:xfrm>
            <a:custGeom>
              <a:avLst/>
              <a:gdLst/>
              <a:ahLst/>
              <a:cxnLst/>
              <a:rect l="l" t="t" r="r" b="b"/>
              <a:pathLst>
                <a:path w="23588" h="13621" extrusionOk="0">
                  <a:moveTo>
                    <a:pt x="13772" y="1"/>
                  </a:moveTo>
                  <a:lnTo>
                    <a:pt x="0" y="7914"/>
                  </a:lnTo>
                  <a:lnTo>
                    <a:pt x="9854" y="13620"/>
                  </a:lnTo>
                  <a:lnTo>
                    <a:pt x="23588" y="5707"/>
                  </a:lnTo>
                  <a:lnTo>
                    <a:pt x="13772" y="1"/>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3"/>
            <p:cNvSpPr/>
            <p:nvPr/>
          </p:nvSpPr>
          <p:spPr>
            <a:xfrm>
              <a:off x="3120194" y="1348777"/>
              <a:ext cx="376991" cy="217015"/>
            </a:xfrm>
            <a:custGeom>
              <a:avLst/>
              <a:gdLst/>
              <a:ahLst/>
              <a:cxnLst/>
              <a:rect l="l" t="t" r="r" b="b"/>
              <a:pathLst>
                <a:path w="28420" h="16360" extrusionOk="0">
                  <a:moveTo>
                    <a:pt x="27088" y="1"/>
                  </a:moveTo>
                  <a:lnTo>
                    <a:pt x="0" y="15637"/>
                  </a:lnTo>
                  <a:lnTo>
                    <a:pt x="1332" y="16360"/>
                  </a:lnTo>
                  <a:lnTo>
                    <a:pt x="28419" y="686"/>
                  </a:lnTo>
                  <a:lnTo>
                    <a:pt x="27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33"/>
            <p:cNvSpPr/>
            <p:nvPr/>
          </p:nvSpPr>
          <p:spPr>
            <a:xfrm>
              <a:off x="3362426" y="1369470"/>
              <a:ext cx="170084" cy="96410"/>
            </a:xfrm>
            <a:custGeom>
              <a:avLst/>
              <a:gdLst/>
              <a:ahLst/>
              <a:cxnLst/>
              <a:rect l="l" t="t" r="r" b="b"/>
              <a:pathLst>
                <a:path w="12822" h="7268" extrusionOk="0">
                  <a:moveTo>
                    <a:pt x="11490" y="1"/>
                  </a:moveTo>
                  <a:lnTo>
                    <a:pt x="0" y="6620"/>
                  </a:lnTo>
                  <a:lnTo>
                    <a:pt x="1332" y="7267"/>
                  </a:lnTo>
                  <a:lnTo>
                    <a:pt x="12821" y="724"/>
                  </a:lnTo>
                  <a:lnTo>
                    <a:pt x="1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33"/>
            <p:cNvSpPr/>
            <p:nvPr/>
          </p:nvSpPr>
          <p:spPr>
            <a:xfrm>
              <a:off x="3398255" y="1389155"/>
              <a:ext cx="169580" cy="96397"/>
            </a:xfrm>
            <a:custGeom>
              <a:avLst/>
              <a:gdLst/>
              <a:ahLst/>
              <a:cxnLst/>
              <a:rect l="l" t="t" r="r" b="b"/>
              <a:pathLst>
                <a:path w="12784" h="7267" extrusionOk="0">
                  <a:moveTo>
                    <a:pt x="11490" y="1"/>
                  </a:moveTo>
                  <a:lnTo>
                    <a:pt x="0" y="6544"/>
                  </a:lnTo>
                  <a:lnTo>
                    <a:pt x="1294" y="7267"/>
                  </a:lnTo>
                  <a:lnTo>
                    <a:pt x="12783" y="685"/>
                  </a:lnTo>
                  <a:lnTo>
                    <a:pt x="1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33"/>
            <p:cNvSpPr/>
            <p:nvPr/>
          </p:nvSpPr>
          <p:spPr>
            <a:xfrm>
              <a:off x="3287731" y="1442653"/>
              <a:ext cx="390614" cy="328030"/>
            </a:xfrm>
            <a:custGeom>
              <a:avLst/>
              <a:gdLst/>
              <a:ahLst/>
              <a:cxnLst/>
              <a:rect l="l" t="t" r="r" b="b"/>
              <a:pathLst>
                <a:path w="29447" h="24729" extrusionOk="0">
                  <a:moveTo>
                    <a:pt x="29447" y="0"/>
                  </a:moveTo>
                  <a:lnTo>
                    <a:pt x="1" y="16968"/>
                  </a:lnTo>
                  <a:lnTo>
                    <a:pt x="1" y="24729"/>
                  </a:lnTo>
                  <a:lnTo>
                    <a:pt x="29447" y="7761"/>
                  </a:lnTo>
                  <a:lnTo>
                    <a:pt x="294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3"/>
            <p:cNvSpPr/>
            <p:nvPr/>
          </p:nvSpPr>
          <p:spPr>
            <a:xfrm>
              <a:off x="3088398" y="1553164"/>
              <a:ext cx="199346" cy="217519"/>
            </a:xfrm>
            <a:custGeom>
              <a:avLst/>
              <a:gdLst/>
              <a:ahLst/>
              <a:cxnLst/>
              <a:rect l="l" t="t" r="r" b="b"/>
              <a:pathLst>
                <a:path w="15028" h="16398" extrusionOk="0">
                  <a:moveTo>
                    <a:pt x="0" y="1"/>
                  </a:moveTo>
                  <a:lnTo>
                    <a:pt x="0" y="7724"/>
                  </a:lnTo>
                  <a:lnTo>
                    <a:pt x="15028" y="16398"/>
                  </a:lnTo>
                  <a:lnTo>
                    <a:pt x="15028" y="863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3"/>
            <p:cNvSpPr/>
            <p:nvPr/>
          </p:nvSpPr>
          <p:spPr>
            <a:xfrm>
              <a:off x="3112620" y="1593542"/>
              <a:ext cx="150399" cy="135767"/>
            </a:xfrm>
            <a:custGeom>
              <a:avLst/>
              <a:gdLst/>
              <a:ahLst/>
              <a:cxnLst/>
              <a:rect l="l" t="t" r="r" b="b"/>
              <a:pathLst>
                <a:path w="11338" h="10235" extrusionOk="0">
                  <a:moveTo>
                    <a:pt x="0" y="0"/>
                  </a:moveTo>
                  <a:lnTo>
                    <a:pt x="0" y="3653"/>
                  </a:lnTo>
                  <a:lnTo>
                    <a:pt x="11338" y="10234"/>
                  </a:lnTo>
                  <a:lnTo>
                    <a:pt x="11338" y="654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3"/>
            <p:cNvSpPr/>
            <p:nvPr/>
          </p:nvSpPr>
          <p:spPr>
            <a:xfrm>
              <a:off x="3343245" y="1510782"/>
              <a:ext cx="54519" cy="76937"/>
            </a:xfrm>
            <a:custGeom>
              <a:avLst/>
              <a:gdLst/>
              <a:ahLst/>
              <a:cxnLst/>
              <a:rect l="l" t="t" r="r" b="b"/>
              <a:pathLst>
                <a:path w="4110" h="5800" extrusionOk="0">
                  <a:moveTo>
                    <a:pt x="1751" y="0"/>
                  </a:moveTo>
                  <a:cubicBezTo>
                    <a:pt x="1751" y="0"/>
                    <a:pt x="1370" y="1940"/>
                    <a:pt x="1104" y="2777"/>
                  </a:cubicBezTo>
                  <a:cubicBezTo>
                    <a:pt x="800" y="3576"/>
                    <a:pt x="1" y="5288"/>
                    <a:pt x="1" y="5288"/>
                  </a:cubicBezTo>
                  <a:lnTo>
                    <a:pt x="1294" y="5745"/>
                  </a:lnTo>
                  <a:cubicBezTo>
                    <a:pt x="1397" y="5782"/>
                    <a:pt x="1502" y="5800"/>
                    <a:pt x="1609" y="5800"/>
                  </a:cubicBezTo>
                  <a:cubicBezTo>
                    <a:pt x="2374" y="5800"/>
                    <a:pt x="3214" y="4883"/>
                    <a:pt x="3615" y="3614"/>
                  </a:cubicBezTo>
                  <a:cubicBezTo>
                    <a:pt x="4109" y="2207"/>
                    <a:pt x="3957" y="799"/>
                    <a:pt x="3234" y="571"/>
                  </a:cubicBezTo>
                  <a:lnTo>
                    <a:pt x="1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3"/>
            <p:cNvSpPr/>
            <p:nvPr/>
          </p:nvSpPr>
          <p:spPr>
            <a:xfrm>
              <a:off x="3235254" y="1549635"/>
              <a:ext cx="77720" cy="44663"/>
            </a:xfrm>
            <a:custGeom>
              <a:avLst/>
              <a:gdLst/>
              <a:ahLst/>
              <a:cxnLst/>
              <a:rect l="l" t="t" r="r" b="b"/>
              <a:pathLst>
                <a:path w="5859" h="3367" extrusionOk="0">
                  <a:moveTo>
                    <a:pt x="381" y="1"/>
                  </a:moveTo>
                  <a:lnTo>
                    <a:pt x="152" y="1408"/>
                  </a:lnTo>
                  <a:cubicBezTo>
                    <a:pt x="0" y="2359"/>
                    <a:pt x="1141" y="3120"/>
                    <a:pt x="2663" y="3310"/>
                  </a:cubicBezTo>
                  <a:cubicBezTo>
                    <a:pt x="2913" y="3349"/>
                    <a:pt x="3158" y="3367"/>
                    <a:pt x="3394" y="3367"/>
                  </a:cubicBezTo>
                  <a:cubicBezTo>
                    <a:pt x="4560" y="3367"/>
                    <a:pt x="5491" y="2929"/>
                    <a:pt x="5555" y="2359"/>
                  </a:cubicBezTo>
                  <a:lnTo>
                    <a:pt x="5859" y="761"/>
                  </a:lnTo>
                  <a:cubicBezTo>
                    <a:pt x="5859" y="761"/>
                    <a:pt x="3919" y="723"/>
                    <a:pt x="3044" y="647"/>
                  </a:cubicBezTo>
                  <a:cubicBezTo>
                    <a:pt x="2245" y="533"/>
                    <a:pt x="45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3"/>
            <p:cNvSpPr/>
            <p:nvPr/>
          </p:nvSpPr>
          <p:spPr>
            <a:xfrm>
              <a:off x="3085877" y="1325695"/>
              <a:ext cx="595002" cy="344572"/>
            </a:xfrm>
            <a:custGeom>
              <a:avLst/>
              <a:gdLst/>
              <a:ahLst/>
              <a:cxnLst/>
              <a:rect l="l" t="t" r="r" b="b"/>
              <a:pathLst>
                <a:path w="44855" h="25976" extrusionOk="0">
                  <a:moveTo>
                    <a:pt x="29636" y="295"/>
                  </a:moveTo>
                  <a:lnTo>
                    <a:pt x="44360" y="8817"/>
                  </a:lnTo>
                  <a:lnTo>
                    <a:pt x="15218" y="25633"/>
                  </a:lnTo>
                  <a:lnTo>
                    <a:pt x="457" y="17149"/>
                  </a:lnTo>
                  <a:lnTo>
                    <a:pt x="29636" y="295"/>
                  </a:lnTo>
                  <a:close/>
                  <a:moveTo>
                    <a:pt x="29655" y="0"/>
                  </a:moveTo>
                  <a:cubicBezTo>
                    <a:pt x="29636" y="0"/>
                    <a:pt x="29617" y="10"/>
                    <a:pt x="29598" y="29"/>
                  </a:cubicBezTo>
                  <a:lnTo>
                    <a:pt x="76" y="17035"/>
                  </a:lnTo>
                  <a:cubicBezTo>
                    <a:pt x="38" y="17073"/>
                    <a:pt x="0" y="17149"/>
                    <a:pt x="0" y="17187"/>
                  </a:cubicBezTo>
                  <a:cubicBezTo>
                    <a:pt x="0" y="17225"/>
                    <a:pt x="38" y="17263"/>
                    <a:pt x="76" y="17339"/>
                  </a:cubicBezTo>
                  <a:lnTo>
                    <a:pt x="15142" y="25975"/>
                  </a:lnTo>
                  <a:lnTo>
                    <a:pt x="15218" y="25975"/>
                  </a:lnTo>
                  <a:cubicBezTo>
                    <a:pt x="15218" y="25975"/>
                    <a:pt x="15235" y="25958"/>
                    <a:pt x="15246" y="25958"/>
                  </a:cubicBezTo>
                  <a:cubicBezTo>
                    <a:pt x="15252" y="25958"/>
                    <a:pt x="15256" y="25962"/>
                    <a:pt x="15256" y="25975"/>
                  </a:cubicBezTo>
                  <a:lnTo>
                    <a:pt x="44740" y="8969"/>
                  </a:lnTo>
                  <a:cubicBezTo>
                    <a:pt x="44816" y="8931"/>
                    <a:pt x="44854" y="8855"/>
                    <a:pt x="44854" y="8817"/>
                  </a:cubicBezTo>
                  <a:cubicBezTo>
                    <a:pt x="44854" y="8779"/>
                    <a:pt x="44816" y="8741"/>
                    <a:pt x="44740" y="8665"/>
                  </a:cubicBezTo>
                  <a:lnTo>
                    <a:pt x="29713" y="29"/>
                  </a:lnTo>
                  <a:cubicBezTo>
                    <a:pt x="29694" y="10"/>
                    <a:pt x="29675" y="0"/>
                    <a:pt x="2965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3"/>
            <p:cNvSpPr/>
            <p:nvPr/>
          </p:nvSpPr>
          <p:spPr>
            <a:xfrm>
              <a:off x="3152985" y="1468387"/>
              <a:ext cx="320986" cy="185723"/>
            </a:xfrm>
            <a:custGeom>
              <a:avLst/>
              <a:gdLst/>
              <a:ahLst/>
              <a:cxnLst/>
              <a:rect l="l" t="t" r="r" b="b"/>
              <a:pathLst>
                <a:path w="24198" h="14001" extrusionOk="0">
                  <a:moveTo>
                    <a:pt x="14077" y="381"/>
                  </a:moveTo>
                  <a:lnTo>
                    <a:pt x="23626" y="5897"/>
                  </a:lnTo>
                  <a:lnTo>
                    <a:pt x="10159" y="13620"/>
                  </a:lnTo>
                  <a:lnTo>
                    <a:pt x="610" y="8104"/>
                  </a:lnTo>
                  <a:lnTo>
                    <a:pt x="14077" y="381"/>
                  </a:lnTo>
                  <a:close/>
                  <a:moveTo>
                    <a:pt x="14001" y="0"/>
                  </a:moveTo>
                  <a:lnTo>
                    <a:pt x="1" y="8104"/>
                  </a:lnTo>
                  <a:lnTo>
                    <a:pt x="10159" y="14001"/>
                  </a:lnTo>
                  <a:lnTo>
                    <a:pt x="24197" y="5897"/>
                  </a:lnTo>
                  <a:lnTo>
                    <a:pt x="1400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3"/>
            <p:cNvSpPr/>
            <p:nvPr/>
          </p:nvSpPr>
          <p:spPr>
            <a:xfrm>
              <a:off x="3116148" y="1346256"/>
              <a:ext cx="385070" cy="221061"/>
            </a:xfrm>
            <a:custGeom>
              <a:avLst/>
              <a:gdLst/>
              <a:ahLst/>
              <a:cxnLst/>
              <a:rect l="l" t="t" r="r" b="b"/>
              <a:pathLst>
                <a:path w="29029" h="16665" extrusionOk="0">
                  <a:moveTo>
                    <a:pt x="27393" y="381"/>
                  </a:moveTo>
                  <a:lnTo>
                    <a:pt x="28382" y="876"/>
                  </a:lnTo>
                  <a:lnTo>
                    <a:pt x="1637" y="16360"/>
                  </a:lnTo>
                  <a:lnTo>
                    <a:pt x="609" y="15827"/>
                  </a:lnTo>
                  <a:lnTo>
                    <a:pt x="27393" y="381"/>
                  </a:lnTo>
                  <a:close/>
                  <a:moveTo>
                    <a:pt x="27393" y="1"/>
                  </a:moveTo>
                  <a:lnTo>
                    <a:pt x="1" y="15827"/>
                  </a:lnTo>
                  <a:lnTo>
                    <a:pt x="1637" y="16664"/>
                  </a:lnTo>
                  <a:lnTo>
                    <a:pt x="28762" y="990"/>
                  </a:lnTo>
                  <a:lnTo>
                    <a:pt x="29028" y="838"/>
                  </a:lnTo>
                  <a:lnTo>
                    <a:pt x="2739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3"/>
            <p:cNvSpPr/>
            <p:nvPr/>
          </p:nvSpPr>
          <p:spPr>
            <a:xfrm>
              <a:off x="3358380" y="1367454"/>
              <a:ext cx="178666" cy="100947"/>
            </a:xfrm>
            <a:custGeom>
              <a:avLst/>
              <a:gdLst/>
              <a:ahLst/>
              <a:cxnLst/>
              <a:rect l="l" t="t" r="r" b="b"/>
              <a:pathLst>
                <a:path w="13469" h="7610" extrusionOk="0">
                  <a:moveTo>
                    <a:pt x="11795" y="343"/>
                  </a:moveTo>
                  <a:lnTo>
                    <a:pt x="12784" y="876"/>
                  </a:lnTo>
                  <a:lnTo>
                    <a:pt x="1637" y="7267"/>
                  </a:lnTo>
                  <a:lnTo>
                    <a:pt x="610" y="6772"/>
                  </a:lnTo>
                  <a:lnTo>
                    <a:pt x="11795" y="343"/>
                  </a:lnTo>
                  <a:close/>
                  <a:moveTo>
                    <a:pt x="11833" y="1"/>
                  </a:moveTo>
                  <a:lnTo>
                    <a:pt x="1" y="6772"/>
                  </a:lnTo>
                  <a:lnTo>
                    <a:pt x="1637" y="7609"/>
                  </a:lnTo>
                  <a:lnTo>
                    <a:pt x="13469" y="876"/>
                  </a:lnTo>
                  <a:lnTo>
                    <a:pt x="1183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3"/>
            <p:cNvSpPr/>
            <p:nvPr/>
          </p:nvSpPr>
          <p:spPr>
            <a:xfrm>
              <a:off x="3393718" y="1387139"/>
              <a:ext cx="178653" cy="100947"/>
            </a:xfrm>
            <a:custGeom>
              <a:avLst/>
              <a:gdLst/>
              <a:ahLst/>
              <a:cxnLst/>
              <a:rect l="l" t="t" r="r" b="b"/>
              <a:pathLst>
                <a:path w="13468" h="7610" extrusionOk="0">
                  <a:moveTo>
                    <a:pt x="11794" y="267"/>
                  </a:moveTo>
                  <a:lnTo>
                    <a:pt x="12783" y="799"/>
                  </a:lnTo>
                  <a:lnTo>
                    <a:pt x="1636" y="7229"/>
                  </a:lnTo>
                  <a:lnTo>
                    <a:pt x="609" y="6696"/>
                  </a:lnTo>
                  <a:lnTo>
                    <a:pt x="11794" y="267"/>
                  </a:lnTo>
                  <a:close/>
                  <a:moveTo>
                    <a:pt x="11832" y="0"/>
                  </a:moveTo>
                  <a:lnTo>
                    <a:pt x="0" y="6734"/>
                  </a:lnTo>
                  <a:lnTo>
                    <a:pt x="1636" y="7609"/>
                  </a:lnTo>
                  <a:lnTo>
                    <a:pt x="13468" y="837"/>
                  </a:lnTo>
                  <a:lnTo>
                    <a:pt x="11832"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3"/>
            <p:cNvSpPr/>
            <p:nvPr/>
          </p:nvSpPr>
          <p:spPr>
            <a:xfrm>
              <a:off x="3285210" y="1440252"/>
              <a:ext cx="395668" cy="332965"/>
            </a:xfrm>
            <a:custGeom>
              <a:avLst/>
              <a:gdLst/>
              <a:ahLst/>
              <a:cxnLst/>
              <a:rect l="l" t="t" r="r" b="b"/>
              <a:pathLst>
                <a:path w="29828" h="25101" extrusionOk="0">
                  <a:moveTo>
                    <a:pt x="29485" y="409"/>
                  </a:moveTo>
                  <a:lnTo>
                    <a:pt x="29485" y="7828"/>
                  </a:lnTo>
                  <a:lnTo>
                    <a:pt x="343" y="24682"/>
                  </a:lnTo>
                  <a:lnTo>
                    <a:pt x="343" y="17263"/>
                  </a:lnTo>
                  <a:lnTo>
                    <a:pt x="29485" y="409"/>
                  </a:lnTo>
                  <a:close/>
                  <a:moveTo>
                    <a:pt x="29656" y="0"/>
                  </a:moveTo>
                  <a:cubicBezTo>
                    <a:pt x="29637" y="0"/>
                    <a:pt x="29618" y="10"/>
                    <a:pt x="29599" y="29"/>
                  </a:cubicBezTo>
                  <a:lnTo>
                    <a:pt x="115" y="17073"/>
                  </a:lnTo>
                  <a:cubicBezTo>
                    <a:pt x="39" y="17111"/>
                    <a:pt x="1" y="17149"/>
                    <a:pt x="1" y="17187"/>
                  </a:cubicBezTo>
                  <a:lnTo>
                    <a:pt x="1" y="24948"/>
                  </a:lnTo>
                  <a:cubicBezTo>
                    <a:pt x="1" y="24986"/>
                    <a:pt x="39" y="25062"/>
                    <a:pt x="115" y="25100"/>
                  </a:cubicBezTo>
                  <a:lnTo>
                    <a:pt x="191" y="25100"/>
                  </a:lnTo>
                  <a:cubicBezTo>
                    <a:pt x="191" y="25100"/>
                    <a:pt x="208" y="25083"/>
                    <a:pt x="219" y="25083"/>
                  </a:cubicBezTo>
                  <a:cubicBezTo>
                    <a:pt x="225" y="25083"/>
                    <a:pt x="229" y="25087"/>
                    <a:pt x="229" y="25100"/>
                  </a:cubicBezTo>
                  <a:lnTo>
                    <a:pt x="29713" y="8056"/>
                  </a:lnTo>
                  <a:cubicBezTo>
                    <a:pt x="29789" y="8018"/>
                    <a:pt x="29827" y="7980"/>
                    <a:pt x="29827" y="7942"/>
                  </a:cubicBezTo>
                  <a:lnTo>
                    <a:pt x="29827" y="181"/>
                  </a:lnTo>
                  <a:cubicBezTo>
                    <a:pt x="29827" y="143"/>
                    <a:pt x="29789" y="67"/>
                    <a:pt x="29713" y="29"/>
                  </a:cubicBezTo>
                  <a:cubicBezTo>
                    <a:pt x="29694" y="10"/>
                    <a:pt x="29675" y="0"/>
                    <a:pt x="2965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3"/>
            <p:cNvSpPr/>
            <p:nvPr/>
          </p:nvSpPr>
          <p:spPr>
            <a:xfrm>
              <a:off x="3085877" y="1551280"/>
              <a:ext cx="203883" cy="221937"/>
            </a:xfrm>
            <a:custGeom>
              <a:avLst/>
              <a:gdLst/>
              <a:ahLst/>
              <a:cxnLst/>
              <a:rect l="l" t="t" r="r" b="b"/>
              <a:pathLst>
                <a:path w="15370" h="16731" extrusionOk="0">
                  <a:moveTo>
                    <a:pt x="342" y="371"/>
                  </a:moveTo>
                  <a:lnTo>
                    <a:pt x="15066" y="8893"/>
                  </a:lnTo>
                  <a:lnTo>
                    <a:pt x="15066" y="16312"/>
                  </a:lnTo>
                  <a:lnTo>
                    <a:pt x="342" y="7790"/>
                  </a:lnTo>
                  <a:lnTo>
                    <a:pt x="342" y="371"/>
                  </a:lnTo>
                  <a:close/>
                  <a:moveTo>
                    <a:pt x="166" y="0"/>
                  </a:moveTo>
                  <a:cubicBezTo>
                    <a:pt x="143" y="0"/>
                    <a:pt x="114" y="10"/>
                    <a:pt x="76" y="29"/>
                  </a:cubicBezTo>
                  <a:cubicBezTo>
                    <a:pt x="38" y="67"/>
                    <a:pt x="0" y="143"/>
                    <a:pt x="0" y="181"/>
                  </a:cubicBezTo>
                  <a:lnTo>
                    <a:pt x="0" y="7942"/>
                  </a:lnTo>
                  <a:cubicBezTo>
                    <a:pt x="0" y="7980"/>
                    <a:pt x="38" y="8018"/>
                    <a:pt x="76" y="8056"/>
                  </a:cubicBezTo>
                  <a:lnTo>
                    <a:pt x="15142" y="16730"/>
                  </a:lnTo>
                  <a:lnTo>
                    <a:pt x="15218" y="16730"/>
                  </a:lnTo>
                  <a:cubicBezTo>
                    <a:pt x="15218" y="16730"/>
                    <a:pt x="15235" y="16713"/>
                    <a:pt x="15246" y="16713"/>
                  </a:cubicBezTo>
                  <a:cubicBezTo>
                    <a:pt x="15252" y="16713"/>
                    <a:pt x="15256" y="16717"/>
                    <a:pt x="15256" y="16730"/>
                  </a:cubicBezTo>
                  <a:cubicBezTo>
                    <a:pt x="15294" y="16692"/>
                    <a:pt x="15370" y="16654"/>
                    <a:pt x="15370" y="16578"/>
                  </a:cubicBezTo>
                  <a:lnTo>
                    <a:pt x="15370" y="8855"/>
                  </a:lnTo>
                  <a:cubicBezTo>
                    <a:pt x="15370" y="8779"/>
                    <a:pt x="15332" y="8741"/>
                    <a:pt x="15256" y="8703"/>
                  </a:cubicBezTo>
                  <a:lnTo>
                    <a:pt x="228" y="29"/>
                  </a:lnTo>
                  <a:cubicBezTo>
                    <a:pt x="209" y="10"/>
                    <a:pt x="190" y="0"/>
                    <a:pt x="16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3"/>
            <p:cNvSpPr/>
            <p:nvPr/>
          </p:nvSpPr>
          <p:spPr>
            <a:xfrm>
              <a:off x="3110099" y="1591141"/>
              <a:ext cx="154935" cy="139680"/>
            </a:xfrm>
            <a:custGeom>
              <a:avLst/>
              <a:gdLst/>
              <a:ahLst/>
              <a:cxnLst/>
              <a:rect l="l" t="t" r="r" b="b"/>
              <a:pathLst>
                <a:path w="11680" h="10530" extrusionOk="0">
                  <a:moveTo>
                    <a:pt x="305" y="410"/>
                  </a:moveTo>
                  <a:lnTo>
                    <a:pt x="11413" y="6839"/>
                  </a:lnTo>
                  <a:lnTo>
                    <a:pt x="11413" y="10149"/>
                  </a:lnTo>
                  <a:lnTo>
                    <a:pt x="305" y="3720"/>
                  </a:lnTo>
                  <a:lnTo>
                    <a:pt x="305" y="410"/>
                  </a:lnTo>
                  <a:close/>
                  <a:moveTo>
                    <a:pt x="152" y="1"/>
                  </a:moveTo>
                  <a:cubicBezTo>
                    <a:pt x="124" y="1"/>
                    <a:pt x="95" y="10"/>
                    <a:pt x="76" y="29"/>
                  </a:cubicBezTo>
                  <a:cubicBezTo>
                    <a:pt x="38" y="67"/>
                    <a:pt x="0" y="105"/>
                    <a:pt x="0" y="181"/>
                  </a:cubicBezTo>
                  <a:lnTo>
                    <a:pt x="0" y="3834"/>
                  </a:lnTo>
                  <a:cubicBezTo>
                    <a:pt x="0" y="3872"/>
                    <a:pt x="38" y="3910"/>
                    <a:pt x="76" y="3986"/>
                  </a:cubicBezTo>
                  <a:lnTo>
                    <a:pt x="11451" y="10529"/>
                  </a:lnTo>
                  <a:lnTo>
                    <a:pt x="11604" y="10529"/>
                  </a:lnTo>
                  <a:cubicBezTo>
                    <a:pt x="11642" y="10491"/>
                    <a:pt x="11680" y="10453"/>
                    <a:pt x="11680" y="10415"/>
                  </a:cubicBezTo>
                  <a:lnTo>
                    <a:pt x="11680" y="6725"/>
                  </a:lnTo>
                  <a:cubicBezTo>
                    <a:pt x="11680" y="6687"/>
                    <a:pt x="11642" y="6649"/>
                    <a:pt x="11604" y="6573"/>
                  </a:cubicBezTo>
                  <a:lnTo>
                    <a:pt x="228" y="29"/>
                  </a:lnTo>
                  <a:cubicBezTo>
                    <a:pt x="209" y="10"/>
                    <a:pt x="181" y="1"/>
                    <a:pt x="15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3"/>
            <p:cNvSpPr/>
            <p:nvPr/>
          </p:nvSpPr>
          <p:spPr>
            <a:xfrm>
              <a:off x="3340220" y="1508248"/>
              <a:ext cx="60568" cy="81275"/>
            </a:xfrm>
            <a:custGeom>
              <a:avLst/>
              <a:gdLst/>
              <a:ahLst/>
              <a:cxnLst/>
              <a:rect l="l" t="t" r="r" b="b"/>
              <a:pathLst>
                <a:path w="4566" h="6127" extrusionOk="0">
                  <a:moveTo>
                    <a:pt x="2169" y="419"/>
                  </a:moveTo>
                  <a:lnTo>
                    <a:pt x="3500" y="914"/>
                  </a:lnTo>
                  <a:cubicBezTo>
                    <a:pt x="4147" y="1104"/>
                    <a:pt x="4261" y="2436"/>
                    <a:pt x="3805" y="3767"/>
                  </a:cubicBezTo>
                  <a:cubicBezTo>
                    <a:pt x="3576" y="4452"/>
                    <a:pt x="3196" y="5023"/>
                    <a:pt x="2816" y="5403"/>
                  </a:cubicBezTo>
                  <a:cubicBezTo>
                    <a:pt x="2578" y="5641"/>
                    <a:pt x="2271" y="5832"/>
                    <a:pt x="1912" y="5832"/>
                  </a:cubicBezTo>
                  <a:cubicBezTo>
                    <a:pt x="1811" y="5832"/>
                    <a:pt x="1707" y="5817"/>
                    <a:pt x="1598" y="5784"/>
                  </a:cubicBezTo>
                  <a:lnTo>
                    <a:pt x="457" y="5365"/>
                  </a:lnTo>
                  <a:cubicBezTo>
                    <a:pt x="647" y="4947"/>
                    <a:pt x="1218" y="3691"/>
                    <a:pt x="1560" y="3006"/>
                  </a:cubicBezTo>
                  <a:cubicBezTo>
                    <a:pt x="1750" y="2322"/>
                    <a:pt x="2093" y="914"/>
                    <a:pt x="2169" y="419"/>
                  </a:cubicBezTo>
                  <a:close/>
                  <a:moveTo>
                    <a:pt x="1903" y="1"/>
                  </a:moveTo>
                  <a:lnTo>
                    <a:pt x="1826" y="191"/>
                  </a:lnTo>
                  <a:cubicBezTo>
                    <a:pt x="1826" y="191"/>
                    <a:pt x="1484" y="2093"/>
                    <a:pt x="1180" y="2892"/>
                  </a:cubicBezTo>
                  <a:cubicBezTo>
                    <a:pt x="875" y="3691"/>
                    <a:pt x="76" y="5365"/>
                    <a:pt x="76" y="5365"/>
                  </a:cubicBezTo>
                  <a:lnTo>
                    <a:pt x="0" y="5517"/>
                  </a:lnTo>
                  <a:lnTo>
                    <a:pt x="1484" y="6088"/>
                  </a:lnTo>
                  <a:cubicBezTo>
                    <a:pt x="1598" y="6126"/>
                    <a:pt x="1712" y="6126"/>
                    <a:pt x="1864" y="6126"/>
                  </a:cubicBezTo>
                  <a:cubicBezTo>
                    <a:pt x="2207" y="6126"/>
                    <a:pt x="2625" y="5974"/>
                    <a:pt x="3006" y="5593"/>
                  </a:cubicBezTo>
                  <a:cubicBezTo>
                    <a:pt x="3424" y="5213"/>
                    <a:pt x="3805" y="4604"/>
                    <a:pt x="4033" y="3843"/>
                  </a:cubicBezTo>
                  <a:cubicBezTo>
                    <a:pt x="4566" y="2322"/>
                    <a:pt x="4375" y="914"/>
                    <a:pt x="3576" y="610"/>
                  </a:cubicBezTo>
                  <a:lnTo>
                    <a:pt x="190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3"/>
            <p:cNvSpPr/>
            <p:nvPr/>
          </p:nvSpPr>
          <p:spPr>
            <a:xfrm>
              <a:off x="3234246" y="1547619"/>
              <a:ext cx="81765" cy="48457"/>
            </a:xfrm>
            <a:custGeom>
              <a:avLst/>
              <a:gdLst/>
              <a:ahLst/>
              <a:cxnLst/>
              <a:rect l="l" t="t" r="r" b="b"/>
              <a:pathLst>
                <a:path w="6164" h="3653" extrusionOk="0">
                  <a:moveTo>
                    <a:pt x="609" y="343"/>
                  </a:moveTo>
                  <a:cubicBezTo>
                    <a:pt x="1103" y="495"/>
                    <a:pt x="2435" y="837"/>
                    <a:pt x="3120" y="951"/>
                  </a:cubicBezTo>
                  <a:cubicBezTo>
                    <a:pt x="3843" y="1028"/>
                    <a:pt x="5288" y="1066"/>
                    <a:pt x="5783" y="1066"/>
                  </a:cubicBezTo>
                  <a:lnTo>
                    <a:pt x="5554" y="2435"/>
                  </a:lnTo>
                  <a:cubicBezTo>
                    <a:pt x="5492" y="2969"/>
                    <a:pt x="4600" y="3321"/>
                    <a:pt x="3521" y="3321"/>
                  </a:cubicBezTo>
                  <a:cubicBezTo>
                    <a:pt x="3292" y="3321"/>
                    <a:pt x="3055" y="3305"/>
                    <a:pt x="2815" y="3272"/>
                  </a:cubicBezTo>
                  <a:cubicBezTo>
                    <a:pt x="1332" y="3082"/>
                    <a:pt x="342" y="2359"/>
                    <a:pt x="419" y="1560"/>
                  </a:cubicBezTo>
                  <a:lnTo>
                    <a:pt x="609" y="343"/>
                  </a:lnTo>
                  <a:close/>
                  <a:moveTo>
                    <a:pt x="419" y="0"/>
                  </a:moveTo>
                  <a:lnTo>
                    <a:pt x="114" y="1484"/>
                  </a:lnTo>
                  <a:cubicBezTo>
                    <a:pt x="0" y="2511"/>
                    <a:pt x="1065" y="3348"/>
                    <a:pt x="2777" y="3577"/>
                  </a:cubicBezTo>
                  <a:cubicBezTo>
                    <a:pt x="3044" y="3653"/>
                    <a:pt x="3310" y="3653"/>
                    <a:pt x="3538" y="3653"/>
                  </a:cubicBezTo>
                  <a:cubicBezTo>
                    <a:pt x="4794" y="3653"/>
                    <a:pt x="5745" y="3196"/>
                    <a:pt x="5897" y="2549"/>
                  </a:cubicBezTo>
                  <a:lnTo>
                    <a:pt x="6163" y="799"/>
                  </a:lnTo>
                  <a:lnTo>
                    <a:pt x="5973" y="799"/>
                  </a:lnTo>
                  <a:cubicBezTo>
                    <a:pt x="5935" y="799"/>
                    <a:pt x="3995" y="723"/>
                    <a:pt x="3158" y="647"/>
                  </a:cubicBezTo>
                  <a:cubicBezTo>
                    <a:pt x="2359" y="495"/>
                    <a:pt x="571" y="38"/>
                    <a:pt x="571" y="38"/>
                  </a:cubicBezTo>
                  <a:lnTo>
                    <a:pt x="419"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3"/>
            <p:cNvSpPr/>
            <p:nvPr/>
          </p:nvSpPr>
          <p:spPr>
            <a:xfrm>
              <a:off x="3285210" y="1491402"/>
              <a:ext cx="395668" cy="229829"/>
            </a:xfrm>
            <a:custGeom>
              <a:avLst/>
              <a:gdLst/>
              <a:ahLst/>
              <a:cxnLst/>
              <a:rect l="l" t="t" r="r" b="b"/>
              <a:pathLst>
                <a:path w="29828" h="17326" extrusionOk="0">
                  <a:moveTo>
                    <a:pt x="29653" y="1"/>
                  </a:moveTo>
                  <a:cubicBezTo>
                    <a:pt x="29637" y="1"/>
                    <a:pt x="29619" y="5"/>
                    <a:pt x="29599" y="15"/>
                  </a:cubicBezTo>
                  <a:lnTo>
                    <a:pt x="115" y="17059"/>
                  </a:lnTo>
                  <a:cubicBezTo>
                    <a:pt x="39" y="17097"/>
                    <a:pt x="1" y="17135"/>
                    <a:pt x="39" y="17249"/>
                  </a:cubicBezTo>
                  <a:cubicBezTo>
                    <a:pt x="115" y="17288"/>
                    <a:pt x="153" y="17326"/>
                    <a:pt x="191" y="17326"/>
                  </a:cubicBezTo>
                  <a:lnTo>
                    <a:pt x="229" y="17288"/>
                  </a:lnTo>
                  <a:lnTo>
                    <a:pt x="29713" y="282"/>
                  </a:lnTo>
                  <a:cubicBezTo>
                    <a:pt x="29789" y="206"/>
                    <a:pt x="29827" y="168"/>
                    <a:pt x="29789" y="92"/>
                  </a:cubicBezTo>
                  <a:cubicBezTo>
                    <a:pt x="29733" y="36"/>
                    <a:pt x="29698" y="1"/>
                    <a:pt x="2965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3"/>
            <p:cNvSpPr/>
            <p:nvPr/>
          </p:nvSpPr>
          <p:spPr>
            <a:xfrm>
              <a:off x="3239287" y="1536277"/>
              <a:ext cx="75213" cy="37089"/>
            </a:xfrm>
            <a:custGeom>
              <a:avLst/>
              <a:gdLst/>
              <a:ahLst/>
              <a:cxnLst/>
              <a:rect l="l" t="t" r="r" b="b"/>
              <a:pathLst>
                <a:path w="5670" h="2796" extrusionOk="0">
                  <a:moveTo>
                    <a:pt x="2275" y="0"/>
                  </a:moveTo>
                  <a:cubicBezTo>
                    <a:pt x="1108" y="0"/>
                    <a:pt x="171" y="438"/>
                    <a:pt x="77" y="1008"/>
                  </a:cubicBezTo>
                  <a:cubicBezTo>
                    <a:pt x="0" y="1768"/>
                    <a:pt x="1142" y="2529"/>
                    <a:pt x="2664" y="2720"/>
                  </a:cubicBezTo>
                  <a:cubicBezTo>
                    <a:pt x="2961" y="2772"/>
                    <a:pt x="3251" y="2796"/>
                    <a:pt x="3525" y="2796"/>
                  </a:cubicBezTo>
                  <a:cubicBezTo>
                    <a:pt x="4656" y="2796"/>
                    <a:pt x="5524" y="2381"/>
                    <a:pt x="5555" y="1768"/>
                  </a:cubicBezTo>
                  <a:cubicBezTo>
                    <a:pt x="5669" y="1008"/>
                    <a:pt x="4528" y="247"/>
                    <a:pt x="3006" y="56"/>
                  </a:cubicBezTo>
                  <a:cubicBezTo>
                    <a:pt x="2756" y="18"/>
                    <a:pt x="2511" y="0"/>
                    <a:pt x="2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3"/>
            <p:cNvSpPr/>
            <p:nvPr/>
          </p:nvSpPr>
          <p:spPr>
            <a:xfrm>
              <a:off x="3252910" y="1542061"/>
              <a:ext cx="49465" cy="24248"/>
            </a:xfrm>
            <a:custGeom>
              <a:avLst/>
              <a:gdLst/>
              <a:ahLst/>
              <a:cxnLst/>
              <a:rect l="l" t="t" r="r" b="b"/>
              <a:pathLst>
                <a:path w="3729" h="1828" extrusionOk="0">
                  <a:moveTo>
                    <a:pt x="3615" y="1"/>
                  </a:moveTo>
                  <a:lnTo>
                    <a:pt x="1" y="1561"/>
                  </a:lnTo>
                  <a:lnTo>
                    <a:pt x="115" y="1827"/>
                  </a:lnTo>
                  <a:lnTo>
                    <a:pt x="3729" y="267"/>
                  </a:lnTo>
                  <a:lnTo>
                    <a:pt x="3615"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3"/>
            <p:cNvSpPr/>
            <p:nvPr/>
          </p:nvSpPr>
          <p:spPr>
            <a:xfrm>
              <a:off x="3237775" y="1534938"/>
              <a:ext cx="79749" cy="39941"/>
            </a:xfrm>
            <a:custGeom>
              <a:avLst/>
              <a:gdLst/>
              <a:ahLst/>
              <a:cxnLst/>
              <a:rect l="l" t="t" r="r" b="b"/>
              <a:pathLst>
                <a:path w="6012" h="3011" extrusionOk="0">
                  <a:moveTo>
                    <a:pt x="2430" y="261"/>
                  </a:moveTo>
                  <a:cubicBezTo>
                    <a:pt x="2663" y="261"/>
                    <a:pt x="2907" y="277"/>
                    <a:pt x="3158" y="310"/>
                  </a:cubicBezTo>
                  <a:cubicBezTo>
                    <a:pt x="4528" y="500"/>
                    <a:pt x="5669" y="1185"/>
                    <a:pt x="5593" y="1831"/>
                  </a:cubicBezTo>
                  <a:cubicBezTo>
                    <a:pt x="5499" y="2397"/>
                    <a:pt x="4625" y="2755"/>
                    <a:pt x="3530" y="2755"/>
                  </a:cubicBezTo>
                  <a:cubicBezTo>
                    <a:pt x="3300" y="2755"/>
                    <a:pt x="3060" y="2739"/>
                    <a:pt x="2816" y="2706"/>
                  </a:cubicBezTo>
                  <a:cubicBezTo>
                    <a:pt x="2093" y="2592"/>
                    <a:pt x="1446" y="2402"/>
                    <a:pt x="989" y="2060"/>
                  </a:cubicBezTo>
                  <a:cubicBezTo>
                    <a:pt x="571" y="1793"/>
                    <a:pt x="343" y="1451"/>
                    <a:pt x="381" y="1185"/>
                  </a:cubicBezTo>
                  <a:cubicBezTo>
                    <a:pt x="475" y="619"/>
                    <a:pt x="1323" y="261"/>
                    <a:pt x="2430" y="261"/>
                  </a:cubicBezTo>
                  <a:close/>
                  <a:moveTo>
                    <a:pt x="2470" y="0"/>
                  </a:moveTo>
                  <a:cubicBezTo>
                    <a:pt x="1172" y="0"/>
                    <a:pt x="179" y="431"/>
                    <a:pt x="114" y="1109"/>
                  </a:cubicBezTo>
                  <a:cubicBezTo>
                    <a:pt x="0" y="1565"/>
                    <a:pt x="305" y="1984"/>
                    <a:pt x="799" y="2326"/>
                  </a:cubicBezTo>
                  <a:cubicBezTo>
                    <a:pt x="1332" y="2630"/>
                    <a:pt x="2017" y="2897"/>
                    <a:pt x="2778" y="2973"/>
                  </a:cubicBezTo>
                  <a:cubicBezTo>
                    <a:pt x="3006" y="3011"/>
                    <a:pt x="3272" y="3011"/>
                    <a:pt x="3538" y="3011"/>
                  </a:cubicBezTo>
                  <a:cubicBezTo>
                    <a:pt x="4832" y="3011"/>
                    <a:pt x="5783" y="2592"/>
                    <a:pt x="5859" y="1869"/>
                  </a:cubicBezTo>
                  <a:cubicBezTo>
                    <a:pt x="6011" y="1071"/>
                    <a:pt x="4794" y="272"/>
                    <a:pt x="3196" y="43"/>
                  </a:cubicBezTo>
                  <a:cubicBezTo>
                    <a:pt x="2947" y="14"/>
                    <a:pt x="2703" y="0"/>
                    <a:pt x="2470"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3"/>
            <p:cNvSpPr/>
            <p:nvPr/>
          </p:nvSpPr>
          <p:spPr>
            <a:xfrm>
              <a:off x="3332646" y="1510848"/>
              <a:ext cx="45937" cy="70530"/>
            </a:xfrm>
            <a:custGeom>
              <a:avLst/>
              <a:gdLst/>
              <a:ahLst/>
              <a:cxnLst/>
              <a:rect l="l" t="t" r="r" b="b"/>
              <a:pathLst>
                <a:path w="3463" h="5317" extrusionOk="0">
                  <a:moveTo>
                    <a:pt x="2419" y="0"/>
                  </a:moveTo>
                  <a:cubicBezTo>
                    <a:pt x="1754" y="0"/>
                    <a:pt x="904" y="934"/>
                    <a:pt x="457" y="2240"/>
                  </a:cubicBezTo>
                  <a:cubicBezTo>
                    <a:pt x="1" y="3647"/>
                    <a:pt x="153" y="5017"/>
                    <a:pt x="838" y="5283"/>
                  </a:cubicBezTo>
                  <a:cubicBezTo>
                    <a:pt x="904" y="5305"/>
                    <a:pt x="973" y="5316"/>
                    <a:pt x="1044" y="5316"/>
                  </a:cubicBezTo>
                  <a:cubicBezTo>
                    <a:pt x="1709" y="5316"/>
                    <a:pt x="2559" y="4383"/>
                    <a:pt x="3006" y="3077"/>
                  </a:cubicBezTo>
                  <a:cubicBezTo>
                    <a:pt x="3463" y="1593"/>
                    <a:pt x="3272" y="261"/>
                    <a:pt x="2626" y="33"/>
                  </a:cubicBezTo>
                  <a:cubicBezTo>
                    <a:pt x="2560" y="11"/>
                    <a:pt x="2490" y="0"/>
                    <a:pt x="2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3"/>
            <p:cNvSpPr/>
            <p:nvPr/>
          </p:nvSpPr>
          <p:spPr>
            <a:xfrm>
              <a:off x="3331134" y="1509057"/>
              <a:ext cx="48457" cy="74403"/>
            </a:xfrm>
            <a:custGeom>
              <a:avLst/>
              <a:gdLst/>
              <a:ahLst/>
              <a:cxnLst/>
              <a:rect l="l" t="t" r="r" b="b"/>
              <a:pathLst>
                <a:path w="3653" h="5609" extrusionOk="0">
                  <a:moveTo>
                    <a:pt x="2473" y="282"/>
                  </a:moveTo>
                  <a:cubicBezTo>
                    <a:pt x="2549" y="282"/>
                    <a:pt x="2588" y="282"/>
                    <a:pt x="2664" y="320"/>
                  </a:cubicBezTo>
                  <a:cubicBezTo>
                    <a:pt x="3310" y="511"/>
                    <a:pt x="3425" y="1842"/>
                    <a:pt x="2968" y="3174"/>
                  </a:cubicBezTo>
                  <a:cubicBezTo>
                    <a:pt x="2516" y="4391"/>
                    <a:pt x="1746" y="5290"/>
                    <a:pt x="1123" y="5290"/>
                  </a:cubicBezTo>
                  <a:cubicBezTo>
                    <a:pt x="1064" y="5290"/>
                    <a:pt x="1007" y="5282"/>
                    <a:pt x="952" y="5266"/>
                  </a:cubicBezTo>
                  <a:cubicBezTo>
                    <a:pt x="723" y="5152"/>
                    <a:pt x="495" y="4848"/>
                    <a:pt x="457" y="4315"/>
                  </a:cubicBezTo>
                  <a:cubicBezTo>
                    <a:pt x="343" y="3782"/>
                    <a:pt x="457" y="3098"/>
                    <a:pt x="685" y="2413"/>
                  </a:cubicBezTo>
                  <a:cubicBezTo>
                    <a:pt x="1104" y="1195"/>
                    <a:pt x="1865" y="282"/>
                    <a:pt x="2473" y="282"/>
                  </a:cubicBezTo>
                  <a:close/>
                  <a:moveTo>
                    <a:pt x="2383" y="1"/>
                  </a:moveTo>
                  <a:cubicBezTo>
                    <a:pt x="1666" y="1"/>
                    <a:pt x="812" y="958"/>
                    <a:pt x="343" y="2299"/>
                  </a:cubicBezTo>
                  <a:cubicBezTo>
                    <a:pt x="115" y="3022"/>
                    <a:pt x="1" y="3744"/>
                    <a:pt x="115" y="4353"/>
                  </a:cubicBezTo>
                  <a:cubicBezTo>
                    <a:pt x="191" y="4962"/>
                    <a:pt x="495" y="5418"/>
                    <a:pt x="876" y="5532"/>
                  </a:cubicBezTo>
                  <a:cubicBezTo>
                    <a:pt x="952" y="5609"/>
                    <a:pt x="1066" y="5609"/>
                    <a:pt x="1142" y="5609"/>
                  </a:cubicBezTo>
                  <a:cubicBezTo>
                    <a:pt x="1865" y="5609"/>
                    <a:pt x="2778" y="4657"/>
                    <a:pt x="3158" y="3250"/>
                  </a:cubicBezTo>
                  <a:cubicBezTo>
                    <a:pt x="3653" y="1690"/>
                    <a:pt x="3463" y="320"/>
                    <a:pt x="2664" y="54"/>
                  </a:cubicBezTo>
                  <a:cubicBezTo>
                    <a:pt x="2573" y="18"/>
                    <a:pt x="2479" y="1"/>
                    <a:pt x="238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3"/>
            <p:cNvSpPr/>
            <p:nvPr/>
          </p:nvSpPr>
          <p:spPr>
            <a:xfrm>
              <a:off x="3347277" y="1519351"/>
              <a:ext cx="14658" cy="51999"/>
            </a:xfrm>
            <a:custGeom>
              <a:avLst/>
              <a:gdLst/>
              <a:ahLst/>
              <a:cxnLst/>
              <a:rect l="l" t="t" r="r" b="b"/>
              <a:pathLst>
                <a:path w="1105" h="3920" extrusionOk="0">
                  <a:moveTo>
                    <a:pt x="267" y="1"/>
                  </a:moveTo>
                  <a:lnTo>
                    <a:pt x="1" y="77"/>
                  </a:lnTo>
                  <a:lnTo>
                    <a:pt x="838" y="3919"/>
                  </a:lnTo>
                  <a:lnTo>
                    <a:pt x="1104" y="3843"/>
                  </a:lnTo>
                  <a:lnTo>
                    <a:pt x="267"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 name="Google Shape;714;p33"/>
          <p:cNvGrpSpPr/>
          <p:nvPr/>
        </p:nvGrpSpPr>
        <p:grpSpPr>
          <a:xfrm>
            <a:off x="68275" y="3403412"/>
            <a:ext cx="2655876" cy="1579234"/>
            <a:chOff x="6396050" y="723228"/>
            <a:chExt cx="1196556" cy="711495"/>
          </a:xfrm>
        </p:grpSpPr>
        <p:sp>
          <p:nvSpPr>
            <p:cNvPr id="715" name="Google Shape;715;p33"/>
            <p:cNvSpPr/>
            <p:nvPr/>
          </p:nvSpPr>
          <p:spPr>
            <a:xfrm>
              <a:off x="6668566" y="845544"/>
              <a:ext cx="25243" cy="12628"/>
            </a:xfrm>
            <a:custGeom>
              <a:avLst/>
              <a:gdLst/>
              <a:ahLst/>
              <a:cxnLst/>
              <a:rect l="l" t="t" r="r" b="b"/>
              <a:pathLst>
                <a:path w="1903" h="952" extrusionOk="0">
                  <a:moveTo>
                    <a:pt x="952" y="0"/>
                  </a:moveTo>
                  <a:cubicBezTo>
                    <a:pt x="419" y="0"/>
                    <a:pt x="1" y="229"/>
                    <a:pt x="1" y="457"/>
                  </a:cubicBezTo>
                  <a:cubicBezTo>
                    <a:pt x="1" y="761"/>
                    <a:pt x="419" y="951"/>
                    <a:pt x="952" y="951"/>
                  </a:cubicBezTo>
                  <a:cubicBezTo>
                    <a:pt x="1484" y="951"/>
                    <a:pt x="1903" y="685"/>
                    <a:pt x="1903" y="457"/>
                  </a:cubicBezTo>
                  <a:cubicBezTo>
                    <a:pt x="1903" y="229"/>
                    <a:pt x="1484" y="0"/>
                    <a:pt x="952"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3"/>
            <p:cNvSpPr/>
            <p:nvPr/>
          </p:nvSpPr>
          <p:spPr>
            <a:xfrm>
              <a:off x="6666550" y="843024"/>
              <a:ext cx="29289" cy="17669"/>
            </a:xfrm>
            <a:custGeom>
              <a:avLst/>
              <a:gdLst/>
              <a:ahLst/>
              <a:cxnLst/>
              <a:rect l="l" t="t" r="r" b="b"/>
              <a:pathLst>
                <a:path w="2208" h="1332" extrusionOk="0">
                  <a:moveTo>
                    <a:pt x="1104" y="305"/>
                  </a:moveTo>
                  <a:cubicBezTo>
                    <a:pt x="1598" y="305"/>
                    <a:pt x="1865" y="495"/>
                    <a:pt x="1865" y="647"/>
                  </a:cubicBezTo>
                  <a:cubicBezTo>
                    <a:pt x="1865" y="799"/>
                    <a:pt x="1598" y="989"/>
                    <a:pt x="1104" y="989"/>
                  </a:cubicBezTo>
                  <a:cubicBezTo>
                    <a:pt x="647" y="989"/>
                    <a:pt x="343" y="799"/>
                    <a:pt x="343" y="647"/>
                  </a:cubicBezTo>
                  <a:cubicBezTo>
                    <a:pt x="343" y="495"/>
                    <a:pt x="647" y="305"/>
                    <a:pt x="1104" y="305"/>
                  </a:cubicBezTo>
                  <a:close/>
                  <a:moveTo>
                    <a:pt x="1104" y="0"/>
                  </a:moveTo>
                  <a:cubicBezTo>
                    <a:pt x="495" y="0"/>
                    <a:pt x="0" y="266"/>
                    <a:pt x="0" y="647"/>
                  </a:cubicBezTo>
                  <a:cubicBezTo>
                    <a:pt x="0" y="1027"/>
                    <a:pt x="495" y="1332"/>
                    <a:pt x="1104" y="1332"/>
                  </a:cubicBezTo>
                  <a:cubicBezTo>
                    <a:pt x="1712" y="1332"/>
                    <a:pt x="2207" y="1027"/>
                    <a:pt x="2207" y="647"/>
                  </a:cubicBezTo>
                  <a:cubicBezTo>
                    <a:pt x="2207" y="266"/>
                    <a:pt x="1712" y="0"/>
                    <a:pt x="110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3"/>
            <p:cNvSpPr/>
            <p:nvPr/>
          </p:nvSpPr>
          <p:spPr>
            <a:xfrm>
              <a:off x="6396050" y="745937"/>
              <a:ext cx="1196556" cy="688785"/>
            </a:xfrm>
            <a:custGeom>
              <a:avLst/>
              <a:gdLst/>
              <a:ahLst/>
              <a:cxnLst/>
              <a:rect l="l" t="t" r="r" b="b"/>
              <a:pathLst>
                <a:path w="90204" h="51925" extrusionOk="0">
                  <a:moveTo>
                    <a:pt x="37039" y="1"/>
                  </a:moveTo>
                  <a:cubicBezTo>
                    <a:pt x="36334" y="1"/>
                    <a:pt x="35587" y="175"/>
                    <a:pt x="35001" y="509"/>
                  </a:cubicBezTo>
                  <a:lnTo>
                    <a:pt x="1142" y="20140"/>
                  </a:lnTo>
                  <a:cubicBezTo>
                    <a:pt x="77" y="20711"/>
                    <a:pt x="1" y="21662"/>
                    <a:pt x="914" y="22194"/>
                  </a:cubicBezTo>
                  <a:lnTo>
                    <a:pt x="51665" y="51564"/>
                  </a:lnTo>
                  <a:cubicBezTo>
                    <a:pt x="52065" y="51808"/>
                    <a:pt x="52624" y="51924"/>
                    <a:pt x="53211" y="51924"/>
                  </a:cubicBezTo>
                  <a:cubicBezTo>
                    <a:pt x="53908" y="51924"/>
                    <a:pt x="54645" y="51760"/>
                    <a:pt x="55203" y="51450"/>
                  </a:cubicBezTo>
                  <a:lnTo>
                    <a:pt x="89062" y="31782"/>
                  </a:lnTo>
                  <a:cubicBezTo>
                    <a:pt x="90128" y="31211"/>
                    <a:pt x="90204" y="30260"/>
                    <a:pt x="89329" y="29765"/>
                  </a:cubicBezTo>
                  <a:lnTo>
                    <a:pt x="38578" y="357"/>
                  </a:lnTo>
                  <a:cubicBezTo>
                    <a:pt x="38167" y="117"/>
                    <a:pt x="37617" y="1"/>
                    <a:pt x="37039"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3"/>
            <p:cNvSpPr/>
            <p:nvPr/>
          </p:nvSpPr>
          <p:spPr>
            <a:xfrm>
              <a:off x="6428350" y="755647"/>
              <a:ext cx="1120349" cy="646854"/>
            </a:xfrm>
            <a:custGeom>
              <a:avLst/>
              <a:gdLst/>
              <a:ahLst/>
              <a:cxnLst/>
              <a:rect l="l" t="t" r="r" b="b"/>
              <a:pathLst>
                <a:path w="84459" h="48764" extrusionOk="0">
                  <a:moveTo>
                    <a:pt x="33824" y="1"/>
                  </a:moveTo>
                  <a:cubicBezTo>
                    <a:pt x="33142" y="1"/>
                    <a:pt x="32412" y="168"/>
                    <a:pt x="31844" y="462"/>
                  </a:cubicBezTo>
                  <a:lnTo>
                    <a:pt x="1" y="17278"/>
                  </a:lnTo>
                  <a:lnTo>
                    <a:pt x="1" y="19560"/>
                  </a:lnTo>
                  <a:cubicBezTo>
                    <a:pt x="39" y="19827"/>
                    <a:pt x="229" y="20131"/>
                    <a:pt x="571" y="20321"/>
                  </a:cubicBezTo>
                  <a:lnTo>
                    <a:pt x="49116" y="48436"/>
                  </a:lnTo>
                  <a:cubicBezTo>
                    <a:pt x="49506" y="48657"/>
                    <a:pt x="50034" y="48764"/>
                    <a:pt x="50586" y="48764"/>
                  </a:cubicBezTo>
                  <a:cubicBezTo>
                    <a:pt x="51270" y="48764"/>
                    <a:pt x="51992" y="48599"/>
                    <a:pt x="52540" y="48284"/>
                  </a:cubicBezTo>
                  <a:lnTo>
                    <a:pt x="83584" y="30403"/>
                  </a:lnTo>
                  <a:cubicBezTo>
                    <a:pt x="84040" y="30175"/>
                    <a:pt x="84307" y="29832"/>
                    <a:pt x="84421" y="29490"/>
                  </a:cubicBezTo>
                  <a:cubicBezTo>
                    <a:pt x="84459" y="29338"/>
                    <a:pt x="84421" y="27207"/>
                    <a:pt x="84421" y="27207"/>
                  </a:cubicBezTo>
                  <a:lnTo>
                    <a:pt x="35268" y="348"/>
                  </a:lnTo>
                  <a:cubicBezTo>
                    <a:pt x="34893" y="110"/>
                    <a:pt x="34375" y="1"/>
                    <a:pt x="33824"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3"/>
            <p:cNvSpPr/>
            <p:nvPr/>
          </p:nvSpPr>
          <p:spPr>
            <a:xfrm>
              <a:off x="6426838" y="754228"/>
              <a:ext cx="1122869" cy="650993"/>
            </a:xfrm>
            <a:custGeom>
              <a:avLst/>
              <a:gdLst/>
              <a:ahLst/>
              <a:cxnLst/>
              <a:rect l="l" t="t" r="r" b="b"/>
              <a:pathLst>
                <a:path w="84649" h="49076" extrusionOk="0">
                  <a:moveTo>
                    <a:pt x="33855" y="263"/>
                  </a:moveTo>
                  <a:cubicBezTo>
                    <a:pt x="34408" y="263"/>
                    <a:pt x="34935" y="377"/>
                    <a:pt x="35306" y="607"/>
                  </a:cubicBezTo>
                  <a:lnTo>
                    <a:pt x="84383" y="27428"/>
                  </a:lnTo>
                  <a:lnTo>
                    <a:pt x="84383" y="29597"/>
                  </a:lnTo>
                  <a:lnTo>
                    <a:pt x="84383" y="29635"/>
                  </a:lnTo>
                  <a:cubicBezTo>
                    <a:pt x="84344" y="29939"/>
                    <a:pt x="84040" y="30205"/>
                    <a:pt x="83660" y="30472"/>
                  </a:cubicBezTo>
                  <a:lnTo>
                    <a:pt x="52616" y="48352"/>
                  </a:lnTo>
                  <a:cubicBezTo>
                    <a:pt x="52106" y="48658"/>
                    <a:pt x="51433" y="48811"/>
                    <a:pt x="50795" y="48811"/>
                  </a:cubicBezTo>
                  <a:cubicBezTo>
                    <a:pt x="50241" y="48811"/>
                    <a:pt x="49715" y="48696"/>
                    <a:pt x="49344" y="48467"/>
                  </a:cubicBezTo>
                  <a:lnTo>
                    <a:pt x="761" y="20390"/>
                  </a:lnTo>
                  <a:cubicBezTo>
                    <a:pt x="419" y="20200"/>
                    <a:pt x="305" y="20010"/>
                    <a:pt x="267" y="19705"/>
                  </a:cubicBezTo>
                  <a:lnTo>
                    <a:pt x="267" y="17537"/>
                  </a:lnTo>
                  <a:lnTo>
                    <a:pt x="32034" y="721"/>
                  </a:lnTo>
                  <a:cubicBezTo>
                    <a:pt x="32543" y="416"/>
                    <a:pt x="33217" y="263"/>
                    <a:pt x="33855" y="263"/>
                  </a:cubicBezTo>
                  <a:close/>
                  <a:moveTo>
                    <a:pt x="33881" y="0"/>
                  </a:moveTo>
                  <a:cubicBezTo>
                    <a:pt x="33177" y="0"/>
                    <a:pt x="32439" y="162"/>
                    <a:pt x="31882" y="493"/>
                  </a:cubicBezTo>
                  <a:lnTo>
                    <a:pt x="0" y="17385"/>
                  </a:lnTo>
                  <a:lnTo>
                    <a:pt x="0" y="19743"/>
                  </a:lnTo>
                  <a:lnTo>
                    <a:pt x="0" y="19857"/>
                  </a:lnTo>
                  <a:cubicBezTo>
                    <a:pt x="77" y="20086"/>
                    <a:pt x="191" y="20390"/>
                    <a:pt x="647" y="20618"/>
                  </a:cubicBezTo>
                  <a:lnTo>
                    <a:pt x="49154" y="48695"/>
                  </a:lnTo>
                  <a:cubicBezTo>
                    <a:pt x="49572" y="48999"/>
                    <a:pt x="50143" y="49075"/>
                    <a:pt x="50713" y="49075"/>
                  </a:cubicBezTo>
                  <a:cubicBezTo>
                    <a:pt x="51436" y="49075"/>
                    <a:pt x="52197" y="48923"/>
                    <a:pt x="52692" y="48619"/>
                  </a:cubicBezTo>
                  <a:lnTo>
                    <a:pt x="83774" y="30738"/>
                  </a:lnTo>
                  <a:cubicBezTo>
                    <a:pt x="84192" y="30472"/>
                    <a:pt x="84497" y="30167"/>
                    <a:pt x="84611" y="29787"/>
                  </a:cubicBezTo>
                  <a:lnTo>
                    <a:pt x="84649" y="29787"/>
                  </a:lnTo>
                  <a:lnTo>
                    <a:pt x="84649" y="29635"/>
                  </a:lnTo>
                  <a:lnTo>
                    <a:pt x="84649" y="27314"/>
                  </a:lnTo>
                  <a:lnTo>
                    <a:pt x="84649" y="27238"/>
                  </a:lnTo>
                  <a:lnTo>
                    <a:pt x="35458" y="341"/>
                  </a:lnTo>
                  <a:cubicBezTo>
                    <a:pt x="35041" y="115"/>
                    <a:pt x="34473" y="0"/>
                    <a:pt x="33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3"/>
            <p:cNvSpPr/>
            <p:nvPr/>
          </p:nvSpPr>
          <p:spPr>
            <a:xfrm>
              <a:off x="6424318" y="725257"/>
              <a:ext cx="1127406" cy="647053"/>
            </a:xfrm>
            <a:custGeom>
              <a:avLst/>
              <a:gdLst/>
              <a:ahLst/>
              <a:cxnLst/>
              <a:rect l="l" t="t" r="r" b="b"/>
              <a:pathLst>
                <a:path w="84991" h="48779" extrusionOk="0">
                  <a:moveTo>
                    <a:pt x="34116" y="0"/>
                  </a:moveTo>
                  <a:cubicBezTo>
                    <a:pt x="33438" y="0"/>
                    <a:pt x="32712" y="174"/>
                    <a:pt x="32148" y="508"/>
                  </a:cubicBezTo>
                  <a:lnTo>
                    <a:pt x="1104" y="18389"/>
                  </a:lnTo>
                  <a:cubicBezTo>
                    <a:pt x="114" y="18922"/>
                    <a:pt x="0" y="19797"/>
                    <a:pt x="875" y="20329"/>
                  </a:cubicBezTo>
                  <a:lnTo>
                    <a:pt x="49420" y="48406"/>
                  </a:lnTo>
                  <a:cubicBezTo>
                    <a:pt x="49846" y="48655"/>
                    <a:pt x="50404" y="48779"/>
                    <a:pt x="50980" y="48779"/>
                  </a:cubicBezTo>
                  <a:cubicBezTo>
                    <a:pt x="51637" y="48779"/>
                    <a:pt x="52316" y="48617"/>
                    <a:pt x="52844" y="48292"/>
                  </a:cubicBezTo>
                  <a:lnTo>
                    <a:pt x="83888" y="30411"/>
                  </a:lnTo>
                  <a:cubicBezTo>
                    <a:pt x="84915" y="29840"/>
                    <a:pt x="84991" y="28965"/>
                    <a:pt x="84154" y="28471"/>
                  </a:cubicBezTo>
                  <a:lnTo>
                    <a:pt x="35572" y="356"/>
                  </a:lnTo>
                  <a:cubicBezTo>
                    <a:pt x="35195" y="117"/>
                    <a:pt x="34672" y="0"/>
                    <a:pt x="34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3"/>
            <p:cNvSpPr/>
            <p:nvPr/>
          </p:nvSpPr>
          <p:spPr>
            <a:xfrm>
              <a:off x="6426334" y="723228"/>
              <a:ext cx="1124381" cy="651205"/>
            </a:xfrm>
            <a:custGeom>
              <a:avLst/>
              <a:gdLst/>
              <a:ahLst/>
              <a:cxnLst/>
              <a:rect l="l" t="t" r="r" b="b"/>
              <a:pathLst>
                <a:path w="84763" h="49092" extrusionOk="0">
                  <a:moveTo>
                    <a:pt x="33931" y="273"/>
                  </a:moveTo>
                  <a:cubicBezTo>
                    <a:pt x="34470" y="273"/>
                    <a:pt x="34981" y="378"/>
                    <a:pt x="35344" y="585"/>
                  </a:cubicBezTo>
                  <a:lnTo>
                    <a:pt x="83888" y="28700"/>
                  </a:lnTo>
                  <a:cubicBezTo>
                    <a:pt x="84230" y="28890"/>
                    <a:pt x="84421" y="29118"/>
                    <a:pt x="84421" y="29423"/>
                  </a:cubicBezTo>
                  <a:cubicBezTo>
                    <a:pt x="84421" y="29803"/>
                    <a:pt x="84116" y="30146"/>
                    <a:pt x="83660" y="30412"/>
                  </a:cubicBezTo>
                  <a:lnTo>
                    <a:pt x="52654" y="48331"/>
                  </a:lnTo>
                  <a:cubicBezTo>
                    <a:pt x="52127" y="48647"/>
                    <a:pt x="51426" y="48811"/>
                    <a:pt x="50770" y="48811"/>
                  </a:cubicBezTo>
                  <a:cubicBezTo>
                    <a:pt x="50240" y="48811"/>
                    <a:pt x="49739" y="48704"/>
                    <a:pt x="49382" y="48483"/>
                  </a:cubicBezTo>
                  <a:lnTo>
                    <a:pt x="799" y="20368"/>
                  </a:lnTo>
                  <a:cubicBezTo>
                    <a:pt x="457" y="20178"/>
                    <a:pt x="305" y="19950"/>
                    <a:pt x="305" y="19645"/>
                  </a:cubicBezTo>
                  <a:cubicBezTo>
                    <a:pt x="305" y="19265"/>
                    <a:pt x="571" y="18961"/>
                    <a:pt x="1066" y="18656"/>
                  </a:cubicBezTo>
                  <a:lnTo>
                    <a:pt x="32072" y="738"/>
                  </a:lnTo>
                  <a:cubicBezTo>
                    <a:pt x="32591" y="426"/>
                    <a:pt x="33281" y="273"/>
                    <a:pt x="33931" y="273"/>
                  </a:cubicBezTo>
                  <a:close/>
                  <a:moveTo>
                    <a:pt x="33995" y="1"/>
                  </a:moveTo>
                  <a:cubicBezTo>
                    <a:pt x="33290" y="1"/>
                    <a:pt x="32543" y="175"/>
                    <a:pt x="31958" y="509"/>
                  </a:cubicBezTo>
                  <a:lnTo>
                    <a:pt x="914" y="18390"/>
                  </a:lnTo>
                  <a:cubicBezTo>
                    <a:pt x="343" y="18732"/>
                    <a:pt x="0" y="19151"/>
                    <a:pt x="0" y="19607"/>
                  </a:cubicBezTo>
                  <a:cubicBezTo>
                    <a:pt x="0" y="19988"/>
                    <a:pt x="229" y="20368"/>
                    <a:pt x="685" y="20635"/>
                  </a:cubicBezTo>
                  <a:lnTo>
                    <a:pt x="49230" y="48711"/>
                  </a:lnTo>
                  <a:cubicBezTo>
                    <a:pt x="49648" y="49016"/>
                    <a:pt x="50219" y="49092"/>
                    <a:pt x="50789" y="49092"/>
                  </a:cubicBezTo>
                  <a:cubicBezTo>
                    <a:pt x="51474" y="49092"/>
                    <a:pt x="52235" y="48901"/>
                    <a:pt x="52806" y="48597"/>
                  </a:cubicBezTo>
                  <a:lnTo>
                    <a:pt x="83850" y="30716"/>
                  </a:lnTo>
                  <a:cubicBezTo>
                    <a:pt x="84421" y="30374"/>
                    <a:pt x="84763" y="29955"/>
                    <a:pt x="84763" y="29461"/>
                  </a:cubicBezTo>
                  <a:cubicBezTo>
                    <a:pt x="84763" y="29080"/>
                    <a:pt x="84497" y="28700"/>
                    <a:pt x="84078" y="28472"/>
                  </a:cubicBezTo>
                  <a:lnTo>
                    <a:pt x="35534" y="357"/>
                  </a:lnTo>
                  <a:cubicBezTo>
                    <a:pt x="35123" y="117"/>
                    <a:pt x="34573" y="1"/>
                    <a:pt x="33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3"/>
            <p:cNvSpPr/>
            <p:nvPr/>
          </p:nvSpPr>
          <p:spPr>
            <a:xfrm>
              <a:off x="6468225" y="748643"/>
              <a:ext cx="1040109" cy="600056"/>
            </a:xfrm>
            <a:custGeom>
              <a:avLst/>
              <a:gdLst/>
              <a:ahLst/>
              <a:cxnLst/>
              <a:rect l="l" t="t" r="r" b="b"/>
              <a:pathLst>
                <a:path w="78410" h="45236" extrusionOk="0">
                  <a:moveTo>
                    <a:pt x="32642" y="1"/>
                  </a:moveTo>
                  <a:lnTo>
                    <a:pt x="0" y="18833"/>
                  </a:lnTo>
                  <a:lnTo>
                    <a:pt x="45729" y="45235"/>
                  </a:lnTo>
                  <a:lnTo>
                    <a:pt x="78409" y="26404"/>
                  </a:lnTo>
                  <a:lnTo>
                    <a:pt x="32642" y="1"/>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3"/>
            <p:cNvSpPr/>
            <p:nvPr/>
          </p:nvSpPr>
          <p:spPr>
            <a:xfrm>
              <a:off x="6753356" y="912161"/>
              <a:ext cx="754977" cy="436538"/>
            </a:xfrm>
            <a:custGeom>
              <a:avLst/>
              <a:gdLst/>
              <a:ahLst/>
              <a:cxnLst/>
              <a:rect l="l" t="t" r="r" b="b"/>
              <a:pathLst>
                <a:path w="56915" h="32909" extrusionOk="0">
                  <a:moveTo>
                    <a:pt x="32642" y="0"/>
                  </a:moveTo>
                  <a:lnTo>
                    <a:pt x="0" y="18870"/>
                  </a:lnTo>
                  <a:lnTo>
                    <a:pt x="24234" y="32908"/>
                  </a:lnTo>
                  <a:lnTo>
                    <a:pt x="56914" y="14077"/>
                  </a:lnTo>
                  <a:lnTo>
                    <a:pt x="32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3"/>
            <p:cNvSpPr/>
            <p:nvPr/>
          </p:nvSpPr>
          <p:spPr>
            <a:xfrm>
              <a:off x="6749310" y="909628"/>
              <a:ext cx="763560" cy="441592"/>
            </a:xfrm>
            <a:custGeom>
              <a:avLst/>
              <a:gdLst/>
              <a:ahLst/>
              <a:cxnLst/>
              <a:rect l="l" t="t" r="r" b="b"/>
              <a:pathLst>
                <a:path w="57562" h="33290" extrusionOk="0">
                  <a:moveTo>
                    <a:pt x="32947" y="381"/>
                  </a:moveTo>
                  <a:lnTo>
                    <a:pt x="56915" y="14229"/>
                  </a:lnTo>
                  <a:lnTo>
                    <a:pt x="24539" y="32909"/>
                  </a:lnTo>
                  <a:lnTo>
                    <a:pt x="571" y="19061"/>
                  </a:lnTo>
                  <a:lnTo>
                    <a:pt x="32947" y="381"/>
                  </a:lnTo>
                  <a:close/>
                  <a:moveTo>
                    <a:pt x="33023" y="1"/>
                  </a:moveTo>
                  <a:lnTo>
                    <a:pt x="229" y="18947"/>
                  </a:lnTo>
                  <a:lnTo>
                    <a:pt x="1" y="19061"/>
                  </a:lnTo>
                  <a:lnTo>
                    <a:pt x="24539" y="33290"/>
                  </a:lnTo>
                  <a:lnTo>
                    <a:pt x="57562" y="14229"/>
                  </a:lnTo>
                  <a:lnTo>
                    <a:pt x="33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3"/>
            <p:cNvSpPr/>
            <p:nvPr/>
          </p:nvSpPr>
          <p:spPr>
            <a:xfrm>
              <a:off x="6464179" y="746123"/>
              <a:ext cx="1047683" cy="605096"/>
            </a:xfrm>
            <a:custGeom>
              <a:avLst/>
              <a:gdLst/>
              <a:ahLst/>
              <a:cxnLst/>
              <a:rect l="l" t="t" r="r" b="b"/>
              <a:pathLst>
                <a:path w="78981" h="45616" extrusionOk="0">
                  <a:moveTo>
                    <a:pt x="33023" y="343"/>
                  </a:moveTo>
                  <a:lnTo>
                    <a:pt x="78410" y="26555"/>
                  </a:lnTo>
                  <a:lnTo>
                    <a:pt x="46034" y="45235"/>
                  </a:lnTo>
                  <a:lnTo>
                    <a:pt x="609" y="19023"/>
                  </a:lnTo>
                  <a:lnTo>
                    <a:pt x="33023" y="343"/>
                  </a:lnTo>
                  <a:close/>
                  <a:moveTo>
                    <a:pt x="32947" y="1"/>
                  </a:moveTo>
                  <a:lnTo>
                    <a:pt x="1" y="19023"/>
                  </a:lnTo>
                  <a:lnTo>
                    <a:pt x="45958" y="45578"/>
                  </a:lnTo>
                  <a:lnTo>
                    <a:pt x="46034" y="45616"/>
                  </a:lnTo>
                  <a:lnTo>
                    <a:pt x="78981" y="26594"/>
                  </a:lnTo>
                  <a:lnTo>
                    <a:pt x="33061" y="77"/>
                  </a:lnTo>
                  <a:lnTo>
                    <a:pt x="32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3"/>
            <p:cNvSpPr/>
            <p:nvPr/>
          </p:nvSpPr>
          <p:spPr>
            <a:xfrm>
              <a:off x="7297367" y="1197783"/>
              <a:ext cx="78237" cy="43390"/>
            </a:xfrm>
            <a:custGeom>
              <a:avLst/>
              <a:gdLst/>
              <a:ahLst/>
              <a:cxnLst/>
              <a:rect l="l" t="t" r="r" b="b"/>
              <a:pathLst>
                <a:path w="5898" h="3271" extrusionOk="0">
                  <a:moveTo>
                    <a:pt x="4583" y="0"/>
                  </a:moveTo>
                  <a:cubicBezTo>
                    <a:pt x="4332" y="0"/>
                    <a:pt x="4094" y="49"/>
                    <a:pt x="3919" y="153"/>
                  </a:cubicBezTo>
                  <a:lnTo>
                    <a:pt x="457" y="2170"/>
                  </a:lnTo>
                  <a:cubicBezTo>
                    <a:pt x="1" y="2398"/>
                    <a:pt x="77" y="2778"/>
                    <a:pt x="533" y="3045"/>
                  </a:cubicBezTo>
                  <a:cubicBezTo>
                    <a:pt x="767" y="3193"/>
                    <a:pt x="1094" y="3271"/>
                    <a:pt x="1405" y="3271"/>
                  </a:cubicBezTo>
                  <a:cubicBezTo>
                    <a:pt x="1651" y="3271"/>
                    <a:pt x="1887" y="3222"/>
                    <a:pt x="2055" y="3121"/>
                  </a:cubicBezTo>
                  <a:lnTo>
                    <a:pt x="5517" y="1104"/>
                  </a:lnTo>
                  <a:cubicBezTo>
                    <a:pt x="5898" y="876"/>
                    <a:pt x="5860" y="458"/>
                    <a:pt x="5441" y="191"/>
                  </a:cubicBezTo>
                  <a:cubicBezTo>
                    <a:pt x="5194" y="68"/>
                    <a:pt x="4880" y="0"/>
                    <a:pt x="458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3"/>
            <p:cNvSpPr/>
            <p:nvPr/>
          </p:nvSpPr>
          <p:spPr>
            <a:xfrm>
              <a:off x="7296863" y="1195634"/>
              <a:ext cx="79749" cy="47091"/>
            </a:xfrm>
            <a:custGeom>
              <a:avLst/>
              <a:gdLst/>
              <a:ahLst/>
              <a:cxnLst/>
              <a:rect l="l" t="t" r="r" b="b"/>
              <a:pathLst>
                <a:path w="6012" h="3550" extrusionOk="0">
                  <a:moveTo>
                    <a:pt x="4566" y="277"/>
                  </a:moveTo>
                  <a:cubicBezTo>
                    <a:pt x="4870" y="277"/>
                    <a:pt x="5137" y="353"/>
                    <a:pt x="5365" y="468"/>
                  </a:cubicBezTo>
                  <a:cubicBezTo>
                    <a:pt x="5555" y="544"/>
                    <a:pt x="5669" y="696"/>
                    <a:pt x="5669" y="848"/>
                  </a:cubicBezTo>
                  <a:cubicBezTo>
                    <a:pt x="5669" y="924"/>
                    <a:pt x="5555" y="1038"/>
                    <a:pt x="5479" y="1076"/>
                  </a:cubicBezTo>
                  <a:lnTo>
                    <a:pt x="2017" y="3093"/>
                  </a:lnTo>
                  <a:cubicBezTo>
                    <a:pt x="1866" y="3194"/>
                    <a:pt x="1662" y="3242"/>
                    <a:pt x="1442" y="3242"/>
                  </a:cubicBezTo>
                  <a:cubicBezTo>
                    <a:pt x="1166" y="3242"/>
                    <a:pt x="864" y="3165"/>
                    <a:pt x="609" y="3017"/>
                  </a:cubicBezTo>
                  <a:cubicBezTo>
                    <a:pt x="419" y="2940"/>
                    <a:pt x="343" y="2788"/>
                    <a:pt x="343" y="2636"/>
                  </a:cubicBezTo>
                  <a:cubicBezTo>
                    <a:pt x="343" y="2560"/>
                    <a:pt x="419" y="2446"/>
                    <a:pt x="533" y="2408"/>
                  </a:cubicBezTo>
                  <a:lnTo>
                    <a:pt x="3995" y="430"/>
                  </a:lnTo>
                  <a:cubicBezTo>
                    <a:pt x="4148" y="315"/>
                    <a:pt x="4338" y="277"/>
                    <a:pt x="4566" y="277"/>
                  </a:cubicBezTo>
                  <a:close/>
                  <a:moveTo>
                    <a:pt x="4552" y="0"/>
                  </a:moveTo>
                  <a:cubicBezTo>
                    <a:pt x="4267" y="0"/>
                    <a:pt x="3999" y="57"/>
                    <a:pt x="3805" y="163"/>
                  </a:cubicBezTo>
                  <a:lnTo>
                    <a:pt x="343" y="2180"/>
                  </a:lnTo>
                  <a:cubicBezTo>
                    <a:pt x="153" y="2332"/>
                    <a:pt x="1" y="2522"/>
                    <a:pt x="1" y="2712"/>
                  </a:cubicBezTo>
                  <a:cubicBezTo>
                    <a:pt x="1" y="2940"/>
                    <a:pt x="191" y="3169"/>
                    <a:pt x="495" y="3321"/>
                  </a:cubicBezTo>
                  <a:cubicBezTo>
                    <a:pt x="762" y="3473"/>
                    <a:pt x="1104" y="3549"/>
                    <a:pt x="1446" y="3549"/>
                  </a:cubicBezTo>
                  <a:cubicBezTo>
                    <a:pt x="1675" y="3549"/>
                    <a:pt x="1941" y="3511"/>
                    <a:pt x="2207" y="3359"/>
                  </a:cubicBezTo>
                  <a:lnTo>
                    <a:pt x="5669" y="1381"/>
                  </a:lnTo>
                  <a:cubicBezTo>
                    <a:pt x="5859" y="1228"/>
                    <a:pt x="6012" y="1038"/>
                    <a:pt x="6012" y="848"/>
                  </a:cubicBezTo>
                  <a:cubicBezTo>
                    <a:pt x="6012" y="620"/>
                    <a:pt x="5821" y="353"/>
                    <a:pt x="5517" y="239"/>
                  </a:cubicBezTo>
                  <a:cubicBezTo>
                    <a:pt x="5232" y="76"/>
                    <a:pt x="4881" y="0"/>
                    <a:pt x="4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3"/>
            <p:cNvSpPr/>
            <p:nvPr/>
          </p:nvSpPr>
          <p:spPr>
            <a:xfrm>
              <a:off x="6587822" y="926673"/>
              <a:ext cx="148382" cy="83901"/>
            </a:xfrm>
            <a:custGeom>
              <a:avLst/>
              <a:gdLst/>
              <a:ahLst/>
              <a:cxnLst/>
              <a:rect l="l" t="t" r="r" b="b"/>
              <a:pathLst>
                <a:path w="11186" h="6325" extrusionOk="0">
                  <a:moveTo>
                    <a:pt x="7054" y="0"/>
                  </a:moveTo>
                  <a:cubicBezTo>
                    <a:pt x="6271" y="0"/>
                    <a:pt x="5518" y="154"/>
                    <a:pt x="4946" y="466"/>
                  </a:cubicBezTo>
                  <a:cubicBezTo>
                    <a:pt x="4147" y="961"/>
                    <a:pt x="3957" y="1607"/>
                    <a:pt x="4300" y="2254"/>
                  </a:cubicBezTo>
                  <a:cubicBezTo>
                    <a:pt x="3958" y="2183"/>
                    <a:pt x="3609" y="2149"/>
                    <a:pt x="3268" y="2149"/>
                  </a:cubicBezTo>
                  <a:cubicBezTo>
                    <a:pt x="2506" y="2149"/>
                    <a:pt x="1781" y="2319"/>
                    <a:pt x="1256" y="2635"/>
                  </a:cubicBezTo>
                  <a:cubicBezTo>
                    <a:pt x="1" y="3319"/>
                    <a:pt x="153" y="4575"/>
                    <a:pt x="1560" y="5374"/>
                  </a:cubicBezTo>
                  <a:cubicBezTo>
                    <a:pt x="2283" y="5792"/>
                    <a:pt x="3196" y="5982"/>
                    <a:pt x="4033" y="6059"/>
                  </a:cubicBezTo>
                  <a:cubicBezTo>
                    <a:pt x="5821" y="6287"/>
                    <a:pt x="11033" y="6325"/>
                    <a:pt x="11033" y="6325"/>
                  </a:cubicBezTo>
                  <a:cubicBezTo>
                    <a:pt x="11033" y="6325"/>
                    <a:pt x="11186" y="3319"/>
                    <a:pt x="10995" y="2292"/>
                  </a:cubicBezTo>
                  <a:cubicBezTo>
                    <a:pt x="10995" y="2254"/>
                    <a:pt x="10957" y="2178"/>
                    <a:pt x="10957" y="2140"/>
                  </a:cubicBezTo>
                  <a:cubicBezTo>
                    <a:pt x="10881" y="1607"/>
                    <a:pt x="10501" y="1075"/>
                    <a:pt x="9740" y="656"/>
                  </a:cubicBezTo>
                  <a:cubicBezTo>
                    <a:pt x="8973" y="221"/>
                    <a:pt x="7992" y="0"/>
                    <a:pt x="7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3"/>
            <p:cNvSpPr/>
            <p:nvPr/>
          </p:nvSpPr>
          <p:spPr>
            <a:xfrm>
              <a:off x="6591855" y="923980"/>
              <a:ext cx="146870" cy="89128"/>
            </a:xfrm>
            <a:custGeom>
              <a:avLst/>
              <a:gdLst/>
              <a:ahLst/>
              <a:cxnLst/>
              <a:rect l="l" t="t" r="r" b="b"/>
              <a:pathLst>
                <a:path w="11072" h="6719" extrusionOk="0">
                  <a:moveTo>
                    <a:pt x="6785" y="441"/>
                  </a:moveTo>
                  <a:cubicBezTo>
                    <a:pt x="7699" y="441"/>
                    <a:pt x="8655" y="671"/>
                    <a:pt x="9398" y="1126"/>
                  </a:cubicBezTo>
                  <a:cubicBezTo>
                    <a:pt x="10045" y="1506"/>
                    <a:pt x="10425" y="1963"/>
                    <a:pt x="10501" y="2457"/>
                  </a:cubicBezTo>
                  <a:lnTo>
                    <a:pt x="10501" y="2495"/>
                  </a:lnTo>
                  <a:cubicBezTo>
                    <a:pt x="10539" y="2495"/>
                    <a:pt x="10539" y="2533"/>
                    <a:pt x="10539" y="2571"/>
                  </a:cubicBezTo>
                  <a:cubicBezTo>
                    <a:pt x="10729" y="3446"/>
                    <a:pt x="10615" y="5881"/>
                    <a:pt x="10615" y="6490"/>
                  </a:cubicBezTo>
                  <a:cubicBezTo>
                    <a:pt x="9778" y="6490"/>
                    <a:pt x="5365" y="6376"/>
                    <a:pt x="3767" y="6185"/>
                  </a:cubicBezTo>
                  <a:cubicBezTo>
                    <a:pt x="2892" y="6147"/>
                    <a:pt x="2017" y="5919"/>
                    <a:pt x="1371" y="5539"/>
                  </a:cubicBezTo>
                  <a:cubicBezTo>
                    <a:pt x="648" y="5158"/>
                    <a:pt x="267" y="4626"/>
                    <a:pt x="267" y="4093"/>
                  </a:cubicBezTo>
                  <a:cubicBezTo>
                    <a:pt x="267" y="3675"/>
                    <a:pt x="572" y="3294"/>
                    <a:pt x="1028" y="3028"/>
                  </a:cubicBezTo>
                  <a:cubicBezTo>
                    <a:pt x="1561" y="2685"/>
                    <a:pt x="2284" y="2533"/>
                    <a:pt x="3044" y="2533"/>
                  </a:cubicBezTo>
                  <a:cubicBezTo>
                    <a:pt x="3311" y="2533"/>
                    <a:pt x="3653" y="2571"/>
                    <a:pt x="3958" y="2723"/>
                  </a:cubicBezTo>
                  <a:lnTo>
                    <a:pt x="4262" y="2761"/>
                  </a:lnTo>
                  <a:lnTo>
                    <a:pt x="4110" y="2495"/>
                  </a:lnTo>
                  <a:cubicBezTo>
                    <a:pt x="3843" y="1886"/>
                    <a:pt x="4034" y="1278"/>
                    <a:pt x="4718" y="935"/>
                  </a:cubicBezTo>
                  <a:cubicBezTo>
                    <a:pt x="5275" y="605"/>
                    <a:pt x="6015" y="441"/>
                    <a:pt x="6785" y="441"/>
                  </a:cubicBezTo>
                  <a:close/>
                  <a:moveTo>
                    <a:pt x="6844" y="0"/>
                  </a:moveTo>
                  <a:cubicBezTo>
                    <a:pt x="6026" y="0"/>
                    <a:pt x="5240" y="162"/>
                    <a:pt x="4642" y="479"/>
                  </a:cubicBezTo>
                  <a:cubicBezTo>
                    <a:pt x="3881" y="935"/>
                    <a:pt x="3615" y="1544"/>
                    <a:pt x="3805" y="2191"/>
                  </a:cubicBezTo>
                  <a:cubicBezTo>
                    <a:pt x="3624" y="2178"/>
                    <a:pt x="3443" y="2172"/>
                    <a:pt x="3263" y="2172"/>
                  </a:cubicBezTo>
                  <a:cubicBezTo>
                    <a:pt x="2350" y="2172"/>
                    <a:pt x="1480" y="2336"/>
                    <a:pt x="876" y="2685"/>
                  </a:cubicBezTo>
                  <a:cubicBezTo>
                    <a:pt x="305" y="3028"/>
                    <a:pt x="1" y="3484"/>
                    <a:pt x="1" y="4017"/>
                  </a:cubicBezTo>
                  <a:cubicBezTo>
                    <a:pt x="1" y="4626"/>
                    <a:pt x="419" y="5234"/>
                    <a:pt x="1218" y="5729"/>
                  </a:cubicBezTo>
                  <a:cubicBezTo>
                    <a:pt x="1941" y="6147"/>
                    <a:pt x="2854" y="6376"/>
                    <a:pt x="3805" y="6452"/>
                  </a:cubicBezTo>
                  <a:cubicBezTo>
                    <a:pt x="5517" y="6680"/>
                    <a:pt x="10539" y="6718"/>
                    <a:pt x="10767" y="6718"/>
                  </a:cubicBezTo>
                  <a:lnTo>
                    <a:pt x="10920" y="6718"/>
                  </a:lnTo>
                  <a:lnTo>
                    <a:pt x="10958" y="6528"/>
                  </a:lnTo>
                  <a:cubicBezTo>
                    <a:pt x="10958" y="6376"/>
                    <a:pt x="11072" y="3446"/>
                    <a:pt x="10882" y="2381"/>
                  </a:cubicBezTo>
                  <a:cubicBezTo>
                    <a:pt x="10882" y="2343"/>
                    <a:pt x="10844" y="2305"/>
                    <a:pt x="10844" y="2267"/>
                  </a:cubicBezTo>
                  <a:cubicBezTo>
                    <a:pt x="10767" y="1696"/>
                    <a:pt x="10311" y="1126"/>
                    <a:pt x="9588" y="669"/>
                  </a:cubicBezTo>
                  <a:cubicBezTo>
                    <a:pt x="8790" y="219"/>
                    <a:pt x="7795" y="0"/>
                    <a:pt x="6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3"/>
            <p:cNvSpPr/>
            <p:nvPr/>
          </p:nvSpPr>
          <p:spPr>
            <a:xfrm>
              <a:off x="6755876" y="785998"/>
              <a:ext cx="262435" cy="151911"/>
            </a:xfrm>
            <a:custGeom>
              <a:avLst/>
              <a:gdLst/>
              <a:ahLst/>
              <a:cxnLst/>
              <a:rect l="l" t="t" r="r" b="b"/>
              <a:pathLst>
                <a:path w="19784" h="11452" extrusionOk="0">
                  <a:moveTo>
                    <a:pt x="11680" y="0"/>
                  </a:moveTo>
                  <a:lnTo>
                    <a:pt x="0" y="6810"/>
                  </a:lnTo>
                  <a:lnTo>
                    <a:pt x="8066" y="11451"/>
                  </a:lnTo>
                  <a:lnTo>
                    <a:pt x="19783" y="4718"/>
                  </a:lnTo>
                  <a:lnTo>
                    <a:pt x="11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3"/>
            <p:cNvSpPr/>
            <p:nvPr/>
          </p:nvSpPr>
          <p:spPr>
            <a:xfrm>
              <a:off x="6820464" y="826363"/>
              <a:ext cx="163531" cy="92364"/>
            </a:xfrm>
            <a:custGeom>
              <a:avLst/>
              <a:gdLst/>
              <a:ahLst/>
              <a:cxnLst/>
              <a:rect l="l" t="t" r="r" b="b"/>
              <a:pathLst>
                <a:path w="12328" h="6963" extrusionOk="0">
                  <a:moveTo>
                    <a:pt x="12061" y="1"/>
                  </a:moveTo>
                  <a:lnTo>
                    <a:pt x="8865" y="1865"/>
                  </a:lnTo>
                  <a:lnTo>
                    <a:pt x="9474" y="2968"/>
                  </a:lnTo>
                  <a:lnTo>
                    <a:pt x="3044" y="419"/>
                  </a:lnTo>
                  <a:lnTo>
                    <a:pt x="3044" y="419"/>
                  </a:lnTo>
                  <a:lnTo>
                    <a:pt x="6545" y="3196"/>
                  </a:lnTo>
                  <a:lnTo>
                    <a:pt x="5784" y="3615"/>
                  </a:lnTo>
                  <a:lnTo>
                    <a:pt x="6430" y="4756"/>
                  </a:lnTo>
                  <a:lnTo>
                    <a:pt x="1" y="2207"/>
                  </a:lnTo>
                  <a:lnTo>
                    <a:pt x="1" y="2207"/>
                  </a:lnTo>
                  <a:lnTo>
                    <a:pt x="3425" y="4946"/>
                  </a:lnTo>
                  <a:lnTo>
                    <a:pt x="305" y="6811"/>
                  </a:lnTo>
                  <a:lnTo>
                    <a:pt x="534" y="6963"/>
                  </a:lnTo>
                  <a:lnTo>
                    <a:pt x="3881" y="4984"/>
                  </a:lnTo>
                  <a:lnTo>
                    <a:pt x="1142" y="2854"/>
                  </a:lnTo>
                  <a:lnTo>
                    <a:pt x="7001" y="5137"/>
                  </a:lnTo>
                  <a:lnTo>
                    <a:pt x="6088" y="3729"/>
                  </a:lnTo>
                  <a:lnTo>
                    <a:pt x="6925" y="3234"/>
                  </a:lnTo>
                  <a:lnTo>
                    <a:pt x="4262" y="1104"/>
                  </a:lnTo>
                  <a:lnTo>
                    <a:pt x="10045" y="3387"/>
                  </a:lnTo>
                  <a:lnTo>
                    <a:pt x="9208" y="1941"/>
                  </a:lnTo>
                  <a:lnTo>
                    <a:pt x="12327" y="153"/>
                  </a:lnTo>
                  <a:lnTo>
                    <a:pt x="120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3"/>
            <p:cNvSpPr/>
            <p:nvPr/>
          </p:nvSpPr>
          <p:spPr>
            <a:xfrm>
              <a:off x="6751327" y="783968"/>
              <a:ext cx="270513" cy="156461"/>
            </a:xfrm>
            <a:custGeom>
              <a:avLst/>
              <a:gdLst/>
              <a:ahLst/>
              <a:cxnLst/>
              <a:rect l="l" t="t" r="r" b="b"/>
              <a:pathLst>
                <a:path w="20393" h="11795" extrusionOk="0">
                  <a:moveTo>
                    <a:pt x="12023" y="343"/>
                  </a:moveTo>
                  <a:lnTo>
                    <a:pt x="19822" y="4871"/>
                  </a:lnTo>
                  <a:lnTo>
                    <a:pt x="8447" y="11490"/>
                  </a:lnTo>
                  <a:lnTo>
                    <a:pt x="648" y="6963"/>
                  </a:lnTo>
                  <a:lnTo>
                    <a:pt x="12023" y="343"/>
                  </a:lnTo>
                  <a:close/>
                  <a:moveTo>
                    <a:pt x="11985" y="1"/>
                  </a:moveTo>
                  <a:lnTo>
                    <a:pt x="1" y="6963"/>
                  </a:lnTo>
                  <a:lnTo>
                    <a:pt x="8333" y="11757"/>
                  </a:lnTo>
                  <a:lnTo>
                    <a:pt x="8409" y="11795"/>
                  </a:lnTo>
                  <a:lnTo>
                    <a:pt x="20393" y="4871"/>
                  </a:lnTo>
                  <a:lnTo>
                    <a:pt x="12061" y="77"/>
                  </a:lnTo>
                  <a:lnTo>
                    <a:pt x="11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3"/>
            <p:cNvSpPr/>
            <p:nvPr/>
          </p:nvSpPr>
          <p:spPr>
            <a:xfrm>
              <a:off x="6673116" y="977757"/>
              <a:ext cx="203883" cy="118112"/>
            </a:xfrm>
            <a:custGeom>
              <a:avLst/>
              <a:gdLst/>
              <a:ahLst/>
              <a:cxnLst/>
              <a:rect l="l" t="t" r="r" b="b"/>
              <a:pathLst>
                <a:path w="15370" h="8904" extrusionOk="0">
                  <a:moveTo>
                    <a:pt x="13354" y="1"/>
                  </a:moveTo>
                  <a:lnTo>
                    <a:pt x="0" y="7724"/>
                  </a:lnTo>
                  <a:lnTo>
                    <a:pt x="1978" y="8903"/>
                  </a:lnTo>
                  <a:lnTo>
                    <a:pt x="15370" y="1142"/>
                  </a:lnTo>
                  <a:lnTo>
                    <a:pt x="13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3"/>
            <p:cNvSpPr/>
            <p:nvPr/>
          </p:nvSpPr>
          <p:spPr>
            <a:xfrm>
              <a:off x="6668566" y="975236"/>
              <a:ext cx="212479" cy="123152"/>
            </a:xfrm>
            <a:custGeom>
              <a:avLst/>
              <a:gdLst/>
              <a:ahLst/>
              <a:cxnLst/>
              <a:rect l="l" t="t" r="r" b="b"/>
              <a:pathLst>
                <a:path w="16018" h="9284" extrusionOk="0">
                  <a:moveTo>
                    <a:pt x="13697" y="343"/>
                  </a:moveTo>
                  <a:lnTo>
                    <a:pt x="15409" y="1332"/>
                  </a:lnTo>
                  <a:lnTo>
                    <a:pt x="2321" y="8903"/>
                  </a:lnTo>
                  <a:lnTo>
                    <a:pt x="609" y="7914"/>
                  </a:lnTo>
                  <a:lnTo>
                    <a:pt x="13697" y="343"/>
                  </a:lnTo>
                  <a:close/>
                  <a:moveTo>
                    <a:pt x="13697" y="1"/>
                  </a:moveTo>
                  <a:lnTo>
                    <a:pt x="1" y="7952"/>
                  </a:lnTo>
                  <a:lnTo>
                    <a:pt x="2321" y="9283"/>
                  </a:lnTo>
                  <a:lnTo>
                    <a:pt x="16017" y="1332"/>
                  </a:lnTo>
                  <a:lnTo>
                    <a:pt x="13697"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3"/>
            <p:cNvSpPr/>
            <p:nvPr/>
          </p:nvSpPr>
          <p:spPr>
            <a:xfrm>
              <a:off x="6668566" y="975236"/>
              <a:ext cx="212479" cy="123152"/>
            </a:xfrm>
            <a:custGeom>
              <a:avLst/>
              <a:gdLst/>
              <a:ahLst/>
              <a:cxnLst/>
              <a:rect l="l" t="t" r="r" b="b"/>
              <a:pathLst>
                <a:path w="16018" h="9284" extrusionOk="0">
                  <a:moveTo>
                    <a:pt x="13697" y="343"/>
                  </a:moveTo>
                  <a:lnTo>
                    <a:pt x="15409" y="1332"/>
                  </a:lnTo>
                  <a:lnTo>
                    <a:pt x="2321" y="8903"/>
                  </a:lnTo>
                  <a:lnTo>
                    <a:pt x="609" y="7914"/>
                  </a:lnTo>
                  <a:lnTo>
                    <a:pt x="13697" y="343"/>
                  </a:lnTo>
                  <a:close/>
                  <a:moveTo>
                    <a:pt x="13697" y="1"/>
                  </a:moveTo>
                  <a:lnTo>
                    <a:pt x="1" y="7952"/>
                  </a:lnTo>
                  <a:lnTo>
                    <a:pt x="2321" y="9283"/>
                  </a:lnTo>
                  <a:lnTo>
                    <a:pt x="16017" y="1332"/>
                  </a:lnTo>
                  <a:lnTo>
                    <a:pt x="136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3"/>
            <p:cNvSpPr/>
            <p:nvPr/>
          </p:nvSpPr>
          <p:spPr>
            <a:xfrm>
              <a:off x="6721056" y="1006024"/>
              <a:ext cx="204400" cy="117594"/>
            </a:xfrm>
            <a:custGeom>
              <a:avLst/>
              <a:gdLst/>
              <a:ahLst/>
              <a:cxnLst/>
              <a:rect l="l" t="t" r="r" b="b"/>
              <a:pathLst>
                <a:path w="15409" h="8865" extrusionOk="0">
                  <a:moveTo>
                    <a:pt x="13354" y="0"/>
                  </a:moveTo>
                  <a:lnTo>
                    <a:pt x="0" y="7723"/>
                  </a:lnTo>
                  <a:lnTo>
                    <a:pt x="2055" y="8865"/>
                  </a:lnTo>
                  <a:lnTo>
                    <a:pt x="15408" y="1142"/>
                  </a:lnTo>
                  <a:lnTo>
                    <a:pt x="13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3"/>
            <p:cNvSpPr/>
            <p:nvPr/>
          </p:nvSpPr>
          <p:spPr>
            <a:xfrm>
              <a:off x="6717010" y="1003504"/>
              <a:ext cx="212479" cy="122635"/>
            </a:xfrm>
            <a:custGeom>
              <a:avLst/>
              <a:gdLst/>
              <a:ahLst/>
              <a:cxnLst/>
              <a:rect l="l" t="t" r="r" b="b"/>
              <a:pathLst>
                <a:path w="16018" h="9245" extrusionOk="0">
                  <a:moveTo>
                    <a:pt x="13697" y="343"/>
                  </a:moveTo>
                  <a:lnTo>
                    <a:pt x="15409" y="1332"/>
                  </a:lnTo>
                  <a:lnTo>
                    <a:pt x="2360" y="8903"/>
                  </a:lnTo>
                  <a:lnTo>
                    <a:pt x="648" y="7913"/>
                  </a:lnTo>
                  <a:lnTo>
                    <a:pt x="13697" y="343"/>
                  </a:lnTo>
                  <a:close/>
                  <a:moveTo>
                    <a:pt x="13697" y="0"/>
                  </a:moveTo>
                  <a:lnTo>
                    <a:pt x="1" y="7913"/>
                  </a:lnTo>
                  <a:lnTo>
                    <a:pt x="2360" y="9245"/>
                  </a:lnTo>
                  <a:lnTo>
                    <a:pt x="16018" y="1332"/>
                  </a:lnTo>
                  <a:lnTo>
                    <a:pt x="13697"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3"/>
            <p:cNvSpPr/>
            <p:nvPr/>
          </p:nvSpPr>
          <p:spPr>
            <a:xfrm>
              <a:off x="6717010" y="1003504"/>
              <a:ext cx="212479" cy="122635"/>
            </a:xfrm>
            <a:custGeom>
              <a:avLst/>
              <a:gdLst/>
              <a:ahLst/>
              <a:cxnLst/>
              <a:rect l="l" t="t" r="r" b="b"/>
              <a:pathLst>
                <a:path w="16018" h="9245" extrusionOk="0">
                  <a:moveTo>
                    <a:pt x="13697" y="343"/>
                  </a:moveTo>
                  <a:lnTo>
                    <a:pt x="15409" y="1332"/>
                  </a:lnTo>
                  <a:lnTo>
                    <a:pt x="2360" y="8903"/>
                  </a:lnTo>
                  <a:lnTo>
                    <a:pt x="648" y="7913"/>
                  </a:lnTo>
                  <a:lnTo>
                    <a:pt x="13697" y="343"/>
                  </a:lnTo>
                  <a:close/>
                  <a:moveTo>
                    <a:pt x="13697" y="0"/>
                  </a:moveTo>
                  <a:lnTo>
                    <a:pt x="1" y="7913"/>
                  </a:lnTo>
                  <a:lnTo>
                    <a:pt x="2360" y="9245"/>
                  </a:lnTo>
                  <a:lnTo>
                    <a:pt x="16018" y="1332"/>
                  </a:lnTo>
                  <a:lnTo>
                    <a:pt x="136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3"/>
            <p:cNvSpPr/>
            <p:nvPr/>
          </p:nvSpPr>
          <p:spPr>
            <a:xfrm>
              <a:off x="6871945" y="862192"/>
              <a:ext cx="204400" cy="117607"/>
            </a:xfrm>
            <a:custGeom>
              <a:avLst/>
              <a:gdLst/>
              <a:ahLst/>
              <a:cxnLst/>
              <a:rect l="l" t="t" r="r" b="b"/>
              <a:pathLst>
                <a:path w="15409" h="8866" extrusionOk="0">
                  <a:moveTo>
                    <a:pt x="13392" y="1"/>
                  </a:moveTo>
                  <a:lnTo>
                    <a:pt x="0" y="7724"/>
                  </a:lnTo>
                  <a:lnTo>
                    <a:pt x="2017" y="8865"/>
                  </a:lnTo>
                  <a:lnTo>
                    <a:pt x="15408" y="1142"/>
                  </a:lnTo>
                  <a:lnTo>
                    <a:pt x="133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3"/>
            <p:cNvSpPr/>
            <p:nvPr/>
          </p:nvSpPr>
          <p:spPr>
            <a:xfrm>
              <a:off x="6867913" y="859672"/>
              <a:ext cx="212466" cy="122648"/>
            </a:xfrm>
            <a:custGeom>
              <a:avLst/>
              <a:gdLst/>
              <a:ahLst/>
              <a:cxnLst/>
              <a:rect l="l" t="t" r="r" b="b"/>
              <a:pathLst>
                <a:path w="16017" h="9246" extrusionOk="0">
                  <a:moveTo>
                    <a:pt x="13696" y="343"/>
                  </a:moveTo>
                  <a:lnTo>
                    <a:pt x="15408" y="1332"/>
                  </a:lnTo>
                  <a:lnTo>
                    <a:pt x="2321" y="8903"/>
                  </a:lnTo>
                  <a:lnTo>
                    <a:pt x="609" y="7914"/>
                  </a:lnTo>
                  <a:lnTo>
                    <a:pt x="13696" y="343"/>
                  </a:lnTo>
                  <a:close/>
                  <a:moveTo>
                    <a:pt x="13696" y="1"/>
                  </a:moveTo>
                  <a:lnTo>
                    <a:pt x="0" y="7914"/>
                  </a:lnTo>
                  <a:lnTo>
                    <a:pt x="2321" y="9245"/>
                  </a:lnTo>
                  <a:lnTo>
                    <a:pt x="16017" y="1332"/>
                  </a:lnTo>
                  <a:lnTo>
                    <a:pt x="13696"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3"/>
            <p:cNvSpPr/>
            <p:nvPr/>
          </p:nvSpPr>
          <p:spPr>
            <a:xfrm>
              <a:off x="6867913" y="859672"/>
              <a:ext cx="212466" cy="122648"/>
            </a:xfrm>
            <a:custGeom>
              <a:avLst/>
              <a:gdLst/>
              <a:ahLst/>
              <a:cxnLst/>
              <a:rect l="l" t="t" r="r" b="b"/>
              <a:pathLst>
                <a:path w="16017" h="9246" extrusionOk="0">
                  <a:moveTo>
                    <a:pt x="13696" y="343"/>
                  </a:moveTo>
                  <a:lnTo>
                    <a:pt x="15408" y="1332"/>
                  </a:lnTo>
                  <a:lnTo>
                    <a:pt x="2321" y="8903"/>
                  </a:lnTo>
                  <a:lnTo>
                    <a:pt x="609" y="7914"/>
                  </a:lnTo>
                  <a:lnTo>
                    <a:pt x="13696" y="343"/>
                  </a:lnTo>
                  <a:close/>
                  <a:moveTo>
                    <a:pt x="13696" y="1"/>
                  </a:moveTo>
                  <a:lnTo>
                    <a:pt x="0" y="7914"/>
                  </a:lnTo>
                  <a:lnTo>
                    <a:pt x="2321" y="9245"/>
                  </a:lnTo>
                  <a:lnTo>
                    <a:pt x="16017" y="1332"/>
                  </a:lnTo>
                  <a:lnTo>
                    <a:pt x="136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3"/>
            <p:cNvSpPr/>
            <p:nvPr/>
          </p:nvSpPr>
          <p:spPr>
            <a:xfrm>
              <a:off x="6920389" y="889956"/>
              <a:ext cx="203896" cy="118098"/>
            </a:xfrm>
            <a:custGeom>
              <a:avLst/>
              <a:gdLst/>
              <a:ahLst/>
              <a:cxnLst/>
              <a:rect l="l" t="t" r="r" b="b"/>
              <a:pathLst>
                <a:path w="15371" h="8903" extrusionOk="0">
                  <a:moveTo>
                    <a:pt x="13354" y="0"/>
                  </a:moveTo>
                  <a:lnTo>
                    <a:pt x="1" y="7761"/>
                  </a:lnTo>
                  <a:lnTo>
                    <a:pt x="1979" y="8903"/>
                  </a:lnTo>
                  <a:lnTo>
                    <a:pt x="15371" y="1218"/>
                  </a:lnTo>
                  <a:lnTo>
                    <a:pt x="13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3"/>
            <p:cNvSpPr/>
            <p:nvPr/>
          </p:nvSpPr>
          <p:spPr>
            <a:xfrm>
              <a:off x="6915852" y="888443"/>
              <a:ext cx="212466" cy="122131"/>
            </a:xfrm>
            <a:custGeom>
              <a:avLst/>
              <a:gdLst/>
              <a:ahLst/>
              <a:cxnLst/>
              <a:rect l="l" t="t" r="r" b="b"/>
              <a:pathLst>
                <a:path w="16017" h="9207" extrusionOk="0">
                  <a:moveTo>
                    <a:pt x="13696" y="304"/>
                  </a:moveTo>
                  <a:lnTo>
                    <a:pt x="15408" y="1332"/>
                  </a:lnTo>
                  <a:lnTo>
                    <a:pt x="2321" y="8864"/>
                  </a:lnTo>
                  <a:lnTo>
                    <a:pt x="609" y="7875"/>
                  </a:lnTo>
                  <a:lnTo>
                    <a:pt x="13696" y="304"/>
                  </a:lnTo>
                  <a:close/>
                  <a:moveTo>
                    <a:pt x="13696" y="0"/>
                  </a:moveTo>
                  <a:lnTo>
                    <a:pt x="0" y="7875"/>
                  </a:lnTo>
                  <a:lnTo>
                    <a:pt x="2321" y="9207"/>
                  </a:lnTo>
                  <a:lnTo>
                    <a:pt x="16017" y="1294"/>
                  </a:lnTo>
                  <a:lnTo>
                    <a:pt x="13696"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3"/>
            <p:cNvSpPr/>
            <p:nvPr/>
          </p:nvSpPr>
          <p:spPr>
            <a:xfrm>
              <a:off x="6915852" y="888443"/>
              <a:ext cx="212466" cy="122131"/>
            </a:xfrm>
            <a:custGeom>
              <a:avLst/>
              <a:gdLst/>
              <a:ahLst/>
              <a:cxnLst/>
              <a:rect l="l" t="t" r="r" b="b"/>
              <a:pathLst>
                <a:path w="16017" h="9207" extrusionOk="0">
                  <a:moveTo>
                    <a:pt x="13696" y="304"/>
                  </a:moveTo>
                  <a:lnTo>
                    <a:pt x="15408" y="1332"/>
                  </a:lnTo>
                  <a:lnTo>
                    <a:pt x="2321" y="8864"/>
                  </a:lnTo>
                  <a:lnTo>
                    <a:pt x="609" y="7875"/>
                  </a:lnTo>
                  <a:lnTo>
                    <a:pt x="13696" y="304"/>
                  </a:lnTo>
                  <a:close/>
                  <a:moveTo>
                    <a:pt x="13696" y="0"/>
                  </a:moveTo>
                  <a:lnTo>
                    <a:pt x="0" y="7875"/>
                  </a:lnTo>
                  <a:lnTo>
                    <a:pt x="2321" y="9207"/>
                  </a:lnTo>
                  <a:lnTo>
                    <a:pt x="16017" y="1294"/>
                  </a:lnTo>
                  <a:lnTo>
                    <a:pt x="136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3"/>
            <p:cNvSpPr/>
            <p:nvPr/>
          </p:nvSpPr>
          <p:spPr>
            <a:xfrm>
              <a:off x="7001133" y="995227"/>
              <a:ext cx="241741" cy="100137"/>
            </a:xfrm>
            <a:custGeom>
              <a:avLst/>
              <a:gdLst/>
              <a:ahLst/>
              <a:cxnLst/>
              <a:rect l="l" t="t" r="r" b="b"/>
              <a:pathLst>
                <a:path w="18224" h="7549" extrusionOk="0">
                  <a:moveTo>
                    <a:pt x="9032" y="0"/>
                  </a:moveTo>
                  <a:cubicBezTo>
                    <a:pt x="7975" y="0"/>
                    <a:pt x="7065" y="148"/>
                    <a:pt x="6506" y="320"/>
                  </a:cubicBezTo>
                  <a:cubicBezTo>
                    <a:pt x="5099" y="662"/>
                    <a:pt x="3957" y="967"/>
                    <a:pt x="3082" y="1842"/>
                  </a:cubicBezTo>
                  <a:cubicBezTo>
                    <a:pt x="2245" y="2679"/>
                    <a:pt x="2740" y="3211"/>
                    <a:pt x="2740" y="3211"/>
                  </a:cubicBezTo>
                  <a:cubicBezTo>
                    <a:pt x="2740" y="3211"/>
                    <a:pt x="2672" y="3183"/>
                    <a:pt x="2524" y="3183"/>
                  </a:cubicBezTo>
                  <a:cubicBezTo>
                    <a:pt x="2287" y="3183"/>
                    <a:pt x="1844" y="3255"/>
                    <a:pt x="1142" y="3630"/>
                  </a:cubicBezTo>
                  <a:cubicBezTo>
                    <a:pt x="1" y="4200"/>
                    <a:pt x="1" y="5304"/>
                    <a:pt x="800" y="5950"/>
                  </a:cubicBezTo>
                  <a:cubicBezTo>
                    <a:pt x="1599" y="6635"/>
                    <a:pt x="2474" y="7092"/>
                    <a:pt x="3767" y="7282"/>
                  </a:cubicBezTo>
                  <a:cubicBezTo>
                    <a:pt x="5023" y="7472"/>
                    <a:pt x="5784" y="7548"/>
                    <a:pt x="5784" y="7548"/>
                  </a:cubicBezTo>
                  <a:lnTo>
                    <a:pt x="18224" y="6673"/>
                  </a:lnTo>
                  <a:cubicBezTo>
                    <a:pt x="18224" y="6673"/>
                    <a:pt x="17920" y="6331"/>
                    <a:pt x="17882" y="5494"/>
                  </a:cubicBezTo>
                  <a:cubicBezTo>
                    <a:pt x="17767" y="4314"/>
                    <a:pt x="17539" y="3592"/>
                    <a:pt x="16550" y="2602"/>
                  </a:cubicBezTo>
                  <a:cubicBezTo>
                    <a:pt x="15523" y="1575"/>
                    <a:pt x="14458" y="891"/>
                    <a:pt x="11642" y="320"/>
                  </a:cubicBezTo>
                  <a:cubicBezTo>
                    <a:pt x="10748" y="88"/>
                    <a:pt x="9847" y="0"/>
                    <a:pt x="90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3"/>
            <p:cNvSpPr/>
            <p:nvPr/>
          </p:nvSpPr>
          <p:spPr>
            <a:xfrm>
              <a:off x="7254468" y="1082378"/>
              <a:ext cx="101955" cy="95243"/>
            </a:xfrm>
            <a:custGeom>
              <a:avLst/>
              <a:gdLst/>
              <a:ahLst/>
              <a:cxnLst/>
              <a:rect l="l" t="t" r="r" b="b"/>
              <a:pathLst>
                <a:path w="7686" h="7180" extrusionOk="0">
                  <a:moveTo>
                    <a:pt x="1266" y="0"/>
                  </a:moveTo>
                  <a:cubicBezTo>
                    <a:pt x="898" y="0"/>
                    <a:pt x="476" y="63"/>
                    <a:pt x="1" y="217"/>
                  </a:cubicBezTo>
                  <a:cubicBezTo>
                    <a:pt x="153" y="255"/>
                    <a:pt x="267" y="293"/>
                    <a:pt x="343" y="331"/>
                  </a:cubicBezTo>
                  <a:cubicBezTo>
                    <a:pt x="381" y="331"/>
                    <a:pt x="449" y="327"/>
                    <a:pt x="546" y="327"/>
                  </a:cubicBezTo>
                  <a:cubicBezTo>
                    <a:pt x="741" y="327"/>
                    <a:pt x="1054" y="344"/>
                    <a:pt x="1485" y="446"/>
                  </a:cubicBezTo>
                  <a:cubicBezTo>
                    <a:pt x="1516" y="438"/>
                    <a:pt x="1575" y="428"/>
                    <a:pt x="1656" y="428"/>
                  </a:cubicBezTo>
                  <a:cubicBezTo>
                    <a:pt x="1966" y="428"/>
                    <a:pt x="2593" y="568"/>
                    <a:pt x="3197" y="1473"/>
                  </a:cubicBezTo>
                  <a:cubicBezTo>
                    <a:pt x="3615" y="2158"/>
                    <a:pt x="3881" y="2614"/>
                    <a:pt x="3996" y="2957"/>
                  </a:cubicBezTo>
                  <a:cubicBezTo>
                    <a:pt x="4110" y="3185"/>
                    <a:pt x="4148" y="3337"/>
                    <a:pt x="4148" y="3337"/>
                  </a:cubicBezTo>
                  <a:lnTo>
                    <a:pt x="4148" y="3451"/>
                  </a:lnTo>
                  <a:lnTo>
                    <a:pt x="4072" y="3451"/>
                  </a:lnTo>
                  <a:cubicBezTo>
                    <a:pt x="4072" y="3451"/>
                    <a:pt x="3729" y="3527"/>
                    <a:pt x="3539" y="3755"/>
                  </a:cubicBezTo>
                  <a:cubicBezTo>
                    <a:pt x="3425" y="3908"/>
                    <a:pt x="3387" y="4136"/>
                    <a:pt x="3501" y="4402"/>
                  </a:cubicBezTo>
                  <a:cubicBezTo>
                    <a:pt x="3691" y="5163"/>
                    <a:pt x="3996" y="5848"/>
                    <a:pt x="4452" y="6419"/>
                  </a:cubicBezTo>
                  <a:cubicBezTo>
                    <a:pt x="4680" y="6723"/>
                    <a:pt x="4909" y="6989"/>
                    <a:pt x="5099" y="7179"/>
                  </a:cubicBezTo>
                  <a:cubicBezTo>
                    <a:pt x="5213" y="7141"/>
                    <a:pt x="5289" y="7103"/>
                    <a:pt x="5441" y="7065"/>
                  </a:cubicBezTo>
                  <a:cubicBezTo>
                    <a:pt x="5099" y="6723"/>
                    <a:pt x="4718" y="6228"/>
                    <a:pt x="4376" y="5582"/>
                  </a:cubicBezTo>
                  <a:cubicBezTo>
                    <a:pt x="4186" y="5163"/>
                    <a:pt x="4034" y="4783"/>
                    <a:pt x="3958" y="4478"/>
                  </a:cubicBezTo>
                  <a:cubicBezTo>
                    <a:pt x="3920" y="4250"/>
                    <a:pt x="3920" y="4060"/>
                    <a:pt x="3996" y="3908"/>
                  </a:cubicBezTo>
                  <a:cubicBezTo>
                    <a:pt x="4110" y="3717"/>
                    <a:pt x="4300" y="3641"/>
                    <a:pt x="4566" y="3565"/>
                  </a:cubicBezTo>
                  <a:cubicBezTo>
                    <a:pt x="4619" y="3559"/>
                    <a:pt x="4671" y="3556"/>
                    <a:pt x="4722" y="3556"/>
                  </a:cubicBezTo>
                  <a:cubicBezTo>
                    <a:pt x="5601" y="3556"/>
                    <a:pt x="6308" y="4446"/>
                    <a:pt x="6811" y="5201"/>
                  </a:cubicBezTo>
                  <a:cubicBezTo>
                    <a:pt x="6963" y="5429"/>
                    <a:pt x="7115" y="5620"/>
                    <a:pt x="7229" y="5810"/>
                  </a:cubicBezTo>
                  <a:cubicBezTo>
                    <a:pt x="7305" y="5848"/>
                    <a:pt x="7305" y="5924"/>
                    <a:pt x="7344" y="5962"/>
                  </a:cubicBezTo>
                  <a:cubicBezTo>
                    <a:pt x="7420" y="5848"/>
                    <a:pt x="7572" y="5810"/>
                    <a:pt x="7686" y="5734"/>
                  </a:cubicBezTo>
                  <a:cubicBezTo>
                    <a:pt x="7420" y="5277"/>
                    <a:pt x="7115" y="4897"/>
                    <a:pt x="6849" y="4592"/>
                  </a:cubicBezTo>
                  <a:cubicBezTo>
                    <a:pt x="6621" y="4288"/>
                    <a:pt x="6392" y="4060"/>
                    <a:pt x="6240" y="3908"/>
                  </a:cubicBezTo>
                  <a:cubicBezTo>
                    <a:pt x="5517" y="3299"/>
                    <a:pt x="4718" y="3299"/>
                    <a:pt x="4718" y="3299"/>
                  </a:cubicBezTo>
                  <a:lnTo>
                    <a:pt x="4680" y="3299"/>
                  </a:lnTo>
                  <a:lnTo>
                    <a:pt x="4680" y="3261"/>
                  </a:lnTo>
                  <a:cubicBezTo>
                    <a:pt x="4680" y="3261"/>
                    <a:pt x="3767" y="1549"/>
                    <a:pt x="3197" y="902"/>
                  </a:cubicBezTo>
                  <a:cubicBezTo>
                    <a:pt x="3121" y="826"/>
                    <a:pt x="2968" y="674"/>
                    <a:pt x="2778" y="522"/>
                  </a:cubicBezTo>
                  <a:cubicBezTo>
                    <a:pt x="2501" y="244"/>
                    <a:pt x="1989"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3"/>
            <p:cNvSpPr/>
            <p:nvPr/>
          </p:nvSpPr>
          <p:spPr>
            <a:xfrm>
              <a:off x="7183315" y="1004008"/>
              <a:ext cx="206921" cy="88836"/>
            </a:xfrm>
            <a:custGeom>
              <a:avLst/>
              <a:gdLst/>
              <a:ahLst/>
              <a:cxnLst/>
              <a:rect l="l" t="t" r="r" b="b"/>
              <a:pathLst>
                <a:path w="15599" h="6697" extrusionOk="0">
                  <a:moveTo>
                    <a:pt x="1751" y="0"/>
                  </a:moveTo>
                  <a:cubicBezTo>
                    <a:pt x="1142" y="0"/>
                    <a:pt x="571" y="0"/>
                    <a:pt x="1" y="76"/>
                  </a:cubicBezTo>
                  <a:cubicBezTo>
                    <a:pt x="1637" y="609"/>
                    <a:pt x="3044" y="1598"/>
                    <a:pt x="3843" y="2968"/>
                  </a:cubicBezTo>
                  <a:cubicBezTo>
                    <a:pt x="4224" y="3652"/>
                    <a:pt x="4300" y="4261"/>
                    <a:pt x="4300" y="4718"/>
                  </a:cubicBezTo>
                  <a:cubicBezTo>
                    <a:pt x="4300" y="5212"/>
                    <a:pt x="4338" y="5555"/>
                    <a:pt x="4604" y="5821"/>
                  </a:cubicBezTo>
                  <a:cubicBezTo>
                    <a:pt x="4794" y="5935"/>
                    <a:pt x="4985" y="5973"/>
                    <a:pt x="5175" y="6049"/>
                  </a:cubicBezTo>
                  <a:cubicBezTo>
                    <a:pt x="5680" y="5881"/>
                    <a:pt x="6137" y="5814"/>
                    <a:pt x="6542" y="5814"/>
                  </a:cubicBezTo>
                  <a:cubicBezTo>
                    <a:pt x="7327" y="5814"/>
                    <a:pt x="7918" y="6065"/>
                    <a:pt x="8294" y="6316"/>
                  </a:cubicBezTo>
                  <a:cubicBezTo>
                    <a:pt x="8979" y="6011"/>
                    <a:pt x="9740" y="5821"/>
                    <a:pt x="10615" y="5821"/>
                  </a:cubicBezTo>
                  <a:lnTo>
                    <a:pt x="10653" y="5821"/>
                  </a:lnTo>
                  <a:cubicBezTo>
                    <a:pt x="10743" y="5819"/>
                    <a:pt x="10833" y="5817"/>
                    <a:pt x="10924" y="5817"/>
                  </a:cubicBezTo>
                  <a:cubicBezTo>
                    <a:pt x="12303" y="5817"/>
                    <a:pt x="13850" y="6089"/>
                    <a:pt x="15599" y="6696"/>
                  </a:cubicBezTo>
                  <a:cubicBezTo>
                    <a:pt x="14952" y="2930"/>
                    <a:pt x="8979" y="0"/>
                    <a:pt x="1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3"/>
            <p:cNvSpPr/>
            <p:nvPr/>
          </p:nvSpPr>
          <p:spPr>
            <a:xfrm>
              <a:off x="7247915" y="1088480"/>
              <a:ext cx="38866" cy="44730"/>
            </a:xfrm>
            <a:custGeom>
              <a:avLst/>
              <a:gdLst/>
              <a:ahLst/>
              <a:cxnLst/>
              <a:rect l="l" t="t" r="r" b="b"/>
              <a:pathLst>
                <a:path w="2930" h="3372" extrusionOk="0">
                  <a:moveTo>
                    <a:pt x="1206" y="1"/>
                  </a:moveTo>
                  <a:cubicBezTo>
                    <a:pt x="1072" y="1"/>
                    <a:pt x="986" y="12"/>
                    <a:pt x="952" y="24"/>
                  </a:cubicBezTo>
                  <a:cubicBezTo>
                    <a:pt x="0" y="1393"/>
                    <a:pt x="571" y="2687"/>
                    <a:pt x="647" y="2877"/>
                  </a:cubicBezTo>
                  <a:lnTo>
                    <a:pt x="2663" y="3372"/>
                  </a:lnTo>
                  <a:cubicBezTo>
                    <a:pt x="2702" y="3257"/>
                    <a:pt x="2740" y="2991"/>
                    <a:pt x="2778" y="2687"/>
                  </a:cubicBezTo>
                  <a:lnTo>
                    <a:pt x="2778" y="2649"/>
                  </a:lnTo>
                  <a:cubicBezTo>
                    <a:pt x="2854" y="2344"/>
                    <a:pt x="2892" y="2040"/>
                    <a:pt x="2930" y="1736"/>
                  </a:cubicBezTo>
                  <a:cubicBezTo>
                    <a:pt x="2854" y="1698"/>
                    <a:pt x="2854" y="1698"/>
                    <a:pt x="2892" y="1660"/>
                  </a:cubicBezTo>
                  <a:cubicBezTo>
                    <a:pt x="2930" y="1089"/>
                    <a:pt x="2930" y="594"/>
                    <a:pt x="2854" y="328"/>
                  </a:cubicBezTo>
                  <a:cubicBezTo>
                    <a:pt x="2083" y="62"/>
                    <a:pt x="1517" y="1"/>
                    <a:pt x="1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3"/>
            <p:cNvSpPr/>
            <p:nvPr/>
          </p:nvSpPr>
          <p:spPr>
            <a:xfrm>
              <a:off x="7309478" y="1131458"/>
              <a:ext cx="42408" cy="32539"/>
            </a:xfrm>
            <a:custGeom>
              <a:avLst/>
              <a:gdLst/>
              <a:ahLst/>
              <a:cxnLst/>
              <a:rect l="l" t="t" r="r" b="b"/>
              <a:pathLst>
                <a:path w="3197" h="2453" extrusionOk="0">
                  <a:moveTo>
                    <a:pt x="733" y="1"/>
                  </a:moveTo>
                  <a:cubicBezTo>
                    <a:pt x="668" y="1"/>
                    <a:pt x="602" y="6"/>
                    <a:pt x="533" y="17"/>
                  </a:cubicBezTo>
                  <a:cubicBezTo>
                    <a:pt x="305" y="55"/>
                    <a:pt x="115" y="132"/>
                    <a:pt x="39" y="246"/>
                  </a:cubicBezTo>
                  <a:cubicBezTo>
                    <a:pt x="1" y="360"/>
                    <a:pt x="1" y="512"/>
                    <a:pt x="1" y="702"/>
                  </a:cubicBezTo>
                  <a:cubicBezTo>
                    <a:pt x="419" y="969"/>
                    <a:pt x="914" y="1273"/>
                    <a:pt x="1332" y="1501"/>
                  </a:cubicBezTo>
                  <a:cubicBezTo>
                    <a:pt x="1789" y="1767"/>
                    <a:pt x="2436" y="2110"/>
                    <a:pt x="3006" y="2452"/>
                  </a:cubicBezTo>
                  <a:cubicBezTo>
                    <a:pt x="3044" y="2414"/>
                    <a:pt x="3082" y="2338"/>
                    <a:pt x="3197" y="2338"/>
                  </a:cubicBezTo>
                  <a:cubicBezTo>
                    <a:pt x="3120" y="2300"/>
                    <a:pt x="3120" y="2262"/>
                    <a:pt x="3082" y="2224"/>
                  </a:cubicBezTo>
                  <a:cubicBezTo>
                    <a:pt x="2892" y="1958"/>
                    <a:pt x="2778" y="1767"/>
                    <a:pt x="2626" y="1539"/>
                  </a:cubicBezTo>
                  <a:cubicBezTo>
                    <a:pt x="2133" y="835"/>
                    <a:pt x="1542" y="1"/>
                    <a:pt x="733"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33"/>
            <p:cNvSpPr/>
            <p:nvPr/>
          </p:nvSpPr>
          <p:spPr>
            <a:xfrm>
              <a:off x="7220151" y="1154897"/>
              <a:ext cx="56031" cy="40379"/>
            </a:xfrm>
            <a:custGeom>
              <a:avLst/>
              <a:gdLst/>
              <a:ahLst/>
              <a:cxnLst/>
              <a:rect l="l" t="t" r="r" b="b"/>
              <a:pathLst>
                <a:path w="4224" h="3044" extrusionOk="0">
                  <a:moveTo>
                    <a:pt x="1" y="0"/>
                  </a:moveTo>
                  <a:lnTo>
                    <a:pt x="1" y="0"/>
                  </a:lnTo>
                  <a:cubicBezTo>
                    <a:pt x="267" y="723"/>
                    <a:pt x="1028" y="1712"/>
                    <a:pt x="2854" y="3044"/>
                  </a:cubicBezTo>
                  <a:cubicBezTo>
                    <a:pt x="3311" y="2968"/>
                    <a:pt x="3805" y="2930"/>
                    <a:pt x="4224" y="2816"/>
                  </a:cubicBezTo>
                  <a:cubicBezTo>
                    <a:pt x="3501" y="2397"/>
                    <a:pt x="2854" y="2017"/>
                    <a:pt x="2474" y="1712"/>
                  </a:cubicBezTo>
                  <a:cubicBezTo>
                    <a:pt x="2093" y="1446"/>
                    <a:pt x="1599" y="1066"/>
                    <a:pt x="1142" y="685"/>
                  </a:cubicBezTo>
                  <a:cubicBezTo>
                    <a:pt x="686" y="495"/>
                    <a:pt x="305" y="2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33"/>
            <p:cNvSpPr/>
            <p:nvPr/>
          </p:nvSpPr>
          <p:spPr>
            <a:xfrm>
              <a:off x="7020818" y="1083744"/>
              <a:ext cx="232655" cy="115578"/>
            </a:xfrm>
            <a:custGeom>
              <a:avLst/>
              <a:gdLst/>
              <a:ahLst/>
              <a:cxnLst/>
              <a:rect l="l" t="t" r="r" b="b"/>
              <a:pathLst>
                <a:path w="17539" h="8713" extrusionOk="0">
                  <a:moveTo>
                    <a:pt x="229" y="0"/>
                  </a:moveTo>
                  <a:cubicBezTo>
                    <a:pt x="77" y="419"/>
                    <a:pt x="1" y="913"/>
                    <a:pt x="1" y="1332"/>
                  </a:cubicBezTo>
                  <a:cubicBezTo>
                    <a:pt x="1" y="5441"/>
                    <a:pt x="6202" y="8712"/>
                    <a:pt x="13887" y="8712"/>
                  </a:cubicBezTo>
                  <a:cubicBezTo>
                    <a:pt x="15142" y="8712"/>
                    <a:pt x="16398" y="8598"/>
                    <a:pt x="17539" y="8408"/>
                  </a:cubicBezTo>
                  <a:cubicBezTo>
                    <a:pt x="16055" y="7229"/>
                    <a:pt x="15104" y="6125"/>
                    <a:pt x="14838" y="5250"/>
                  </a:cubicBezTo>
                  <a:cubicBezTo>
                    <a:pt x="14533" y="4984"/>
                    <a:pt x="14267" y="4718"/>
                    <a:pt x="14001" y="4413"/>
                  </a:cubicBezTo>
                  <a:cubicBezTo>
                    <a:pt x="13773" y="4109"/>
                    <a:pt x="13696" y="3767"/>
                    <a:pt x="13734" y="3424"/>
                  </a:cubicBezTo>
                  <a:cubicBezTo>
                    <a:pt x="13773" y="3272"/>
                    <a:pt x="13811" y="3158"/>
                    <a:pt x="13925" y="3006"/>
                  </a:cubicBezTo>
                  <a:lnTo>
                    <a:pt x="13925" y="3006"/>
                  </a:lnTo>
                  <a:cubicBezTo>
                    <a:pt x="13354" y="3234"/>
                    <a:pt x="12669" y="3348"/>
                    <a:pt x="11870" y="3348"/>
                  </a:cubicBezTo>
                  <a:cubicBezTo>
                    <a:pt x="9740" y="3348"/>
                    <a:pt x="6963" y="2511"/>
                    <a:pt x="4490" y="1103"/>
                  </a:cubicBezTo>
                  <a:cubicBezTo>
                    <a:pt x="4376" y="989"/>
                    <a:pt x="4185" y="913"/>
                    <a:pt x="4033" y="799"/>
                  </a:cubicBezTo>
                  <a:lnTo>
                    <a:pt x="3995" y="799"/>
                  </a:lnTo>
                  <a:cubicBezTo>
                    <a:pt x="3653" y="799"/>
                    <a:pt x="1751" y="761"/>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3"/>
            <p:cNvSpPr/>
            <p:nvPr/>
          </p:nvSpPr>
          <p:spPr>
            <a:xfrm>
              <a:off x="7264563" y="1183656"/>
              <a:ext cx="21211" cy="8092"/>
            </a:xfrm>
            <a:custGeom>
              <a:avLst/>
              <a:gdLst/>
              <a:ahLst/>
              <a:cxnLst/>
              <a:rect l="l" t="t" r="r" b="b"/>
              <a:pathLst>
                <a:path w="1599" h="610" extrusionOk="0">
                  <a:moveTo>
                    <a:pt x="1" y="1"/>
                  </a:moveTo>
                  <a:cubicBezTo>
                    <a:pt x="343" y="191"/>
                    <a:pt x="686" y="419"/>
                    <a:pt x="1104" y="610"/>
                  </a:cubicBezTo>
                  <a:cubicBezTo>
                    <a:pt x="1256" y="572"/>
                    <a:pt x="1408" y="496"/>
                    <a:pt x="1599" y="496"/>
                  </a:cubicBezTo>
                  <a:lnTo>
                    <a:pt x="1256" y="419"/>
                  </a:lnTo>
                  <a:cubicBezTo>
                    <a:pt x="1256" y="381"/>
                    <a:pt x="1028" y="191"/>
                    <a:pt x="838" y="39"/>
                  </a:cubicBezTo>
                  <a:lnTo>
                    <a:pt x="648" y="39"/>
                  </a:lnTo>
                  <a:cubicBezTo>
                    <a:pt x="457" y="39"/>
                    <a:pt x="267" y="1"/>
                    <a:pt x="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3"/>
            <p:cNvSpPr/>
            <p:nvPr/>
          </p:nvSpPr>
          <p:spPr>
            <a:xfrm>
              <a:off x="7286264" y="1113007"/>
              <a:ext cx="21211" cy="20707"/>
            </a:xfrm>
            <a:custGeom>
              <a:avLst/>
              <a:gdLst/>
              <a:ahLst/>
              <a:cxnLst/>
              <a:rect l="l" t="t" r="r" b="b"/>
              <a:pathLst>
                <a:path w="1599" h="1561" extrusionOk="0">
                  <a:moveTo>
                    <a:pt x="77" y="1"/>
                  </a:moveTo>
                  <a:cubicBezTo>
                    <a:pt x="77" y="267"/>
                    <a:pt x="39" y="571"/>
                    <a:pt x="1" y="800"/>
                  </a:cubicBezTo>
                  <a:cubicBezTo>
                    <a:pt x="77" y="876"/>
                    <a:pt x="457" y="1180"/>
                    <a:pt x="990" y="1561"/>
                  </a:cubicBezTo>
                  <a:cubicBezTo>
                    <a:pt x="990" y="1523"/>
                    <a:pt x="1028" y="1408"/>
                    <a:pt x="1104" y="1370"/>
                  </a:cubicBezTo>
                  <a:cubicBezTo>
                    <a:pt x="1218" y="1104"/>
                    <a:pt x="1523" y="1028"/>
                    <a:pt x="1599" y="990"/>
                  </a:cubicBezTo>
                  <a:cubicBezTo>
                    <a:pt x="1599" y="952"/>
                    <a:pt x="1561" y="838"/>
                    <a:pt x="1523" y="686"/>
                  </a:cubicBezTo>
                  <a:lnTo>
                    <a:pt x="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3"/>
            <p:cNvSpPr/>
            <p:nvPr/>
          </p:nvSpPr>
          <p:spPr>
            <a:xfrm>
              <a:off x="7278199" y="1179119"/>
              <a:ext cx="21702" cy="10612"/>
            </a:xfrm>
            <a:custGeom>
              <a:avLst/>
              <a:gdLst/>
              <a:ahLst/>
              <a:cxnLst/>
              <a:rect l="l" t="t" r="r" b="b"/>
              <a:pathLst>
                <a:path w="1636" h="800" extrusionOk="0">
                  <a:moveTo>
                    <a:pt x="761" y="1"/>
                  </a:moveTo>
                  <a:cubicBezTo>
                    <a:pt x="685" y="39"/>
                    <a:pt x="647" y="153"/>
                    <a:pt x="495" y="191"/>
                  </a:cubicBezTo>
                  <a:cubicBezTo>
                    <a:pt x="380" y="267"/>
                    <a:pt x="190" y="343"/>
                    <a:pt x="0" y="381"/>
                  </a:cubicBezTo>
                  <a:cubicBezTo>
                    <a:pt x="114" y="457"/>
                    <a:pt x="228" y="571"/>
                    <a:pt x="266" y="609"/>
                  </a:cubicBezTo>
                  <a:lnTo>
                    <a:pt x="799" y="799"/>
                  </a:lnTo>
                  <a:cubicBezTo>
                    <a:pt x="1065" y="723"/>
                    <a:pt x="1370" y="647"/>
                    <a:pt x="1636" y="571"/>
                  </a:cubicBezTo>
                  <a:cubicBezTo>
                    <a:pt x="1370" y="381"/>
                    <a:pt x="1027" y="191"/>
                    <a:pt x="76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3"/>
            <p:cNvSpPr/>
            <p:nvPr/>
          </p:nvSpPr>
          <p:spPr>
            <a:xfrm>
              <a:off x="7219143" y="1137228"/>
              <a:ext cx="17682" cy="17682"/>
            </a:xfrm>
            <a:custGeom>
              <a:avLst/>
              <a:gdLst/>
              <a:ahLst/>
              <a:cxnLst/>
              <a:rect l="l" t="t" r="r" b="b"/>
              <a:pathLst>
                <a:path w="1333" h="1333" extrusionOk="0">
                  <a:moveTo>
                    <a:pt x="153" y="1"/>
                  </a:moveTo>
                  <a:lnTo>
                    <a:pt x="1" y="305"/>
                  </a:lnTo>
                  <a:cubicBezTo>
                    <a:pt x="153" y="495"/>
                    <a:pt x="305" y="648"/>
                    <a:pt x="534" y="838"/>
                  </a:cubicBezTo>
                  <a:cubicBezTo>
                    <a:pt x="838" y="1028"/>
                    <a:pt x="1104" y="1180"/>
                    <a:pt x="1332" y="1332"/>
                  </a:cubicBezTo>
                  <a:cubicBezTo>
                    <a:pt x="876" y="914"/>
                    <a:pt x="495" y="572"/>
                    <a:pt x="343" y="343"/>
                  </a:cubicBezTo>
                  <a:cubicBezTo>
                    <a:pt x="267" y="267"/>
                    <a:pt x="191" y="115"/>
                    <a:pt x="153"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3"/>
            <p:cNvSpPr/>
            <p:nvPr/>
          </p:nvSpPr>
          <p:spPr>
            <a:xfrm>
              <a:off x="7252956" y="1164488"/>
              <a:ext cx="21715" cy="11766"/>
            </a:xfrm>
            <a:custGeom>
              <a:avLst/>
              <a:gdLst/>
              <a:ahLst/>
              <a:cxnLst/>
              <a:rect l="l" t="t" r="r" b="b"/>
              <a:pathLst>
                <a:path w="1637" h="887" extrusionOk="0">
                  <a:moveTo>
                    <a:pt x="686" y="0"/>
                  </a:moveTo>
                  <a:cubicBezTo>
                    <a:pt x="495" y="0"/>
                    <a:pt x="343" y="38"/>
                    <a:pt x="229" y="76"/>
                  </a:cubicBezTo>
                  <a:cubicBezTo>
                    <a:pt x="77" y="191"/>
                    <a:pt x="39" y="305"/>
                    <a:pt x="1" y="419"/>
                  </a:cubicBezTo>
                  <a:cubicBezTo>
                    <a:pt x="39" y="533"/>
                    <a:pt x="77" y="609"/>
                    <a:pt x="267" y="723"/>
                  </a:cubicBezTo>
                  <a:cubicBezTo>
                    <a:pt x="476" y="828"/>
                    <a:pt x="731" y="886"/>
                    <a:pt x="963" y="886"/>
                  </a:cubicBezTo>
                  <a:cubicBezTo>
                    <a:pt x="1153" y="886"/>
                    <a:pt x="1327" y="847"/>
                    <a:pt x="1447" y="761"/>
                  </a:cubicBezTo>
                  <a:cubicBezTo>
                    <a:pt x="1599" y="723"/>
                    <a:pt x="1637" y="609"/>
                    <a:pt x="1637" y="533"/>
                  </a:cubicBezTo>
                  <a:cubicBezTo>
                    <a:pt x="1637" y="381"/>
                    <a:pt x="1561" y="305"/>
                    <a:pt x="1370" y="191"/>
                  </a:cubicBezTo>
                  <a:cubicBezTo>
                    <a:pt x="1180" y="76"/>
                    <a:pt x="952" y="0"/>
                    <a:pt x="6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3"/>
            <p:cNvSpPr/>
            <p:nvPr/>
          </p:nvSpPr>
          <p:spPr>
            <a:xfrm>
              <a:off x="7287272" y="1093839"/>
              <a:ext cx="18690" cy="25747"/>
            </a:xfrm>
            <a:custGeom>
              <a:avLst/>
              <a:gdLst/>
              <a:ahLst/>
              <a:cxnLst/>
              <a:rect l="l" t="t" r="r" b="b"/>
              <a:pathLst>
                <a:path w="1409" h="1941" extrusionOk="0">
                  <a:moveTo>
                    <a:pt x="1" y="0"/>
                  </a:moveTo>
                  <a:cubicBezTo>
                    <a:pt x="115" y="304"/>
                    <a:pt x="115" y="761"/>
                    <a:pt x="77" y="1294"/>
                  </a:cubicBezTo>
                  <a:lnTo>
                    <a:pt x="1408" y="1940"/>
                  </a:lnTo>
                  <a:cubicBezTo>
                    <a:pt x="1256" y="1636"/>
                    <a:pt x="1028" y="1179"/>
                    <a:pt x="686" y="723"/>
                  </a:cubicBezTo>
                  <a:cubicBezTo>
                    <a:pt x="457" y="342"/>
                    <a:pt x="191" y="152"/>
                    <a:pt x="1"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3"/>
            <p:cNvSpPr/>
            <p:nvPr/>
          </p:nvSpPr>
          <p:spPr>
            <a:xfrm>
              <a:off x="7254468" y="1162472"/>
              <a:ext cx="32818" cy="19486"/>
            </a:xfrm>
            <a:custGeom>
              <a:avLst/>
              <a:gdLst/>
              <a:ahLst/>
              <a:cxnLst/>
              <a:rect l="l" t="t" r="r" b="b"/>
              <a:pathLst>
                <a:path w="2474" h="1469" extrusionOk="0">
                  <a:moveTo>
                    <a:pt x="1" y="951"/>
                  </a:moveTo>
                  <a:cubicBezTo>
                    <a:pt x="1" y="968"/>
                    <a:pt x="16" y="977"/>
                    <a:pt x="32" y="983"/>
                  </a:cubicBezTo>
                  <a:lnTo>
                    <a:pt x="32" y="983"/>
                  </a:lnTo>
                  <a:cubicBezTo>
                    <a:pt x="22" y="973"/>
                    <a:pt x="12" y="962"/>
                    <a:pt x="1" y="951"/>
                  </a:cubicBezTo>
                  <a:close/>
                  <a:moveTo>
                    <a:pt x="724" y="0"/>
                  </a:moveTo>
                  <a:cubicBezTo>
                    <a:pt x="914" y="38"/>
                    <a:pt x="1104" y="114"/>
                    <a:pt x="1256" y="190"/>
                  </a:cubicBezTo>
                  <a:cubicBezTo>
                    <a:pt x="1523" y="304"/>
                    <a:pt x="1675" y="495"/>
                    <a:pt x="1675" y="685"/>
                  </a:cubicBezTo>
                  <a:cubicBezTo>
                    <a:pt x="1675" y="837"/>
                    <a:pt x="1599" y="951"/>
                    <a:pt x="1447" y="1065"/>
                  </a:cubicBezTo>
                  <a:cubicBezTo>
                    <a:pt x="1294" y="1141"/>
                    <a:pt x="1066" y="1179"/>
                    <a:pt x="838" y="1179"/>
                  </a:cubicBezTo>
                  <a:cubicBezTo>
                    <a:pt x="534" y="1179"/>
                    <a:pt x="305" y="1141"/>
                    <a:pt x="77" y="989"/>
                  </a:cubicBezTo>
                  <a:cubicBezTo>
                    <a:pt x="77" y="989"/>
                    <a:pt x="53" y="989"/>
                    <a:pt x="32" y="983"/>
                  </a:cubicBezTo>
                  <a:lnTo>
                    <a:pt x="32" y="983"/>
                  </a:lnTo>
                  <a:cubicBezTo>
                    <a:pt x="130" y="1079"/>
                    <a:pt x="202" y="1145"/>
                    <a:pt x="305" y="1179"/>
                  </a:cubicBezTo>
                  <a:cubicBezTo>
                    <a:pt x="626" y="1372"/>
                    <a:pt x="1032" y="1468"/>
                    <a:pt x="1413" y="1468"/>
                  </a:cubicBezTo>
                  <a:cubicBezTo>
                    <a:pt x="1709" y="1468"/>
                    <a:pt x="1991" y="1410"/>
                    <a:pt x="2208" y="1294"/>
                  </a:cubicBezTo>
                  <a:cubicBezTo>
                    <a:pt x="2398" y="1179"/>
                    <a:pt x="2474" y="1027"/>
                    <a:pt x="2474" y="875"/>
                  </a:cubicBezTo>
                  <a:cubicBezTo>
                    <a:pt x="2474" y="685"/>
                    <a:pt x="2360" y="419"/>
                    <a:pt x="2017" y="304"/>
                  </a:cubicBezTo>
                  <a:cubicBezTo>
                    <a:pt x="1675" y="114"/>
                    <a:pt x="1294" y="0"/>
                    <a:pt x="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3"/>
            <p:cNvSpPr/>
            <p:nvPr/>
          </p:nvSpPr>
          <p:spPr>
            <a:xfrm>
              <a:off x="7216119" y="1125622"/>
              <a:ext cx="4046" cy="13650"/>
            </a:xfrm>
            <a:custGeom>
              <a:avLst/>
              <a:gdLst/>
              <a:ahLst/>
              <a:cxnLst/>
              <a:rect l="l" t="t" r="r" b="b"/>
              <a:pathLst>
                <a:path w="305" h="1029" extrusionOk="0">
                  <a:moveTo>
                    <a:pt x="305" y="1"/>
                  </a:moveTo>
                  <a:lnTo>
                    <a:pt x="305" y="1"/>
                  </a:lnTo>
                  <a:cubicBezTo>
                    <a:pt x="153" y="115"/>
                    <a:pt x="1" y="305"/>
                    <a:pt x="1" y="572"/>
                  </a:cubicBezTo>
                  <a:cubicBezTo>
                    <a:pt x="1" y="686"/>
                    <a:pt x="39" y="838"/>
                    <a:pt x="115" y="1028"/>
                  </a:cubicBezTo>
                  <a:lnTo>
                    <a:pt x="229" y="762"/>
                  </a:lnTo>
                  <a:cubicBezTo>
                    <a:pt x="191" y="457"/>
                    <a:pt x="229" y="191"/>
                    <a:pt x="305"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3"/>
            <p:cNvSpPr/>
            <p:nvPr/>
          </p:nvSpPr>
          <p:spPr>
            <a:xfrm>
              <a:off x="7225205" y="1119573"/>
              <a:ext cx="34330" cy="24235"/>
            </a:xfrm>
            <a:custGeom>
              <a:avLst/>
              <a:gdLst/>
              <a:ahLst/>
              <a:cxnLst/>
              <a:rect l="l" t="t" r="r" b="b"/>
              <a:pathLst>
                <a:path w="2588" h="1827" extrusionOk="0">
                  <a:moveTo>
                    <a:pt x="0" y="0"/>
                  </a:moveTo>
                  <a:lnTo>
                    <a:pt x="0" y="114"/>
                  </a:lnTo>
                  <a:cubicBezTo>
                    <a:pt x="38" y="381"/>
                    <a:pt x="191" y="875"/>
                    <a:pt x="761" y="1218"/>
                  </a:cubicBezTo>
                  <a:cubicBezTo>
                    <a:pt x="837" y="1256"/>
                    <a:pt x="875" y="1294"/>
                    <a:pt x="990" y="1294"/>
                  </a:cubicBezTo>
                  <a:cubicBezTo>
                    <a:pt x="1598" y="1560"/>
                    <a:pt x="2321" y="1788"/>
                    <a:pt x="2587" y="1826"/>
                  </a:cubicBezTo>
                  <a:lnTo>
                    <a:pt x="2207" y="68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3"/>
            <p:cNvSpPr/>
            <p:nvPr/>
          </p:nvSpPr>
          <p:spPr>
            <a:xfrm>
              <a:off x="7047056" y="1043379"/>
              <a:ext cx="209958" cy="83264"/>
            </a:xfrm>
            <a:custGeom>
              <a:avLst/>
              <a:gdLst/>
              <a:ahLst/>
              <a:cxnLst/>
              <a:rect l="l" t="t" r="r" b="b"/>
              <a:pathLst>
                <a:path w="15828" h="6277" extrusionOk="0">
                  <a:moveTo>
                    <a:pt x="10919" y="300"/>
                  </a:moveTo>
                  <a:cubicBezTo>
                    <a:pt x="11255" y="300"/>
                    <a:pt x="11665" y="502"/>
                    <a:pt x="11756" y="532"/>
                  </a:cubicBezTo>
                  <a:cubicBezTo>
                    <a:pt x="11795" y="532"/>
                    <a:pt x="11795" y="570"/>
                    <a:pt x="11795" y="608"/>
                  </a:cubicBezTo>
                  <a:cubicBezTo>
                    <a:pt x="11795" y="684"/>
                    <a:pt x="11756" y="684"/>
                    <a:pt x="11718" y="684"/>
                  </a:cubicBezTo>
                  <a:cubicBezTo>
                    <a:pt x="11569" y="595"/>
                    <a:pt x="11211" y="459"/>
                    <a:pt x="10970" y="459"/>
                  </a:cubicBezTo>
                  <a:cubicBezTo>
                    <a:pt x="10904" y="459"/>
                    <a:pt x="10847" y="470"/>
                    <a:pt x="10805" y="494"/>
                  </a:cubicBezTo>
                  <a:cubicBezTo>
                    <a:pt x="10767" y="532"/>
                    <a:pt x="10691" y="532"/>
                    <a:pt x="10691" y="570"/>
                  </a:cubicBezTo>
                  <a:cubicBezTo>
                    <a:pt x="10691" y="608"/>
                    <a:pt x="10691" y="723"/>
                    <a:pt x="10767" y="761"/>
                  </a:cubicBezTo>
                  <a:cubicBezTo>
                    <a:pt x="10881" y="989"/>
                    <a:pt x="11338" y="1103"/>
                    <a:pt x="11414" y="1141"/>
                  </a:cubicBezTo>
                  <a:cubicBezTo>
                    <a:pt x="11492" y="1115"/>
                    <a:pt x="11623" y="1054"/>
                    <a:pt x="11759" y="1054"/>
                  </a:cubicBezTo>
                  <a:cubicBezTo>
                    <a:pt x="11822" y="1054"/>
                    <a:pt x="11886" y="1067"/>
                    <a:pt x="11947" y="1103"/>
                  </a:cubicBezTo>
                  <a:cubicBezTo>
                    <a:pt x="12061" y="1141"/>
                    <a:pt x="12175" y="1293"/>
                    <a:pt x="12175" y="1483"/>
                  </a:cubicBezTo>
                  <a:cubicBezTo>
                    <a:pt x="12175" y="1521"/>
                    <a:pt x="12175" y="1559"/>
                    <a:pt x="12137" y="1559"/>
                  </a:cubicBezTo>
                  <a:cubicBezTo>
                    <a:pt x="12061" y="1559"/>
                    <a:pt x="12061" y="1521"/>
                    <a:pt x="12023" y="1521"/>
                  </a:cubicBezTo>
                  <a:cubicBezTo>
                    <a:pt x="11985" y="1369"/>
                    <a:pt x="11947" y="1293"/>
                    <a:pt x="11833" y="1255"/>
                  </a:cubicBezTo>
                  <a:cubicBezTo>
                    <a:pt x="11781" y="1224"/>
                    <a:pt x="11726" y="1213"/>
                    <a:pt x="11674" y="1213"/>
                  </a:cubicBezTo>
                  <a:cubicBezTo>
                    <a:pt x="11535" y="1213"/>
                    <a:pt x="11414" y="1293"/>
                    <a:pt x="11414" y="1293"/>
                  </a:cubicBezTo>
                  <a:lnTo>
                    <a:pt x="11376" y="1293"/>
                  </a:lnTo>
                  <a:cubicBezTo>
                    <a:pt x="11300" y="1293"/>
                    <a:pt x="10767" y="1141"/>
                    <a:pt x="10539" y="875"/>
                  </a:cubicBezTo>
                  <a:cubicBezTo>
                    <a:pt x="10501" y="761"/>
                    <a:pt x="10501" y="684"/>
                    <a:pt x="10501" y="570"/>
                  </a:cubicBezTo>
                  <a:cubicBezTo>
                    <a:pt x="10501" y="494"/>
                    <a:pt x="10615" y="380"/>
                    <a:pt x="10691" y="342"/>
                  </a:cubicBezTo>
                  <a:cubicBezTo>
                    <a:pt x="10759" y="312"/>
                    <a:pt x="10837" y="300"/>
                    <a:pt x="10919" y="300"/>
                  </a:cubicBezTo>
                  <a:close/>
                  <a:moveTo>
                    <a:pt x="7496" y="1744"/>
                  </a:moveTo>
                  <a:cubicBezTo>
                    <a:pt x="7612" y="1744"/>
                    <a:pt x="7736" y="1782"/>
                    <a:pt x="7838" y="1864"/>
                  </a:cubicBezTo>
                  <a:cubicBezTo>
                    <a:pt x="8028" y="1940"/>
                    <a:pt x="8028" y="2130"/>
                    <a:pt x="7914" y="2244"/>
                  </a:cubicBezTo>
                  <a:cubicBezTo>
                    <a:pt x="7846" y="2278"/>
                    <a:pt x="7746" y="2297"/>
                    <a:pt x="7641" y="2297"/>
                  </a:cubicBezTo>
                  <a:cubicBezTo>
                    <a:pt x="7511" y="2297"/>
                    <a:pt x="7372" y="2269"/>
                    <a:pt x="7267" y="2206"/>
                  </a:cubicBezTo>
                  <a:cubicBezTo>
                    <a:pt x="7077" y="2092"/>
                    <a:pt x="7077" y="1902"/>
                    <a:pt x="7229" y="1826"/>
                  </a:cubicBezTo>
                  <a:cubicBezTo>
                    <a:pt x="7300" y="1773"/>
                    <a:pt x="7395" y="1744"/>
                    <a:pt x="7496" y="1744"/>
                  </a:cubicBezTo>
                  <a:close/>
                  <a:moveTo>
                    <a:pt x="4186" y="2511"/>
                  </a:moveTo>
                  <a:cubicBezTo>
                    <a:pt x="4224" y="2511"/>
                    <a:pt x="4300" y="2587"/>
                    <a:pt x="4300" y="2587"/>
                  </a:cubicBezTo>
                  <a:cubicBezTo>
                    <a:pt x="4300" y="2625"/>
                    <a:pt x="4224" y="2663"/>
                    <a:pt x="4224" y="2663"/>
                  </a:cubicBezTo>
                  <a:cubicBezTo>
                    <a:pt x="3387" y="2701"/>
                    <a:pt x="3082" y="2967"/>
                    <a:pt x="2968" y="3157"/>
                  </a:cubicBezTo>
                  <a:cubicBezTo>
                    <a:pt x="2816" y="3348"/>
                    <a:pt x="2892" y="3576"/>
                    <a:pt x="2892" y="3576"/>
                  </a:cubicBezTo>
                  <a:cubicBezTo>
                    <a:pt x="2892" y="3614"/>
                    <a:pt x="2892" y="3652"/>
                    <a:pt x="2854" y="3652"/>
                  </a:cubicBezTo>
                  <a:lnTo>
                    <a:pt x="2816" y="3652"/>
                  </a:lnTo>
                  <a:cubicBezTo>
                    <a:pt x="2740" y="3652"/>
                    <a:pt x="2740" y="3652"/>
                    <a:pt x="2740" y="3614"/>
                  </a:cubicBezTo>
                  <a:cubicBezTo>
                    <a:pt x="2702" y="3614"/>
                    <a:pt x="2626" y="3348"/>
                    <a:pt x="2816" y="3043"/>
                  </a:cubicBezTo>
                  <a:cubicBezTo>
                    <a:pt x="3006" y="2701"/>
                    <a:pt x="3463" y="2587"/>
                    <a:pt x="4186" y="2511"/>
                  </a:cubicBezTo>
                  <a:close/>
                  <a:moveTo>
                    <a:pt x="4633" y="3409"/>
                  </a:moveTo>
                  <a:cubicBezTo>
                    <a:pt x="4752" y="3409"/>
                    <a:pt x="4880" y="3437"/>
                    <a:pt x="4985" y="3500"/>
                  </a:cubicBezTo>
                  <a:cubicBezTo>
                    <a:pt x="5175" y="3614"/>
                    <a:pt x="5175" y="3804"/>
                    <a:pt x="5061" y="3880"/>
                  </a:cubicBezTo>
                  <a:cubicBezTo>
                    <a:pt x="4990" y="3933"/>
                    <a:pt x="4887" y="3962"/>
                    <a:pt x="4777" y="3962"/>
                  </a:cubicBezTo>
                  <a:cubicBezTo>
                    <a:pt x="4651" y="3962"/>
                    <a:pt x="4516" y="3924"/>
                    <a:pt x="4414" y="3842"/>
                  </a:cubicBezTo>
                  <a:cubicBezTo>
                    <a:pt x="4224" y="3766"/>
                    <a:pt x="4224" y="3576"/>
                    <a:pt x="4376" y="3462"/>
                  </a:cubicBezTo>
                  <a:cubicBezTo>
                    <a:pt x="4444" y="3428"/>
                    <a:pt x="4536" y="3409"/>
                    <a:pt x="4633" y="3409"/>
                  </a:cubicBezTo>
                  <a:close/>
                  <a:moveTo>
                    <a:pt x="6159" y="2977"/>
                  </a:moveTo>
                  <a:cubicBezTo>
                    <a:pt x="6183" y="2977"/>
                    <a:pt x="6202" y="2986"/>
                    <a:pt x="6202" y="3005"/>
                  </a:cubicBezTo>
                  <a:cubicBezTo>
                    <a:pt x="6202" y="3005"/>
                    <a:pt x="7610" y="4108"/>
                    <a:pt x="8180" y="4413"/>
                  </a:cubicBezTo>
                  <a:cubicBezTo>
                    <a:pt x="8352" y="4508"/>
                    <a:pt x="8523" y="4546"/>
                    <a:pt x="8675" y="4546"/>
                  </a:cubicBezTo>
                  <a:cubicBezTo>
                    <a:pt x="8827" y="4546"/>
                    <a:pt x="8960" y="4508"/>
                    <a:pt x="9055" y="4451"/>
                  </a:cubicBezTo>
                  <a:cubicBezTo>
                    <a:pt x="9131" y="4375"/>
                    <a:pt x="9169" y="4261"/>
                    <a:pt x="9131" y="4185"/>
                  </a:cubicBezTo>
                  <a:cubicBezTo>
                    <a:pt x="9131" y="4146"/>
                    <a:pt x="9131" y="4108"/>
                    <a:pt x="9169" y="4108"/>
                  </a:cubicBezTo>
                  <a:cubicBezTo>
                    <a:pt x="9246" y="4108"/>
                    <a:pt x="9284" y="4108"/>
                    <a:pt x="9284" y="4146"/>
                  </a:cubicBezTo>
                  <a:cubicBezTo>
                    <a:pt x="9322" y="4337"/>
                    <a:pt x="9284" y="4451"/>
                    <a:pt x="9131" y="4603"/>
                  </a:cubicBezTo>
                  <a:cubicBezTo>
                    <a:pt x="9055" y="4717"/>
                    <a:pt x="8865" y="4755"/>
                    <a:pt x="8675" y="4755"/>
                  </a:cubicBezTo>
                  <a:cubicBezTo>
                    <a:pt x="8485" y="4755"/>
                    <a:pt x="8294" y="4717"/>
                    <a:pt x="8104" y="4603"/>
                  </a:cubicBezTo>
                  <a:cubicBezTo>
                    <a:pt x="7534" y="4261"/>
                    <a:pt x="6126" y="3233"/>
                    <a:pt x="6088" y="3195"/>
                  </a:cubicBezTo>
                  <a:cubicBezTo>
                    <a:pt x="6050" y="3081"/>
                    <a:pt x="6050" y="3043"/>
                    <a:pt x="6088" y="3005"/>
                  </a:cubicBezTo>
                  <a:cubicBezTo>
                    <a:pt x="6107" y="2986"/>
                    <a:pt x="6135" y="2977"/>
                    <a:pt x="6159" y="2977"/>
                  </a:cubicBezTo>
                  <a:close/>
                  <a:moveTo>
                    <a:pt x="10843" y="4413"/>
                  </a:moveTo>
                  <a:cubicBezTo>
                    <a:pt x="10881" y="4413"/>
                    <a:pt x="10881" y="4489"/>
                    <a:pt x="10881" y="4527"/>
                  </a:cubicBezTo>
                  <a:cubicBezTo>
                    <a:pt x="10691" y="5250"/>
                    <a:pt x="9550" y="5326"/>
                    <a:pt x="9512" y="5326"/>
                  </a:cubicBezTo>
                  <a:cubicBezTo>
                    <a:pt x="9474" y="5326"/>
                    <a:pt x="9474" y="5288"/>
                    <a:pt x="9436" y="5288"/>
                  </a:cubicBezTo>
                  <a:cubicBezTo>
                    <a:pt x="9474" y="5250"/>
                    <a:pt x="9474" y="5174"/>
                    <a:pt x="9512" y="5174"/>
                  </a:cubicBezTo>
                  <a:cubicBezTo>
                    <a:pt x="9512" y="5174"/>
                    <a:pt x="10615" y="5098"/>
                    <a:pt x="10767" y="4489"/>
                  </a:cubicBezTo>
                  <a:cubicBezTo>
                    <a:pt x="10767" y="4413"/>
                    <a:pt x="10805" y="4413"/>
                    <a:pt x="10843" y="4413"/>
                  </a:cubicBezTo>
                  <a:close/>
                  <a:moveTo>
                    <a:pt x="10661" y="1"/>
                  </a:moveTo>
                  <a:cubicBezTo>
                    <a:pt x="10382" y="1"/>
                    <a:pt x="10138" y="60"/>
                    <a:pt x="9930" y="190"/>
                  </a:cubicBezTo>
                  <a:cubicBezTo>
                    <a:pt x="9550" y="418"/>
                    <a:pt x="9474" y="875"/>
                    <a:pt x="9474" y="875"/>
                  </a:cubicBezTo>
                  <a:lnTo>
                    <a:pt x="9474" y="913"/>
                  </a:lnTo>
                  <a:lnTo>
                    <a:pt x="9398" y="913"/>
                  </a:lnTo>
                  <a:cubicBezTo>
                    <a:pt x="8386" y="1340"/>
                    <a:pt x="6233" y="1992"/>
                    <a:pt x="4162" y="1992"/>
                  </a:cubicBezTo>
                  <a:cubicBezTo>
                    <a:pt x="2727" y="1992"/>
                    <a:pt x="1331" y="1679"/>
                    <a:pt x="381" y="761"/>
                  </a:cubicBezTo>
                  <a:cubicBezTo>
                    <a:pt x="153" y="989"/>
                    <a:pt x="1" y="1293"/>
                    <a:pt x="39" y="1636"/>
                  </a:cubicBezTo>
                  <a:cubicBezTo>
                    <a:pt x="191" y="2701"/>
                    <a:pt x="2093" y="3728"/>
                    <a:pt x="2093" y="3728"/>
                  </a:cubicBezTo>
                  <a:lnTo>
                    <a:pt x="2322" y="3842"/>
                  </a:lnTo>
                  <a:lnTo>
                    <a:pt x="2283" y="3842"/>
                  </a:lnTo>
                  <a:cubicBezTo>
                    <a:pt x="2360" y="3918"/>
                    <a:pt x="2436" y="3956"/>
                    <a:pt x="2512" y="3994"/>
                  </a:cubicBezTo>
                  <a:cubicBezTo>
                    <a:pt x="5077" y="5401"/>
                    <a:pt x="7863" y="6228"/>
                    <a:pt x="9955" y="6228"/>
                  </a:cubicBezTo>
                  <a:cubicBezTo>
                    <a:pt x="10748" y="6228"/>
                    <a:pt x="11441" y="6109"/>
                    <a:pt x="11985" y="5858"/>
                  </a:cubicBezTo>
                  <a:cubicBezTo>
                    <a:pt x="12670" y="5554"/>
                    <a:pt x="13050" y="5098"/>
                    <a:pt x="13088" y="4413"/>
                  </a:cubicBezTo>
                  <a:cubicBezTo>
                    <a:pt x="13088" y="4386"/>
                    <a:pt x="13107" y="4359"/>
                    <a:pt x="13132" y="4359"/>
                  </a:cubicBezTo>
                  <a:cubicBezTo>
                    <a:pt x="13142" y="4359"/>
                    <a:pt x="13153" y="4364"/>
                    <a:pt x="13164" y="4375"/>
                  </a:cubicBezTo>
                  <a:cubicBezTo>
                    <a:pt x="13240" y="4375"/>
                    <a:pt x="13278" y="4413"/>
                    <a:pt x="13240" y="4489"/>
                  </a:cubicBezTo>
                  <a:cubicBezTo>
                    <a:pt x="13164" y="4793"/>
                    <a:pt x="13088" y="5136"/>
                    <a:pt x="12898" y="5364"/>
                  </a:cubicBezTo>
                  <a:cubicBezTo>
                    <a:pt x="12974" y="5440"/>
                    <a:pt x="13126" y="5516"/>
                    <a:pt x="13316" y="5630"/>
                  </a:cubicBezTo>
                  <a:lnTo>
                    <a:pt x="15523" y="6277"/>
                  </a:lnTo>
                  <a:cubicBezTo>
                    <a:pt x="15333" y="5858"/>
                    <a:pt x="14990" y="4717"/>
                    <a:pt x="15827" y="3424"/>
                  </a:cubicBezTo>
                  <a:cubicBezTo>
                    <a:pt x="15713" y="3386"/>
                    <a:pt x="15561" y="3348"/>
                    <a:pt x="15371" y="3233"/>
                  </a:cubicBezTo>
                  <a:cubicBezTo>
                    <a:pt x="15180" y="3157"/>
                    <a:pt x="14990" y="3081"/>
                    <a:pt x="14800" y="3005"/>
                  </a:cubicBezTo>
                  <a:cubicBezTo>
                    <a:pt x="13697" y="2587"/>
                    <a:pt x="12403" y="2054"/>
                    <a:pt x="12403" y="2054"/>
                  </a:cubicBezTo>
                  <a:lnTo>
                    <a:pt x="12175" y="1940"/>
                  </a:lnTo>
                  <a:lnTo>
                    <a:pt x="12403" y="1902"/>
                  </a:lnTo>
                  <a:cubicBezTo>
                    <a:pt x="12403" y="1902"/>
                    <a:pt x="12860" y="1826"/>
                    <a:pt x="12784" y="1521"/>
                  </a:cubicBezTo>
                  <a:cubicBezTo>
                    <a:pt x="12784" y="989"/>
                    <a:pt x="12327" y="342"/>
                    <a:pt x="11072" y="38"/>
                  </a:cubicBezTo>
                  <a:cubicBezTo>
                    <a:pt x="10927" y="14"/>
                    <a:pt x="10790" y="1"/>
                    <a:pt x="10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3"/>
            <p:cNvSpPr/>
            <p:nvPr/>
          </p:nvSpPr>
          <p:spPr>
            <a:xfrm>
              <a:off x="7240341" y="1125622"/>
              <a:ext cx="79245" cy="59573"/>
            </a:xfrm>
            <a:custGeom>
              <a:avLst/>
              <a:gdLst/>
              <a:ahLst/>
              <a:cxnLst/>
              <a:rect l="l" t="t" r="r" b="b"/>
              <a:pathLst>
                <a:path w="5974" h="4491" extrusionOk="0">
                  <a:moveTo>
                    <a:pt x="3425" y="1"/>
                  </a:moveTo>
                  <a:cubicBezTo>
                    <a:pt x="3349" y="381"/>
                    <a:pt x="3273" y="610"/>
                    <a:pt x="3273" y="648"/>
                  </a:cubicBezTo>
                  <a:lnTo>
                    <a:pt x="3273" y="762"/>
                  </a:lnTo>
                  <a:lnTo>
                    <a:pt x="1218" y="267"/>
                  </a:lnTo>
                  <a:lnTo>
                    <a:pt x="1637" y="1599"/>
                  </a:lnTo>
                  <a:lnTo>
                    <a:pt x="1523" y="1561"/>
                  </a:lnTo>
                  <a:cubicBezTo>
                    <a:pt x="1523" y="1561"/>
                    <a:pt x="762" y="1409"/>
                    <a:pt x="1" y="1066"/>
                  </a:cubicBezTo>
                  <a:lnTo>
                    <a:pt x="1" y="1066"/>
                  </a:lnTo>
                  <a:cubicBezTo>
                    <a:pt x="229" y="1370"/>
                    <a:pt x="762" y="1941"/>
                    <a:pt x="1751" y="2664"/>
                  </a:cubicBezTo>
                  <a:cubicBezTo>
                    <a:pt x="1846" y="2648"/>
                    <a:pt x="1946" y="2640"/>
                    <a:pt x="2049" y="2640"/>
                  </a:cubicBezTo>
                  <a:cubicBezTo>
                    <a:pt x="2437" y="2640"/>
                    <a:pt x="2857" y="2750"/>
                    <a:pt x="3158" y="2930"/>
                  </a:cubicBezTo>
                  <a:cubicBezTo>
                    <a:pt x="3501" y="3121"/>
                    <a:pt x="3691" y="3425"/>
                    <a:pt x="3691" y="3653"/>
                  </a:cubicBezTo>
                  <a:cubicBezTo>
                    <a:pt x="3691" y="3729"/>
                    <a:pt x="3691" y="3805"/>
                    <a:pt x="3653" y="3881"/>
                  </a:cubicBezTo>
                  <a:cubicBezTo>
                    <a:pt x="3995" y="4072"/>
                    <a:pt x="4300" y="4300"/>
                    <a:pt x="4642" y="4490"/>
                  </a:cubicBezTo>
                  <a:cubicBezTo>
                    <a:pt x="5137" y="4376"/>
                    <a:pt x="5555" y="4186"/>
                    <a:pt x="5974" y="3996"/>
                  </a:cubicBezTo>
                  <a:cubicBezTo>
                    <a:pt x="5822" y="3805"/>
                    <a:pt x="5631" y="3501"/>
                    <a:pt x="5403" y="3235"/>
                  </a:cubicBezTo>
                  <a:cubicBezTo>
                    <a:pt x="4985" y="2664"/>
                    <a:pt x="4642" y="1903"/>
                    <a:pt x="4452" y="1104"/>
                  </a:cubicBezTo>
                  <a:cubicBezTo>
                    <a:pt x="4414" y="990"/>
                    <a:pt x="4414" y="876"/>
                    <a:pt x="4414" y="762"/>
                  </a:cubicBezTo>
                  <a:cubicBezTo>
                    <a:pt x="3919" y="419"/>
                    <a:pt x="3539" y="115"/>
                    <a:pt x="3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3"/>
            <p:cNvSpPr/>
            <p:nvPr/>
          </p:nvSpPr>
          <p:spPr>
            <a:xfrm>
              <a:off x="7219143" y="1123101"/>
              <a:ext cx="42408" cy="40392"/>
            </a:xfrm>
            <a:custGeom>
              <a:avLst/>
              <a:gdLst/>
              <a:ahLst/>
              <a:cxnLst/>
              <a:rect l="l" t="t" r="r" b="b"/>
              <a:pathLst>
                <a:path w="3197" h="3045" extrusionOk="0">
                  <a:moveTo>
                    <a:pt x="343" y="1"/>
                  </a:moveTo>
                  <a:cubicBezTo>
                    <a:pt x="191" y="229"/>
                    <a:pt x="1" y="685"/>
                    <a:pt x="495" y="1332"/>
                  </a:cubicBezTo>
                  <a:cubicBezTo>
                    <a:pt x="686" y="1599"/>
                    <a:pt x="1256" y="2093"/>
                    <a:pt x="2055" y="2740"/>
                  </a:cubicBezTo>
                  <a:cubicBezTo>
                    <a:pt x="2436" y="2930"/>
                    <a:pt x="2740" y="3044"/>
                    <a:pt x="2740" y="3044"/>
                  </a:cubicBezTo>
                  <a:cubicBezTo>
                    <a:pt x="2740" y="3044"/>
                    <a:pt x="2778" y="3044"/>
                    <a:pt x="2778" y="2968"/>
                  </a:cubicBezTo>
                  <a:lnTo>
                    <a:pt x="3197" y="2854"/>
                  </a:lnTo>
                  <a:cubicBezTo>
                    <a:pt x="1903" y="1941"/>
                    <a:pt x="1485" y="1218"/>
                    <a:pt x="1409" y="1142"/>
                  </a:cubicBezTo>
                  <a:cubicBezTo>
                    <a:pt x="1294" y="1066"/>
                    <a:pt x="1256" y="1028"/>
                    <a:pt x="1142" y="1028"/>
                  </a:cubicBezTo>
                  <a:cubicBezTo>
                    <a:pt x="572" y="762"/>
                    <a:pt x="381" y="305"/>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3"/>
            <p:cNvSpPr/>
            <p:nvPr/>
          </p:nvSpPr>
          <p:spPr>
            <a:xfrm>
              <a:off x="7242861" y="1167008"/>
              <a:ext cx="8596" cy="7084"/>
            </a:xfrm>
            <a:custGeom>
              <a:avLst/>
              <a:gdLst/>
              <a:ahLst/>
              <a:cxnLst/>
              <a:rect l="l" t="t" r="r" b="b"/>
              <a:pathLst>
                <a:path w="648" h="534" extrusionOk="0">
                  <a:moveTo>
                    <a:pt x="1" y="1"/>
                  </a:moveTo>
                  <a:lnTo>
                    <a:pt x="1" y="1"/>
                  </a:lnTo>
                  <a:cubicBezTo>
                    <a:pt x="229" y="191"/>
                    <a:pt x="419" y="381"/>
                    <a:pt x="648" y="533"/>
                  </a:cubicBezTo>
                  <a:cubicBezTo>
                    <a:pt x="610" y="419"/>
                    <a:pt x="610" y="381"/>
                    <a:pt x="610" y="229"/>
                  </a:cubicBezTo>
                  <a:cubicBezTo>
                    <a:pt x="381" y="153"/>
                    <a:pt x="191" y="39"/>
                    <a:pt x="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3"/>
            <p:cNvSpPr/>
            <p:nvPr/>
          </p:nvSpPr>
          <p:spPr>
            <a:xfrm>
              <a:off x="7205016" y="1116044"/>
              <a:ext cx="48457" cy="52490"/>
            </a:xfrm>
            <a:custGeom>
              <a:avLst/>
              <a:gdLst/>
              <a:ahLst/>
              <a:cxnLst/>
              <a:rect l="l" t="t" r="r" b="b"/>
              <a:pathLst>
                <a:path w="3653" h="3957" extrusionOk="0">
                  <a:moveTo>
                    <a:pt x="990" y="0"/>
                  </a:moveTo>
                  <a:cubicBezTo>
                    <a:pt x="800" y="76"/>
                    <a:pt x="685" y="190"/>
                    <a:pt x="571" y="266"/>
                  </a:cubicBezTo>
                  <a:cubicBezTo>
                    <a:pt x="571" y="266"/>
                    <a:pt x="115" y="571"/>
                    <a:pt x="39" y="989"/>
                  </a:cubicBezTo>
                  <a:cubicBezTo>
                    <a:pt x="1" y="1294"/>
                    <a:pt x="39" y="1560"/>
                    <a:pt x="267" y="1902"/>
                  </a:cubicBezTo>
                  <a:cubicBezTo>
                    <a:pt x="952" y="2853"/>
                    <a:pt x="2055" y="3386"/>
                    <a:pt x="3463" y="3957"/>
                  </a:cubicBezTo>
                  <a:cubicBezTo>
                    <a:pt x="3463" y="3843"/>
                    <a:pt x="3539" y="3766"/>
                    <a:pt x="3653" y="3690"/>
                  </a:cubicBezTo>
                  <a:cubicBezTo>
                    <a:pt x="3349" y="3614"/>
                    <a:pt x="2397" y="3196"/>
                    <a:pt x="1560" y="2549"/>
                  </a:cubicBezTo>
                  <a:cubicBezTo>
                    <a:pt x="1332" y="2359"/>
                    <a:pt x="1066" y="2169"/>
                    <a:pt x="990" y="1978"/>
                  </a:cubicBezTo>
                  <a:cubicBezTo>
                    <a:pt x="838" y="1750"/>
                    <a:pt x="762" y="1522"/>
                    <a:pt x="762" y="1332"/>
                  </a:cubicBezTo>
                  <a:cubicBezTo>
                    <a:pt x="800" y="799"/>
                    <a:pt x="1256" y="457"/>
                    <a:pt x="1370" y="419"/>
                  </a:cubicBezTo>
                  <a:cubicBezTo>
                    <a:pt x="1370" y="380"/>
                    <a:pt x="1408" y="380"/>
                    <a:pt x="1408" y="380"/>
                  </a:cubicBezTo>
                  <a:lnTo>
                    <a:pt x="1408" y="228"/>
                  </a:lnTo>
                  <a:cubicBezTo>
                    <a:pt x="1218" y="152"/>
                    <a:pt x="1028" y="38"/>
                    <a:pt x="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3"/>
            <p:cNvSpPr/>
            <p:nvPr/>
          </p:nvSpPr>
          <p:spPr>
            <a:xfrm>
              <a:off x="7309982" y="1143291"/>
              <a:ext cx="37368" cy="31305"/>
            </a:xfrm>
            <a:custGeom>
              <a:avLst/>
              <a:gdLst/>
              <a:ahLst/>
              <a:cxnLst/>
              <a:rect l="l" t="t" r="r" b="b"/>
              <a:pathLst>
                <a:path w="2817" h="2360" extrusionOk="0">
                  <a:moveTo>
                    <a:pt x="1" y="0"/>
                  </a:moveTo>
                  <a:cubicBezTo>
                    <a:pt x="115" y="267"/>
                    <a:pt x="267" y="571"/>
                    <a:pt x="381" y="875"/>
                  </a:cubicBezTo>
                  <a:cubicBezTo>
                    <a:pt x="724" y="1598"/>
                    <a:pt x="1104" y="2093"/>
                    <a:pt x="1447" y="2359"/>
                  </a:cubicBezTo>
                  <a:cubicBezTo>
                    <a:pt x="1903" y="2131"/>
                    <a:pt x="2398" y="1903"/>
                    <a:pt x="2816" y="1598"/>
                  </a:cubicBezTo>
                  <a:cubicBezTo>
                    <a:pt x="2245" y="1256"/>
                    <a:pt x="1675" y="952"/>
                    <a:pt x="1256" y="685"/>
                  </a:cubicBezTo>
                  <a:cubicBezTo>
                    <a:pt x="838" y="495"/>
                    <a:pt x="457" y="229"/>
                    <a:pt x="1"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3"/>
            <p:cNvSpPr/>
            <p:nvPr/>
          </p:nvSpPr>
          <p:spPr>
            <a:xfrm>
              <a:off x="7316548" y="1081675"/>
              <a:ext cx="74191" cy="66670"/>
            </a:xfrm>
            <a:custGeom>
              <a:avLst/>
              <a:gdLst/>
              <a:ahLst/>
              <a:cxnLst/>
              <a:rect l="l" t="t" r="r" b="b"/>
              <a:pathLst>
                <a:path w="5593" h="5026" extrusionOk="0">
                  <a:moveTo>
                    <a:pt x="857" y="1"/>
                  </a:moveTo>
                  <a:cubicBezTo>
                    <a:pt x="774" y="1"/>
                    <a:pt x="692" y="2"/>
                    <a:pt x="609" y="4"/>
                  </a:cubicBezTo>
                  <a:cubicBezTo>
                    <a:pt x="191" y="308"/>
                    <a:pt x="0" y="689"/>
                    <a:pt x="38" y="1069"/>
                  </a:cubicBezTo>
                  <a:cubicBezTo>
                    <a:pt x="153" y="2249"/>
                    <a:pt x="2055" y="3770"/>
                    <a:pt x="3957" y="5026"/>
                  </a:cubicBezTo>
                  <a:cubicBezTo>
                    <a:pt x="5022" y="3961"/>
                    <a:pt x="5593" y="2781"/>
                    <a:pt x="5593" y="1488"/>
                  </a:cubicBezTo>
                  <a:cubicBezTo>
                    <a:pt x="5593" y="1298"/>
                    <a:pt x="5593" y="1107"/>
                    <a:pt x="5555" y="917"/>
                  </a:cubicBezTo>
                  <a:cubicBezTo>
                    <a:pt x="3794" y="306"/>
                    <a:pt x="2271"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3"/>
            <p:cNvSpPr/>
            <p:nvPr/>
          </p:nvSpPr>
          <p:spPr>
            <a:xfrm>
              <a:off x="7350361" y="1144299"/>
              <a:ext cx="10612" cy="12124"/>
            </a:xfrm>
            <a:custGeom>
              <a:avLst/>
              <a:gdLst/>
              <a:ahLst/>
              <a:cxnLst/>
              <a:rect l="l" t="t" r="r" b="b"/>
              <a:pathLst>
                <a:path w="800" h="914" extrusionOk="0">
                  <a:moveTo>
                    <a:pt x="0" y="1"/>
                  </a:moveTo>
                  <a:lnTo>
                    <a:pt x="0" y="1"/>
                  </a:lnTo>
                  <a:cubicBezTo>
                    <a:pt x="267" y="305"/>
                    <a:pt x="457" y="609"/>
                    <a:pt x="609" y="914"/>
                  </a:cubicBezTo>
                  <a:cubicBezTo>
                    <a:pt x="685" y="876"/>
                    <a:pt x="761" y="799"/>
                    <a:pt x="799" y="761"/>
                  </a:cubicBezTo>
                  <a:lnTo>
                    <a:pt x="533" y="229"/>
                  </a:lnTo>
                  <a:lnTo>
                    <a:pt x="0" y="1"/>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3"/>
            <p:cNvSpPr/>
            <p:nvPr/>
          </p:nvSpPr>
          <p:spPr>
            <a:xfrm>
              <a:off x="7294847" y="1082736"/>
              <a:ext cx="72175" cy="70663"/>
            </a:xfrm>
            <a:custGeom>
              <a:avLst/>
              <a:gdLst/>
              <a:ahLst/>
              <a:cxnLst/>
              <a:rect l="l" t="t" r="r" b="b"/>
              <a:pathLst>
                <a:path w="5441" h="5327" extrusionOk="0">
                  <a:moveTo>
                    <a:pt x="2017" y="0"/>
                  </a:moveTo>
                  <a:lnTo>
                    <a:pt x="2017" y="0"/>
                  </a:lnTo>
                  <a:cubicBezTo>
                    <a:pt x="1294" y="38"/>
                    <a:pt x="647" y="190"/>
                    <a:pt x="1" y="419"/>
                  </a:cubicBezTo>
                  <a:cubicBezTo>
                    <a:pt x="153" y="495"/>
                    <a:pt x="305" y="647"/>
                    <a:pt x="343" y="685"/>
                  </a:cubicBezTo>
                  <a:cubicBezTo>
                    <a:pt x="876" y="1256"/>
                    <a:pt x="1674" y="2777"/>
                    <a:pt x="1827" y="3044"/>
                  </a:cubicBezTo>
                  <a:cubicBezTo>
                    <a:pt x="2017" y="3044"/>
                    <a:pt x="2740" y="3082"/>
                    <a:pt x="3386" y="3690"/>
                  </a:cubicBezTo>
                  <a:cubicBezTo>
                    <a:pt x="3539" y="3843"/>
                    <a:pt x="3767" y="4071"/>
                    <a:pt x="3995" y="4375"/>
                  </a:cubicBezTo>
                  <a:lnTo>
                    <a:pt x="4870" y="4794"/>
                  </a:lnTo>
                  <a:lnTo>
                    <a:pt x="5136" y="5326"/>
                  </a:lnTo>
                  <a:lnTo>
                    <a:pt x="5441" y="5022"/>
                  </a:lnTo>
                  <a:cubicBezTo>
                    <a:pt x="3501" y="3805"/>
                    <a:pt x="1598" y="2283"/>
                    <a:pt x="1522" y="1027"/>
                  </a:cubicBezTo>
                  <a:cubicBezTo>
                    <a:pt x="1522" y="647"/>
                    <a:pt x="1674" y="266"/>
                    <a:pt x="2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3"/>
            <p:cNvSpPr/>
            <p:nvPr/>
          </p:nvSpPr>
          <p:spPr>
            <a:xfrm>
              <a:off x="7102570" y="1088082"/>
              <a:ext cx="14140" cy="7787"/>
            </a:xfrm>
            <a:custGeom>
              <a:avLst/>
              <a:gdLst/>
              <a:ahLst/>
              <a:cxnLst/>
              <a:rect l="l" t="t" r="r" b="b"/>
              <a:pathLst>
                <a:path w="1066" h="587" extrusionOk="0">
                  <a:moveTo>
                    <a:pt x="474" y="1"/>
                  </a:moveTo>
                  <a:cubicBezTo>
                    <a:pt x="355" y="1"/>
                    <a:pt x="238" y="19"/>
                    <a:pt x="153" y="54"/>
                  </a:cubicBezTo>
                  <a:cubicBezTo>
                    <a:pt x="39" y="92"/>
                    <a:pt x="1" y="206"/>
                    <a:pt x="1" y="244"/>
                  </a:cubicBezTo>
                  <a:cubicBezTo>
                    <a:pt x="1" y="358"/>
                    <a:pt x="39" y="434"/>
                    <a:pt x="191" y="472"/>
                  </a:cubicBezTo>
                  <a:cubicBezTo>
                    <a:pt x="305" y="548"/>
                    <a:pt x="419" y="586"/>
                    <a:pt x="571" y="586"/>
                  </a:cubicBezTo>
                  <a:cubicBezTo>
                    <a:pt x="685" y="586"/>
                    <a:pt x="800" y="586"/>
                    <a:pt x="876" y="548"/>
                  </a:cubicBezTo>
                  <a:cubicBezTo>
                    <a:pt x="952" y="472"/>
                    <a:pt x="990" y="396"/>
                    <a:pt x="990" y="358"/>
                  </a:cubicBezTo>
                  <a:cubicBezTo>
                    <a:pt x="1066" y="244"/>
                    <a:pt x="952" y="168"/>
                    <a:pt x="876" y="92"/>
                  </a:cubicBezTo>
                  <a:cubicBezTo>
                    <a:pt x="771" y="29"/>
                    <a:pt x="620" y="1"/>
                    <a:pt x="47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3"/>
            <p:cNvSpPr/>
            <p:nvPr/>
          </p:nvSpPr>
          <p:spPr>
            <a:xfrm>
              <a:off x="7140416" y="1066513"/>
              <a:ext cx="14154" cy="7654"/>
            </a:xfrm>
            <a:custGeom>
              <a:avLst/>
              <a:gdLst/>
              <a:ahLst/>
              <a:cxnLst/>
              <a:rect l="l" t="t" r="r" b="b"/>
              <a:pathLst>
                <a:path w="1067" h="577" extrusionOk="0">
                  <a:moveTo>
                    <a:pt x="486" y="0"/>
                  </a:moveTo>
                  <a:cubicBezTo>
                    <a:pt x="363" y="0"/>
                    <a:pt x="241" y="29"/>
                    <a:pt x="153" y="82"/>
                  </a:cubicBezTo>
                  <a:cubicBezTo>
                    <a:pt x="39" y="120"/>
                    <a:pt x="1" y="196"/>
                    <a:pt x="1" y="272"/>
                  </a:cubicBezTo>
                  <a:cubicBezTo>
                    <a:pt x="39" y="348"/>
                    <a:pt x="115" y="462"/>
                    <a:pt x="229" y="500"/>
                  </a:cubicBezTo>
                  <a:cubicBezTo>
                    <a:pt x="343" y="538"/>
                    <a:pt x="496" y="576"/>
                    <a:pt x="610" y="576"/>
                  </a:cubicBezTo>
                  <a:cubicBezTo>
                    <a:pt x="724" y="576"/>
                    <a:pt x="876" y="576"/>
                    <a:pt x="914" y="538"/>
                  </a:cubicBezTo>
                  <a:cubicBezTo>
                    <a:pt x="990" y="500"/>
                    <a:pt x="1066" y="386"/>
                    <a:pt x="1066" y="348"/>
                  </a:cubicBezTo>
                  <a:cubicBezTo>
                    <a:pt x="1066" y="272"/>
                    <a:pt x="990" y="158"/>
                    <a:pt x="876" y="120"/>
                  </a:cubicBezTo>
                  <a:cubicBezTo>
                    <a:pt x="774" y="38"/>
                    <a:pt x="628" y="0"/>
                    <a:pt x="48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3"/>
            <p:cNvSpPr/>
            <p:nvPr/>
          </p:nvSpPr>
          <p:spPr>
            <a:xfrm>
              <a:off x="7125784" y="1081210"/>
              <a:ext cx="44424" cy="24248"/>
            </a:xfrm>
            <a:custGeom>
              <a:avLst/>
              <a:gdLst/>
              <a:ahLst/>
              <a:cxnLst/>
              <a:rect l="l" t="t" r="r" b="b"/>
              <a:pathLst>
                <a:path w="3349" h="1828" extrusionOk="0">
                  <a:moveTo>
                    <a:pt x="153" y="1"/>
                  </a:moveTo>
                  <a:cubicBezTo>
                    <a:pt x="115" y="1"/>
                    <a:pt x="115" y="1"/>
                    <a:pt x="39" y="39"/>
                  </a:cubicBezTo>
                  <a:cubicBezTo>
                    <a:pt x="39" y="115"/>
                    <a:pt x="1" y="115"/>
                    <a:pt x="1" y="153"/>
                  </a:cubicBezTo>
                  <a:cubicBezTo>
                    <a:pt x="1" y="191"/>
                    <a:pt x="1" y="191"/>
                    <a:pt x="39" y="229"/>
                  </a:cubicBezTo>
                  <a:cubicBezTo>
                    <a:pt x="39" y="229"/>
                    <a:pt x="1484" y="1333"/>
                    <a:pt x="2055" y="1675"/>
                  </a:cubicBezTo>
                  <a:cubicBezTo>
                    <a:pt x="2245" y="1751"/>
                    <a:pt x="2436" y="1827"/>
                    <a:pt x="2626" y="1827"/>
                  </a:cubicBezTo>
                  <a:cubicBezTo>
                    <a:pt x="2816" y="1827"/>
                    <a:pt x="3006" y="1751"/>
                    <a:pt x="3158" y="1675"/>
                  </a:cubicBezTo>
                  <a:cubicBezTo>
                    <a:pt x="3273" y="1523"/>
                    <a:pt x="3349" y="1333"/>
                    <a:pt x="3273" y="1142"/>
                  </a:cubicBezTo>
                  <a:lnTo>
                    <a:pt x="3273" y="1142"/>
                  </a:lnTo>
                  <a:cubicBezTo>
                    <a:pt x="3298" y="1155"/>
                    <a:pt x="3311" y="1159"/>
                    <a:pt x="3316" y="1159"/>
                  </a:cubicBezTo>
                  <a:cubicBezTo>
                    <a:pt x="3327" y="1159"/>
                    <a:pt x="3311" y="1142"/>
                    <a:pt x="3311" y="1142"/>
                  </a:cubicBezTo>
                  <a:lnTo>
                    <a:pt x="3196" y="1142"/>
                  </a:lnTo>
                  <a:cubicBezTo>
                    <a:pt x="3158" y="1180"/>
                    <a:pt x="3120" y="1256"/>
                    <a:pt x="3120" y="1294"/>
                  </a:cubicBezTo>
                  <a:cubicBezTo>
                    <a:pt x="3158" y="1371"/>
                    <a:pt x="3120" y="1485"/>
                    <a:pt x="3044" y="1523"/>
                  </a:cubicBezTo>
                  <a:cubicBezTo>
                    <a:pt x="2990" y="1595"/>
                    <a:pt x="2886" y="1633"/>
                    <a:pt x="2754" y="1633"/>
                  </a:cubicBezTo>
                  <a:cubicBezTo>
                    <a:pt x="2607" y="1633"/>
                    <a:pt x="2426" y="1585"/>
                    <a:pt x="2245" y="1485"/>
                  </a:cubicBezTo>
                  <a:cubicBezTo>
                    <a:pt x="1713" y="1142"/>
                    <a:pt x="419" y="191"/>
                    <a:pt x="229" y="39"/>
                  </a:cubicBezTo>
                  <a:cubicBezTo>
                    <a:pt x="191" y="39"/>
                    <a:pt x="191" y="1"/>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3"/>
            <p:cNvSpPr/>
            <p:nvPr/>
          </p:nvSpPr>
          <p:spPr>
            <a:xfrm>
              <a:off x="7171204" y="1101400"/>
              <a:ext cx="21715" cy="13132"/>
            </a:xfrm>
            <a:custGeom>
              <a:avLst/>
              <a:gdLst/>
              <a:ahLst/>
              <a:cxnLst/>
              <a:rect l="l" t="t" r="r" b="b"/>
              <a:pathLst>
                <a:path w="1637" h="990" extrusionOk="0">
                  <a:moveTo>
                    <a:pt x="1408" y="1"/>
                  </a:moveTo>
                  <a:cubicBezTo>
                    <a:pt x="1332" y="1"/>
                    <a:pt x="1332" y="39"/>
                    <a:pt x="1332" y="115"/>
                  </a:cubicBezTo>
                  <a:cubicBezTo>
                    <a:pt x="1218" y="609"/>
                    <a:pt x="191" y="762"/>
                    <a:pt x="153" y="762"/>
                  </a:cubicBezTo>
                  <a:cubicBezTo>
                    <a:pt x="115" y="762"/>
                    <a:pt x="1" y="800"/>
                    <a:pt x="39" y="914"/>
                  </a:cubicBezTo>
                  <a:cubicBezTo>
                    <a:pt x="39" y="952"/>
                    <a:pt x="115" y="990"/>
                    <a:pt x="191" y="990"/>
                  </a:cubicBezTo>
                  <a:cubicBezTo>
                    <a:pt x="343" y="990"/>
                    <a:pt x="1446" y="876"/>
                    <a:pt x="1637" y="153"/>
                  </a:cubicBezTo>
                  <a:lnTo>
                    <a:pt x="1637" y="39"/>
                  </a:lnTo>
                  <a:cubicBezTo>
                    <a:pt x="1599" y="39"/>
                    <a:pt x="1522" y="39"/>
                    <a:pt x="1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3"/>
            <p:cNvSpPr/>
            <p:nvPr/>
          </p:nvSpPr>
          <p:spPr>
            <a:xfrm>
              <a:off x="7080869" y="1075666"/>
              <a:ext cx="23731" cy="17178"/>
            </a:xfrm>
            <a:custGeom>
              <a:avLst/>
              <a:gdLst/>
              <a:ahLst/>
              <a:cxnLst/>
              <a:rect l="l" t="t" r="r" b="b"/>
              <a:pathLst>
                <a:path w="1789" h="1295" extrusionOk="0">
                  <a:moveTo>
                    <a:pt x="1637" y="1"/>
                  </a:moveTo>
                  <a:cubicBezTo>
                    <a:pt x="876" y="39"/>
                    <a:pt x="381" y="229"/>
                    <a:pt x="191" y="571"/>
                  </a:cubicBezTo>
                  <a:cubicBezTo>
                    <a:pt x="1" y="837"/>
                    <a:pt x="115" y="1142"/>
                    <a:pt x="153" y="1180"/>
                  </a:cubicBezTo>
                  <a:cubicBezTo>
                    <a:pt x="153" y="1218"/>
                    <a:pt x="191" y="1294"/>
                    <a:pt x="267" y="1294"/>
                  </a:cubicBezTo>
                  <a:lnTo>
                    <a:pt x="305" y="1294"/>
                  </a:lnTo>
                  <a:cubicBezTo>
                    <a:pt x="343" y="1294"/>
                    <a:pt x="343" y="1218"/>
                    <a:pt x="343" y="1218"/>
                  </a:cubicBezTo>
                  <a:lnTo>
                    <a:pt x="343" y="1142"/>
                  </a:lnTo>
                  <a:cubicBezTo>
                    <a:pt x="343" y="1142"/>
                    <a:pt x="305" y="952"/>
                    <a:pt x="419" y="761"/>
                  </a:cubicBezTo>
                  <a:cubicBezTo>
                    <a:pt x="495" y="571"/>
                    <a:pt x="838" y="381"/>
                    <a:pt x="1637" y="343"/>
                  </a:cubicBezTo>
                  <a:cubicBezTo>
                    <a:pt x="1675" y="343"/>
                    <a:pt x="1675" y="343"/>
                    <a:pt x="1751" y="267"/>
                  </a:cubicBezTo>
                  <a:cubicBezTo>
                    <a:pt x="1751" y="229"/>
                    <a:pt x="1789" y="191"/>
                    <a:pt x="1789" y="153"/>
                  </a:cubicBezTo>
                  <a:cubicBezTo>
                    <a:pt x="1789" y="77"/>
                    <a:pt x="1789" y="39"/>
                    <a:pt x="1751" y="39"/>
                  </a:cubicBezTo>
                  <a:cubicBezTo>
                    <a:pt x="1675" y="39"/>
                    <a:pt x="1675" y="1"/>
                    <a:pt x="1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3"/>
            <p:cNvSpPr/>
            <p:nvPr/>
          </p:nvSpPr>
          <p:spPr>
            <a:xfrm>
              <a:off x="7306958" y="1128951"/>
              <a:ext cx="48457" cy="48165"/>
            </a:xfrm>
            <a:custGeom>
              <a:avLst/>
              <a:gdLst/>
              <a:ahLst/>
              <a:cxnLst/>
              <a:rect l="l" t="t" r="r" b="b"/>
              <a:pathLst>
                <a:path w="3653" h="3631" extrusionOk="0">
                  <a:moveTo>
                    <a:pt x="933" y="0"/>
                  </a:moveTo>
                  <a:cubicBezTo>
                    <a:pt x="864" y="0"/>
                    <a:pt x="794" y="5"/>
                    <a:pt x="723" y="16"/>
                  </a:cubicBezTo>
                  <a:cubicBezTo>
                    <a:pt x="381" y="54"/>
                    <a:pt x="191" y="168"/>
                    <a:pt x="115" y="359"/>
                  </a:cubicBezTo>
                  <a:cubicBezTo>
                    <a:pt x="1" y="511"/>
                    <a:pt x="1" y="701"/>
                    <a:pt x="39" y="967"/>
                  </a:cubicBezTo>
                  <a:cubicBezTo>
                    <a:pt x="115" y="1234"/>
                    <a:pt x="229" y="1652"/>
                    <a:pt x="495" y="2071"/>
                  </a:cubicBezTo>
                  <a:cubicBezTo>
                    <a:pt x="761" y="2679"/>
                    <a:pt x="1104" y="3212"/>
                    <a:pt x="1522" y="3592"/>
                  </a:cubicBezTo>
                  <a:lnTo>
                    <a:pt x="1560" y="3630"/>
                  </a:lnTo>
                  <a:lnTo>
                    <a:pt x="1636" y="3630"/>
                  </a:lnTo>
                  <a:cubicBezTo>
                    <a:pt x="1675" y="3630"/>
                    <a:pt x="1713" y="3592"/>
                    <a:pt x="1751" y="3592"/>
                  </a:cubicBezTo>
                  <a:lnTo>
                    <a:pt x="1827" y="3554"/>
                  </a:lnTo>
                  <a:lnTo>
                    <a:pt x="1751" y="3478"/>
                  </a:lnTo>
                  <a:cubicBezTo>
                    <a:pt x="1332" y="3098"/>
                    <a:pt x="990" y="2641"/>
                    <a:pt x="723" y="2033"/>
                  </a:cubicBezTo>
                  <a:cubicBezTo>
                    <a:pt x="609" y="1766"/>
                    <a:pt x="495" y="1500"/>
                    <a:pt x="381" y="1272"/>
                  </a:cubicBezTo>
                  <a:lnTo>
                    <a:pt x="381" y="1272"/>
                  </a:lnTo>
                  <a:cubicBezTo>
                    <a:pt x="761" y="1500"/>
                    <a:pt x="1142" y="1728"/>
                    <a:pt x="1484" y="1918"/>
                  </a:cubicBezTo>
                  <a:cubicBezTo>
                    <a:pt x="1941" y="2223"/>
                    <a:pt x="2511" y="2489"/>
                    <a:pt x="3044" y="2831"/>
                  </a:cubicBezTo>
                  <a:lnTo>
                    <a:pt x="3082" y="2831"/>
                  </a:lnTo>
                  <a:lnTo>
                    <a:pt x="3196" y="2793"/>
                  </a:lnTo>
                  <a:cubicBezTo>
                    <a:pt x="3234" y="2793"/>
                    <a:pt x="3234" y="2717"/>
                    <a:pt x="3272" y="2717"/>
                  </a:cubicBezTo>
                  <a:lnTo>
                    <a:pt x="3387" y="2679"/>
                  </a:lnTo>
                  <a:lnTo>
                    <a:pt x="3272" y="2641"/>
                  </a:lnTo>
                  <a:cubicBezTo>
                    <a:pt x="2702" y="2299"/>
                    <a:pt x="2093" y="1956"/>
                    <a:pt x="1636" y="1690"/>
                  </a:cubicBezTo>
                  <a:cubicBezTo>
                    <a:pt x="1180" y="1462"/>
                    <a:pt x="761" y="1158"/>
                    <a:pt x="343" y="891"/>
                  </a:cubicBezTo>
                  <a:cubicBezTo>
                    <a:pt x="305" y="739"/>
                    <a:pt x="343" y="587"/>
                    <a:pt x="381" y="511"/>
                  </a:cubicBezTo>
                  <a:cubicBezTo>
                    <a:pt x="419" y="359"/>
                    <a:pt x="571" y="321"/>
                    <a:pt x="800" y="244"/>
                  </a:cubicBezTo>
                  <a:cubicBezTo>
                    <a:pt x="837" y="241"/>
                    <a:pt x="874" y="240"/>
                    <a:pt x="910" y="240"/>
                  </a:cubicBezTo>
                  <a:cubicBezTo>
                    <a:pt x="1729" y="240"/>
                    <a:pt x="2344" y="1038"/>
                    <a:pt x="2854" y="1766"/>
                  </a:cubicBezTo>
                  <a:cubicBezTo>
                    <a:pt x="3006" y="2033"/>
                    <a:pt x="3158" y="2223"/>
                    <a:pt x="3272" y="2413"/>
                  </a:cubicBezTo>
                  <a:lnTo>
                    <a:pt x="3425" y="2603"/>
                  </a:lnTo>
                  <a:lnTo>
                    <a:pt x="3463" y="2527"/>
                  </a:lnTo>
                  <a:cubicBezTo>
                    <a:pt x="3539" y="2489"/>
                    <a:pt x="3577" y="2489"/>
                    <a:pt x="3615" y="2451"/>
                  </a:cubicBezTo>
                  <a:lnTo>
                    <a:pt x="3653" y="2413"/>
                  </a:lnTo>
                  <a:lnTo>
                    <a:pt x="3463" y="2337"/>
                  </a:lnTo>
                  <a:cubicBezTo>
                    <a:pt x="3463" y="2299"/>
                    <a:pt x="3425" y="2299"/>
                    <a:pt x="3425" y="2261"/>
                  </a:cubicBezTo>
                  <a:cubicBezTo>
                    <a:pt x="3272" y="2071"/>
                    <a:pt x="3158" y="1880"/>
                    <a:pt x="3006" y="1652"/>
                  </a:cubicBezTo>
                  <a:cubicBezTo>
                    <a:pt x="2512" y="875"/>
                    <a:pt x="1821" y="0"/>
                    <a:pt x="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3"/>
            <p:cNvSpPr/>
            <p:nvPr/>
          </p:nvSpPr>
          <p:spPr>
            <a:xfrm>
              <a:off x="7002141" y="992773"/>
              <a:ext cx="389606" cy="203021"/>
            </a:xfrm>
            <a:custGeom>
              <a:avLst/>
              <a:gdLst/>
              <a:ahLst/>
              <a:cxnLst/>
              <a:rect l="l" t="t" r="r" b="b"/>
              <a:pathLst>
                <a:path w="29371" h="15305" extrusionOk="0">
                  <a:moveTo>
                    <a:pt x="9208" y="239"/>
                  </a:moveTo>
                  <a:cubicBezTo>
                    <a:pt x="10577" y="239"/>
                    <a:pt x="11947" y="467"/>
                    <a:pt x="13240" y="847"/>
                  </a:cubicBezTo>
                  <a:cubicBezTo>
                    <a:pt x="15142" y="1494"/>
                    <a:pt x="16512" y="2521"/>
                    <a:pt x="17311" y="3815"/>
                  </a:cubicBezTo>
                  <a:cubicBezTo>
                    <a:pt x="17691" y="4423"/>
                    <a:pt x="17691" y="4994"/>
                    <a:pt x="17691" y="5489"/>
                  </a:cubicBezTo>
                  <a:cubicBezTo>
                    <a:pt x="17691" y="5755"/>
                    <a:pt x="17691" y="6097"/>
                    <a:pt x="17844" y="6326"/>
                  </a:cubicBezTo>
                  <a:cubicBezTo>
                    <a:pt x="17273" y="6097"/>
                    <a:pt x="16664" y="5869"/>
                    <a:pt x="16284" y="5717"/>
                  </a:cubicBezTo>
                  <a:lnTo>
                    <a:pt x="16132" y="5679"/>
                  </a:lnTo>
                  <a:cubicBezTo>
                    <a:pt x="16284" y="5565"/>
                    <a:pt x="16360" y="5413"/>
                    <a:pt x="16360" y="5222"/>
                  </a:cubicBezTo>
                  <a:cubicBezTo>
                    <a:pt x="16360" y="4614"/>
                    <a:pt x="15865" y="3891"/>
                    <a:pt x="14534" y="3586"/>
                  </a:cubicBezTo>
                  <a:cubicBezTo>
                    <a:pt x="14338" y="3531"/>
                    <a:pt x="14148" y="3505"/>
                    <a:pt x="13970" y="3505"/>
                  </a:cubicBezTo>
                  <a:cubicBezTo>
                    <a:pt x="13664" y="3505"/>
                    <a:pt x="13395" y="3580"/>
                    <a:pt x="13202" y="3701"/>
                  </a:cubicBezTo>
                  <a:cubicBezTo>
                    <a:pt x="12860" y="3967"/>
                    <a:pt x="12708" y="4271"/>
                    <a:pt x="12670" y="4423"/>
                  </a:cubicBezTo>
                  <a:cubicBezTo>
                    <a:pt x="11663" y="4848"/>
                    <a:pt x="9552" y="5471"/>
                    <a:pt x="7542" y="5471"/>
                  </a:cubicBezTo>
                  <a:cubicBezTo>
                    <a:pt x="6134" y="5471"/>
                    <a:pt x="4775" y="5165"/>
                    <a:pt x="3881" y="4271"/>
                  </a:cubicBezTo>
                  <a:lnTo>
                    <a:pt x="3767" y="4195"/>
                  </a:lnTo>
                  <a:lnTo>
                    <a:pt x="3767" y="4385"/>
                  </a:lnTo>
                  <a:cubicBezTo>
                    <a:pt x="3425" y="4728"/>
                    <a:pt x="3311" y="5070"/>
                    <a:pt x="3349" y="5451"/>
                  </a:cubicBezTo>
                  <a:cubicBezTo>
                    <a:pt x="3425" y="6288"/>
                    <a:pt x="4490" y="7048"/>
                    <a:pt x="5099" y="7429"/>
                  </a:cubicBezTo>
                  <a:cubicBezTo>
                    <a:pt x="4376" y="7391"/>
                    <a:pt x="3006" y="7239"/>
                    <a:pt x="1865" y="6630"/>
                  </a:cubicBezTo>
                  <a:cubicBezTo>
                    <a:pt x="1637" y="6516"/>
                    <a:pt x="1447" y="6402"/>
                    <a:pt x="1294" y="6288"/>
                  </a:cubicBezTo>
                  <a:cubicBezTo>
                    <a:pt x="533" y="5717"/>
                    <a:pt x="191" y="5184"/>
                    <a:pt x="381" y="4690"/>
                  </a:cubicBezTo>
                  <a:cubicBezTo>
                    <a:pt x="533" y="4005"/>
                    <a:pt x="1523" y="3548"/>
                    <a:pt x="2664" y="3472"/>
                  </a:cubicBezTo>
                  <a:lnTo>
                    <a:pt x="2854" y="3472"/>
                  </a:lnTo>
                  <a:lnTo>
                    <a:pt x="2778" y="3282"/>
                  </a:lnTo>
                  <a:cubicBezTo>
                    <a:pt x="2626" y="3016"/>
                    <a:pt x="2626" y="2673"/>
                    <a:pt x="2778" y="2369"/>
                  </a:cubicBezTo>
                  <a:cubicBezTo>
                    <a:pt x="3311" y="1418"/>
                    <a:pt x="5251" y="619"/>
                    <a:pt x="7762" y="353"/>
                  </a:cubicBezTo>
                  <a:cubicBezTo>
                    <a:pt x="8256" y="277"/>
                    <a:pt x="8713" y="239"/>
                    <a:pt x="9208" y="239"/>
                  </a:cubicBezTo>
                  <a:close/>
                  <a:moveTo>
                    <a:pt x="21610" y="7733"/>
                  </a:moveTo>
                  <a:lnTo>
                    <a:pt x="21610" y="7733"/>
                  </a:lnTo>
                  <a:cubicBezTo>
                    <a:pt x="21800" y="7847"/>
                    <a:pt x="21952" y="8038"/>
                    <a:pt x="22067" y="8304"/>
                  </a:cubicBezTo>
                  <a:cubicBezTo>
                    <a:pt x="22333" y="8684"/>
                    <a:pt x="22561" y="9065"/>
                    <a:pt x="22751" y="9369"/>
                  </a:cubicBezTo>
                  <a:lnTo>
                    <a:pt x="21610" y="8798"/>
                  </a:lnTo>
                  <a:cubicBezTo>
                    <a:pt x="21648" y="8380"/>
                    <a:pt x="21648" y="8000"/>
                    <a:pt x="21610" y="7733"/>
                  </a:cubicBezTo>
                  <a:close/>
                  <a:moveTo>
                    <a:pt x="23969" y="6592"/>
                  </a:moveTo>
                  <a:cubicBezTo>
                    <a:pt x="23702" y="6858"/>
                    <a:pt x="23588" y="7201"/>
                    <a:pt x="23588" y="7581"/>
                  </a:cubicBezTo>
                  <a:cubicBezTo>
                    <a:pt x="23634" y="8238"/>
                    <a:pt x="24125" y="8977"/>
                    <a:pt x="25053" y="9812"/>
                  </a:cubicBezTo>
                  <a:lnTo>
                    <a:pt x="25053" y="9812"/>
                  </a:lnTo>
                  <a:cubicBezTo>
                    <a:pt x="24613" y="9578"/>
                    <a:pt x="24206" y="9521"/>
                    <a:pt x="24045" y="9521"/>
                  </a:cubicBezTo>
                  <a:cubicBezTo>
                    <a:pt x="23855" y="9179"/>
                    <a:pt x="23132" y="7771"/>
                    <a:pt x="22561" y="7201"/>
                  </a:cubicBezTo>
                  <a:cubicBezTo>
                    <a:pt x="22523" y="7163"/>
                    <a:pt x="22409" y="7048"/>
                    <a:pt x="22257" y="6972"/>
                  </a:cubicBezTo>
                  <a:cubicBezTo>
                    <a:pt x="22789" y="6782"/>
                    <a:pt x="23360" y="6630"/>
                    <a:pt x="23969" y="6592"/>
                  </a:cubicBezTo>
                  <a:close/>
                  <a:moveTo>
                    <a:pt x="14026" y="3865"/>
                  </a:moveTo>
                  <a:cubicBezTo>
                    <a:pt x="14179" y="3865"/>
                    <a:pt x="14348" y="3886"/>
                    <a:pt x="14534" y="3929"/>
                  </a:cubicBezTo>
                  <a:cubicBezTo>
                    <a:pt x="15713" y="4195"/>
                    <a:pt x="16132" y="4804"/>
                    <a:pt x="16170" y="5336"/>
                  </a:cubicBezTo>
                  <a:cubicBezTo>
                    <a:pt x="16170" y="5565"/>
                    <a:pt x="15865" y="5641"/>
                    <a:pt x="15789" y="5641"/>
                  </a:cubicBezTo>
                  <a:lnTo>
                    <a:pt x="15371" y="5717"/>
                  </a:lnTo>
                  <a:lnTo>
                    <a:pt x="15789" y="5869"/>
                  </a:lnTo>
                  <a:cubicBezTo>
                    <a:pt x="15789" y="5869"/>
                    <a:pt x="17121" y="6402"/>
                    <a:pt x="18186" y="6820"/>
                  </a:cubicBezTo>
                  <a:cubicBezTo>
                    <a:pt x="18376" y="6896"/>
                    <a:pt x="18604" y="6972"/>
                    <a:pt x="18757" y="7048"/>
                  </a:cubicBezTo>
                  <a:cubicBezTo>
                    <a:pt x="18909" y="7086"/>
                    <a:pt x="19023" y="7163"/>
                    <a:pt x="19137" y="7201"/>
                  </a:cubicBezTo>
                  <a:cubicBezTo>
                    <a:pt x="18376" y="8380"/>
                    <a:pt x="18604" y="9445"/>
                    <a:pt x="18795" y="9940"/>
                  </a:cubicBezTo>
                  <a:lnTo>
                    <a:pt x="16702" y="9331"/>
                  </a:lnTo>
                  <a:cubicBezTo>
                    <a:pt x="16550" y="9255"/>
                    <a:pt x="16436" y="9179"/>
                    <a:pt x="16322" y="9141"/>
                  </a:cubicBezTo>
                  <a:cubicBezTo>
                    <a:pt x="16512" y="8913"/>
                    <a:pt x="16626" y="8570"/>
                    <a:pt x="16626" y="8228"/>
                  </a:cubicBezTo>
                  <a:cubicBezTo>
                    <a:pt x="16626" y="8190"/>
                    <a:pt x="16626" y="8190"/>
                    <a:pt x="16550" y="8152"/>
                  </a:cubicBezTo>
                  <a:cubicBezTo>
                    <a:pt x="16550" y="8114"/>
                    <a:pt x="16512" y="8114"/>
                    <a:pt x="16474" y="8114"/>
                  </a:cubicBezTo>
                  <a:cubicBezTo>
                    <a:pt x="16436" y="8114"/>
                    <a:pt x="16436" y="8114"/>
                    <a:pt x="16360" y="8152"/>
                  </a:cubicBezTo>
                  <a:cubicBezTo>
                    <a:pt x="16322" y="8152"/>
                    <a:pt x="16322" y="8190"/>
                    <a:pt x="16322" y="8228"/>
                  </a:cubicBezTo>
                  <a:cubicBezTo>
                    <a:pt x="16284" y="8913"/>
                    <a:pt x="15903" y="9331"/>
                    <a:pt x="15219" y="9635"/>
                  </a:cubicBezTo>
                  <a:cubicBezTo>
                    <a:pt x="14681" y="9863"/>
                    <a:pt x="14001" y="9972"/>
                    <a:pt x="13228" y="9972"/>
                  </a:cubicBezTo>
                  <a:cubicBezTo>
                    <a:pt x="11154" y="9972"/>
                    <a:pt x="8413" y="9185"/>
                    <a:pt x="5974" y="7771"/>
                  </a:cubicBezTo>
                  <a:cubicBezTo>
                    <a:pt x="5898" y="7771"/>
                    <a:pt x="5898" y="7733"/>
                    <a:pt x="5860" y="7733"/>
                  </a:cubicBezTo>
                  <a:lnTo>
                    <a:pt x="5898" y="7733"/>
                  </a:lnTo>
                  <a:lnTo>
                    <a:pt x="5631" y="7467"/>
                  </a:lnTo>
                  <a:cubicBezTo>
                    <a:pt x="5631" y="7467"/>
                    <a:pt x="3729" y="6440"/>
                    <a:pt x="3577" y="5451"/>
                  </a:cubicBezTo>
                  <a:cubicBezTo>
                    <a:pt x="3539" y="5146"/>
                    <a:pt x="3615" y="4918"/>
                    <a:pt x="3881" y="4690"/>
                  </a:cubicBezTo>
                  <a:cubicBezTo>
                    <a:pt x="4830" y="5562"/>
                    <a:pt x="6196" y="5861"/>
                    <a:pt x="7603" y="5861"/>
                  </a:cubicBezTo>
                  <a:cubicBezTo>
                    <a:pt x="9694" y="5861"/>
                    <a:pt x="11874" y="5198"/>
                    <a:pt x="12898" y="4766"/>
                  </a:cubicBezTo>
                  <a:lnTo>
                    <a:pt x="12936" y="4728"/>
                  </a:lnTo>
                  <a:lnTo>
                    <a:pt x="12936" y="4690"/>
                  </a:lnTo>
                  <a:cubicBezTo>
                    <a:pt x="12936" y="4690"/>
                    <a:pt x="13050" y="4233"/>
                    <a:pt x="13392" y="4043"/>
                  </a:cubicBezTo>
                  <a:cubicBezTo>
                    <a:pt x="13559" y="3924"/>
                    <a:pt x="13770" y="3865"/>
                    <a:pt x="14026" y="3865"/>
                  </a:cubicBezTo>
                  <a:close/>
                  <a:moveTo>
                    <a:pt x="19628" y="7275"/>
                  </a:moveTo>
                  <a:cubicBezTo>
                    <a:pt x="19916" y="7275"/>
                    <a:pt x="20496" y="7301"/>
                    <a:pt x="21306" y="7581"/>
                  </a:cubicBezTo>
                  <a:cubicBezTo>
                    <a:pt x="21420" y="7809"/>
                    <a:pt x="21420" y="8228"/>
                    <a:pt x="21382" y="8798"/>
                  </a:cubicBezTo>
                  <a:lnTo>
                    <a:pt x="21382" y="8913"/>
                  </a:lnTo>
                  <a:cubicBezTo>
                    <a:pt x="21306" y="9179"/>
                    <a:pt x="21268" y="9483"/>
                    <a:pt x="21230" y="9826"/>
                  </a:cubicBezTo>
                  <a:lnTo>
                    <a:pt x="21230" y="9864"/>
                  </a:lnTo>
                  <a:cubicBezTo>
                    <a:pt x="21191" y="10130"/>
                    <a:pt x="21115" y="10396"/>
                    <a:pt x="21077" y="10472"/>
                  </a:cubicBezTo>
                  <a:lnTo>
                    <a:pt x="19175" y="10054"/>
                  </a:lnTo>
                  <a:cubicBezTo>
                    <a:pt x="19023" y="9750"/>
                    <a:pt x="18566" y="8570"/>
                    <a:pt x="19480" y="7277"/>
                  </a:cubicBezTo>
                  <a:cubicBezTo>
                    <a:pt x="19514" y="7277"/>
                    <a:pt x="19564" y="7275"/>
                    <a:pt x="19628" y="7275"/>
                  </a:cubicBezTo>
                  <a:close/>
                  <a:moveTo>
                    <a:pt x="21572" y="9103"/>
                  </a:moveTo>
                  <a:lnTo>
                    <a:pt x="22903" y="9750"/>
                  </a:lnTo>
                  <a:cubicBezTo>
                    <a:pt x="22942" y="9864"/>
                    <a:pt x="22942" y="9902"/>
                    <a:pt x="22980" y="9940"/>
                  </a:cubicBezTo>
                  <a:cubicBezTo>
                    <a:pt x="22827" y="10016"/>
                    <a:pt x="22599" y="10130"/>
                    <a:pt x="22447" y="10320"/>
                  </a:cubicBezTo>
                  <a:cubicBezTo>
                    <a:pt x="22409" y="10396"/>
                    <a:pt x="22409" y="10434"/>
                    <a:pt x="22409" y="10472"/>
                  </a:cubicBezTo>
                  <a:cubicBezTo>
                    <a:pt x="21952" y="10206"/>
                    <a:pt x="21610" y="9940"/>
                    <a:pt x="21458" y="9826"/>
                  </a:cubicBezTo>
                  <a:cubicBezTo>
                    <a:pt x="21496" y="9559"/>
                    <a:pt x="21572" y="9331"/>
                    <a:pt x="21572" y="9103"/>
                  </a:cubicBezTo>
                  <a:close/>
                  <a:moveTo>
                    <a:pt x="16360" y="10244"/>
                  </a:moveTo>
                  <a:lnTo>
                    <a:pt x="16360" y="10244"/>
                  </a:lnTo>
                  <a:cubicBezTo>
                    <a:pt x="16322" y="10396"/>
                    <a:pt x="16322" y="10587"/>
                    <a:pt x="16360" y="10777"/>
                  </a:cubicBezTo>
                  <a:cubicBezTo>
                    <a:pt x="16322" y="10815"/>
                    <a:pt x="16284" y="10853"/>
                    <a:pt x="16284" y="10967"/>
                  </a:cubicBezTo>
                  <a:cubicBezTo>
                    <a:pt x="16246" y="10853"/>
                    <a:pt x="16246" y="10701"/>
                    <a:pt x="16246" y="10625"/>
                  </a:cubicBezTo>
                  <a:cubicBezTo>
                    <a:pt x="16246" y="10472"/>
                    <a:pt x="16284" y="10396"/>
                    <a:pt x="16360" y="10244"/>
                  </a:cubicBezTo>
                  <a:close/>
                  <a:moveTo>
                    <a:pt x="25946" y="10545"/>
                  </a:moveTo>
                  <a:cubicBezTo>
                    <a:pt x="26174" y="10718"/>
                    <a:pt x="26419" y="10895"/>
                    <a:pt x="26680" y="11076"/>
                  </a:cubicBezTo>
                  <a:lnTo>
                    <a:pt x="26680" y="11076"/>
                  </a:lnTo>
                  <a:lnTo>
                    <a:pt x="26213" y="10853"/>
                  </a:lnTo>
                  <a:cubicBezTo>
                    <a:pt x="26123" y="10747"/>
                    <a:pt x="26032" y="10641"/>
                    <a:pt x="25946" y="10545"/>
                  </a:cubicBezTo>
                  <a:close/>
                  <a:moveTo>
                    <a:pt x="16854" y="9635"/>
                  </a:moveTo>
                  <a:lnTo>
                    <a:pt x="18985" y="10244"/>
                  </a:lnTo>
                  <a:lnTo>
                    <a:pt x="19327" y="11271"/>
                  </a:lnTo>
                  <a:cubicBezTo>
                    <a:pt x="18985" y="11195"/>
                    <a:pt x="18376" y="11043"/>
                    <a:pt x="17806" y="10777"/>
                  </a:cubicBezTo>
                  <a:cubicBezTo>
                    <a:pt x="17691" y="10701"/>
                    <a:pt x="17653" y="10663"/>
                    <a:pt x="17577" y="10663"/>
                  </a:cubicBezTo>
                  <a:cubicBezTo>
                    <a:pt x="17045" y="10396"/>
                    <a:pt x="16893" y="9902"/>
                    <a:pt x="16854" y="9635"/>
                  </a:cubicBezTo>
                  <a:close/>
                  <a:moveTo>
                    <a:pt x="16474" y="11043"/>
                  </a:moveTo>
                  <a:cubicBezTo>
                    <a:pt x="16512" y="11157"/>
                    <a:pt x="16550" y="11233"/>
                    <a:pt x="16588" y="11271"/>
                  </a:cubicBezTo>
                  <a:cubicBezTo>
                    <a:pt x="16740" y="11424"/>
                    <a:pt x="16931" y="11614"/>
                    <a:pt x="17235" y="11842"/>
                  </a:cubicBezTo>
                  <a:cubicBezTo>
                    <a:pt x="17121" y="11804"/>
                    <a:pt x="17045" y="11728"/>
                    <a:pt x="16931" y="11652"/>
                  </a:cubicBezTo>
                  <a:cubicBezTo>
                    <a:pt x="16702" y="11538"/>
                    <a:pt x="16550" y="11347"/>
                    <a:pt x="16398" y="11195"/>
                  </a:cubicBezTo>
                  <a:cubicBezTo>
                    <a:pt x="16398" y="11157"/>
                    <a:pt x="16474" y="11081"/>
                    <a:pt x="16474" y="11043"/>
                  </a:cubicBezTo>
                  <a:close/>
                  <a:moveTo>
                    <a:pt x="16702" y="9902"/>
                  </a:moveTo>
                  <a:lnTo>
                    <a:pt x="16702" y="9902"/>
                  </a:lnTo>
                  <a:cubicBezTo>
                    <a:pt x="16816" y="10244"/>
                    <a:pt x="17045" y="10625"/>
                    <a:pt x="17501" y="10853"/>
                  </a:cubicBezTo>
                  <a:cubicBezTo>
                    <a:pt x="17615" y="10891"/>
                    <a:pt x="17653" y="10967"/>
                    <a:pt x="17768" y="10967"/>
                  </a:cubicBezTo>
                  <a:cubicBezTo>
                    <a:pt x="17844" y="11081"/>
                    <a:pt x="18262" y="11766"/>
                    <a:pt x="19480" y="12603"/>
                  </a:cubicBezTo>
                  <a:lnTo>
                    <a:pt x="19099" y="12793"/>
                  </a:lnTo>
                  <a:cubicBezTo>
                    <a:pt x="19023" y="12755"/>
                    <a:pt x="18757" y="12717"/>
                    <a:pt x="18452" y="12527"/>
                  </a:cubicBezTo>
                  <a:cubicBezTo>
                    <a:pt x="17615" y="11842"/>
                    <a:pt x="17083" y="11385"/>
                    <a:pt x="16893" y="11081"/>
                  </a:cubicBezTo>
                  <a:cubicBezTo>
                    <a:pt x="16512" y="10587"/>
                    <a:pt x="16626" y="10130"/>
                    <a:pt x="16702" y="9902"/>
                  </a:cubicBezTo>
                  <a:close/>
                  <a:moveTo>
                    <a:pt x="16246" y="9331"/>
                  </a:moveTo>
                  <a:cubicBezTo>
                    <a:pt x="16322" y="9369"/>
                    <a:pt x="16474" y="9445"/>
                    <a:pt x="16626" y="9521"/>
                  </a:cubicBezTo>
                  <a:lnTo>
                    <a:pt x="16626" y="9635"/>
                  </a:lnTo>
                  <a:lnTo>
                    <a:pt x="16550" y="9673"/>
                  </a:lnTo>
                  <a:cubicBezTo>
                    <a:pt x="16474" y="9712"/>
                    <a:pt x="15979" y="10054"/>
                    <a:pt x="15941" y="10587"/>
                  </a:cubicBezTo>
                  <a:cubicBezTo>
                    <a:pt x="15941" y="10815"/>
                    <a:pt x="15979" y="11043"/>
                    <a:pt x="16170" y="11271"/>
                  </a:cubicBezTo>
                  <a:cubicBezTo>
                    <a:pt x="16322" y="11462"/>
                    <a:pt x="16512" y="11728"/>
                    <a:pt x="16816" y="11918"/>
                  </a:cubicBezTo>
                  <a:cubicBezTo>
                    <a:pt x="17615" y="12489"/>
                    <a:pt x="18452" y="12869"/>
                    <a:pt x="18833" y="12983"/>
                  </a:cubicBezTo>
                  <a:cubicBezTo>
                    <a:pt x="18795" y="13059"/>
                    <a:pt x="18757" y="13097"/>
                    <a:pt x="18757" y="13136"/>
                  </a:cubicBezTo>
                  <a:cubicBezTo>
                    <a:pt x="17425" y="12565"/>
                    <a:pt x="16322" y="12032"/>
                    <a:pt x="15637" y="11157"/>
                  </a:cubicBezTo>
                  <a:cubicBezTo>
                    <a:pt x="15409" y="10853"/>
                    <a:pt x="15333" y="10587"/>
                    <a:pt x="15371" y="10282"/>
                  </a:cubicBezTo>
                  <a:cubicBezTo>
                    <a:pt x="15485" y="9864"/>
                    <a:pt x="15903" y="9635"/>
                    <a:pt x="15903" y="9635"/>
                  </a:cubicBezTo>
                  <a:cubicBezTo>
                    <a:pt x="15979" y="9521"/>
                    <a:pt x="16132" y="9445"/>
                    <a:pt x="16246" y="9331"/>
                  </a:cubicBezTo>
                  <a:close/>
                  <a:moveTo>
                    <a:pt x="18452" y="13326"/>
                  </a:moveTo>
                  <a:cubicBezTo>
                    <a:pt x="18528" y="13364"/>
                    <a:pt x="18604" y="13364"/>
                    <a:pt x="18643" y="13440"/>
                  </a:cubicBezTo>
                  <a:cubicBezTo>
                    <a:pt x="18719" y="13478"/>
                    <a:pt x="18719" y="13478"/>
                    <a:pt x="18719" y="13516"/>
                  </a:cubicBezTo>
                  <a:cubicBezTo>
                    <a:pt x="18643" y="13478"/>
                    <a:pt x="18566" y="13440"/>
                    <a:pt x="18452" y="13326"/>
                  </a:cubicBezTo>
                  <a:close/>
                  <a:moveTo>
                    <a:pt x="19669" y="13001"/>
                  </a:moveTo>
                  <a:cubicBezTo>
                    <a:pt x="19889" y="13001"/>
                    <a:pt x="20108" y="13050"/>
                    <a:pt x="20278" y="13136"/>
                  </a:cubicBezTo>
                  <a:cubicBezTo>
                    <a:pt x="20393" y="13250"/>
                    <a:pt x="20507" y="13326"/>
                    <a:pt x="20507" y="13478"/>
                  </a:cubicBezTo>
                  <a:cubicBezTo>
                    <a:pt x="20507" y="13554"/>
                    <a:pt x="20431" y="13630"/>
                    <a:pt x="20355" y="13668"/>
                  </a:cubicBezTo>
                  <a:cubicBezTo>
                    <a:pt x="20235" y="13754"/>
                    <a:pt x="20061" y="13793"/>
                    <a:pt x="19874" y="13793"/>
                  </a:cubicBezTo>
                  <a:cubicBezTo>
                    <a:pt x="19647" y="13793"/>
                    <a:pt x="19401" y="13735"/>
                    <a:pt x="19213" y="13630"/>
                  </a:cubicBezTo>
                  <a:cubicBezTo>
                    <a:pt x="19099" y="13516"/>
                    <a:pt x="19023" y="13478"/>
                    <a:pt x="18985" y="13364"/>
                  </a:cubicBezTo>
                  <a:cubicBezTo>
                    <a:pt x="18985" y="13288"/>
                    <a:pt x="19099" y="13174"/>
                    <a:pt x="19175" y="13097"/>
                  </a:cubicBezTo>
                  <a:cubicBezTo>
                    <a:pt x="19325" y="13031"/>
                    <a:pt x="19497" y="13001"/>
                    <a:pt x="19669" y="13001"/>
                  </a:cubicBezTo>
                  <a:close/>
                  <a:moveTo>
                    <a:pt x="24311" y="13858"/>
                  </a:moveTo>
                  <a:lnTo>
                    <a:pt x="24247" y="13890"/>
                  </a:lnTo>
                  <a:lnTo>
                    <a:pt x="24247" y="13890"/>
                  </a:lnTo>
                  <a:cubicBezTo>
                    <a:pt x="24290" y="13880"/>
                    <a:pt x="24311" y="13858"/>
                    <a:pt x="24311" y="13858"/>
                  </a:cubicBezTo>
                  <a:close/>
                  <a:moveTo>
                    <a:pt x="20164" y="12869"/>
                  </a:moveTo>
                  <a:cubicBezTo>
                    <a:pt x="20507" y="12907"/>
                    <a:pt x="20811" y="12945"/>
                    <a:pt x="21039" y="13097"/>
                  </a:cubicBezTo>
                  <a:cubicBezTo>
                    <a:pt x="21306" y="13250"/>
                    <a:pt x="21458" y="13440"/>
                    <a:pt x="21458" y="13630"/>
                  </a:cubicBezTo>
                  <a:cubicBezTo>
                    <a:pt x="21458" y="13744"/>
                    <a:pt x="21382" y="13896"/>
                    <a:pt x="21191" y="13972"/>
                  </a:cubicBezTo>
                  <a:cubicBezTo>
                    <a:pt x="20960" y="14115"/>
                    <a:pt x="20661" y="14183"/>
                    <a:pt x="20354" y="14183"/>
                  </a:cubicBezTo>
                  <a:cubicBezTo>
                    <a:pt x="20006" y="14183"/>
                    <a:pt x="19648" y="14096"/>
                    <a:pt x="19365" y="13934"/>
                  </a:cubicBezTo>
                  <a:lnTo>
                    <a:pt x="19365" y="13934"/>
                  </a:lnTo>
                  <a:cubicBezTo>
                    <a:pt x="19549" y="14001"/>
                    <a:pt x="19740" y="14031"/>
                    <a:pt x="19915" y="14031"/>
                  </a:cubicBezTo>
                  <a:cubicBezTo>
                    <a:pt x="20140" y="14031"/>
                    <a:pt x="20340" y="13982"/>
                    <a:pt x="20469" y="13896"/>
                  </a:cubicBezTo>
                  <a:cubicBezTo>
                    <a:pt x="20659" y="13820"/>
                    <a:pt x="20735" y="13668"/>
                    <a:pt x="20735" y="13478"/>
                  </a:cubicBezTo>
                  <a:cubicBezTo>
                    <a:pt x="20735" y="13288"/>
                    <a:pt x="20621" y="13097"/>
                    <a:pt x="20355" y="12945"/>
                  </a:cubicBezTo>
                  <a:cubicBezTo>
                    <a:pt x="20316" y="12907"/>
                    <a:pt x="20278" y="12907"/>
                    <a:pt x="20164" y="12869"/>
                  </a:cubicBezTo>
                  <a:close/>
                  <a:moveTo>
                    <a:pt x="9343" y="1"/>
                  </a:moveTo>
                  <a:cubicBezTo>
                    <a:pt x="8837" y="1"/>
                    <a:pt x="8333" y="29"/>
                    <a:pt x="7838" y="86"/>
                  </a:cubicBezTo>
                  <a:cubicBezTo>
                    <a:pt x="5175" y="391"/>
                    <a:pt x="3235" y="1228"/>
                    <a:pt x="2664" y="2293"/>
                  </a:cubicBezTo>
                  <a:cubicBezTo>
                    <a:pt x="2474" y="2635"/>
                    <a:pt x="2474" y="2902"/>
                    <a:pt x="2588" y="3244"/>
                  </a:cubicBezTo>
                  <a:cubicBezTo>
                    <a:pt x="1332" y="3320"/>
                    <a:pt x="381" y="3853"/>
                    <a:pt x="153" y="4576"/>
                  </a:cubicBezTo>
                  <a:cubicBezTo>
                    <a:pt x="1" y="4994"/>
                    <a:pt x="39" y="5717"/>
                    <a:pt x="1142" y="6478"/>
                  </a:cubicBezTo>
                  <a:cubicBezTo>
                    <a:pt x="1332" y="6630"/>
                    <a:pt x="1561" y="6744"/>
                    <a:pt x="1751" y="6858"/>
                  </a:cubicBezTo>
                  <a:cubicBezTo>
                    <a:pt x="3273" y="7619"/>
                    <a:pt x="5137" y="7657"/>
                    <a:pt x="5517" y="7657"/>
                  </a:cubicBezTo>
                  <a:lnTo>
                    <a:pt x="5936" y="7961"/>
                  </a:lnTo>
                  <a:cubicBezTo>
                    <a:pt x="8371" y="9369"/>
                    <a:pt x="11148" y="10168"/>
                    <a:pt x="13316" y="10168"/>
                  </a:cubicBezTo>
                  <a:cubicBezTo>
                    <a:pt x="14039" y="10168"/>
                    <a:pt x="14686" y="10092"/>
                    <a:pt x="15219" y="9902"/>
                  </a:cubicBezTo>
                  <a:lnTo>
                    <a:pt x="15219" y="9902"/>
                  </a:lnTo>
                  <a:cubicBezTo>
                    <a:pt x="15181" y="9978"/>
                    <a:pt x="15142" y="10092"/>
                    <a:pt x="15142" y="10168"/>
                  </a:cubicBezTo>
                  <a:cubicBezTo>
                    <a:pt x="15028" y="10510"/>
                    <a:pt x="15142" y="10891"/>
                    <a:pt x="15409" y="11233"/>
                  </a:cubicBezTo>
                  <a:cubicBezTo>
                    <a:pt x="15599" y="11500"/>
                    <a:pt x="15903" y="11804"/>
                    <a:pt x="16208" y="12032"/>
                  </a:cubicBezTo>
                  <a:cubicBezTo>
                    <a:pt x="16512" y="12983"/>
                    <a:pt x="17463" y="14087"/>
                    <a:pt x="19137" y="15304"/>
                  </a:cubicBezTo>
                  <a:cubicBezTo>
                    <a:pt x="19175" y="15304"/>
                    <a:pt x="19251" y="15304"/>
                    <a:pt x="19327" y="15266"/>
                  </a:cubicBezTo>
                  <a:lnTo>
                    <a:pt x="19441" y="15266"/>
                  </a:lnTo>
                  <a:lnTo>
                    <a:pt x="19365" y="15190"/>
                  </a:lnTo>
                  <a:cubicBezTo>
                    <a:pt x="17882" y="14125"/>
                    <a:pt x="16969" y="13136"/>
                    <a:pt x="16588" y="12337"/>
                  </a:cubicBezTo>
                  <a:lnTo>
                    <a:pt x="16588" y="12337"/>
                  </a:lnTo>
                  <a:cubicBezTo>
                    <a:pt x="16893" y="12527"/>
                    <a:pt x="17235" y="12717"/>
                    <a:pt x="17615" y="12831"/>
                  </a:cubicBezTo>
                  <a:cubicBezTo>
                    <a:pt x="18072" y="13212"/>
                    <a:pt x="18566" y="13592"/>
                    <a:pt x="18985" y="13896"/>
                  </a:cubicBezTo>
                  <a:cubicBezTo>
                    <a:pt x="19327" y="14125"/>
                    <a:pt x="19898" y="14505"/>
                    <a:pt x="20735" y="15000"/>
                  </a:cubicBezTo>
                  <a:lnTo>
                    <a:pt x="20773" y="15000"/>
                  </a:lnTo>
                  <a:cubicBezTo>
                    <a:pt x="20849" y="15000"/>
                    <a:pt x="20925" y="14924"/>
                    <a:pt x="20963" y="14924"/>
                  </a:cubicBezTo>
                  <a:lnTo>
                    <a:pt x="21115" y="14886"/>
                  </a:lnTo>
                  <a:lnTo>
                    <a:pt x="21039" y="14847"/>
                  </a:lnTo>
                  <a:cubicBezTo>
                    <a:pt x="20735" y="14657"/>
                    <a:pt x="20469" y="14505"/>
                    <a:pt x="20202" y="14391"/>
                  </a:cubicBezTo>
                  <a:cubicBezTo>
                    <a:pt x="20304" y="14391"/>
                    <a:pt x="20422" y="14408"/>
                    <a:pt x="20535" y="14408"/>
                  </a:cubicBezTo>
                  <a:cubicBezTo>
                    <a:pt x="20591" y="14408"/>
                    <a:pt x="20646" y="14404"/>
                    <a:pt x="20697" y="14391"/>
                  </a:cubicBezTo>
                  <a:cubicBezTo>
                    <a:pt x="20849" y="14467"/>
                    <a:pt x="21039" y="14619"/>
                    <a:pt x="21077" y="14695"/>
                  </a:cubicBezTo>
                  <a:lnTo>
                    <a:pt x="21458" y="14847"/>
                  </a:lnTo>
                  <a:cubicBezTo>
                    <a:pt x="21534" y="14847"/>
                    <a:pt x="21610" y="14809"/>
                    <a:pt x="21686" y="14809"/>
                  </a:cubicBezTo>
                  <a:lnTo>
                    <a:pt x="21876" y="14771"/>
                  </a:lnTo>
                  <a:lnTo>
                    <a:pt x="21230" y="14505"/>
                  </a:lnTo>
                  <a:lnTo>
                    <a:pt x="21039" y="14315"/>
                  </a:lnTo>
                  <a:lnTo>
                    <a:pt x="21458" y="14201"/>
                  </a:lnTo>
                  <a:cubicBezTo>
                    <a:pt x="21534" y="14125"/>
                    <a:pt x="21610" y="14087"/>
                    <a:pt x="21686" y="14011"/>
                  </a:cubicBezTo>
                  <a:cubicBezTo>
                    <a:pt x="21990" y="14201"/>
                    <a:pt x="22257" y="14315"/>
                    <a:pt x="22561" y="14505"/>
                  </a:cubicBezTo>
                  <a:lnTo>
                    <a:pt x="22599" y="14505"/>
                  </a:lnTo>
                  <a:cubicBezTo>
                    <a:pt x="22637" y="14505"/>
                    <a:pt x="22675" y="14467"/>
                    <a:pt x="22751" y="14467"/>
                  </a:cubicBezTo>
                  <a:lnTo>
                    <a:pt x="22827" y="14429"/>
                  </a:lnTo>
                  <a:lnTo>
                    <a:pt x="22751" y="14391"/>
                  </a:lnTo>
                  <a:lnTo>
                    <a:pt x="21724" y="13820"/>
                  </a:lnTo>
                  <a:cubicBezTo>
                    <a:pt x="21800" y="13706"/>
                    <a:pt x="21800" y="13668"/>
                    <a:pt x="21800" y="13630"/>
                  </a:cubicBezTo>
                  <a:cubicBezTo>
                    <a:pt x="21800" y="13326"/>
                    <a:pt x="21610" y="13059"/>
                    <a:pt x="21230" y="12869"/>
                  </a:cubicBezTo>
                  <a:cubicBezTo>
                    <a:pt x="20909" y="12645"/>
                    <a:pt x="20454" y="12556"/>
                    <a:pt x="20001" y="12556"/>
                  </a:cubicBezTo>
                  <a:cubicBezTo>
                    <a:pt x="19915" y="12556"/>
                    <a:pt x="19830" y="12559"/>
                    <a:pt x="19746" y="12565"/>
                  </a:cubicBezTo>
                  <a:cubicBezTo>
                    <a:pt x="18947" y="11994"/>
                    <a:pt x="18414" y="11462"/>
                    <a:pt x="18186" y="11195"/>
                  </a:cubicBezTo>
                  <a:lnTo>
                    <a:pt x="18186" y="11195"/>
                  </a:lnTo>
                  <a:cubicBezTo>
                    <a:pt x="18833" y="11424"/>
                    <a:pt x="19403" y="11576"/>
                    <a:pt x="19518" y="11576"/>
                  </a:cubicBezTo>
                  <a:lnTo>
                    <a:pt x="19746" y="11614"/>
                  </a:lnTo>
                  <a:lnTo>
                    <a:pt x="19746" y="11614"/>
                  </a:lnTo>
                  <a:lnTo>
                    <a:pt x="19327" y="10282"/>
                  </a:lnTo>
                  <a:lnTo>
                    <a:pt x="19327" y="10282"/>
                  </a:lnTo>
                  <a:lnTo>
                    <a:pt x="21306" y="10777"/>
                  </a:lnTo>
                  <a:lnTo>
                    <a:pt x="21344" y="10625"/>
                  </a:lnTo>
                  <a:cubicBezTo>
                    <a:pt x="21344" y="10587"/>
                    <a:pt x="21420" y="10320"/>
                    <a:pt x="21496" y="10054"/>
                  </a:cubicBezTo>
                  <a:cubicBezTo>
                    <a:pt x="21686" y="10206"/>
                    <a:pt x="21990" y="10434"/>
                    <a:pt x="22409" y="10701"/>
                  </a:cubicBezTo>
                  <a:cubicBezTo>
                    <a:pt x="22409" y="10815"/>
                    <a:pt x="22409" y="10967"/>
                    <a:pt x="22447" y="11043"/>
                  </a:cubicBezTo>
                  <a:cubicBezTo>
                    <a:pt x="22637" y="11842"/>
                    <a:pt x="22980" y="12565"/>
                    <a:pt x="23398" y="13174"/>
                  </a:cubicBezTo>
                  <a:cubicBezTo>
                    <a:pt x="23626" y="13478"/>
                    <a:pt x="23817" y="13706"/>
                    <a:pt x="24083" y="13934"/>
                  </a:cubicBezTo>
                  <a:lnTo>
                    <a:pt x="24121" y="13934"/>
                  </a:lnTo>
                  <a:lnTo>
                    <a:pt x="24197" y="13896"/>
                  </a:lnTo>
                  <a:cubicBezTo>
                    <a:pt x="24210" y="13896"/>
                    <a:pt x="24221" y="13895"/>
                    <a:pt x="24232" y="13894"/>
                  </a:cubicBezTo>
                  <a:lnTo>
                    <a:pt x="24232" y="13894"/>
                  </a:lnTo>
                  <a:cubicBezTo>
                    <a:pt x="24233" y="13895"/>
                    <a:pt x="24234" y="13895"/>
                    <a:pt x="24235" y="13896"/>
                  </a:cubicBezTo>
                  <a:lnTo>
                    <a:pt x="24247" y="13890"/>
                  </a:lnTo>
                  <a:lnTo>
                    <a:pt x="24247" y="13890"/>
                  </a:lnTo>
                  <a:cubicBezTo>
                    <a:pt x="24242" y="13892"/>
                    <a:pt x="24237" y="13893"/>
                    <a:pt x="24232" y="13894"/>
                  </a:cubicBezTo>
                  <a:lnTo>
                    <a:pt x="24232" y="13894"/>
                  </a:lnTo>
                  <a:cubicBezTo>
                    <a:pt x="23967" y="13666"/>
                    <a:pt x="23740" y="13439"/>
                    <a:pt x="23550" y="13136"/>
                  </a:cubicBezTo>
                  <a:cubicBezTo>
                    <a:pt x="23132" y="12565"/>
                    <a:pt x="22789" y="11842"/>
                    <a:pt x="22637" y="11081"/>
                  </a:cubicBezTo>
                  <a:cubicBezTo>
                    <a:pt x="22599" y="10853"/>
                    <a:pt x="22599" y="10663"/>
                    <a:pt x="22713" y="10510"/>
                  </a:cubicBezTo>
                  <a:cubicBezTo>
                    <a:pt x="22827" y="10282"/>
                    <a:pt x="23170" y="10206"/>
                    <a:pt x="23170" y="10206"/>
                  </a:cubicBezTo>
                  <a:lnTo>
                    <a:pt x="23322" y="10130"/>
                  </a:lnTo>
                  <a:lnTo>
                    <a:pt x="23284" y="10016"/>
                  </a:lnTo>
                  <a:cubicBezTo>
                    <a:pt x="23284" y="10016"/>
                    <a:pt x="23208" y="9864"/>
                    <a:pt x="23132" y="9635"/>
                  </a:cubicBezTo>
                  <a:cubicBezTo>
                    <a:pt x="22980" y="9293"/>
                    <a:pt x="22751" y="8760"/>
                    <a:pt x="22333" y="8152"/>
                  </a:cubicBezTo>
                  <a:cubicBezTo>
                    <a:pt x="21709" y="7215"/>
                    <a:pt x="21033" y="7073"/>
                    <a:pt x="20706" y="7073"/>
                  </a:cubicBezTo>
                  <a:cubicBezTo>
                    <a:pt x="20634" y="7073"/>
                    <a:pt x="20579" y="7080"/>
                    <a:pt x="20545" y="7086"/>
                  </a:cubicBezTo>
                  <a:cubicBezTo>
                    <a:pt x="20157" y="7018"/>
                    <a:pt x="19865" y="7004"/>
                    <a:pt x="19668" y="7004"/>
                  </a:cubicBezTo>
                  <a:cubicBezTo>
                    <a:pt x="19537" y="7004"/>
                    <a:pt x="19449" y="7010"/>
                    <a:pt x="19403" y="7010"/>
                  </a:cubicBezTo>
                  <a:cubicBezTo>
                    <a:pt x="19365" y="7010"/>
                    <a:pt x="19327" y="6972"/>
                    <a:pt x="19213" y="6896"/>
                  </a:cubicBezTo>
                  <a:cubicBezTo>
                    <a:pt x="19616" y="6778"/>
                    <a:pt x="19979" y="6729"/>
                    <a:pt x="20302" y="6729"/>
                  </a:cubicBezTo>
                  <a:cubicBezTo>
                    <a:pt x="21015" y="6729"/>
                    <a:pt x="21536" y="6965"/>
                    <a:pt x="21876" y="7201"/>
                  </a:cubicBezTo>
                  <a:lnTo>
                    <a:pt x="21952" y="7163"/>
                  </a:lnTo>
                  <a:lnTo>
                    <a:pt x="21952" y="7201"/>
                  </a:lnTo>
                  <a:cubicBezTo>
                    <a:pt x="22143" y="7353"/>
                    <a:pt x="22257" y="7467"/>
                    <a:pt x="22371" y="7543"/>
                  </a:cubicBezTo>
                  <a:cubicBezTo>
                    <a:pt x="22942" y="8152"/>
                    <a:pt x="23779" y="9864"/>
                    <a:pt x="23779" y="9864"/>
                  </a:cubicBezTo>
                  <a:lnTo>
                    <a:pt x="23855" y="9902"/>
                  </a:lnTo>
                  <a:lnTo>
                    <a:pt x="23931" y="9902"/>
                  </a:lnTo>
                  <a:cubicBezTo>
                    <a:pt x="24045" y="9902"/>
                    <a:pt x="24730" y="9902"/>
                    <a:pt x="25414" y="10510"/>
                  </a:cubicBezTo>
                  <a:cubicBezTo>
                    <a:pt x="25567" y="10663"/>
                    <a:pt x="25795" y="10891"/>
                    <a:pt x="26023" y="11195"/>
                  </a:cubicBezTo>
                  <a:cubicBezTo>
                    <a:pt x="26327" y="11576"/>
                    <a:pt x="26594" y="11956"/>
                    <a:pt x="26822" y="12337"/>
                  </a:cubicBezTo>
                  <a:lnTo>
                    <a:pt x="26898" y="12375"/>
                  </a:lnTo>
                  <a:lnTo>
                    <a:pt x="26974" y="12299"/>
                  </a:lnTo>
                  <a:cubicBezTo>
                    <a:pt x="27012" y="12299"/>
                    <a:pt x="27012" y="12222"/>
                    <a:pt x="27012" y="12222"/>
                  </a:cubicBezTo>
                  <a:lnTo>
                    <a:pt x="27088" y="12184"/>
                  </a:lnTo>
                  <a:lnTo>
                    <a:pt x="27012" y="12146"/>
                  </a:lnTo>
                  <a:cubicBezTo>
                    <a:pt x="26898" y="11918"/>
                    <a:pt x="26708" y="11652"/>
                    <a:pt x="26518" y="11385"/>
                  </a:cubicBezTo>
                  <a:lnTo>
                    <a:pt x="26518" y="11385"/>
                  </a:lnTo>
                  <a:lnTo>
                    <a:pt x="26822" y="11538"/>
                  </a:lnTo>
                  <a:lnTo>
                    <a:pt x="27126" y="12032"/>
                  </a:lnTo>
                  <a:lnTo>
                    <a:pt x="27202" y="11956"/>
                  </a:lnTo>
                  <a:cubicBezTo>
                    <a:pt x="27279" y="11956"/>
                    <a:pt x="27279" y="11918"/>
                    <a:pt x="27317" y="11918"/>
                  </a:cubicBezTo>
                  <a:lnTo>
                    <a:pt x="27355" y="11842"/>
                  </a:lnTo>
                  <a:lnTo>
                    <a:pt x="27144" y="11390"/>
                  </a:lnTo>
                  <a:lnTo>
                    <a:pt x="27144" y="11390"/>
                  </a:lnTo>
                  <a:cubicBezTo>
                    <a:pt x="27274" y="11477"/>
                    <a:pt x="27408" y="11564"/>
                    <a:pt x="27545" y="11652"/>
                  </a:cubicBezTo>
                  <a:lnTo>
                    <a:pt x="27583" y="11652"/>
                  </a:lnTo>
                  <a:lnTo>
                    <a:pt x="27697" y="11614"/>
                  </a:lnTo>
                  <a:cubicBezTo>
                    <a:pt x="27735" y="11614"/>
                    <a:pt x="27735" y="11576"/>
                    <a:pt x="27773" y="11576"/>
                  </a:cubicBezTo>
                  <a:lnTo>
                    <a:pt x="27849" y="11538"/>
                  </a:lnTo>
                  <a:lnTo>
                    <a:pt x="27773" y="11462"/>
                  </a:lnTo>
                  <a:cubicBezTo>
                    <a:pt x="25300" y="9902"/>
                    <a:pt x="23969" y="8570"/>
                    <a:pt x="23931" y="7581"/>
                  </a:cubicBezTo>
                  <a:cubicBezTo>
                    <a:pt x="23779" y="7391"/>
                    <a:pt x="23931" y="7048"/>
                    <a:pt x="24349" y="6782"/>
                  </a:cubicBezTo>
                  <a:cubicBezTo>
                    <a:pt x="24494" y="6774"/>
                    <a:pt x="24642" y="6771"/>
                    <a:pt x="24792" y="6771"/>
                  </a:cubicBezTo>
                  <a:cubicBezTo>
                    <a:pt x="26132" y="6771"/>
                    <a:pt x="27649" y="7075"/>
                    <a:pt x="29257" y="7657"/>
                  </a:cubicBezTo>
                  <a:lnTo>
                    <a:pt x="29371" y="7733"/>
                  </a:lnTo>
                  <a:lnTo>
                    <a:pt x="29371" y="7581"/>
                  </a:lnTo>
                  <a:lnTo>
                    <a:pt x="29371" y="7467"/>
                  </a:lnTo>
                  <a:lnTo>
                    <a:pt x="29371" y="7429"/>
                  </a:lnTo>
                  <a:lnTo>
                    <a:pt x="29295" y="7429"/>
                  </a:lnTo>
                  <a:cubicBezTo>
                    <a:pt x="27570" y="6818"/>
                    <a:pt x="25981" y="6513"/>
                    <a:pt x="24592" y="6513"/>
                  </a:cubicBezTo>
                  <a:cubicBezTo>
                    <a:pt x="24511" y="6513"/>
                    <a:pt x="24429" y="6514"/>
                    <a:pt x="24349" y="6516"/>
                  </a:cubicBezTo>
                  <a:lnTo>
                    <a:pt x="24311" y="6516"/>
                  </a:lnTo>
                  <a:cubicBezTo>
                    <a:pt x="23474" y="6592"/>
                    <a:pt x="22713" y="6706"/>
                    <a:pt x="21990" y="7010"/>
                  </a:cubicBezTo>
                  <a:cubicBezTo>
                    <a:pt x="21607" y="6771"/>
                    <a:pt x="21057" y="6546"/>
                    <a:pt x="20341" y="6546"/>
                  </a:cubicBezTo>
                  <a:cubicBezTo>
                    <a:pt x="19921" y="6546"/>
                    <a:pt x="19443" y="6623"/>
                    <a:pt x="18909" y="6820"/>
                  </a:cubicBezTo>
                  <a:cubicBezTo>
                    <a:pt x="18757" y="6782"/>
                    <a:pt x="18566" y="6668"/>
                    <a:pt x="18376" y="6592"/>
                  </a:cubicBezTo>
                  <a:cubicBezTo>
                    <a:pt x="18072" y="6326"/>
                    <a:pt x="18072" y="6021"/>
                    <a:pt x="18072" y="5527"/>
                  </a:cubicBezTo>
                  <a:cubicBezTo>
                    <a:pt x="18072" y="5070"/>
                    <a:pt x="18034" y="4423"/>
                    <a:pt x="17653" y="3739"/>
                  </a:cubicBezTo>
                  <a:cubicBezTo>
                    <a:pt x="16893" y="2445"/>
                    <a:pt x="15561" y="1456"/>
                    <a:pt x="13735" y="771"/>
                  </a:cubicBezTo>
                  <a:cubicBezTo>
                    <a:pt x="12394" y="258"/>
                    <a:pt x="10860" y="1"/>
                    <a:pt x="9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33"/>
            <p:cNvSpPr/>
            <p:nvPr/>
          </p:nvSpPr>
          <p:spPr>
            <a:xfrm>
              <a:off x="7185331" y="1046788"/>
              <a:ext cx="23731" cy="18292"/>
            </a:xfrm>
            <a:custGeom>
              <a:avLst/>
              <a:gdLst/>
              <a:ahLst/>
              <a:cxnLst/>
              <a:rect l="l" t="t" r="r" b="b"/>
              <a:pathLst>
                <a:path w="1789" h="1379" extrusionOk="0">
                  <a:moveTo>
                    <a:pt x="481" y="1"/>
                  </a:moveTo>
                  <a:cubicBezTo>
                    <a:pt x="389" y="1"/>
                    <a:pt x="303" y="14"/>
                    <a:pt x="229" y="47"/>
                  </a:cubicBezTo>
                  <a:cubicBezTo>
                    <a:pt x="115" y="85"/>
                    <a:pt x="39" y="161"/>
                    <a:pt x="39" y="275"/>
                  </a:cubicBezTo>
                  <a:cubicBezTo>
                    <a:pt x="1" y="389"/>
                    <a:pt x="39" y="504"/>
                    <a:pt x="77" y="618"/>
                  </a:cubicBezTo>
                  <a:cubicBezTo>
                    <a:pt x="343" y="998"/>
                    <a:pt x="914" y="1074"/>
                    <a:pt x="952" y="1074"/>
                  </a:cubicBezTo>
                  <a:lnTo>
                    <a:pt x="1028" y="1074"/>
                  </a:lnTo>
                  <a:cubicBezTo>
                    <a:pt x="1028" y="1074"/>
                    <a:pt x="1199" y="1026"/>
                    <a:pt x="1325" y="1026"/>
                  </a:cubicBezTo>
                  <a:cubicBezTo>
                    <a:pt x="1357" y="1026"/>
                    <a:pt x="1386" y="1029"/>
                    <a:pt x="1409" y="1036"/>
                  </a:cubicBezTo>
                  <a:cubicBezTo>
                    <a:pt x="1523" y="1074"/>
                    <a:pt x="1561" y="1188"/>
                    <a:pt x="1561" y="1264"/>
                  </a:cubicBezTo>
                  <a:cubicBezTo>
                    <a:pt x="1561" y="1302"/>
                    <a:pt x="1599" y="1379"/>
                    <a:pt x="1713" y="1379"/>
                  </a:cubicBezTo>
                  <a:cubicBezTo>
                    <a:pt x="1751" y="1379"/>
                    <a:pt x="1789" y="1264"/>
                    <a:pt x="1789" y="1226"/>
                  </a:cubicBezTo>
                  <a:cubicBezTo>
                    <a:pt x="1751" y="1036"/>
                    <a:pt x="1675" y="846"/>
                    <a:pt x="1523" y="808"/>
                  </a:cubicBezTo>
                  <a:cubicBezTo>
                    <a:pt x="1462" y="772"/>
                    <a:pt x="1398" y="759"/>
                    <a:pt x="1334" y="759"/>
                  </a:cubicBezTo>
                  <a:cubicBezTo>
                    <a:pt x="1195" y="759"/>
                    <a:pt x="1056" y="820"/>
                    <a:pt x="952" y="846"/>
                  </a:cubicBezTo>
                  <a:cubicBezTo>
                    <a:pt x="838" y="808"/>
                    <a:pt x="457" y="694"/>
                    <a:pt x="343" y="504"/>
                  </a:cubicBezTo>
                  <a:cubicBezTo>
                    <a:pt x="267" y="466"/>
                    <a:pt x="267" y="389"/>
                    <a:pt x="267" y="351"/>
                  </a:cubicBezTo>
                  <a:cubicBezTo>
                    <a:pt x="267" y="313"/>
                    <a:pt x="343" y="313"/>
                    <a:pt x="343" y="275"/>
                  </a:cubicBezTo>
                  <a:cubicBezTo>
                    <a:pt x="385" y="251"/>
                    <a:pt x="438" y="240"/>
                    <a:pt x="499" y="240"/>
                  </a:cubicBezTo>
                  <a:cubicBezTo>
                    <a:pt x="719" y="240"/>
                    <a:pt x="1031" y="376"/>
                    <a:pt x="1180" y="466"/>
                  </a:cubicBezTo>
                  <a:cubicBezTo>
                    <a:pt x="1191" y="477"/>
                    <a:pt x="1209" y="481"/>
                    <a:pt x="1229" y="481"/>
                  </a:cubicBezTo>
                  <a:cubicBezTo>
                    <a:pt x="1279" y="481"/>
                    <a:pt x="1344" y="454"/>
                    <a:pt x="1371" y="427"/>
                  </a:cubicBezTo>
                  <a:lnTo>
                    <a:pt x="1371" y="313"/>
                  </a:lnTo>
                  <a:cubicBezTo>
                    <a:pt x="1371" y="275"/>
                    <a:pt x="1332" y="275"/>
                    <a:pt x="1332" y="237"/>
                  </a:cubicBezTo>
                  <a:cubicBezTo>
                    <a:pt x="1213" y="178"/>
                    <a:pt x="813" y="1"/>
                    <a:pt x="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33"/>
            <p:cNvSpPr/>
            <p:nvPr/>
          </p:nvSpPr>
          <p:spPr>
            <a:xfrm>
              <a:off x="7019306" y="1001992"/>
              <a:ext cx="372441" cy="199346"/>
            </a:xfrm>
            <a:custGeom>
              <a:avLst/>
              <a:gdLst/>
              <a:ahLst/>
              <a:cxnLst/>
              <a:rect l="l" t="t" r="r" b="b"/>
              <a:pathLst>
                <a:path w="28077" h="15028" extrusionOk="0">
                  <a:moveTo>
                    <a:pt x="14115" y="0"/>
                  </a:moveTo>
                  <a:cubicBezTo>
                    <a:pt x="13430" y="0"/>
                    <a:pt x="12707" y="38"/>
                    <a:pt x="11984" y="76"/>
                  </a:cubicBezTo>
                  <a:lnTo>
                    <a:pt x="11756" y="76"/>
                  </a:lnTo>
                  <a:lnTo>
                    <a:pt x="11946" y="190"/>
                  </a:lnTo>
                  <a:lnTo>
                    <a:pt x="12213" y="304"/>
                  </a:lnTo>
                  <a:cubicBezTo>
                    <a:pt x="12859" y="266"/>
                    <a:pt x="13430" y="266"/>
                    <a:pt x="14039" y="266"/>
                  </a:cubicBezTo>
                  <a:cubicBezTo>
                    <a:pt x="21648" y="266"/>
                    <a:pt x="27811" y="3500"/>
                    <a:pt x="27811" y="7533"/>
                  </a:cubicBezTo>
                  <a:cubicBezTo>
                    <a:pt x="27811" y="11527"/>
                    <a:pt x="21648" y="14837"/>
                    <a:pt x="14039" y="14837"/>
                  </a:cubicBezTo>
                  <a:cubicBezTo>
                    <a:pt x="6430" y="14837"/>
                    <a:pt x="305" y="11604"/>
                    <a:pt x="305" y="7533"/>
                  </a:cubicBezTo>
                  <a:cubicBezTo>
                    <a:pt x="305" y="7076"/>
                    <a:pt x="381" y="6582"/>
                    <a:pt x="571" y="6125"/>
                  </a:cubicBezTo>
                  <a:lnTo>
                    <a:pt x="571" y="6087"/>
                  </a:lnTo>
                  <a:lnTo>
                    <a:pt x="533" y="6087"/>
                  </a:lnTo>
                  <a:cubicBezTo>
                    <a:pt x="495" y="6011"/>
                    <a:pt x="419" y="6011"/>
                    <a:pt x="381" y="5973"/>
                  </a:cubicBezTo>
                  <a:lnTo>
                    <a:pt x="343" y="5935"/>
                  </a:lnTo>
                  <a:lnTo>
                    <a:pt x="305" y="5973"/>
                  </a:lnTo>
                  <a:cubicBezTo>
                    <a:pt x="115" y="6506"/>
                    <a:pt x="0" y="6962"/>
                    <a:pt x="0" y="7495"/>
                  </a:cubicBezTo>
                  <a:cubicBezTo>
                    <a:pt x="0" y="11642"/>
                    <a:pt x="6278" y="15028"/>
                    <a:pt x="14039" y="15028"/>
                  </a:cubicBezTo>
                  <a:cubicBezTo>
                    <a:pt x="21762" y="15028"/>
                    <a:pt x="28077" y="11642"/>
                    <a:pt x="28077" y="7495"/>
                  </a:cubicBezTo>
                  <a:cubicBezTo>
                    <a:pt x="28077" y="3348"/>
                    <a:pt x="21876" y="0"/>
                    <a:pt x="14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3"/>
            <p:cNvSpPr/>
            <p:nvPr/>
          </p:nvSpPr>
          <p:spPr>
            <a:xfrm>
              <a:off x="6854276" y="1131180"/>
              <a:ext cx="123656" cy="71167"/>
            </a:xfrm>
            <a:custGeom>
              <a:avLst/>
              <a:gdLst/>
              <a:ahLst/>
              <a:cxnLst/>
              <a:rect l="l" t="t" r="r" b="b"/>
              <a:pathLst>
                <a:path w="9322" h="5365" extrusionOk="0">
                  <a:moveTo>
                    <a:pt x="9322" y="0"/>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3"/>
            <p:cNvSpPr/>
            <p:nvPr/>
          </p:nvSpPr>
          <p:spPr>
            <a:xfrm>
              <a:off x="6851756" y="1128951"/>
              <a:ext cx="127689" cy="75412"/>
            </a:xfrm>
            <a:custGeom>
              <a:avLst/>
              <a:gdLst/>
              <a:ahLst/>
              <a:cxnLst/>
              <a:rect l="l" t="t" r="r" b="b"/>
              <a:pathLst>
                <a:path w="9626" h="5685" extrusionOk="0">
                  <a:moveTo>
                    <a:pt x="9480" y="0"/>
                  </a:moveTo>
                  <a:cubicBezTo>
                    <a:pt x="9458" y="0"/>
                    <a:pt x="9431" y="5"/>
                    <a:pt x="9398" y="16"/>
                  </a:cubicBezTo>
                  <a:lnTo>
                    <a:pt x="77" y="5380"/>
                  </a:lnTo>
                  <a:cubicBezTo>
                    <a:pt x="39" y="5457"/>
                    <a:pt x="1" y="5495"/>
                    <a:pt x="39" y="5571"/>
                  </a:cubicBezTo>
                  <a:cubicBezTo>
                    <a:pt x="77" y="5647"/>
                    <a:pt x="115" y="5685"/>
                    <a:pt x="191" y="5685"/>
                  </a:cubicBezTo>
                  <a:cubicBezTo>
                    <a:pt x="191" y="5685"/>
                    <a:pt x="229" y="5685"/>
                    <a:pt x="229" y="5647"/>
                  </a:cubicBezTo>
                  <a:lnTo>
                    <a:pt x="9550" y="244"/>
                  </a:lnTo>
                  <a:cubicBezTo>
                    <a:pt x="9588" y="206"/>
                    <a:pt x="9626" y="168"/>
                    <a:pt x="9588" y="54"/>
                  </a:cubicBezTo>
                  <a:cubicBezTo>
                    <a:pt x="9561" y="27"/>
                    <a:pt x="9534"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3"/>
            <p:cNvSpPr/>
            <p:nvPr/>
          </p:nvSpPr>
          <p:spPr>
            <a:xfrm>
              <a:off x="6877490" y="1143291"/>
              <a:ext cx="123656" cy="71167"/>
            </a:xfrm>
            <a:custGeom>
              <a:avLst/>
              <a:gdLst/>
              <a:ahLst/>
              <a:cxnLst/>
              <a:rect l="l" t="t" r="r" b="b"/>
              <a:pathLst>
                <a:path w="9322" h="5365" extrusionOk="0">
                  <a:moveTo>
                    <a:pt x="9322" y="0"/>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3"/>
            <p:cNvSpPr/>
            <p:nvPr/>
          </p:nvSpPr>
          <p:spPr>
            <a:xfrm>
              <a:off x="6874970" y="1141062"/>
              <a:ext cx="128193" cy="75412"/>
            </a:xfrm>
            <a:custGeom>
              <a:avLst/>
              <a:gdLst/>
              <a:ahLst/>
              <a:cxnLst/>
              <a:rect l="l" t="t" r="r" b="b"/>
              <a:pathLst>
                <a:path w="9664" h="5685" extrusionOk="0">
                  <a:moveTo>
                    <a:pt x="9480" y="0"/>
                  </a:moveTo>
                  <a:cubicBezTo>
                    <a:pt x="9458" y="0"/>
                    <a:pt x="9431" y="5"/>
                    <a:pt x="9398" y="16"/>
                  </a:cubicBezTo>
                  <a:lnTo>
                    <a:pt x="77" y="5380"/>
                  </a:lnTo>
                  <a:cubicBezTo>
                    <a:pt x="39" y="5419"/>
                    <a:pt x="1" y="5495"/>
                    <a:pt x="39" y="5571"/>
                  </a:cubicBezTo>
                  <a:cubicBezTo>
                    <a:pt x="77" y="5609"/>
                    <a:pt x="153" y="5685"/>
                    <a:pt x="191" y="5685"/>
                  </a:cubicBezTo>
                  <a:cubicBezTo>
                    <a:pt x="229" y="5685"/>
                    <a:pt x="229" y="5685"/>
                    <a:pt x="229" y="5609"/>
                  </a:cubicBezTo>
                  <a:lnTo>
                    <a:pt x="9550" y="245"/>
                  </a:lnTo>
                  <a:cubicBezTo>
                    <a:pt x="9588" y="206"/>
                    <a:pt x="9664" y="168"/>
                    <a:pt x="9588" y="54"/>
                  </a:cubicBezTo>
                  <a:cubicBezTo>
                    <a:pt x="9561" y="27"/>
                    <a:pt x="9534"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3"/>
            <p:cNvSpPr/>
            <p:nvPr/>
          </p:nvSpPr>
          <p:spPr>
            <a:xfrm>
              <a:off x="6897679" y="1156410"/>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3"/>
            <p:cNvSpPr/>
            <p:nvPr/>
          </p:nvSpPr>
          <p:spPr>
            <a:xfrm>
              <a:off x="6895159" y="1154698"/>
              <a:ext cx="128193" cy="75412"/>
            </a:xfrm>
            <a:custGeom>
              <a:avLst/>
              <a:gdLst/>
              <a:ahLst/>
              <a:cxnLst/>
              <a:rect l="l" t="t" r="r" b="b"/>
              <a:pathLst>
                <a:path w="9664" h="5685" extrusionOk="0">
                  <a:moveTo>
                    <a:pt x="9474" y="1"/>
                  </a:moveTo>
                  <a:cubicBezTo>
                    <a:pt x="9453" y="1"/>
                    <a:pt x="9428" y="5"/>
                    <a:pt x="9397" y="15"/>
                  </a:cubicBezTo>
                  <a:lnTo>
                    <a:pt x="77" y="5418"/>
                  </a:lnTo>
                  <a:cubicBezTo>
                    <a:pt x="39" y="5456"/>
                    <a:pt x="1" y="5494"/>
                    <a:pt x="39" y="5608"/>
                  </a:cubicBezTo>
                  <a:cubicBezTo>
                    <a:pt x="77" y="5646"/>
                    <a:pt x="153" y="5684"/>
                    <a:pt x="191" y="5684"/>
                  </a:cubicBezTo>
                  <a:cubicBezTo>
                    <a:pt x="229" y="5684"/>
                    <a:pt x="267" y="5684"/>
                    <a:pt x="229" y="5646"/>
                  </a:cubicBezTo>
                  <a:lnTo>
                    <a:pt x="9550" y="282"/>
                  </a:lnTo>
                  <a:cubicBezTo>
                    <a:pt x="9588" y="206"/>
                    <a:pt x="9664" y="168"/>
                    <a:pt x="9588" y="92"/>
                  </a:cubicBezTo>
                  <a:cubicBezTo>
                    <a:pt x="9560" y="36"/>
                    <a:pt x="9532" y="1"/>
                    <a:pt x="9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3"/>
            <p:cNvSpPr/>
            <p:nvPr/>
          </p:nvSpPr>
          <p:spPr>
            <a:xfrm>
              <a:off x="6920893" y="1169529"/>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3"/>
            <p:cNvSpPr/>
            <p:nvPr/>
          </p:nvSpPr>
          <p:spPr>
            <a:xfrm>
              <a:off x="6918373" y="1167313"/>
              <a:ext cx="128193" cy="75412"/>
            </a:xfrm>
            <a:custGeom>
              <a:avLst/>
              <a:gdLst/>
              <a:ahLst/>
              <a:cxnLst/>
              <a:rect l="l" t="t" r="r" b="b"/>
              <a:pathLst>
                <a:path w="9664" h="5685" extrusionOk="0">
                  <a:moveTo>
                    <a:pt x="9490" y="1"/>
                  </a:moveTo>
                  <a:cubicBezTo>
                    <a:pt x="9474" y="1"/>
                    <a:pt x="9456" y="5"/>
                    <a:pt x="9436" y="16"/>
                  </a:cubicBezTo>
                  <a:lnTo>
                    <a:pt x="115" y="5418"/>
                  </a:lnTo>
                  <a:cubicBezTo>
                    <a:pt x="39" y="5456"/>
                    <a:pt x="1" y="5494"/>
                    <a:pt x="39" y="5608"/>
                  </a:cubicBezTo>
                  <a:cubicBezTo>
                    <a:pt x="115" y="5646"/>
                    <a:pt x="153" y="5684"/>
                    <a:pt x="191" y="5684"/>
                  </a:cubicBezTo>
                  <a:cubicBezTo>
                    <a:pt x="229" y="5684"/>
                    <a:pt x="305" y="5684"/>
                    <a:pt x="229" y="5646"/>
                  </a:cubicBezTo>
                  <a:lnTo>
                    <a:pt x="9550" y="282"/>
                  </a:lnTo>
                  <a:cubicBezTo>
                    <a:pt x="9626" y="206"/>
                    <a:pt x="9664" y="168"/>
                    <a:pt x="9626" y="92"/>
                  </a:cubicBezTo>
                  <a:cubicBezTo>
                    <a:pt x="9570" y="36"/>
                    <a:pt x="9535" y="1"/>
                    <a:pt x="9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3"/>
            <p:cNvSpPr/>
            <p:nvPr/>
          </p:nvSpPr>
          <p:spPr>
            <a:xfrm>
              <a:off x="6943603" y="1181640"/>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3"/>
            <p:cNvSpPr/>
            <p:nvPr/>
          </p:nvSpPr>
          <p:spPr>
            <a:xfrm>
              <a:off x="6941082" y="1179928"/>
              <a:ext cx="128193" cy="75412"/>
            </a:xfrm>
            <a:custGeom>
              <a:avLst/>
              <a:gdLst/>
              <a:ahLst/>
              <a:cxnLst/>
              <a:rect l="l" t="t" r="r" b="b"/>
              <a:pathLst>
                <a:path w="9664" h="5685" extrusionOk="0">
                  <a:moveTo>
                    <a:pt x="9490" y="1"/>
                  </a:moveTo>
                  <a:cubicBezTo>
                    <a:pt x="9474" y="1"/>
                    <a:pt x="9456" y="5"/>
                    <a:pt x="9435" y="16"/>
                  </a:cubicBezTo>
                  <a:lnTo>
                    <a:pt x="115" y="5418"/>
                  </a:lnTo>
                  <a:cubicBezTo>
                    <a:pt x="39" y="5456"/>
                    <a:pt x="1" y="5494"/>
                    <a:pt x="39" y="5608"/>
                  </a:cubicBezTo>
                  <a:cubicBezTo>
                    <a:pt x="77" y="5646"/>
                    <a:pt x="153" y="5684"/>
                    <a:pt x="191" y="5684"/>
                  </a:cubicBezTo>
                  <a:cubicBezTo>
                    <a:pt x="229" y="5684"/>
                    <a:pt x="229" y="5646"/>
                    <a:pt x="305" y="5646"/>
                  </a:cubicBezTo>
                  <a:lnTo>
                    <a:pt x="9550" y="282"/>
                  </a:lnTo>
                  <a:cubicBezTo>
                    <a:pt x="9626" y="206"/>
                    <a:pt x="9664" y="168"/>
                    <a:pt x="9626" y="92"/>
                  </a:cubicBezTo>
                  <a:cubicBezTo>
                    <a:pt x="9570" y="36"/>
                    <a:pt x="9535" y="1"/>
                    <a:pt x="9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3"/>
            <p:cNvSpPr/>
            <p:nvPr/>
          </p:nvSpPr>
          <p:spPr>
            <a:xfrm>
              <a:off x="6967825" y="1193751"/>
              <a:ext cx="123656" cy="71180"/>
            </a:xfrm>
            <a:custGeom>
              <a:avLst/>
              <a:gdLst/>
              <a:ahLst/>
              <a:cxnLst/>
              <a:rect l="l" t="t" r="r" b="b"/>
              <a:pathLst>
                <a:path w="9322" h="5366"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3"/>
            <p:cNvSpPr/>
            <p:nvPr/>
          </p:nvSpPr>
          <p:spPr>
            <a:xfrm>
              <a:off x="6965304" y="1192026"/>
              <a:ext cx="127689" cy="75425"/>
            </a:xfrm>
            <a:custGeom>
              <a:avLst/>
              <a:gdLst/>
              <a:ahLst/>
              <a:cxnLst/>
              <a:rect l="l" t="t" r="r" b="b"/>
              <a:pathLst>
                <a:path w="9626" h="5686" extrusionOk="0">
                  <a:moveTo>
                    <a:pt x="9480" y="1"/>
                  </a:moveTo>
                  <a:cubicBezTo>
                    <a:pt x="9458" y="1"/>
                    <a:pt x="9431" y="6"/>
                    <a:pt x="9398" y="17"/>
                  </a:cubicBezTo>
                  <a:lnTo>
                    <a:pt x="77" y="5381"/>
                  </a:lnTo>
                  <a:cubicBezTo>
                    <a:pt x="39" y="5457"/>
                    <a:pt x="1" y="5495"/>
                    <a:pt x="39" y="5571"/>
                  </a:cubicBezTo>
                  <a:cubicBezTo>
                    <a:pt x="77" y="5647"/>
                    <a:pt x="115" y="5685"/>
                    <a:pt x="191" y="5685"/>
                  </a:cubicBezTo>
                  <a:lnTo>
                    <a:pt x="229" y="5609"/>
                  </a:lnTo>
                  <a:lnTo>
                    <a:pt x="9550" y="245"/>
                  </a:lnTo>
                  <a:cubicBezTo>
                    <a:pt x="9588" y="207"/>
                    <a:pt x="9626" y="169"/>
                    <a:pt x="9588" y="55"/>
                  </a:cubicBezTo>
                  <a:cubicBezTo>
                    <a:pt x="9561" y="28"/>
                    <a:pt x="9534" y="1"/>
                    <a:pt x="9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3"/>
            <p:cNvSpPr/>
            <p:nvPr/>
          </p:nvSpPr>
          <p:spPr>
            <a:xfrm>
              <a:off x="6988014" y="1207387"/>
              <a:ext cx="123656" cy="71167"/>
            </a:xfrm>
            <a:custGeom>
              <a:avLst/>
              <a:gdLst/>
              <a:ahLst/>
              <a:cxnLst/>
              <a:rect l="l" t="t" r="r" b="b"/>
              <a:pathLst>
                <a:path w="9322" h="5365" extrusionOk="0">
                  <a:moveTo>
                    <a:pt x="9321" y="0"/>
                  </a:moveTo>
                  <a:lnTo>
                    <a:pt x="1" y="5364"/>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3"/>
            <p:cNvSpPr/>
            <p:nvPr/>
          </p:nvSpPr>
          <p:spPr>
            <a:xfrm>
              <a:off x="6985494" y="1205158"/>
              <a:ext cx="127689" cy="75412"/>
            </a:xfrm>
            <a:custGeom>
              <a:avLst/>
              <a:gdLst/>
              <a:ahLst/>
              <a:cxnLst/>
              <a:rect l="l" t="t" r="r" b="b"/>
              <a:pathLst>
                <a:path w="9626" h="5685" extrusionOk="0">
                  <a:moveTo>
                    <a:pt x="9474" y="1"/>
                  </a:moveTo>
                  <a:cubicBezTo>
                    <a:pt x="9453" y="1"/>
                    <a:pt x="9428" y="6"/>
                    <a:pt x="9397" y="16"/>
                  </a:cubicBezTo>
                  <a:lnTo>
                    <a:pt x="77" y="5418"/>
                  </a:lnTo>
                  <a:cubicBezTo>
                    <a:pt x="38" y="5456"/>
                    <a:pt x="0" y="5494"/>
                    <a:pt x="38" y="5608"/>
                  </a:cubicBezTo>
                  <a:cubicBezTo>
                    <a:pt x="77" y="5646"/>
                    <a:pt x="115" y="5684"/>
                    <a:pt x="191" y="5684"/>
                  </a:cubicBezTo>
                  <a:lnTo>
                    <a:pt x="267" y="5684"/>
                  </a:lnTo>
                  <a:lnTo>
                    <a:pt x="9550" y="282"/>
                  </a:lnTo>
                  <a:cubicBezTo>
                    <a:pt x="9588" y="206"/>
                    <a:pt x="9626" y="168"/>
                    <a:pt x="9588" y="92"/>
                  </a:cubicBezTo>
                  <a:cubicBezTo>
                    <a:pt x="9560" y="36"/>
                    <a:pt x="9532" y="1"/>
                    <a:pt x="9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3"/>
            <p:cNvSpPr/>
            <p:nvPr/>
          </p:nvSpPr>
          <p:spPr>
            <a:xfrm>
              <a:off x="7011228" y="1220002"/>
              <a:ext cx="123656" cy="71167"/>
            </a:xfrm>
            <a:custGeom>
              <a:avLst/>
              <a:gdLst/>
              <a:ahLst/>
              <a:cxnLst/>
              <a:rect l="l" t="t" r="r" b="b"/>
              <a:pathLst>
                <a:path w="9322" h="5365" extrusionOk="0">
                  <a:moveTo>
                    <a:pt x="9322" y="0"/>
                  </a:moveTo>
                  <a:lnTo>
                    <a:pt x="1" y="5364"/>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3"/>
            <p:cNvSpPr/>
            <p:nvPr/>
          </p:nvSpPr>
          <p:spPr>
            <a:xfrm>
              <a:off x="7008707" y="1218556"/>
              <a:ext cx="128193" cy="75133"/>
            </a:xfrm>
            <a:custGeom>
              <a:avLst/>
              <a:gdLst/>
              <a:ahLst/>
              <a:cxnLst/>
              <a:rect l="l" t="t" r="r" b="b"/>
              <a:pathLst>
                <a:path w="9664" h="5664" extrusionOk="0">
                  <a:moveTo>
                    <a:pt x="9484" y="0"/>
                  </a:moveTo>
                  <a:cubicBezTo>
                    <a:pt x="9461" y="0"/>
                    <a:pt x="9433" y="9"/>
                    <a:pt x="9397" y="33"/>
                  </a:cubicBezTo>
                  <a:lnTo>
                    <a:pt x="77" y="5397"/>
                  </a:lnTo>
                  <a:cubicBezTo>
                    <a:pt x="38" y="5435"/>
                    <a:pt x="0" y="5473"/>
                    <a:pt x="38" y="5587"/>
                  </a:cubicBezTo>
                  <a:cubicBezTo>
                    <a:pt x="77" y="5626"/>
                    <a:pt x="153" y="5664"/>
                    <a:pt x="191" y="5664"/>
                  </a:cubicBezTo>
                  <a:cubicBezTo>
                    <a:pt x="229" y="5664"/>
                    <a:pt x="229" y="5664"/>
                    <a:pt x="229" y="5626"/>
                  </a:cubicBezTo>
                  <a:lnTo>
                    <a:pt x="9550" y="261"/>
                  </a:lnTo>
                  <a:cubicBezTo>
                    <a:pt x="9588" y="185"/>
                    <a:pt x="9664" y="147"/>
                    <a:pt x="9588" y="71"/>
                  </a:cubicBezTo>
                  <a:cubicBezTo>
                    <a:pt x="9561" y="45"/>
                    <a:pt x="9535" y="0"/>
                    <a:pt x="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3"/>
            <p:cNvSpPr/>
            <p:nvPr/>
          </p:nvSpPr>
          <p:spPr>
            <a:xfrm>
              <a:off x="6882040" y="1086079"/>
              <a:ext cx="55023" cy="111227"/>
            </a:xfrm>
            <a:custGeom>
              <a:avLst/>
              <a:gdLst/>
              <a:ahLst/>
              <a:cxnLst/>
              <a:rect l="l" t="t" r="r" b="b"/>
              <a:pathLst>
                <a:path w="4148" h="8385" extrusionOk="0">
                  <a:moveTo>
                    <a:pt x="3943" y="0"/>
                  </a:moveTo>
                  <a:cubicBezTo>
                    <a:pt x="3850" y="0"/>
                    <a:pt x="3757" y="43"/>
                    <a:pt x="3729" y="129"/>
                  </a:cubicBezTo>
                  <a:lnTo>
                    <a:pt x="38" y="8118"/>
                  </a:lnTo>
                  <a:cubicBezTo>
                    <a:pt x="0" y="8194"/>
                    <a:pt x="38" y="8346"/>
                    <a:pt x="114" y="8384"/>
                  </a:cubicBezTo>
                  <a:lnTo>
                    <a:pt x="229" y="8384"/>
                  </a:lnTo>
                  <a:cubicBezTo>
                    <a:pt x="267" y="8384"/>
                    <a:pt x="381" y="8346"/>
                    <a:pt x="419" y="8308"/>
                  </a:cubicBezTo>
                  <a:lnTo>
                    <a:pt x="4109" y="319"/>
                  </a:lnTo>
                  <a:cubicBezTo>
                    <a:pt x="4147" y="205"/>
                    <a:pt x="4109" y="52"/>
                    <a:pt x="4033" y="14"/>
                  </a:cubicBezTo>
                  <a:cubicBezTo>
                    <a:pt x="4005" y="5"/>
                    <a:pt x="3974" y="0"/>
                    <a:pt x="3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3"/>
            <p:cNvSpPr/>
            <p:nvPr/>
          </p:nvSpPr>
          <p:spPr>
            <a:xfrm>
              <a:off x="6910294" y="1111813"/>
              <a:ext cx="39384" cy="77415"/>
            </a:xfrm>
            <a:custGeom>
              <a:avLst/>
              <a:gdLst/>
              <a:ahLst/>
              <a:cxnLst/>
              <a:rect l="l" t="t" r="r" b="b"/>
              <a:pathLst>
                <a:path w="2969" h="5836" extrusionOk="0">
                  <a:moveTo>
                    <a:pt x="2764" y="0"/>
                  </a:moveTo>
                  <a:cubicBezTo>
                    <a:pt x="2671" y="0"/>
                    <a:pt x="2578" y="43"/>
                    <a:pt x="2550" y="129"/>
                  </a:cubicBezTo>
                  <a:lnTo>
                    <a:pt x="39" y="5531"/>
                  </a:lnTo>
                  <a:cubicBezTo>
                    <a:pt x="1" y="5645"/>
                    <a:pt x="39" y="5797"/>
                    <a:pt x="153" y="5835"/>
                  </a:cubicBezTo>
                  <a:lnTo>
                    <a:pt x="229" y="5835"/>
                  </a:lnTo>
                  <a:cubicBezTo>
                    <a:pt x="267" y="5835"/>
                    <a:pt x="381" y="5797"/>
                    <a:pt x="419" y="5721"/>
                  </a:cubicBezTo>
                  <a:lnTo>
                    <a:pt x="2930" y="319"/>
                  </a:lnTo>
                  <a:cubicBezTo>
                    <a:pt x="2968" y="205"/>
                    <a:pt x="2930" y="91"/>
                    <a:pt x="2854" y="15"/>
                  </a:cubicBezTo>
                  <a:cubicBezTo>
                    <a:pt x="2826" y="5"/>
                    <a:pt x="2795" y="0"/>
                    <a:pt x="2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29"/>
          <p:cNvGrpSpPr/>
          <p:nvPr/>
        </p:nvGrpSpPr>
        <p:grpSpPr>
          <a:xfrm flipH="1">
            <a:off x="7036435" y="488315"/>
            <a:ext cx="1852295" cy="1759585"/>
            <a:chOff x="7486996" y="2687586"/>
            <a:chExt cx="339146" cy="547433"/>
          </a:xfrm>
        </p:grpSpPr>
        <p:sp>
          <p:nvSpPr>
            <p:cNvPr id="154" name="Google Shape;154;p29"/>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9"/>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9"/>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9"/>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9"/>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9"/>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9"/>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9"/>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9"/>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9"/>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9"/>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9"/>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9"/>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9"/>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9"/>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9"/>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9"/>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9"/>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9"/>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9"/>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9"/>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9"/>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9"/>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9"/>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2" name="Google Shape;802;p34"/>
          <p:cNvSpPr txBox="1">
            <a:spLocks noGrp="1"/>
          </p:cNvSpPr>
          <p:nvPr>
            <p:ph type="title"/>
          </p:nvPr>
        </p:nvSpPr>
        <p:spPr>
          <a:xfrm>
            <a:off x="1687195" y="847725"/>
            <a:ext cx="5017135" cy="842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4400"/>
              <a:t>Literature Survey</a:t>
            </a:r>
            <a:endParaRPr lang="en-IN" altLang="en-GB" sz="4400"/>
          </a:p>
        </p:txBody>
      </p:sp>
      <p:sp>
        <p:nvSpPr>
          <p:cNvPr id="803" name="Google Shape;803;p34"/>
          <p:cNvSpPr txBox="1">
            <a:spLocks noGrp="1"/>
          </p:cNvSpPr>
          <p:nvPr>
            <p:ph type="subTitle" idx="1"/>
          </p:nvPr>
        </p:nvSpPr>
        <p:spPr>
          <a:xfrm>
            <a:off x="1466215" y="1513205"/>
            <a:ext cx="5459095" cy="254127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lang="en-GB" dirty="0"/>
          </a:p>
          <a:p>
            <a:pPr marL="0" lvl="0" indent="0" algn="just" rtl="0">
              <a:spcBef>
                <a:spcPts val="0"/>
              </a:spcBef>
              <a:spcAft>
                <a:spcPts val="1600"/>
              </a:spcAft>
              <a:buNone/>
            </a:pPr>
            <a:r>
              <a:rPr lang="en-GB" dirty="0"/>
              <a:t>Knowing about the drugs information is an important task in healthcare where a physician</a:t>
            </a:r>
            <a:r>
              <a:rPr lang="en-IN" altLang="en-GB" dirty="0"/>
              <a:t> </a:t>
            </a:r>
            <a:r>
              <a:rPr lang="en-GB" altLang="en-GB" dirty="0"/>
              <a:t>suggests</a:t>
            </a:r>
            <a:r>
              <a:rPr lang="en-GB" dirty="0"/>
              <a:t> a drug to a patient based on their symptoms.</a:t>
            </a:r>
            <a:endParaRPr lang="en-GB" dirty="0"/>
          </a:p>
          <a:p>
            <a:pPr marL="0" lvl="0" indent="0" algn="just" rtl="0">
              <a:spcBef>
                <a:spcPts val="0"/>
              </a:spcBef>
              <a:spcAft>
                <a:spcPts val="1600"/>
              </a:spcAft>
              <a:buNone/>
            </a:pPr>
            <a:r>
              <a:rPr lang="en-IN" altLang="en-GB" dirty="0"/>
              <a:t>T</a:t>
            </a:r>
            <a:r>
              <a:rPr lang="en-GB" dirty="0"/>
              <a:t>he literature on </a:t>
            </a:r>
            <a:r>
              <a:rPr lang="en-GB" dirty="0" err="1"/>
              <a:t>peronalised</a:t>
            </a:r>
            <a:r>
              <a:rPr lang="en-GB" dirty="0"/>
              <a:t> suggestion based on rating, review, </a:t>
            </a:r>
            <a:r>
              <a:rPr lang="en-GB" dirty="0" err="1"/>
              <a:t>UniqueID</a:t>
            </a:r>
            <a:r>
              <a:rPr lang="en-GB" dirty="0"/>
              <a:t>, and useful count data suggests that these data sources can be used to build effective drug discovery systems.</a:t>
            </a:r>
            <a:endParaRPr lang="en-GB" dirty="0"/>
          </a:p>
        </p:txBody>
      </p:sp>
      <p:grpSp>
        <p:nvGrpSpPr>
          <p:cNvPr id="804" name="Google Shape;804;p34"/>
          <p:cNvGrpSpPr/>
          <p:nvPr/>
        </p:nvGrpSpPr>
        <p:grpSpPr>
          <a:xfrm>
            <a:off x="6941185" y="1206500"/>
            <a:ext cx="1844675" cy="2893695"/>
            <a:chOff x="6051895" y="623844"/>
            <a:chExt cx="2017661" cy="3895813"/>
          </a:xfrm>
        </p:grpSpPr>
        <p:sp>
          <p:nvSpPr>
            <p:cNvPr id="805" name="Google Shape;805;p34"/>
            <p:cNvSpPr/>
            <p:nvPr/>
          </p:nvSpPr>
          <p:spPr>
            <a:xfrm>
              <a:off x="6993448" y="628221"/>
              <a:ext cx="1070625" cy="3060681"/>
            </a:xfrm>
            <a:custGeom>
              <a:avLst/>
              <a:gdLst/>
              <a:ahLst/>
              <a:cxnLst/>
              <a:rect l="l" t="t" r="r" b="b"/>
              <a:pathLst>
                <a:path w="22256" h="63625" extrusionOk="0">
                  <a:moveTo>
                    <a:pt x="3093" y="0"/>
                  </a:moveTo>
                  <a:cubicBezTo>
                    <a:pt x="2802" y="0"/>
                    <a:pt x="2522" y="95"/>
                    <a:pt x="2207" y="281"/>
                  </a:cubicBezTo>
                  <a:cubicBezTo>
                    <a:pt x="1674" y="585"/>
                    <a:pt x="571" y="1080"/>
                    <a:pt x="0" y="1536"/>
                  </a:cubicBezTo>
                  <a:lnTo>
                    <a:pt x="1370" y="48140"/>
                  </a:lnTo>
                  <a:cubicBezTo>
                    <a:pt x="1370" y="50081"/>
                    <a:pt x="2625" y="52401"/>
                    <a:pt x="4109" y="53276"/>
                  </a:cubicBezTo>
                  <a:lnTo>
                    <a:pt x="19060" y="63624"/>
                  </a:lnTo>
                  <a:cubicBezTo>
                    <a:pt x="19783" y="63244"/>
                    <a:pt x="20886" y="62635"/>
                    <a:pt x="21343" y="62293"/>
                  </a:cubicBezTo>
                  <a:cubicBezTo>
                    <a:pt x="21913" y="61988"/>
                    <a:pt x="22256" y="61228"/>
                    <a:pt x="22256" y="60162"/>
                  </a:cubicBezTo>
                  <a:lnTo>
                    <a:pt x="22256" y="14433"/>
                  </a:lnTo>
                  <a:cubicBezTo>
                    <a:pt x="22256" y="12455"/>
                    <a:pt x="21038" y="10134"/>
                    <a:pt x="19555" y="9297"/>
                  </a:cubicBezTo>
                  <a:lnTo>
                    <a:pt x="4109" y="319"/>
                  </a:lnTo>
                  <a:cubicBezTo>
                    <a:pt x="3719" y="105"/>
                    <a:pt x="3400" y="0"/>
                    <a:pt x="309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4"/>
            <p:cNvSpPr/>
            <p:nvPr/>
          </p:nvSpPr>
          <p:spPr>
            <a:xfrm>
              <a:off x="6986088" y="623844"/>
              <a:ext cx="1083469" cy="3074198"/>
            </a:xfrm>
            <a:custGeom>
              <a:avLst/>
              <a:gdLst/>
              <a:ahLst/>
              <a:cxnLst/>
              <a:rect l="l" t="t" r="r" b="b"/>
              <a:pathLst>
                <a:path w="22523" h="63906" extrusionOk="0">
                  <a:moveTo>
                    <a:pt x="3216" y="219"/>
                  </a:moveTo>
                  <a:cubicBezTo>
                    <a:pt x="3511" y="219"/>
                    <a:pt x="3808" y="324"/>
                    <a:pt x="4148" y="524"/>
                  </a:cubicBezTo>
                  <a:lnTo>
                    <a:pt x="19594" y="9464"/>
                  </a:lnTo>
                  <a:cubicBezTo>
                    <a:pt x="21039" y="10339"/>
                    <a:pt x="22219" y="12546"/>
                    <a:pt x="22219" y="14524"/>
                  </a:cubicBezTo>
                  <a:lnTo>
                    <a:pt x="22219" y="60253"/>
                  </a:lnTo>
                  <a:cubicBezTo>
                    <a:pt x="22219" y="61204"/>
                    <a:pt x="21876" y="61965"/>
                    <a:pt x="21382" y="62308"/>
                  </a:cubicBezTo>
                  <a:cubicBezTo>
                    <a:pt x="21115" y="62498"/>
                    <a:pt x="20621" y="62764"/>
                    <a:pt x="20088" y="63069"/>
                  </a:cubicBezTo>
                  <a:cubicBezTo>
                    <a:pt x="19784" y="63259"/>
                    <a:pt x="19479" y="63449"/>
                    <a:pt x="19175" y="63601"/>
                  </a:cubicBezTo>
                  <a:lnTo>
                    <a:pt x="4300" y="53253"/>
                  </a:lnTo>
                  <a:cubicBezTo>
                    <a:pt x="2854" y="52416"/>
                    <a:pt x="1675" y="50172"/>
                    <a:pt x="1675" y="48231"/>
                  </a:cubicBezTo>
                  <a:lnTo>
                    <a:pt x="305" y="1703"/>
                  </a:lnTo>
                  <a:cubicBezTo>
                    <a:pt x="648" y="1437"/>
                    <a:pt x="1218" y="1133"/>
                    <a:pt x="1713" y="866"/>
                  </a:cubicBezTo>
                  <a:cubicBezTo>
                    <a:pt x="1941" y="714"/>
                    <a:pt x="2207" y="562"/>
                    <a:pt x="2398" y="486"/>
                  </a:cubicBezTo>
                  <a:cubicBezTo>
                    <a:pt x="2687" y="305"/>
                    <a:pt x="2950" y="219"/>
                    <a:pt x="3216" y="219"/>
                  </a:cubicBezTo>
                  <a:close/>
                  <a:moveTo>
                    <a:pt x="3214" y="0"/>
                  </a:moveTo>
                  <a:cubicBezTo>
                    <a:pt x="2901" y="0"/>
                    <a:pt x="2590" y="96"/>
                    <a:pt x="2245" y="296"/>
                  </a:cubicBezTo>
                  <a:cubicBezTo>
                    <a:pt x="2055" y="372"/>
                    <a:pt x="1827" y="486"/>
                    <a:pt x="1599" y="638"/>
                  </a:cubicBezTo>
                  <a:cubicBezTo>
                    <a:pt x="1066" y="904"/>
                    <a:pt x="457" y="1247"/>
                    <a:pt x="77" y="1513"/>
                  </a:cubicBezTo>
                  <a:cubicBezTo>
                    <a:pt x="1" y="1513"/>
                    <a:pt x="1" y="1589"/>
                    <a:pt x="1" y="1627"/>
                  </a:cubicBezTo>
                  <a:lnTo>
                    <a:pt x="1408" y="48231"/>
                  </a:lnTo>
                  <a:cubicBezTo>
                    <a:pt x="1408" y="50286"/>
                    <a:pt x="2626" y="52644"/>
                    <a:pt x="4148" y="53519"/>
                  </a:cubicBezTo>
                  <a:lnTo>
                    <a:pt x="19137" y="63829"/>
                  </a:lnTo>
                  <a:cubicBezTo>
                    <a:pt x="19175" y="63867"/>
                    <a:pt x="19175" y="63867"/>
                    <a:pt x="19213" y="63867"/>
                  </a:cubicBezTo>
                  <a:cubicBezTo>
                    <a:pt x="19213" y="63867"/>
                    <a:pt x="19264" y="63867"/>
                    <a:pt x="19241" y="63888"/>
                  </a:cubicBezTo>
                  <a:lnTo>
                    <a:pt x="19241" y="63888"/>
                  </a:lnTo>
                  <a:cubicBezTo>
                    <a:pt x="19541" y="63704"/>
                    <a:pt x="19908" y="63519"/>
                    <a:pt x="20240" y="63335"/>
                  </a:cubicBezTo>
                  <a:cubicBezTo>
                    <a:pt x="20735" y="63069"/>
                    <a:pt x="21268" y="62764"/>
                    <a:pt x="21572" y="62574"/>
                  </a:cubicBezTo>
                  <a:cubicBezTo>
                    <a:pt x="22181" y="62194"/>
                    <a:pt x="22523" y="61357"/>
                    <a:pt x="22523" y="60291"/>
                  </a:cubicBezTo>
                  <a:lnTo>
                    <a:pt x="22523" y="14562"/>
                  </a:lnTo>
                  <a:cubicBezTo>
                    <a:pt x="22523" y="12508"/>
                    <a:pt x="21268" y="10187"/>
                    <a:pt x="19746" y="9274"/>
                  </a:cubicBezTo>
                  <a:lnTo>
                    <a:pt x="4300" y="334"/>
                  </a:lnTo>
                  <a:cubicBezTo>
                    <a:pt x="3902" y="115"/>
                    <a:pt x="3556" y="0"/>
                    <a:pt x="3214" y="0"/>
                  </a:cubicBezTo>
                  <a:close/>
                  <a:moveTo>
                    <a:pt x="19241" y="63888"/>
                  </a:moveTo>
                  <a:cubicBezTo>
                    <a:pt x="19232" y="63894"/>
                    <a:pt x="19222" y="63900"/>
                    <a:pt x="19213" y="63906"/>
                  </a:cubicBezTo>
                  <a:cubicBezTo>
                    <a:pt x="19227" y="63899"/>
                    <a:pt x="19236" y="63893"/>
                    <a:pt x="19241" y="638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34"/>
            <p:cNvSpPr/>
            <p:nvPr/>
          </p:nvSpPr>
          <p:spPr>
            <a:xfrm>
              <a:off x="6953182" y="690857"/>
              <a:ext cx="1002941" cy="3007525"/>
            </a:xfrm>
            <a:custGeom>
              <a:avLst/>
              <a:gdLst/>
              <a:ahLst/>
              <a:cxnLst/>
              <a:rect l="l" t="t" r="r" b="b"/>
              <a:pathLst>
                <a:path w="20849" h="62520" extrusionOk="0">
                  <a:moveTo>
                    <a:pt x="1647" y="0"/>
                  </a:moveTo>
                  <a:cubicBezTo>
                    <a:pt x="682" y="0"/>
                    <a:pt x="0" y="884"/>
                    <a:pt x="0" y="2365"/>
                  </a:cubicBezTo>
                  <a:lnTo>
                    <a:pt x="0" y="48132"/>
                  </a:lnTo>
                  <a:cubicBezTo>
                    <a:pt x="0" y="50072"/>
                    <a:pt x="1217" y="52393"/>
                    <a:pt x="2701" y="53268"/>
                  </a:cubicBezTo>
                  <a:lnTo>
                    <a:pt x="18147" y="62208"/>
                  </a:lnTo>
                  <a:cubicBezTo>
                    <a:pt x="18521" y="62419"/>
                    <a:pt x="18879" y="62519"/>
                    <a:pt x="19204" y="62519"/>
                  </a:cubicBezTo>
                  <a:cubicBezTo>
                    <a:pt x="20168" y="62519"/>
                    <a:pt x="20848" y="61643"/>
                    <a:pt x="20848" y="60192"/>
                  </a:cubicBezTo>
                  <a:lnTo>
                    <a:pt x="20848" y="14387"/>
                  </a:lnTo>
                  <a:cubicBezTo>
                    <a:pt x="20848" y="12446"/>
                    <a:pt x="19631" y="10126"/>
                    <a:pt x="18147" y="9251"/>
                  </a:cubicBezTo>
                  <a:lnTo>
                    <a:pt x="2701" y="310"/>
                  </a:lnTo>
                  <a:cubicBezTo>
                    <a:pt x="2328" y="100"/>
                    <a:pt x="1972" y="0"/>
                    <a:pt x="1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34"/>
            <p:cNvSpPr/>
            <p:nvPr/>
          </p:nvSpPr>
          <p:spPr>
            <a:xfrm>
              <a:off x="6945822" y="685758"/>
              <a:ext cx="1015785" cy="3019599"/>
            </a:xfrm>
            <a:custGeom>
              <a:avLst/>
              <a:gdLst/>
              <a:ahLst/>
              <a:cxnLst/>
              <a:rect l="l" t="t" r="r" b="b"/>
              <a:pathLst>
                <a:path w="21116" h="62771" extrusionOk="0">
                  <a:moveTo>
                    <a:pt x="1736" y="272"/>
                  </a:moveTo>
                  <a:cubicBezTo>
                    <a:pt x="2042" y="272"/>
                    <a:pt x="2385" y="369"/>
                    <a:pt x="2740" y="569"/>
                  </a:cubicBezTo>
                  <a:lnTo>
                    <a:pt x="18224" y="9509"/>
                  </a:lnTo>
                  <a:cubicBezTo>
                    <a:pt x="19632" y="10384"/>
                    <a:pt x="20811" y="12590"/>
                    <a:pt x="20811" y="14569"/>
                  </a:cubicBezTo>
                  <a:lnTo>
                    <a:pt x="20811" y="60298"/>
                  </a:lnTo>
                  <a:cubicBezTo>
                    <a:pt x="20811" y="61287"/>
                    <a:pt x="20545" y="62010"/>
                    <a:pt x="19974" y="62352"/>
                  </a:cubicBezTo>
                  <a:cubicBezTo>
                    <a:pt x="19800" y="62447"/>
                    <a:pt x="19599" y="62496"/>
                    <a:pt x="19378" y="62496"/>
                  </a:cubicBezTo>
                  <a:cubicBezTo>
                    <a:pt x="19067" y="62496"/>
                    <a:pt x="18716" y="62400"/>
                    <a:pt x="18338" y="62200"/>
                  </a:cubicBezTo>
                  <a:lnTo>
                    <a:pt x="2892" y="53260"/>
                  </a:lnTo>
                  <a:cubicBezTo>
                    <a:pt x="1485" y="52423"/>
                    <a:pt x="267" y="50178"/>
                    <a:pt x="267" y="48238"/>
                  </a:cubicBezTo>
                  <a:lnTo>
                    <a:pt x="267" y="2471"/>
                  </a:lnTo>
                  <a:cubicBezTo>
                    <a:pt x="267" y="1482"/>
                    <a:pt x="572" y="759"/>
                    <a:pt x="1142" y="416"/>
                  </a:cubicBezTo>
                  <a:cubicBezTo>
                    <a:pt x="1316" y="321"/>
                    <a:pt x="1517" y="272"/>
                    <a:pt x="1736" y="272"/>
                  </a:cubicBezTo>
                  <a:close/>
                  <a:moveTo>
                    <a:pt x="1714" y="0"/>
                  </a:moveTo>
                  <a:cubicBezTo>
                    <a:pt x="1455" y="0"/>
                    <a:pt x="1212" y="61"/>
                    <a:pt x="990" y="188"/>
                  </a:cubicBezTo>
                  <a:cubicBezTo>
                    <a:pt x="381" y="530"/>
                    <a:pt x="1" y="1367"/>
                    <a:pt x="1" y="2471"/>
                  </a:cubicBezTo>
                  <a:lnTo>
                    <a:pt x="1" y="48238"/>
                  </a:lnTo>
                  <a:cubicBezTo>
                    <a:pt x="1" y="50254"/>
                    <a:pt x="1218" y="52613"/>
                    <a:pt x="2740" y="53488"/>
                  </a:cubicBezTo>
                  <a:lnTo>
                    <a:pt x="18224" y="62428"/>
                  </a:lnTo>
                  <a:cubicBezTo>
                    <a:pt x="18604" y="62695"/>
                    <a:pt x="18985" y="62771"/>
                    <a:pt x="19365" y="62771"/>
                  </a:cubicBezTo>
                  <a:cubicBezTo>
                    <a:pt x="19632" y="62771"/>
                    <a:pt x="19936" y="62733"/>
                    <a:pt x="20126" y="62580"/>
                  </a:cubicBezTo>
                  <a:cubicBezTo>
                    <a:pt x="20735" y="62238"/>
                    <a:pt x="21115" y="61401"/>
                    <a:pt x="21115" y="60298"/>
                  </a:cubicBezTo>
                  <a:lnTo>
                    <a:pt x="21115" y="14569"/>
                  </a:lnTo>
                  <a:cubicBezTo>
                    <a:pt x="21115" y="12514"/>
                    <a:pt x="19860" y="10156"/>
                    <a:pt x="18338" y="9281"/>
                  </a:cubicBezTo>
                  <a:lnTo>
                    <a:pt x="2892" y="340"/>
                  </a:lnTo>
                  <a:cubicBezTo>
                    <a:pt x="2471" y="119"/>
                    <a:pt x="2076" y="0"/>
                    <a:pt x="1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4"/>
            <p:cNvSpPr/>
            <p:nvPr/>
          </p:nvSpPr>
          <p:spPr>
            <a:xfrm>
              <a:off x="6953182" y="804584"/>
              <a:ext cx="1002941" cy="2650056"/>
            </a:xfrm>
            <a:custGeom>
              <a:avLst/>
              <a:gdLst/>
              <a:ahLst/>
              <a:cxnLst/>
              <a:rect l="l" t="t" r="r" b="b"/>
              <a:pathLst>
                <a:path w="20849" h="55089" extrusionOk="0">
                  <a:moveTo>
                    <a:pt x="0" y="1"/>
                  </a:moveTo>
                  <a:lnTo>
                    <a:pt x="0" y="43029"/>
                  </a:lnTo>
                  <a:lnTo>
                    <a:pt x="20848" y="55089"/>
                  </a:lnTo>
                  <a:lnTo>
                    <a:pt x="20848" y="12023"/>
                  </a:lnTo>
                  <a:lnTo>
                    <a:pt x="0" y="1"/>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4"/>
            <p:cNvSpPr/>
            <p:nvPr/>
          </p:nvSpPr>
          <p:spPr>
            <a:xfrm>
              <a:off x="7430842" y="967572"/>
              <a:ext cx="49452" cy="74948"/>
            </a:xfrm>
            <a:custGeom>
              <a:avLst/>
              <a:gdLst/>
              <a:ahLst/>
              <a:cxnLst/>
              <a:rect l="l" t="t" r="r" b="b"/>
              <a:pathLst>
                <a:path w="1028" h="1558" extrusionOk="0">
                  <a:moveTo>
                    <a:pt x="308" y="0"/>
                  </a:moveTo>
                  <a:cubicBezTo>
                    <a:pt x="123" y="0"/>
                    <a:pt x="1" y="177"/>
                    <a:pt x="1" y="455"/>
                  </a:cubicBezTo>
                  <a:cubicBezTo>
                    <a:pt x="1" y="836"/>
                    <a:pt x="229" y="1292"/>
                    <a:pt x="533" y="1482"/>
                  </a:cubicBezTo>
                  <a:cubicBezTo>
                    <a:pt x="605" y="1533"/>
                    <a:pt x="673" y="1557"/>
                    <a:pt x="735" y="1557"/>
                  </a:cubicBezTo>
                  <a:cubicBezTo>
                    <a:pt x="905" y="1557"/>
                    <a:pt x="1028" y="1380"/>
                    <a:pt x="1028" y="1102"/>
                  </a:cubicBezTo>
                  <a:cubicBezTo>
                    <a:pt x="1028" y="722"/>
                    <a:pt x="799" y="265"/>
                    <a:pt x="533" y="75"/>
                  </a:cubicBezTo>
                  <a:cubicBezTo>
                    <a:pt x="452" y="24"/>
                    <a:pt x="376" y="0"/>
                    <a:pt x="308"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34"/>
            <p:cNvSpPr/>
            <p:nvPr/>
          </p:nvSpPr>
          <p:spPr>
            <a:xfrm>
              <a:off x="7421701" y="960067"/>
              <a:ext cx="64076" cy="89812"/>
            </a:xfrm>
            <a:custGeom>
              <a:avLst/>
              <a:gdLst/>
              <a:ahLst/>
              <a:cxnLst/>
              <a:rect l="l" t="t" r="r" b="b"/>
              <a:pathLst>
                <a:path w="1332" h="1867" extrusionOk="0">
                  <a:moveTo>
                    <a:pt x="457" y="345"/>
                  </a:moveTo>
                  <a:cubicBezTo>
                    <a:pt x="533" y="345"/>
                    <a:pt x="571" y="345"/>
                    <a:pt x="609" y="383"/>
                  </a:cubicBezTo>
                  <a:cubicBezTo>
                    <a:pt x="913" y="535"/>
                    <a:pt x="1104" y="954"/>
                    <a:pt x="1104" y="1296"/>
                  </a:cubicBezTo>
                  <a:cubicBezTo>
                    <a:pt x="1104" y="1486"/>
                    <a:pt x="1104" y="1562"/>
                    <a:pt x="989" y="1638"/>
                  </a:cubicBezTo>
                  <a:cubicBezTo>
                    <a:pt x="951" y="1638"/>
                    <a:pt x="837" y="1638"/>
                    <a:pt x="799" y="1562"/>
                  </a:cubicBezTo>
                  <a:cubicBezTo>
                    <a:pt x="495" y="1448"/>
                    <a:pt x="305" y="992"/>
                    <a:pt x="305" y="687"/>
                  </a:cubicBezTo>
                  <a:cubicBezTo>
                    <a:pt x="305" y="497"/>
                    <a:pt x="305" y="383"/>
                    <a:pt x="419" y="345"/>
                  </a:cubicBezTo>
                  <a:close/>
                  <a:moveTo>
                    <a:pt x="401" y="1"/>
                  </a:moveTo>
                  <a:cubicBezTo>
                    <a:pt x="341" y="1"/>
                    <a:pt x="283" y="14"/>
                    <a:pt x="229" y="41"/>
                  </a:cubicBezTo>
                  <a:cubicBezTo>
                    <a:pt x="76" y="155"/>
                    <a:pt x="0" y="383"/>
                    <a:pt x="0" y="611"/>
                  </a:cubicBezTo>
                  <a:cubicBezTo>
                    <a:pt x="0" y="1068"/>
                    <a:pt x="267" y="1562"/>
                    <a:pt x="609" y="1753"/>
                  </a:cubicBezTo>
                  <a:cubicBezTo>
                    <a:pt x="723" y="1829"/>
                    <a:pt x="799" y="1867"/>
                    <a:pt x="913" y="1867"/>
                  </a:cubicBezTo>
                  <a:cubicBezTo>
                    <a:pt x="951" y="1867"/>
                    <a:pt x="1028" y="1867"/>
                    <a:pt x="1104" y="1829"/>
                  </a:cubicBezTo>
                  <a:cubicBezTo>
                    <a:pt x="1218" y="1714"/>
                    <a:pt x="1332" y="1486"/>
                    <a:pt x="1332" y="1258"/>
                  </a:cubicBezTo>
                  <a:cubicBezTo>
                    <a:pt x="1332" y="801"/>
                    <a:pt x="1028" y="307"/>
                    <a:pt x="723" y="117"/>
                  </a:cubicBezTo>
                  <a:cubicBezTo>
                    <a:pt x="625" y="43"/>
                    <a:pt x="511" y="1"/>
                    <a:pt x="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4"/>
            <p:cNvSpPr/>
            <p:nvPr/>
          </p:nvSpPr>
          <p:spPr>
            <a:xfrm>
              <a:off x="7284451" y="3172197"/>
              <a:ext cx="248943" cy="227537"/>
            </a:xfrm>
            <a:custGeom>
              <a:avLst/>
              <a:gdLst/>
              <a:ahLst/>
              <a:cxnLst/>
              <a:rect l="l" t="t" r="r" b="b"/>
              <a:pathLst>
                <a:path w="5175" h="4730" extrusionOk="0">
                  <a:moveTo>
                    <a:pt x="622" y="1"/>
                  </a:moveTo>
                  <a:cubicBezTo>
                    <a:pt x="248" y="1"/>
                    <a:pt x="0" y="325"/>
                    <a:pt x="0" y="852"/>
                  </a:cubicBezTo>
                  <a:cubicBezTo>
                    <a:pt x="0" y="1613"/>
                    <a:pt x="457" y="2450"/>
                    <a:pt x="989" y="2754"/>
                  </a:cubicBezTo>
                  <a:lnTo>
                    <a:pt x="4185" y="4618"/>
                  </a:lnTo>
                  <a:cubicBezTo>
                    <a:pt x="4326" y="4694"/>
                    <a:pt x="4459" y="4729"/>
                    <a:pt x="4577" y="4729"/>
                  </a:cubicBezTo>
                  <a:cubicBezTo>
                    <a:pt x="4937" y="4729"/>
                    <a:pt x="5174" y="4401"/>
                    <a:pt x="5174" y="3857"/>
                  </a:cubicBezTo>
                  <a:cubicBezTo>
                    <a:pt x="5174" y="3096"/>
                    <a:pt x="4718" y="2298"/>
                    <a:pt x="4185" y="1955"/>
                  </a:cubicBezTo>
                  <a:lnTo>
                    <a:pt x="989" y="91"/>
                  </a:lnTo>
                  <a:cubicBezTo>
                    <a:pt x="858" y="30"/>
                    <a:pt x="734" y="1"/>
                    <a:pt x="622"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4"/>
            <p:cNvSpPr/>
            <p:nvPr/>
          </p:nvSpPr>
          <p:spPr>
            <a:xfrm>
              <a:off x="7277090" y="3166376"/>
              <a:ext cx="261787" cy="238986"/>
            </a:xfrm>
            <a:custGeom>
              <a:avLst/>
              <a:gdLst/>
              <a:ahLst/>
              <a:cxnLst/>
              <a:rect l="l" t="t" r="r" b="b"/>
              <a:pathLst>
                <a:path w="5442" h="4968" extrusionOk="0">
                  <a:moveTo>
                    <a:pt x="817" y="268"/>
                  </a:moveTo>
                  <a:cubicBezTo>
                    <a:pt x="934" y="268"/>
                    <a:pt x="1046" y="316"/>
                    <a:pt x="1142" y="364"/>
                  </a:cubicBezTo>
                  <a:lnTo>
                    <a:pt x="4338" y="2228"/>
                  </a:lnTo>
                  <a:cubicBezTo>
                    <a:pt x="4794" y="2495"/>
                    <a:pt x="5251" y="3332"/>
                    <a:pt x="5251" y="3978"/>
                  </a:cubicBezTo>
                  <a:cubicBezTo>
                    <a:pt x="5251" y="4321"/>
                    <a:pt x="5137" y="4549"/>
                    <a:pt x="4947" y="4663"/>
                  </a:cubicBezTo>
                  <a:cubicBezTo>
                    <a:pt x="4879" y="4690"/>
                    <a:pt x="4812" y="4703"/>
                    <a:pt x="4746" y="4703"/>
                  </a:cubicBezTo>
                  <a:cubicBezTo>
                    <a:pt x="4626" y="4703"/>
                    <a:pt x="4512" y="4661"/>
                    <a:pt x="4414" y="4587"/>
                  </a:cubicBezTo>
                  <a:lnTo>
                    <a:pt x="1256" y="2761"/>
                  </a:lnTo>
                  <a:cubicBezTo>
                    <a:pt x="762" y="2457"/>
                    <a:pt x="343" y="1658"/>
                    <a:pt x="343" y="973"/>
                  </a:cubicBezTo>
                  <a:cubicBezTo>
                    <a:pt x="343" y="668"/>
                    <a:pt x="419" y="402"/>
                    <a:pt x="610" y="326"/>
                  </a:cubicBezTo>
                  <a:cubicBezTo>
                    <a:pt x="679" y="284"/>
                    <a:pt x="749" y="268"/>
                    <a:pt x="817" y="268"/>
                  </a:cubicBezTo>
                  <a:close/>
                  <a:moveTo>
                    <a:pt x="751" y="1"/>
                  </a:moveTo>
                  <a:cubicBezTo>
                    <a:pt x="634" y="1"/>
                    <a:pt x="519" y="31"/>
                    <a:pt x="419" y="98"/>
                  </a:cubicBezTo>
                  <a:cubicBezTo>
                    <a:pt x="153" y="212"/>
                    <a:pt x="1" y="554"/>
                    <a:pt x="1" y="973"/>
                  </a:cubicBezTo>
                  <a:cubicBezTo>
                    <a:pt x="1" y="1734"/>
                    <a:pt x="457" y="2647"/>
                    <a:pt x="1066" y="2989"/>
                  </a:cubicBezTo>
                  <a:lnTo>
                    <a:pt x="4224" y="4853"/>
                  </a:lnTo>
                  <a:cubicBezTo>
                    <a:pt x="4414" y="4929"/>
                    <a:pt x="4566" y="4967"/>
                    <a:pt x="4718" y="4967"/>
                  </a:cubicBezTo>
                  <a:cubicBezTo>
                    <a:pt x="4871" y="4967"/>
                    <a:pt x="4947" y="4967"/>
                    <a:pt x="4985" y="4891"/>
                  </a:cubicBezTo>
                  <a:cubicBezTo>
                    <a:pt x="5289" y="4739"/>
                    <a:pt x="5441" y="4397"/>
                    <a:pt x="5441" y="3978"/>
                  </a:cubicBezTo>
                  <a:cubicBezTo>
                    <a:pt x="5441" y="3217"/>
                    <a:pt x="4947" y="2304"/>
                    <a:pt x="4376" y="2000"/>
                  </a:cubicBezTo>
                  <a:lnTo>
                    <a:pt x="1180" y="136"/>
                  </a:lnTo>
                  <a:cubicBezTo>
                    <a:pt x="1052" y="50"/>
                    <a:pt x="900" y="1"/>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4"/>
            <p:cNvSpPr/>
            <p:nvPr/>
          </p:nvSpPr>
          <p:spPr>
            <a:xfrm>
              <a:off x="7956128" y="1351807"/>
              <a:ext cx="53108" cy="2102862"/>
            </a:xfrm>
            <a:custGeom>
              <a:avLst/>
              <a:gdLst/>
              <a:ahLst/>
              <a:cxnLst/>
              <a:rect l="l" t="t" r="r" b="b"/>
              <a:pathLst>
                <a:path w="1104" h="43714" extrusionOk="0">
                  <a:moveTo>
                    <a:pt x="1104" y="1"/>
                  </a:moveTo>
                  <a:lnTo>
                    <a:pt x="0" y="648"/>
                  </a:lnTo>
                  <a:lnTo>
                    <a:pt x="0" y="43714"/>
                  </a:lnTo>
                  <a:lnTo>
                    <a:pt x="1104" y="43029"/>
                  </a:lnTo>
                  <a:lnTo>
                    <a:pt x="1104" y="1"/>
                  </a:lnTo>
                  <a:close/>
                </a:path>
              </a:pathLst>
            </a:custGeom>
            <a:solidFill>
              <a:srgbClr val="F75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4"/>
            <p:cNvSpPr/>
            <p:nvPr/>
          </p:nvSpPr>
          <p:spPr>
            <a:xfrm>
              <a:off x="7952472" y="1347237"/>
              <a:ext cx="65904" cy="2112916"/>
            </a:xfrm>
            <a:custGeom>
              <a:avLst/>
              <a:gdLst/>
              <a:ahLst/>
              <a:cxnLst/>
              <a:rect l="l" t="t" r="r" b="b"/>
              <a:pathLst>
                <a:path w="1370" h="43923" extrusionOk="0">
                  <a:moveTo>
                    <a:pt x="1103" y="324"/>
                  </a:moveTo>
                  <a:lnTo>
                    <a:pt x="1103" y="43086"/>
                  </a:lnTo>
                  <a:lnTo>
                    <a:pt x="228" y="43542"/>
                  </a:lnTo>
                  <a:lnTo>
                    <a:pt x="228" y="819"/>
                  </a:lnTo>
                  <a:lnTo>
                    <a:pt x="1103" y="324"/>
                  </a:lnTo>
                  <a:close/>
                  <a:moveTo>
                    <a:pt x="1256" y="1"/>
                  </a:moveTo>
                  <a:cubicBezTo>
                    <a:pt x="1227" y="1"/>
                    <a:pt x="1199" y="20"/>
                    <a:pt x="1180" y="58"/>
                  </a:cubicBezTo>
                  <a:lnTo>
                    <a:pt x="38" y="705"/>
                  </a:lnTo>
                  <a:cubicBezTo>
                    <a:pt x="38" y="705"/>
                    <a:pt x="0" y="743"/>
                    <a:pt x="0" y="819"/>
                  </a:cubicBezTo>
                  <a:lnTo>
                    <a:pt x="0" y="43847"/>
                  </a:lnTo>
                  <a:cubicBezTo>
                    <a:pt x="0" y="43885"/>
                    <a:pt x="0" y="43885"/>
                    <a:pt x="38" y="43923"/>
                  </a:cubicBezTo>
                  <a:lnTo>
                    <a:pt x="190" y="43923"/>
                  </a:lnTo>
                  <a:lnTo>
                    <a:pt x="1332" y="43276"/>
                  </a:lnTo>
                  <a:cubicBezTo>
                    <a:pt x="1332" y="43276"/>
                    <a:pt x="1370" y="43238"/>
                    <a:pt x="1370" y="43162"/>
                  </a:cubicBezTo>
                  <a:lnTo>
                    <a:pt x="1370" y="134"/>
                  </a:lnTo>
                  <a:cubicBezTo>
                    <a:pt x="1370" y="96"/>
                    <a:pt x="1370" y="96"/>
                    <a:pt x="1332" y="58"/>
                  </a:cubicBezTo>
                  <a:cubicBezTo>
                    <a:pt x="1313" y="20"/>
                    <a:pt x="1284" y="1"/>
                    <a:pt x="1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4"/>
            <p:cNvSpPr/>
            <p:nvPr/>
          </p:nvSpPr>
          <p:spPr>
            <a:xfrm>
              <a:off x="7150808" y="2600054"/>
              <a:ext cx="45796" cy="398983"/>
            </a:xfrm>
            <a:custGeom>
              <a:avLst/>
              <a:gdLst/>
              <a:ahLst/>
              <a:cxnLst/>
              <a:rect l="l" t="t" r="r" b="b"/>
              <a:pathLst>
                <a:path w="952" h="8294" extrusionOk="0">
                  <a:moveTo>
                    <a:pt x="77" y="0"/>
                  </a:moveTo>
                  <a:lnTo>
                    <a:pt x="77" y="0"/>
                  </a:lnTo>
                  <a:cubicBezTo>
                    <a:pt x="1" y="2245"/>
                    <a:pt x="115" y="6087"/>
                    <a:pt x="153" y="7951"/>
                  </a:cubicBezTo>
                  <a:lnTo>
                    <a:pt x="724" y="8294"/>
                  </a:lnTo>
                  <a:lnTo>
                    <a:pt x="952" y="4299"/>
                  </a:lnTo>
                  <a:lnTo>
                    <a:pt x="343" y="1712"/>
                  </a:lnTo>
                  <a:lnTo>
                    <a:pt x="343" y="1674"/>
                  </a:lnTo>
                  <a:cubicBezTo>
                    <a:pt x="343" y="1674"/>
                    <a:pt x="457" y="1294"/>
                    <a:pt x="495" y="951"/>
                  </a:cubicBezTo>
                  <a:cubicBezTo>
                    <a:pt x="305" y="685"/>
                    <a:pt x="153" y="342"/>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4"/>
            <p:cNvSpPr/>
            <p:nvPr/>
          </p:nvSpPr>
          <p:spPr>
            <a:xfrm>
              <a:off x="7158120" y="2466411"/>
              <a:ext cx="11064" cy="51328"/>
            </a:xfrm>
            <a:custGeom>
              <a:avLst/>
              <a:gdLst/>
              <a:ahLst/>
              <a:cxnLst/>
              <a:rect l="l" t="t" r="r" b="b"/>
              <a:pathLst>
                <a:path w="230" h="1067" extrusionOk="0">
                  <a:moveTo>
                    <a:pt x="153" y="1"/>
                  </a:moveTo>
                  <a:cubicBezTo>
                    <a:pt x="77" y="381"/>
                    <a:pt x="39" y="686"/>
                    <a:pt x="1" y="1066"/>
                  </a:cubicBezTo>
                  <a:cubicBezTo>
                    <a:pt x="39" y="990"/>
                    <a:pt x="153" y="876"/>
                    <a:pt x="229" y="838"/>
                  </a:cubicBezTo>
                  <a:cubicBezTo>
                    <a:pt x="229" y="495"/>
                    <a:pt x="191" y="229"/>
                    <a:pt x="153" y="1"/>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4"/>
            <p:cNvSpPr/>
            <p:nvPr/>
          </p:nvSpPr>
          <p:spPr>
            <a:xfrm>
              <a:off x="7072104" y="2340129"/>
              <a:ext cx="91592" cy="640614"/>
            </a:xfrm>
            <a:custGeom>
              <a:avLst/>
              <a:gdLst/>
              <a:ahLst/>
              <a:cxnLst/>
              <a:rect l="l" t="t" r="r" b="b"/>
              <a:pathLst>
                <a:path w="1904" h="13317" extrusionOk="0">
                  <a:moveTo>
                    <a:pt x="1903" y="1"/>
                  </a:moveTo>
                  <a:cubicBezTo>
                    <a:pt x="762" y="1599"/>
                    <a:pt x="1" y="6659"/>
                    <a:pt x="39" y="12403"/>
                  </a:cubicBezTo>
                  <a:lnTo>
                    <a:pt x="1599" y="13316"/>
                  </a:lnTo>
                  <a:cubicBezTo>
                    <a:pt x="1523" y="11186"/>
                    <a:pt x="1370" y="5593"/>
                    <a:pt x="1561" y="4072"/>
                  </a:cubicBezTo>
                  <a:cubicBezTo>
                    <a:pt x="1637" y="3425"/>
                    <a:pt x="1751" y="2550"/>
                    <a:pt x="1903" y="1751"/>
                  </a:cubicBezTo>
                  <a:cubicBezTo>
                    <a:pt x="1827" y="1142"/>
                    <a:pt x="1827" y="571"/>
                    <a:pt x="1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4"/>
            <p:cNvSpPr/>
            <p:nvPr/>
          </p:nvSpPr>
          <p:spPr>
            <a:xfrm>
              <a:off x="7282574" y="2270613"/>
              <a:ext cx="76920" cy="208679"/>
            </a:xfrm>
            <a:custGeom>
              <a:avLst/>
              <a:gdLst/>
              <a:ahLst/>
              <a:cxnLst/>
              <a:rect l="l" t="t" r="r" b="b"/>
              <a:pathLst>
                <a:path w="1599" h="4338" extrusionOk="0">
                  <a:moveTo>
                    <a:pt x="876" y="0"/>
                  </a:moveTo>
                  <a:cubicBezTo>
                    <a:pt x="876" y="0"/>
                    <a:pt x="838" y="76"/>
                    <a:pt x="800" y="76"/>
                  </a:cubicBezTo>
                  <a:cubicBezTo>
                    <a:pt x="458" y="304"/>
                    <a:pt x="1" y="837"/>
                    <a:pt x="39" y="1674"/>
                  </a:cubicBezTo>
                  <a:lnTo>
                    <a:pt x="39" y="2054"/>
                  </a:lnTo>
                  <a:lnTo>
                    <a:pt x="39" y="2093"/>
                  </a:lnTo>
                  <a:cubicBezTo>
                    <a:pt x="115" y="3006"/>
                    <a:pt x="381" y="3957"/>
                    <a:pt x="496" y="4337"/>
                  </a:cubicBezTo>
                  <a:lnTo>
                    <a:pt x="1599" y="3120"/>
                  </a:lnTo>
                  <a:lnTo>
                    <a:pt x="876" y="0"/>
                  </a:ln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4"/>
            <p:cNvSpPr/>
            <p:nvPr/>
          </p:nvSpPr>
          <p:spPr>
            <a:xfrm>
              <a:off x="7203919" y="2268785"/>
              <a:ext cx="100684" cy="258083"/>
            </a:xfrm>
            <a:custGeom>
              <a:avLst/>
              <a:gdLst/>
              <a:ahLst/>
              <a:cxnLst/>
              <a:rect l="l" t="t" r="r" b="b"/>
              <a:pathLst>
                <a:path w="2093" h="5365" extrusionOk="0">
                  <a:moveTo>
                    <a:pt x="2093" y="0"/>
                  </a:moveTo>
                  <a:lnTo>
                    <a:pt x="2093" y="0"/>
                  </a:lnTo>
                  <a:cubicBezTo>
                    <a:pt x="1750" y="114"/>
                    <a:pt x="1065" y="190"/>
                    <a:pt x="609" y="1141"/>
                  </a:cubicBezTo>
                  <a:cubicBezTo>
                    <a:pt x="419" y="1560"/>
                    <a:pt x="228" y="2587"/>
                    <a:pt x="0" y="3995"/>
                  </a:cubicBezTo>
                  <a:cubicBezTo>
                    <a:pt x="38" y="4565"/>
                    <a:pt x="152" y="4946"/>
                    <a:pt x="152" y="4946"/>
                  </a:cubicBezTo>
                  <a:cubicBezTo>
                    <a:pt x="152" y="4946"/>
                    <a:pt x="190" y="4946"/>
                    <a:pt x="190" y="4984"/>
                  </a:cubicBezTo>
                  <a:cubicBezTo>
                    <a:pt x="342" y="5098"/>
                    <a:pt x="533" y="5250"/>
                    <a:pt x="685" y="5364"/>
                  </a:cubicBezTo>
                  <a:cubicBezTo>
                    <a:pt x="913" y="3234"/>
                    <a:pt x="1370" y="2245"/>
                    <a:pt x="1484" y="2054"/>
                  </a:cubicBezTo>
                  <a:cubicBezTo>
                    <a:pt x="1484" y="1902"/>
                    <a:pt x="1484" y="1826"/>
                    <a:pt x="1446" y="1674"/>
                  </a:cubicBezTo>
                  <a:cubicBezTo>
                    <a:pt x="1370" y="875"/>
                    <a:pt x="1750" y="342"/>
                    <a:pt x="2093"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4"/>
            <p:cNvSpPr/>
            <p:nvPr/>
          </p:nvSpPr>
          <p:spPr>
            <a:xfrm>
              <a:off x="7154464" y="2535975"/>
              <a:ext cx="111700" cy="144171"/>
            </a:xfrm>
            <a:custGeom>
              <a:avLst/>
              <a:gdLst/>
              <a:ahLst/>
              <a:cxnLst/>
              <a:rect l="l" t="t" r="r" b="b"/>
              <a:pathLst>
                <a:path w="2322" h="2997" extrusionOk="0">
                  <a:moveTo>
                    <a:pt x="77" y="1"/>
                  </a:moveTo>
                  <a:cubicBezTo>
                    <a:pt x="39" y="153"/>
                    <a:pt x="1" y="343"/>
                    <a:pt x="1" y="533"/>
                  </a:cubicBezTo>
                  <a:cubicBezTo>
                    <a:pt x="1" y="1446"/>
                    <a:pt x="495" y="2473"/>
                    <a:pt x="1218" y="2854"/>
                  </a:cubicBezTo>
                  <a:cubicBezTo>
                    <a:pt x="1403" y="2946"/>
                    <a:pt x="1559" y="2996"/>
                    <a:pt x="1696" y="2996"/>
                  </a:cubicBezTo>
                  <a:cubicBezTo>
                    <a:pt x="1785" y="2996"/>
                    <a:pt x="1866" y="2975"/>
                    <a:pt x="1941" y="2930"/>
                  </a:cubicBezTo>
                  <a:cubicBezTo>
                    <a:pt x="2169" y="2778"/>
                    <a:pt x="2322" y="2435"/>
                    <a:pt x="2322" y="1979"/>
                  </a:cubicBezTo>
                  <a:cubicBezTo>
                    <a:pt x="2322" y="1408"/>
                    <a:pt x="2055" y="762"/>
                    <a:pt x="1751" y="305"/>
                  </a:cubicBezTo>
                  <a:lnTo>
                    <a:pt x="1751" y="305"/>
                  </a:lnTo>
                  <a:cubicBezTo>
                    <a:pt x="1903" y="533"/>
                    <a:pt x="1941" y="762"/>
                    <a:pt x="1941" y="1028"/>
                  </a:cubicBezTo>
                  <a:cubicBezTo>
                    <a:pt x="1941" y="1332"/>
                    <a:pt x="1789" y="1636"/>
                    <a:pt x="1599" y="1789"/>
                  </a:cubicBezTo>
                  <a:cubicBezTo>
                    <a:pt x="1485" y="1827"/>
                    <a:pt x="1409" y="1827"/>
                    <a:pt x="1294" y="1827"/>
                  </a:cubicBezTo>
                  <a:cubicBezTo>
                    <a:pt x="1180" y="1827"/>
                    <a:pt x="1066" y="1789"/>
                    <a:pt x="952" y="1712"/>
                  </a:cubicBezTo>
                  <a:cubicBezTo>
                    <a:pt x="457" y="1446"/>
                    <a:pt x="77" y="723"/>
                    <a:pt x="77" y="77"/>
                  </a:cubicBez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34"/>
            <p:cNvSpPr/>
            <p:nvPr/>
          </p:nvSpPr>
          <p:spPr>
            <a:xfrm>
              <a:off x="7202091" y="2298035"/>
              <a:ext cx="36608" cy="113528"/>
            </a:xfrm>
            <a:custGeom>
              <a:avLst/>
              <a:gdLst/>
              <a:ahLst/>
              <a:cxnLst/>
              <a:rect l="l" t="t" r="r" b="b"/>
              <a:pathLst>
                <a:path w="761" h="2360" extrusionOk="0">
                  <a:moveTo>
                    <a:pt x="761" y="1"/>
                  </a:moveTo>
                  <a:cubicBezTo>
                    <a:pt x="609" y="1"/>
                    <a:pt x="533" y="1"/>
                    <a:pt x="342" y="77"/>
                  </a:cubicBezTo>
                  <a:cubicBezTo>
                    <a:pt x="228" y="343"/>
                    <a:pt x="152" y="648"/>
                    <a:pt x="76" y="1066"/>
                  </a:cubicBezTo>
                  <a:cubicBezTo>
                    <a:pt x="38" y="1484"/>
                    <a:pt x="0" y="1979"/>
                    <a:pt x="38" y="2359"/>
                  </a:cubicBezTo>
                  <a:cubicBezTo>
                    <a:pt x="190" y="1446"/>
                    <a:pt x="380" y="838"/>
                    <a:pt x="533" y="457"/>
                  </a:cubicBezTo>
                  <a:cubicBezTo>
                    <a:pt x="571" y="305"/>
                    <a:pt x="647" y="153"/>
                    <a:pt x="761" y="1"/>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4"/>
            <p:cNvSpPr/>
            <p:nvPr/>
          </p:nvSpPr>
          <p:spPr>
            <a:xfrm>
              <a:off x="7443639" y="2874556"/>
              <a:ext cx="89764" cy="318503"/>
            </a:xfrm>
            <a:custGeom>
              <a:avLst/>
              <a:gdLst/>
              <a:ahLst/>
              <a:cxnLst/>
              <a:rect l="l" t="t" r="r" b="b"/>
              <a:pathLst>
                <a:path w="1866" h="6621" extrusionOk="0">
                  <a:moveTo>
                    <a:pt x="1827" y="1"/>
                  </a:moveTo>
                  <a:cubicBezTo>
                    <a:pt x="1332" y="1142"/>
                    <a:pt x="686" y="2397"/>
                    <a:pt x="1" y="3044"/>
                  </a:cubicBezTo>
                  <a:lnTo>
                    <a:pt x="1" y="5821"/>
                  </a:lnTo>
                  <a:lnTo>
                    <a:pt x="1409" y="6620"/>
                  </a:lnTo>
                  <a:lnTo>
                    <a:pt x="952" y="2435"/>
                  </a:lnTo>
                  <a:cubicBezTo>
                    <a:pt x="914" y="2359"/>
                    <a:pt x="952" y="2283"/>
                    <a:pt x="952" y="2283"/>
                  </a:cubicBezTo>
                  <a:lnTo>
                    <a:pt x="1865" y="838"/>
                  </a:lnTo>
                  <a:lnTo>
                    <a:pt x="1827" y="1"/>
                  </a:ln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4"/>
            <p:cNvSpPr/>
            <p:nvPr/>
          </p:nvSpPr>
          <p:spPr>
            <a:xfrm>
              <a:off x="7234996" y="2389535"/>
              <a:ext cx="216040" cy="755922"/>
            </a:xfrm>
            <a:custGeom>
              <a:avLst/>
              <a:gdLst/>
              <a:ahLst/>
              <a:cxnLst/>
              <a:rect l="l" t="t" r="r" b="b"/>
              <a:pathLst>
                <a:path w="4491" h="15714" extrusionOk="0">
                  <a:moveTo>
                    <a:pt x="876" y="1"/>
                  </a:moveTo>
                  <a:cubicBezTo>
                    <a:pt x="686" y="496"/>
                    <a:pt x="343" y="1485"/>
                    <a:pt x="229" y="3159"/>
                  </a:cubicBezTo>
                  <a:cubicBezTo>
                    <a:pt x="572" y="3691"/>
                    <a:pt x="876" y="4376"/>
                    <a:pt x="876" y="5061"/>
                  </a:cubicBezTo>
                  <a:cubicBezTo>
                    <a:pt x="876" y="5593"/>
                    <a:pt x="686" y="6012"/>
                    <a:pt x="381" y="6164"/>
                  </a:cubicBezTo>
                  <a:cubicBezTo>
                    <a:pt x="305" y="6202"/>
                    <a:pt x="229" y="6240"/>
                    <a:pt x="115" y="6240"/>
                  </a:cubicBezTo>
                  <a:cubicBezTo>
                    <a:pt x="77" y="8333"/>
                    <a:pt x="1" y="11871"/>
                    <a:pt x="1" y="13316"/>
                  </a:cubicBezTo>
                  <a:lnTo>
                    <a:pt x="4148" y="15713"/>
                  </a:lnTo>
                  <a:lnTo>
                    <a:pt x="4148" y="13278"/>
                  </a:lnTo>
                  <a:cubicBezTo>
                    <a:pt x="4110" y="13316"/>
                    <a:pt x="4072" y="13393"/>
                    <a:pt x="4034" y="13393"/>
                  </a:cubicBezTo>
                  <a:cubicBezTo>
                    <a:pt x="4034" y="13469"/>
                    <a:pt x="4072" y="13583"/>
                    <a:pt x="4072" y="13659"/>
                  </a:cubicBezTo>
                  <a:cubicBezTo>
                    <a:pt x="4072" y="13887"/>
                    <a:pt x="3957" y="14077"/>
                    <a:pt x="3843" y="14191"/>
                  </a:cubicBezTo>
                  <a:cubicBezTo>
                    <a:pt x="3767" y="14229"/>
                    <a:pt x="3691" y="14229"/>
                    <a:pt x="3653" y="14229"/>
                  </a:cubicBezTo>
                  <a:cubicBezTo>
                    <a:pt x="3539" y="14229"/>
                    <a:pt x="3463" y="14191"/>
                    <a:pt x="3387" y="14153"/>
                  </a:cubicBezTo>
                  <a:cubicBezTo>
                    <a:pt x="3082" y="13963"/>
                    <a:pt x="2816" y="13469"/>
                    <a:pt x="2816" y="13050"/>
                  </a:cubicBezTo>
                  <a:cubicBezTo>
                    <a:pt x="2816" y="12822"/>
                    <a:pt x="2930" y="12632"/>
                    <a:pt x="3082" y="12517"/>
                  </a:cubicBezTo>
                  <a:cubicBezTo>
                    <a:pt x="3126" y="12488"/>
                    <a:pt x="3175" y="12476"/>
                    <a:pt x="3228" y="12476"/>
                  </a:cubicBezTo>
                  <a:cubicBezTo>
                    <a:pt x="3313" y="12476"/>
                    <a:pt x="3407" y="12509"/>
                    <a:pt x="3501" y="12556"/>
                  </a:cubicBezTo>
                  <a:cubicBezTo>
                    <a:pt x="3539" y="12556"/>
                    <a:pt x="3577" y="12632"/>
                    <a:pt x="3577" y="12670"/>
                  </a:cubicBezTo>
                  <a:cubicBezTo>
                    <a:pt x="3767" y="12441"/>
                    <a:pt x="3957" y="12175"/>
                    <a:pt x="4110" y="11909"/>
                  </a:cubicBezTo>
                  <a:lnTo>
                    <a:pt x="4110" y="8295"/>
                  </a:lnTo>
                  <a:cubicBezTo>
                    <a:pt x="4110" y="7686"/>
                    <a:pt x="4110" y="7001"/>
                    <a:pt x="4148" y="6392"/>
                  </a:cubicBezTo>
                  <a:lnTo>
                    <a:pt x="4148" y="6392"/>
                  </a:lnTo>
                  <a:cubicBezTo>
                    <a:pt x="3881" y="6659"/>
                    <a:pt x="3653" y="7039"/>
                    <a:pt x="3349" y="7420"/>
                  </a:cubicBezTo>
                  <a:cubicBezTo>
                    <a:pt x="1941" y="9436"/>
                    <a:pt x="2207" y="10958"/>
                    <a:pt x="2207" y="10958"/>
                  </a:cubicBezTo>
                  <a:lnTo>
                    <a:pt x="2207" y="10996"/>
                  </a:lnTo>
                  <a:cubicBezTo>
                    <a:pt x="2398" y="11224"/>
                    <a:pt x="2512" y="11528"/>
                    <a:pt x="2512" y="11795"/>
                  </a:cubicBezTo>
                  <a:cubicBezTo>
                    <a:pt x="2512" y="12061"/>
                    <a:pt x="2398" y="12251"/>
                    <a:pt x="2245" y="12327"/>
                  </a:cubicBezTo>
                  <a:cubicBezTo>
                    <a:pt x="2207" y="12365"/>
                    <a:pt x="2131" y="12365"/>
                    <a:pt x="2055" y="12365"/>
                  </a:cubicBezTo>
                  <a:cubicBezTo>
                    <a:pt x="1979" y="12365"/>
                    <a:pt x="1865" y="12327"/>
                    <a:pt x="1827" y="12289"/>
                  </a:cubicBezTo>
                  <a:cubicBezTo>
                    <a:pt x="1485" y="12099"/>
                    <a:pt x="1256" y="11604"/>
                    <a:pt x="1256" y="11186"/>
                  </a:cubicBezTo>
                  <a:cubicBezTo>
                    <a:pt x="1256" y="10996"/>
                    <a:pt x="1294" y="10806"/>
                    <a:pt x="1447" y="10729"/>
                  </a:cubicBezTo>
                  <a:cubicBezTo>
                    <a:pt x="1294" y="9892"/>
                    <a:pt x="1485" y="8903"/>
                    <a:pt x="2017" y="7762"/>
                  </a:cubicBezTo>
                  <a:cubicBezTo>
                    <a:pt x="2398" y="6849"/>
                    <a:pt x="3082" y="5974"/>
                    <a:pt x="3881" y="5213"/>
                  </a:cubicBezTo>
                  <a:cubicBezTo>
                    <a:pt x="4034" y="5061"/>
                    <a:pt x="4148" y="4947"/>
                    <a:pt x="4300" y="4909"/>
                  </a:cubicBezTo>
                  <a:cubicBezTo>
                    <a:pt x="4414" y="4110"/>
                    <a:pt x="4452" y="3539"/>
                    <a:pt x="4490" y="3197"/>
                  </a:cubicBezTo>
                  <a:lnTo>
                    <a:pt x="4490" y="3197"/>
                  </a:lnTo>
                  <a:cubicBezTo>
                    <a:pt x="4034" y="3387"/>
                    <a:pt x="3691" y="3501"/>
                    <a:pt x="3653" y="3501"/>
                  </a:cubicBezTo>
                  <a:lnTo>
                    <a:pt x="3539" y="3501"/>
                  </a:lnTo>
                  <a:cubicBezTo>
                    <a:pt x="3501" y="3501"/>
                    <a:pt x="3501" y="3425"/>
                    <a:pt x="3501" y="3425"/>
                  </a:cubicBezTo>
                  <a:lnTo>
                    <a:pt x="2702" y="838"/>
                  </a:lnTo>
                  <a:lnTo>
                    <a:pt x="1561" y="2093"/>
                  </a:lnTo>
                  <a:cubicBezTo>
                    <a:pt x="1561" y="2093"/>
                    <a:pt x="1485" y="2169"/>
                    <a:pt x="1447" y="2169"/>
                  </a:cubicBezTo>
                  <a:cubicBezTo>
                    <a:pt x="1408" y="2169"/>
                    <a:pt x="1408" y="2093"/>
                    <a:pt x="1332" y="2093"/>
                  </a:cubicBezTo>
                  <a:cubicBezTo>
                    <a:pt x="1332" y="2093"/>
                    <a:pt x="1028" y="1104"/>
                    <a:pt x="876"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4"/>
            <p:cNvSpPr/>
            <p:nvPr/>
          </p:nvSpPr>
          <p:spPr>
            <a:xfrm>
              <a:off x="7178277" y="2660429"/>
              <a:ext cx="51280" cy="366079"/>
            </a:xfrm>
            <a:custGeom>
              <a:avLst/>
              <a:gdLst/>
              <a:ahLst/>
              <a:cxnLst/>
              <a:rect l="l" t="t" r="r" b="b"/>
              <a:pathLst>
                <a:path w="1066" h="7610" extrusionOk="0">
                  <a:moveTo>
                    <a:pt x="115" y="1"/>
                  </a:moveTo>
                  <a:cubicBezTo>
                    <a:pt x="77" y="229"/>
                    <a:pt x="0" y="419"/>
                    <a:pt x="0" y="457"/>
                  </a:cubicBezTo>
                  <a:lnTo>
                    <a:pt x="533" y="3044"/>
                  </a:lnTo>
                  <a:lnTo>
                    <a:pt x="533" y="3082"/>
                  </a:lnTo>
                  <a:lnTo>
                    <a:pt x="305" y="7229"/>
                  </a:lnTo>
                  <a:lnTo>
                    <a:pt x="952" y="7609"/>
                  </a:lnTo>
                  <a:cubicBezTo>
                    <a:pt x="952" y="6050"/>
                    <a:pt x="1028" y="2664"/>
                    <a:pt x="1066" y="609"/>
                  </a:cubicBezTo>
                  <a:cubicBezTo>
                    <a:pt x="914" y="609"/>
                    <a:pt x="761" y="571"/>
                    <a:pt x="647" y="457"/>
                  </a:cubicBezTo>
                  <a:cubicBezTo>
                    <a:pt x="457" y="381"/>
                    <a:pt x="267" y="19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4"/>
            <p:cNvSpPr/>
            <p:nvPr/>
          </p:nvSpPr>
          <p:spPr>
            <a:xfrm>
              <a:off x="6980603" y="1168854"/>
              <a:ext cx="792482" cy="1068797"/>
            </a:xfrm>
            <a:custGeom>
              <a:avLst/>
              <a:gdLst/>
              <a:ahLst/>
              <a:cxnLst/>
              <a:rect l="l" t="t" r="r" b="b"/>
              <a:pathLst>
                <a:path w="16474" h="22218" extrusionOk="0">
                  <a:moveTo>
                    <a:pt x="1886" y="0"/>
                  </a:moveTo>
                  <a:cubicBezTo>
                    <a:pt x="1774" y="0"/>
                    <a:pt x="1665" y="12"/>
                    <a:pt x="1561" y="38"/>
                  </a:cubicBezTo>
                  <a:cubicBezTo>
                    <a:pt x="800" y="228"/>
                    <a:pt x="381" y="989"/>
                    <a:pt x="229" y="2282"/>
                  </a:cubicBezTo>
                  <a:cubicBezTo>
                    <a:pt x="1" y="4527"/>
                    <a:pt x="1142" y="6924"/>
                    <a:pt x="1599" y="7837"/>
                  </a:cubicBezTo>
                  <a:cubicBezTo>
                    <a:pt x="1751" y="6924"/>
                    <a:pt x="1903" y="4945"/>
                    <a:pt x="2892" y="4184"/>
                  </a:cubicBezTo>
                  <a:cubicBezTo>
                    <a:pt x="3147" y="3976"/>
                    <a:pt x="3430" y="3880"/>
                    <a:pt x="3741" y="3880"/>
                  </a:cubicBezTo>
                  <a:cubicBezTo>
                    <a:pt x="3941" y="3880"/>
                    <a:pt x="4153" y="3920"/>
                    <a:pt x="4376" y="3994"/>
                  </a:cubicBezTo>
                  <a:cubicBezTo>
                    <a:pt x="4414" y="3994"/>
                    <a:pt x="4452" y="4070"/>
                    <a:pt x="4414" y="4146"/>
                  </a:cubicBezTo>
                  <a:cubicBezTo>
                    <a:pt x="3311" y="8255"/>
                    <a:pt x="8256" y="13163"/>
                    <a:pt x="10311" y="14723"/>
                  </a:cubicBezTo>
                  <a:cubicBezTo>
                    <a:pt x="10399" y="14705"/>
                    <a:pt x="10544" y="14679"/>
                    <a:pt x="10730" y="14679"/>
                  </a:cubicBezTo>
                  <a:cubicBezTo>
                    <a:pt x="10948" y="14679"/>
                    <a:pt x="11221" y="14714"/>
                    <a:pt x="11528" y="14837"/>
                  </a:cubicBezTo>
                  <a:cubicBezTo>
                    <a:pt x="12023" y="15065"/>
                    <a:pt x="12403" y="15560"/>
                    <a:pt x="12593" y="16244"/>
                  </a:cubicBezTo>
                  <a:cubicBezTo>
                    <a:pt x="13126" y="18032"/>
                    <a:pt x="12593" y="19060"/>
                    <a:pt x="11909" y="19478"/>
                  </a:cubicBezTo>
                  <a:cubicBezTo>
                    <a:pt x="11809" y="19549"/>
                    <a:pt x="11704" y="19578"/>
                    <a:pt x="11602" y="19578"/>
                  </a:cubicBezTo>
                  <a:cubicBezTo>
                    <a:pt x="11431" y="19578"/>
                    <a:pt x="11267" y="19497"/>
                    <a:pt x="11148" y="19402"/>
                  </a:cubicBezTo>
                  <a:lnTo>
                    <a:pt x="11148" y="19402"/>
                  </a:lnTo>
                  <a:cubicBezTo>
                    <a:pt x="11262" y="19935"/>
                    <a:pt x="11414" y="21076"/>
                    <a:pt x="11528" y="22217"/>
                  </a:cubicBezTo>
                  <a:cubicBezTo>
                    <a:pt x="11718" y="21837"/>
                    <a:pt x="12099" y="21647"/>
                    <a:pt x="12555" y="21342"/>
                  </a:cubicBezTo>
                  <a:cubicBezTo>
                    <a:pt x="13126" y="20962"/>
                    <a:pt x="13773" y="20581"/>
                    <a:pt x="14267" y="19668"/>
                  </a:cubicBezTo>
                  <a:cubicBezTo>
                    <a:pt x="16474" y="15750"/>
                    <a:pt x="14762" y="9777"/>
                    <a:pt x="11870" y="5934"/>
                  </a:cubicBezTo>
                  <a:cubicBezTo>
                    <a:pt x="9800" y="3149"/>
                    <a:pt x="7544" y="1407"/>
                    <a:pt x="6023" y="1407"/>
                  </a:cubicBezTo>
                  <a:cubicBezTo>
                    <a:pt x="6006" y="1407"/>
                    <a:pt x="5990" y="1407"/>
                    <a:pt x="5974" y="1407"/>
                  </a:cubicBezTo>
                  <a:cubicBezTo>
                    <a:pt x="5517" y="1407"/>
                    <a:pt x="5137" y="1673"/>
                    <a:pt x="4832" y="2054"/>
                  </a:cubicBezTo>
                  <a:cubicBezTo>
                    <a:pt x="4832" y="2092"/>
                    <a:pt x="4794" y="2092"/>
                    <a:pt x="4756" y="2092"/>
                  </a:cubicBezTo>
                  <a:cubicBezTo>
                    <a:pt x="4680" y="2092"/>
                    <a:pt x="4680" y="2092"/>
                    <a:pt x="4642" y="2054"/>
                  </a:cubicBezTo>
                  <a:cubicBezTo>
                    <a:pt x="3897" y="801"/>
                    <a:pt x="2791" y="0"/>
                    <a:pt x="1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4"/>
            <p:cNvSpPr/>
            <p:nvPr/>
          </p:nvSpPr>
          <p:spPr>
            <a:xfrm>
              <a:off x="7158120" y="2209950"/>
              <a:ext cx="164760" cy="296760"/>
            </a:xfrm>
            <a:custGeom>
              <a:avLst/>
              <a:gdLst/>
              <a:ahLst/>
              <a:cxnLst/>
              <a:rect l="l" t="t" r="r" b="b"/>
              <a:pathLst>
                <a:path w="3425" h="6169" extrusionOk="0">
                  <a:moveTo>
                    <a:pt x="2013" y="1"/>
                  </a:moveTo>
                  <a:cubicBezTo>
                    <a:pt x="1867" y="1"/>
                    <a:pt x="1712" y="23"/>
                    <a:pt x="1561" y="82"/>
                  </a:cubicBezTo>
                  <a:cubicBezTo>
                    <a:pt x="1180" y="234"/>
                    <a:pt x="914" y="500"/>
                    <a:pt x="686" y="995"/>
                  </a:cubicBezTo>
                  <a:cubicBezTo>
                    <a:pt x="1" y="2479"/>
                    <a:pt x="153" y="4114"/>
                    <a:pt x="381" y="6169"/>
                  </a:cubicBezTo>
                  <a:cubicBezTo>
                    <a:pt x="483" y="6087"/>
                    <a:pt x="574" y="6049"/>
                    <a:pt x="660" y="6049"/>
                  </a:cubicBezTo>
                  <a:cubicBezTo>
                    <a:pt x="735" y="6049"/>
                    <a:pt x="805" y="6078"/>
                    <a:pt x="876" y="6131"/>
                  </a:cubicBezTo>
                  <a:cubicBezTo>
                    <a:pt x="800" y="5712"/>
                    <a:pt x="610" y="4305"/>
                    <a:pt x="762" y="2897"/>
                  </a:cubicBezTo>
                  <a:cubicBezTo>
                    <a:pt x="800" y="2479"/>
                    <a:pt x="914" y="2098"/>
                    <a:pt x="1066" y="1794"/>
                  </a:cubicBezTo>
                  <a:cubicBezTo>
                    <a:pt x="1180" y="1451"/>
                    <a:pt x="1447" y="1223"/>
                    <a:pt x="1713" y="1071"/>
                  </a:cubicBezTo>
                  <a:cubicBezTo>
                    <a:pt x="1887" y="973"/>
                    <a:pt x="2071" y="937"/>
                    <a:pt x="2248" y="937"/>
                  </a:cubicBezTo>
                  <a:cubicBezTo>
                    <a:pt x="2689" y="937"/>
                    <a:pt x="3088" y="1158"/>
                    <a:pt x="3197" y="1185"/>
                  </a:cubicBezTo>
                  <a:lnTo>
                    <a:pt x="3273" y="1185"/>
                  </a:lnTo>
                  <a:cubicBezTo>
                    <a:pt x="3349" y="1109"/>
                    <a:pt x="3387" y="1071"/>
                    <a:pt x="3425" y="1071"/>
                  </a:cubicBezTo>
                  <a:cubicBezTo>
                    <a:pt x="3425" y="805"/>
                    <a:pt x="3387" y="500"/>
                    <a:pt x="3387" y="424"/>
                  </a:cubicBezTo>
                  <a:cubicBezTo>
                    <a:pt x="3159" y="348"/>
                    <a:pt x="2968" y="272"/>
                    <a:pt x="2702" y="196"/>
                  </a:cubicBezTo>
                  <a:cubicBezTo>
                    <a:pt x="2623" y="117"/>
                    <a:pt x="2342" y="1"/>
                    <a:pt x="2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4"/>
            <p:cNvSpPr/>
            <p:nvPr/>
          </p:nvSpPr>
          <p:spPr>
            <a:xfrm>
              <a:off x="7498577" y="2495709"/>
              <a:ext cx="241631" cy="715610"/>
            </a:xfrm>
            <a:custGeom>
              <a:avLst/>
              <a:gdLst/>
              <a:ahLst/>
              <a:cxnLst/>
              <a:rect l="l" t="t" r="r" b="b"/>
              <a:pathLst>
                <a:path w="5023" h="14876" extrusionOk="0">
                  <a:moveTo>
                    <a:pt x="2815" y="1"/>
                  </a:moveTo>
                  <a:cubicBezTo>
                    <a:pt x="2777" y="267"/>
                    <a:pt x="2739" y="457"/>
                    <a:pt x="2663" y="609"/>
                  </a:cubicBezTo>
                  <a:cubicBezTo>
                    <a:pt x="2359" y="1636"/>
                    <a:pt x="1103" y="3615"/>
                    <a:pt x="913" y="3919"/>
                  </a:cubicBezTo>
                  <a:cubicBezTo>
                    <a:pt x="1065" y="4185"/>
                    <a:pt x="1446" y="5022"/>
                    <a:pt x="1218" y="6240"/>
                  </a:cubicBezTo>
                  <a:cubicBezTo>
                    <a:pt x="1142" y="6506"/>
                    <a:pt x="1027" y="6925"/>
                    <a:pt x="837" y="7419"/>
                  </a:cubicBezTo>
                  <a:lnTo>
                    <a:pt x="913" y="8713"/>
                  </a:lnTo>
                  <a:lnTo>
                    <a:pt x="913" y="8751"/>
                  </a:lnTo>
                  <a:lnTo>
                    <a:pt x="0" y="10234"/>
                  </a:lnTo>
                  <a:lnTo>
                    <a:pt x="457" y="14533"/>
                  </a:lnTo>
                  <a:lnTo>
                    <a:pt x="1027" y="14876"/>
                  </a:lnTo>
                  <a:cubicBezTo>
                    <a:pt x="1027" y="11984"/>
                    <a:pt x="1142" y="4414"/>
                    <a:pt x="3500" y="2892"/>
                  </a:cubicBezTo>
                  <a:cubicBezTo>
                    <a:pt x="3773" y="2710"/>
                    <a:pt x="4072" y="2623"/>
                    <a:pt x="4383" y="2623"/>
                  </a:cubicBezTo>
                  <a:cubicBezTo>
                    <a:pt x="4593" y="2623"/>
                    <a:pt x="4807" y="2663"/>
                    <a:pt x="5022" y="2740"/>
                  </a:cubicBezTo>
                  <a:cubicBezTo>
                    <a:pt x="4375" y="1598"/>
                    <a:pt x="3690" y="647"/>
                    <a:pt x="2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4"/>
            <p:cNvSpPr/>
            <p:nvPr/>
          </p:nvSpPr>
          <p:spPr>
            <a:xfrm>
              <a:off x="7553468" y="2631372"/>
              <a:ext cx="323987" cy="772133"/>
            </a:xfrm>
            <a:custGeom>
              <a:avLst/>
              <a:gdLst/>
              <a:ahLst/>
              <a:cxnLst/>
              <a:rect l="l" t="t" r="r" b="b"/>
              <a:pathLst>
                <a:path w="6735" h="16051" extrusionOk="0">
                  <a:moveTo>
                    <a:pt x="3209" y="0"/>
                  </a:moveTo>
                  <a:cubicBezTo>
                    <a:pt x="2944" y="0"/>
                    <a:pt x="2690" y="86"/>
                    <a:pt x="2435" y="262"/>
                  </a:cubicBezTo>
                  <a:cubicBezTo>
                    <a:pt x="419" y="1594"/>
                    <a:pt x="1" y="8175"/>
                    <a:pt x="77" y="12208"/>
                  </a:cubicBezTo>
                  <a:lnTo>
                    <a:pt x="6734" y="16050"/>
                  </a:lnTo>
                  <a:cubicBezTo>
                    <a:pt x="6658" y="11523"/>
                    <a:pt x="6240" y="4675"/>
                    <a:pt x="3995" y="224"/>
                  </a:cubicBezTo>
                  <a:cubicBezTo>
                    <a:pt x="3718" y="76"/>
                    <a:pt x="3459" y="0"/>
                    <a:pt x="3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4"/>
            <p:cNvSpPr/>
            <p:nvPr/>
          </p:nvSpPr>
          <p:spPr>
            <a:xfrm>
              <a:off x="7169137" y="2513989"/>
              <a:ext cx="69560" cy="101934"/>
            </a:xfrm>
            <a:custGeom>
              <a:avLst/>
              <a:gdLst/>
              <a:ahLst/>
              <a:cxnLst/>
              <a:rect l="l" t="t" r="r" b="b"/>
              <a:pathLst>
                <a:path w="1446" h="2119" extrusionOk="0">
                  <a:moveTo>
                    <a:pt x="381" y="1"/>
                  </a:moveTo>
                  <a:cubicBezTo>
                    <a:pt x="305" y="1"/>
                    <a:pt x="267" y="1"/>
                    <a:pt x="190" y="39"/>
                  </a:cubicBezTo>
                  <a:cubicBezTo>
                    <a:pt x="114" y="115"/>
                    <a:pt x="0" y="343"/>
                    <a:pt x="0" y="572"/>
                  </a:cubicBezTo>
                  <a:cubicBezTo>
                    <a:pt x="0" y="1142"/>
                    <a:pt x="343" y="1789"/>
                    <a:pt x="761" y="2055"/>
                  </a:cubicBezTo>
                  <a:cubicBezTo>
                    <a:pt x="850" y="2100"/>
                    <a:pt x="952" y="2118"/>
                    <a:pt x="1045" y="2118"/>
                  </a:cubicBezTo>
                  <a:cubicBezTo>
                    <a:pt x="1110" y="2118"/>
                    <a:pt x="1170" y="2109"/>
                    <a:pt x="1218" y="2093"/>
                  </a:cubicBezTo>
                  <a:cubicBezTo>
                    <a:pt x="1332" y="1979"/>
                    <a:pt x="1446" y="1789"/>
                    <a:pt x="1446" y="1523"/>
                  </a:cubicBezTo>
                  <a:cubicBezTo>
                    <a:pt x="1446" y="990"/>
                    <a:pt x="1104" y="381"/>
                    <a:pt x="723" y="77"/>
                  </a:cubicBezTo>
                  <a:cubicBezTo>
                    <a:pt x="647" y="39"/>
                    <a:pt x="495"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4"/>
            <p:cNvSpPr/>
            <p:nvPr/>
          </p:nvSpPr>
          <p:spPr>
            <a:xfrm>
              <a:off x="7310044" y="2911165"/>
              <a:ext cx="40312" cy="62296"/>
            </a:xfrm>
            <a:custGeom>
              <a:avLst/>
              <a:gdLst/>
              <a:ahLst/>
              <a:cxnLst/>
              <a:rect l="l" t="t" r="r" b="b"/>
              <a:pathLst>
                <a:path w="838" h="1295" extrusionOk="0">
                  <a:moveTo>
                    <a:pt x="115" y="1"/>
                  </a:moveTo>
                  <a:cubicBezTo>
                    <a:pt x="39" y="77"/>
                    <a:pt x="1" y="191"/>
                    <a:pt x="1" y="343"/>
                  </a:cubicBezTo>
                  <a:cubicBezTo>
                    <a:pt x="1" y="685"/>
                    <a:pt x="191" y="1104"/>
                    <a:pt x="457" y="1256"/>
                  </a:cubicBezTo>
                  <a:cubicBezTo>
                    <a:pt x="495" y="1294"/>
                    <a:pt x="609" y="1294"/>
                    <a:pt x="685" y="1294"/>
                  </a:cubicBezTo>
                  <a:cubicBezTo>
                    <a:pt x="800" y="1256"/>
                    <a:pt x="838" y="1104"/>
                    <a:pt x="838" y="952"/>
                  </a:cubicBezTo>
                  <a:cubicBezTo>
                    <a:pt x="762" y="647"/>
                    <a:pt x="571" y="191"/>
                    <a:pt x="305" y="77"/>
                  </a:cubicBezTo>
                  <a:cubicBezTo>
                    <a:pt x="267" y="1"/>
                    <a:pt x="229"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4"/>
            <p:cNvSpPr/>
            <p:nvPr/>
          </p:nvSpPr>
          <p:spPr>
            <a:xfrm>
              <a:off x="7450999" y="2525006"/>
              <a:ext cx="65904" cy="117184"/>
            </a:xfrm>
            <a:custGeom>
              <a:avLst/>
              <a:gdLst/>
              <a:ahLst/>
              <a:cxnLst/>
              <a:rect l="l" t="t" r="r" b="b"/>
              <a:pathLst>
                <a:path w="1370" h="2436" extrusionOk="0">
                  <a:moveTo>
                    <a:pt x="1256" y="0"/>
                  </a:moveTo>
                  <a:cubicBezTo>
                    <a:pt x="913" y="114"/>
                    <a:pt x="533" y="229"/>
                    <a:pt x="190" y="381"/>
                  </a:cubicBezTo>
                  <a:cubicBezTo>
                    <a:pt x="152" y="571"/>
                    <a:pt x="38" y="1180"/>
                    <a:pt x="0" y="2093"/>
                  </a:cubicBezTo>
                  <a:cubicBezTo>
                    <a:pt x="114" y="2093"/>
                    <a:pt x="190" y="2055"/>
                    <a:pt x="304" y="2055"/>
                  </a:cubicBezTo>
                  <a:cubicBezTo>
                    <a:pt x="685" y="2055"/>
                    <a:pt x="989" y="2283"/>
                    <a:pt x="1141" y="2435"/>
                  </a:cubicBezTo>
                  <a:cubicBezTo>
                    <a:pt x="1179" y="2359"/>
                    <a:pt x="1294" y="2283"/>
                    <a:pt x="1370" y="2131"/>
                  </a:cubicBezTo>
                  <a:lnTo>
                    <a:pt x="1256" y="0"/>
                  </a:ln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4"/>
            <p:cNvSpPr/>
            <p:nvPr/>
          </p:nvSpPr>
          <p:spPr>
            <a:xfrm>
              <a:off x="7379607" y="3000838"/>
              <a:ext cx="42140" cy="62296"/>
            </a:xfrm>
            <a:custGeom>
              <a:avLst/>
              <a:gdLst/>
              <a:ahLst/>
              <a:cxnLst/>
              <a:rect l="l" t="t" r="r" b="b"/>
              <a:pathLst>
                <a:path w="876" h="1295" extrusionOk="0">
                  <a:moveTo>
                    <a:pt x="153" y="1"/>
                  </a:moveTo>
                  <a:cubicBezTo>
                    <a:pt x="76" y="39"/>
                    <a:pt x="0" y="191"/>
                    <a:pt x="0" y="343"/>
                  </a:cubicBezTo>
                  <a:cubicBezTo>
                    <a:pt x="0" y="647"/>
                    <a:pt x="191" y="1104"/>
                    <a:pt x="495" y="1218"/>
                  </a:cubicBezTo>
                  <a:cubicBezTo>
                    <a:pt x="533" y="1294"/>
                    <a:pt x="647" y="1294"/>
                    <a:pt x="723" y="1294"/>
                  </a:cubicBezTo>
                  <a:cubicBezTo>
                    <a:pt x="837" y="1218"/>
                    <a:pt x="875" y="1104"/>
                    <a:pt x="875" y="952"/>
                  </a:cubicBezTo>
                  <a:cubicBezTo>
                    <a:pt x="875" y="609"/>
                    <a:pt x="647" y="191"/>
                    <a:pt x="381" y="39"/>
                  </a:cubicBezTo>
                  <a:cubicBezTo>
                    <a:pt x="343" y="1"/>
                    <a:pt x="305" y="1"/>
                    <a:pt x="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4"/>
            <p:cNvSpPr/>
            <p:nvPr/>
          </p:nvSpPr>
          <p:spPr>
            <a:xfrm>
              <a:off x="7443639" y="2676882"/>
              <a:ext cx="95248" cy="269099"/>
            </a:xfrm>
            <a:custGeom>
              <a:avLst/>
              <a:gdLst/>
              <a:ahLst/>
              <a:cxnLst/>
              <a:rect l="l" t="t" r="r" b="b"/>
              <a:pathLst>
                <a:path w="1980" h="5594" extrusionOk="0">
                  <a:moveTo>
                    <a:pt x="572" y="1"/>
                  </a:moveTo>
                  <a:cubicBezTo>
                    <a:pt x="381" y="1"/>
                    <a:pt x="267" y="77"/>
                    <a:pt x="77" y="229"/>
                  </a:cubicBezTo>
                  <a:cubicBezTo>
                    <a:pt x="1" y="952"/>
                    <a:pt x="1" y="1637"/>
                    <a:pt x="1" y="2360"/>
                  </a:cubicBezTo>
                  <a:lnTo>
                    <a:pt x="1" y="5593"/>
                  </a:lnTo>
                  <a:cubicBezTo>
                    <a:pt x="115" y="5327"/>
                    <a:pt x="267" y="5061"/>
                    <a:pt x="343" y="4833"/>
                  </a:cubicBezTo>
                  <a:cubicBezTo>
                    <a:pt x="495" y="4528"/>
                    <a:pt x="648" y="4224"/>
                    <a:pt x="838" y="3881"/>
                  </a:cubicBezTo>
                  <a:cubicBezTo>
                    <a:pt x="1409" y="2740"/>
                    <a:pt x="1979" y="1332"/>
                    <a:pt x="1218" y="381"/>
                  </a:cubicBezTo>
                  <a:cubicBezTo>
                    <a:pt x="1028" y="77"/>
                    <a:pt x="762" y="1"/>
                    <a:pt x="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4"/>
            <p:cNvSpPr/>
            <p:nvPr/>
          </p:nvSpPr>
          <p:spPr>
            <a:xfrm>
              <a:off x="7522342" y="2473771"/>
              <a:ext cx="71436" cy="140948"/>
            </a:xfrm>
            <a:custGeom>
              <a:avLst/>
              <a:gdLst/>
              <a:ahLst/>
              <a:cxnLst/>
              <a:rect l="l" t="t" r="r" b="b"/>
              <a:pathLst>
                <a:path w="1485" h="2930" extrusionOk="0">
                  <a:moveTo>
                    <a:pt x="1485" y="0"/>
                  </a:moveTo>
                  <a:lnTo>
                    <a:pt x="1485" y="0"/>
                  </a:lnTo>
                  <a:cubicBezTo>
                    <a:pt x="1180" y="342"/>
                    <a:pt x="609" y="647"/>
                    <a:pt x="1" y="913"/>
                  </a:cubicBezTo>
                  <a:lnTo>
                    <a:pt x="77" y="2929"/>
                  </a:lnTo>
                  <a:cubicBezTo>
                    <a:pt x="381" y="2549"/>
                    <a:pt x="724" y="1978"/>
                    <a:pt x="1104" y="1217"/>
                  </a:cubicBezTo>
                  <a:cubicBezTo>
                    <a:pt x="1332" y="723"/>
                    <a:pt x="1408" y="342"/>
                    <a:pt x="1485" y="0"/>
                  </a:cubicBezTo>
                  <a:close/>
                </a:path>
              </a:pathLst>
            </a:custGeom>
            <a:solidFill>
              <a:srgbClr val="CE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4"/>
            <p:cNvSpPr/>
            <p:nvPr/>
          </p:nvSpPr>
          <p:spPr>
            <a:xfrm>
              <a:off x="7304560" y="2314535"/>
              <a:ext cx="325815" cy="713782"/>
            </a:xfrm>
            <a:custGeom>
              <a:avLst/>
              <a:gdLst/>
              <a:ahLst/>
              <a:cxnLst/>
              <a:rect l="l" t="t" r="r" b="b"/>
              <a:pathLst>
                <a:path w="6773" h="14838" extrusionOk="0">
                  <a:moveTo>
                    <a:pt x="494" y="12356"/>
                  </a:moveTo>
                  <a:cubicBezTo>
                    <a:pt x="494" y="12359"/>
                    <a:pt x="495" y="12362"/>
                    <a:pt x="495" y="12365"/>
                  </a:cubicBezTo>
                  <a:cubicBezTo>
                    <a:pt x="495" y="12361"/>
                    <a:pt x="495" y="12359"/>
                    <a:pt x="494" y="12356"/>
                  </a:cubicBezTo>
                  <a:close/>
                  <a:moveTo>
                    <a:pt x="5060" y="0"/>
                  </a:moveTo>
                  <a:cubicBezTo>
                    <a:pt x="5060" y="190"/>
                    <a:pt x="5098" y="343"/>
                    <a:pt x="5098" y="457"/>
                  </a:cubicBezTo>
                  <a:cubicBezTo>
                    <a:pt x="5175" y="571"/>
                    <a:pt x="5517" y="1027"/>
                    <a:pt x="5821" y="1902"/>
                  </a:cubicBezTo>
                  <a:cubicBezTo>
                    <a:pt x="5935" y="2093"/>
                    <a:pt x="6582" y="2930"/>
                    <a:pt x="5745" y="4680"/>
                  </a:cubicBezTo>
                  <a:cubicBezTo>
                    <a:pt x="4984" y="6277"/>
                    <a:pt x="4223" y="7038"/>
                    <a:pt x="4185" y="7038"/>
                  </a:cubicBezTo>
                  <a:cubicBezTo>
                    <a:pt x="4185" y="7038"/>
                    <a:pt x="4147" y="7076"/>
                    <a:pt x="4109" y="7076"/>
                  </a:cubicBezTo>
                  <a:cubicBezTo>
                    <a:pt x="4033" y="7076"/>
                    <a:pt x="4033" y="7076"/>
                    <a:pt x="3995" y="7038"/>
                  </a:cubicBezTo>
                  <a:cubicBezTo>
                    <a:pt x="3995" y="7038"/>
                    <a:pt x="3653" y="6658"/>
                    <a:pt x="3234" y="6658"/>
                  </a:cubicBezTo>
                  <a:cubicBezTo>
                    <a:pt x="2930" y="6658"/>
                    <a:pt x="2702" y="6734"/>
                    <a:pt x="2473" y="7000"/>
                  </a:cubicBezTo>
                  <a:cubicBezTo>
                    <a:pt x="1713" y="7761"/>
                    <a:pt x="1028" y="8598"/>
                    <a:pt x="685" y="9511"/>
                  </a:cubicBezTo>
                  <a:cubicBezTo>
                    <a:pt x="191" y="10614"/>
                    <a:pt x="1" y="11528"/>
                    <a:pt x="153" y="12288"/>
                  </a:cubicBezTo>
                  <a:cubicBezTo>
                    <a:pt x="229" y="12288"/>
                    <a:pt x="343" y="12288"/>
                    <a:pt x="419" y="12326"/>
                  </a:cubicBezTo>
                  <a:cubicBezTo>
                    <a:pt x="419" y="12326"/>
                    <a:pt x="484" y="12326"/>
                    <a:pt x="494" y="12356"/>
                  </a:cubicBezTo>
                  <a:lnTo>
                    <a:pt x="494" y="12356"/>
                  </a:lnTo>
                  <a:cubicBezTo>
                    <a:pt x="420" y="11892"/>
                    <a:pt x="502" y="10566"/>
                    <a:pt x="1674" y="8902"/>
                  </a:cubicBezTo>
                  <a:cubicBezTo>
                    <a:pt x="2283" y="8027"/>
                    <a:pt x="2816" y="7343"/>
                    <a:pt x="3386" y="7343"/>
                  </a:cubicBezTo>
                  <a:cubicBezTo>
                    <a:pt x="3653" y="7343"/>
                    <a:pt x="3919" y="7457"/>
                    <a:pt x="4147" y="7799"/>
                  </a:cubicBezTo>
                  <a:cubicBezTo>
                    <a:pt x="4946" y="8864"/>
                    <a:pt x="4376" y="10386"/>
                    <a:pt x="3767" y="11566"/>
                  </a:cubicBezTo>
                  <a:cubicBezTo>
                    <a:pt x="3577" y="11908"/>
                    <a:pt x="3424" y="12212"/>
                    <a:pt x="3272" y="12517"/>
                  </a:cubicBezTo>
                  <a:cubicBezTo>
                    <a:pt x="2968" y="13240"/>
                    <a:pt x="2664" y="13886"/>
                    <a:pt x="2131" y="14457"/>
                  </a:cubicBezTo>
                  <a:cubicBezTo>
                    <a:pt x="2245" y="14571"/>
                    <a:pt x="2283" y="14685"/>
                    <a:pt x="2321" y="14837"/>
                  </a:cubicBezTo>
                  <a:cubicBezTo>
                    <a:pt x="3158" y="14229"/>
                    <a:pt x="3995" y="12555"/>
                    <a:pt x="4490" y="11223"/>
                  </a:cubicBezTo>
                  <a:cubicBezTo>
                    <a:pt x="4680" y="10767"/>
                    <a:pt x="4794" y="10310"/>
                    <a:pt x="4870" y="10044"/>
                  </a:cubicBezTo>
                  <a:cubicBezTo>
                    <a:pt x="5136" y="8750"/>
                    <a:pt x="4566" y="7837"/>
                    <a:pt x="4566" y="7837"/>
                  </a:cubicBezTo>
                  <a:lnTo>
                    <a:pt x="4566" y="7761"/>
                  </a:lnTo>
                  <a:cubicBezTo>
                    <a:pt x="4566" y="7761"/>
                    <a:pt x="6012" y="5517"/>
                    <a:pt x="6392" y="4413"/>
                  </a:cubicBezTo>
                  <a:cubicBezTo>
                    <a:pt x="6430" y="4223"/>
                    <a:pt x="6468" y="3995"/>
                    <a:pt x="6506" y="3728"/>
                  </a:cubicBezTo>
                  <a:lnTo>
                    <a:pt x="6506" y="3652"/>
                  </a:lnTo>
                  <a:cubicBezTo>
                    <a:pt x="6772" y="2625"/>
                    <a:pt x="6468" y="1294"/>
                    <a:pt x="5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4"/>
            <p:cNvSpPr/>
            <p:nvPr/>
          </p:nvSpPr>
          <p:spPr>
            <a:xfrm>
              <a:off x="7068448" y="1366817"/>
              <a:ext cx="534447" cy="1042868"/>
            </a:xfrm>
            <a:custGeom>
              <a:avLst/>
              <a:gdLst/>
              <a:ahLst/>
              <a:cxnLst/>
              <a:rect l="l" t="t" r="r" b="b"/>
              <a:pathLst>
                <a:path w="11110" h="21679" extrusionOk="0">
                  <a:moveTo>
                    <a:pt x="1294" y="4330"/>
                  </a:moveTo>
                  <a:cubicBezTo>
                    <a:pt x="1827" y="4330"/>
                    <a:pt x="2360" y="4749"/>
                    <a:pt x="2854" y="5624"/>
                  </a:cubicBezTo>
                  <a:cubicBezTo>
                    <a:pt x="2854" y="5738"/>
                    <a:pt x="2854" y="5776"/>
                    <a:pt x="2816" y="5814"/>
                  </a:cubicBezTo>
                  <a:lnTo>
                    <a:pt x="2778" y="5814"/>
                  </a:lnTo>
                  <a:cubicBezTo>
                    <a:pt x="2740" y="5814"/>
                    <a:pt x="2740" y="5814"/>
                    <a:pt x="2664" y="5776"/>
                  </a:cubicBezTo>
                  <a:cubicBezTo>
                    <a:pt x="2055" y="4825"/>
                    <a:pt x="1599" y="4559"/>
                    <a:pt x="1256" y="4559"/>
                  </a:cubicBezTo>
                  <a:cubicBezTo>
                    <a:pt x="914" y="4559"/>
                    <a:pt x="724" y="4825"/>
                    <a:pt x="724" y="4825"/>
                  </a:cubicBezTo>
                  <a:cubicBezTo>
                    <a:pt x="705" y="4844"/>
                    <a:pt x="676" y="4853"/>
                    <a:pt x="648" y="4853"/>
                  </a:cubicBezTo>
                  <a:cubicBezTo>
                    <a:pt x="619" y="4853"/>
                    <a:pt x="591" y="4844"/>
                    <a:pt x="571" y="4825"/>
                  </a:cubicBezTo>
                  <a:cubicBezTo>
                    <a:pt x="533" y="4749"/>
                    <a:pt x="533" y="4711"/>
                    <a:pt x="571" y="4673"/>
                  </a:cubicBezTo>
                  <a:cubicBezTo>
                    <a:pt x="571" y="4673"/>
                    <a:pt x="838" y="4330"/>
                    <a:pt x="1294" y="4330"/>
                  </a:cubicBezTo>
                  <a:close/>
                  <a:moveTo>
                    <a:pt x="1689" y="6514"/>
                  </a:moveTo>
                  <a:cubicBezTo>
                    <a:pt x="1743" y="6514"/>
                    <a:pt x="1803" y="6533"/>
                    <a:pt x="1865" y="6575"/>
                  </a:cubicBezTo>
                  <a:cubicBezTo>
                    <a:pt x="2093" y="6727"/>
                    <a:pt x="2283" y="7031"/>
                    <a:pt x="2283" y="7336"/>
                  </a:cubicBezTo>
                  <a:cubicBezTo>
                    <a:pt x="2255" y="7562"/>
                    <a:pt x="2142" y="7684"/>
                    <a:pt x="2008" y="7684"/>
                  </a:cubicBezTo>
                  <a:cubicBezTo>
                    <a:pt x="1962" y="7684"/>
                    <a:pt x="1914" y="7669"/>
                    <a:pt x="1865" y="7640"/>
                  </a:cubicBezTo>
                  <a:cubicBezTo>
                    <a:pt x="1637" y="7488"/>
                    <a:pt x="1446" y="7146"/>
                    <a:pt x="1446" y="6841"/>
                  </a:cubicBezTo>
                  <a:cubicBezTo>
                    <a:pt x="1446" y="6648"/>
                    <a:pt x="1547" y="6514"/>
                    <a:pt x="1689" y="6514"/>
                  </a:cubicBezTo>
                  <a:close/>
                  <a:moveTo>
                    <a:pt x="5588" y="8798"/>
                  </a:moveTo>
                  <a:cubicBezTo>
                    <a:pt x="5646" y="8798"/>
                    <a:pt x="5712" y="8817"/>
                    <a:pt x="5784" y="8858"/>
                  </a:cubicBezTo>
                  <a:cubicBezTo>
                    <a:pt x="6012" y="9010"/>
                    <a:pt x="6202" y="9314"/>
                    <a:pt x="6202" y="9618"/>
                  </a:cubicBezTo>
                  <a:cubicBezTo>
                    <a:pt x="6202" y="9806"/>
                    <a:pt x="6073" y="9943"/>
                    <a:pt x="5900" y="9943"/>
                  </a:cubicBezTo>
                  <a:cubicBezTo>
                    <a:pt x="5863" y="9943"/>
                    <a:pt x="5824" y="9936"/>
                    <a:pt x="5784" y="9923"/>
                  </a:cubicBezTo>
                  <a:cubicBezTo>
                    <a:pt x="5517" y="9771"/>
                    <a:pt x="5327" y="9428"/>
                    <a:pt x="5327" y="9162"/>
                  </a:cubicBezTo>
                  <a:cubicBezTo>
                    <a:pt x="5327" y="8939"/>
                    <a:pt x="5429" y="8798"/>
                    <a:pt x="5588" y="8798"/>
                  </a:cubicBezTo>
                  <a:close/>
                  <a:moveTo>
                    <a:pt x="3615" y="8211"/>
                  </a:moveTo>
                  <a:cubicBezTo>
                    <a:pt x="3691" y="8211"/>
                    <a:pt x="3729" y="8249"/>
                    <a:pt x="3729" y="8325"/>
                  </a:cubicBezTo>
                  <a:cubicBezTo>
                    <a:pt x="3729" y="8401"/>
                    <a:pt x="3387" y="10760"/>
                    <a:pt x="3387" y="11673"/>
                  </a:cubicBezTo>
                  <a:cubicBezTo>
                    <a:pt x="3387" y="12205"/>
                    <a:pt x="3691" y="12548"/>
                    <a:pt x="3957" y="12662"/>
                  </a:cubicBezTo>
                  <a:cubicBezTo>
                    <a:pt x="3999" y="12676"/>
                    <a:pt x="4041" y="12685"/>
                    <a:pt x="4085" y="12685"/>
                  </a:cubicBezTo>
                  <a:cubicBezTo>
                    <a:pt x="4160" y="12685"/>
                    <a:pt x="4241" y="12658"/>
                    <a:pt x="4338" y="12586"/>
                  </a:cubicBezTo>
                  <a:cubicBezTo>
                    <a:pt x="4357" y="12548"/>
                    <a:pt x="4385" y="12529"/>
                    <a:pt x="4414" y="12529"/>
                  </a:cubicBezTo>
                  <a:cubicBezTo>
                    <a:pt x="4442" y="12529"/>
                    <a:pt x="4471" y="12548"/>
                    <a:pt x="4490" y="12586"/>
                  </a:cubicBezTo>
                  <a:cubicBezTo>
                    <a:pt x="4528" y="12624"/>
                    <a:pt x="4528" y="12662"/>
                    <a:pt x="4490" y="12700"/>
                  </a:cubicBezTo>
                  <a:cubicBezTo>
                    <a:pt x="4376" y="12852"/>
                    <a:pt x="4224" y="12890"/>
                    <a:pt x="4034" y="12890"/>
                  </a:cubicBezTo>
                  <a:cubicBezTo>
                    <a:pt x="3995" y="12890"/>
                    <a:pt x="3919" y="12890"/>
                    <a:pt x="3843" y="12852"/>
                  </a:cubicBezTo>
                  <a:cubicBezTo>
                    <a:pt x="3539" y="12700"/>
                    <a:pt x="3158" y="12282"/>
                    <a:pt x="3158" y="11597"/>
                  </a:cubicBezTo>
                  <a:cubicBezTo>
                    <a:pt x="3158" y="10722"/>
                    <a:pt x="3425" y="8401"/>
                    <a:pt x="3501" y="8287"/>
                  </a:cubicBezTo>
                  <a:cubicBezTo>
                    <a:pt x="3501" y="8249"/>
                    <a:pt x="3539" y="8211"/>
                    <a:pt x="3615" y="8211"/>
                  </a:cubicBezTo>
                  <a:close/>
                  <a:moveTo>
                    <a:pt x="9633" y="11772"/>
                  </a:moveTo>
                  <a:cubicBezTo>
                    <a:pt x="9740" y="11772"/>
                    <a:pt x="9837" y="11807"/>
                    <a:pt x="9892" y="11863"/>
                  </a:cubicBezTo>
                  <a:cubicBezTo>
                    <a:pt x="10349" y="12129"/>
                    <a:pt x="10425" y="13080"/>
                    <a:pt x="10425" y="13195"/>
                  </a:cubicBezTo>
                  <a:cubicBezTo>
                    <a:pt x="10425" y="13233"/>
                    <a:pt x="10387" y="13271"/>
                    <a:pt x="10349" y="13271"/>
                  </a:cubicBezTo>
                  <a:cubicBezTo>
                    <a:pt x="10273" y="13271"/>
                    <a:pt x="10235" y="13233"/>
                    <a:pt x="10235" y="13195"/>
                  </a:cubicBezTo>
                  <a:cubicBezTo>
                    <a:pt x="10197" y="12890"/>
                    <a:pt x="10083" y="12167"/>
                    <a:pt x="9816" y="12015"/>
                  </a:cubicBezTo>
                  <a:cubicBezTo>
                    <a:pt x="9740" y="11939"/>
                    <a:pt x="9664" y="11939"/>
                    <a:pt x="9626" y="11939"/>
                  </a:cubicBezTo>
                  <a:cubicBezTo>
                    <a:pt x="9512" y="12015"/>
                    <a:pt x="9474" y="12053"/>
                    <a:pt x="9436" y="12129"/>
                  </a:cubicBezTo>
                  <a:cubicBezTo>
                    <a:pt x="9284" y="12434"/>
                    <a:pt x="9398" y="12928"/>
                    <a:pt x="9474" y="13195"/>
                  </a:cubicBezTo>
                  <a:cubicBezTo>
                    <a:pt x="9588" y="13233"/>
                    <a:pt x="9854" y="13461"/>
                    <a:pt x="9892" y="13803"/>
                  </a:cubicBezTo>
                  <a:cubicBezTo>
                    <a:pt x="9892" y="13994"/>
                    <a:pt x="9816" y="14184"/>
                    <a:pt x="9626" y="14374"/>
                  </a:cubicBezTo>
                  <a:lnTo>
                    <a:pt x="9550" y="14412"/>
                  </a:lnTo>
                  <a:cubicBezTo>
                    <a:pt x="9512" y="14412"/>
                    <a:pt x="9512" y="14412"/>
                    <a:pt x="9474" y="14374"/>
                  </a:cubicBezTo>
                  <a:cubicBezTo>
                    <a:pt x="9436" y="14336"/>
                    <a:pt x="9436" y="14260"/>
                    <a:pt x="9474" y="14222"/>
                  </a:cubicBezTo>
                  <a:cubicBezTo>
                    <a:pt x="9626" y="14070"/>
                    <a:pt x="9702" y="13955"/>
                    <a:pt x="9702" y="13841"/>
                  </a:cubicBezTo>
                  <a:cubicBezTo>
                    <a:pt x="9702" y="13575"/>
                    <a:pt x="9360" y="13385"/>
                    <a:pt x="9360" y="13385"/>
                  </a:cubicBezTo>
                  <a:lnTo>
                    <a:pt x="9322" y="13309"/>
                  </a:lnTo>
                  <a:cubicBezTo>
                    <a:pt x="9208" y="13271"/>
                    <a:pt x="8941" y="12510"/>
                    <a:pt x="9208" y="12091"/>
                  </a:cubicBezTo>
                  <a:cubicBezTo>
                    <a:pt x="9284" y="11939"/>
                    <a:pt x="9398" y="11863"/>
                    <a:pt x="9512" y="11787"/>
                  </a:cubicBezTo>
                  <a:cubicBezTo>
                    <a:pt x="9553" y="11777"/>
                    <a:pt x="9593" y="11772"/>
                    <a:pt x="9633" y="11772"/>
                  </a:cubicBezTo>
                  <a:close/>
                  <a:moveTo>
                    <a:pt x="3238" y="13788"/>
                  </a:moveTo>
                  <a:cubicBezTo>
                    <a:pt x="3276" y="13788"/>
                    <a:pt x="3322" y="13814"/>
                    <a:pt x="3349" y="13841"/>
                  </a:cubicBezTo>
                  <a:cubicBezTo>
                    <a:pt x="3349" y="13841"/>
                    <a:pt x="4069" y="14889"/>
                    <a:pt x="4841" y="14889"/>
                  </a:cubicBezTo>
                  <a:cubicBezTo>
                    <a:pt x="4901" y="14889"/>
                    <a:pt x="4962" y="14882"/>
                    <a:pt x="5023" y="14869"/>
                  </a:cubicBezTo>
                  <a:cubicBezTo>
                    <a:pt x="5061" y="14869"/>
                    <a:pt x="5099" y="14869"/>
                    <a:pt x="5137" y="14945"/>
                  </a:cubicBezTo>
                  <a:cubicBezTo>
                    <a:pt x="5137" y="14945"/>
                    <a:pt x="5099" y="14983"/>
                    <a:pt x="5061" y="14983"/>
                  </a:cubicBezTo>
                  <a:cubicBezTo>
                    <a:pt x="4947" y="14983"/>
                    <a:pt x="4870" y="15059"/>
                    <a:pt x="4832" y="15059"/>
                  </a:cubicBezTo>
                  <a:cubicBezTo>
                    <a:pt x="3957" y="15059"/>
                    <a:pt x="3197" y="13994"/>
                    <a:pt x="3158" y="13955"/>
                  </a:cubicBezTo>
                  <a:cubicBezTo>
                    <a:pt x="3120" y="13917"/>
                    <a:pt x="3158" y="13841"/>
                    <a:pt x="3197" y="13803"/>
                  </a:cubicBezTo>
                  <a:cubicBezTo>
                    <a:pt x="3208" y="13792"/>
                    <a:pt x="3222" y="13788"/>
                    <a:pt x="3238" y="13788"/>
                  </a:cubicBezTo>
                  <a:close/>
                  <a:moveTo>
                    <a:pt x="1957" y="0"/>
                  </a:moveTo>
                  <a:cubicBezTo>
                    <a:pt x="1655" y="0"/>
                    <a:pt x="1401" y="103"/>
                    <a:pt x="1218" y="260"/>
                  </a:cubicBezTo>
                  <a:cubicBezTo>
                    <a:pt x="1" y="1135"/>
                    <a:pt x="115" y="4102"/>
                    <a:pt x="115" y="4140"/>
                  </a:cubicBezTo>
                  <a:lnTo>
                    <a:pt x="115" y="4901"/>
                  </a:lnTo>
                  <a:cubicBezTo>
                    <a:pt x="115" y="10227"/>
                    <a:pt x="1865" y="15439"/>
                    <a:pt x="4262" y="17227"/>
                  </a:cubicBezTo>
                  <a:cubicBezTo>
                    <a:pt x="4753" y="17602"/>
                    <a:pt x="5259" y="17789"/>
                    <a:pt x="5771" y="17789"/>
                  </a:cubicBezTo>
                  <a:cubicBezTo>
                    <a:pt x="6091" y="17789"/>
                    <a:pt x="6413" y="17716"/>
                    <a:pt x="6735" y="17570"/>
                  </a:cubicBezTo>
                  <a:cubicBezTo>
                    <a:pt x="6746" y="17546"/>
                    <a:pt x="6758" y="17537"/>
                    <a:pt x="6770" y="17537"/>
                  </a:cubicBezTo>
                  <a:cubicBezTo>
                    <a:pt x="6796" y="17537"/>
                    <a:pt x="6823" y="17581"/>
                    <a:pt x="6849" y="17608"/>
                  </a:cubicBezTo>
                  <a:cubicBezTo>
                    <a:pt x="6925" y="17646"/>
                    <a:pt x="6849" y="17722"/>
                    <a:pt x="6811" y="17760"/>
                  </a:cubicBezTo>
                  <a:cubicBezTo>
                    <a:pt x="6468" y="17912"/>
                    <a:pt x="6088" y="17988"/>
                    <a:pt x="5784" y="17988"/>
                  </a:cubicBezTo>
                  <a:lnTo>
                    <a:pt x="5517" y="17988"/>
                  </a:lnTo>
                  <a:cubicBezTo>
                    <a:pt x="5517" y="18140"/>
                    <a:pt x="5593" y="18369"/>
                    <a:pt x="5593" y="18673"/>
                  </a:cubicBezTo>
                  <a:lnTo>
                    <a:pt x="6278" y="21678"/>
                  </a:lnTo>
                  <a:cubicBezTo>
                    <a:pt x="6610" y="21199"/>
                    <a:pt x="7692" y="20077"/>
                    <a:pt x="9628" y="20077"/>
                  </a:cubicBezTo>
                  <a:cubicBezTo>
                    <a:pt x="9690" y="20077"/>
                    <a:pt x="9752" y="20078"/>
                    <a:pt x="9816" y="20081"/>
                  </a:cubicBezTo>
                  <a:cubicBezTo>
                    <a:pt x="9626" y="18749"/>
                    <a:pt x="9093" y="15097"/>
                    <a:pt x="9093" y="15021"/>
                  </a:cubicBezTo>
                  <a:cubicBezTo>
                    <a:pt x="9093" y="14983"/>
                    <a:pt x="9093" y="14945"/>
                    <a:pt x="9131" y="14945"/>
                  </a:cubicBezTo>
                  <a:cubicBezTo>
                    <a:pt x="9208" y="14945"/>
                    <a:pt x="9246" y="14945"/>
                    <a:pt x="9284" y="14983"/>
                  </a:cubicBezTo>
                  <a:cubicBezTo>
                    <a:pt x="9284" y="14983"/>
                    <a:pt x="9556" y="15282"/>
                    <a:pt x="9847" y="15282"/>
                  </a:cubicBezTo>
                  <a:cubicBezTo>
                    <a:pt x="9900" y="15282"/>
                    <a:pt x="9954" y="15272"/>
                    <a:pt x="10006" y="15249"/>
                  </a:cubicBezTo>
                  <a:cubicBezTo>
                    <a:pt x="10615" y="14869"/>
                    <a:pt x="11110" y="13841"/>
                    <a:pt x="10577" y="12244"/>
                  </a:cubicBezTo>
                  <a:cubicBezTo>
                    <a:pt x="10387" y="11559"/>
                    <a:pt x="10044" y="11140"/>
                    <a:pt x="9626" y="10950"/>
                  </a:cubicBezTo>
                  <a:cubicBezTo>
                    <a:pt x="9398" y="10828"/>
                    <a:pt x="9176" y="10792"/>
                    <a:pt x="8991" y="10792"/>
                  </a:cubicBezTo>
                  <a:cubicBezTo>
                    <a:pt x="8714" y="10792"/>
                    <a:pt x="8523" y="10874"/>
                    <a:pt x="8523" y="10874"/>
                  </a:cubicBezTo>
                  <a:lnTo>
                    <a:pt x="8447" y="10874"/>
                  </a:lnTo>
                  <a:cubicBezTo>
                    <a:pt x="6392" y="9276"/>
                    <a:pt x="1408" y="4330"/>
                    <a:pt x="2398" y="69"/>
                  </a:cubicBezTo>
                  <a:cubicBezTo>
                    <a:pt x="2242" y="22"/>
                    <a:pt x="2095" y="0"/>
                    <a:pt x="1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4"/>
            <p:cNvSpPr/>
            <p:nvPr/>
          </p:nvSpPr>
          <p:spPr>
            <a:xfrm>
              <a:off x="7370467" y="2341428"/>
              <a:ext cx="217819" cy="205553"/>
            </a:xfrm>
            <a:custGeom>
              <a:avLst/>
              <a:gdLst/>
              <a:ahLst/>
              <a:cxnLst/>
              <a:rect l="l" t="t" r="r" b="b"/>
              <a:pathLst>
                <a:path w="4528" h="4273" extrusionOk="0">
                  <a:moveTo>
                    <a:pt x="3252" y="1"/>
                  </a:moveTo>
                  <a:cubicBezTo>
                    <a:pt x="1185" y="1"/>
                    <a:pt x="145" y="1356"/>
                    <a:pt x="0" y="1610"/>
                  </a:cubicBezTo>
                  <a:lnTo>
                    <a:pt x="837" y="4273"/>
                  </a:lnTo>
                  <a:cubicBezTo>
                    <a:pt x="951" y="4235"/>
                    <a:pt x="1294" y="4159"/>
                    <a:pt x="1712" y="4006"/>
                  </a:cubicBezTo>
                  <a:lnTo>
                    <a:pt x="1788" y="4006"/>
                  </a:lnTo>
                  <a:cubicBezTo>
                    <a:pt x="2093" y="3854"/>
                    <a:pt x="2549" y="3702"/>
                    <a:pt x="2930" y="3550"/>
                  </a:cubicBezTo>
                  <a:cubicBezTo>
                    <a:pt x="2930" y="3474"/>
                    <a:pt x="2968" y="3474"/>
                    <a:pt x="3006" y="3474"/>
                  </a:cubicBezTo>
                  <a:cubicBezTo>
                    <a:pt x="3690" y="3208"/>
                    <a:pt x="4299" y="2827"/>
                    <a:pt x="4527" y="2485"/>
                  </a:cubicBezTo>
                  <a:cubicBezTo>
                    <a:pt x="4261" y="963"/>
                    <a:pt x="3690" y="164"/>
                    <a:pt x="3576" y="12"/>
                  </a:cubicBezTo>
                  <a:cubicBezTo>
                    <a:pt x="3465" y="4"/>
                    <a:pt x="3357" y="1"/>
                    <a:pt x="3252"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4"/>
            <p:cNvSpPr/>
            <p:nvPr/>
          </p:nvSpPr>
          <p:spPr>
            <a:xfrm>
              <a:off x="7138011" y="1678505"/>
              <a:ext cx="42140" cy="59554"/>
            </a:xfrm>
            <a:custGeom>
              <a:avLst/>
              <a:gdLst/>
              <a:ahLst/>
              <a:cxnLst/>
              <a:rect l="l" t="t" r="r" b="b"/>
              <a:pathLst>
                <a:path w="876" h="1238" extrusionOk="0">
                  <a:moveTo>
                    <a:pt x="286" y="1"/>
                  </a:moveTo>
                  <a:cubicBezTo>
                    <a:pt x="238" y="1"/>
                    <a:pt x="191" y="20"/>
                    <a:pt x="153" y="58"/>
                  </a:cubicBezTo>
                  <a:cubicBezTo>
                    <a:pt x="39" y="96"/>
                    <a:pt x="0" y="248"/>
                    <a:pt x="0" y="362"/>
                  </a:cubicBezTo>
                  <a:cubicBezTo>
                    <a:pt x="0" y="667"/>
                    <a:pt x="191" y="1047"/>
                    <a:pt x="419" y="1199"/>
                  </a:cubicBezTo>
                  <a:cubicBezTo>
                    <a:pt x="457" y="1237"/>
                    <a:pt x="571" y="1237"/>
                    <a:pt x="609" y="1237"/>
                  </a:cubicBezTo>
                  <a:cubicBezTo>
                    <a:pt x="647" y="1237"/>
                    <a:pt x="723" y="1237"/>
                    <a:pt x="761" y="1199"/>
                  </a:cubicBezTo>
                  <a:cubicBezTo>
                    <a:pt x="837" y="1123"/>
                    <a:pt x="876" y="1009"/>
                    <a:pt x="876" y="857"/>
                  </a:cubicBezTo>
                  <a:cubicBezTo>
                    <a:pt x="837" y="514"/>
                    <a:pt x="647" y="210"/>
                    <a:pt x="419" y="58"/>
                  </a:cubicBezTo>
                  <a:cubicBezTo>
                    <a:pt x="381" y="20"/>
                    <a:pt x="333"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4"/>
            <p:cNvSpPr/>
            <p:nvPr/>
          </p:nvSpPr>
          <p:spPr>
            <a:xfrm>
              <a:off x="7328373" y="1786026"/>
              <a:ext cx="42140" cy="59987"/>
            </a:xfrm>
            <a:custGeom>
              <a:avLst/>
              <a:gdLst/>
              <a:ahLst/>
              <a:cxnLst/>
              <a:rect l="l" t="t" r="r" b="b"/>
              <a:pathLst>
                <a:path w="876" h="1247" extrusionOk="0">
                  <a:moveTo>
                    <a:pt x="266" y="1"/>
                  </a:moveTo>
                  <a:cubicBezTo>
                    <a:pt x="219" y="1"/>
                    <a:pt x="171" y="10"/>
                    <a:pt x="114" y="29"/>
                  </a:cubicBezTo>
                  <a:cubicBezTo>
                    <a:pt x="38" y="106"/>
                    <a:pt x="0" y="220"/>
                    <a:pt x="0" y="372"/>
                  </a:cubicBezTo>
                  <a:cubicBezTo>
                    <a:pt x="0" y="676"/>
                    <a:pt x="190" y="1057"/>
                    <a:pt x="419" y="1171"/>
                  </a:cubicBezTo>
                  <a:cubicBezTo>
                    <a:pt x="457" y="1247"/>
                    <a:pt x="571" y="1247"/>
                    <a:pt x="609" y="1247"/>
                  </a:cubicBezTo>
                  <a:cubicBezTo>
                    <a:pt x="647" y="1247"/>
                    <a:pt x="685" y="1247"/>
                    <a:pt x="761" y="1171"/>
                  </a:cubicBezTo>
                  <a:cubicBezTo>
                    <a:pt x="837" y="1133"/>
                    <a:pt x="875" y="981"/>
                    <a:pt x="875" y="866"/>
                  </a:cubicBezTo>
                  <a:cubicBezTo>
                    <a:pt x="799" y="562"/>
                    <a:pt x="609" y="182"/>
                    <a:pt x="419" y="29"/>
                  </a:cubicBezTo>
                  <a:cubicBezTo>
                    <a:pt x="362" y="10"/>
                    <a:pt x="314" y="1"/>
                    <a:pt x="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4"/>
            <p:cNvSpPr/>
            <p:nvPr/>
          </p:nvSpPr>
          <p:spPr>
            <a:xfrm>
              <a:off x="7218543" y="1758124"/>
              <a:ext cx="67780" cy="232491"/>
            </a:xfrm>
            <a:custGeom>
              <a:avLst/>
              <a:gdLst/>
              <a:ahLst/>
              <a:cxnLst/>
              <a:rect l="l" t="t" r="r" b="b"/>
              <a:pathLst>
                <a:path w="1409" h="4833" extrusionOk="0">
                  <a:moveTo>
                    <a:pt x="495" y="1"/>
                  </a:moveTo>
                  <a:cubicBezTo>
                    <a:pt x="419" y="1"/>
                    <a:pt x="343" y="77"/>
                    <a:pt x="343" y="115"/>
                  </a:cubicBezTo>
                  <a:cubicBezTo>
                    <a:pt x="267" y="686"/>
                    <a:pt x="38" y="2626"/>
                    <a:pt x="38" y="3425"/>
                  </a:cubicBezTo>
                  <a:cubicBezTo>
                    <a:pt x="0" y="4186"/>
                    <a:pt x="381" y="4642"/>
                    <a:pt x="685" y="4756"/>
                  </a:cubicBezTo>
                  <a:cubicBezTo>
                    <a:pt x="799" y="4832"/>
                    <a:pt x="837" y="4832"/>
                    <a:pt x="952" y="4832"/>
                  </a:cubicBezTo>
                  <a:cubicBezTo>
                    <a:pt x="1142" y="4832"/>
                    <a:pt x="1256" y="4718"/>
                    <a:pt x="1370" y="4566"/>
                  </a:cubicBezTo>
                  <a:cubicBezTo>
                    <a:pt x="1370" y="4528"/>
                    <a:pt x="1408" y="4528"/>
                    <a:pt x="1408" y="4490"/>
                  </a:cubicBezTo>
                  <a:cubicBezTo>
                    <a:pt x="1408" y="4452"/>
                    <a:pt x="1408" y="4452"/>
                    <a:pt x="1370" y="4376"/>
                  </a:cubicBezTo>
                  <a:cubicBezTo>
                    <a:pt x="1332" y="4376"/>
                    <a:pt x="1332" y="4338"/>
                    <a:pt x="1256" y="4338"/>
                  </a:cubicBezTo>
                  <a:cubicBezTo>
                    <a:pt x="1218" y="4338"/>
                    <a:pt x="1218" y="4338"/>
                    <a:pt x="1180" y="4376"/>
                  </a:cubicBezTo>
                  <a:cubicBezTo>
                    <a:pt x="1094" y="4461"/>
                    <a:pt x="1030" y="4504"/>
                    <a:pt x="939" y="4504"/>
                  </a:cubicBezTo>
                  <a:cubicBezTo>
                    <a:pt x="909" y="4504"/>
                    <a:pt x="875" y="4499"/>
                    <a:pt x="837" y="4490"/>
                  </a:cubicBezTo>
                  <a:cubicBezTo>
                    <a:pt x="533" y="4376"/>
                    <a:pt x="305" y="3995"/>
                    <a:pt x="305" y="3501"/>
                  </a:cubicBezTo>
                  <a:cubicBezTo>
                    <a:pt x="305" y="2588"/>
                    <a:pt x="647" y="191"/>
                    <a:pt x="647" y="153"/>
                  </a:cubicBezTo>
                  <a:cubicBezTo>
                    <a:pt x="647" y="115"/>
                    <a:pt x="647" y="77"/>
                    <a:pt x="609" y="77"/>
                  </a:cubicBezTo>
                  <a:cubicBezTo>
                    <a:pt x="609" y="1"/>
                    <a:pt x="533" y="1"/>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4"/>
            <p:cNvSpPr/>
            <p:nvPr/>
          </p:nvSpPr>
          <p:spPr>
            <a:xfrm>
              <a:off x="7220371" y="2024639"/>
              <a:ext cx="98856" cy="64797"/>
            </a:xfrm>
            <a:custGeom>
              <a:avLst/>
              <a:gdLst/>
              <a:ahLst/>
              <a:cxnLst/>
              <a:rect l="l" t="t" r="r" b="b"/>
              <a:pathLst>
                <a:path w="2055" h="1347" extrusionOk="0">
                  <a:moveTo>
                    <a:pt x="83" y="0"/>
                  </a:moveTo>
                  <a:cubicBezTo>
                    <a:pt x="64" y="0"/>
                    <a:pt x="49" y="5"/>
                    <a:pt x="39" y="15"/>
                  </a:cubicBezTo>
                  <a:cubicBezTo>
                    <a:pt x="0" y="15"/>
                    <a:pt x="0" y="91"/>
                    <a:pt x="0" y="129"/>
                  </a:cubicBezTo>
                  <a:lnTo>
                    <a:pt x="0" y="205"/>
                  </a:lnTo>
                  <a:cubicBezTo>
                    <a:pt x="39" y="281"/>
                    <a:pt x="799" y="1347"/>
                    <a:pt x="1674" y="1347"/>
                  </a:cubicBezTo>
                  <a:cubicBezTo>
                    <a:pt x="1751" y="1347"/>
                    <a:pt x="1865" y="1347"/>
                    <a:pt x="1941" y="1309"/>
                  </a:cubicBezTo>
                  <a:cubicBezTo>
                    <a:pt x="1979" y="1309"/>
                    <a:pt x="1979" y="1271"/>
                    <a:pt x="2055" y="1271"/>
                  </a:cubicBezTo>
                  <a:lnTo>
                    <a:pt x="2055" y="1157"/>
                  </a:lnTo>
                  <a:cubicBezTo>
                    <a:pt x="2055" y="1118"/>
                    <a:pt x="1979" y="1118"/>
                    <a:pt x="1979" y="1080"/>
                  </a:cubicBezTo>
                  <a:lnTo>
                    <a:pt x="1865" y="1080"/>
                  </a:lnTo>
                  <a:cubicBezTo>
                    <a:pt x="1800" y="1095"/>
                    <a:pt x="1736" y="1102"/>
                    <a:pt x="1673" y="1102"/>
                  </a:cubicBezTo>
                  <a:cubicBezTo>
                    <a:pt x="910" y="1102"/>
                    <a:pt x="229" y="126"/>
                    <a:pt x="229" y="91"/>
                  </a:cubicBezTo>
                  <a:cubicBezTo>
                    <a:pt x="201" y="36"/>
                    <a:pt x="132"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4"/>
            <p:cNvSpPr/>
            <p:nvPr/>
          </p:nvSpPr>
          <p:spPr>
            <a:xfrm>
              <a:off x="6969635" y="1157308"/>
              <a:ext cx="918757" cy="2244291"/>
            </a:xfrm>
            <a:custGeom>
              <a:avLst/>
              <a:gdLst/>
              <a:ahLst/>
              <a:cxnLst/>
              <a:rect l="l" t="t" r="r" b="b"/>
              <a:pathLst>
                <a:path w="19099" h="46654" extrusionOk="0">
                  <a:moveTo>
                    <a:pt x="2228" y="250"/>
                  </a:moveTo>
                  <a:cubicBezTo>
                    <a:pt x="3133" y="250"/>
                    <a:pt x="4226" y="1024"/>
                    <a:pt x="4946" y="2294"/>
                  </a:cubicBezTo>
                  <a:cubicBezTo>
                    <a:pt x="5022" y="2332"/>
                    <a:pt x="5022" y="2332"/>
                    <a:pt x="5060" y="2332"/>
                  </a:cubicBezTo>
                  <a:cubicBezTo>
                    <a:pt x="5098" y="2332"/>
                    <a:pt x="5174" y="2294"/>
                    <a:pt x="5174" y="2294"/>
                  </a:cubicBezTo>
                  <a:cubicBezTo>
                    <a:pt x="5403" y="1913"/>
                    <a:pt x="5783" y="1723"/>
                    <a:pt x="6240" y="1647"/>
                  </a:cubicBezTo>
                  <a:lnTo>
                    <a:pt x="6316" y="1647"/>
                  </a:lnTo>
                  <a:cubicBezTo>
                    <a:pt x="7761" y="1647"/>
                    <a:pt x="10044" y="3435"/>
                    <a:pt x="12098" y="6174"/>
                  </a:cubicBezTo>
                  <a:cubicBezTo>
                    <a:pt x="14952" y="10017"/>
                    <a:pt x="16664" y="15990"/>
                    <a:pt x="14495" y="19908"/>
                  </a:cubicBezTo>
                  <a:cubicBezTo>
                    <a:pt x="14001" y="20783"/>
                    <a:pt x="13354" y="21202"/>
                    <a:pt x="12783" y="21544"/>
                  </a:cubicBezTo>
                  <a:cubicBezTo>
                    <a:pt x="12403" y="21773"/>
                    <a:pt x="12022" y="22001"/>
                    <a:pt x="11832" y="22343"/>
                  </a:cubicBezTo>
                  <a:cubicBezTo>
                    <a:pt x="11680" y="21278"/>
                    <a:pt x="11528" y="20213"/>
                    <a:pt x="11452" y="19718"/>
                  </a:cubicBezTo>
                  <a:lnTo>
                    <a:pt x="11452" y="19718"/>
                  </a:lnTo>
                  <a:cubicBezTo>
                    <a:pt x="11566" y="19787"/>
                    <a:pt x="11707" y="19841"/>
                    <a:pt x="11852" y="19841"/>
                  </a:cubicBezTo>
                  <a:cubicBezTo>
                    <a:pt x="11948" y="19841"/>
                    <a:pt x="12045" y="19817"/>
                    <a:pt x="12137" y="19756"/>
                  </a:cubicBezTo>
                  <a:cubicBezTo>
                    <a:pt x="12821" y="19338"/>
                    <a:pt x="13392" y="18272"/>
                    <a:pt x="12821" y="16484"/>
                  </a:cubicBezTo>
                  <a:cubicBezTo>
                    <a:pt x="12593" y="15800"/>
                    <a:pt x="12251" y="15305"/>
                    <a:pt x="11756" y="15077"/>
                  </a:cubicBezTo>
                  <a:cubicBezTo>
                    <a:pt x="11522" y="14933"/>
                    <a:pt x="11279" y="14891"/>
                    <a:pt x="11068" y="14891"/>
                  </a:cubicBezTo>
                  <a:cubicBezTo>
                    <a:pt x="10834" y="14891"/>
                    <a:pt x="10639" y="14943"/>
                    <a:pt x="10539" y="14963"/>
                  </a:cubicBezTo>
                  <a:cubicBezTo>
                    <a:pt x="8522" y="13403"/>
                    <a:pt x="3577" y="8495"/>
                    <a:pt x="4680" y="4424"/>
                  </a:cubicBezTo>
                  <a:cubicBezTo>
                    <a:pt x="4680" y="4386"/>
                    <a:pt x="4680" y="4272"/>
                    <a:pt x="4604" y="4234"/>
                  </a:cubicBezTo>
                  <a:cubicBezTo>
                    <a:pt x="4351" y="4160"/>
                    <a:pt x="4127" y="4120"/>
                    <a:pt x="3921" y="4120"/>
                  </a:cubicBezTo>
                  <a:cubicBezTo>
                    <a:pt x="3600" y="4120"/>
                    <a:pt x="3322" y="4216"/>
                    <a:pt x="3044" y="4424"/>
                  </a:cubicBezTo>
                  <a:cubicBezTo>
                    <a:pt x="2093" y="5147"/>
                    <a:pt x="1941" y="7049"/>
                    <a:pt x="1865" y="7924"/>
                  </a:cubicBezTo>
                  <a:cubicBezTo>
                    <a:pt x="1408" y="6935"/>
                    <a:pt x="343" y="4653"/>
                    <a:pt x="609" y="2522"/>
                  </a:cubicBezTo>
                  <a:cubicBezTo>
                    <a:pt x="723" y="1229"/>
                    <a:pt x="1180" y="468"/>
                    <a:pt x="1941" y="278"/>
                  </a:cubicBezTo>
                  <a:cubicBezTo>
                    <a:pt x="2034" y="259"/>
                    <a:pt x="2130" y="250"/>
                    <a:pt x="2228" y="250"/>
                  </a:cubicBezTo>
                  <a:close/>
                  <a:moveTo>
                    <a:pt x="6257" y="22996"/>
                  </a:moveTo>
                  <a:cubicBezTo>
                    <a:pt x="6334" y="22996"/>
                    <a:pt x="6417" y="23006"/>
                    <a:pt x="6506" y="23028"/>
                  </a:cubicBezTo>
                  <a:cubicBezTo>
                    <a:pt x="6202" y="23104"/>
                    <a:pt x="5973" y="23256"/>
                    <a:pt x="5745" y="23484"/>
                  </a:cubicBezTo>
                  <a:lnTo>
                    <a:pt x="5365" y="23484"/>
                  </a:lnTo>
                  <a:cubicBezTo>
                    <a:pt x="5441" y="23294"/>
                    <a:pt x="5593" y="23180"/>
                    <a:pt x="5783" y="23104"/>
                  </a:cubicBezTo>
                  <a:cubicBezTo>
                    <a:pt x="5918" y="23050"/>
                    <a:pt x="6071" y="22996"/>
                    <a:pt x="6257" y="22996"/>
                  </a:cubicBezTo>
                  <a:close/>
                  <a:moveTo>
                    <a:pt x="5479" y="23789"/>
                  </a:moveTo>
                  <a:cubicBezTo>
                    <a:pt x="5403" y="23903"/>
                    <a:pt x="5365" y="24055"/>
                    <a:pt x="5251" y="24207"/>
                  </a:cubicBezTo>
                  <a:cubicBezTo>
                    <a:pt x="5174" y="24474"/>
                    <a:pt x="5022" y="24968"/>
                    <a:pt x="4870" y="25691"/>
                  </a:cubicBezTo>
                  <a:cubicBezTo>
                    <a:pt x="4870" y="25349"/>
                    <a:pt x="4908" y="25044"/>
                    <a:pt x="4908" y="24778"/>
                  </a:cubicBezTo>
                  <a:cubicBezTo>
                    <a:pt x="4984" y="24398"/>
                    <a:pt x="5060" y="24055"/>
                    <a:pt x="5174" y="23827"/>
                  </a:cubicBezTo>
                  <a:cubicBezTo>
                    <a:pt x="5251" y="23789"/>
                    <a:pt x="5365" y="23789"/>
                    <a:pt x="5479" y="23789"/>
                  </a:cubicBezTo>
                  <a:close/>
                  <a:moveTo>
                    <a:pt x="3918" y="4364"/>
                  </a:moveTo>
                  <a:cubicBezTo>
                    <a:pt x="4053" y="4364"/>
                    <a:pt x="4193" y="4385"/>
                    <a:pt x="4337" y="4424"/>
                  </a:cubicBezTo>
                  <a:cubicBezTo>
                    <a:pt x="3348" y="8685"/>
                    <a:pt x="8408" y="13631"/>
                    <a:pt x="10386" y="15191"/>
                  </a:cubicBezTo>
                  <a:cubicBezTo>
                    <a:pt x="10406" y="15229"/>
                    <a:pt x="10434" y="15248"/>
                    <a:pt x="10463" y="15248"/>
                  </a:cubicBezTo>
                  <a:cubicBezTo>
                    <a:pt x="10491" y="15248"/>
                    <a:pt x="10520" y="15229"/>
                    <a:pt x="10539" y="15191"/>
                  </a:cubicBezTo>
                  <a:cubicBezTo>
                    <a:pt x="10539" y="15191"/>
                    <a:pt x="10703" y="15132"/>
                    <a:pt x="10947" y="15132"/>
                  </a:cubicBezTo>
                  <a:cubicBezTo>
                    <a:pt x="11142" y="15132"/>
                    <a:pt x="11388" y="15170"/>
                    <a:pt x="11642" y="15305"/>
                  </a:cubicBezTo>
                  <a:cubicBezTo>
                    <a:pt x="12060" y="15495"/>
                    <a:pt x="12327" y="15914"/>
                    <a:pt x="12593" y="16599"/>
                  </a:cubicBezTo>
                  <a:cubicBezTo>
                    <a:pt x="13088" y="18196"/>
                    <a:pt x="12631" y="19186"/>
                    <a:pt x="12022" y="19528"/>
                  </a:cubicBezTo>
                  <a:cubicBezTo>
                    <a:pt x="11966" y="19563"/>
                    <a:pt x="11907" y="19577"/>
                    <a:pt x="11848" y="19577"/>
                  </a:cubicBezTo>
                  <a:cubicBezTo>
                    <a:pt x="11590" y="19577"/>
                    <a:pt x="11338" y="19300"/>
                    <a:pt x="11338" y="19300"/>
                  </a:cubicBezTo>
                  <a:cubicBezTo>
                    <a:pt x="11300" y="19262"/>
                    <a:pt x="11262" y="19262"/>
                    <a:pt x="11185" y="19262"/>
                  </a:cubicBezTo>
                  <a:cubicBezTo>
                    <a:pt x="11147" y="19300"/>
                    <a:pt x="11109" y="19338"/>
                    <a:pt x="11109" y="19376"/>
                  </a:cubicBezTo>
                  <a:cubicBezTo>
                    <a:pt x="11185" y="20022"/>
                    <a:pt x="11642" y="23104"/>
                    <a:pt x="11832" y="24398"/>
                  </a:cubicBezTo>
                  <a:lnTo>
                    <a:pt x="11566" y="24398"/>
                  </a:lnTo>
                  <a:cubicBezTo>
                    <a:pt x="9778" y="24398"/>
                    <a:pt x="8675" y="25387"/>
                    <a:pt x="8294" y="25919"/>
                  </a:cubicBezTo>
                  <a:lnTo>
                    <a:pt x="7647" y="22914"/>
                  </a:lnTo>
                  <a:cubicBezTo>
                    <a:pt x="7647" y="22609"/>
                    <a:pt x="7571" y="22419"/>
                    <a:pt x="7571" y="22305"/>
                  </a:cubicBezTo>
                  <a:lnTo>
                    <a:pt x="7761" y="22305"/>
                  </a:lnTo>
                  <a:cubicBezTo>
                    <a:pt x="8104" y="22305"/>
                    <a:pt x="8484" y="22191"/>
                    <a:pt x="8827" y="22077"/>
                  </a:cubicBezTo>
                  <a:cubicBezTo>
                    <a:pt x="8865" y="22077"/>
                    <a:pt x="8865" y="22001"/>
                    <a:pt x="8903" y="21963"/>
                  </a:cubicBezTo>
                  <a:lnTo>
                    <a:pt x="8903" y="21887"/>
                  </a:lnTo>
                  <a:cubicBezTo>
                    <a:pt x="8875" y="21831"/>
                    <a:pt x="8847" y="21796"/>
                    <a:pt x="8789" y="21796"/>
                  </a:cubicBezTo>
                  <a:cubicBezTo>
                    <a:pt x="8768" y="21796"/>
                    <a:pt x="8743" y="21800"/>
                    <a:pt x="8713" y="21811"/>
                  </a:cubicBezTo>
                  <a:cubicBezTo>
                    <a:pt x="8390" y="21964"/>
                    <a:pt x="8068" y="22043"/>
                    <a:pt x="7746" y="22043"/>
                  </a:cubicBezTo>
                  <a:cubicBezTo>
                    <a:pt x="7269" y="22043"/>
                    <a:pt x="6793" y="21870"/>
                    <a:pt x="6316" y="21506"/>
                  </a:cubicBezTo>
                  <a:cubicBezTo>
                    <a:pt x="3881" y="19718"/>
                    <a:pt x="2169" y="14544"/>
                    <a:pt x="2169" y="9218"/>
                  </a:cubicBezTo>
                  <a:lnTo>
                    <a:pt x="2169" y="8457"/>
                  </a:lnTo>
                  <a:cubicBezTo>
                    <a:pt x="2169" y="8419"/>
                    <a:pt x="2055" y="5490"/>
                    <a:pt x="3196" y="4615"/>
                  </a:cubicBezTo>
                  <a:cubicBezTo>
                    <a:pt x="3420" y="4440"/>
                    <a:pt x="3661" y="4364"/>
                    <a:pt x="3918" y="4364"/>
                  </a:cubicBezTo>
                  <a:close/>
                  <a:moveTo>
                    <a:pt x="7381" y="23180"/>
                  </a:moveTo>
                  <a:lnTo>
                    <a:pt x="8104" y="26224"/>
                  </a:lnTo>
                  <a:lnTo>
                    <a:pt x="7077" y="27441"/>
                  </a:lnTo>
                  <a:cubicBezTo>
                    <a:pt x="6963" y="27061"/>
                    <a:pt x="6696" y="26148"/>
                    <a:pt x="6620" y="25273"/>
                  </a:cubicBezTo>
                  <a:lnTo>
                    <a:pt x="6620" y="25235"/>
                  </a:lnTo>
                  <a:lnTo>
                    <a:pt x="6620" y="24892"/>
                  </a:lnTo>
                  <a:cubicBezTo>
                    <a:pt x="6544" y="23979"/>
                    <a:pt x="7001" y="23484"/>
                    <a:pt x="7305" y="23256"/>
                  </a:cubicBezTo>
                  <a:cubicBezTo>
                    <a:pt x="7343" y="23180"/>
                    <a:pt x="7343" y="23180"/>
                    <a:pt x="7381" y="23180"/>
                  </a:cubicBezTo>
                  <a:close/>
                  <a:moveTo>
                    <a:pt x="5974" y="21828"/>
                  </a:moveTo>
                  <a:cubicBezTo>
                    <a:pt x="6298" y="21828"/>
                    <a:pt x="6586" y="21935"/>
                    <a:pt x="6696" y="21963"/>
                  </a:cubicBezTo>
                  <a:cubicBezTo>
                    <a:pt x="6848" y="22077"/>
                    <a:pt x="7115" y="22153"/>
                    <a:pt x="7305" y="22191"/>
                  </a:cubicBezTo>
                  <a:cubicBezTo>
                    <a:pt x="7305" y="22343"/>
                    <a:pt x="7305" y="22533"/>
                    <a:pt x="7343" y="22838"/>
                  </a:cubicBezTo>
                  <a:cubicBezTo>
                    <a:pt x="7305" y="22914"/>
                    <a:pt x="7267" y="22914"/>
                    <a:pt x="7191" y="22952"/>
                  </a:cubicBezTo>
                  <a:lnTo>
                    <a:pt x="7115" y="22952"/>
                  </a:lnTo>
                  <a:cubicBezTo>
                    <a:pt x="7012" y="22900"/>
                    <a:pt x="6646" y="22726"/>
                    <a:pt x="6232" y="22726"/>
                  </a:cubicBezTo>
                  <a:cubicBezTo>
                    <a:pt x="6035" y="22726"/>
                    <a:pt x="5827" y="22766"/>
                    <a:pt x="5631" y="22876"/>
                  </a:cubicBezTo>
                  <a:cubicBezTo>
                    <a:pt x="5327" y="23028"/>
                    <a:pt x="5098" y="23256"/>
                    <a:pt x="4946" y="23599"/>
                  </a:cubicBezTo>
                  <a:lnTo>
                    <a:pt x="4946" y="23637"/>
                  </a:lnTo>
                  <a:cubicBezTo>
                    <a:pt x="4832" y="23903"/>
                    <a:pt x="4718" y="24283"/>
                    <a:pt x="4680" y="24740"/>
                  </a:cubicBezTo>
                  <a:cubicBezTo>
                    <a:pt x="4490" y="26110"/>
                    <a:pt x="4680" y="27479"/>
                    <a:pt x="4794" y="27898"/>
                  </a:cubicBezTo>
                  <a:cubicBezTo>
                    <a:pt x="4680" y="27860"/>
                    <a:pt x="4642" y="27860"/>
                    <a:pt x="4604" y="27860"/>
                  </a:cubicBezTo>
                  <a:lnTo>
                    <a:pt x="4452" y="27860"/>
                  </a:lnTo>
                  <a:cubicBezTo>
                    <a:pt x="4223" y="25881"/>
                    <a:pt x="4071" y="24207"/>
                    <a:pt x="4718" y="22724"/>
                  </a:cubicBezTo>
                  <a:cubicBezTo>
                    <a:pt x="4908" y="22267"/>
                    <a:pt x="5251" y="21963"/>
                    <a:pt x="5593" y="21887"/>
                  </a:cubicBezTo>
                  <a:cubicBezTo>
                    <a:pt x="5720" y="21844"/>
                    <a:pt x="5850" y="21828"/>
                    <a:pt x="5974" y="21828"/>
                  </a:cubicBezTo>
                  <a:close/>
                  <a:moveTo>
                    <a:pt x="4071" y="27479"/>
                  </a:moveTo>
                  <a:cubicBezTo>
                    <a:pt x="4109" y="27631"/>
                    <a:pt x="4109" y="27822"/>
                    <a:pt x="4147" y="28050"/>
                  </a:cubicBezTo>
                  <a:cubicBezTo>
                    <a:pt x="4109" y="28088"/>
                    <a:pt x="4071" y="28164"/>
                    <a:pt x="3957" y="28202"/>
                  </a:cubicBezTo>
                  <a:cubicBezTo>
                    <a:pt x="4033" y="27974"/>
                    <a:pt x="4033" y="27707"/>
                    <a:pt x="4071" y="27479"/>
                  </a:cubicBezTo>
                  <a:close/>
                  <a:moveTo>
                    <a:pt x="6848" y="23256"/>
                  </a:moveTo>
                  <a:cubicBezTo>
                    <a:pt x="6544" y="23599"/>
                    <a:pt x="6202" y="24093"/>
                    <a:pt x="6240" y="24854"/>
                  </a:cubicBezTo>
                  <a:cubicBezTo>
                    <a:pt x="6316" y="24968"/>
                    <a:pt x="6316" y="25044"/>
                    <a:pt x="6316" y="25196"/>
                  </a:cubicBezTo>
                  <a:cubicBezTo>
                    <a:pt x="6202" y="25387"/>
                    <a:pt x="5745" y="26376"/>
                    <a:pt x="5479" y="28430"/>
                  </a:cubicBezTo>
                  <a:cubicBezTo>
                    <a:pt x="5365" y="28278"/>
                    <a:pt x="5212" y="28202"/>
                    <a:pt x="5060" y="28088"/>
                  </a:cubicBezTo>
                  <a:lnTo>
                    <a:pt x="5022" y="28088"/>
                  </a:lnTo>
                  <a:cubicBezTo>
                    <a:pt x="5022" y="28012"/>
                    <a:pt x="4908" y="27631"/>
                    <a:pt x="4870" y="27137"/>
                  </a:cubicBezTo>
                  <a:cubicBezTo>
                    <a:pt x="5060" y="25729"/>
                    <a:pt x="5289" y="24778"/>
                    <a:pt x="5479" y="24283"/>
                  </a:cubicBezTo>
                  <a:cubicBezTo>
                    <a:pt x="5859" y="23408"/>
                    <a:pt x="6506" y="23256"/>
                    <a:pt x="6848" y="23256"/>
                  </a:cubicBezTo>
                  <a:close/>
                  <a:moveTo>
                    <a:pt x="11592" y="24653"/>
                  </a:moveTo>
                  <a:cubicBezTo>
                    <a:pt x="11695" y="24653"/>
                    <a:pt x="11800" y="24656"/>
                    <a:pt x="11908" y="24664"/>
                  </a:cubicBezTo>
                  <a:cubicBezTo>
                    <a:pt x="12060" y="24854"/>
                    <a:pt x="12593" y="25615"/>
                    <a:pt x="12859" y="27099"/>
                  </a:cubicBezTo>
                  <a:cubicBezTo>
                    <a:pt x="12669" y="27403"/>
                    <a:pt x="12137" y="27669"/>
                    <a:pt x="11376" y="28050"/>
                  </a:cubicBezTo>
                  <a:cubicBezTo>
                    <a:pt x="11338" y="28050"/>
                    <a:pt x="11300" y="28050"/>
                    <a:pt x="11300" y="28088"/>
                  </a:cubicBezTo>
                  <a:cubicBezTo>
                    <a:pt x="10957" y="28240"/>
                    <a:pt x="10577" y="28392"/>
                    <a:pt x="10158" y="28582"/>
                  </a:cubicBezTo>
                  <a:cubicBezTo>
                    <a:pt x="10120" y="28582"/>
                    <a:pt x="10120" y="28582"/>
                    <a:pt x="10044" y="28620"/>
                  </a:cubicBezTo>
                  <a:cubicBezTo>
                    <a:pt x="9664" y="28773"/>
                    <a:pt x="9359" y="28849"/>
                    <a:pt x="9207" y="28925"/>
                  </a:cubicBezTo>
                  <a:lnTo>
                    <a:pt x="8408" y="26300"/>
                  </a:lnTo>
                  <a:cubicBezTo>
                    <a:pt x="8589" y="25974"/>
                    <a:pt x="9629" y="24653"/>
                    <a:pt x="11592" y="24653"/>
                  </a:cubicBezTo>
                  <a:close/>
                  <a:moveTo>
                    <a:pt x="12859" y="27517"/>
                  </a:moveTo>
                  <a:cubicBezTo>
                    <a:pt x="12859" y="27822"/>
                    <a:pt x="12707" y="28202"/>
                    <a:pt x="12517" y="28582"/>
                  </a:cubicBezTo>
                  <a:cubicBezTo>
                    <a:pt x="12251" y="29191"/>
                    <a:pt x="11908" y="29724"/>
                    <a:pt x="11566" y="30180"/>
                  </a:cubicBezTo>
                  <a:lnTo>
                    <a:pt x="11490" y="28316"/>
                  </a:lnTo>
                  <a:cubicBezTo>
                    <a:pt x="12137" y="28050"/>
                    <a:pt x="12555" y="27783"/>
                    <a:pt x="12859" y="27517"/>
                  </a:cubicBezTo>
                  <a:close/>
                  <a:moveTo>
                    <a:pt x="4528" y="28240"/>
                  </a:moveTo>
                  <a:cubicBezTo>
                    <a:pt x="4642" y="28240"/>
                    <a:pt x="4718" y="28278"/>
                    <a:pt x="4870" y="28316"/>
                  </a:cubicBezTo>
                  <a:cubicBezTo>
                    <a:pt x="5251" y="28620"/>
                    <a:pt x="5555" y="29191"/>
                    <a:pt x="5555" y="29724"/>
                  </a:cubicBezTo>
                  <a:cubicBezTo>
                    <a:pt x="5555" y="29952"/>
                    <a:pt x="5441" y="30142"/>
                    <a:pt x="5365" y="30218"/>
                  </a:cubicBezTo>
                  <a:cubicBezTo>
                    <a:pt x="5313" y="30253"/>
                    <a:pt x="5254" y="30271"/>
                    <a:pt x="5195" y="30271"/>
                  </a:cubicBezTo>
                  <a:cubicBezTo>
                    <a:pt x="5121" y="30271"/>
                    <a:pt x="5047" y="30243"/>
                    <a:pt x="4984" y="30180"/>
                  </a:cubicBezTo>
                  <a:cubicBezTo>
                    <a:pt x="4528" y="29952"/>
                    <a:pt x="4223" y="29267"/>
                    <a:pt x="4223" y="28773"/>
                  </a:cubicBezTo>
                  <a:cubicBezTo>
                    <a:pt x="4223" y="28506"/>
                    <a:pt x="4261" y="28392"/>
                    <a:pt x="4337" y="28278"/>
                  </a:cubicBezTo>
                  <a:cubicBezTo>
                    <a:pt x="4414" y="28240"/>
                    <a:pt x="4490" y="28240"/>
                    <a:pt x="4528" y="28240"/>
                  </a:cubicBezTo>
                  <a:close/>
                  <a:moveTo>
                    <a:pt x="11262" y="28430"/>
                  </a:moveTo>
                  <a:lnTo>
                    <a:pt x="11338" y="30523"/>
                  </a:lnTo>
                  <a:cubicBezTo>
                    <a:pt x="11262" y="30675"/>
                    <a:pt x="11147" y="30713"/>
                    <a:pt x="11109" y="30751"/>
                  </a:cubicBezTo>
                  <a:cubicBezTo>
                    <a:pt x="10957" y="30637"/>
                    <a:pt x="10615" y="30447"/>
                    <a:pt x="10234" y="30370"/>
                  </a:cubicBezTo>
                  <a:lnTo>
                    <a:pt x="10196" y="30370"/>
                  </a:lnTo>
                  <a:cubicBezTo>
                    <a:pt x="10158" y="30370"/>
                    <a:pt x="10044" y="30370"/>
                    <a:pt x="9968" y="30447"/>
                  </a:cubicBezTo>
                  <a:cubicBezTo>
                    <a:pt x="10044" y="29610"/>
                    <a:pt x="10120" y="29039"/>
                    <a:pt x="10158" y="28811"/>
                  </a:cubicBezTo>
                  <a:cubicBezTo>
                    <a:pt x="10577" y="28735"/>
                    <a:pt x="10919" y="28582"/>
                    <a:pt x="11262" y="28430"/>
                  </a:cubicBezTo>
                  <a:close/>
                  <a:moveTo>
                    <a:pt x="11824" y="31507"/>
                  </a:moveTo>
                  <a:lnTo>
                    <a:pt x="11824" y="31507"/>
                  </a:lnTo>
                  <a:cubicBezTo>
                    <a:pt x="11814" y="31523"/>
                    <a:pt x="11803" y="31537"/>
                    <a:pt x="11794" y="31550"/>
                  </a:cubicBezTo>
                  <a:cubicBezTo>
                    <a:pt x="11794" y="31550"/>
                    <a:pt x="11795" y="31551"/>
                    <a:pt x="11795" y="31552"/>
                  </a:cubicBezTo>
                  <a:lnTo>
                    <a:pt x="11795" y="31552"/>
                  </a:lnTo>
                  <a:cubicBezTo>
                    <a:pt x="11804" y="31538"/>
                    <a:pt x="11814" y="31523"/>
                    <a:pt x="11824" y="31507"/>
                  </a:cubicBezTo>
                  <a:close/>
                  <a:moveTo>
                    <a:pt x="5897" y="31527"/>
                  </a:moveTo>
                  <a:cubicBezTo>
                    <a:pt x="5885" y="31535"/>
                    <a:pt x="5872" y="31543"/>
                    <a:pt x="5859" y="31550"/>
                  </a:cubicBezTo>
                  <a:cubicBezTo>
                    <a:pt x="5783" y="31626"/>
                    <a:pt x="5669" y="31664"/>
                    <a:pt x="5593" y="31664"/>
                  </a:cubicBezTo>
                  <a:cubicBezTo>
                    <a:pt x="5593" y="31667"/>
                    <a:pt x="5593" y="31671"/>
                    <a:pt x="5593" y="31674"/>
                  </a:cubicBezTo>
                  <a:lnTo>
                    <a:pt x="5593" y="31674"/>
                  </a:lnTo>
                  <a:cubicBezTo>
                    <a:pt x="5661" y="31666"/>
                    <a:pt x="5724" y="31650"/>
                    <a:pt x="5783" y="31626"/>
                  </a:cubicBezTo>
                  <a:cubicBezTo>
                    <a:pt x="5824" y="31599"/>
                    <a:pt x="5862" y="31566"/>
                    <a:pt x="5897" y="31527"/>
                  </a:cubicBezTo>
                  <a:close/>
                  <a:moveTo>
                    <a:pt x="9355" y="32084"/>
                  </a:moveTo>
                  <a:lnTo>
                    <a:pt x="9355" y="32084"/>
                  </a:lnTo>
                  <a:cubicBezTo>
                    <a:pt x="9164" y="32294"/>
                    <a:pt x="8979" y="32558"/>
                    <a:pt x="8751" y="32843"/>
                  </a:cubicBezTo>
                  <a:cubicBezTo>
                    <a:pt x="8571" y="33107"/>
                    <a:pt x="8421" y="33363"/>
                    <a:pt x="8294" y="33607"/>
                  </a:cubicBezTo>
                  <a:lnTo>
                    <a:pt x="8294" y="33607"/>
                  </a:lnTo>
                  <a:cubicBezTo>
                    <a:pt x="8415" y="33397"/>
                    <a:pt x="8553" y="33180"/>
                    <a:pt x="8713" y="32957"/>
                  </a:cubicBezTo>
                  <a:cubicBezTo>
                    <a:pt x="8941" y="32635"/>
                    <a:pt x="9151" y="32336"/>
                    <a:pt x="9355" y="32084"/>
                  </a:cubicBezTo>
                  <a:close/>
                  <a:moveTo>
                    <a:pt x="10425" y="31588"/>
                  </a:moveTo>
                  <a:cubicBezTo>
                    <a:pt x="10615" y="31588"/>
                    <a:pt x="10805" y="31702"/>
                    <a:pt x="10995" y="31968"/>
                  </a:cubicBezTo>
                  <a:cubicBezTo>
                    <a:pt x="11718" y="32919"/>
                    <a:pt x="11185" y="34327"/>
                    <a:pt x="10615" y="35430"/>
                  </a:cubicBezTo>
                  <a:cubicBezTo>
                    <a:pt x="10425" y="35773"/>
                    <a:pt x="10310" y="36153"/>
                    <a:pt x="10158" y="36381"/>
                  </a:cubicBezTo>
                  <a:cubicBezTo>
                    <a:pt x="10044" y="36610"/>
                    <a:pt x="9968" y="36800"/>
                    <a:pt x="9854" y="36990"/>
                  </a:cubicBezTo>
                  <a:lnTo>
                    <a:pt x="9854" y="33909"/>
                  </a:lnTo>
                  <a:cubicBezTo>
                    <a:pt x="9854" y="33224"/>
                    <a:pt x="9854" y="32539"/>
                    <a:pt x="9930" y="31816"/>
                  </a:cubicBezTo>
                  <a:cubicBezTo>
                    <a:pt x="10158" y="31626"/>
                    <a:pt x="10310" y="31588"/>
                    <a:pt x="10425" y="31588"/>
                  </a:cubicBezTo>
                  <a:close/>
                  <a:moveTo>
                    <a:pt x="7191" y="36534"/>
                  </a:moveTo>
                  <a:cubicBezTo>
                    <a:pt x="7267" y="36534"/>
                    <a:pt x="7305" y="36534"/>
                    <a:pt x="7343" y="36572"/>
                  </a:cubicBezTo>
                  <a:cubicBezTo>
                    <a:pt x="7571" y="36724"/>
                    <a:pt x="7761" y="37104"/>
                    <a:pt x="7761" y="37409"/>
                  </a:cubicBezTo>
                  <a:cubicBezTo>
                    <a:pt x="7761" y="37561"/>
                    <a:pt x="7723" y="37675"/>
                    <a:pt x="7685" y="37713"/>
                  </a:cubicBezTo>
                  <a:cubicBezTo>
                    <a:pt x="7674" y="37724"/>
                    <a:pt x="7657" y="37729"/>
                    <a:pt x="7636" y="37729"/>
                  </a:cubicBezTo>
                  <a:cubicBezTo>
                    <a:pt x="7587" y="37729"/>
                    <a:pt x="7522" y="37702"/>
                    <a:pt x="7495" y="37675"/>
                  </a:cubicBezTo>
                  <a:cubicBezTo>
                    <a:pt x="7267" y="37523"/>
                    <a:pt x="7077" y="37142"/>
                    <a:pt x="7077" y="36800"/>
                  </a:cubicBezTo>
                  <a:cubicBezTo>
                    <a:pt x="7077" y="36724"/>
                    <a:pt x="7115" y="36572"/>
                    <a:pt x="7153" y="36534"/>
                  </a:cubicBezTo>
                  <a:close/>
                  <a:moveTo>
                    <a:pt x="10681" y="37251"/>
                  </a:moveTo>
                  <a:cubicBezTo>
                    <a:pt x="10359" y="37801"/>
                    <a:pt x="10030" y="38242"/>
                    <a:pt x="9702" y="38550"/>
                  </a:cubicBezTo>
                  <a:lnTo>
                    <a:pt x="9702" y="38611"/>
                  </a:lnTo>
                  <a:lnTo>
                    <a:pt x="9702" y="38611"/>
                  </a:lnTo>
                  <a:cubicBezTo>
                    <a:pt x="10039" y="38297"/>
                    <a:pt x="10374" y="37803"/>
                    <a:pt x="10681" y="37251"/>
                  </a:cubicBezTo>
                  <a:close/>
                  <a:moveTo>
                    <a:pt x="8789" y="38360"/>
                  </a:moveTo>
                  <a:cubicBezTo>
                    <a:pt x="8827" y="38360"/>
                    <a:pt x="8865" y="38360"/>
                    <a:pt x="8903" y="38436"/>
                  </a:cubicBezTo>
                  <a:cubicBezTo>
                    <a:pt x="9169" y="38550"/>
                    <a:pt x="9359" y="38930"/>
                    <a:pt x="9359" y="39273"/>
                  </a:cubicBezTo>
                  <a:cubicBezTo>
                    <a:pt x="9359" y="39425"/>
                    <a:pt x="9283" y="39501"/>
                    <a:pt x="9245" y="39577"/>
                  </a:cubicBezTo>
                  <a:cubicBezTo>
                    <a:pt x="9235" y="39587"/>
                    <a:pt x="9219" y="39592"/>
                    <a:pt x="9201" y="39592"/>
                  </a:cubicBezTo>
                  <a:cubicBezTo>
                    <a:pt x="9151" y="39592"/>
                    <a:pt x="9083" y="39557"/>
                    <a:pt x="9055" y="39501"/>
                  </a:cubicBezTo>
                  <a:cubicBezTo>
                    <a:pt x="8827" y="39387"/>
                    <a:pt x="8636" y="38968"/>
                    <a:pt x="8636" y="38664"/>
                  </a:cubicBezTo>
                  <a:cubicBezTo>
                    <a:pt x="8636" y="38512"/>
                    <a:pt x="8675" y="38436"/>
                    <a:pt x="8713" y="38360"/>
                  </a:cubicBezTo>
                  <a:close/>
                  <a:moveTo>
                    <a:pt x="10501" y="31322"/>
                  </a:moveTo>
                  <a:cubicBezTo>
                    <a:pt x="10083" y="31322"/>
                    <a:pt x="9728" y="31624"/>
                    <a:pt x="9355" y="32084"/>
                  </a:cubicBezTo>
                  <a:lnTo>
                    <a:pt x="9355" y="32084"/>
                  </a:lnTo>
                  <a:cubicBezTo>
                    <a:pt x="9419" y="32014"/>
                    <a:pt x="9483" y="31949"/>
                    <a:pt x="9550" y="31892"/>
                  </a:cubicBezTo>
                  <a:lnTo>
                    <a:pt x="9550" y="31892"/>
                  </a:lnTo>
                  <a:cubicBezTo>
                    <a:pt x="9473" y="32577"/>
                    <a:pt x="9473" y="33186"/>
                    <a:pt x="9473" y="33756"/>
                  </a:cubicBezTo>
                  <a:lnTo>
                    <a:pt x="9473" y="37371"/>
                  </a:lnTo>
                  <a:cubicBezTo>
                    <a:pt x="9359" y="37637"/>
                    <a:pt x="9131" y="37903"/>
                    <a:pt x="8941" y="38093"/>
                  </a:cubicBezTo>
                  <a:cubicBezTo>
                    <a:pt x="8903" y="38017"/>
                    <a:pt x="8903" y="38017"/>
                    <a:pt x="8865" y="38017"/>
                  </a:cubicBezTo>
                  <a:cubicBezTo>
                    <a:pt x="8753" y="37973"/>
                    <a:pt x="8655" y="37954"/>
                    <a:pt x="8562" y="37954"/>
                  </a:cubicBezTo>
                  <a:cubicBezTo>
                    <a:pt x="8496" y="37954"/>
                    <a:pt x="8433" y="37964"/>
                    <a:pt x="8370" y="37979"/>
                  </a:cubicBezTo>
                  <a:cubicBezTo>
                    <a:pt x="8256" y="38093"/>
                    <a:pt x="8142" y="38284"/>
                    <a:pt x="8142" y="38512"/>
                  </a:cubicBezTo>
                  <a:cubicBezTo>
                    <a:pt x="8142" y="38930"/>
                    <a:pt x="8370" y="39425"/>
                    <a:pt x="8713" y="39615"/>
                  </a:cubicBezTo>
                  <a:cubicBezTo>
                    <a:pt x="8824" y="39660"/>
                    <a:pt x="8922" y="39678"/>
                    <a:pt x="9015" y="39678"/>
                  </a:cubicBezTo>
                  <a:cubicBezTo>
                    <a:pt x="9081" y="39678"/>
                    <a:pt x="9144" y="39669"/>
                    <a:pt x="9207" y="39653"/>
                  </a:cubicBezTo>
                  <a:cubicBezTo>
                    <a:pt x="9321" y="39539"/>
                    <a:pt x="9435" y="39349"/>
                    <a:pt x="9435" y="39121"/>
                  </a:cubicBezTo>
                  <a:cubicBezTo>
                    <a:pt x="9435" y="39045"/>
                    <a:pt x="9435" y="38930"/>
                    <a:pt x="9397" y="38854"/>
                  </a:cubicBezTo>
                  <a:lnTo>
                    <a:pt x="9435" y="38854"/>
                  </a:lnTo>
                  <a:lnTo>
                    <a:pt x="9435" y="41213"/>
                  </a:lnTo>
                  <a:lnTo>
                    <a:pt x="9702" y="41365"/>
                  </a:lnTo>
                  <a:lnTo>
                    <a:pt x="9702" y="40795"/>
                  </a:lnTo>
                  <a:lnTo>
                    <a:pt x="9702" y="38611"/>
                  </a:lnTo>
                  <a:lnTo>
                    <a:pt x="9702" y="38611"/>
                  </a:lnTo>
                  <a:cubicBezTo>
                    <a:pt x="9651" y="38658"/>
                    <a:pt x="9600" y="38702"/>
                    <a:pt x="9550" y="38740"/>
                  </a:cubicBezTo>
                  <a:cubicBezTo>
                    <a:pt x="9473" y="38664"/>
                    <a:pt x="9435" y="38512"/>
                    <a:pt x="9359" y="38474"/>
                  </a:cubicBezTo>
                  <a:cubicBezTo>
                    <a:pt x="9816" y="37865"/>
                    <a:pt x="10120" y="37180"/>
                    <a:pt x="10425" y="36534"/>
                  </a:cubicBezTo>
                  <a:cubicBezTo>
                    <a:pt x="10577" y="36229"/>
                    <a:pt x="10729" y="35887"/>
                    <a:pt x="10919" y="35583"/>
                  </a:cubicBezTo>
                  <a:cubicBezTo>
                    <a:pt x="11528" y="34365"/>
                    <a:pt x="12098" y="32843"/>
                    <a:pt x="11300" y="31816"/>
                  </a:cubicBezTo>
                  <a:cubicBezTo>
                    <a:pt x="11071" y="31474"/>
                    <a:pt x="10767" y="31322"/>
                    <a:pt x="10501" y="31322"/>
                  </a:cubicBezTo>
                  <a:close/>
                  <a:moveTo>
                    <a:pt x="11795" y="31552"/>
                  </a:moveTo>
                  <a:lnTo>
                    <a:pt x="11795" y="31552"/>
                  </a:lnTo>
                  <a:cubicBezTo>
                    <a:pt x="11750" y="31620"/>
                    <a:pt x="11723" y="31659"/>
                    <a:pt x="11718" y="31664"/>
                  </a:cubicBezTo>
                  <a:cubicBezTo>
                    <a:pt x="11680" y="31702"/>
                    <a:pt x="11680" y="31778"/>
                    <a:pt x="11718" y="31816"/>
                  </a:cubicBezTo>
                  <a:cubicBezTo>
                    <a:pt x="11718" y="31816"/>
                    <a:pt x="12289" y="32729"/>
                    <a:pt x="12022" y="33985"/>
                  </a:cubicBezTo>
                  <a:cubicBezTo>
                    <a:pt x="11946" y="34289"/>
                    <a:pt x="11832" y="34708"/>
                    <a:pt x="11642" y="35202"/>
                  </a:cubicBezTo>
                  <a:cubicBezTo>
                    <a:pt x="11388" y="35827"/>
                    <a:pt x="11054" y="36582"/>
                    <a:pt x="10681" y="37251"/>
                  </a:cubicBezTo>
                  <a:lnTo>
                    <a:pt x="10681" y="37251"/>
                  </a:lnTo>
                  <a:cubicBezTo>
                    <a:pt x="10956" y="36782"/>
                    <a:pt x="11227" y="36233"/>
                    <a:pt x="11490" y="35621"/>
                  </a:cubicBezTo>
                  <a:lnTo>
                    <a:pt x="11528" y="36267"/>
                  </a:lnTo>
                  <a:lnTo>
                    <a:pt x="10615" y="37751"/>
                  </a:lnTo>
                  <a:lnTo>
                    <a:pt x="10615" y="37827"/>
                  </a:lnTo>
                  <a:lnTo>
                    <a:pt x="11071" y="42088"/>
                  </a:lnTo>
                  <a:lnTo>
                    <a:pt x="11338" y="42278"/>
                  </a:lnTo>
                  <a:lnTo>
                    <a:pt x="10919" y="37903"/>
                  </a:lnTo>
                  <a:lnTo>
                    <a:pt x="11832" y="36420"/>
                  </a:lnTo>
                  <a:lnTo>
                    <a:pt x="11832" y="36305"/>
                  </a:lnTo>
                  <a:lnTo>
                    <a:pt x="11718" y="35050"/>
                  </a:lnTo>
                  <a:cubicBezTo>
                    <a:pt x="11908" y="34555"/>
                    <a:pt x="12060" y="34137"/>
                    <a:pt x="12098" y="33833"/>
                  </a:cubicBezTo>
                  <a:cubicBezTo>
                    <a:pt x="12326" y="32694"/>
                    <a:pt x="11948" y="31820"/>
                    <a:pt x="11795" y="31552"/>
                  </a:cubicBezTo>
                  <a:close/>
                  <a:moveTo>
                    <a:pt x="2222" y="0"/>
                  </a:moveTo>
                  <a:cubicBezTo>
                    <a:pt x="2087" y="0"/>
                    <a:pt x="1955" y="16"/>
                    <a:pt x="1827" y="49"/>
                  </a:cubicBezTo>
                  <a:cubicBezTo>
                    <a:pt x="1218" y="163"/>
                    <a:pt x="495" y="696"/>
                    <a:pt x="305" y="2522"/>
                  </a:cubicBezTo>
                  <a:cubicBezTo>
                    <a:pt x="0" y="5223"/>
                    <a:pt x="1674" y="8153"/>
                    <a:pt x="1865" y="8533"/>
                  </a:cubicBezTo>
                  <a:lnTo>
                    <a:pt x="1865" y="9256"/>
                  </a:lnTo>
                  <a:cubicBezTo>
                    <a:pt x="1865" y="14544"/>
                    <a:pt x="3577" y="19718"/>
                    <a:pt x="5973" y="21620"/>
                  </a:cubicBezTo>
                  <a:cubicBezTo>
                    <a:pt x="5783" y="21620"/>
                    <a:pt x="5593" y="21620"/>
                    <a:pt x="5441" y="21658"/>
                  </a:cubicBezTo>
                  <a:cubicBezTo>
                    <a:pt x="5022" y="21811"/>
                    <a:pt x="4642" y="22153"/>
                    <a:pt x="4376" y="22686"/>
                  </a:cubicBezTo>
                  <a:cubicBezTo>
                    <a:pt x="4185" y="23142"/>
                    <a:pt x="4071" y="23637"/>
                    <a:pt x="3957" y="24207"/>
                  </a:cubicBezTo>
                  <a:cubicBezTo>
                    <a:pt x="2664" y="25577"/>
                    <a:pt x="1827" y="30675"/>
                    <a:pt x="1827" y="36876"/>
                  </a:cubicBezTo>
                  <a:lnTo>
                    <a:pt x="2093" y="37028"/>
                  </a:lnTo>
                  <a:lnTo>
                    <a:pt x="2093" y="36990"/>
                  </a:lnTo>
                  <a:cubicBezTo>
                    <a:pt x="2055" y="31322"/>
                    <a:pt x="2778" y="26414"/>
                    <a:pt x="3919" y="24702"/>
                  </a:cubicBezTo>
                  <a:lnTo>
                    <a:pt x="3919" y="24702"/>
                  </a:lnTo>
                  <a:cubicBezTo>
                    <a:pt x="3881" y="25196"/>
                    <a:pt x="3881" y="25729"/>
                    <a:pt x="3919" y="26338"/>
                  </a:cubicBezTo>
                  <a:cubicBezTo>
                    <a:pt x="3767" y="27137"/>
                    <a:pt x="3691" y="27936"/>
                    <a:pt x="3577" y="28659"/>
                  </a:cubicBezTo>
                  <a:cubicBezTo>
                    <a:pt x="3386" y="30180"/>
                    <a:pt x="3539" y="35621"/>
                    <a:pt x="3577" y="37903"/>
                  </a:cubicBezTo>
                  <a:lnTo>
                    <a:pt x="3881" y="38017"/>
                  </a:lnTo>
                  <a:lnTo>
                    <a:pt x="3881" y="37979"/>
                  </a:lnTo>
                  <a:cubicBezTo>
                    <a:pt x="3805" y="37142"/>
                    <a:pt x="3729" y="32805"/>
                    <a:pt x="3767" y="30180"/>
                  </a:cubicBezTo>
                  <a:lnTo>
                    <a:pt x="3767" y="30180"/>
                  </a:lnTo>
                  <a:cubicBezTo>
                    <a:pt x="3881" y="30485"/>
                    <a:pt x="3995" y="30713"/>
                    <a:pt x="4147" y="30941"/>
                  </a:cubicBezTo>
                  <a:cubicBezTo>
                    <a:pt x="4109" y="31246"/>
                    <a:pt x="4071" y="31550"/>
                    <a:pt x="3995" y="31626"/>
                  </a:cubicBezTo>
                  <a:lnTo>
                    <a:pt x="3995" y="31664"/>
                  </a:lnTo>
                  <a:lnTo>
                    <a:pt x="4528" y="34213"/>
                  </a:lnTo>
                  <a:lnTo>
                    <a:pt x="4299" y="38208"/>
                  </a:lnTo>
                  <a:lnTo>
                    <a:pt x="4566" y="38360"/>
                  </a:lnTo>
                  <a:lnTo>
                    <a:pt x="4832" y="34175"/>
                  </a:lnTo>
                  <a:lnTo>
                    <a:pt x="4832" y="34137"/>
                  </a:lnTo>
                  <a:lnTo>
                    <a:pt x="4299" y="31550"/>
                  </a:lnTo>
                  <a:cubicBezTo>
                    <a:pt x="4299" y="31512"/>
                    <a:pt x="4337" y="31322"/>
                    <a:pt x="4376" y="31131"/>
                  </a:cubicBezTo>
                  <a:cubicBezTo>
                    <a:pt x="4528" y="31322"/>
                    <a:pt x="4718" y="31474"/>
                    <a:pt x="4908" y="31550"/>
                  </a:cubicBezTo>
                  <a:cubicBezTo>
                    <a:pt x="5060" y="31664"/>
                    <a:pt x="5212" y="31702"/>
                    <a:pt x="5289" y="31702"/>
                  </a:cubicBezTo>
                  <a:cubicBezTo>
                    <a:pt x="5251" y="33642"/>
                    <a:pt x="5212" y="36876"/>
                    <a:pt x="5212" y="38664"/>
                  </a:cubicBezTo>
                  <a:lnTo>
                    <a:pt x="5479" y="38778"/>
                  </a:lnTo>
                  <a:lnTo>
                    <a:pt x="5479" y="38740"/>
                  </a:lnTo>
                  <a:cubicBezTo>
                    <a:pt x="5479" y="37639"/>
                    <a:pt x="5517" y="33919"/>
                    <a:pt x="5593" y="31674"/>
                  </a:cubicBezTo>
                  <a:lnTo>
                    <a:pt x="5593" y="31674"/>
                  </a:lnTo>
                  <a:cubicBezTo>
                    <a:pt x="5563" y="31677"/>
                    <a:pt x="5532" y="31679"/>
                    <a:pt x="5500" y="31679"/>
                  </a:cubicBezTo>
                  <a:cubicBezTo>
                    <a:pt x="5372" y="31679"/>
                    <a:pt x="5228" y="31651"/>
                    <a:pt x="5060" y="31588"/>
                  </a:cubicBezTo>
                  <a:cubicBezTo>
                    <a:pt x="4414" y="31169"/>
                    <a:pt x="3881" y="30142"/>
                    <a:pt x="3881" y="29267"/>
                  </a:cubicBezTo>
                  <a:cubicBezTo>
                    <a:pt x="3919" y="29115"/>
                    <a:pt x="3919" y="29001"/>
                    <a:pt x="3919" y="28963"/>
                  </a:cubicBezTo>
                  <a:cubicBezTo>
                    <a:pt x="3957" y="29572"/>
                    <a:pt x="4337" y="30180"/>
                    <a:pt x="4794" y="30447"/>
                  </a:cubicBezTo>
                  <a:cubicBezTo>
                    <a:pt x="4920" y="30509"/>
                    <a:pt x="5045" y="30538"/>
                    <a:pt x="5165" y="30538"/>
                  </a:cubicBezTo>
                  <a:cubicBezTo>
                    <a:pt x="5262" y="30538"/>
                    <a:pt x="5355" y="30519"/>
                    <a:pt x="5441" y="30485"/>
                  </a:cubicBezTo>
                  <a:cubicBezTo>
                    <a:pt x="5669" y="30332"/>
                    <a:pt x="5783" y="30066"/>
                    <a:pt x="5783" y="29724"/>
                  </a:cubicBezTo>
                  <a:cubicBezTo>
                    <a:pt x="5783" y="29572"/>
                    <a:pt x="5783" y="29381"/>
                    <a:pt x="5745" y="29229"/>
                  </a:cubicBezTo>
                  <a:lnTo>
                    <a:pt x="5745" y="29229"/>
                  </a:lnTo>
                  <a:cubicBezTo>
                    <a:pt x="6011" y="29724"/>
                    <a:pt x="6164" y="30256"/>
                    <a:pt x="6164" y="30713"/>
                  </a:cubicBezTo>
                  <a:cubicBezTo>
                    <a:pt x="6164" y="31057"/>
                    <a:pt x="6061" y="31350"/>
                    <a:pt x="5897" y="31527"/>
                  </a:cubicBezTo>
                  <a:lnTo>
                    <a:pt x="5897" y="31527"/>
                  </a:lnTo>
                  <a:cubicBezTo>
                    <a:pt x="6216" y="31328"/>
                    <a:pt x="6392" y="30921"/>
                    <a:pt x="6392" y="30409"/>
                  </a:cubicBezTo>
                  <a:cubicBezTo>
                    <a:pt x="6392" y="29800"/>
                    <a:pt x="6164" y="29039"/>
                    <a:pt x="5707" y="28506"/>
                  </a:cubicBezTo>
                  <a:cubicBezTo>
                    <a:pt x="5859" y="26985"/>
                    <a:pt x="6164" y="26033"/>
                    <a:pt x="6354" y="25539"/>
                  </a:cubicBezTo>
                  <a:cubicBezTo>
                    <a:pt x="6468" y="26566"/>
                    <a:pt x="6810" y="27479"/>
                    <a:pt x="6810" y="27517"/>
                  </a:cubicBezTo>
                  <a:cubicBezTo>
                    <a:pt x="6810" y="27555"/>
                    <a:pt x="6848" y="27631"/>
                    <a:pt x="6924" y="27631"/>
                  </a:cubicBezTo>
                  <a:cubicBezTo>
                    <a:pt x="6963" y="27631"/>
                    <a:pt x="7001" y="27631"/>
                    <a:pt x="7039" y="27555"/>
                  </a:cubicBezTo>
                  <a:lnTo>
                    <a:pt x="8142" y="26338"/>
                  </a:lnTo>
                  <a:lnTo>
                    <a:pt x="8903" y="28887"/>
                  </a:lnTo>
                  <a:cubicBezTo>
                    <a:pt x="8903" y="28963"/>
                    <a:pt x="8941" y="28963"/>
                    <a:pt x="8941" y="29001"/>
                  </a:cubicBezTo>
                  <a:lnTo>
                    <a:pt x="9055" y="29001"/>
                  </a:lnTo>
                  <a:cubicBezTo>
                    <a:pt x="9093" y="29001"/>
                    <a:pt x="9435" y="28887"/>
                    <a:pt x="9854" y="28697"/>
                  </a:cubicBezTo>
                  <a:lnTo>
                    <a:pt x="9854" y="28697"/>
                  </a:lnTo>
                  <a:cubicBezTo>
                    <a:pt x="9816" y="29001"/>
                    <a:pt x="9702" y="29572"/>
                    <a:pt x="9664" y="30332"/>
                  </a:cubicBezTo>
                  <a:cubicBezTo>
                    <a:pt x="9550" y="30370"/>
                    <a:pt x="9397" y="30485"/>
                    <a:pt x="9283" y="30599"/>
                  </a:cubicBezTo>
                  <a:cubicBezTo>
                    <a:pt x="8484" y="31360"/>
                    <a:pt x="7876" y="32273"/>
                    <a:pt x="7457" y="33186"/>
                  </a:cubicBezTo>
                  <a:cubicBezTo>
                    <a:pt x="6963" y="34327"/>
                    <a:pt x="6772" y="35316"/>
                    <a:pt x="6848" y="36115"/>
                  </a:cubicBezTo>
                  <a:cubicBezTo>
                    <a:pt x="6772" y="36229"/>
                    <a:pt x="6696" y="36420"/>
                    <a:pt x="6696" y="36610"/>
                  </a:cubicBezTo>
                  <a:cubicBezTo>
                    <a:pt x="6696" y="37028"/>
                    <a:pt x="6924" y="37523"/>
                    <a:pt x="7267" y="37713"/>
                  </a:cubicBezTo>
                  <a:cubicBezTo>
                    <a:pt x="7378" y="37758"/>
                    <a:pt x="7464" y="37776"/>
                    <a:pt x="7546" y="37776"/>
                  </a:cubicBezTo>
                  <a:cubicBezTo>
                    <a:pt x="7604" y="37776"/>
                    <a:pt x="7660" y="37767"/>
                    <a:pt x="7723" y="37751"/>
                  </a:cubicBezTo>
                  <a:cubicBezTo>
                    <a:pt x="7876" y="37637"/>
                    <a:pt x="7952" y="37447"/>
                    <a:pt x="7952" y="37218"/>
                  </a:cubicBezTo>
                  <a:cubicBezTo>
                    <a:pt x="7952" y="36952"/>
                    <a:pt x="7876" y="36648"/>
                    <a:pt x="7685" y="36420"/>
                  </a:cubicBezTo>
                  <a:lnTo>
                    <a:pt x="7685" y="36381"/>
                  </a:lnTo>
                  <a:cubicBezTo>
                    <a:pt x="7685" y="36381"/>
                    <a:pt x="7455" y="35232"/>
                    <a:pt x="8294" y="33607"/>
                  </a:cubicBezTo>
                  <a:lnTo>
                    <a:pt x="8294" y="33607"/>
                  </a:lnTo>
                  <a:cubicBezTo>
                    <a:pt x="7552" y="34902"/>
                    <a:pt x="7500" y="35923"/>
                    <a:pt x="7533" y="36381"/>
                  </a:cubicBezTo>
                  <a:cubicBezTo>
                    <a:pt x="7419" y="36343"/>
                    <a:pt x="7343" y="36267"/>
                    <a:pt x="7229" y="36267"/>
                  </a:cubicBezTo>
                  <a:cubicBezTo>
                    <a:pt x="7153" y="35506"/>
                    <a:pt x="7343" y="34631"/>
                    <a:pt x="7761" y="33566"/>
                  </a:cubicBezTo>
                  <a:cubicBezTo>
                    <a:pt x="8142" y="32653"/>
                    <a:pt x="8751" y="31816"/>
                    <a:pt x="9588" y="31055"/>
                  </a:cubicBezTo>
                  <a:cubicBezTo>
                    <a:pt x="9816" y="30827"/>
                    <a:pt x="10044" y="30713"/>
                    <a:pt x="10348" y="30713"/>
                  </a:cubicBezTo>
                  <a:cubicBezTo>
                    <a:pt x="10767" y="30713"/>
                    <a:pt x="11109" y="31093"/>
                    <a:pt x="11109" y="31093"/>
                  </a:cubicBezTo>
                  <a:cubicBezTo>
                    <a:pt x="11147" y="31131"/>
                    <a:pt x="11147" y="31131"/>
                    <a:pt x="11185" y="31131"/>
                  </a:cubicBezTo>
                  <a:cubicBezTo>
                    <a:pt x="11262" y="31131"/>
                    <a:pt x="11300" y="31131"/>
                    <a:pt x="11300" y="31093"/>
                  </a:cubicBezTo>
                  <a:cubicBezTo>
                    <a:pt x="11338" y="31055"/>
                    <a:pt x="12060" y="30332"/>
                    <a:pt x="12859" y="28735"/>
                  </a:cubicBezTo>
                  <a:cubicBezTo>
                    <a:pt x="13658" y="27023"/>
                    <a:pt x="13050" y="26110"/>
                    <a:pt x="12897" y="25957"/>
                  </a:cubicBezTo>
                  <a:cubicBezTo>
                    <a:pt x="12631" y="25120"/>
                    <a:pt x="12289" y="24664"/>
                    <a:pt x="12213" y="24550"/>
                  </a:cubicBezTo>
                  <a:cubicBezTo>
                    <a:pt x="12213" y="24436"/>
                    <a:pt x="12137" y="24283"/>
                    <a:pt x="12137" y="24169"/>
                  </a:cubicBezTo>
                  <a:lnTo>
                    <a:pt x="12137" y="24169"/>
                  </a:lnTo>
                  <a:cubicBezTo>
                    <a:pt x="13506" y="25425"/>
                    <a:pt x="13772" y="26718"/>
                    <a:pt x="13658" y="27593"/>
                  </a:cubicBezTo>
                  <a:lnTo>
                    <a:pt x="13658" y="27631"/>
                  </a:lnTo>
                  <a:cubicBezTo>
                    <a:pt x="13620" y="27974"/>
                    <a:pt x="13582" y="28202"/>
                    <a:pt x="13544" y="28354"/>
                  </a:cubicBezTo>
                  <a:cubicBezTo>
                    <a:pt x="13254" y="29257"/>
                    <a:pt x="12171" y="30980"/>
                    <a:pt x="11824" y="31507"/>
                  </a:cubicBezTo>
                  <a:lnTo>
                    <a:pt x="11824" y="31507"/>
                  </a:lnTo>
                  <a:cubicBezTo>
                    <a:pt x="12170" y="31018"/>
                    <a:pt x="13287" y="29236"/>
                    <a:pt x="13582" y="28240"/>
                  </a:cubicBezTo>
                  <a:cubicBezTo>
                    <a:pt x="13620" y="28126"/>
                    <a:pt x="13658" y="27936"/>
                    <a:pt x="13696" y="27669"/>
                  </a:cubicBezTo>
                  <a:cubicBezTo>
                    <a:pt x="14457" y="28316"/>
                    <a:pt x="15180" y="29229"/>
                    <a:pt x="15789" y="30332"/>
                  </a:cubicBezTo>
                  <a:cubicBezTo>
                    <a:pt x="15579" y="30263"/>
                    <a:pt x="15386" y="30229"/>
                    <a:pt x="15203" y="30229"/>
                  </a:cubicBezTo>
                  <a:cubicBezTo>
                    <a:pt x="14888" y="30229"/>
                    <a:pt x="14608" y="30330"/>
                    <a:pt x="14343" y="30523"/>
                  </a:cubicBezTo>
                  <a:cubicBezTo>
                    <a:pt x="11984" y="32044"/>
                    <a:pt x="11870" y="39425"/>
                    <a:pt x="11870" y="42545"/>
                  </a:cubicBezTo>
                  <a:lnTo>
                    <a:pt x="12137" y="42697"/>
                  </a:lnTo>
                  <a:lnTo>
                    <a:pt x="12137" y="42659"/>
                  </a:lnTo>
                  <a:cubicBezTo>
                    <a:pt x="12060" y="37941"/>
                    <a:pt x="12631" y="31930"/>
                    <a:pt x="14457" y="30751"/>
                  </a:cubicBezTo>
                  <a:cubicBezTo>
                    <a:pt x="14729" y="30605"/>
                    <a:pt x="14989" y="30516"/>
                    <a:pt x="15263" y="30516"/>
                  </a:cubicBezTo>
                  <a:cubicBezTo>
                    <a:pt x="15488" y="30516"/>
                    <a:pt x="15722" y="30576"/>
                    <a:pt x="15979" y="30713"/>
                  </a:cubicBezTo>
                  <a:cubicBezTo>
                    <a:pt x="18186" y="35088"/>
                    <a:pt x="18718" y="41708"/>
                    <a:pt x="18718" y="46501"/>
                  </a:cubicBezTo>
                  <a:lnTo>
                    <a:pt x="18984" y="46653"/>
                  </a:lnTo>
                  <a:lnTo>
                    <a:pt x="18984" y="46577"/>
                  </a:lnTo>
                  <a:cubicBezTo>
                    <a:pt x="19099" y="41137"/>
                    <a:pt x="18376" y="31055"/>
                    <a:pt x="13849" y="27517"/>
                  </a:cubicBezTo>
                  <a:cubicBezTo>
                    <a:pt x="13925" y="26566"/>
                    <a:pt x="13620" y="25082"/>
                    <a:pt x="12022" y="23713"/>
                  </a:cubicBezTo>
                  <a:cubicBezTo>
                    <a:pt x="11946" y="23484"/>
                    <a:pt x="11946" y="23180"/>
                    <a:pt x="11908" y="22914"/>
                  </a:cubicBezTo>
                  <a:cubicBezTo>
                    <a:pt x="12022" y="22381"/>
                    <a:pt x="12441" y="22153"/>
                    <a:pt x="12974" y="21811"/>
                  </a:cubicBezTo>
                  <a:cubicBezTo>
                    <a:pt x="13544" y="21430"/>
                    <a:pt x="14229" y="21012"/>
                    <a:pt x="14762" y="20099"/>
                  </a:cubicBezTo>
                  <a:cubicBezTo>
                    <a:pt x="17044" y="16066"/>
                    <a:pt x="15294" y="10017"/>
                    <a:pt x="12403" y="6060"/>
                  </a:cubicBezTo>
                  <a:cubicBezTo>
                    <a:pt x="10234" y="3207"/>
                    <a:pt x="7952" y="1419"/>
                    <a:pt x="6354" y="1419"/>
                  </a:cubicBezTo>
                  <a:lnTo>
                    <a:pt x="6240" y="1419"/>
                  </a:lnTo>
                  <a:cubicBezTo>
                    <a:pt x="5783" y="1419"/>
                    <a:pt x="5327" y="1609"/>
                    <a:pt x="5060" y="1990"/>
                  </a:cubicBezTo>
                  <a:cubicBezTo>
                    <a:pt x="4261" y="791"/>
                    <a:pt x="3170" y="0"/>
                    <a:pt x="22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4"/>
            <p:cNvSpPr/>
            <p:nvPr/>
          </p:nvSpPr>
          <p:spPr>
            <a:xfrm>
              <a:off x="7094089" y="1575122"/>
              <a:ext cx="115356" cy="71436"/>
            </a:xfrm>
            <a:custGeom>
              <a:avLst/>
              <a:gdLst/>
              <a:ahLst/>
              <a:cxnLst/>
              <a:rect l="l" t="t" r="r" b="b"/>
              <a:pathLst>
                <a:path w="2398" h="1485" extrusionOk="0">
                  <a:moveTo>
                    <a:pt x="761" y="0"/>
                  </a:moveTo>
                  <a:cubicBezTo>
                    <a:pt x="305" y="0"/>
                    <a:pt x="38" y="343"/>
                    <a:pt x="38" y="343"/>
                  </a:cubicBezTo>
                  <a:cubicBezTo>
                    <a:pt x="38" y="381"/>
                    <a:pt x="0" y="381"/>
                    <a:pt x="0" y="457"/>
                  </a:cubicBezTo>
                  <a:cubicBezTo>
                    <a:pt x="0" y="495"/>
                    <a:pt x="38" y="495"/>
                    <a:pt x="38" y="533"/>
                  </a:cubicBezTo>
                  <a:cubicBezTo>
                    <a:pt x="70" y="549"/>
                    <a:pt x="102" y="558"/>
                    <a:pt x="130" y="558"/>
                  </a:cubicBezTo>
                  <a:cubicBezTo>
                    <a:pt x="171" y="558"/>
                    <a:pt x="206" y="539"/>
                    <a:pt x="229" y="495"/>
                  </a:cubicBezTo>
                  <a:cubicBezTo>
                    <a:pt x="229" y="495"/>
                    <a:pt x="419" y="229"/>
                    <a:pt x="723" y="229"/>
                  </a:cubicBezTo>
                  <a:cubicBezTo>
                    <a:pt x="990" y="229"/>
                    <a:pt x="1484" y="495"/>
                    <a:pt x="2093" y="1446"/>
                  </a:cubicBezTo>
                  <a:cubicBezTo>
                    <a:pt x="2131" y="1484"/>
                    <a:pt x="2131" y="1484"/>
                    <a:pt x="2207" y="1484"/>
                  </a:cubicBezTo>
                  <a:lnTo>
                    <a:pt x="2283" y="1484"/>
                  </a:lnTo>
                  <a:cubicBezTo>
                    <a:pt x="2321" y="1446"/>
                    <a:pt x="2397" y="1332"/>
                    <a:pt x="2321" y="1294"/>
                  </a:cubicBezTo>
                  <a:cubicBezTo>
                    <a:pt x="1827" y="457"/>
                    <a:pt x="1256"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4"/>
            <p:cNvSpPr/>
            <p:nvPr/>
          </p:nvSpPr>
          <p:spPr>
            <a:xfrm>
              <a:off x="7498577" y="1934967"/>
              <a:ext cx="73216" cy="127045"/>
            </a:xfrm>
            <a:custGeom>
              <a:avLst/>
              <a:gdLst/>
              <a:ahLst/>
              <a:cxnLst/>
              <a:rect l="l" t="t" r="r" b="b"/>
              <a:pathLst>
                <a:path w="1522" h="2641" extrusionOk="0">
                  <a:moveTo>
                    <a:pt x="792" y="0"/>
                  </a:moveTo>
                  <a:cubicBezTo>
                    <a:pt x="726" y="0"/>
                    <a:pt x="656" y="19"/>
                    <a:pt x="571" y="53"/>
                  </a:cubicBezTo>
                  <a:cubicBezTo>
                    <a:pt x="457" y="91"/>
                    <a:pt x="305" y="167"/>
                    <a:pt x="267" y="319"/>
                  </a:cubicBezTo>
                  <a:cubicBezTo>
                    <a:pt x="0" y="814"/>
                    <a:pt x="267" y="1575"/>
                    <a:pt x="305" y="1575"/>
                  </a:cubicBezTo>
                  <a:cubicBezTo>
                    <a:pt x="267" y="1575"/>
                    <a:pt x="267" y="1575"/>
                    <a:pt x="305" y="1613"/>
                  </a:cubicBezTo>
                  <a:cubicBezTo>
                    <a:pt x="343" y="1613"/>
                    <a:pt x="647" y="1803"/>
                    <a:pt x="647" y="2031"/>
                  </a:cubicBezTo>
                  <a:cubicBezTo>
                    <a:pt x="647" y="2184"/>
                    <a:pt x="571" y="2260"/>
                    <a:pt x="457" y="2412"/>
                  </a:cubicBezTo>
                  <a:cubicBezTo>
                    <a:pt x="381" y="2488"/>
                    <a:pt x="381" y="2564"/>
                    <a:pt x="457" y="2602"/>
                  </a:cubicBezTo>
                  <a:cubicBezTo>
                    <a:pt x="495" y="2640"/>
                    <a:pt x="495" y="2640"/>
                    <a:pt x="533" y="2640"/>
                  </a:cubicBezTo>
                  <a:cubicBezTo>
                    <a:pt x="571" y="2640"/>
                    <a:pt x="571" y="2640"/>
                    <a:pt x="647" y="2602"/>
                  </a:cubicBezTo>
                  <a:cubicBezTo>
                    <a:pt x="875" y="2412"/>
                    <a:pt x="951" y="2222"/>
                    <a:pt x="913" y="1993"/>
                  </a:cubicBezTo>
                  <a:cubicBezTo>
                    <a:pt x="913" y="1651"/>
                    <a:pt x="647" y="1461"/>
                    <a:pt x="495" y="1385"/>
                  </a:cubicBezTo>
                  <a:cubicBezTo>
                    <a:pt x="381" y="1118"/>
                    <a:pt x="343" y="624"/>
                    <a:pt x="457" y="357"/>
                  </a:cubicBezTo>
                  <a:cubicBezTo>
                    <a:pt x="495" y="281"/>
                    <a:pt x="533" y="243"/>
                    <a:pt x="647" y="243"/>
                  </a:cubicBezTo>
                  <a:cubicBezTo>
                    <a:pt x="685" y="243"/>
                    <a:pt x="723" y="243"/>
                    <a:pt x="837" y="281"/>
                  </a:cubicBezTo>
                  <a:cubicBezTo>
                    <a:pt x="1103" y="472"/>
                    <a:pt x="1218" y="1194"/>
                    <a:pt x="1256" y="1461"/>
                  </a:cubicBezTo>
                  <a:cubicBezTo>
                    <a:pt x="1256" y="1499"/>
                    <a:pt x="1256" y="1499"/>
                    <a:pt x="1294" y="1575"/>
                  </a:cubicBezTo>
                  <a:cubicBezTo>
                    <a:pt x="1332" y="1575"/>
                    <a:pt x="1332" y="1613"/>
                    <a:pt x="1408" y="1613"/>
                  </a:cubicBezTo>
                  <a:cubicBezTo>
                    <a:pt x="1484" y="1613"/>
                    <a:pt x="1522" y="1499"/>
                    <a:pt x="1522" y="1461"/>
                  </a:cubicBezTo>
                  <a:cubicBezTo>
                    <a:pt x="1522" y="1270"/>
                    <a:pt x="1408" y="357"/>
                    <a:pt x="1027" y="91"/>
                  </a:cubicBezTo>
                  <a:cubicBezTo>
                    <a:pt x="944" y="28"/>
                    <a:pt x="871" y="0"/>
                    <a:pt x="79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4"/>
            <p:cNvSpPr/>
            <p:nvPr/>
          </p:nvSpPr>
          <p:spPr>
            <a:xfrm>
              <a:off x="7156292" y="1329148"/>
              <a:ext cx="314847" cy="187417"/>
            </a:xfrm>
            <a:custGeom>
              <a:avLst/>
              <a:gdLst/>
              <a:ahLst/>
              <a:cxnLst/>
              <a:rect l="l" t="t" r="r" b="b"/>
              <a:pathLst>
                <a:path w="6545" h="3896" extrusionOk="0">
                  <a:moveTo>
                    <a:pt x="6360" y="0"/>
                  </a:moveTo>
                  <a:cubicBezTo>
                    <a:pt x="6342" y="0"/>
                    <a:pt x="6326" y="5"/>
                    <a:pt x="6316" y="15"/>
                  </a:cubicBezTo>
                  <a:lnTo>
                    <a:pt x="77" y="3668"/>
                  </a:lnTo>
                  <a:cubicBezTo>
                    <a:pt x="39" y="3706"/>
                    <a:pt x="1" y="3782"/>
                    <a:pt x="39" y="3820"/>
                  </a:cubicBezTo>
                  <a:cubicBezTo>
                    <a:pt x="39" y="3820"/>
                    <a:pt x="77" y="3896"/>
                    <a:pt x="153" y="3896"/>
                  </a:cubicBezTo>
                  <a:lnTo>
                    <a:pt x="229" y="3896"/>
                  </a:lnTo>
                  <a:lnTo>
                    <a:pt x="6468" y="282"/>
                  </a:lnTo>
                  <a:cubicBezTo>
                    <a:pt x="6506" y="244"/>
                    <a:pt x="6545" y="130"/>
                    <a:pt x="6506" y="92"/>
                  </a:cubicBezTo>
                  <a:cubicBezTo>
                    <a:pt x="6479" y="36"/>
                    <a:pt x="6410" y="0"/>
                    <a:pt x="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4"/>
            <p:cNvSpPr/>
            <p:nvPr/>
          </p:nvSpPr>
          <p:spPr>
            <a:xfrm>
              <a:off x="7205747" y="1398664"/>
              <a:ext cx="259911" cy="154513"/>
            </a:xfrm>
            <a:custGeom>
              <a:avLst/>
              <a:gdLst/>
              <a:ahLst/>
              <a:cxnLst/>
              <a:rect l="l" t="t" r="r" b="b"/>
              <a:pathLst>
                <a:path w="5403" h="3212" extrusionOk="0">
                  <a:moveTo>
                    <a:pt x="5202" y="0"/>
                  </a:moveTo>
                  <a:cubicBezTo>
                    <a:pt x="5181" y="0"/>
                    <a:pt x="5158" y="5"/>
                    <a:pt x="5136" y="16"/>
                  </a:cubicBezTo>
                  <a:lnTo>
                    <a:pt x="114" y="2984"/>
                  </a:lnTo>
                  <a:cubicBezTo>
                    <a:pt x="38" y="3022"/>
                    <a:pt x="0" y="3098"/>
                    <a:pt x="38" y="3174"/>
                  </a:cubicBezTo>
                  <a:cubicBezTo>
                    <a:pt x="38" y="3174"/>
                    <a:pt x="114" y="3212"/>
                    <a:pt x="152" y="3212"/>
                  </a:cubicBezTo>
                  <a:lnTo>
                    <a:pt x="228" y="3212"/>
                  </a:lnTo>
                  <a:lnTo>
                    <a:pt x="5288" y="244"/>
                  </a:lnTo>
                  <a:cubicBezTo>
                    <a:pt x="5326" y="206"/>
                    <a:pt x="5402" y="130"/>
                    <a:pt x="5326" y="54"/>
                  </a:cubicBezTo>
                  <a:cubicBezTo>
                    <a:pt x="5299" y="27"/>
                    <a:pt x="5253" y="0"/>
                    <a:pt x="5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4"/>
            <p:cNvSpPr/>
            <p:nvPr/>
          </p:nvSpPr>
          <p:spPr>
            <a:xfrm>
              <a:off x="6947650" y="801409"/>
              <a:ext cx="1015785" cy="2658715"/>
            </a:xfrm>
            <a:custGeom>
              <a:avLst/>
              <a:gdLst/>
              <a:ahLst/>
              <a:cxnLst/>
              <a:rect l="l" t="t" r="r" b="b"/>
              <a:pathLst>
                <a:path w="21116" h="55269" extrusionOk="0">
                  <a:moveTo>
                    <a:pt x="229" y="295"/>
                  </a:moveTo>
                  <a:lnTo>
                    <a:pt x="20849" y="12203"/>
                  </a:lnTo>
                  <a:lnTo>
                    <a:pt x="20849" y="54888"/>
                  </a:lnTo>
                  <a:lnTo>
                    <a:pt x="229" y="43019"/>
                  </a:lnTo>
                  <a:lnTo>
                    <a:pt x="229" y="295"/>
                  </a:lnTo>
                  <a:close/>
                  <a:moveTo>
                    <a:pt x="129" y="0"/>
                  </a:moveTo>
                  <a:cubicBezTo>
                    <a:pt x="106" y="0"/>
                    <a:pt x="77" y="10"/>
                    <a:pt x="39" y="29"/>
                  </a:cubicBezTo>
                  <a:cubicBezTo>
                    <a:pt x="39" y="29"/>
                    <a:pt x="1" y="67"/>
                    <a:pt x="1" y="105"/>
                  </a:cubicBezTo>
                  <a:lnTo>
                    <a:pt x="1" y="43171"/>
                  </a:lnTo>
                  <a:cubicBezTo>
                    <a:pt x="1" y="43209"/>
                    <a:pt x="1" y="43209"/>
                    <a:pt x="39" y="43247"/>
                  </a:cubicBezTo>
                  <a:lnTo>
                    <a:pt x="20925" y="55269"/>
                  </a:lnTo>
                  <a:lnTo>
                    <a:pt x="21077" y="55269"/>
                  </a:lnTo>
                  <a:cubicBezTo>
                    <a:pt x="21077" y="55269"/>
                    <a:pt x="21115" y="55231"/>
                    <a:pt x="21115" y="55193"/>
                  </a:cubicBezTo>
                  <a:lnTo>
                    <a:pt x="21115" y="12165"/>
                  </a:lnTo>
                  <a:cubicBezTo>
                    <a:pt x="21115" y="12089"/>
                    <a:pt x="21115" y="12089"/>
                    <a:pt x="21077" y="12051"/>
                  </a:cubicBezTo>
                  <a:lnTo>
                    <a:pt x="191" y="29"/>
                  </a:lnTo>
                  <a:cubicBezTo>
                    <a:pt x="172" y="10"/>
                    <a:pt x="153" y="0"/>
                    <a:pt x="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4"/>
            <p:cNvSpPr/>
            <p:nvPr/>
          </p:nvSpPr>
          <p:spPr>
            <a:xfrm>
              <a:off x="6940337" y="3299153"/>
              <a:ext cx="1123733" cy="646098"/>
            </a:xfrm>
            <a:custGeom>
              <a:avLst/>
              <a:gdLst/>
              <a:ahLst/>
              <a:cxnLst/>
              <a:rect l="l" t="t" r="r" b="b"/>
              <a:pathLst>
                <a:path w="23360" h="13431" extrusionOk="0">
                  <a:moveTo>
                    <a:pt x="2283" y="1"/>
                  </a:moveTo>
                  <a:lnTo>
                    <a:pt x="1" y="1256"/>
                  </a:lnTo>
                  <a:lnTo>
                    <a:pt x="21077" y="13430"/>
                  </a:lnTo>
                  <a:lnTo>
                    <a:pt x="23360" y="12175"/>
                  </a:lnTo>
                  <a:lnTo>
                    <a:pt x="2283" y="1"/>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4"/>
            <p:cNvSpPr/>
            <p:nvPr/>
          </p:nvSpPr>
          <p:spPr>
            <a:xfrm>
              <a:off x="6671320" y="1102369"/>
              <a:ext cx="439247" cy="644799"/>
            </a:xfrm>
            <a:custGeom>
              <a:avLst/>
              <a:gdLst/>
              <a:ahLst/>
              <a:cxnLst/>
              <a:rect l="l" t="t" r="r" b="b"/>
              <a:pathLst>
                <a:path w="9131" h="13404" extrusionOk="0">
                  <a:moveTo>
                    <a:pt x="2490" y="0"/>
                  </a:moveTo>
                  <a:cubicBezTo>
                    <a:pt x="2089" y="0"/>
                    <a:pt x="1724" y="82"/>
                    <a:pt x="1408" y="240"/>
                  </a:cubicBezTo>
                  <a:cubicBezTo>
                    <a:pt x="1104" y="430"/>
                    <a:pt x="609" y="621"/>
                    <a:pt x="343" y="849"/>
                  </a:cubicBezTo>
                  <a:cubicBezTo>
                    <a:pt x="0" y="1153"/>
                    <a:pt x="267" y="1838"/>
                    <a:pt x="267" y="2485"/>
                  </a:cubicBezTo>
                  <a:cubicBezTo>
                    <a:pt x="267" y="4844"/>
                    <a:pt x="2283" y="7887"/>
                    <a:pt x="4718" y="9333"/>
                  </a:cubicBezTo>
                  <a:cubicBezTo>
                    <a:pt x="4946" y="9447"/>
                    <a:pt x="5136" y="9561"/>
                    <a:pt x="5364" y="9637"/>
                  </a:cubicBezTo>
                  <a:cubicBezTo>
                    <a:pt x="5364" y="9637"/>
                    <a:pt x="5555" y="12110"/>
                    <a:pt x="6468" y="13403"/>
                  </a:cubicBezTo>
                  <a:cubicBezTo>
                    <a:pt x="6696" y="13327"/>
                    <a:pt x="7000" y="13137"/>
                    <a:pt x="7191" y="13023"/>
                  </a:cubicBezTo>
                  <a:lnTo>
                    <a:pt x="7229" y="10170"/>
                  </a:lnTo>
                  <a:cubicBezTo>
                    <a:pt x="7229" y="10170"/>
                    <a:pt x="8066" y="9789"/>
                    <a:pt x="8408" y="9523"/>
                  </a:cubicBezTo>
                  <a:cubicBezTo>
                    <a:pt x="8826" y="9066"/>
                    <a:pt x="9131" y="8420"/>
                    <a:pt x="9131" y="7545"/>
                  </a:cubicBezTo>
                  <a:cubicBezTo>
                    <a:pt x="9131" y="5186"/>
                    <a:pt x="7114" y="2142"/>
                    <a:pt x="4718" y="697"/>
                  </a:cubicBezTo>
                  <a:cubicBezTo>
                    <a:pt x="3913" y="223"/>
                    <a:pt x="3152"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4"/>
            <p:cNvSpPr/>
            <p:nvPr/>
          </p:nvSpPr>
          <p:spPr>
            <a:xfrm>
              <a:off x="6671320" y="1097414"/>
              <a:ext cx="448435" cy="657066"/>
            </a:xfrm>
            <a:custGeom>
              <a:avLst/>
              <a:gdLst/>
              <a:ahLst/>
              <a:cxnLst/>
              <a:rect l="l" t="t" r="r" b="b"/>
              <a:pathLst>
                <a:path w="9322" h="13659" extrusionOk="0">
                  <a:moveTo>
                    <a:pt x="2473" y="229"/>
                  </a:moveTo>
                  <a:cubicBezTo>
                    <a:pt x="3120" y="229"/>
                    <a:pt x="3881" y="495"/>
                    <a:pt x="4642" y="800"/>
                  </a:cubicBezTo>
                  <a:cubicBezTo>
                    <a:pt x="7038" y="2207"/>
                    <a:pt x="8979" y="5175"/>
                    <a:pt x="8979" y="7534"/>
                  </a:cubicBezTo>
                  <a:cubicBezTo>
                    <a:pt x="8979" y="8332"/>
                    <a:pt x="8750" y="8979"/>
                    <a:pt x="8332" y="9360"/>
                  </a:cubicBezTo>
                  <a:cubicBezTo>
                    <a:pt x="8028" y="9664"/>
                    <a:pt x="7191" y="10044"/>
                    <a:pt x="7191" y="10044"/>
                  </a:cubicBezTo>
                  <a:cubicBezTo>
                    <a:pt x="7114" y="10083"/>
                    <a:pt x="7076" y="10121"/>
                    <a:pt x="7076" y="10197"/>
                  </a:cubicBezTo>
                  <a:lnTo>
                    <a:pt x="7076" y="12974"/>
                  </a:lnTo>
                  <a:cubicBezTo>
                    <a:pt x="7038" y="12974"/>
                    <a:pt x="7000" y="13012"/>
                    <a:pt x="6886" y="13088"/>
                  </a:cubicBezTo>
                  <a:cubicBezTo>
                    <a:pt x="6810" y="13164"/>
                    <a:pt x="6658" y="13202"/>
                    <a:pt x="6544" y="13278"/>
                  </a:cubicBezTo>
                  <a:cubicBezTo>
                    <a:pt x="5745" y="12023"/>
                    <a:pt x="5555" y="9702"/>
                    <a:pt x="5555" y="9664"/>
                  </a:cubicBezTo>
                  <a:cubicBezTo>
                    <a:pt x="5555" y="9588"/>
                    <a:pt x="5517" y="9550"/>
                    <a:pt x="5441" y="9550"/>
                  </a:cubicBezTo>
                  <a:cubicBezTo>
                    <a:pt x="5212" y="9474"/>
                    <a:pt x="5022" y="9360"/>
                    <a:pt x="4794" y="9207"/>
                  </a:cubicBezTo>
                  <a:cubicBezTo>
                    <a:pt x="2435" y="7838"/>
                    <a:pt x="457" y="4832"/>
                    <a:pt x="457" y="2512"/>
                  </a:cubicBezTo>
                  <a:cubicBezTo>
                    <a:pt x="457" y="2283"/>
                    <a:pt x="457" y="2055"/>
                    <a:pt x="419" y="1865"/>
                  </a:cubicBezTo>
                  <a:cubicBezTo>
                    <a:pt x="343" y="1485"/>
                    <a:pt x="267" y="1142"/>
                    <a:pt x="457" y="990"/>
                  </a:cubicBezTo>
                  <a:cubicBezTo>
                    <a:pt x="647" y="800"/>
                    <a:pt x="989" y="648"/>
                    <a:pt x="1294" y="533"/>
                  </a:cubicBezTo>
                  <a:cubicBezTo>
                    <a:pt x="1370" y="495"/>
                    <a:pt x="1484" y="495"/>
                    <a:pt x="1522" y="419"/>
                  </a:cubicBezTo>
                  <a:cubicBezTo>
                    <a:pt x="1788" y="305"/>
                    <a:pt x="2093" y="229"/>
                    <a:pt x="2473" y="229"/>
                  </a:cubicBezTo>
                  <a:close/>
                  <a:moveTo>
                    <a:pt x="2483" y="1"/>
                  </a:moveTo>
                  <a:cubicBezTo>
                    <a:pt x="2087" y="1"/>
                    <a:pt x="1725" y="77"/>
                    <a:pt x="1408" y="229"/>
                  </a:cubicBezTo>
                  <a:cubicBezTo>
                    <a:pt x="1332" y="229"/>
                    <a:pt x="1294" y="267"/>
                    <a:pt x="1180" y="343"/>
                  </a:cubicBezTo>
                  <a:cubicBezTo>
                    <a:pt x="913" y="457"/>
                    <a:pt x="533" y="648"/>
                    <a:pt x="267" y="838"/>
                  </a:cubicBezTo>
                  <a:cubicBezTo>
                    <a:pt x="0" y="1104"/>
                    <a:pt x="76" y="1523"/>
                    <a:pt x="152" y="1941"/>
                  </a:cubicBezTo>
                  <a:cubicBezTo>
                    <a:pt x="152" y="2131"/>
                    <a:pt x="190" y="2398"/>
                    <a:pt x="190" y="2550"/>
                  </a:cubicBezTo>
                  <a:cubicBezTo>
                    <a:pt x="190" y="4985"/>
                    <a:pt x="2169" y="8104"/>
                    <a:pt x="4642" y="9512"/>
                  </a:cubicBezTo>
                  <a:cubicBezTo>
                    <a:pt x="4832" y="9664"/>
                    <a:pt x="5098" y="9740"/>
                    <a:pt x="5288" y="9854"/>
                  </a:cubicBezTo>
                  <a:cubicBezTo>
                    <a:pt x="5326" y="10273"/>
                    <a:pt x="5517" y="12403"/>
                    <a:pt x="6354" y="13583"/>
                  </a:cubicBezTo>
                  <a:cubicBezTo>
                    <a:pt x="6354" y="13659"/>
                    <a:pt x="6430" y="13659"/>
                    <a:pt x="6468" y="13659"/>
                  </a:cubicBezTo>
                  <a:cubicBezTo>
                    <a:pt x="6658" y="13621"/>
                    <a:pt x="6848" y="13506"/>
                    <a:pt x="7038" y="13468"/>
                  </a:cubicBezTo>
                  <a:lnTo>
                    <a:pt x="7305" y="13316"/>
                  </a:lnTo>
                  <a:cubicBezTo>
                    <a:pt x="7381" y="13278"/>
                    <a:pt x="7419" y="13202"/>
                    <a:pt x="7419" y="13164"/>
                  </a:cubicBezTo>
                  <a:lnTo>
                    <a:pt x="7419" y="10349"/>
                  </a:lnTo>
                  <a:cubicBezTo>
                    <a:pt x="7647" y="10273"/>
                    <a:pt x="8256" y="9930"/>
                    <a:pt x="8560" y="9702"/>
                  </a:cubicBezTo>
                  <a:cubicBezTo>
                    <a:pt x="9017" y="9207"/>
                    <a:pt x="9321" y="8561"/>
                    <a:pt x="9321" y="7648"/>
                  </a:cubicBezTo>
                  <a:cubicBezTo>
                    <a:pt x="9321" y="5213"/>
                    <a:pt x="7305" y="2131"/>
                    <a:pt x="4832" y="724"/>
                  </a:cubicBezTo>
                  <a:cubicBezTo>
                    <a:pt x="3983" y="238"/>
                    <a:pt x="3180" y="1"/>
                    <a:pt x="24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4"/>
            <p:cNvSpPr/>
            <p:nvPr/>
          </p:nvSpPr>
          <p:spPr>
            <a:xfrm>
              <a:off x="6651163" y="1119640"/>
              <a:ext cx="424623" cy="627530"/>
            </a:xfrm>
            <a:custGeom>
              <a:avLst/>
              <a:gdLst/>
              <a:ahLst/>
              <a:cxnLst/>
              <a:rect l="l" t="t" r="r" b="b"/>
              <a:pathLst>
                <a:path w="8827" h="13045" extrusionOk="0">
                  <a:moveTo>
                    <a:pt x="2158" y="1"/>
                  </a:moveTo>
                  <a:cubicBezTo>
                    <a:pt x="857" y="1"/>
                    <a:pt x="1" y="863"/>
                    <a:pt x="1" y="2430"/>
                  </a:cubicBezTo>
                  <a:cubicBezTo>
                    <a:pt x="1" y="4827"/>
                    <a:pt x="1979" y="7870"/>
                    <a:pt x="4414" y="9278"/>
                  </a:cubicBezTo>
                  <a:cubicBezTo>
                    <a:pt x="4642" y="9430"/>
                    <a:pt x="4832" y="9544"/>
                    <a:pt x="5061" y="9621"/>
                  </a:cubicBezTo>
                  <a:cubicBezTo>
                    <a:pt x="5061" y="9621"/>
                    <a:pt x="5555" y="11675"/>
                    <a:pt x="6887" y="13044"/>
                  </a:cubicBezTo>
                  <a:lnTo>
                    <a:pt x="6925" y="9963"/>
                  </a:lnTo>
                  <a:cubicBezTo>
                    <a:pt x="8066" y="9849"/>
                    <a:pt x="8827" y="9012"/>
                    <a:pt x="8827" y="7528"/>
                  </a:cubicBezTo>
                  <a:cubicBezTo>
                    <a:pt x="8827" y="5169"/>
                    <a:pt x="6849" y="2126"/>
                    <a:pt x="4414" y="680"/>
                  </a:cubicBezTo>
                  <a:cubicBezTo>
                    <a:pt x="3584" y="221"/>
                    <a:pt x="2815" y="1"/>
                    <a:pt x="2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4"/>
            <p:cNvSpPr/>
            <p:nvPr/>
          </p:nvSpPr>
          <p:spPr>
            <a:xfrm>
              <a:off x="6645679" y="1111654"/>
              <a:ext cx="437467" cy="642827"/>
            </a:xfrm>
            <a:custGeom>
              <a:avLst/>
              <a:gdLst/>
              <a:ahLst/>
              <a:cxnLst/>
              <a:rect l="l" t="t" r="r" b="b"/>
              <a:pathLst>
                <a:path w="9094" h="13363" extrusionOk="0">
                  <a:moveTo>
                    <a:pt x="2283" y="314"/>
                  </a:moveTo>
                  <a:cubicBezTo>
                    <a:pt x="2892" y="314"/>
                    <a:pt x="3653" y="580"/>
                    <a:pt x="4528" y="998"/>
                  </a:cubicBezTo>
                  <a:cubicBezTo>
                    <a:pt x="6887" y="2368"/>
                    <a:pt x="8827" y="5373"/>
                    <a:pt x="8827" y="7694"/>
                  </a:cubicBezTo>
                  <a:cubicBezTo>
                    <a:pt x="8827" y="9026"/>
                    <a:pt x="8180" y="9901"/>
                    <a:pt x="7039" y="9977"/>
                  </a:cubicBezTo>
                  <a:cubicBezTo>
                    <a:pt x="6963" y="9977"/>
                    <a:pt x="6887" y="10091"/>
                    <a:pt x="6887" y="10129"/>
                  </a:cubicBezTo>
                  <a:lnTo>
                    <a:pt x="6887" y="12830"/>
                  </a:lnTo>
                  <a:cubicBezTo>
                    <a:pt x="5821" y="11498"/>
                    <a:pt x="5365" y="9748"/>
                    <a:pt x="5365" y="9748"/>
                  </a:cubicBezTo>
                  <a:cubicBezTo>
                    <a:pt x="5327" y="9710"/>
                    <a:pt x="5327" y="9634"/>
                    <a:pt x="5289" y="9634"/>
                  </a:cubicBezTo>
                  <a:cubicBezTo>
                    <a:pt x="5022" y="9558"/>
                    <a:pt x="4870" y="9444"/>
                    <a:pt x="4604" y="9330"/>
                  </a:cubicBezTo>
                  <a:cubicBezTo>
                    <a:pt x="2245" y="7922"/>
                    <a:pt x="267" y="4955"/>
                    <a:pt x="267" y="2596"/>
                  </a:cubicBezTo>
                  <a:cubicBezTo>
                    <a:pt x="267" y="1645"/>
                    <a:pt x="609" y="960"/>
                    <a:pt x="1218" y="580"/>
                  </a:cubicBezTo>
                  <a:cubicBezTo>
                    <a:pt x="1522" y="428"/>
                    <a:pt x="1903" y="314"/>
                    <a:pt x="2283" y="314"/>
                  </a:cubicBezTo>
                  <a:close/>
                  <a:moveTo>
                    <a:pt x="2313" y="1"/>
                  </a:moveTo>
                  <a:cubicBezTo>
                    <a:pt x="1869" y="1"/>
                    <a:pt x="1463" y="104"/>
                    <a:pt x="1104" y="314"/>
                  </a:cubicBezTo>
                  <a:cubicBezTo>
                    <a:pt x="381" y="732"/>
                    <a:pt x="1" y="1569"/>
                    <a:pt x="1" y="2596"/>
                  </a:cubicBezTo>
                  <a:cubicBezTo>
                    <a:pt x="1" y="5031"/>
                    <a:pt x="2017" y="8113"/>
                    <a:pt x="4490" y="9558"/>
                  </a:cubicBezTo>
                  <a:cubicBezTo>
                    <a:pt x="4680" y="9710"/>
                    <a:pt x="4908" y="9787"/>
                    <a:pt x="5099" y="9863"/>
                  </a:cubicBezTo>
                  <a:cubicBezTo>
                    <a:pt x="5175" y="10243"/>
                    <a:pt x="5707" y="12031"/>
                    <a:pt x="6887" y="13287"/>
                  </a:cubicBezTo>
                  <a:cubicBezTo>
                    <a:pt x="6887" y="13363"/>
                    <a:pt x="6963" y="13363"/>
                    <a:pt x="7001" y="13363"/>
                  </a:cubicBezTo>
                  <a:lnTo>
                    <a:pt x="7077" y="13363"/>
                  </a:lnTo>
                  <a:cubicBezTo>
                    <a:pt x="7153" y="13287"/>
                    <a:pt x="7191" y="13249"/>
                    <a:pt x="7191" y="13210"/>
                  </a:cubicBezTo>
                  <a:lnTo>
                    <a:pt x="7191" y="10243"/>
                  </a:lnTo>
                  <a:cubicBezTo>
                    <a:pt x="8370" y="10053"/>
                    <a:pt x="9093" y="9102"/>
                    <a:pt x="9093" y="7694"/>
                  </a:cubicBezTo>
                  <a:cubicBezTo>
                    <a:pt x="9093" y="5259"/>
                    <a:pt x="7077" y="2178"/>
                    <a:pt x="4604" y="732"/>
                  </a:cubicBezTo>
                  <a:cubicBezTo>
                    <a:pt x="3773" y="247"/>
                    <a:pt x="2998" y="1"/>
                    <a:pt x="2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4"/>
            <p:cNvSpPr/>
            <p:nvPr/>
          </p:nvSpPr>
          <p:spPr>
            <a:xfrm>
              <a:off x="6742663" y="1274258"/>
              <a:ext cx="49500" cy="74659"/>
            </a:xfrm>
            <a:custGeom>
              <a:avLst/>
              <a:gdLst/>
              <a:ahLst/>
              <a:cxnLst/>
              <a:rect l="l" t="t" r="r" b="b"/>
              <a:pathLst>
                <a:path w="1029" h="1552" extrusionOk="0">
                  <a:moveTo>
                    <a:pt x="317" y="1"/>
                  </a:moveTo>
                  <a:cubicBezTo>
                    <a:pt x="135" y="1"/>
                    <a:pt x="1" y="180"/>
                    <a:pt x="1" y="472"/>
                  </a:cubicBezTo>
                  <a:cubicBezTo>
                    <a:pt x="1" y="890"/>
                    <a:pt x="229" y="1309"/>
                    <a:pt x="496" y="1499"/>
                  </a:cubicBezTo>
                  <a:cubicBezTo>
                    <a:pt x="567" y="1534"/>
                    <a:pt x="634" y="1551"/>
                    <a:pt x="695" y="1551"/>
                  </a:cubicBezTo>
                  <a:cubicBezTo>
                    <a:pt x="894" y="1551"/>
                    <a:pt x="1028" y="1372"/>
                    <a:pt x="1028" y="1080"/>
                  </a:cubicBezTo>
                  <a:cubicBezTo>
                    <a:pt x="1028" y="662"/>
                    <a:pt x="800" y="167"/>
                    <a:pt x="496" y="53"/>
                  </a:cubicBezTo>
                  <a:cubicBezTo>
                    <a:pt x="433" y="17"/>
                    <a:pt x="373"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4"/>
            <p:cNvSpPr/>
            <p:nvPr/>
          </p:nvSpPr>
          <p:spPr>
            <a:xfrm>
              <a:off x="6733523" y="1263722"/>
              <a:ext cx="64124" cy="89956"/>
            </a:xfrm>
            <a:custGeom>
              <a:avLst/>
              <a:gdLst/>
              <a:ahLst/>
              <a:cxnLst/>
              <a:rect l="l" t="t" r="r" b="b"/>
              <a:pathLst>
                <a:path w="1333" h="1870" extrusionOk="0">
                  <a:moveTo>
                    <a:pt x="457" y="310"/>
                  </a:moveTo>
                  <a:cubicBezTo>
                    <a:pt x="495" y="310"/>
                    <a:pt x="571" y="348"/>
                    <a:pt x="609" y="348"/>
                  </a:cubicBezTo>
                  <a:cubicBezTo>
                    <a:pt x="838" y="500"/>
                    <a:pt x="1066" y="919"/>
                    <a:pt x="1066" y="1261"/>
                  </a:cubicBezTo>
                  <a:cubicBezTo>
                    <a:pt x="1066" y="1452"/>
                    <a:pt x="1028" y="1528"/>
                    <a:pt x="952" y="1604"/>
                  </a:cubicBezTo>
                  <a:cubicBezTo>
                    <a:pt x="838" y="1604"/>
                    <a:pt x="762" y="1604"/>
                    <a:pt x="686" y="1528"/>
                  </a:cubicBezTo>
                  <a:cubicBezTo>
                    <a:pt x="457" y="1413"/>
                    <a:pt x="229" y="957"/>
                    <a:pt x="229" y="653"/>
                  </a:cubicBezTo>
                  <a:cubicBezTo>
                    <a:pt x="229" y="462"/>
                    <a:pt x="267" y="348"/>
                    <a:pt x="343" y="310"/>
                  </a:cubicBezTo>
                  <a:close/>
                  <a:moveTo>
                    <a:pt x="454" y="1"/>
                  </a:moveTo>
                  <a:cubicBezTo>
                    <a:pt x="378" y="1"/>
                    <a:pt x="300" y="29"/>
                    <a:pt x="229" y="82"/>
                  </a:cubicBezTo>
                  <a:cubicBezTo>
                    <a:pt x="77" y="158"/>
                    <a:pt x="1" y="386"/>
                    <a:pt x="1" y="653"/>
                  </a:cubicBezTo>
                  <a:cubicBezTo>
                    <a:pt x="1" y="1071"/>
                    <a:pt x="267" y="1604"/>
                    <a:pt x="609" y="1794"/>
                  </a:cubicBezTo>
                  <a:cubicBezTo>
                    <a:pt x="686" y="1832"/>
                    <a:pt x="800" y="1870"/>
                    <a:pt x="876" y="1870"/>
                  </a:cubicBezTo>
                  <a:cubicBezTo>
                    <a:pt x="990" y="1870"/>
                    <a:pt x="1028" y="1870"/>
                    <a:pt x="1066" y="1832"/>
                  </a:cubicBezTo>
                  <a:cubicBezTo>
                    <a:pt x="1218" y="1718"/>
                    <a:pt x="1332" y="1490"/>
                    <a:pt x="1332" y="1261"/>
                  </a:cubicBezTo>
                  <a:cubicBezTo>
                    <a:pt x="1332" y="843"/>
                    <a:pt x="1028" y="310"/>
                    <a:pt x="686" y="120"/>
                  </a:cubicBezTo>
                  <a:cubicBezTo>
                    <a:pt x="624" y="38"/>
                    <a:pt x="541" y="1"/>
                    <a:pt x="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4"/>
            <p:cNvSpPr/>
            <p:nvPr/>
          </p:nvSpPr>
          <p:spPr>
            <a:xfrm>
              <a:off x="6819539" y="1320104"/>
              <a:ext cx="60468" cy="78123"/>
            </a:xfrm>
            <a:custGeom>
              <a:avLst/>
              <a:gdLst/>
              <a:ahLst/>
              <a:cxnLst/>
              <a:rect l="l" t="t" r="r" b="b"/>
              <a:pathLst>
                <a:path w="1257" h="1624" extrusionOk="0">
                  <a:moveTo>
                    <a:pt x="388" y="0"/>
                  </a:moveTo>
                  <a:cubicBezTo>
                    <a:pt x="359" y="0"/>
                    <a:pt x="331" y="4"/>
                    <a:pt x="305" y="13"/>
                  </a:cubicBezTo>
                  <a:cubicBezTo>
                    <a:pt x="39" y="127"/>
                    <a:pt x="1" y="546"/>
                    <a:pt x="191" y="1002"/>
                  </a:cubicBezTo>
                  <a:cubicBezTo>
                    <a:pt x="359" y="1373"/>
                    <a:pt x="647" y="1624"/>
                    <a:pt x="869" y="1624"/>
                  </a:cubicBezTo>
                  <a:cubicBezTo>
                    <a:pt x="898" y="1624"/>
                    <a:pt x="926" y="1620"/>
                    <a:pt x="952" y="1611"/>
                  </a:cubicBezTo>
                  <a:cubicBezTo>
                    <a:pt x="1218" y="1497"/>
                    <a:pt x="1256" y="1040"/>
                    <a:pt x="1066" y="622"/>
                  </a:cubicBezTo>
                  <a:cubicBezTo>
                    <a:pt x="898" y="251"/>
                    <a:pt x="610"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4"/>
            <p:cNvSpPr/>
            <p:nvPr/>
          </p:nvSpPr>
          <p:spPr>
            <a:xfrm>
              <a:off x="6815883" y="1311301"/>
              <a:ext cx="64124" cy="90004"/>
            </a:xfrm>
            <a:custGeom>
              <a:avLst/>
              <a:gdLst/>
              <a:ahLst/>
              <a:cxnLst/>
              <a:rect l="l" t="t" r="r" b="b"/>
              <a:pathLst>
                <a:path w="1333" h="1871" extrusionOk="0">
                  <a:moveTo>
                    <a:pt x="457" y="310"/>
                  </a:moveTo>
                  <a:cubicBezTo>
                    <a:pt x="495" y="310"/>
                    <a:pt x="571" y="348"/>
                    <a:pt x="609" y="348"/>
                  </a:cubicBezTo>
                  <a:cubicBezTo>
                    <a:pt x="838" y="501"/>
                    <a:pt x="1066" y="919"/>
                    <a:pt x="1066" y="1261"/>
                  </a:cubicBezTo>
                  <a:cubicBezTo>
                    <a:pt x="1066" y="1452"/>
                    <a:pt x="1028" y="1528"/>
                    <a:pt x="952" y="1604"/>
                  </a:cubicBezTo>
                  <a:cubicBezTo>
                    <a:pt x="838" y="1604"/>
                    <a:pt x="762" y="1604"/>
                    <a:pt x="686" y="1528"/>
                  </a:cubicBezTo>
                  <a:cubicBezTo>
                    <a:pt x="457" y="1414"/>
                    <a:pt x="229" y="957"/>
                    <a:pt x="229" y="653"/>
                  </a:cubicBezTo>
                  <a:cubicBezTo>
                    <a:pt x="229" y="463"/>
                    <a:pt x="267" y="348"/>
                    <a:pt x="381" y="310"/>
                  </a:cubicBezTo>
                  <a:close/>
                  <a:moveTo>
                    <a:pt x="454" y="1"/>
                  </a:moveTo>
                  <a:cubicBezTo>
                    <a:pt x="378" y="1"/>
                    <a:pt x="300" y="29"/>
                    <a:pt x="229" y="82"/>
                  </a:cubicBezTo>
                  <a:cubicBezTo>
                    <a:pt x="77" y="158"/>
                    <a:pt x="1" y="424"/>
                    <a:pt x="1" y="653"/>
                  </a:cubicBezTo>
                  <a:cubicBezTo>
                    <a:pt x="1" y="1071"/>
                    <a:pt x="267" y="1604"/>
                    <a:pt x="609" y="1794"/>
                  </a:cubicBezTo>
                  <a:cubicBezTo>
                    <a:pt x="686" y="1832"/>
                    <a:pt x="800" y="1870"/>
                    <a:pt x="876" y="1870"/>
                  </a:cubicBezTo>
                  <a:cubicBezTo>
                    <a:pt x="990" y="1870"/>
                    <a:pt x="1028" y="1870"/>
                    <a:pt x="1066" y="1832"/>
                  </a:cubicBezTo>
                  <a:cubicBezTo>
                    <a:pt x="1218" y="1756"/>
                    <a:pt x="1332" y="1490"/>
                    <a:pt x="1332" y="1261"/>
                  </a:cubicBezTo>
                  <a:cubicBezTo>
                    <a:pt x="1332" y="843"/>
                    <a:pt x="1028" y="310"/>
                    <a:pt x="686" y="120"/>
                  </a:cubicBezTo>
                  <a:cubicBezTo>
                    <a:pt x="624" y="39"/>
                    <a:pt x="541" y="1"/>
                    <a:pt x="4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4"/>
            <p:cNvSpPr/>
            <p:nvPr/>
          </p:nvSpPr>
          <p:spPr>
            <a:xfrm>
              <a:off x="6903728" y="1365854"/>
              <a:ext cx="60468" cy="78171"/>
            </a:xfrm>
            <a:custGeom>
              <a:avLst/>
              <a:gdLst/>
              <a:ahLst/>
              <a:cxnLst/>
              <a:rect l="l" t="t" r="r" b="b"/>
              <a:pathLst>
                <a:path w="1257" h="1625" extrusionOk="0">
                  <a:moveTo>
                    <a:pt x="388" y="0"/>
                  </a:moveTo>
                  <a:cubicBezTo>
                    <a:pt x="359" y="0"/>
                    <a:pt x="331" y="5"/>
                    <a:pt x="305" y="13"/>
                  </a:cubicBezTo>
                  <a:cubicBezTo>
                    <a:pt x="77" y="127"/>
                    <a:pt x="1" y="546"/>
                    <a:pt x="191" y="1002"/>
                  </a:cubicBezTo>
                  <a:cubicBezTo>
                    <a:pt x="359" y="1373"/>
                    <a:pt x="647" y="1624"/>
                    <a:pt x="896" y="1624"/>
                  </a:cubicBezTo>
                  <a:cubicBezTo>
                    <a:pt x="928" y="1624"/>
                    <a:pt x="959" y="1620"/>
                    <a:pt x="990" y="1611"/>
                  </a:cubicBezTo>
                  <a:cubicBezTo>
                    <a:pt x="1218" y="1497"/>
                    <a:pt x="1256" y="1079"/>
                    <a:pt x="1066" y="622"/>
                  </a:cubicBezTo>
                  <a:cubicBezTo>
                    <a:pt x="898" y="252"/>
                    <a:pt x="610"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4"/>
            <p:cNvSpPr/>
            <p:nvPr/>
          </p:nvSpPr>
          <p:spPr>
            <a:xfrm>
              <a:off x="6900071" y="1357051"/>
              <a:ext cx="64124" cy="90004"/>
            </a:xfrm>
            <a:custGeom>
              <a:avLst/>
              <a:gdLst/>
              <a:ahLst/>
              <a:cxnLst/>
              <a:rect l="l" t="t" r="r" b="b"/>
              <a:pathLst>
                <a:path w="1333" h="1871" extrusionOk="0">
                  <a:moveTo>
                    <a:pt x="457" y="310"/>
                  </a:moveTo>
                  <a:cubicBezTo>
                    <a:pt x="533" y="310"/>
                    <a:pt x="571" y="348"/>
                    <a:pt x="609" y="348"/>
                  </a:cubicBezTo>
                  <a:cubicBezTo>
                    <a:pt x="838" y="501"/>
                    <a:pt x="1104" y="919"/>
                    <a:pt x="1104" y="1262"/>
                  </a:cubicBezTo>
                  <a:cubicBezTo>
                    <a:pt x="1104" y="1452"/>
                    <a:pt x="1028" y="1528"/>
                    <a:pt x="952" y="1604"/>
                  </a:cubicBezTo>
                  <a:cubicBezTo>
                    <a:pt x="838" y="1604"/>
                    <a:pt x="762" y="1604"/>
                    <a:pt x="724" y="1528"/>
                  </a:cubicBezTo>
                  <a:cubicBezTo>
                    <a:pt x="457" y="1414"/>
                    <a:pt x="229" y="957"/>
                    <a:pt x="229" y="653"/>
                  </a:cubicBezTo>
                  <a:cubicBezTo>
                    <a:pt x="229" y="463"/>
                    <a:pt x="267" y="348"/>
                    <a:pt x="381" y="310"/>
                  </a:cubicBezTo>
                  <a:close/>
                  <a:moveTo>
                    <a:pt x="458" y="1"/>
                  </a:moveTo>
                  <a:cubicBezTo>
                    <a:pt x="378" y="1"/>
                    <a:pt x="300" y="29"/>
                    <a:pt x="229" y="82"/>
                  </a:cubicBezTo>
                  <a:cubicBezTo>
                    <a:pt x="77" y="158"/>
                    <a:pt x="1" y="425"/>
                    <a:pt x="1" y="653"/>
                  </a:cubicBezTo>
                  <a:cubicBezTo>
                    <a:pt x="1" y="1071"/>
                    <a:pt x="267" y="1604"/>
                    <a:pt x="609" y="1794"/>
                  </a:cubicBezTo>
                  <a:cubicBezTo>
                    <a:pt x="724" y="1832"/>
                    <a:pt x="800" y="1870"/>
                    <a:pt x="914" y="1870"/>
                  </a:cubicBezTo>
                  <a:cubicBezTo>
                    <a:pt x="990" y="1870"/>
                    <a:pt x="1028" y="1870"/>
                    <a:pt x="1104" y="1832"/>
                  </a:cubicBezTo>
                  <a:cubicBezTo>
                    <a:pt x="1218" y="1756"/>
                    <a:pt x="1332" y="1490"/>
                    <a:pt x="1332" y="1262"/>
                  </a:cubicBezTo>
                  <a:cubicBezTo>
                    <a:pt x="1332" y="843"/>
                    <a:pt x="1028" y="310"/>
                    <a:pt x="724" y="120"/>
                  </a:cubicBezTo>
                  <a:cubicBezTo>
                    <a:pt x="642" y="39"/>
                    <a:pt x="550"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0" name="Google Shape;860;p34"/>
            <p:cNvGrpSpPr/>
            <p:nvPr/>
          </p:nvGrpSpPr>
          <p:grpSpPr>
            <a:xfrm flipH="1">
              <a:off x="6051895" y="2617519"/>
              <a:ext cx="883621" cy="1590362"/>
              <a:chOff x="4061876" y="3427482"/>
              <a:chExt cx="295239" cy="531396"/>
            </a:xfrm>
          </p:grpSpPr>
          <p:sp>
            <p:nvSpPr>
              <p:cNvPr id="861" name="Google Shape;861;p34"/>
              <p:cNvSpPr/>
              <p:nvPr/>
            </p:nvSpPr>
            <p:spPr>
              <a:xfrm>
                <a:off x="4137580" y="3842795"/>
                <a:ext cx="219536" cy="116082"/>
              </a:xfrm>
              <a:custGeom>
                <a:avLst/>
                <a:gdLst/>
                <a:ahLst/>
                <a:cxnLst/>
                <a:rect l="l" t="t" r="r" b="b"/>
                <a:pathLst>
                  <a:path w="16550" h="8751" extrusionOk="0">
                    <a:moveTo>
                      <a:pt x="8256" y="0"/>
                    </a:moveTo>
                    <a:cubicBezTo>
                      <a:pt x="3690" y="0"/>
                      <a:pt x="0" y="1978"/>
                      <a:pt x="0" y="4375"/>
                    </a:cubicBezTo>
                    <a:cubicBezTo>
                      <a:pt x="0" y="6810"/>
                      <a:pt x="3690" y="8750"/>
                      <a:pt x="8256" y="8750"/>
                    </a:cubicBezTo>
                    <a:cubicBezTo>
                      <a:pt x="12821" y="8750"/>
                      <a:pt x="16549" y="6810"/>
                      <a:pt x="16549" y="4375"/>
                    </a:cubicBezTo>
                    <a:cubicBezTo>
                      <a:pt x="16549" y="1940"/>
                      <a:pt x="12821" y="0"/>
                      <a:pt x="8256"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4"/>
              <p:cNvSpPr/>
              <p:nvPr/>
            </p:nvSpPr>
            <p:spPr>
              <a:xfrm>
                <a:off x="4066917" y="3485994"/>
                <a:ext cx="55023" cy="130727"/>
              </a:xfrm>
              <a:custGeom>
                <a:avLst/>
                <a:gdLst/>
                <a:ahLst/>
                <a:cxnLst/>
                <a:rect l="l" t="t" r="r" b="b"/>
                <a:pathLst>
                  <a:path w="4148" h="9855" extrusionOk="0">
                    <a:moveTo>
                      <a:pt x="4148" y="1"/>
                    </a:moveTo>
                    <a:cubicBezTo>
                      <a:pt x="4034" y="1"/>
                      <a:pt x="3996" y="1"/>
                      <a:pt x="3881" y="39"/>
                    </a:cubicBezTo>
                    <a:cubicBezTo>
                      <a:pt x="3311" y="115"/>
                      <a:pt x="2740" y="419"/>
                      <a:pt x="2246" y="914"/>
                    </a:cubicBezTo>
                    <a:cubicBezTo>
                      <a:pt x="572" y="2474"/>
                      <a:pt x="1" y="5517"/>
                      <a:pt x="952" y="7762"/>
                    </a:cubicBezTo>
                    <a:cubicBezTo>
                      <a:pt x="1409" y="8865"/>
                      <a:pt x="2246" y="9588"/>
                      <a:pt x="3197" y="9778"/>
                    </a:cubicBezTo>
                    <a:cubicBezTo>
                      <a:pt x="3273" y="9778"/>
                      <a:pt x="3425" y="9854"/>
                      <a:pt x="3501" y="9854"/>
                    </a:cubicBezTo>
                    <a:cubicBezTo>
                      <a:pt x="2816" y="9398"/>
                      <a:pt x="2246" y="8751"/>
                      <a:pt x="1865" y="7838"/>
                    </a:cubicBezTo>
                    <a:cubicBezTo>
                      <a:pt x="838" y="5517"/>
                      <a:pt x="1485" y="2207"/>
                      <a:pt x="3235" y="610"/>
                    </a:cubicBezTo>
                    <a:cubicBezTo>
                      <a:pt x="3501" y="343"/>
                      <a:pt x="3805" y="153"/>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4"/>
              <p:cNvSpPr/>
              <p:nvPr/>
            </p:nvSpPr>
            <p:spPr>
              <a:xfrm>
                <a:off x="4085594" y="3485994"/>
                <a:ext cx="82774" cy="89340"/>
              </a:xfrm>
              <a:custGeom>
                <a:avLst/>
                <a:gdLst/>
                <a:ahLst/>
                <a:cxnLst/>
                <a:rect l="l" t="t" r="r" b="b"/>
                <a:pathLst>
                  <a:path w="6240" h="6735" extrusionOk="0">
                    <a:moveTo>
                      <a:pt x="3995" y="1"/>
                    </a:moveTo>
                    <a:cubicBezTo>
                      <a:pt x="3348" y="1"/>
                      <a:pt x="2626" y="267"/>
                      <a:pt x="2055" y="838"/>
                    </a:cubicBezTo>
                    <a:cubicBezTo>
                      <a:pt x="647" y="2169"/>
                      <a:pt x="1" y="4642"/>
                      <a:pt x="457" y="6735"/>
                    </a:cubicBezTo>
                    <a:lnTo>
                      <a:pt x="6240" y="1332"/>
                    </a:lnTo>
                    <a:cubicBezTo>
                      <a:pt x="5783" y="648"/>
                      <a:pt x="5213" y="229"/>
                      <a:pt x="4490" y="39"/>
                    </a:cubicBezTo>
                    <a:cubicBezTo>
                      <a:pt x="4338" y="1"/>
                      <a:pt x="4147" y="1"/>
                      <a:pt x="3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4"/>
              <p:cNvSpPr/>
              <p:nvPr/>
            </p:nvSpPr>
            <p:spPr>
              <a:xfrm>
                <a:off x="4092664" y="3507191"/>
                <a:ext cx="83782" cy="85811"/>
              </a:xfrm>
              <a:custGeom>
                <a:avLst/>
                <a:gdLst/>
                <a:ahLst/>
                <a:cxnLst/>
                <a:rect l="l" t="t" r="r" b="b"/>
                <a:pathLst>
                  <a:path w="6316" h="6469" extrusionOk="0">
                    <a:moveTo>
                      <a:pt x="5897" y="1"/>
                    </a:moveTo>
                    <a:lnTo>
                      <a:pt x="0" y="5479"/>
                    </a:lnTo>
                    <a:cubicBezTo>
                      <a:pt x="38" y="5707"/>
                      <a:pt x="152" y="5898"/>
                      <a:pt x="228" y="6164"/>
                    </a:cubicBezTo>
                    <a:cubicBezTo>
                      <a:pt x="305" y="6278"/>
                      <a:pt x="343" y="6392"/>
                      <a:pt x="419" y="6468"/>
                    </a:cubicBezTo>
                    <a:lnTo>
                      <a:pt x="6316" y="952"/>
                    </a:lnTo>
                    <a:cubicBezTo>
                      <a:pt x="6278" y="762"/>
                      <a:pt x="6239" y="648"/>
                      <a:pt x="6125" y="495"/>
                    </a:cubicBezTo>
                    <a:cubicBezTo>
                      <a:pt x="6087" y="343"/>
                      <a:pt x="6011" y="153"/>
                      <a:pt x="5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4"/>
              <p:cNvSpPr/>
              <p:nvPr/>
            </p:nvSpPr>
            <p:spPr>
              <a:xfrm>
                <a:off x="4100225" y="3524860"/>
                <a:ext cx="84803" cy="91131"/>
              </a:xfrm>
              <a:custGeom>
                <a:avLst/>
                <a:gdLst/>
                <a:ahLst/>
                <a:cxnLst/>
                <a:rect l="l" t="t" r="r" b="b"/>
                <a:pathLst>
                  <a:path w="6393" h="6870" extrusionOk="0">
                    <a:moveTo>
                      <a:pt x="5860" y="0"/>
                    </a:moveTo>
                    <a:lnTo>
                      <a:pt x="1" y="5441"/>
                    </a:lnTo>
                    <a:cubicBezTo>
                      <a:pt x="495" y="6163"/>
                      <a:pt x="1104" y="6658"/>
                      <a:pt x="1827" y="6810"/>
                    </a:cubicBezTo>
                    <a:cubicBezTo>
                      <a:pt x="1993" y="6850"/>
                      <a:pt x="2165" y="6870"/>
                      <a:pt x="2339" y="6870"/>
                    </a:cubicBezTo>
                    <a:cubicBezTo>
                      <a:pt x="3000" y="6870"/>
                      <a:pt x="3698" y="6584"/>
                      <a:pt x="4300" y="6011"/>
                    </a:cubicBezTo>
                    <a:cubicBezTo>
                      <a:pt x="5746" y="4642"/>
                      <a:pt x="6392" y="2093"/>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4"/>
              <p:cNvSpPr/>
              <p:nvPr/>
            </p:nvSpPr>
            <p:spPr>
              <a:xfrm>
                <a:off x="4061876" y="3481085"/>
                <a:ext cx="129201" cy="140675"/>
              </a:xfrm>
              <a:custGeom>
                <a:avLst/>
                <a:gdLst/>
                <a:ahLst/>
                <a:cxnLst/>
                <a:rect l="l" t="t" r="r" b="b"/>
                <a:pathLst>
                  <a:path w="9740" h="10605" extrusionOk="0">
                    <a:moveTo>
                      <a:pt x="5783" y="371"/>
                    </a:moveTo>
                    <a:cubicBezTo>
                      <a:pt x="5935" y="371"/>
                      <a:pt x="6126" y="371"/>
                      <a:pt x="6278" y="409"/>
                    </a:cubicBezTo>
                    <a:cubicBezTo>
                      <a:pt x="6925" y="561"/>
                      <a:pt x="7571" y="980"/>
                      <a:pt x="8028" y="1702"/>
                    </a:cubicBezTo>
                    <a:lnTo>
                      <a:pt x="2245" y="7105"/>
                    </a:lnTo>
                    <a:cubicBezTo>
                      <a:pt x="1789" y="5012"/>
                      <a:pt x="2435" y="2577"/>
                      <a:pt x="3843" y="1246"/>
                    </a:cubicBezTo>
                    <a:cubicBezTo>
                      <a:pt x="4414" y="637"/>
                      <a:pt x="5136" y="371"/>
                      <a:pt x="5783" y="371"/>
                    </a:cubicBezTo>
                    <a:close/>
                    <a:moveTo>
                      <a:pt x="8142" y="1931"/>
                    </a:moveTo>
                    <a:cubicBezTo>
                      <a:pt x="8256" y="2121"/>
                      <a:pt x="8370" y="2273"/>
                      <a:pt x="8408" y="2425"/>
                    </a:cubicBezTo>
                    <a:cubicBezTo>
                      <a:pt x="8446" y="2539"/>
                      <a:pt x="8560" y="2730"/>
                      <a:pt x="8599" y="2882"/>
                    </a:cubicBezTo>
                    <a:lnTo>
                      <a:pt x="2702" y="8398"/>
                    </a:lnTo>
                    <a:cubicBezTo>
                      <a:pt x="2664" y="8322"/>
                      <a:pt x="2626" y="8170"/>
                      <a:pt x="2511" y="8056"/>
                    </a:cubicBezTo>
                    <a:cubicBezTo>
                      <a:pt x="2435" y="7866"/>
                      <a:pt x="2359" y="7637"/>
                      <a:pt x="2283" y="7447"/>
                    </a:cubicBezTo>
                    <a:lnTo>
                      <a:pt x="8142" y="1931"/>
                    </a:lnTo>
                    <a:close/>
                    <a:moveTo>
                      <a:pt x="4425" y="348"/>
                    </a:moveTo>
                    <a:cubicBezTo>
                      <a:pt x="4148" y="498"/>
                      <a:pt x="3851" y="705"/>
                      <a:pt x="3615" y="942"/>
                    </a:cubicBezTo>
                    <a:cubicBezTo>
                      <a:pt x="1865" y="2577"/>
                      <a:pt x="1218" y="5849"/>
                      <a:pt x="2245" y="8170"/>
                    </a:cubicBezTo>
                    <a:cubicBezTo>
                      <a:pt x="2626" y="9045"/>
                      <a:pt x="3196" y="9730"/>
                      <a:pt x="3881" y="10110"/>
                    </a:cubicBezTo>
                    <a:cubicBezTo>
                      <a:pt x="3824" y="10129"/>
                      <a:pt x="3767" y="10139"/>
                      <a:pt x="3715" y="10139"/>
                    </a:cubicBezTo>
                    <a:cubicBezTo>
                      <a:pt x="3662" y="10139"/>
                      <a:pt x="3615" y="10129"/>
                      <a:pt x="3577" y="10110"/>
                    </a:cubicBezTo>
                    <a:cubicBezTo>
                      <a:pt x="2626" y="9958"/>
                      <a:pt x="1789" y="9197"/>
                      <a:pt x="1332" y="8056"/>
                    </a:cubicBezTo>
                    <a:cubicBezTo>
                      <a:pt x="381" y="5849"/>
                      <a:pt x="952" y="2730"/>
                      <a:pt x="2626" y="1208"/>
                    </a:cubicBezTo>
                    <a:cubicBezTo>
                      <a:pt x="3120" y="751"/>
                      <a:pt x="3691" y="447"/>
                      <a:pt x="4261" y="371"/>
                    </a:cubicBezTo>
                    <a:cubicBezTo>
                      <a:pt x="4312" y="371"/>
                      <a:pt x="4363" y="371"/>
                      <a:pt x="4425" y="348"/>
                    </a:cubicBezTo>
                    <a:close/>
                    <a:moveTo>
                      <a:pt x="8637" y="3262"/>
                    </a:moveTo>
                    <a:lnTo>
                      <a:pt x="8637" y="3262"/>
                    </a:lnTo>
                    <a:cubicBezTo>
                      <a:pt x="9207" y="5393"/>
                      <a:pt x="8599" y="7942"/>
                      <a:pt x="7115" y="9311"/>
                    </a:cubicBezTo>
                    <a:cubicBezTo>
                      <a:pt x="6512" y="9884"/>
                      <a:pt x="5862" y="10170"/>
                      <a:pt x="5184" y="10170"/>
                    </a:cubicBezTo>
                    <a:cubicBezTo>
                      <a:pt x="5005" y="10170"/>
                      <a:pt x="4824" y="10150"/>
                      <a:pt x="4642" y="10110"/>
                    </a:cubicBezTo>
                    <a:cubicBezTo>
                      <a:pt x="3957" y="9958"/>
                      <a:pt x="3310" y="9502"/>
                      <a:pt x="2854" y="8741"/>
                    </a:cubicBezTo>
                    <a:lnTo>
                      <a:pt x="8637" y="3262"/>
                    </a:lnTo>
                    <a:close/>
                    <a:moveTo>
                      <a:pt x="5372" y="1"/>
                    </a:moveTo>
                    <a:cubicBezTo>
                      <a:pt x="4789" y="1"/>
                      <a:pt x="4223" y="67"/>
                      <a:pt x="4223" y="67"/>
                    </a:cubicBezTo>
                    <a:cubicBezTo>
                      <a:pt x="3577" y="181"/>
                      <a:pt x="2930" y="523"/>
                      <a:pt x="2359" y="1018"/>
                    </a:cubicBezTo>
                    <a:cubicBezTo>
                      <a:pt x="609" y="2692"/>
                      <a:pt x="1" y="5925"/>
                      <a:pt x="990" y="8246"/>
                    </a:cubicBezTo>
                    <a:cubicBezTo>
                      <a:pt x="1522" y="9502"/>
                      <a:pt x="2435" y="10300"/>
                      <a:pt x="3463" y="10491"/>
                    </a:cubicBezTo>
                    <a:cubicBezTo>
                      <a:pt x="3691" y="10529"/>
                      <a:pt x="4223" y="10605"/>
                      <a:pt x="4718" y="10605"/>
                    </a:cubicBezTo>
                    <a:cubicBezTo>
                      <a:pt x="5175" y="10605"/>
                      <a:pt x="5669" y="10529"/>
                      <a:pt x="5935" y="10453"/>
                    </a:cubicBezTo>
                    <a:cubicBezTo>
                      <a:pt x="6430" y="10300"/>
                      <a:pt x="6925" y="10034"/>
                      <a:pt x="7381" y="9578"/>
                    </a:cubicBezTo>
                    <a:cubicBezTo>
                      <a:pt x="9131" y="7904"/>
                      <a:pt x="9740" y="4670"/>
                      <a:pt x="8751" y="2349"/>
                    </a:cubicBezTo>
                    <a:cubicBezTo>
                      <a:pt x="8218" y="1132"/>
                      <a:pt x="7419" y="371"/>
                      <a:pt x="6430" y="143"/>
                    </a:cubicBezTo>
                    <a:cubicBezTo>
                      <a:pt x="6195" y="33"/>
                      <a:pt x="5779" y="1"/>
                      <a:pt x="5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4"/>
              <p:cNvSpPr/>
              <p:nvPr/>
            </p:nvSpPr>
            <p:spPr>
              <a:xfrm>
                <a:off x="4155527" y="3507629"/>
                <a:ext cx="125885" cy="37368"/>
              </a:xfrm>
              <a:custGeom>
                <a:avLst/>
                <a:gdLst/>
                <a:ahLst/>
                <a:cxnLst/>
                <a:rect l="l" t="t" r="r" b="b"/>
                <a:pathLst>
                  <a:path w="9490" h="2817" extrusionOk="0">
                    <a:moveTo>
                      <a:pt x="1211" y="0"/>
                    </a:moveTo>
                    <a:cubicBezTo>
                      <a:pt x="1046" y="0"/>
                      <a:pt x="875" y="24"/>
                      <a:pt x="702" y="82"/>
                    </a:cubicBezTo>
                    <a:cubicBezTo>
                      <a:pt x="0" y="303"/>
                      <a:pt x="373" y="883"/>
                      <a:pt x="917" y="883"/>
                    </a:cubicBezTo>
                    <a:cubicBezTo>
                      <a:pt x="934" y="883"/>
                      <a:pt x="951" y="882"/>
                      <a:pt x="968" y="881"/>
                    </a:cubicBezTo>
                    <a:cubicBezTo>
                      <a:pt x="1025" y="874"/>
                      <a:pt x="1079" y="872"/>
                      <a:pt x="1129" y="872"/>
                    </a:cubicBezTo>
                    <a:cubicBezTo>
                      <a:pt x="1683" y="872"/>
                      <a:pt x="1843" y="1223"/>
                      <a:pt x="1843" y="1223"/>
                    </a:cubicBezTo>
                    <a:lnTo>
                      <a:pt x="2109" y="2098"/>
                    </a:lnTo>
                    <a:cubicBezTo>
                      <a:pt x="2109" y="2098"/>
                      <a:pt x="2242" y="2079"/>
                      <a:pt x="2504" y="2079"/>
                    </a:cubicBezTo>
                    <a:cubicBezTo>
                      <a:pt x="2765" y="2079"/>
                      <a:pt x="3155" y="2098"/>
                      <a:pt x="3669" y="2174"/>
                    </a:cubicBezTo>
                    <a:cubicBezTo>
                      <a:pt x="4513" y="2262"/>
                      <a:pt x="6450" y="2817"/>
                      <a:pt x="7687" y="2817"/>
                    </a:cubicBezTo>
                    <a:cubicBezTo>
                      <a:pt x="8067" y="2817"/>
                      <a:pt x="8380" y="2765"/>
                      <a:pt x="8577" y="2631"/>
                    </a:cubicBezTo>
                    <a:cubicBezTo>
                      <a:pt x="9490" y="2060"/>
                      <a:pt x="8234" y="729"/>
                      <a:pt x="8234" y="729"/>
                    </a:cubicBezTo>
                    <a:cubicBezTo>
                      <a:pt x="8234" y="729"/>
                      <a:pt x="5914" y="805"/>
                      <a:pt x="4620" y="805"/>
                    </a:cubicBezTo>
                    <a:cubicBezTo>
                      <a:pt x="3327" y="805"/>
                      <a:pt x="2908" y="653"/>
                      <a:pt x="2414" y="348"/>
                    </a:cubicBezTo>
                    <a:cubicBezTo>
                      <a:pt x="2129" y="206"/>
                      <a:pt x="1697" y="0"/>
                      <a:pt x="1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4"/>
              <p:cNvSpPr/>
              <p:nvPr/>
            </p:nvSpPr>
            <p:spPr>
              <a:xfrm>
                <a:off x="4156243" y="3505029"/>
                <a:ext cx="120128" cy="42050"/>
              </a:xfrm>
              <a:custGeom>
                <a:avLst/>
                <a:gdLst/>
                <a:ahLst/>
                <a:cxnLst/>
                <a:rect l="l" t="t" r="r" b="b"/>
                <a:pathLst>
                  <a:path w="9056" h="3170" extrusionOk="0">
                    <a:moveTo>
                      <a:pt x="1216" y="364"/>
                    </a:moveTo>
                    <a:cubicBezTo>
                      <a:pt x="1619" y="364"/>
                      <a:pt x="1972" y="560"/>
                      <a:pt x="2245" y="696"/>
                    </a:cubicBezTo>
                    <a:lnTo>
                      <a:pt x="2321" y="734"/>
                    </a:lnTo>
                    <a:cubicBezTo>
                      <a:pt x="2854" y="1039"/>
                      <a:pt x="3273" y="1153"/>
                      <a:pt x="4604" y="1153"/>
                    </a:cubicBezTo>
                    <a:cubicBezTo>
                      <a:pt x="5745" y="1153"/>
                      <a:pt x="7762" y="1115"/>
                      <a:pt x="8180" y="1115"/>
                    </a:cubicBezTo>
                    <a:cubicBezTo>
                      <a:pt x="8371" y="1343"/>
                      <a:pt x="8827" y="1914"/>
                      <a:pt x="8751" y="2370"/>
                    </a:cubicBezTo>
                    <a:cubicBezTo>
                      <a:pt x="8751" y="2561"/>
                      <a:pt x="8675" y="2637"/>
                      <a:pt x="8523" y="2751"/>
                    </a:cubicBezTo>
                    <a:cubicBezTo>
                      <a:pt x="8342" y="2852"/>
                      <a:pt x="8065" y="2894"/>
                      <a:pt x="7731" y="2894"/>
                    </a:cubicBezTo>
                    <a:cubicBezTo>
                      <a:pt x="6939" y="2894"/>
                      <a:pt x="5830" y="2661"/>
                      <a:pt x="4947" y="2446"/>
                    </a:cubicBezTo>
                    <a:cubicBezTo>
                      <a:pt x="4452" y="2370"/>
                      <a:pt x="3957" y="2256"/>
                      <a:pt x="3653" y="2218"/>
                    </a:cubicBezTo>
                    <a:cubicBezTo>
                      <a:pt x="3197" y="2142"/>
                      <a:pt x="2816" y="2142"/>
                      <a:pt x="2550" y="2142"/>
                    </a:cubicBezTo>
                    <a:cubicBezTo>
                      <a:pt x="2360" y="2142"/>
                      <a:pt x="2245" y="2142"/>
                      <a:pt x="2207" y="2180"/>
                    </a:cubicBezTo>
                    <a:lnTo>
                      <a:pt x="1941" y="1343"/>
                    </a:lnTo>
                    <a:cubicBezTo>
                      <a:pt x="1941" y="1343"/>
                      <a:pt x="1744" y="917"/>
                      <a:pt x="1076" y="917"/>
                    </a:cubicBezTo>
                    <a:cubicBezTo>
                      <a:pt x="1025" y="917"/>
                      <a:pt x="971" y="919"/>
                      <a:pt x="914" y="925"/>
                    </a:cubicBezTo>
                    <a:cubicBezTo>
                      <a:pt x="893" y="928"/>
                      <a:pt x="873" y="930"/>
                      <a:pt x="854" y="930"/>
                    </a:cubicBezTo>
                    <a:cubicBezTo>
                      <a:pt x="653" y="930"/>
                      <a:pt x="489" y="766"/>
                      <a:pt x="419" y="696"/>
                    </a:cubicBezTo>
                    <a:cubicBezTo>
                      <a:pt x="419" y="544"/>
                      <a:pt x="686" y="468"/>
                      <a:pt x="724" y="468"/>
                    </a:cubicBezTo>
                    <a:cubicBezTo>
                      <a:pt x="894" y="393"/>
                      <a:pt x="1059" y="364"/>
                      <a:pt x="1216" y="364"/>
                    </a:cubicBezTo>
                    <a:close/>
                    <a:moveTo>
                      <a:pt x="1099" y="0"/>
                    </a:moveTo>
                    <a:cubicBezTo>
                      <a:pt x="918" y="0"/>
                      <a:pt x="729" y="26"/>
                      <a:pt x="533" y="88"/>
                    </a:cubicBezTo>
                    <a:cubicBezTo>
                      <a:pt x="1" y="278"/>
                      <a:pt x="77" y="620"/>
                      <a:pt x="77" y="696"/>
                    </a:cubicBezTo>
                    <a:cubicBezTo>
                      <a:pt x="112" y="978"/>
                      <a:pt x="441" y="1195"/>
                      <a:pt x="792" y="1195"/>
                    </a:cubicBezTo>
                    <a:cubicBezTo>
                      <a:pt x="820" y="1195"/>
                      <a:pt x="848" y="1194"/>
                      <a:pt x="876" y="1191"/>
                    </a:cubicBezTo>
                    <a:cubicBezTo>
                      <a:pt x="939" y="1183"/>
                      <a:pt x="997" y="1179"/>
                      <a:pt x="1051" y="1179"/>
                    </a:cubicBezTo>
                    <a:cubicBezTo>
                      <a:pt x="1478" y="1179"/>
                      <a:pt x="1599" y="1419"/>
                      <a:pt x="1599" y="1419"/>
                    </a:cubicBezTo>
                    <a:lnTo>
                      <a:pt x="1903" y="2446"/>
                    </a:lnTo>
                    <a:lnTo>
                      <a:pt x="2055" y="2446"/>
                    </a:lnTo>
                    <a:cubicBezTo>
                      <a:pt x="2070" y="2446"/>
                      <a:pt x="2159" y="2440"/>
                      <a:pt x="2325" y="2440"/>
                    </a:cubicBezTo>
                    <a:cubicBezTo>
                      <a:pt x="2574" y="2440"/>
                      <a:pt x="2999" y="2454"/>
                      <a:pt x="3615" y="2523"/>
                    </a:cubicBezTo>
                    <a:cubicBezTo>
                      <a:pt x="3919" y="2561"/>
                      <a:pt x="4338" y="2637"/>
                      <a:pt x="4870" y="2751"/>
                    </a:cubicBezTo>
                    <a:cubicBezTo>
                      <a:pt x="5784" y="2941"/>
                      <a:pt x="6849" y="3169"/>
                      <a:pt x="7686" y="3169"/>
                    </a:cubicBezTo>
                    <a:cubicBezTo>
                      <a:pt x="8066" y="3169"/>
                      <a:pt x="8447" y="3131"/>
                      <a:pt x="8561" y="2941"/>
                    </a:cubicBezTo>
                    <a:cubicBezTo>
                      <a:pt x="8827" y="2789"/>
                      <a:pt x="8903" y="2599"/>
                      <a:pt x="8941" y="2370"/>
                    </a:cubicBezTo>
                    <a:cubicBezTo>
                      <a:pt x="9055" y="1647"/>
                      <a:pt x="8294" y="849"/>
                      <a:pt x="8256" y="811"/>
                    </a:cubicBezTo>
                    <a:lnTo>
                      <a:pt x="8180" y="734"/>
                    </a:lnTo>
                    <a:lnTo>
                      <a:pt x="8142" y="734"/>
                    </a:lnTo>
                    <a:cubicBezTo>
                      <a:pt x="8142" y="734"/>
                      <a:pt x="5822" y="811"/>
                      <a:pt x="4528" y="811"/>
                    </a:cubicBezTo>
                    <a:cubicBezTo>
                      <a:pt x="4420" y="814"/>
                      <a:pt x="4317" y="815"/>
                      <a:pt x="4221" y="815"/>
                    </a:cubicBezTo>
                    <a:cubicBezTo>
                      <a:pt x="3200" y="815"/>
                      <a:pt x="2815" y="639"/>
                      <a:pt x="2398" y="430"/>
                    </a:cubicBezTo>
                    <a:lnTo>
                      <a:pt x="2283" y="354"/>
                    </a:lnTo>
                    <a:cubicBezTo>
                      <a:pt x="2006" y="187"/>
                      <a:pt x="1586" y="0"/>
                      <a:pt x="1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4"/>
              <p:cNvSpPr/>
              <p:nvPr/>
            </p:nvSpPr>
            <p:spPr>
              <a:xfrm>
                <a:off x="4160157" y="3898031"/>
                <a:ext cx="90481" cy="45380"/>
              </a:xfrm>
              <a:custGeom>
                <a:avLst/>
                <a:gdLst/>
                <a:ahLst/>
                <a:cxnLst/>
                <a:rect l="l" t="t" r="r" b="b"/>
                <a:pathLst>
                  <a:path w="6821" h="3421" extrusionOk="0">
                    <a:moveTo>
                      <a:pt x="1362" y="1"/>
                    </a:moveTo>
                    <a:cubicBezTo>
                      <a:pt x="0" y="1"/>
                      <a:pt x="1660" y="2245"/>
                      <a:pt x="2635" y="2570"/>
                    </a:cubicBezTo>
                    <a:cubicBezTo>
                      <a:pt x="3320" y="2798"/>
                      <a:pt x="4271" y="2874"/>
                      <a:pt x="4271" y="2874"/>
                    </a:cubicBezTo>
                    <a:cubicBezTo>
                      <a:pt x="4271" y="2874"/>
                      <a:pt x="4904" y="3420"/>
                      <a:pt x="5592" y="3420"/>
                    </a:cubicBezTo>
                    <a:cubicBezTo>
                      <a:pt x="5812" y="3420"/>
                      <a:pt x="6037" y="3364"/>
                      <a:pt x="6249" y="3217"/>
                    </a:cubicBezTo>
                    <a:cubicBezTo>
                      <a:pt x="6820" y="2798"/>
                      <a:pt x="6440" y="934"/>
                      <a:pt x="6440" y="934"/>
                    </a:cubicBezTo>
                    <a:lnTo>
                      <a:pt x="4728" y="744"/>
                    </a:lnTo>
                    <a:cubicBezTo>
                      <a:pt x="4728" y="744"/>
                      <a:pt x="2902" y="287"/>
                      <a:pt x="1608" y="21"/>
                    </a:cubicBezTo>
                    <a:cubicBezTo>
                      <a:pt x="1517" y="7"/>
                      <a:pt x="1435"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4"/>
              <p:cNvSpPr/>
              <p:nvPr/>
            </p:nvSpPr>
            <p:spPr>
              <a:xfrm>
                <a:off x="4167850" y="3896081"/>
                <a:ext cx="83795" cy="49173"/>
              </a:xfrm>
              <a:custGeom>
                <a:avLst/>
                <a:gdLst/>
                <a:ahLst/>
                <a:cxnLst/>
                <a:rect l="l" t="t" r="r" b="b"/>
                <a:pathLst>
                  <a:path w="6317" h="3707" extrusionOk="0">
                    <a:moveTo>
                      <a:pt x="1028" y="320"/>
                    </a:moveTo>
                    <a:cubicBezTo>
                      <a:pt x="2322" y="548"/>
                      <a:pt x="4148" y="1043"/>
                      <a:pt x="4148" y="1043"/>
                    </a:cubicBezTo>
                    <a:lnTo>
                      <a:pt x="4186" y="1043"/>
                    </a:lnTo>
                    <a:lnTo>
                      <a:pt x="5784" y="1195"/>
                    </a:lnTo>
                    <a:cubicBezTo>
                      <a:pt x="5898" y="1880"/>
                      <a:pt x="5936" y="2983"/>
                      <a:pt x="5593" y="3212"/>
                    </a:cubicBezTo>
                    <a:cubicBezTo>
                      <a:pt x="5400" y="3357"/>
                      <a:pt x="5192" y="3411"/>
                      <a:pt x="4989" y="3411"/>
                    </a:cubicBezTo>
                    <a:cubicBezTo>
                      <a:pt x="4393" y="3411"/>
                      <a:pt x="3843" y="2945"/>
                      <a:pt x="3843" y="2945"/>
                    </a:cubicBezTo>
                    <a:cubicBezTo>
                      <a:pt x="3805" y="2869"/>
                      <a:pt x="3805" y="2869"/>
                      <a:pt x="3767" y="2869"/>
                    </a:cubicBezTo>
                    <a:cubicBezTo>
                      <a:pt x="3767" y="2869"/>
                      <a:pt x="2854" y="2831"/>
                      <a:pt x="2131" y="2603"/>
                    </a:cubicBezTo>
                    <a:cubicBezTo>
                      <a:pt x="1408" y="2375"/>
                      <a:pt x="343" y="1043"/>
                      <a:pt x="457" y="510"/>
                    </a:cubicBezTo>
                    <a:cubicBezTo>
                      <a:pt x="457" y="358"/>
                      <a:pt x="610" y="320"/>
                      <a:pt x="800" y="320"/>
                    </a:cubicBezTo>
                    <a:close/>
                    <a:moveTo>
                      <a:pt x="803" y="1"/>
                    </a:moveTo>
                    <a:cubicBezTo>
                      <a:pt x="362" y="1"/>
                      <a:pt x="186" y="199"/>
                      <a:pt x="153" y="396"/>
                    </a:cubicBezTo>
                    <a:cubicBezTo>
                      <a:pt x="1" y="1119"/>
                      <a:pt x="1180" y="2565"/>
                      <a:pt x="1979" y="2831"/>
                    </a:cubicBezTo>
                    <a:cubicBezTo>
                      <a:pt x="2664" y="3097"/>
                      <a:pt x="3463" y="3173"/>
                      <a:pt x="3653" y="3173"/>
                    </a:cubicBezTo>
                    <a:cubicBezTo>
                      <a:pt x="3805" y="3288"/>
                      <a:pt x="4376" y="3706"/>
                      <a:pt x="4985" y="3706"/>
                    </a:cubicBezTo>
                    <a:cubicBezTo>
                      <a:pt x="5213" y="3706"/>
                      <a:pt x="5517" y="3630"/>
                      <a:pt x="5707" y="3402"/>
                    </a:cubicBezTo>
                    <a:cubicBezTo>
                      <a:pt x="6316" y="2983"/>
                      <a:pt x="6050" y="1157"/>
                      <a:pt x="5974" y="967"/>
                    </a:cubicBezTo>
                    <a:cubicBezTo>
                      <a:pt x="5936" y="929"/>
                      <a:pt x="5898" y="891"/>
                      <a:pt x="5860" y="891"/>
                    </a:cubicBezTo>
                    <a:lnTo>
                      <a:pt x="4148" y="739"/>
                    </a:lnTo>
                    <a:cubicBezTo>
                      <a:pt x="3995" y="701"/>
                      <a:pt x="2283" y="206"/>
                      <a:pt x="1028" y="16"/>
                    </a:cubicBezTo>
                    <a:cubicBezTo>
                      <a:pt x="946" y="6"/>
                      <a:pt x="872" y="1"/>
                      <a:pt x="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4"/>
              <p:cNvSpPr/>
              <p:nvPr/>
            </p:nvSpPr>
            <p:spPr>
              <a:xfrm>
                <a:off x="4234706" y="3853553"/>
                <a:ext cx="90109" cy="45234"/>
              </a:xfrm>
              <a:custGeom>
                <a:avLst/>
                <a:gdLst/>
                <a:ahLst/>
                <a:cxnLst/>
                <a:rect l="l" t="t" r="r" b="b"/>
                <a:pathLst>
                  <a:path w="6793" h="3410" extrusionOk="0">
                    <a:moveTo>
                      <a:pt x="1338" y="0"/>
                    </a:moveTo>
                    <a:cubicBezTo>
                      <a:pt x="1" y="0"/>
                      <a:pt x="1676" y="2214"/>
                      <a:pt x="2608" y="2537"/>
                    </a:cubicBezTo>
                    <a:cubicBezTo>
                      <a:pt x="3331" y="2765"/>
                      <a:pt x="4282" y="2879"/>
                      <a:pt x="4282" y="2879"/>
                    </a:cubicBezTo>
                    <a:cubicBezTo>
                      <a:pt x="4282" y="2879"/>
                      <a:pt x="4896" y="3409"/>
                      <a:pt x="5556" y="3409"/>
                    </a:cubicBezTo>
                    <a:cubicBezTo>
                      <a:pt x="5780" y="3409"/>
                      <a:pt x="6010" y="3348"/>
                      <a:pt x="6222" y="3184"/>
                    </a:cubicBezTo>
                    <a:cubicBezTo>
                      <a:pt x="6793" y="2765"/>
                      <a:pt x="6412" y="901"/>
                      <a:pt x="6412" y="901"/>
                    </a:cubicBezTo>
                    <a:lnTo>
                      <a:pt x="4700" y="711"/>
                    </a:lnTo>
                    <a:cubicBezTo>
                      <a:pt x="4700" y="711"/>
                      <a:pt x="2912" y="254"/>
                      <a:pt x="1619" y="26"/>
                    </a:cubicBezTo>
                    <a:cubicBezTo>
                      <a:pt x="1513" y="9"/>
                      <a:pt x="1420" y="0"/>
                      <a:pt x="1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4"/>
              <p:cNvSpPr/>
              <p:nvPr/>
            </p:nvSpPr>
            <p:spPr>
              <a:xfrm>
                <a:off x="4242041" y="3851471"/>
                <a:ext cx="84286" cy="48868"/>
              </a:xfrm>
              <a:custGeom>
                <a:avLst/>
                <a:gdLst/>
                <a:ahLst/>
                <a:cxnLst/>
                <a:rect l="l" t="t" r="r" b="b"/>
                <a:pathLst>
                  <a:path w="6354" h="3684" extrusionOk="0">
                    <a:moveTo>
                      <a:pt x="1066" y="297"/>
                    </a:moveTo>
                    <a:cubicBezTo>
                      <a:pt x="2321" y="564"/>
                      <a:pt x="4147" y="1020"/>
                      <a:pt x="4147" y="1020"/>
                    </a:cubicBezTo>
                    <a:lnTo>
                      <a:pt x="4185" y="1020"/>
                    </a:lnTo>
                    <a:lnTo>
                      <a:pt x="5821" y="1172"/>
                    </a:lnTo>
                    <a:cubicBezTo>
                      <a:pt x="5897" y="1895"/>
                      <a:pt x="5935" y="2960"/>
                      <a:pt x="5631" y="3227"/>
                    </a:cubicBezTo>
                    <a:cubicBezTo>
                      <a:pt x="5444" y="3367"/>
                      <a:pt x="5241" y="3420"/>
                      <a:pt x="5040" y="3420"/>
                    </a:cubicBezTo>
                    <a:cubicBezTo>
                      <a:pt x="4427" y="3420"/>
                      <a:pt x="3843" y="2922"/>
                      <a:pt x="3843" y="2922"/>
                    </a:cubicBezTo>
                    <a:cubicBezTo>
                      <a:pt x="3805" y="2884"/>
                      <a:pt x="3805" y="2884"/>
                      <a:pt x="3767" y="2884"/>
                    </a:cubicBezTo>
                    <a:cubicBezTo>
                      <a:pt x="3767" y="2884"/>
                      <a:pt x="2854" y="2808"/>
                      <a:pt x="2169" y="2580"/>
                    </a:cubicBezTo>
                    <a:cubicBezTo>
                      <a:pt x="1446" y="2352"/>
                      <a:pt x="343" y="1020"/>
                      <a:pt x="495" y="487"/>
                    </a:cubicBezTo>
                    <a:cubicBezTo>
                      <a:pt x="495" y="373"/>
                      <a:pt x="647" y="297"/>
                      <a:pt x="837" y="297"/>
                    </a:cubicBezTo>
                    <a:close/>
                    <a:moveTo>
                      <a:pt x="740" y="1"/>
                    </a:moveTo>
                    <a:cubicBezTo>
                      <a:pt x="317" y="1"/>
                      <a:pt x="184" y="193"/>
                      <a:pt x="152" y="411"/>
                    </a:cubicBezTo>
                    <a:cubicBezTo>
                      <a:pt x="0" y="1096"/>
                      <a:pt x="1218" y="2542"/>
                      <a:pt x="2017" y="2808"/>
                    </a:cubicBezTo>
                    <a:cubicBezTo>
                      <a:pt x="2663" y="3074"/>
                      <a:pt x="3500" y="3151"/>
                      <a:pt x="3691" y="3151"/>
                    </a:cubicBezTo>
                    <a:cubicBezTo>
                      <a:pt x="3805" y="3265"/>
                      <a:pt x="4375" y="3683"/>
                      <a:pt x="5022" y="3683"/>
                    </a:cubicBezTo>
                    <a:cubicBezTo>
                      <a:pt x="5250" y="3683"/>
                      <a:pt x="5517" y="3645"/>
                      <a:pt x="5707" y="3379"/>
                    </a:cubicBezTo>
                    <a:cubicBezTo>
                      <a:pt x="6354" y="2960"/>
                      <a:pt x="6049" y="1172"/>
                      <a:pt x="6011" y="982"/>
                    </a:cubicBezTo>
                    <a:cubicBezTo>
                      <a:pt x="5973" y="906"/>
                      <a:pt x="5897" y="868"/>
                      <a:pt x="5859" y="868"/>
                    </a:cubicBezTo>
                    <a:lnTo>
                      <a:pt x="4147" y="716"/>
                    </a:lnTo>
                    <a:cubicBezTo>
                      <a:pt x="3995" y="678"/>
                      <a:pt x="2283" y="221"/>
                      <a:pt x="1066" y="31"/>
                    </a:cubicBezTo>
                    <a:cubicBezTo>
                      <a:pt x="941" y="10"/>
                      <a:pt x="834" y="1"/>
                      <a:pt x="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4"/>
              <p:cNvSpPr/>
              <p:nvPr/>
            </p:nvSpPr>
            <p:spPr>
              <a:xfrm>
                <a:off x="4253144" y="3638886"/>
                <a:ext cx="69150" cy="233690"/>
              </a:xfrm>
              <a:custGeom>
                <a:avLst/>
                <a:gdLst/>
                <a:ahLst/>
                <a:cxnLst/>
                <a:rect l="l" t="t" r="r" b="b"/>
                <a:pathLst>
                  <a:path w="5213" h="17617" extrusionOk="0">
                    <a:moveTo>
                      <a:pt x="3100" y="0"/>
                    </a:moveTo>
                    <a:cubicBezTo>
                      <a:pt x="1951" y="0"/>
                      <a:pt x="222" y="924"/>
                      <a:pt x="114" y="1866"/>
                    </a:cubicBezTo>
                    <a:cubicBezTo>
                      <a:pt x="0" y="3160"/>
                      <a:pt x="305" y="8030"/>
                      <a:pt x="495" y="9856"/>
                    </a:cubicBezTo>
                    <a:cubicBezTo>
                      <a:pt x="685" y="11720"/>
                      <a:pt x="2017" y="17160"/>
                      <a:pt x="2017" y="17160"/>
                    </a:cubicBezTo>
                    <a:cubicBezTo>
                      <a:pt x="2017" y="17160"/>
                      <a:pt x="2663" y="17617"/>
                      <a:pt x="3310" y="17617"/>
                    </a:cubicBezTo>
                    <a:cubicBezTo>
                      <a:pt x="4489" y="17617"/>
                      <a:pt x="5212" y="17312"/>
                      <a:pt x="5212" y="17312"/>
                    </a:cubicBezTo>
                    <a:cubicBezTo>
                      <a:pt x="5212" y="17312"/>
                      <a:pt x="5060" y="15296"/>
                      <a:pt x="4680" y="13850"/>
                    </a:cubicBezTo>
                    <a:cubicBezTo>
                      <a:pt x="4299" y="12405"/>
                      <a:pt x="3500" y="9399"/>
                      <a:pt x="3500" y="9399"/>
                    </a:cubicBezTo>
                    <a:cubicBezTo>
                      <a:pt x="3500" y="9399"/>
                      <a:pt x="4299" y="5443"/>
                      <a:pt x="4604" y="3845"/>
                    </a:cubicBezTo>
                    <a:cubicBezTo>
                      <a:pt x="4870" y="2209"/>
                      <a:pt x="4071" y="535"/>
                      <a:pt x="4071" y="535"/>
                    </a:cubicBezTo>
                    <a:cubicBezTo>
                      <a:pt x="3949" y="157"/>
                      <a:pt x="3574" y="0"/>
                      <a:pt x="3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4"/>
              <p:cNvSpPr/>
              <p:nvPr/>
            </p:nvSpPr>
            <p:spPr>
              <a:xfrm>
                <a:off x="4250624" y="3635822"/>
                <a:ext cx="73687" cy="238266"/>
              </a:xfrm>
              <a:custGeom>
                <a:avLst/>
                <a:gdLst/>
                <a:ahLst/>
                <a:cxnLst/>
                <a:rect l="l" t="t" r="r" b="b"/>
                <a:pathLst>
                  <a:path w="5555" h="17962" extrusionOk="0">
                    <a:moveTo>
                      <a:pt x="3120" y="385"/>
                    </a:moveTo>
                    <a:cubicBezTo>
                      <a:pt x="3462" y="385"/>
                      <a:pt x="4033" y="385"/>
                      <a:pt x="4147" y="842"/>
                    </a:cubicBezTo>
                    <a:cubicBezTo>
                      <a:pt x="4147" y="842"/>
                      <a:pt x="4946" y="2478"/>
                      <a:pt x="4641" y="4000"/>
                    </a:cubicBezTo>
                    <a:cubicBezTo>
                      <a:pt x="4337" y="5636"/>
                      <a:pt x="3538" y="9516"/>
                      <a:pt x="3538" y="9554"/>
                    </a:cubicBezTo>
                    <a:lnTo>
                      <a:pt x="3538" y="9630"/>
                    </a:lnTo>
                    <a:cubicBezTo>
                      <a:pt x="3538" y="9630"/>
                      <a:pt x="4337" y="12674"/>
                      <a:pt x="4718" y="14081"/>
                    </a:cubicBezTo>
                    <a:cubicBezTo>
                      <a:pt x="5022" y="15261"/>
                      <a:pt x="5174" y="17011"/>
                      <a:pt x="5212" y="17429"/>
                    </a:cubicBezTo>
                    <a:cubicBezTo>
                      <a:pt x="4984" y="17505"/>
                      <a:pt x="4337" y="17658"/>
                      <a:pt x="3462" y="17658"/>
                    </a:cubicBezTo>
                    <a:cubicBezTo>
                      <a:pt x="2929" y="17658"/>
                      <a:pt x="2473" y="17315"/>
                      <a:pt x="2321" y="17239"/>
                    </a:cubicBezTo>
                    <a:cubicBezTo>
                      <a:pt x="2169" y="16668"/>
                      <a:pt x="989" y="11761"/>
                      <a:pt x="875" y="10011"/>
                    </a:cubicBezTo>
                    <a:cubicBezTo>
                      <a:pt x="647" y="8108"/>
                      <a:pt x="342" y="3315"/>
                      <a:pt x="495" y="2059"/>
                    </a:cubicBezTo>
                    <a:cubicBezTo>
                      <a:pt x="609" y="1299"/>
                      <a:pt x="2016" y="500"/>
                      <a:pt x="3120" y="385"/>
                    </a:cubicBezTo>
                    <a:close/>
                    <a:moveTo>
                      <a:pt x="3255" y="0"/>
                    </a:moveTo>
                    <a:cubicBezTo>
                      <a:pt x="3199" y="0"/>
                      <a:pt x="3141" y="2"/>
                      <a:pt x="3082" y="5"/>
                    </a:cubicBezTo>
                    <a:cubicBezTo>
                      <a:pt x="1826" y="157"/>
                      <a:pt x="304" y="1032"/>
                      <a:pt x="190" y="1983"/>
                    </a:cubicBezTo>
                    <a:cubicBezTo>
                      <a:pt x="0" y="3277"/>
                      <a:pt x="304" y="8299"/>
                      <a:pt x="495" y="10011"/>
                    </a:cubicBezTo>
                    <a:cubicBezTo>
                      <a:pt x="685" y="11837"/>
                      <a:pt x="1978" y="17087"/>
                      <a:pt x="2016" y="17315"/>
                    </a:cubicBezTo>
                    <a:cubicBezTo>
                      <a:pt x="2016" y="17353"/>
                      <a:pt x="2016" y="17429"/>
                      <a:pt x="2092" y="17429"/>
                    </a:cubicBezTo>
                    <a:cubicBezTo>
                      <a:pt x="2131" y="17467"/>
                      <a:pt x="2739" y="17962"/>
                      <a:pt x="3462" y="17962"/>
                    </a:cubicBezTo>
                    <a:cubicBezTo>
                      <a:pt x="4641" y="17962"/>
                      <a:pt x="5364" y="17696"/>
                      <a:pt x="5440" y="17619"/>
                    </a:cubicBezTo>
                    <a:cubicBezTo>
                      <a:pt x="5516" y="17619"/>
                      <a:pt x="5555" y="17505"/>
                      <a:pt x="5555" y="17467"/>
                    </a:cubicBezTo>
                    <a:cubicBezTo>
                      <a:pt x="5555" y="17429"/>
                      <a:pt x="5402" y="15375"/>
                      <a:pt x="5022" y="13967"/>
                    </a:cubicBezTo>
                    <a:cubicBezTo>
                      <a:pt x="4679" y="12560"/>
                      <a:pt x="3995" y="9858"/>
                      <a:pt x="3881" y="9516"/>
                    </a:cubicBezTo>
                    <a:cubicBezTo>
                      <a:pt x="3995" y="9136"/>
                      <a:pt x="4679" y="5521"/>
                      <a:pt x="4984" y="4000"/>
                    </a:cubicBezTo>
                    <a:cubicBezTo>
                      <a:pt x="5250" y="2402"/>
                      <a:pt x="4489" y="766"/>
                      <a:pt x="4451" y="652"/>
                    </a:cubicBezTo>
                    <a:cubicBezTo>
                      <a:pt x="4277" y="198"/>
                      <a:pt x="3878" y="0"/>
                      <a:pt x="3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4"/>
              <p:cNvSpPr/>
              <p:nvPr/>
            </p:nvSpPr>
            <p:spPr>
              <a:xfrm>
                <a:off x="4197630" y="3633885"/>
                <a:ext cx="94380" cy="284627"/>
              </a:xfrm>
              <a:custGeom>
                <a:avLst/>
                <a:gdLst/>
                <a:ahLst/>
                <a:cxnLst/>
                <a:rect l="l" t="t" r="r" b="b"/>
                <a:pathLst>
                  <a:path w="7115" h="21457" extrusionOk="0">
                    <a:moveTo>
                      <a:pt x="4317" y="1"/>
                    </a:moveTo>
                    <a:cubicBezTo>
                      <a:pt x="3442" y="1"/>
                      <a:pt x="2664" y="341"/>
                      <a:pt x="2664" y="341"/>
                    </a:cubicBezTo>
                    <a:cubicBezTo>
                      <a:pt x="2664" y="341"/>
                      <a:pt x="1941" y="2358"/>
                      <a:pt x="952" y="6162"/>
                    </a:cubicBezTo>
                    <a:cubicBezTo>
                      <a:pt x="533" y="7532"/>
                      <a:pt x="229" y="10956"/>
                      <a:pt x="115" y="12630"/>
                    </a:cubicBezTo>
                    <a:cubicBezTo>
                      <a:pt x="0" y="15483"/>
                      <a:pt x="419" y="16967"/>
                      <a:pt x="419" y="20467"/>
                    </a:cubicBezTo>
                    <a:cubicBezTo>
                      <a:pt x="873" y="21241"/>
                      <a:pt x="1566" y="21456"/>
                      <a:pt x="2197" y="21456"/>
                    </a:cubicBezTo>
                    <a:cubicBezTo>
                      <a:pt x="2993" y="21456"/>
                      <a:pt x="3691" y="21113"/>
                      <a:pt x="3691" y="21113"/>
                    </a:cubicBezTo>
                    <a:cubicBezTo>
                      <a:pt x="3691" y="21113"/>
                      <a:pt x="3653" y="14798"/>
                      <a:pt x="3272" y="12744"/>
                    </a:cubicBezTo>
                    <a:cubicBezTo>
                      <a:pt x="3653" y="11526"/>
                      <a:pt x="5212" y="7494"/>
                      <a:pt x="5136" y="6086"/>
                    </a:cubicBezTo>
                    <a:cubicBezTo>
                      <a:pt x="5136" y="6086"/>
                      <a:pt x="7115" y="6086"/>
                      <a:pt x="6696" y="2472"/>
                    </a:cubicBezTo>
                    <a:cubicBezTo>
                      <a:pt x="6491" y="464"/>
                      <a:pt x="5338" y="1"/>
                      <a:pt x="4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4"/>
              <p:cNvSpPr/>
              <p:nvPr/>
            </p:nvSpPr>
            <p:spPr>
              <a:xfrm>
                <a:off x="4196622" y="3632651"/>
                <a:ext cx="95893" cy="287864"/>
              </a:xfrm>
              <a:custGeom>
                <a:avLst/>
                <a:gdLst/>
                <a:ahLst/>
                <a:cxnLst/>
                <a:rect l="l" t="t" r="r" b="b"/>
                <a:pathLst>
                  <a:path w="7229" h="21701" extrusionOk="0">
                    <a:moveTo>
                      <a:pt x="4444" y="229"/>
                    </a:moveTo>
                    <a:cubicBezTo>
                      <a:pt x="4846" y="229"/>
                      <a:pt x="5267" y="300"/>
                      <a:pt x="5631" y="510"/>
                    </a:cubicBezTo>
                    <a:cubicBezTo>
                      <a:pt x="6240" y="853"/>
                      <a:pt x="6620" y="1538"/>
                      <a:pt x="6734" y="2565"/>
                    </a:cubicBezTo>
                    <a:cubicBezTo>
                      <a:pt x="6848" y="3972"/>
                      <a:pt x="6734" y="5000"/>
                      <a:pt x="6202" y="5570"/>
                    </a:cubicBezTo>
                    <a:cubicBezTo>
                      <a:pt x="5783" y="6065"/>
                      <a:pt x="5288" y="6065"/>
                      <a:pt x="5288" y="6065"/>
                    </a:cubicBezTo>
                    <a:cubicBezTo>
                      <a:pt x="5250" y="6065"/>
                      <a:pt x="5250" y="6065"/>
                      <a:pt x="5212" y="6103"/>
                    </a:cubicBezTo>
                    <a:cubicBezTo>
                      <a:pt x="5136" y="6103"/>
                      <a:pt x="5136" y="6141"/>
                      <a:pt x="5136" y="6217"/>
                    </a:cubicBezTo>
                    <a:cubicBezTo>
                      <a:pt x="5212" y="7244"/>
                      <a:pt x="4185" y="10059"/>
                      <a:pt x="3615" y="11733"/>
                    </a:cubicBezTo>
                    <a:cubicBezTo>
                      <a:pt x="3424" y="12190"/>
                      <a:pt x="3348" y="12570"/>
                      <a:pt x="3234" y="12799"/>
                    </a:cubicBezTo>
                    <a:lnTo>
                      <a:pt x="3234" y="12913"/>
                    </a:lnTo>
                    <a:cubicBezTo>
                      <a:pt x="3576" y="14777"/>
                      <a:pt x="3691" y="20331"/>
                      <a:pt x="3691" y="21130"/>
                    </a:cubicBezTo>
                    <a:cubicBezTo>
                      <a:pt x="3500" y="21206"/>
                      <a:pt x="2958" y="21397"/>
                      <a:pt x="2359" y="21397"/>
                    </a:cubicBezTo>
                    <a:cubicBezTo>
                      <a:pt x="1760" y="21397"/>
                      <a:pt x="1104" y="21206"/>
                      <a:pt x="685" y="20522"/>
                    </a:cubicBezTo>
                    <a:cubicBezTo>
                      <a:pt x="685" y="18848"/>
                      <a:pt x="571" y="17668"/>
                      <a:pt x="495" y="16527"/>
                    </a:cubicBezTo>
                    <a:cubicBezTo>
                      <a:pt x="381" y="15271"/>
                      <a:pt x="343" y="14206"/>
                      <a:pt x="381" y="12684"/>
                    </a:cubicBezTo>
                    <a:cubicBezTo>
                      <a:pt x="495" y="11049"/>
                      <a:pt x="837" y="7625"/>
                      <a:pt x="1218" y="6255"/>
                    </a:cubicBezTo>
                    <a:cubicBezTo>
                      <a:pt x="2093" y="2831"/>
                      <a:pt x="2778" y="891"/>
                      <a:pt x="2930" y="510"/>
                    </a:cubicBezTo>
                    <a:cubicBezTo>
                      <a:pt x="3122" y="438"/>
                      <a:pt x="3755" y="229"/>
                      <a:pt x="4444" y="229"/>
                    </a:cubicBezTo>
                    <a:close/>
                    <a:moveTo>
                      <a:pt x="4439" y="0"/>
                    </a:moveTo>
                    <a:cubicBezTo>
                      <a:pt x="3541" y="0"/>
                      <a:pt x="2765" y="333"/>
                      <a:pt x="2740" y="358"/>
                    </a:cubicBezTo>
                    <a:cubicBezTo>
                      <a:pt x="2663" y="396"/>
                      <a:pt x="2625" y="396"/>
                      <a:pt x="2625" y="434"/>
                    </a:cubicBezTo>
                    <a:cubicBezTo>
                      <a:pt x="2625" y="434"/>
                      <a:pt x="1903" y="2489"/>
                      <a:pt x="913" y="6255"/>
                    </a:cubicBezTo>
                    <a:cubicBezTo>
                      <a:pt x="533" y="7625"/>
                      <a:pt x="153" y="11049"/>
                      <a:pt x="114" y="12723"/>
                    </a:cubicBezTo>
                    <a:cubicBezTo>
                      <a:pt x="0" y="14244"/>
                      <a:pt x="114" y="15386"/>
                      <a:pt x="191" y="16603"/>
                    </a:cubicBezTo>
                    <a:cubicBezTo>
                      <a:pt x="305" y="17668"/>
                      <a:pt x="381" y="18886"/>
                      <a:pt x="381" y="20560"/>
                    </a:cubicBezTo>
                    <a:lnTo>
                      <a:pt x="381" y="20674"/>
                    </a:lnTo>
                    <a:cubicBezTo>
                      <a:pt x="875" y="21473"/>
                      <a:pt x="1636" y="21701"/>
                      <a:pt x="2283" y="21701"/>
                    </a:cubicBezTo>
                    <a:cubicBezTo>
                      <a:pt x="3116" y="21701"/>
                      <a:pt x="3812" y="21356"/>
                      <a:pt x="3942" y="21356"/>
                    </a:cubicBezTo>
                    <a:cubicBezTo>
                      <a:pt x="3948" y="21356"/>
                      <a:pt x="3953" y="21357"/>
                      <a:pt x="3957" y="21359"/>
                    </a:cubicBezTo>
                    <a:cubicBezTo>
                      <a:pt x="3995" y="21320"/>
                      <a:pt x="4071" y="21282"/>
                      <a:pt x="4071" y="21244"/>
                    </a:cubicBezTo>
                    <a:cubicBezTo>
                      <a:pt x="4071" y="20978"/>
                      <a:pt x="3995" y="14967"/>
                      <a:pt x="3615" y="12913"/>
                    </a:cubicBezTo>
                    <a:cubicBezTo>
                      <a:pt x="3691" y="12608"/>
                      <a:pt x="3805" y="12304"/>
                      <a:pt x="3957" y="11847"/>
                    </a:cubicBezTo>
                    <a:cubicBezTo>
                      <a:pt x="4566" y="10136"/>
                      <a:pt x="5479" y="7587"/>
                      <a:pt x="5479" y="6407"/>
                    </a:cubicBezTo>
                    <a:cubicBezTo>
                      <a:pt x="5669" y="6407"/>
                      <a:pt x="6087" y="6255"/>
                      <a:pt x="6430" y="5875"/>
                    </a:cubicBezTo>
                    <a:cubicBezTo>
                      <a:pt x="7000" y="5190"/>
                      <a:pt x="7229" y="4163"/>
                      <a:pt x="7039" y="2641"/>
                    </a:cubicBezTo>
                    <a:cubicBezTo>
                      <a:pt x="6924" y="1499"/>
                      <a:pt x="6468" y="739"/>
                      <a:pt x="5783" y="320"/>
                    </a:cubicBezTo>
                    <a:cubicBezTo>
                      <a:pt x="5356" y="81"/>
                      <a:pt x="4882" y="0"/>
                      <a:pt x="4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4"/>
              <p:cNvSpPr/>
              <p:nvPr/>
            </p:nvSpPr>
            <p:spPr>
              <a:xfrm>
                <a:off x="4200655" y="3503861"/>
                <a:ext cx="110537" cy="176013"/>
              </a:xfrm>
              <a:custGeom>
                <a:avLst/>
                <a:gdLst/>
                <a:ahLst/>
                <a:cxnLst/>
                <a:rect l="l" t="t" r="r" b="b"/>
                <a:pathLst>
                  <a:path w="8333" h="13269" extrusionOk="0">
                    <a:moveTo>
                      <a:pt x="5127" y="1"/>
                    </a:moveTo>
                    <a:cubicBezTo>
                      <a:pt x="4464" y="1"/>
                      <a:pt x="3813" y="503"/>
                      <a:pt x="2474" y="1659"/>
                    </a:cubicBezTo>
                    <a:cubicBezTo>
                      <a:pt x="1" y="3790"/>
                      <a:pt x="39" y="4018"/>
                      <a:pt x="381" y="6339"/>
                    </a:cubicBezTo>
                    <a:cubicBezTo>
                      <a:pt x="419" y="6833"/>
                      <a:pt x="1028" y="7975"/>
                      <a:pt x="1294" y="9116"/>
                    </a:cubicBezTo>
                    <a:cubicBezTo>
                      <a:pt x="1599" y="10638"/>
                      <a:pt x="1675" y="12616"/>
                      <a:pt x="1675" y="12616"/>
                    </a:cubicBezTo>
                    <a:cubicBezTo>
                      <a:pt x="1675" y="12616"/>
                      <a:pt x="2896" y="13269"/>
                      <a:pt x="4452" y="13269"/>
                    </a:cubicBezTo>
                    <a:cubicBezTo>
                      <a:pt x="5683" y="13269"/>
                      <a:pt x="7123" y="12860"/>
                      <a:pt x="8332" y="11399"/>
                    </a:cubicBezTo>
                    <a:cubicBezTo>
                      <a:pt x="7952" y="9306"/>
                      <a:pt x="8066" y="6948"/>
                      <a:pt x="7876" y="5045"/>
                    </a:cubicBezTo>
                    <a:cubicBezTo>
                      <a:pt x="7648" y="2725"/>
                      <a:pt x="7495" y="1051"/>
                      <a:pt x="6088" y="290"/>
                    </a:cubicBezTo>
                    <a:cubicBezTo>
                      <a:pt x="5723" y="101"/>
                      <a:pt x="5424" y="1"/>
                      <a:pt x="5127"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4"/>
              <p:cNvSpPr/>
              <p:nvPr/>
            </p:nvSpPr>
            <p:spPr>
              <a:xfrm>
                <a:off x="4198134" y="3502349"/>
                <a:ext cx="113058" cy="178958"/>
              </a:xfrm>
              <a:custGeom>
                <a:avLst/>
                <a:gdLst/>
                <a:ahLst/>
                <a:cxnLst/>
                <a:rect l="l" t="t" r="r" b="b"/>
                <a:pathLst>
                  <a:path w="8523" h="13491" extrusionOk="0">
                    <a:moveTo>
                      <a:pt x="5313" y="208"/>
                    </a:moveTo>
                    <a:cubicBezTo>
                      <a:pt x="5585" y="208"/>
                      <a:pt x="5845" y="308"/>
                      <a:pt x="6164" y="480"/>
                    </a:cubicBezTo>
                    <a:cubicBezTo>
                      <a:pt x="7495" y="1165"/>
                      <a:pt x="7647" y="2763"/>
                      <a:pt x="7876" y="4893"/>
                    </a:cubicBezTo>
                    <a:lnTo>
                      <a:pt x="7876" y="5121"/>
                    </a:lnTo>
                    <a:cubicBezTo>
                      <a:pt x="7990" y="5882"/>
                      <a:pt x="7990" y="6681"/>
                      <a:pt x="8028" y="7556"/>
                    </a:cubicBezTo>
                    <a:cubicBezTo>
                      <a:pt x="8028" y="8850"/>
                      <a:pt x="8066" y="10181"/>
                      <a:pt x="8332" y="11399"/>
                    </a:cubicBezTo>
                    <a:cubicBezTo>
                      <a:pt x="7181" y="12823"/>
                      <a:pt x="5803" y="13222"/>
                      <a:pt x="4617" y="13222"/>
                    </a:cubicBezTo>
                    <a:cubicBezTo>
                      <a:pt x="3333" y="13222"/>
                      <a:pt x="2275" y="12754"/>
                      <a:pt x="1979" y="12616"/>
                    </a:cubicBezTo>
                    <a:cubicBezTo>
                      <a:pt x="1941" y="12236"/>
                      <a:pt x="1903" y="10486"/>
                      <a:pt x="1636" y="9116"/>
                    </a:cubicBezTo>
                    <a:cubicBezTo>
                      <a:pt x="1522" y="8431"/>
                      <a:pt x="1218" y="7746"/>
                      <a:pt x="1028" y="7214"/>
                    </a:cubicBezTo>
                    <a:cubicBezTo>
                      <a:pt x="875" y="6833"/>
                      <a:pt x="799" y="6567"/>
                      <a:pt x="761" y="6377"/>
                    </a:cubicBezTo>
                    <a:cubicBezTo>
                      <a:pt x="419" y="4094"/>
                      <a:pt x="381" y="3904"/>
                      <a:pt x="2778" y="1811"/>
                    </a:cubicBezTo>
                    <a:cubicBezTo>
                      <a:pt x="4118" y="652"/>
                      <a:pt x="4742" y="208"/>
                      <a:pt x="5313" y="208"/>
                    </a:cubicBezTo>
                    <a:close/>
                    <a:moveTo>
                      <a:pt x="5185" y="0"/>
                    </a:moveTo>
                    <a:cubicBezTo>
                      <a:pt x="4500" y="0"/>
                      <a:pt x="3813" y="503"/>
                      <a:pt x="2473" y="1659"/>
                    </a:cubicBezTo>
                    <a:cubicBezTo>
                      <a:pt x="39" y="3790"/>
                      <a:pt x="0" y="4094"/>
                      <a:pt x="343" y="6453"/>
                    </a:cubicBezTo>
                    <a:cubicBezTo>
                      <a:pt x="381" y="6643"/>
                      <a:pt x="495" y="6985"/>
                      <a:pt x="647" y="7366"/>
                    </a:cubicBezTo>
                    <a:cubicBezTo>
                      <a:pt x="914" y="7899"/>
                      <a:pt x="1142" y="8545"/>
                      <a:pt x="1294" y="9230"/>
                    </a:cubicBezTo>
                    <a:cubicBezTo>
                      <a:pt x="1598" y="10752"/>
                      <a:pt x="1674" y="12692"/>
                      <a:pt x="1674" y="12692"/>
                    </a:cubicBezTo>
                    <a:cubicBezTo>
                      <a:pt x="1674" y="12730"/>
                      <a:pt x="1712" y="12806"/>
                      <a:pt x="1750" y="12844"/>
                    </a:cubicBezTo>
                    <a:cubicBezTo>
                      <a:pt x="1789" y="12844"/>
                      <a:pt x="3044" y="13491"/>
                      <a:pt x="4604" y="13491"/>
                    </a:cubicBezTo>
                    <a:cubicBezTo>
                      <a:pt x="5897" y="13491"/>
                      <a:pt x="7381" y="13073"/>
                      <a:pt x="8446" y="11589"/>
                    </a:cubicBezTo>
                    <a:cubicBezTo>
                      <a:pt x="8522" y="11589"/>
                      <a:pt x="8522" y="11551"/>
                      <a:pt x="8522" y="11513"/>
                    </a:cubicBezTo>
                    <a:cubicBezTo>
                      <a:pt x="8256" y="10219"/>
                      <a:pt x="8218" y="8888"/>
                      <a:pt x="8180" y="7594"/>
                    </a:cubicBezTo>
                    <a:cubicBezTo>
                      <a:pt x="8104" y="6757"/>
                      <a:pt x="8104" y="5958"/>
                      <a:pt x="8028" y="5197"/>
                    </a:cubicBezTo>
                    <a:lnTo>
                      <a:pt x="8028" y="4931"/>
                    </a:lnTo>
                    <a:cubicBezTo>
                      <a:pt x="7800" y="2648"/>
                      <a:pt x="7647" y="1051"/>
                      <a:pt x="6164" y="290"/>
                    </a:cubicBezTo>
                    <a:cubicBezTo>
                      <a:pt x="5799" y="101"/>
                      <a:pt x="5492" y="0"/>
                      <a:pt x="5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4"/>
              <p:cNvSpPr/>
              <p:nvPr/>
            </p:nvSpPr>
            <p:spPr>
              <a:xfrm>
                <a:off x="4226893" y="3486498"/>
                <a:ext cx="43231" cy="45393"/>
              </a:xfrm>
              <a:custGeom>
                <a:avLst/>
                <a:gdLst/>
                <a:ahLst/>
                <a:cxnLst/>
                <a:rect l="l" t="t" r="r" b="b"/>
                <a:pathLst>
                  <a:path w="3259" h="3422" extrusionOk="0">
                    <a:moveTo>
                      <a:pt x="1409" y="1"/>
                    </a:moveTo>
                    <a:lnTo>
                      <a:pt x="1" y="800"/>
                    </a:lnTo>
                    <a:cubicBezTo>
                      <a:pt x="1" y="800"/>
                      <a:pt x="572" y="1941"/>
                      <a:pt x="496" y="2968"/>
                    </a:cubicBezTo>
                    <a:cubicBezTo>
                      <a:pt x="459" y="3284"/>
                      <a:pt x="752" y="3422"/>
                      <a:pt x="1143" y="3422"/>
                    </a:cubicBezTo>
                    <a:cubicBezTo>
                      <a:pt x="1977" y="3422"/>
                      <a:pt x="3258" y="2796"/>
                      <a:pt x="2740" y="1941"/>
                    </a:cubicBezTo>
                    <a:cubicBezTo>
                      <a:pt x="1903" y="572"/>
                      <a:pt x="1409" y="1"/>
                      <a:pt x="1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4"/>
              <p:cNvSpPr/>
              <p:nvPr/>
            </p:nvSpPr>
            <p:spPr>
              <a:xfrm>
                <a:off x="4225381" y="3484786"/>
                <a:ext cx="41904" cy="49173"/>
              </a:xfrm>
              <a:custGeom>
                <a:avLst/>
                <a:gdLst/>
                <a:ahLst/>
                <a:cxnLst/>
                <a:rect l="l" t="t" r="r" b="b"/>
                <a:pathLst>
                  <a:path w="3159" h="3707" extrusionOk="0">
                    <a:moveTo>
                      <a:pt x="1447" y="320"/>
                    </a:moveTo>
                    <a:cubicBezTo>
                      <a:pt x="1637" y="548"/>
                      <a:pt x="2093" y="1119"/>
                      <a:pt x="2702" y="2184"/>
                    </a:cubicBezTo>
                    <a:cubicBezTo>
                      <a:pt x="2892" y="2451"/>
                      <a:pt x="2816" y="2641"/>
                      <a:pt x="2664" y="2907"/>
                    </a:cubicBezTo>
                    <a:cubicBezTo>
                      <a:pt x="2319" y="3224"/>
                      <a:pt x="1690" y="3432"/>
                      <a:pt x="1240" y="3432"/>
                    </a:cubicBezTo>
                    <a:cubicBezTo>
                      <a:pt x="1095" y="3432"/>
                      <a:pt x="968" y="3410"/>
                      <a:pt x="876" y="3364"/>
                    </a:cubicBezTo>
                    <a:cubicBezTo>
                      <a:pt x="762" y="3326"/>
                      <a:pt x="762" y="3212"/>
                      <a:pt x="762" y="3135"/>
                    </a:cubicBezTo>
                    <a:cubicBezTo>
                      <a:pt x="838" y="2260"/>
                      <a:pt x="457" y="1347"/>
                      <a:pt x="305" y="1043"/>
                    </a:cubicBezTo>
                    <a:lnTo>
                      <a:pt x="1447" y="320"/>
                    </a:lnTo>
                    <a:close/>
                    <a:moveTo>
                      <a:pt x="1546" y="1"/>
                    </a:moveTo>
                    <a:cubicBezTo>
                      <a:pt x="1515" y="1"/>
                      <a:pt x="1481" y="20"/>
                      <a:pt x="1447" y="54"/>
                    </a:cubicBezTo>
                    <a:lnTo>
                      <a:pt x="77" y="853"/>
                    </a:lnTo>
                    <a:cubicBezTo>
                      <a:pt x="39" y="891"/>
                      <a:pt x="1" y="1005"/>
                      <a:pt x="39" y="1043"/>
                    </a:cubicBezTo>
                    <a:cubicBezTo>
                      <a:pt x="39" y="1043"/>
                      <a:pt x="572" y="2146"/>
                      <a:pt x="457" y="3097"/>
                    </a:cubicBezTo>
                    <a:cubicBezTo>
                      <a:pt x="457" y="3326"/>
                      <a:pt x="572" y="3516"/>
                      <a:pt x="800" y="3592"/>
                    </a:cubicBezTo>
                    <a:cubicBezTo>
                      <a:pt x="952" y="3668"/>
                      <a:pt x="1066" y="3706"/>
                      <a:pt x="1256" y="3706"/>
                    </a:cubicBezTo>
                    <a:cubicBezTo>
                      <a:pt x="1827" y="3706"/>
                      <a:pt x="2512" y="3402"/>
                      <a:pt x="2892" y="3097"/>
                    </a:cubicBezTo>
                    <a:cubicBezTo>
                      <a:pt x="3159" y="2755"/>
                      <a:pt x="3159" y="2413"/>
                      <a:pt x="2968" y="2032"/>
                    </a:cubicBezTo>
                    <a:cubicBezTo>
                      <a:pt x="2169" y="663"/>
                      <a:pt x="1637" y="92"/>
                      <a:pt x="1637" y="92"/>
                    </a:cubicBezTo>
                    <a:cubicBezTo>
                      <a:pt x="1616" y="29"/>
                      <a:pt x="1583" y="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4"/>
              <p:cNvSpPr/>
              <p:nvPr/>
            </p:nvSpPr>
            <p:spPr>
              <a:xfrm>
                <a:off x="4193094" y="3436741"/>
                <a:ext cx="67002" cy="75982"/>
              </a:xfrm>
              <a:custGeom>
                <a:avLst/>
                <a:gdLst/>
                <a:ahLst/>
                <a:cxnLst/>
                <a:rect l="l" t="t" r="r" b="b"/>
                <a:pathLst>
                  <a:path w="5051" h="5728" extrusionOk="0">
                    <a:moveTo>
                      <a:pt x="2802" y="1"/>
                    </a:moveTo>
                    <a:cubicBezTo>
                      <a:pt x="2597" y="1"/>
                      <a:pt x="2373" y="32"/>
                      <a:pt x="2130" y="100"/>
                    </a:cubicBezTo>
                    <a:cubicBezTo>
                      <a:pt x="0" y="708"/>
                      <a:pt x="419" y="3904"/>
                      <a:pt x="1103" y="5122"/>
                    </a:cubicBezTo>
                    <a:cubicBezTo>
                      <a:pt x="1322" y="5547"/>
                      <a:pt x="1646" y="5728"/>
                      <a:pt x="2014" y="5728"/>
                    </a:cubicBezTo>
                    <a:cubicBezTo>
                      <a:pt x="2732" y="5728"/>
                      <a:pt x="3619" y="5038"/>
                      <a:pt x="4223" y="4132"/>
                    </a:cubicBezTo>
                    <a:cubicBezTo>
                      <a:pt x="5050" y="2926"/>
                      <a:pt x="4784" y="1"/>
                      <a:pt x="2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4"/>
              <p:cNvSpPr/>
              <p:nvPr/>
            </p:nvSpPr>
            <p:spPr>
              <a:xfrm>
                <a:off x="4195110" y="3434830"/>
                <a:ext cx="65609" cy="79444"/>
              </a:xfrm>
              <a:custGeom>
                <a:avLst/>
                <a:gdLst/>
                <a:ahLst/>
                <a:cxnLst/>
                <a:rect l="l" t="t" r="r" b="b"/>
                <a:pathLst>
                  <a:path w="4946" h="5989" extrusionOk="0">
                    <a:moveTo>
                      <a:pt x="2660" y="277"/>
                    </a:moveTo>
                    <a:cubicBezTo>
                      <a:pt x="3160" y="277"/>
                      <a:pt x="3576" y="491"/>
                      <a:pt x="3843" y="890"/>
                    </a:cubicBezTo>
                    <a:cubicBezTo>
                      <a:pt x="4489" y="1804"/>
                      <a:pt x="4413" y="3439"/>
                      <a:pt x="3881" y="4200"/>
                    </a:cubicBezTo>
                    <a:cubicBezTo>
                      <a:pt x="3290" y="5123"/>
                      <a:pt x="2413" y="5724"/>
                      <a:pt x="1805" y="5724"/>
                    </a:cubicBezTo>
                    <a:cubicBezTo>
                      <a:pt x="1787" y="5724"/>
                      <a:pt x="1768" y="5723"/>
                      <a:pt x="1750" y="5722"/>
                    </a:cubicBezTo>
                    <a:cubicBezTo>
                      <a:pt x="1446" y="5646"/>
                      <a:pt x="1218" y="5532"/>
                      <a:pt x="1027" y="5189"/>
                    </a:cubicBezTo>
                    <a:cubicBezTo>
                      <a:pt x="609" y="4429"/>
                      <a:pt x="228" y="2679"/>
                      <a:pt x="723" y="1461"/>
                    </a:cubicBezTo>
                    <a:cubicBezTo>
                      <a:pt x="989" y="890"/>
                      <a:pt x="1408" y="510"/>
                      <a:pt x="1978" y="396"/>
                    </a:cubicBezTo>
                    <a:cubicBezTo>
                      <a:pt x="2217" y="316"/>
                      <a:pt x="2446" y="277"/>
                      <a:pt x="2660" y="277"/>
                    </a:cubicBezTo>
                    <a:close/>
                    <a:moveTo>
                      <a:pt x="2672" y="0"/>
                    </a:moveTo>
                    <a:cubicBezTo>
                      <a:pt x="2451" y="0"/>
                      <a:pt x="2219" y="31"/>
                      <a:pt x="1978" y="92"/>
                    </a:cubicBezTo>
                    <a:cubicBezTo>
                      <a:pt x="1332" y="282"/>
                      <a:pt x="837" y="700"/>
                      <a:pt x="571" y="1385"/>
                    </a:cubicBezTo>
                    <a:cubicBezTo>
                      <a:pt x="0" y="2679"/>
                      <a:pt x="419" y="4505"/>
                      <a:pt x="837" y="5342"/>
                    </a:cubicBezTo>
                    <a:cubicBezTo>
                      <a:pt x="1027" y="5760"/>
                      <a:pt x="1370" y="5988"/>
                      <a:pt x="1788" y="5988"/>
                    </a:cubicBezTo>
                    <a:lnTo>
                      <a:pt x="1826" y="5988"/>
                    </a:lnTo>
                    <a:cubicBezTo>
                      <a:pt x="2549" y="5988"/>
                      <a:pt x="3500" y="5342"/>
                      <a:pt x="4223" y="4391"/>
                    </a:cubicBezTo>
                    <a:cubicBezTo>
                      <a:pt x="4794" y="3516"/>
                      <a:pt x="4946" y="1804"/>
                      <a:pt x="4185" y="776"/>
                    </a:cubicBezTo>
                    <a:cubicBezTo>
                      <a:pt x="3821" y="244"/>
                      <a:pt x="3291" y="0"/>
                      <a:pt x="2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4"/>
              <p:cNvSpPr/>
              <p:nvPr/>
            </p:nvSpPr>
            <p:spPr>
              <a:xfrm>
                <a:off x="4189048" y="3428344"/>
                <a:ext cx="85811" cy="83914"/>
              </a:xfrm>
              <a:custGeom>
                <a:avLst/>
                <a:gdLst/>
                <a:ahLst/>
                <a:cxnLst/>
                <a:rect l="l" t="t" r="r" b="b"/>
                <a:pathLst>
                  <a:path w="6469" h="6326" extrusionOk="0">
                    <a:moveTo>
                      <a:pt x="3120" y="0"/>
                    </a:moveTo>
                    <a:cubicBezTo>
                      <a:pt x="2169" y="0"/>
                      <a:pt x="1085" y="523"/>
                      <a:pt x="1" y="1570"/>
                    </a:cubicBezTo>
                    <a:cubicBezTo>
                      <a:pt x="1" y="1570"/>
                      <a:pt x="1675" y="2863"/>
                      <a:pt x="2397" y="2977"/>
                    </a:cubicBezTo>
                    <a:cubicBezTo>
                      <a:pt x="2397" y="3472"/>
                      <a:pt x="2740" y="4689"/>
                      <a:pt x="3729" y="5260"/>
                    </a:cubicBezTo>
                    <a:cubicBezTo>
                      <a:pt x="3729" y="6097"/>
                      <a:pt x="4832" y="6325"/>
                      <a:pt x="4832" y="6325"/>
                    </a:cubicBezTo>
                    <a:cubicBezTo>
                      <a:pt x="4832" y="6325"/>
                      <a:pt x="6468" y="3662"/>
                      <a:pt x="5441" y="1570"/>
                    </a:cubicBezTo>
                    <a:cubicBezTo>
                      <a:pt x="4889" y="523"/>
                      <a:pt x="4071" y="0"/>
                      <a:pt x="3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4"/>
              <p:cNvSpPr/>
              <p:nvPr/>
            </p:nvSpPr>
            <p:spPr>
              <a:xfrm>
                <a:off x="4187031" y="3427482"/>
                <a:ext cx="89844" cy="86793"/>
              </a:xfrm>
              <a:custGeom>
                <a:avLst/>
                <a:gdLst/>
                <a:ahLst/>
                <a:cxnLst/>
                <a:rect l="l" t="t" r="r" b="b"/>
                <a:pathLst>
                  <a:path w="6773" h="6543" extrusionOk="0">
                    <a:moveTo>
                      <a:pt x="3359" y="211"/>
                    </a:moveTo>
                    <a:cubicBezTo>
                      <a:pt x="3458" y="211"/>
                      <a:pt x="3556" y="216"/>
                      <a:pt x="3653" y="227"/>
                    </a:cubicBezTo>
                    <a:cubicBezTo>
                      <a:pt x="4414" y="379"/>
                      <a:pt x="5022" y="874"/>
                      <a:pt x="5441" y="1711"/>
                    </a:cubicBezTo>
                    <a:cubicBezTo>
                      <a:pt x="6354" y="3461"/>
                      <a:pt x="5213" y="5743"/>
                      <a:pt x="4908" y="6200"/>
                    </a:cubicBezTo>
                    <a:cubicBezTo>
                      <a:pt x="4680" y="6162"/>
                      <a:pt x="4071" y="5896"/>
                      <a:pt x="4071" y="5325"/>
                    </a:cubicBezTo>
                    <a:cubicBezTo>
                      <a:pt x="4071" y="5249"/>
                      <a:pt x="4033" y="5211"/>
                      <a:pt x="3957" y="5173"/>
                    </a:cubicBezTo>
                    <a:cubicBezTo>
                      <a:pt x="3006" y="4640"/>
                      <a:pt x="2740" y="3499"/>
                      <a:pt x="2740" y="3042"/>
                    </a:cubicBezTo>
                    <a:cubicBezTo>
                      <a:pt x="2740" y="2966"/>
                      <a:pt x="2702" y="2890"/>
                      <a:pt x="2587" y="2890"/>
                    </a:cubicBezTo>
                    <a:cubicBezTo>
                      <a:pt x="2055" y="2852"/>
                      <a:pt x="914" y="2015"/>
                      <a:pt x="419" y="1635"/>
                    </a:cubicBezTo>
                    <a:cubicBezTo>
                      <a:pt x="1384" y="704"/>
                      <a:pt x="2411" y="211"/>
                      <a:pt x="3359" y="211"/>
                    </a:cubicBezTo>
                    <a:close/>
                    <a:moveTo>
                      <a:pt x="3263" y="1"/>
                    </a:moveTo>
                    <a:cubicBezTo>
                      <a:pt x="2261" y="1"/>
                      <a:pt x="1140" y="567"/>
                      <a:pt x="77" y="1597"/>
                    </a:cubicBezTo>
                    <a:cubicBezTo>
                      <a:pt x="0" y="1597"/>
                      <a:pt x="0" y="1635"/>
                      <a:pt x="0" y="1711"/>
                    </a:cubicBezTo>
                    <a:cubicBezTo>
                      <a:pt x="0" y="1749"/>
                      <a:pt x="0" y="1749"/>
                      <a:pt x="77" y="1787"/>
                    </a:cubicBezTo>
                    <a:cubicBezTo>
                      <a:pt x="115" y="1825"/>
                      <a:pt x="1598" y="2966"/>
                      <a:pt x="2397" y="3156"/>
                    </a:cubicBezTo>
                    <a:cubicBezTo>
                      <a:pt x="2435" y="3727"/>
                      <a:pt x="2816" y="4830"/>
                      <a:pt x="3729" y="5401"/>
                    </a:cubicBezTo>
                    <a:cubicBezTo>
                      <a:pt x="3843" y="6276"/>
                      <a:pt x="4870" y="6542"/>
                      <a:pt x="4984" y="6542"/>
                    </a:cubicBezTo>
                    <a:lnTo>
                      <a:pt x="5060" y="6542"/>
                    </a:lnTo>
                    <a:cubicBezTo>
                      <a:pt x="5136" y="6466"/>
                      <a:pt x="6772" y="3803"/>
                      <a:pt x="5669" y="1635"/>
                    </a:cubicBezTo>
                    <a:cubicBezTo>
                      <a:pt x="5213" y="760"/>
                      <a:pt x="4528" y="189"/>
                      <a:pt x="3691" y="37"/>
                    </a:cubicBezTo>
                    <a:cubicBezTo>
                      <a:pt x="3551" y="13"/>
                      <a:pt x="3408"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4"/>
              <p:cNvSpPr/>
              <p:nvPr/>
            </p:nvSpPr>
            <p:spPr>
              <a:xfrm>
                <a:off x="4069451" y="3569258"/>
                <a:ext cx="153423" cy="67161"/>
              </a:xfrm>
              <a:custGeom>
                <a:avLst/>
                <a:gdLst/>
                <a:ahLst/>
                <a:cxnLst/>
                <a:rect l="l" t="t" r="r" b="b"/>
                <a:pathLst>
                  <a:path w="11566" h="5063" extrusionOk="0">
                    <a:moveTo>
                      <a:pt x="2350" y="1"/>
                    </a:moveTo>
                    <a:cubicBezTo>
                      <a:pt x="2177" y="1"/>
                      <a:pt x="1976" y="181"/>
                      <a:pt x="1864" y="534"/>
                    </a:cubicBezTo>
                    <a:cubicBezTo>
                      <a:pt x="1560" y="1219"/>
                      <a:pt x="609" y="1219"/>
                      <a:pt x="266" y="1485"/>
                    </a:cubicBezTo>
                    <a:cubicBezTo>
                      <a:pt x="0" y="1637"/>
                      <a:pt x="190" y="2855"/>
                      <a:pt x="1142" y="3197"/>
                    </a:cubicBezTo>
                    <a:cubicBezTo>
                      <a:pt x="2093" y="3501"/>
                      <a:pt x="3843" y="4605"/>
                      <a:pt x="4908" y="4909"/>
                    </a:cubicBezTo>
                    <a:cubicBezTo>
                      <a:pt x="5248" y="5015"/>
                      <a:pt x="5576" y="5062"/>
                      <a:pt x="5897" y="5062"/>
                    </a:cubicBezTo>
                    <a:cubicBezTo>
                      <a:pt x="6726" y="5062"/>
                      <a:pt x="7509" y="4750"/>
                      <a:pt x="8332" y="4338"/>
                    </a:cubicBezTo>
                    <a:cubicBezTo>
                      <a:pt x="9473" y="3806"/>
                      <a:pt x="11566" y="2626"/>
                      <a:pt x="11566" y="2626"/>
                    </a:cubicBezTo>
                    <a:lnTo>
                      <a:pt x="9663" y="914"/>
                    </a:lnTo>
                    <a:lnTo>
                      <a:pt x="6848" y="2893"/>
                    </a:lnTo>
                    <a:cubicBezTo>
                      <a:pt x="6848" y="2893"/>
                      <a:pt x="4451" y="2588"/>
                      <a:pt x="3310" y="2284"/>
                    </a:cubicBezTo>
                    <a:cubicBezTo>
                      <a:pt x="2169" y="1941"/>
                      <a:pt x="2625" y="1409"/>
                      <a:pt x="2663" y="610"/>
                    </a:cubicBezTo>
                    <a:cubicBezTo>
                      <a:pt x="2683" y="200"/>
                      <a:pt x="2532" y="1"/>
                      <a:pt x="2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4"/>
              <p:cNvSpPr/>
              <p:nvPr/>
            </p:nvSpPr>
            <p:spPr>
              <a:xfrm>
                <a:off x="4068946" y="3567082"/>
                <a:ext cx="158981" cy="70835"/>
              </a:xfrm>
              <a:custGeom>
                <a:avLst/>
                <a:gdLst/>
                <a:ahLst/>
                <a:cxnLst/>
                <a:rect l="l" t="t" r="r" b="b"/>
                <a:pathLst>
                  <a:path w="11985" h="5340" extrusionOk="0">
                    <a:moveTo>
                      <a:pt x="2359" y="317"/>
                    </a:moveTo>
                    <a:cubicBezTo>
                      <a:pt x="2473" y="317"/>
                      <a:pt x="2511" y="508"/>
                      <a:pt x="2511" y="736"/>
                    </a:cubicBezTo>
                    <a:cubicBezTo>
                      <a:pt x="2435" y="926"/>
                      <a:pt x="2435" y="1078"/>
                      <a:pt x="2397" y="1192"/>
                    </a:cubicBezTo>
                    <a:cubicBezTo>
                      <a:pt x="2321" y="1763"/>
                      <a:pt x="2207" y="2296"/>
                      <a:pt x="3272" y="2600"/>
                    </a:cubicBezTo>
                    <a:cubicBezTo>
                      <a:pt x="4413" y="2904"/>
                      <a:pt x="6734" y="3209"/>
                      <a:pt x="6810" y="3209"/>
                    </a:cubicBezTo>
                    <a:lnTo>
                      <a:pt x="6886" y="3209"/>
                    </a:lnTo>
                    <a:lnTo>
                      <a:pt x="9625" y="1268"/>
                    </a:lnTo>
                    <a:lnTo>
                      <a:pt x="11299" y="2714"/>
                    </a:lnTo>
                    <a:cubicBezTo>
                      <a:pt x="10729" y="3057"/>
                      <a:pt x="9207" y="3932"/>
                      <a:pt x="8256" y="4350"/>
                    </a:cubicBezTo>
                    <a:cubicBezTo>
                      <a:pt x="7433" y="4761"/>
                      <a:pt x="6709" y="5074"/>
                      <a:pt x="5928" y="5074"/>
                    </a:cubicBezTo>
                    <a:cubicBezTo>
                      <a:pt x="5625" y="5074"/>
                      <a:pt x="5313" y="5027"/>
                      <a:pt x="4984" y="4921"/>
                    </a:cubicBezTo>
                    <a:cubicBezTo>
                      <a:pt x="4413" y="4731"/>
                      <a:pt x="3652" y="4350"/>
                      <a:pt x="2930" y="3970"/>
                    </a:cubicBezTo>
                    <a:cubicBezTo>
                      <a:pt x="2321" y="3627"/>
                      <a:pt x="1674" y="3285"/>
                      <a:pt x="1218" y="3171"/>
                    </a:cubicBezTo>
                    <a:cubicBezTo>
                      <a:pt x="647" y="2942"/>
                      <a:pt x="343" y="2486"/>
                      <a:pt x="304" y="2067"/>
                    </a:cubicBezTo>
                    <a:cubicBezTo>
                      <a:pt x="304" y="1877"/>
                      <a:pt x="304" y="1763"/>
                      <a:pt x="343" y="1763"/>
                    </a:cubicBezTo>
                    <a:cubicBezTo>
                      <a:pt x="457" y="1725"/>
                      <a:pt x="609" y="1687"/>
                      <a:pt x="723" y="1611"/>
                    </a:cubicBezTo>
                    <a:cubicBezTo>
                      <a:pt x="1180" y="1497"/>
                      <a:pt x="1750" y="1307"/>
                      <a:pt x="1978" y="736"/>
                    </a:cubicBezTo>
                    <a:cubicBezTo>
                      <a:pt x="2131" y="432"/>
                      <a:pt x="2283" y="317"/>
                      <a:pt x="2359" y="317"/>
                    </a:cubicBezTo>
                    <a:close/>
                    <a:moveTo>
                      <a:pt x="2367" y="0"/>
                    </a:moveTo>
                    <a:cubicBezTo>
                      <a:pt x="2093" y="0"/>
                      <a:pt x="1809" y="251"/>
                      <a:pt x="1674" y="622"/>
                    </a:cubicBezTo>
                    <a:cubicBezTo>
                      <a:pt x="1522" y="1078"/>
                      <a:pt x="1027" y="1192"/>
                      <a:pt x="647" y="1307"/>
                    </a:cubicBezTo>
                    <a:cubicBezTo>
                      <a:pt x="495" y="1345"/>
                      <a:pt x="304" y="1383"/>
                      <a:pt x="228" y="1459"/>
                    </a:cubicBezTo>
                    <a:cubicBezTo>
                      <a:pt x="76" y="1535"/>
                      <a:pt x="0" y="1763"/>
                      <a:pt x="38" y="2067"/>
                    </a:cubicBezTo>
                    <a:cubicBezTo>
                      <a:pt x="76" y="2600"/>
                      <a:pt x="457" y="3209"/>
                      <a:pt x="1141" y="3437"/>
                    </a:cubicBezTo>
                    <a:cubicBezTo>
                      <a:pt x="1560" y="3627"/>
                      <a:pt x="2169" y="3932"/>
                      <a:pt x="2777" y="4236"/>
                    </a:cubicBezTo>
                    <a:cubicBezTo>
                      <a:pt x="3538" y="4616"/>
                      <a:pt x="4299" y="4997"/>
                      <a:pt x="4870" y="5187"/>
                    </a:cubicBezTo>
                    <a:cubicBezTo>
                      <a:pt x="5250" y="5301"/>
                      <a:pt x="5593" y="5339"/>
                      <a:pt x="5935" y="5339"/>
                    </a:cubicBezTo>
                    <a:cubicBezTo>
                      <a:pt x="6772" y="5339"/>
                      <a:pt x="7609" y="4997"/>
                      <a:pt x="8484" y="4616"/>
                    </a:cubicBezTo>
                    <a:cubicBezTo>
                      <a:pt x="9701" y="4122"/>
                      <a:pt x="11794" y="2904"/>
                      <a:pt x="11794" y="2904"/>
                    </a:cubicBezTo>
                    <a:lnTo>
                      <a:pt x="11984" y="2828"/>
                    </a:lnTo>
                    <a:lnTo>
                      <a:pt x="9739" y="888"/>
                    </a:lnTo>
                    <a:lnTo>
                      <a:pt x="6848" y="2904"/>
                    </a:lnTo>
                    <a:cubicBezTo>
                      <a:pt x="6392" y="2866"/>
                      <a:pt x="4375" y="2638"/>
                      <a:pt x="3348" y="2334"/>
                    </a:cubicBezTo>
                    <a:cubicBezTo>
                      <a:pt x="2587" y="2144"/>
                      <a:pt x="2663" y="1915"/>
                      <a:pt x="2739" y="1345"/>
                    </a:cubicBezTo>
                    <a:cubicBezTo>
                      <a:pt x="2777" y="1154"/>
                      <a:pt x="2853" y="1002"/>
                      <a:pt x="2853" y="812"/>
                    </a:cubicBezTo>
                    <a:cubicBezTo>
                      <a:pt x="2892" y="165"/>
                      <a:pt x="2549" y="13"/>
                      <a:pt x="2473" y="13"/>
                    </a:cubicBezTo>
                    <a:cubicBezTo>
                      <a:pt x="2438" y="4"/>
                      <a:pt x="2403" y="0"/>
                      <a:pt x="2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4"/>
              <p:cNvSpPr/>
              <p:nvPr/>
            </p:nvSpPr>
            <p:spPr>
              <a:xfrm>
                <a:off x="4175929" y="3550912"/>
                <a:ext cx="72082" cy="73382"/>
              </a:xfrm>
              <a:custGeom>
                <a:avLst/>
                <a:gdLst/>
                <a:ahLst/>
                <a:cxnLst/>
                <a:rect l="l" t="t" r="r" b="b"/>
                <a:pathLst>
                  <a:path w="5434" h="5532" extrusionOk="0">
                    <a:moveTo>
                      <a:pt x="3024" y="1"/>
                    </a:moveTo>
                    <a:cubicBezTo>
                      <a:pt x="2688" y="1"/>
                      <a:pt x="2352" y="141"/>
                      <a:pt x="2055" y="471"/>
                    </a:cubicBezTo>
                    <a:cubicBezTo>
                      <a:pt x="1370" y="1270"/>
                      <a:pt x="115" y="2982"/>
                      <a:pt x="115" y="2982"/>
                    </a:cubicBezTo>
                    <a:cubicBezTo>
                      <a:pt x="115" y="2982"/>
                      <a:pt x="1" y="4580"/>
                      <a:pt x="1218" y="5531"/>
                    </a:cubicBezTo>
                    <a:cubicBezTo>
                      <a:pt x="2968" y="5151"/>
                      <a:pt x="4033" y="4504"/>
                      <a:pt x="4718" y="3172"/>
                    </a:cubicBezTo>
                    <a:cubicBezTo>
                      <a:pt x="5433" y="1832"/>
                      <a:pt x="4235" y="1"/>
                      <a:pt x="3024"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4"/>
              <p:cNvSpPr/>
              <p:nvPr/>
            </p:nvSpPr>
            <p:spPr>
              <a:xfrm>
                <a:off x="4173912" y="3548724"/>
                <a:ext cx="74191" cy="78091"/>
              </a:xfrm>
              <a:custGeom>
                <a:avLst/>
                <a:gdLst/>
                <a:ahLst/>
                <a:cxnLst/>
                <a:rect l="l" t="t" r="r" b="b"/>
                <a:pathLst>
                  <a:path w="5593" h="5887" extrusionOk="0">
                    <a:moveTo>
                      <a:pt x="3195" y="288"/>
                    </a:moveTo>
                    <a:cubicBezTo>
                      <a:pt x="3499" y="288"/>
                      <a:pt x="3757" y="421"/>
                      <a:pt x="3919" y="522"/>
                    </a:cubicBezTo>
                    <a:cubicBezTo>
                      <a:pt x="4718" y="1093"/>
                      <a:pt x="5250" y="2348"/>
                      <a:pt x="4756" y="3299"/>
                    </a:cubicBezTo>
                    <a:cubicBezTo>
                      <a:pt x="4147" y="4479"/>
                      <a:pt x="3196" y="5087"/>
                      <a:pt x="1446" y="5544"/>
                    </a:cubicBezTo>
                    <a:cubicBezTo>
                      <a:pt x="457" y="4707"/>
                      <a:pt x="381" y="3451"/>
                      <a:pt x="381" y="3185"/>
                    </a:cubicBezTo>
                    <a:cubicBezTo>
                      <a:pt x="571" y="2957"/>
                      <a:pt x="1712" y="1435"/>
                      <a:pt x="2321" y="712"/>
                    </a:cubicBezTo>
                    <a:cubicBezTo>
                      <a:pt x="2624" y="391"/>
                      <a:pt x="2927" y="288"/>
                      <a:pt x="3195" y="288"/>
                    </a:cubicBezTo>
                    <a:close/>
                    <a:moveTo>
                      <a:pt x="3157" y="0"/>
                    </a:moveTo>
                    <a:cubicBezTo>
                      <a:pt x="2764" y="0"/>
                      <a:pt x="2397" y="174"/>
                      <a:pt x="2093" y="522"/>
                    </a:cubicBezTo>
                    <a:cubicBezTo>
                      <a:pt x="1446" y="1283"/>
                      <a:pt x="153" y="3071"/>
                      <a:pt x="153" y="3071"/>
                    </a:cubicBezTo>
                    <a:cubicBezTo>
                      <a:pt x="114" y="3109"/>
                      <a:pt x="114" y="3109"/>
                      <a:pt x="114" y="3147"/>
                    </a:cubicBezTo>
                    <a:cubicBezTo>
                      <a:pt x="114" y="3261"/>
                      <a:pt x="0" y="4821"/>
                      <a:pt x="1294" y="5810"/>
                    </a:cubicBezTo>
                    <a:cubicBezTo>
                      <a:pt x="1332" y="5886"/>
                      <a:pt x="1332" y="5886"/>
                      <a:pt x="1408" y="5886"/>
                    </a:cubicBezTo>
                    <a:cubicBezTo>
                      <a:pt x="3006" y="5506"/>
                      <a:pt x="4261" y="4935"/>
                      <a:pt x="5022" y="3375"/>
                    </a:cubicBezTo>
                    <a:cubicBezTo>
                      <a:pt x="5593" y="2348"/>
                      <a:pt x="4946" y="902"/>
                      <a:pt x="4071" y="294"/>
                    </a:cubicBezTo>
                    <a:cubicBezTo>
                      <a:pt x="3761" y="98"/>
                      <a:pt x="3451"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4"/>
              <p:cNvSpPr/>
              <p:nvPr/>
            </p:nvSpPr>
            <p:spPr>
              <a:xfrm>
                <a:off x="4241033" y="3647667"/>
                <a:ext cx="48961" cy="12960"/>
              </a:xfrm>
              <a:custGeom>
                <a:avLst/>
                <a:gdLst/>
                <a:ahLst/>
                <a:cxnLst/>
                <a:rect l="l" t="t" r="r" b="b"/>
                <a:pathLst>
                  <a:path w="3691" h="977" extrusionOk="0">
                    <a:moveTo>
                      <a:pt x="3538" y="0"/>
                    </a:moveTo>
                    <a:cubicBezTo>
                      <a:pt x="3507" y="0"/>
                      <a:pt x="3478" y="9"/>
                      <a:pt x="3462" y="25"/>
                    </a:cubicBezTo>
                    <a:cubicBezTo>
                      <a:pt x="2659" y="561"/>
                      <a:pt x="1777" y="684"/>
                      <a:pt x="1137" y="684"/>
                    </a:cubicBezTo>
                    <a:cubicBezTo>
                      <a:pt x="596" y="684"/>
                      <a:pt x="228" y="596"/>
                      <a:pt x="228" y="596"/>
                    </a:cubicBezTo>
                    <a:cubicBezTo>
                      <a:pt x="209" y="586"/>
                      <a:pt x="188" y="581"/>
                      <a:pt x="167" y="581"/>
                    </a:cubicBezTo>
                    <a:cubicBezTo>
                      <a:pt x="102" y="581"/>
                      <a:pt x="38" y="624"/>
                      <a:pt x="38" y="710"/>
                    </a:cubicBezTo>
                    <a:cubicBezTo>
                      <a:pt x="0" y="786"/>
                      <a:pt x="38" y="900"/>
                      <a:pt x="152" y="900"/>
                    </a:cubicBezTo>
                    <a:cubicBezTo>
                      <a:pt x="190" y="900"/>
                      <a:pt x="609" y="976"/>
                      <a:pt x="1180" y="976"/>
                    </a:cubicBezTo>
                    <a:cubicBezTo>
                      <a:pt x="1864" y="976"/>
                      <a:pt x="2739" y="824"/>
                      <a:pt x="3614" y="253"/>
                    </a:cubicBezTo>
                    <a:cubicBezTo>
                      <a:pt x="3691" y="215"/>
                      <a:pt x="3691" y="139"/>
                      <a:pt x="3652" y="63"/>
                    </a:cubicBezTo>
                    <a:cubicBezTo>
                      <a:pt x="3630" y="19"/>
                      <a:pt x="3582"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4"/>
              <p:cNvSpPr/>
              <p:nvPr/>
            </p:nvSpPr>
            <p:spPr>
              <a:xfrm>
                <a:off x="4211253" y="3805521"/>
                <a:ext cx="24235" cy="12045"/>
              </a:xfrm>
              <a:custGeom>
                <a:avLst/>
                <a:gdLst/>
                <a:ahLst/>
                <a:cxnLst/>
                <a:rect l="l" t="t" r="r" b="b"/>
                <a:pathLst>
                  <a:path w="1827" h="908" extrusionOk="0">
                    <a:moveTo>
                      <a:pt x="1630" y="0"/>
                    </a:moveTo>
                    <a:cubicBezTo>
                      <a:pt x="1608" y="0"/>
                      <a:pt x="1584" y="9"/>
                      <a:pt x="1560" y="33"/>
                    </a:cubicBezTo>
                    <a:cubicBezTo>
                      <a:pt x="800" y="451"/>
                      <a:pt x="115" y="642"/>
                      <a:pt x="115" y="642"/>
                    </a:cubicBezTo>
                    <a:cubicBezTo>
                      <a:pt x="1" y="680"/>
                      <a:pt x="1" y="718"/>
                      <a:pt x="1" y="832"/>
                    </a:cubicBezTo>
                    <a:cubicBezTo>
                      <a:pt x="1" y="870"/>
                      <a:pt x="115" y="908"/>
                      <a:pt x="153" y="908"/>
                    </a:cubicBezTo>
                    <a:cubicBezTo>
                      <a:pt x="191" y="870"/>
                      <a:pt x="952" y="680"/>
                      <a:pt x="1713" y="261"/>
                    </a:cubicBezTo>
                    <a:cubicBezTo>
                      <a:pt x="1751" y="223"/>
                      <a:pt x="1827" y="109"/>
                      <a:pt x="1751" y="71"/>
                    </a:cubicBezTo>
                    <a:cubicBezTo>
                      <a:pt x="1724" y="45"/>
                      <a:pt x="1680" y="0"/>
                      <a:pt x="1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4"/>
              <p:cNvSpPr/>
              <p:nvPr/>
            </p:nvSpPr>
            <p:spPr>
              <a:xfrm>
                <a:off x="4271808" y="3765872"/>
                <a:ext cx="24248" cy="12336"/>
              </a:xfrm>
              <a:custGeom>
                <a:avLst/>
                <a:gdLst/>
                <a:ahLst/>
                <a:cxnLst/>
                <a:rect l="l" t="t" r="r" b="b"/>
                <a:pathLst>
                  <a:path w="1828" h="930" extrusionOk="0">
                    <a:moveTo>
                      <a:pt x="1627" y="1"/>
                    </a:moveTo>
                    <a:cubicBezTo>
                      <a:pt x="1605" y="1"/>
                      <a:pt x="1583" y="5"/>
                      <a:pt x="1561" y="16"/>
                    </a:cubicBezTo>
                    <a:cubicBezTo>
                      <a:pt x="800" y="435"/>
                      <a:pt x="115" y="625"/>
                      <a:pt x="115" y="625"/>
                    </a:cubicBezTo>
                    <a:cubicBezTo>
                      <a:pt x="1" y="663"/>
                      <a:pt x="1" y="739"/>
                      <a:pt x="1" y="815"/>
                    </a:cubicBezTo>
                    <a:cubicBezTo>
                      <a:pt x="1" y="853"/>
                      <a:pt x="115" y="929"/>
                      <a:pt x="153" y="929"/>
                    </a:cubicBezTo>
                    <a:cubicBezTo>
                      <a:pt x="229" y="929"/>
                      <a:pt x="952" y="663"/>
                      <a:pt x="1713" y="245"/>
                    </a:cubicBezTo>
                    <a:cubicBezTo>
                      <a:pt x="1751" y="207"/>
                      <a:pt x="1827" y="93"/>
                      <a:pt x="1751" y="54"/>
                    </a:cubicBezTo>
                    <a:cubicBezTo>
                      <a:pt x="1724" y="28"/>
                      <a:pt x="1678" y="1"/>
                      <a:pt x="1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34"/>
            <p:cNvGrpSpPr/>
            <p:nvPr/>
          </p:nvGrpSpPr>
          <p:grpSpPr>
            <a:xfrm>
              <a:off x="6969614" y="4033077"/>
              <a:ext cx="918787" cy="486579"/>
              <a:chOff x="-342162" y="811424"/>
              <a:chExt cx="228622" cy="121070"/>
            </a:xfrm>
          </p:grpSpPr>
          <p:sp>
            <p:nvSpPr>
              <p:cNvPr id="893" name="Google Shape;893;p34"/>
              <p:cNvSpPr/>
              <p:nvPr/>
            </p:nvSpPr>
            <p:spPr>
              <a:xfrm>
                <a:off x="-342162" y="828178"/>
                <a:ext cx="115074" cy="63937"/>
              </a:xfrm>
              <a:custGeom>
                <a:avLst/>
                <a:gdLst/>
                <a:ahLst/>
                <a:cxnLst/>
                <a:rect l="l" t="t" r="r" b="b"/>
                <a:pathLst>
                  <a:path w="8675" h="4820" extrusionOk="0">
                    <a:moveTo>
                      <a:pt x="7091" y="1"/>
                    </a:moveTo>
                    <a:cubicBezTo>
                      <a:pt x="6805" y="1"/>
                      <a:pt x="6528" y="58"/>
                      <a:pt x="6316" y="164"/>
                    </a:cubicBezTo>
                    <a:lnTo>
                      <a:pt x="419" y="3588"/>
                    </a:lnTo>
                    <a:cubicBezTo>
                      <a:pt x="1" y="3892"/>
                      <a:pt x="77" y="4311"/>
                      <a:pt x="571" y="4615"/>
                    </a:cubicBezTo>
                    <a:cubicBezTo>
                      <a:pt x="848" y="4753"/>
                      <a:pt x="1186" y="4820"/>
                      <a:pt x="1506" y="4820"/>
                    </a:cubicBezTo>
                    <a:cubicBezTo>
                      <a:pt x="1802" y="4820"/>
                      <a:pt x="2082" y="4763"/>
                      <a:pt x="2283" y="4653"/>
                    </a:cubicBezTo>
                    <a:lnTo>
                      <a:pt x="8180" y="1229"/>
                    </a:lnTo>
                    <a:cubicBezTo>
                      <a:pt x="8675" y="1001"/>
                      <a:pt x="8561" y="506"/>
                      <a:pt x="8028" y="240"/>
                    </a:cubicBezTo>
                    <a:cubicBezTo>
                      <a:pt x="7763" y="77"/>
                      <a:pt x="7421" y="1"/>
                      <a:pt x="7091"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4"/>
              <p:cNvSpPr/>
              <p:nvPr/>
            </p:nvSpPr>
            <p:spPr>
              <a:xfrm>
                <a:off x="-228110" y="868556"/>
                <a:ext cx="114570" cy="63937"/>
              </a:xfrm>
              <a:custGeom>
                <a:avLst/>
                <a:gdLst/>
                <a:ahLst/>
                <a:cxnLst/>
                <a:rect l="l" t="t" r="r" b="b"/>
                <a:pathLst>
                  <a:path w="8637" h="4820" extrusionOk="0">
                    <a:moveTo>
                      <a:pt x="1536" y="1"/>
                    </a:moveTo>
                    <a:cubicBezTo>
                      <a:pt x="1208" y="1"/>
                      <a:pt x="857" y="76"/>
                      <a:pt x="571" y="239"/>
                    </a:cubicBezTo>
                    <a:cubicBezTo>
                      <a:pt x="77" y="506"/>
                      <a:pt x="1" y="1000"/>
                      <a:pt x="457" y="1228"/>
                    </a:cubicBezTo>
                    <a:lnTo>
                      <a:pt x="6354" y="4652"/>
                    </a:lnTo>
                    <a:cubicBezTo>
                      <a:pt x="6555" y="4762"/>
                      <a:pt x="6836" y="4819"/>
                      <a:pt x="7132" y="4819"/>
                    </a:cubicBezTo>
                    <a:cubicBezTo>
                      <a:pt x="7451" y="4819"/>
                      <a:pt x="7789" y="4753"/>
                      <a:pt x="8066" y="4614"/>
                    </a:cubicBezTo>
                    <a:cubicBezTo>
                      <a:pt x="8561" y="4310"/>
                      <a:pt x="8637" y="3892"/>
                      <a:pt x="8180" y="3587"/>
                    </a:cubicBezTo>
                    <a:lnTo>
                      <a:pt x="2283" y="163"/>
                    </a:lnTo>
                    <a:cubicBezTo>
                      <a:pt x="2089" y="57"/>
                      <a:pt x="1821" y="1"/>
                      <a:pt x="1536"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4"/>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4"/>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4"/>
              <p:cNvSpPr/>
              <p:nvPr/>
            </p:nvSpPr>
            <p:spPr>
              <a:xfrm>
                <a:off x="-292193" y="811424"/>
                <a:ext cx="60064" cy="50221"/>
              </a:xfrm>
              <a:custGeom>
                <a:avLst/>
                <a:gdLst/>
                <a:ahLst/>
                <a:cxnLst/>
                <a:rect l="l" t="t" r="r" b="b"/>
                <a:pathLst>
                  <a:path w="4528" h="3786" extrusionOk="0">
                    <a:moveTo>
                      <a:pt x="3101" y="260"/>
                    </a:moveTo>
                    <a:cubicBezTo>
                      <a:pt x="3406" y="260"/>
                      <a:pt x="3707" y="420"/>
                      <a:pt x="3881" y="742"/>
                    </a:cubicBezTo>
                    <a:cubicBezTo>
                      <a:pt x="4185" y="1160"/>
                      <a:pt x="4033" y="1769"/>
                      <a:pt x="3576" y="2035"/>
                    </a:cubicBezTo>
                    <a:lnTo>
                      <a:pt x="1141" y="3443"/>
                    </a:lnTo>
                    <a:lnTo>
                      <a:pt x="342" y="1731"/>
                    </a:lnTo>
                    <a:lnTo>
                      <a:pt x="2625" y="400"/>
                    </a:lnTo>
                    <a:cubicBezTo>
                      <a:pt x="2772" y="306"/>
                      <a:pt x="2937" y="260"/>
                      <a:pt x="3101" y="260"/>
                    </a:cubicBezTo>
                    <a:close/>
                    <a:moveTo>
                      <a:pt x="3131" y="1"/>
                    </a:moveTo>
                    <a:cubicBezTo>
                      <a:pt x="2918" y="1"/>
                      <a:pt x="2704" y="56"/>
                      <a:pt x="2511" y="171"/>
                    </a:cubicBezTo>
                    <a:lnTo>
                      <a:pt x="76" y="1541"/>
                    </a:lnTo>
                    <a:cubicBezTo>
                      <a:pt x="38" y="1579"/>
                      <a:pt x="0" y="1693"/>
                      <a:pt x="38" y="1731"/>
                    </a:cubicBezTo>
                    <a:lnTo>
                      <a:pt x="951" y="3671"/>
                    </a:lnTo>
                    <a:cubicBezTo>
                      <a:pt x="989" y="3709"/>
                      <a:pt x="989" y="3785"/>
                      <a:pt x="1103" y="3785"/>
                    </a:cubicBezTo>
                    <a:cubicBezTo>
                      <a:pt x="1141" y="3785"/>
                      <a:pt x="1141" y="3785"/>
                      <a:pt x="1179" y="3747"/>
                    </a:cubicBezTo>
                    <a:lnTo>
                      <a:pt x="3766" y="2264"/>
                    </a:lnTo>
                    <a:cubicBezTo>
                      <a:pt x="4337" y="1921"/>
                      <a:pt x="4527" y="1160"/>
                      <a:pt x="4185" y="590"/>
                    </a:cubicBezTo>
                    <a:cubicBezTo>
                      <a:pt x="3958" y="212"/>
                      <a:pt x="3548" y="1"/>
                      <a:pt x="313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4"/>
              <p:cNvSpPr/>
              <p:nvPr/>
            </p:nvSpPr>
            <p:spPr>
              <a:xfrm>
                <a:off x="-332572" y="833550"/>
                <a:ext cx="58552" cy="46016"/>
              </a:xfrm>
              <a:custGeom>
                <a:avLst/>
                <a:gdLst/>
                <a:ahLst/>
                <a:cxnLst/>
                <a:rect l="l" t="t" r="r" b="b"/>
                <a:pathLst>
                  <a:path w="4414" h="3469" extrusionOk="0">
                    <a:moveTo>
                      <a:pt x="3412" y="0"/>
                    </a:moveTo>
                    <a:cubicBezTo>
                      <a:pt x="3354" y="0"/>
                      <a:pt x="3297" y="9"/>
                      <a:pt x="3234" y="25"/>
                    </a:cubicBezTo>
                    <a:lnTo>
                      <a:pt x="723" y="1433"/>
                    </a:lnTo>
                    <a:cubicBezTo>
                      <a:pt x="191" y="1737"/>
                      <a:pt x="1" y="2384"/>
                      <a:pt x="343" y="2916"/>
                    </a:cubicBezTo>
                    <a:cubicBezTo>
                      <a:pt x="518" y="3267"/>
                      <a:pt x="874" y="3469"/>
                      <a:pt x="1238" y="3469"/>
                    </a:cubicBezTo>
                    <a:cubicBezTo>
                      <a:pt x="1428" y="3469"/>
                      <a:pt x="1619" y="3414"/>
                      <a:pt x="1789" y="3297"/>
                    </a:cubicBezTo>
                    <a:lnTo>
                      <a:pt x="4185" y="1927"/>
                    </a:lnTo>
                    <a:cubicBezTo>
                      <a:pt x="4338" y="1813"/>
                      <a:pt x="4414" y="1623"/>
                      <a:pt x="4414" y="1357"/>
                    </a:cubicBezTo>
                    <a:cubicBezTo>
                      <a:pt x="4376" y="938"/>
                      <a:pt x="4033" y="291"/>
                      <a:pt x="3691" y="63"/>
                    </a:cubicBezTo>
                    <a:cubicBezTo>
                      <a:pt x="3579" y="18"/>
                      <a:pt x="3494" y="0"/>
                      <a:pt x="3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4"/>
              <p:cNvSpPr/>
              <p:nvPr/>
            </p:nvSpPr>
            <p:spPr>
              <a:xfrm>
                <a:off x="-335092" y="831693"/>
                <a:ext cx="62080" cy="50142"/>
              </a:xfrm>
              <a:custGeom>
                <a:avLst/>
                <a:gdLst/>
                <a:ahLst/>
                <a:cxnLst/>
                <a:rect l="l" t="t" r="r" b="b"/>
                <a:pathLst>
                  <a:path w="4680" h="3780" extrusionOk="0">
                    <a:moveTo>
                      <a:pt x="3687" y="235"/>
                    </a:moveTo>
                    <a:cubicBezTo>
                      <a:pt x="3733" y="235"/>
                      <a:pt x="3782" y="241"/>
                      <a:pt x="3843" y="241"/>
                    </a:cubicBezTo>
                    <a:cubicBezTo>
                      <a:pt x="4185" y="431"/>
                      <a:pt x="4451" y="1002"/>
                      <a:pt x="4451" y="1497"/>
                    </a:cubicBezTo>
                    <a:cubicBezTo>
                      <a:pt x="4451" y="1725"/>
                      <a:pt x="4375" y="1915"/>
                      <a:pt x="4261" y="1953"/>
                    </a:cubicBezTo>
                    <a:lnTo>
                      <a:pt x="1903" y="3361"/>
                    </a:lnTo>
                    <a:cubicBezTo>
                      <a:pt x="1782" y="3433"/>
                      <a:pt x="1615" y="3460"/>
                      <a:pt x="1452" y="3460"/>
                    </a:cubicBezTo>
                    <a:cubicBezTo>
                      <a:pt x="1357" y="3460"/>
                      <a:pt x="1263" y="3451"/>
                      <a:pt x="1180" y="3437"/>
                    </a:cubicBezTo>
                    <a:cubicBezTo>
                      <a:pt x="951" y="3399"/>
                      <a:pt x="761" y="3247"/>
                      <a:pt x="609" y="3018"/>
                    </a:cubicBezTo>
                    <a:cubicBezTo>
                      <a:pt x="343" y="2600"/>
                      <a:pt x="457" y="1953"/>
                      <a:pt x="951" y="1725"/>
                    </a:cubicBezTo>
                    <a:lnTo>
                      <a:pt x="3462" y="317"/>
                    </a:lnTo>
                    <a:cubicBezTo>
                      <a:pt x="3554" y="249"/>
                      <a:pt x="3618" y="235"/>
                      <a:pt x="3687" y="235"/>
                    </a:cubicBezTo>
                    <a:close/>
                    <a:moveTo>
                      <a:pt x="3514" y="1"/>
                    </a:moveTo>
                    <a:cubicBezTo>
                      <a:pt x="3430" y="1"/>
                      <a:pt x="3351" y="19"/>
                      <a:pt x="3272" y="51"/>
                    </a:cubicBezTo>
                    <a:lnTo>
                      <a:pt x="761" y="1497"/>
                    </a:lnTo>
                    <a:cubicBezTo>
                      <a:pt x="191" y="1801"/>
                      <a:pt x="0" y="2562"/>
                      <a:pt x="343" y="3132"/>
                    </a:cubicBezTo>
                    <a:cubicBezTo>
                      <a:pt x="533" y="3437"/>
                      <a:pt x="761" y="3627"/>
                      <a:pt x="1104" y="3703"/>
                    </a:cubicBezTo>
                    <a:cubicBezTo>
                      <a:pt x="1218" y="3779"/>
                      <a:pt x="1332" y="3779"/>
                      <a:pt x="1408" y="3779"/>
                    </a:cubicBezTo>
                    <a:cubicBezTo>
                      <a:pt x="1674" y="3779"/>
                      <a:pt x="1864" y="3741"/>
                      <a:pt x="1941" y="3665"/>
                    </a:cubicBezTo>
                    <a:lnTo>
                      <a:pt x="4337" y="2295"/>
                    </a:lnTo>
                    <a:cubicBezTo>
                      <a:pt x="4566" y="2143"/>
                      <a:pt x="4680" y="1915"/>
                      <a:pt x="4680" y="1573"/>
                    </a:cubicBezTo>
                    <a:cubicBezTo>
                      <a:pt x="4680" y="1002"/>
                      <a:pt x="4337" y="355"/>
                      <a:pt x="3919" y="127"/>
                    </a:cubicBezTo>
                    <a:cubicBezTo>
                      <a:pt x="3763" y="38"/>
                      <a:pt x="3633" y="1"/>
                      <a:pt x="351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4"/>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4"/>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4"/>
              <p:cNvSpPr/>
              <p:nvPr/>
            </p:nvSpPr>
            <p:spPr>
              <a:xfrm>
                <a:off x="-216503" y="852811"/>
                <a:ext cx="58552" cy="49717"/>
              </a:xfrm>
              <a:custGeom>
                <a:avLst/>
                <a:gdLst/>
                <a:ahLst/>
                <a:cxnLst/>
                <a:rect l="l" t="t" r="r" b="b"/>
                <a:pathLst>
                  <a:path w="4414" h="3748" extrusionOk="0">
                    <a:moveTo>
                      <a:pt x="1218" y="247"/>
                    </a:moveTo>
                    <a:cubicBezTo>
                      <a:pt x="1408" y="247"/>
                      <a:pt x="1561" y="285"/>
                      <a:pt x="1713" y="361"/>
                    </a:cubicBezTo>
                    <a:lnTo>
                      <a:pt x="3995" y="1693"/>
                    </a:lnTo>
                    <a:lnTo>
                      <a:pt x="3196" y="3405"/>
                    </a:lnTo>
                    <a:lnTo>
                      <a:pt x="762" y="1997"/>
                    </a:lnTo>
                    <a:cubicBezTo>
                      <a:pt x="571" y="1845"/>
                      <a:pt x="381" y="1655"/>
                      <a:pt x="343" y="1426"/>
                    </a:cubicBezTo>
                    <a:cubicBezTo>
                      <a:pt x="267" y="1198"/>
                      <a:pt x="267" y="932"/>
                      <a:pt x="419" y="703"/>
                    </a:cubicBezTo>
                    <a:cubicBezTo>
                      <a:pt x="571" y="437"/>
                      <a:pt x="914" y="247"/>
                      <a:pt x="1218" y="247"/>
                    </a:cubicBezTo>
                    <a:close/>
                    <a:moveTo>
                      <a:pt x="1283" y="0"/>
                    </a:moveTo>
                    <a:cubicBezTo>
                      <a:pt x="866" y="0"/>
                      <a:pt x="456" y="211"/>
                      <a:pt x="229" y="589"/>
                    </a:cubicBezTo>
                    <a:cubicBezTo>
                      <a:pt x="39" y="856"/>
                      <a:pt x="1" y="1160"/>
                      <a:pt x="77" y="1502"/>
                    </a:cubicBezTo>
                    <a:cubicBezTo>
                      <a:pt x="191" y="1845"/>
                      <a:pt x="381" y="2111"/>
                      <a:pt x="647" y="2263"/>
                    </a:cubicBezTo>
                    <a:lnTo>
                      <a:pt x="3234" y="3747"/>
                    </a:lnTo>
                    <a:lnTo>
                      <a:pt x="3273" y="3747"/>
                    </a:lnTo>
                    <a:cubicBezTo>
                      <a:pt x="3311" y="3709"/>
                      <a:pt x="3387" y="3709"/>
                      <a:pt x="3463" y="3709"/>
                    </a:cubicBezTo>
                    <a:lnTo>
                      <a:pt x="4376" y="1731"/>
                    </a:lnTo>
                    <a:cubicBezTo>
                      <a:pt x="4414" y="1655"/>
                      <a:pt x="4376" y="1617"/>
                      <a:pt x="4338" y="1540"/>
                    </a:cubicBezTo>
                    <a:lnTo>
                      <a:pt x="1903" y="171"/>
                    </a:lnTo>
                    <a:cubicBezTo>
                      <a:pt x="1710" y="55"/>
                      <a:pt x="1496" y="0"/>
                      <a:pt x="128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4"/>
              <p:cNvSpPr/>
              <p:nvPr/>
            </p:nvSpPr>
            <p:spPr>
              <a:xfrm>
                <a:off x="-176124" y="873915"/>
                <a:ext cx="58552" cy="46030"/>
              </a:xfrm>
              <a:custGeom>
                <a:avLst/>
                <a:gdLst/>
                <a:ahLst/>
                <a:cxnLst/>
                <a:rect l="l" t="t" r="r" b="b"/>
                <a:pathLst>
                  <a:path w="4414" h="3470" extrusionOk="0">
                    <a:moveTo>
                      <a:pt x="1002" y="1"/>
                    </a:moveTo>
                    <a:cubicBezTo>
                      <a:pt x="920" y="1"/>
                      <a:pt x="835" y="19"/>
                      <a:pt x="723" y="64"/>
                    </a:cubicBezTo>
                    <a:cubicBezTo>
                      <a:pt x="343" y="292"/>
                      <a:pt x="0" y="939"/>
                      <a:pt x="0" y="1357"/>
                    </a:cubicBezTo>
                    <a:cubicBezTo>
                      <a:pt x="0" y="1623"/>
                      <a:pt x="76" y="1814"/>
                      <a:pt x="229" y="1928"/>
                    </a:cubicBezTo>
                    <a:lnTo>
                      <a:pt x="2625" y="3297"/>
                    </a:lnTo>
                    <a:cubicBezTo>
                      <a:pt x="2795" y="3415"/>
                      <a:pt x="2986" y="3469"/>
                      <a:pt x="3176" y="3469"/>
                    </a:cubicBezTo>
                    <a:cubicBezTo>
                      <a:pt x="3540" y="3469"/>
                      <a:pt x="3896" y="3267"/>
                      <a:pt x="4071" y="2917"/>
                    </a:cubicBezTo>
                    <a:cubicBezTo>
                      <a:pt x="4413" y="2384"/>
                      <a:pt x="4223" y="1738"/>
                      <a:pt x="3691" y="1433"/>
                    </a:cubicBezTo>
                    <a:lnTo>
                      <a:pt x="1180" y="26"/>
                    </a:lnTo>
                    <a:cubicBezTo>
                      <a:pt x="1117" y="10"/>
                      <a:pt x="1060" y="1"/>
                      <a:pt x="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4"/>
              <p:cNvSpPr/>
              <p:nvPr/>
            </p:nvSpPr>
            <p:spPr>
              <a:xfrm>
                <a:off x="-178645" y="871528"/>
                <a:ext cx="61576" cy="50672"/>
              </a:xfrm>
              <a:custGeom>
                <a:avLst/>
                <a:gdLst/>
                <a:ahLst/>
                <a:cxnLst/>
                <a:rect l="l" t="t" r="r" b="b"/>
                <a:pathLst>
                  <a:path w="4642" h="3820" extrusionOk="0">
                    <a:moveTo>
                      <a:pt x="1154" y="319"/>
                    </a:moveTo>
                    <a:cubicBezTo>
                      <a:pt x="1202" y="319"/>
                      <a:pt x="1250" y="338"/>
                      <a:pt x="1294" y="396"/>
                    </a:cubicBezTo>
                    <a:lnTo>
                      <a:pt x="1332" y="396"/>
                    </a:lnTo>
                    <a:lnTo>
                      <a:pt x="3842" y="1803"/>
                    </a:lnTo>
                    <a:cubicBezTo>
                      <a:pt x="4299" y="2070"/>
                      <a:pt x="4413" y="2640"/>
                      <a:pt x="4185" y="3097"/>
                    </a:cubicBezTo>
                    <a:cubicBezTo>
                      <a:pt x="4029" y="3383"/>
                      <a:pt x="3713" y="3562"/>
                      <a:pt x="3371" y="3562"/>
                    </a:cubicBezTo>
                    <a:cubicBezTo>
                      <a:pt x="3212" y="3562"/>
                      <a:pt x="3048" y="3524"/>
                      <a:pt x="2891" y="3439"/>
                    </a:cubicBezTo>
                    <a:lnTo>
                      <a:pt x="533" y="2070"/>
                    </a:lnTo>
                    <a:cubicBezTo>
                      <a:pt x="380" y="1994"/>
                      <a:pt x="342" y="1879"/>
                      <a:pt x="342" y="1613"/>
                    </a:cubicBezTo>
                    <a:cubicBezTo>
                      <a:pt x="342" y="1157"/>
                      <a:pt x="609" y="586"/>
                      <a:pt x="951" y="396"/>
                    </a:cubicBezTo>
                    <a:cubicBezTo>
                      <a:pt x="999" y="372"/>
                      <a:pt x="1075" y="319"/>
                      <a:pt x="1154" y="319"/>
                    </a:cubicBezTo>
                    <a:close/>
                    <a:moveTo>
                      <a:pt x="1129" y="0"/>
                    </a:moveTo>
                    <a:cubicBezTo>
                      <a:pt x="1020" y="0"/>
                      <a:pt x="904" y="29"/>
                      <a:pt x="799" y="91"/>
                    </a:cubicBezTo>
                    <a:cubicBezTo>
                      <a:pt x="380" y="358"/>
                      <a:pt x="38" y="1004"/>
                      <a:pt x="38" y="1575"/>
                    </a:cubicBezTo>
                    <a:cubicBezTo>
                      <a:pt x="0" y="1918"/>
                      <a:pt x="152" y="2184"/>
                      <a:pt x="342" y="2298"/>
                    </a:cubicBezTo>
                    <a:lnTo>
                      <a:pt x="2701" y="3668"/>
                    </a:lnTo>
                    <a:cubicBezTo>
                      <a:pt x="2891" y="3782"/>
                      <a:pt x="3120" y="3820"/>
                      <a:pt x="3310" y="3820"/>
                    </a:cubicBezTo>
                    <a:cubicBezTo>
                      <a:pt x="3766" y="3820"/>
                      <a:pt x="4147" y="3630"/>
                      <a:pt x="4337" y="3211"/>
                    </a:cubicBezTo>
                    <a:cubicBezTo>
                      <a:pt x="4641" y="2640"/>
                      <a:pt x="4451" y="1879"/>
                      <a:pt x="3881" y="1537"/>
                    </a:cubicBezTo>
                    <a:lnTo>
                      <a:pt x="1370" y="53"/>
                    </a:lnTo>
                    <a:cubicBezTo>
                      <a:pt x="1301" y="19"/>
                      <a:pt x="1217" y="0"/>
                      <a:pt x="112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05" name="Google Shape;905;p34"/>
          <p:cNvGrpSpPr/>
          <p:nvPr/>
        </p:nvGrpSpPr>
        <p:grpSpPr>
          <a:xfrm rot="300000">
            <a:off x="75593" y="4060940"/>
            <a:ext cx="1399393" cy="841793"/>
            <a:chOff x="867399" y="1402526"/>
            <a:chExt cx="573804" cy="345195"/>
          </a:xfrm>
        </p:grpSpPr>
        <p:sp>
          <p:nvSpPr>
            <p:cNvPr id="906" name="Google Shape;906;p34"/>
            <p:cNvSpPr/>
            <p:nvPr/>
          </p:nvSpPr>
          <p:spPr>
            <a:xfrm>
              <a:off x="867399" y="1420991"/>
              <a:ext cx="573804" cy="326730"/>
            </a:xfrm>
            <a:custGeom>
              <a:avLst/>
              <a:gdLst/>
              <a:ahLst/>
              <a:cxnLst/>
              <a:rect l="l" t="t" r="r" b="b"/>
              <a:pathLst>
                <a:path w="43257" h="24631" extrusionOk="0">
                  <a:moveTo>
                    <a:pt x="12958" y="1"/>
                  </a:moveTo>
                  <a:cubicBezTo>
                    <a:pt x="12254" y="1"/>
                    <a:pt x="11583" y="147"/>
                    <a:pt x="11072" y="454"/>
                  </a:cubicBezTo>
                  <a:lnTo>
                    <a:pt x="1066" y="6198"/>
                  </a:lnTo>
                  <a:cubicBezTo>
                    <a:pt x="1" y="6883"/>
                    <a:pt x="115" y="8025"/>
                    <a:pt x="1408" y="8785"/>
                  </a:cubicBezTo>
                  <a:lnTo>
                    <a:pt x="27697" y="24003"/>
                  </a:lnTo>
                  <a:cubicBezTo>
                    <a:pt x="28446" y="24420"/>
                    <a:pt x="29367" y="24631"/>
                    <a:pt x="30234" y="24631"/>
                  </a:cubicBezTo>
                  <a:cubicBezTo>
                    <a:pt x="30951" y="24631"/>
                    <a:pt x="31631" y="24486"/>
                    <a:pt x="32148" y="24193"/>
                  </a:cubicBezTo>
                  <a:lnTo>
                    <a:pt x="42116" y="18411"/>
                  </a:lnTo>
                  <a:cubicBezTo>
                    <a:pt x="43257" y="17764"/>
                    <a:pt x="43143" y="16623"/>
                    <a:pt x="41773" y="15862"/>
                  </a:cubicBezTo>
                  <a:lnTo>
                    <a:pt x="15485" y="644"/>
                  </a:lnTo>
                  <a:cubicBezTo>
                    <a:pt x="14749" y="224"/>
                    <a:pt x="13828" y="1"/>
                    <a:pt x="12958"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4"/>
            <p:cNvSpPr/>
            <p:nvPr/>
          </p:nvSpPr>
          <p:spPr>
            <a:xfrm>
              <a:off x="888092" y="1420739"/>
              <a:ext cx="536967" cy="309963"/>
            </a:xfrm>
            <a:custGeom>
              <a:avLst/>
              <a:gdLst/>
              <a:ahLst/>
              <a:cxnLst/>
              <a:rect l="l" t="t" r="r" b="b"/>
              <a:pathLst>
                <a:path w="40480" h="23367" extrusionOk="0">
                  <a:moveTo>
                    <a:pt x="11976" y="0"/>
                  </a:moveTo>
                  <a:cubicBezTo>
                    <a:pt x="11312" y="0"/>
                    <a:pt x="10688" y="128"/>
                    <a:pt x="10234" y="397"/>
                  </a:cubicBezTo>
                  <a:lnTo>
                    <a:pt x="723" y="5875"/>
                  </a:lnTo>
                  <a:cubicBezTo>
                    <a:pt x="685" y="5913"/>
                    <a:pt x="609" y="5913"/>
                    <a:pt x="571" y="5989"/>
                  </a:cubicBezTo>
                  <a:lnTo>
                    <a:pt x="1" y="5723"/>
                  </a:lnTo>
                  <a:lnTo>
                    <a:pt x="1" y="6864"/>
                  </a:lnTo>
                  <a:lnTo>
                    <a:pt x="1" y="6978"/>
                  </a:lnTo>
                  <a:cubicBezTo>
                    <a:pt x="1" y="7435"/>
                    <a:pt x="381" y="7929"/>
                    <a:pt x="990" y="8310"/>
                  </a:cubicBezTo>
                  <a:lnTo>
                    <a:pt x="26061" y="22767"/>
                  </a:lnTo>
                  <a:cubicBezTo>
                    <a:pt x="26751" y="23164"/>
                    <a:pt x="27637" y="23366"/>
                    <a:pt x="28466" y="23366"/>
                  </a:cubicBezTo>
                  <a:cubicBezTo>
                    <a:pt x="29144" y="23366"/>
                    <a:pt x="29783" y="23231"/>
                    <a:pt x="30246" y="22957"/>
                  </a:cubicBezTo>
                  <a:lnTo>
                    <a:pt x="39757" y="17479"/>
                  </a:lnTo>
                  <a:cubicBezTo>
                    <a:pt x="40251" y="17212"/>
                    <a:pt x="40480" y="16870"/>
                    <a:pt x="40480" y="16489"/>
                  </a:cubicBezTo>
                  <a:lnTo>
                    <a:pt x="40480" y="15044"/>
                  </a:lnTo>
                  <a:lnTo>
                    <a:pt x="39605" y="15158"/>
                  </a:lnTo>
                  <a:cubicBezTo>
                    <a:pt x="39567" y="15120"/>
                    <a:pt x="39528" y="15120"/>
                    <a:pt x="39490" y="15044"/>
                  </a:cubicBezTo>
                  <a:lnTo>
                    <a:pt x="14419" y="587"/>
                  </a:lnTo>
                  <a:cubicBezTo>
                    <a:pt x="13718" y="205"/>
                    <a:pt x="12815" y="0"/>
                    <a:pt x="11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4"/>
            <p:cNvSpPr/>
            <p:nvPr/>
          </p:nvSpPr>
          <p:spPr>
            <a:xfrm>
              <a:off x="886076" y="1418975"/>
              <a:ext cx="541504" cy="313863"/>
            </a:xfrm>
            <a:custGeom>
              <a:avLst/>
              <a:gdLst/>
              <a:ahLst/>
              <a:cxnLst/>
              <a:rect l="l" t="t" r="r" b="b"/>
              <a:pathLst>
                <a:path w="40822" h="23661" extrusionOk="0">
                  <a:moveTo>
                    <a:pt x="12152" y="339"/>
                  </a:moveTo>
                  <a:cubicBezTo>
                    <a:pt x="12955" y="339"/>
                    <a:pt x="13805" y="532"/>
                    <a:pt x="14457" y="910"/>
                  </a:cubicBezTo>
                  <a:lnTo>
                    <a:pt x="39528" y="15367"/>
                  </a:lnTo>
                  <a:cubicBezTo>
                    <a:pt x="39566" y="15443"/>
                    <a:pt x="39604" y="15443"/>
                    <a:pt x="39680" y="15481"/>
                  </a:cubicBezTo>
                  <a:lnTo>
                    <a:pt x="39719" y="15519"/>
                  </a:lnTo>
                  <a:lnTo>
                    <a:pt x="40479" y="15443"/>
                  </a:lnTo>
                  <a:lnTo>
                    <a:pt x="40479" y="16622"/>
                  </a:lnTo>
                  <a:lnTo>
                    <a:pt x="40479" y="16660"/>
                  </a:lnTo>
                  <a:cubicBezTo>
                    <a:pt x="40479" y="17003"/>
                    <a:pt x="40251" y="17269"/>
                    <a:pt x="39871" y="17535"/>
                  </a:cubicBezTo>
                  <a:lnTo>
                    <a:pt x="30360" y="22976"/>
                  </a:lnTo>
                  <a:cubicBezTo>
                    <a:pt x="29874" y="23236"/>
                    <a:pt x="29238" y="23370"/>
                    <a:pt x="28575" y="23370"/>
                  </a:cubicBezTo>
                  <a:cubicBezTo>
                    <a:pt x="27783" y="23370"/>
                    <a:pt x="26951" y="23179"/>
                    <a:pt x="26289" y="22786"/>
                  </a:cubicBezTo>
                  <a:lnTo>
                    <a:pt x="1256" y="8329"/>
                  </a:lnTo>
                  <a:cubicBezTo>
                    <a:pt x="685" y="8024"/>
                    <a:pt x="305" y="7530"/>
                    <a:pt x="305" y="7111"/>
                  </a:cubicBezTo>
                  <a:lnTo>
                    <a:pt x="305" y="7073"/>
                  </a:lnTo>
                  <a:lnTo>
                    <a:pt x="305" y="6160"/>
                  </a:lnTo>
                  <a:lnTo>
                    <a:pt x="723" y="6350"/>
                  </a:lnTo>
                  <a:lnTo>
                    <a:pt x="761" y="6312"/>
                  </a:lnTo>
                  <a:cubicBezTo>
                    <a:pt x="799" y="6236"/>
                    <a:pt x="875" y="6236"/>
                    <a:pt x="913" y="6198"/>
                  </a:cubicBezTo>
                  <a:lnTo>
                    <a:pt x="10424" y="720"/>
                  </a:lnTo>
                  <a:cubicBezTo>
                    <a:pt x="10884" y="465"/>
                    <a:pt x="11503" y="339"/>
                    <a:pt x="12152" y="339"/>
                  </a:cubicBezTo>
                  <a:close/>
                  <a:moveTo>
                    <a:pt x="12194" y="1"/>
                  </a:moveTo>
                  <a:cubicBezTo>
                    <a:pt x="11493" y="1"/>
                    <a:pt x="10825" y="147"/>
                    <a:pt x="10348" y="454"/>
                  </a:cubicBezTo>
                  <a:lnTo>
                    <a:pt x="837" y="5932"/>
                  </a:lnTo>
                  <a:cubicBezTo>
                    <a:pt x="761" y="5932"/>
                    <a:pt x="761" y="5970"/>
                    <a:pt x="723" y="5970"/>
                  </a:cubicBezTo>
                  <a:lnTo>
                    <a:pt x="0" y="5666"/>
                  </a:lnTo>
                  <a:lnTo>
                    <a:pt x="0" y="6997"/>
                  </a:lnTo>
                  <a:lnTo>
                    <a:pt x="0" y="7111"/>
                  </a:lnTo>
                  <a:lnTo>
                    <a:pt x="0" y="7187"/>
                  </a:lnTo>
                  <a:cubicBezTo>
                    <a:pt x="38" y="7720"/>
                    <a:pt x="495" y="8215"/>
                    <a:pt x="1104" y="8595"/>
                  </a:cubicBezTo>
                  <a:lnTo>
                    <a:pt x="26099" y="23052"/>
                  </a:lnTo>
                  <a:cubicBezTo>
                    <a:pt x="26822" y="23470"/>
                    <a:pt x="27735" y="23661"/>
                    <a:pt x="28572" y="23661"/>
                  </a:cubicBezTo>
                  <a:cubicBezTo>
                    <a:pt x="29294" y="23661"/>
                    <a:pt x="30017" y="23508"/>
                    <a:pt x="30550" y="23242"/>
                  </a:cubicBezTo>
                  <a:lnTo>
                    <a:pt x="40061" y="17764"/>
                  </a:lnTo>
                  <a:cubicBezTo>
                    <a:pt x="40479" y="17535"/>
                    <a:pt x="40784" y="17155"/>
                    <a:pt x="40822" y="16775"/>
                  </a:cubicBezTo>
                  <a:lnTo>
                    <a:pt x="40822" y="15063"/>
                  </a:lnTo>
                  <a:lnTo>
                    <a:pt x="39833" y="15139"/>
                  </a:lnTo>
                  <a:cubicBezTo>
                    <a:pt x="39833" y="15139"/>
                    <a:pt x="39757" y="15101"/>
                    <a:pt x="39719" y="15101"/>
                  </a:cubicBezTo>
                  <a:lnTo>
                    <a:pt x="14647" y="644"/>
                  </a:lnTo>
                  <a:cubicBezTo>
                    <a:pt x="13975" y="224"/>
                    <a:pt x="13059" y="1"/>
                    <a:pt x="12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4"/>
            <p:cNvSpPr/>
            <p:nvPr/>
          </p:nvSpPr>
          <p:spPr>
            <a:xfrm>
              <a:off x="883052" y="1405086"/>
              <a:ext cx="547062" cy="309963"/>
            </a:xfrm>
            <a:custGeom>
              <a:avLst/>
              <a:gdLst/>
              <a:ahLst/>
              <a:cxnLst/>
              <a:rect l="l" t="t" r="r" b="b"/>
              <a:pathLst>
                <a:path w="41241" h="23367" extrusionOk="0">
                  <a:moveTo>
                    <a:pt x="12372" y="1"/>
                  </a:moveTo>
                  <a:cubicBezTo>
                    <a:pt x="11711" y="1"/>
                    <a:pt x="11085" y="129"/>
                    <a:pt x="10614" y="397"/>
                  </a:cubicBezTo>
                  <a:lnTo>
                    <a:pt x="1103" y="5876"/>
                  </a:lnTo>
                  <a:cubicBezTo>
                    <a:pt x="0" y="6484"/>
                    <a:pt x="152" y="7588"/>
                    <a:pt x="1370" y="8311"/>
                  </a:cubicBezTo>
                  <a:lnTo>
                    <a:pt x="26441" y="22767"/>
                  </a:lnTo>
                  <a:cubicBezTo>
                    <a:pt x="27131" y="23165"/>
                    <a:pt x="27994" y="23367"/>
                    <a:pt x="28815" y="23367"/>
                  </a:cubicBezTo>
                  <a:cubicBezTo>
                    <a:pt x="29486" y="23367"/>
                    <a:pt x="30129" y="23232"/>
                    <a:pt x="30626" y="22958"/>
                  </a:cubicBezTo>
                  <a:lnTo>
                    <a:pt x="40137" y="17479"/>
                  </a:lnTo>
                  <a:cubicBezTo>
                    <a:pt x="41240" y="16870"/>
                    <a:pt x="41088" y="15767"/>
                    <a:pt x="39870" y="15044"/>
                  </a:cubicBezTo>
                  <a:lnTo>
                    <a:pt x="14799" y="588"/>
                  </a:lnTo>
                  <a:cubicBezTo>
                    <a:pt x="14098" y="205"/>
                    <a:pt x="13207" y="1"/>
                    <a:pt x="12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4"/>
            <p:cNvSpPr/>
            <p:nvPr/>
          </p:nvSpPr>
          <p:spPr>
            <a:xfrm>
              <a:off x="886076" y="1402526"/>
              <a:ext cx="541504" cy="314672"/>
            </a:xfrm>
            <a:custGeom>
              <a:avLst/>
              <a:gdLst/>
              <a:ahLst/>
              <a:cxnLst/>
              <a:rect l="l" t="t" r="r" b="b"/>
              <a:pathLst>
                <a:path w="40822" h="23722" extrusionOk="0">
                  <a:moveTo>
                    <a:pt x="12175" y="324"/>
                  </a:moveTo>
                  <a:cubicBezTo>
                    <a:pt x="12973" y="324"/>
                    <a:pt x="13848" y="514"/>
                    <a:pt x="14495" y="971"/>
                  </a:cubicBezTo>
                  <a:lnTo>
                    <a:pt x="39566" y="15428"/>
                  </a:lnTo>
                  <a:cubicBezTo>
                    <a:pt x="40213" y="15770"/>
                    <a:pt x="40517" y="16227"/>
                    <a:pt x="40517" y="16683"/>
                  </a:cubicBezTo>
                  <a:cubicBezTo>
                    <a:pt x="40517" y="16987"/>
                    <a:pt x="40289" y="17330"/>
                    <a:pt x="39871" y="17558"/>
                  </a:cubicBezTo>
                  <a:lnTo>
                    <a:pt x="30360" y="23036"/>
                  </a:lnTo>
                  <a:cubicBezTo>
                    <a:pt x="29874" y="23297"/>
                    <a:pt x="29238" y="23430"/>
                    <a:pt x="28575" y="23430"/>
                  </a:cubicBezTo>
                  <a:cubicBezTo>
                    <a:pt x="27783" y="23430"/>
                    <a:pt x="26951" y="23240"/>
                    <a:pt x="26289" y="22846"/>
                  </a:cubicBezTo>
                  <a:lnTo>
                    <a:pt x="1180" y="8313"/>
                  </a:lnTo>
                  <a:cubicBezTo>
                    <a:pt x="571" y="7971"/>
                    <a:pt x="229" y="7476"/>
                    <a:pt x="229" y="7058"/>
                  </a:cubicBezTo>
                  <a:cubicBezTo>
                    <a:pt x="229" y="6715"/>
                    <a:pt x="495" y="6411"/>
                    <a:pt x="913" y="6145"/>
                  </a:cubicBezTo>
                  <a:lnTo>
                    <a:pt x="10424" y="705"/>
                  </a:lnTo>
                  <a:cubicBezTo>
                    <a:pt x="10881" y="438"/>
                    <a:pt x="11528" y="324"/>
                    <a:pt x="12175" y="324"/>
                  </a:cubicBezTo>
                  <a:close/>
                  <a:moveTo>
                    <a:pt x="12218" y="1"/>
                  </a:moveTo>
                  <a:cubicBezTo>
                    <a:pt x="11508" y="1"/>
                    <a:pt x="10831" y="145"/>
                    <a:pt x="10348" y="438"/>
                  </a:cubicBezTo>
                  <a:lnTo>
                    <a:pt x="837" y="5917"/>
                  </a:lnTo>
                  <a:cubicBezTo>
                    <a:pt x="305" y="6221"/>
                    <a:pt x="0" y="6639"/>
                    <a:pt x="0" y="7096"/>
                  </a:cubicBezTo>
                  <a:cubicBezTo>
                    <a:pt x="0" y="7667"/>
                    <a:pt x="381" y="8237"/>
                    <a:pt x="1104" y="8618"/>
                  </a:cubicBezTo>
                  <a:lnTo>
                    <a:pt x="26099" y="23074"/>
                  </a:lnTo>
                  <a:cubicBezTo>
                    <a:pt x="26822" y="23531"/>
                    <a:pt x="27735" y="23721"/>
                    <a:pt x="28572" y="23721"/>
                  </a:cubicBezTo>
                  <a:cubicBezTo>
                    <a:pt x="29294" y="23721"/>
                    <a:pt x="30017" y="23569"/>
                    <a:pt x="30512" y="23265"/>
                  </a:cubicBezTo>
                  <a:lnTo>
                    <a:pt x="40023" y="17824"/>
                  </a:lnTo>
                  <a:cubicBezTo>
                    <a:pt x="40517" y="17520"/>
                    <a:pt x="40822" y="17102"/>
                    <a:pt x="40822" y="16607"/>
                  </a:cubicBezTo>
                  <a:cubicBezTo>
                    <a:pt x="40822" y="16036"/>
                    <a:pt x="40441" y="15466"/>
                    <a:pt x="39719" y="15085"/>
                  </a:cubicBezTo>
                  <a:lnTo>
                    <a:pt x="14647" y="628"/>
                  </a:lnTo>
                  <a:cubicBezTo>
                    <a:pt x="13981" y="212"/>
                    <a:pt x="13076" y="1"/>
                    <a:pt x="12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4"/>
            <p:cNvSpPr/>
            <p:nvPr/>
          </p:nvSpPr>
          <p:spPr>
            <a:xfrm>
              <a:off x="1015264" y="1528942"/>
              <a:ext cx="47953" cy="29793"/>
            </a:xfrm>
            <a:custGeom>
              <a:avLst/>
              <a:gdLst/>
              <a:ahLst/>
              <a:cxnLst/>
              <a:rect l="l" t="t" r="r" b="b"/>
              <a:pathLst>
                <a:path w="3615" h="2246" extrusionOk="0">
                  <a:moveTo>
                    <a:pt x="1" y="1"/>
                  </a:moveTo>
                  <a:lnTo>
                    <a:pt x="1" y="1294"/>
                  </a:lnTo>
                  <a:cubicBezTo>
                    <a:pt x="1" y="1827"/>
                    <a:pt x="838" y="2245"/>
                    <a:pt x="1827" y="2245"/>
                  </a:cubicBezTo>
                  <a:cubicBezTo>
                    <a:pt x="2816" y="2245"/>
                    <a:pt x="3615" y="1827"/>
                    <a:pt x="3615" y="1294"/>
                  </a:cubicBezTo>
                  <a:lnTo>
                    <a:pt x="3615" y="1"/>
                  </a:lnTo>
                  <a:cubicBezTo>
                    <a:pt x="3615" y="533"/>
                    <a:pt x="2816"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4"/>
            <p:cNvSpPr/>
            <p:nvPr/>
          </p:nvSpPr>
          <p:spPr>
            <a:xfrm>
              <a:off x="1015264" y="1515823"/>
              <a:ext cx="47953" cy="25243"/>
            </a:xfrm>
            <a:custGeom>
              <a:avLst/>
              <a:gdLst/>
              <a:ahLst/>
              <a:cxnLst/>
              <a:rect l="l" t="t" r="r" b="b"/>
              <a:pathLst>
                <a:path w="3615" h="1903" extrusionOk="0">
                  <a:moveTo>
                    <a:pt x="1827" y="1"/>
                  </a:moveTo>
                  <a:cubicBezTo>
                    <a:pt x="838" y="1"/>
                    <a:pt x="1" y="419"/>
                    <a:pt x="1" y="952"/>
                  </a:cubicBezTo>
                  <a:cubicBezTo>
                    <a:pt x="1" y="1484"/>
                    <a:pt x="838" y="1903"/>
                    <a:pt x="1827" y="1903"/>
                  </a:cubicBezTo>
                  <a:cubicBezTo>
                    <a:pt x="2816" y="1903"/>
                    <a:pt x="3615" y="1484"/>
                    <a:pt x="3615" y="952"/>
                  </a:cubicBezTo>
                  <a:cubicBezTo>
                    <a:pt x="3615" y="495"/>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4"/>
            <p:cNvSpPr/>
            <p:nvPr/>
          </p:nvSpPr>
          <p:spPr>
            <a:xfrm>
              <a:off x="1023342" y="1442149"/>
              <a:ext cx="47449" cy="29780"/>
            </a:xfrm>
            <a:custGeom>
              <a:avLst/>
              <a:gdLst/>
              <a:ahLst/>
              <a:cxnLst/>
              <a:rect l="l" t="t" r="r" b="b"/>
              <a:pathLst>
                <a:path w="3577" h="2245" extrusionOk="0">
                  <a:moveTo>
                    <a:pt x="0" y="0"/>
                  </a:moveTo>
                  <a:lnTo>
                    <a:pt x="0" y="1294"/>
                  </a:lnTo>
                  <a:cubicBezTo>
                    <a:pt x="0" y="1788"/>
                    <a:pt x="799" y="2245"/>
                    <a:pt x="1788" y="2245"/>
                  </a:cubicBezTo>
                  <a:cubicBezTo>
                    <a:pt x="2778" y="2245"/>
                    <a:pt x="3577" y="1788"/>
                    <a:pt x="3577" y="1294"/>
                  </a:cubicBezTo>
                  <a:lnTo>
                    <a:pt x="3577" y="0"/>
                  </a:lnTo>
                  <a:cubicBezTo>
                    <a:pt x="3577" y="495"/>
                    <a:pt x="2778" y="951"/>
                    <a:pt x="1788" y="951"/>
                  </a:cubicBezTo>
                  <a:cubicBezTo>
                    <a:pt x="799" y="951"/>
                    <a:pt x="0" y="49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4"/>
            <p:cNvSpPr/>
            <p:nvPr/>
          </p:nvSpPr>
          <p:spPr>
            <a:xfrm>
              <a:off x="1023342" y="1429534"/>
              <a:ext cx="47449" cy="25243"/>
            </a:xfrm>
            <a:custGeom>
              <a:avLst/>
              <a:gdLst/>
              <a:ahLst/>
              <a:cxnLst/>
              <a:rect l="l" t="t" r="r" b="b"/>
              <a:pathLst>
                <a:path w="3577" h="1903" extrusionOk="0">
                  <a:moveTo>
                    <a:pt x="1788" y="0"/>
                  </a:moveTo>
                  <a:cubicBezTo>
                    <a:pt x="799" y="0"/>
                    <a:pt x="0" y="419"/>
                    <a:pt x="0" y="951"/>
                  </a:cubicBezTo>
                  <a:cubicBezTo>
                    <a:pt x="0" y="1446"/>
                    <a:pt x="799" y="1902"/>
                    <a:pt x="1788" y="1902"/>
                  </a:cubicBezTo>
                  <a:cubicBezTo>
                    <a:pt x="2778" y="1902"/>
                    <a:pt x="3577" y="1446"/>
                    <a:pt x="3577" y="951"/>
                  </a:cubicBezTo>
                  <a:cubicBezTo>
                    <a:pt x="3577" y="419"/>
                    <a:pt x="2778"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4"/>
            <p:cNvSpPr/>
            <p:nvPr/>
          </p:nvSpPr>
          <p:spPr>
            <a:xfrm>
              <a:off x="942094" y="1486560"/>
              <a:ext cx="47953" cy="29780"/>
            </a:xfrm>
            <a:custGeom>
              <a:avLst/>
              <a:gdLst/>
              <a:ahLst/>
              <a:cxnLst/>
              <a:rect l="l" t="t" r="r" b="b"/>
              <a:pathLst>
                <a:path w="3615" h="2245" extrusionOk="0">
                  <a:moveTo>
                    <a:pt x="0" y="0"/>
                  </a:moveTo>
                  <a:lnTo>
                    <a:pt x="0" y="1294"/>
                  </a:lnTo>
                  <a:cubicBezTo>
                    <a:pt x="0" y="1826"/>
                    <a:pt x="837" y="2245"/>
                    <a:pt x="1826" y="2245"/>
                  </a:cubicBezTo>
                  <a:cubicBezTo>
                    <a:pt x="2816" y="2245"/>
                    <a:pt x="3614" y="1826"/>
                    <a:pt x="3614" y="1294"/>
                  </a:cubicBezTo>
                  <a:lnTo>
                    <a:pt x="3614" y="0"/>
                  </a:lnTo>
                  <a:cubicBezTo>
                    <a:pt x="3614" y="533"/>
                    <a:pt x="2816"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4"/>
            <p:cNvSpPr/>
            <p:nvPr/>
          </p:nvSpPr>
          <p:spPr>
            <a:xfrm>
              <a:off x="942094" y="1473428"/>
              <a:ext cx="47953" cy="25257"/>
            </a:xfrm>
            <a:custGeom>
              <a:avLst/>
              <a:gdLst/>
              <a:ahLst/>
              <a:cxnLst/>
              <a:rect l="l" t="t" r="r" b="b"/>
              <a:pathLst>
                <a:path w="3615" h="1904" extrusionOk="0">
                  <a:moveTo>
                    <a:pt x="1826" y="1"/>
                  </a:moveTo>
                  <a:cubicBezTo>
                    <a:pt x="837" y="1"/>
                    <a:pt x="0" y="457"/>
                    <a:pt x="0" y="952"/>
                  </a:cubicBezTo>
                  <a:cubicBezTo>
                    <a:pt x="0" y="1485"/>
                    <a:pt x="837" y="1903"/>
                    <a:pt x="1826" y="1903"/>
                  </a:cubicBezTo>
                  <a:cubicBezTo>
                    <a:pt x="2816" y="1903"/>
                    <a:pt x="3614" y="1485"/>
                    <a:pt x="3614" y="952"/>
                  </a:cubicBezTo>
                  <a:cubicBezTo>
                    <a:pt x="3614" y="419"/>
                    <a:pt x="2816" y="1"/>
                    <a:pt x="18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4"/>
            <p:cNvSpPr/>
            <p:nvPr/>
          </p:nvSpPr>
          <p:spPr>
            <a:xfrm>
              <a:off x="1096008" y="1484531"/>
              <a:ext cx="47953" cy="29289"/>
            </a:xfrm>
            <a:custGeom>
              <a:avLst/>
              <a:gdLst/>
              <a:ahLst/>
              <a:cxnLst/>
              <a:rect l="l" t="t" r="r" b="b"/>
              <a:pathLst>
                <a:path w="3615" h="2208" extrusionOk="0">
                  <a:moveTo>
                    <a:pt x="1" y="1"/>
                  </a:moveTo>
                  <a:lnTo>
                    <a:pt x="1" y="1256"/>
                  </a:lnTo>
                  <a:cubicBezTo>
                    <a:pt x="1" y="1789"/>
                    <a:pt x="838" y="2207"/>
                    <a:pt x="1827" y="2207"/>
                  </a:cubicBezTo>
                  <a:cubicBezTo>
                    <a:pt x="2816" y="2207"/>
                    <a:pt x="3615" y="1789"/>
                    <a:pt x="3615" y="1256"/>
                  </a:cubicBezTo>
                  <a:lnTo>
                    <a:pt x="3615" y="1"/>
                  </a:lnTo>
                  <a:cubicBezTo>
                    <a:pt x="3615" y="495"/>
                    <a:pt x="2816" y="952"/>
                    <a:pt x="1827" y="952"/>
                  </a:cubicBezTo>
                  <a:cubicBezTo>
                    <a:pt x="838"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4"/>
            <p:cNvSpPr/>
            <p:nvPr/>
          </p:nvSpPr>
          <p:spPr>
            <a:xfrm>
              <a:off x="1096008" y="1471915"/>
              <a:ext cx="47953" cy="25243"/>
            </a:xfrm>
            <a:custGeom>
              <a:avLst/>
              <a:gdLst/>
              <a:ahLst/>
              <a:cxnLst/>
              <a:rect l="l" t="t" r="r" b="b"/>
              <a:pathLst>
                <a:path w="3615" h="1903" extrusionOk="0">
                  <a:moveTo>
                    <a:pt x="1827" y="1"/>
                  </a:moveTo>
                  <a:cubicBezTo>
                    <a:pt x="838" y="1"/>
                    <a:pt x="1" y="419"/>
                    <a:pt x="1" y="952"/>
                  </a:cubicBezTo>
                  <a:cubicBezTo>
                    <a:pt x="1" y="1446"/>
                    <a:pt x="838" y="1903"/>
                    <a:pt x="1827" y="1903"/>
                  </a:cubicBezTo>
                  <a:cubicBezTo>
                    <a:pt x="2816" y="1903"/>
                    <a:pt x="3615" y="1446"/>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4"/>
            <p:cNvSpPr/>
            <p:nvPr/>
          </p:nvSpPr>
          <p:spPr>
            <a:xfrm>
              <a:off x="1169191" y="1524405"/>
              <a:ext cx="47953" cy="29780"/>
            </a:xfrm>
            <a:custGeom>
              <a:avLst/>
              <a:gdLst/>
              <a:ahLst/>
              <a:cxnLst/>
              <a:rect l="l" t="t" r="r" b="b"/>
              <a:pathLst>
                <a:path w="3615" h="2245" extrusionOk="0">
                  <a:moveTo>
                    <a:pt x="0" y="0"/>
                  </a:moveTo>
                  <a:lnTo>
                    <a:pt x="0" y="1294"/>
                  </a:lnTo>
                  <a:cubicBezTo>
                    <a:pt x="0" y="1826"/>
                    <a:pt x="837" y="2245"/>
                    <a:pt x="1826" y="2245"/>
                  </a:cubicBezTo>
                  <a:cubicBezTo>
                    <a:pt x="2815" y="2245"/>
                    <a:pt x="3614" y="1826"/>
                    <a:pt x="3614" y="1294"/>
                  </a:cubicBezTo>
                  <a:lnTo>
                    <a:pt x="3614" y="0"/>
                  </a:lnTo>
                  <a:cubicBezTo>
                    <a:pt x="3614" y="533"/>
                    <a:pt x="2815"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4"/>
            <p:cNvSpPr/>
            <p:nvPr/>
          </p:nvSpPr>
          <p:spPr>
            <a:xfrm>
              <a:off x="1169191" y="1511790"/>
              <a:ext cx="47953" cy="25243"/>
            </a:xfrm>
            <a:custGeom>
              <a:avLst/>
              <a:gdLst/>
              <a:ahLst/>
              <a:cxnLst/>
              <a:rect l="l" t="t" r="r" b="b"/>
              <a:pathLst>
                <a:path w="3615" h="1903" extrusionOk="0">
                  <a:moveTo>
                    <a:pt x="1826" y="0"/>
                  </a:moveTo>
                  <a:cubicBezTo>
                    <a:pt x="837" y="0"/>
                    <a:pt x="0" y="457"/>
                    <a:pt x="0" y="951"/>
                  </a:cubicBezTo>
                  <a:cubicBezTo>
                    <a:pt x="0" y="1484"/>
                    <a:pt x="837" y="1902"/>
                    <a:pt x="1826" y="1902"/>
                  </a:cubicBezTo>
                  <a:cubicBezTo>
                    <a:pt x="2815" y="1902"/>
                    <a:pt x="3614" y="1484"/>
                    <a:pt x="3614" y="951"/>
                  </a:cubicBezTo>
                  <a:cubicBezTo>
                    <a:pt x="3614" y="457"/>
                    <a:pt x="2815" y="0"/>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4"/>
            <p:cNvSpPr/>
            <p:nvPr/>
          </p:nvSpPr>
          <p:spPr>
            <a:xfrm>
              <a:off x="1089455" y="1569320"/>
              <a:ext cx="47953" cy="29780"/>
            </a:xfrm>
            <a:custGeom>
              <a:avLst/>
              <a:gdLst/>
              <a:ahLst/>
              <a:cxnLst/>
              <a:rect l="l" t="t" r="r" b="b"/>
              <a:pathLst>
                <a:path w="3615" h="2245" extrusionOk="0">
                  <a:moveTo>
                    <a:pt x="0" y="0"/>
                  </a:moveTo>
                  <a:lnTo>
                    <a:pt x="0" y="1294"/>
                  </a:lnTo>
                  <a:cubicBezTo>
                    <a:pt x="0" y="1826"/>
                    <a:pt x="799" y="2245"/>
                    <a:pt x="1788" y="2245"/>
                  </a:cubicBezTo>
                  <a:cubicBezTo>
                    <a:pt x="2777" y="2245"/>
                    <a:pt x="3614" y="1826"/>
                    <a:pt x="3614" y="1294"/>
                  </a:cubicBezTo>
                  <a:lnTo>
                    <a:pt x="3614" y="0"/>
                  </a:lnTo>
                  <a:cubicBezTo>
                    <a:pt x="3538" y="533"/>
                    <a:pt x="2739" y="951"/>
                    <a:pt x="1788" y="951"/>
                  </a:cubicBezTo>
                  <a:cubicBezTo>
                    <a:pt x="799"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4"/>
            <p:cNvSpPr/>
            <p:nvPr/>
          </p:nvSpPr>
          <p:spPr>
            <a:xfrm>
              <a:off x="1089455" y="1556201"/>
              <a:ext cx="47953" cy="25243"/>
            </a:xfrm>
            <a:custGeom>
              <a:avLst/>
              <a:gdLst/>
              <a:ahLst/>
              <a:cxnLst/>
              <a:rect l="l" t="t" r="r" b="b"/>
              <a:pathLst>
                <a:path w="3615" h="1903" extrusionOk="0">
                  <a:moveTo>
                    <a:pt x="1788" y="0"/>
                  </a:moveTo>
                  <a:cubicBezTo>
                    <a:pt x="799" y="0"/>
                    <a:pt x="0" y="419"/>
                    <a:pt x="0" y="951"/>
                  </a:cubicBezTo>
                  <a:cubicBezTo>
                    <a:pt x="0" y="1484"/>
                    <a:pt x="799" y="1902"/>
                    <a:pt x="1788" y="1902"/>
                  </a:cubicBezTo>
                  <a:cubicBezTo>
                    <a:pt x="2777" y="1902"/>
                    <a:pt x="3614" y="1484"/>
                    <a:pt x="3614" y="951"/>
                  </a:cubicBezTo>
                  <a:cubicBezTo>
                    <a:pt x="3538" y="419"/>
                    <a:pt x="2739"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4"/>
            <p:cNvSpPr/>
            <p:nvPr/>
          </p:nvSpPr>
          <p:spPr>
            <a:xfrm>
              <a:off x="1242361" y="1566800"/>
              <a:ext cx="47953" cy="29780"/>
            </a:xfrm>
            <a:custGeom>
              <a:avLst/>
              <a:gdLst/>
              <a:ahLst/>
              <a:cxnLst/>
              <a:rect l="l" t="t" r="r" b="b"/>
              <a:pathLst>
                <a:path w="3615" h="2245" extrusionOk="0">
                  <a:moveTo>
                    <a:pt x="1" y="0"/>
                  </a:moveTo>
                  <a:lnTo>
                    <a:pt x="1" y="1294"/>
                  </a:lnTo>
                  <a:cubicBezTo>
                    <a:pt x="1" y="1826"/>
                    <a:pt x="838" y="2245"/>
                    <a:pt x="1827" y="2245"/>
                  </a:cubicBezTo>
                  <a:cubicBezTo>
                    <a:pt x="2816" y="2245"/>
                    <a:pt x="3615" y="1826"/>
                    <a:pt x="3615" y="1294"/>
                  </a:cubicBezTo>
                  <a:lnTo>
                    <a:pt x="3615" y="0"/>
                  </a:lnTo>
                  <a:cubicBezTo>
                    <a:pt x="3615" y="533"/>
                    <a:pt x="2816" y="951"/>
                    <a:pt x="1827" y="951"/>
                  </a:cubicBezTo>
                  <a:cubicBezTo>
                    <a:pt x="838" y="951"/>
                    <a:pt x="1" y="53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4"/>
            <p:cNvSpPr/>
            <p:nvPr/>
          </p:nvSpPr>
          <p:spPr>
            <a:xfrm>
              <a:off x="1242361" y="1554172"/>
              <a:ext cx="47953" cy="25257"/>
            </a:xfrm>
            <a:custGeom>
              <a:avLst/>
              <a:gdLst/>
              <a:ahLst/>
              <a:cxnLst/>
              <a:rect l="l" t="t" r="r" b="b"/>
              <a:pathLst>
                <a:path w="3615" h="1904" extrusionOk="0">
                  <a:moveTo>
                    <a:pt x="1827" y="1"/>
                  </a:moveTo>
                  <a:cubicBezTo>
                    <a:pt x="838" y="1"/>
                    <a:pt x="1" y="419"/>
                    <a:pt x="1" y="952"/>
                  </a:cubicBezTo>
                  <a:cubicBezTo>
                    <a:pt x="1" y="1485"/>
                    <a:pt x="838" y="1903"/>
                    <a:pt x="1827" y="1903"/>
                  </a:cubicBezTo>
                  <a:cubicBezTo>
                    <a:pt x="2816" y="1903"/>
                    <a:pt x="3615" y="1485"/>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4"/>
            <p:cNvSpPr/>
            <p:nvPr/>
          </p:nvSpPr>
          <p:spPr>
            <a:xfrm>
              <a:off x="1162625" y="1611702"/>
              <a:ext cx="47953" cy="29793"/>
            </a:xfrm>
            <a:custGeom>
              <a:avLst/>
              <a:gdLst/>
              <a:ahLst/>
              <a:cxnLst/>
              <a:rect l="l" t="t" r="r" b="b"/>
              <a:pathLst>
                <a:path w="3615" h="2246" extrusionOk="0">
                  <a:moveTo>
                    <a:pt x="1" y="1"/>
                  </a:moveTo>
                  <a:lnTo>
                    <a:pt x="1" y="1294"/>
                  </a:lnTo>
                  <a:cubicBezTo>
                    <a:pt x="1" y="1827"/>
                    <a:pt x="800" y="2246"/>
                    <a:pt x="1789" y="2246"/>
                  </a:cubicBezTo>
                  <a:cubicBezTo>
                    <a:pt x="2816" y="2246"/>
                    <a:pt x="3615" y="1827"/>
                    <a:pt x="3615" y="1294"/>
                  </a:cubicBezTo>
                  <a:lnTo>
                    <a:pt x="3615" y="1"/>
                  </a:lnTo>
                  <a:cubicBezTo>
                    <a:pt x="3539" y="534"/>
                    <a:pt x="2778" y="952"/>
                    <a:pt x="1789" y="952"/>
                  </a:cubicBezTo>
                  <a:cubicBezTo>
                    <a:pt x="800" y="952"/>
                    <a:pt x="1" y="53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4"/>
            <p:cNvSpPr/>
            <p:nvPr/>
          </p:nvSpPr>
          <p:spPr>
            <a:xfrm>
              <a:off x="1162625" y="1598583"/>
              <a:ext cx="47953" cy="25257"/>
            </a:xfrm>
            <a:custGeom>
              <a:avLst/>
              <a:gdLst/>
              <a:ahLst/>
              <a:cxnLst/>
              <a:rect l="l" t="t" r="r" b="b"/>
              <a:pathLst>
                <a:path w="3615" h="1904" extrusionOk="0">
                  <a:moveTo>
                    <a:pt x="1789" y="1"/>
                  </a:moveTo>
                  <a:cubicBezTo>
                    <a:pt x="800" y="1"/>
                    <a:pt x="1" y="419"/>
                    <a:pt x="1" y="952"/>
                  </a:cubicBezTo>
                  <a:cubicBezTo>
                    <a:pt x="1" y="1447"/>
                    <a:pt x="800" y="1903"/>
                    <a:pt x="1789" y="1903"/>
                  </a:cubicBezTo>
                  <a:cubicBezTo>
                    <a:pt x="2816" y="1903"/>
                    <a:pt x="3615" y="1447"/>
                    <a:pt x="3615" y="952"/>
                  </a:cubicBezTo>
                  <a:cubicBezTo>
                    <a:pt x="3539" y="419"/>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4"/>
            <p:cNvSpPr/>
            <p:nvPr/>
          </p:nvSpPr>
          <p:spPr>
            <a:xfrm>
              <a:off x="1315530" y="1609182"/>
              <a:ext cx="47980" cy="29793"/>
            </a:xfrm>
            <a:custGeom>
              <a:avLst/>
              <a:gdLst/>
              <a:ahLst/>
              <a:cxnLst/>
              <a:rect l="l" t="t" r="r" b="b"/>
              <a:pathLst>
                <a:path w="3617" h="2246" extrusionOk="0">
                  <a:moveTo>
                    <a:pt x="1" y="1"/>
                  </a:moveTo>
                  <a:lnTo>
                    <a:pt x="1" y="1"/>
                  </a:lnTo>
                  <a:cubicBezTo>
                    <a:pt x="1" y="1"/>
                    <a:pt x="1" y="1"/>
                    <a:pt x="1" y="1"/>
                  </a:cubicBezTo>
                  <a:close/>
                  <a:moveTo>
                    <a:pt x="3615" y="1"/>
                  </a:moveTo>
                  <a:lnTo>
                    <a:pt x="3615" y="70"/>
                  </a:lnTo>
                  <a:lnTo>
                    <a:pt x="3615" y="70"/>
                  </a:lnTo>
                  <a:cubicBezTo>
                    <a:pt x="3617" y="47"/>
                    <a:pt x="3617" y="24"/>
                    <a:pt x="3615" y="1"/>
                  </a:cubicBezTo>
                  <a:close/>
                  <a:moveTo>
                    <a:pt x="1" y="1"/>
                  </a:moveTo>
                  <a:lnTo>
                    <a:pt x="1" y="1294"/>
                  </a:lnTo>
                  <a:cubicBezTo>
                    <a:pt x="1" y="1827"/>
                    <a:pt x="838" y="2245"/>
                    <a:pt x="1827" y="2245"/>
                  </a:cubicBezTo>
                  <a:cubicBezTo>
                    <a:pt x="2816" y="2245"/>
                    <a:pt x="3615" y="1827"/>
                    <a:pt x="3615" y="1294"/>
                  </a:cubicBezTo>
                  <a:lnTo>
                    <a:pt x="3615" y="70"/>
                  </a:lnTo>
                  <a:lnTo>
                    <a:pt x="3615" y="70"/>
                  </a:lnTo>
                  <a:cubicBezTo>
                    <a:pt x="3579" y="569"/>
                    <a:pt x="2773"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4"/>
            <p:cNvSpPr/>
            <p:nvPr/>
          </p:nvSpPr>
          <p:spPr>
            <a:xfrm>
              <a:off x="1315530" y="1596567"/>
              <a:ext cx="48470" cy="25243"/>
            </a:xfrm>
            <a:custGeom>
              <a:avLst/>
              <a:gdLst/>
              <a:ahLst/>
              <a:cxnLst/>
              <a:rect l="l" t="t" r="r" b="b"/>
              <a:pathLst>
                <a:path w="3654" h="1903" extrusionOk="0">
                  <a:moveTo>
                    <a:pt x="1827" y="1"/>
                  </a:moveTo>
                  <a:cubicBezTo>
                    <a:pt x="838" y="1"/>
                    <a:pt x="1" y="419"/>
                    <a:pt x="1" y="952"/>
                  </a:cubicBezTo>
                  <a:cubicBezTo>
                    <a:pt x="1" y="1484"/>
                    <a:pt x="838" y="1903"/>
                    <a:pt x="1827" y="1903"/>
                  </a:cubicBezTo>
                  <a:cubicBezTo>
                    <a:pt x="2816" y="1903"/>
                    <a:pt x="3615" y="1484"/>
                    <a:pt x="3615" y="952"/>
                  </a:cubicBezTo>
                  <a:cubicBezTo>
                    <a:pt x="3653"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4"/>
            <p:cNvSpPr/>
            <p:nvPr/>
          </p:nvSpPr>
          <p:spPr>
            <a:xfrm>
              <a:off x="1235794" y="1654097"/>
              <a:ext cx="47966" cy="29289"/>
            </a:xfrm>
            <a:custGeom>
              <a:avLst/>
              <a:gdLst/>
              <a:ahLst/>
              <a:cxnLst/>
              <a:rect l="l" t="t" r="r" b="b"/>
              <a:pathLst>
                <a:path w="3616" h="2208" extrusionOk="0">
                  <a:moveTo>
                    <a:pt x="1" y="1"/>
                  </a:moveTo>
                  <a:lnTo>
                    <a:pt x="1" y="1256"/>
                  </a:lnTo>
                  <a:cubicBezTo>
                    <a:pt x="1" y="1789"/>
                    <a:pt x="800" y="2207"/>
                    <a:pt x="1789" y="2207"/>
                  </a:cubicBezTo>
                  <a:cubicBezTo>
                    <a:pt x="2816" y="2207"/>
                    <a:pt x="3615" y="1789"/>
                    <a:pt x="3615" y="1256"/>
                  </a:cubicBezTo>
                  <a:lnTo>
                    <a:pt x="3615" y="1"/>
                  </a:lnTo>
                  <a:cubicBezTo>
                    <a:pt x="3615" y="495"/>
                    <a:pt x="2778" y="952"/>
                    <a:pt x="1789" y="952"/>
                  </a:cubicBezTo>
                  <a:cubicBezTo>
                    <a:pt x="800"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4"/>
            <p:cNvSpPr/>
            <p:nvPr/>
          </p:nvSpPr>
          <p:spPr>
            <a:xfrm>
              <a:off x="1235794" y="1640474"/>
              <a:ext cx="47966" cy="25243"/>
            </a:xfrm>
            <a:custGeom>
              <a:avLst/>
              <a:gdLst/>
              <a:ahLst/>
              <a:cxnLst/>
              <a:rect l="l" t="t" r="r" b="b"/>
              <a:pathLst>
                <a:path w="3616" h="1903" extrusionOk="0">
                  <a:moveTo>
                    <a:pt x="1789" y="1"/>
                  </a:moveTo>
                  <a:cubicBezTo>
                    <a:pt x="800" y="1"/>
                    <a:pt x="1" y="457"/>
                    <a:pt x="1" y="952"/>
                  </a:cubicBezTo>
                  <a:cubicBezTo>
                    <a:pt x="1" y="1484"/>
                    <a:pt x="800" y="1903"/>
                    <a:pt x="1789" y="1903"/>
                  </a:cubicBezTo>
                  <a:cubicBezTo>
                    <a:pt x="2816" y="1903"/>
                    <a:pt x="3615" y="1484"/>
                    <a:pt x="3615" y="952"/>
                  </a:cubicBezTo>
                  <a:cubicBezTo>
                    <a:pt x="3615" y="457"/>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1" name="Google Shape;931;p34"/>
            <p:cNvGrpSpPr/>
            <p:nvPr/>
          </p:nvGrpSpPr>
          <p:grpSpPr>
            <a:xfrm>
              <a:off x="930991" y="1420447"/>
              <a:ext cx="444112" cy="274042"/>
              <a:chOff x="930991" y="1268047"/>
              <a:chExt cx="444112" cy="274042"/>
            </a:xfrm>
          </p:grpSpPr>
          <p:sp>
            <p:nvSpPr>
              <p:cNvPr id="932" name="Google Shape;932;p34"/>
              <p:cNvSpPr/>
              <p:nvPr/>
            </p:nvSpPr>
            <p:spPr>
              <a:xfrm>
                <a:off x="1004161" y="1374021"/>
                <a:ext cx="70663" cy="42912"/>
              </a:xfrm>
              <a:custGeom>
                <a:avLst/>
                <a:gdLst/>
                <a:ahLst/>
                <a:cxnLst/>
                <a:rect l="l" t="t" r="r" b="b"/>
                <a:pathLst>
                  <a:path w="5327" h="3235" extrusionOk="0">
                    <a:moveTo>
                      <a:pt x="4984" y="723"/>
                    </a:moveTo>
                    <a:lnTo>
                      <a:pt x="4984" y="1751"/>
                    </a:lnTo>
                    <a:cubicBezTo>
                      <a:pt x="4984" y="2435"/>
                      <a:pt x="3957" y="2968"/>
                      <a:pt x="2664" y="2968"/>
                    </a:cubicBezTo>
                    <a:cubicBezTo>
                      <a:pt x="1408" y="2968"/>
                      <a:pt x="343" y="2397"/>
                      <a:pt x="343" y="1751"/>
                    </a:cubicBezTo>
                    <a:lnTo>
                      <a:pt x="343" y="723"/>
                    </a:lnTo>
                    <a:cubicBezTo>
                      <a:pt x="800" y="1180"/>
                      <a:pt x="1675" y="1484"/>
                      <a:pt x="2664" y="1484"/>
                    </a:cubicBezTo>
                    <a:cubicBezTo>
                      <a:pt x="3653" y="1484"/>
                      <a:pt x="4566" y="1180"/>
                      <a:pt x="4984" y="723"/>
                    </a:cubicBezTo>
                    <a:close/>
                    <a:moveTo>
                      <a:pt x="1" y="1"/>
                    </a:moveTo>
                    <a:lnTo>
                      <a:pt x="1" y="1751"/>
                    </a:lnTo>
                    <a:cubicBezTo>
                      <a:pt x="1" y="2588"/>
                      <a:pt x="1180" y="3234"/>
                      <a:pt x="2664" y="3234"/>
                    </a:cubicBezTo>
                    <a:cubicBezTo>
                      <a:pt x="4186" y="3234"/>
                      <a:pt x="5327" y="2588"/>
                      <a:pt x="5213" y="1751"/>
                    </a:cubicBezTo>
                    <a:lnTo>
                      <a:pt x="5213" y="1"/>
                    </a:lnTo>
                    <a:lnTo>
                      <a:pt x="4946" y="1"/>
                    </a:lnTo>
                    <a:cubicBezTo>
                      <a:pt x="4946" y="685"/>
                      <a:pt x="3881" y="1180"/>
                      <a:pt x="2626" y="1180"/>
                    </a:cubicBezTo>
                    <a:cubicBezTo>
                      <a:pt x="1370" y="1180"/>
                      <a:pt x="267" y="609"/>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4"/>
              <p:cNvSpPr/>
              <p:nvPr/>
            </p:nvSpPr>
            <p:spPr>
              <a:xfrm>
                <a:off x="1004161" y="1354840"/>
                <a:ext cx="70663" cy="38880"/>
              </a:xfrm>
              <a:custGeom>
                <a:avLst/>
                <a:gdLst/>
                <a:ahLst/>
                <a:cxnLst/>
                <a:rect l="l" t="t" r="r" b="b"/>
                <a:pathLst>
                  <a:path w="5327" h="2931" extrusionOk="0">
                    <a:moveTo>
                      <a:pt x="2664" y="305"/>
                    </a:moveTo>
                    <a:cubicBezTo>
                      <a:pt x="3957" y="305"/>
                      <a:pt x="5023" y="838"/>
                      <a:pt x="4984" y="1485"/>
                    </a:cubicBezTo>
                    <a:cubicBezTo>
                      <a:pt x="4984" y="2169"/>
                      <a:pt x="3957" y="2702"/>
                      <a:pt x="2664" y="2702"/>
                    </a:cubicBezTo>
                    <a:cubicBezTo>
                      <a:pt x="1408" y="2702"/>
                      <a:pt x="343" y="2131"/>
                      <a:pt x="343" y="1485"/>
                    </a:cubicBezTo>
                    <a:cubicBezTo>
                      <a:pt x="343" y="838"/>
                      <a:pt x="1370" y="305"/>
                      <a:pt x="2664" y="305"/>
                    </a:cubicBezTo>
                    <a:close/>
                    <a:moveTo>
                      <a:pt x="2664" y="1"/>
                    </a:moveTo>
                    <a:cubicBezTo>
                      <a:pt x="1142" y="1"/>
                      <a:pt x="1" y="648"/>
                      <a:pt x="1" y="1447"/>
                    </a:cubicBezTo>
                    <a:cubicBezTo>
                      <a:pt x="1" y="2245"/>
                      <a:pt x="1180" y="2930"/>
                      <a:pt x="2664" y="2930"/>
                    </a:cubicBezTo>
                    <a:cubicBezTo>
                      <a:pt x="4186" y="2930"/>
                      <a:pt x="5327" y="2322"/>
                      <a:pt x="5327" y="1447"/>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4"/>
              <p:cNvSpPr/>
              <p:nvPr/>
            </p:nvSpPr>
            <p:spPr>
              <a:xfrm>
                <a:off x="1011735" y="1287215"/>
                <a:ext cx="70159" cy="42912"/>
              </a:xfrm>
              <a:custGeom>
                <a:avLst/>
                <a:gdLst/>
                <a:ahLst/>
                <a:cxnLst/>
                <a:rect l="l" t="t" r="r" b="b"/>
                <a:pathLst>
                  <a:path w="5289" h="3235" extrusionOk="0">
                    <a:moveTo>
                      <a:pt x="4984" y="686"/>
                    </a:moveTo>
                    <a:lnTo>
                      <a:pt x="4984" y="1751"/>
                    </a:lnTo>
                    <a:cubicBezTo>
                      <a:pt x="4984" y="2436"/>
                      <a:pt x="3957" y="2930"/>
                      <a:pt x="2663" y="2930"/>
                    </a:cubicBezTo>
                    <a:cubicBezTo>
                      <a:pt x="1408" y="2930"/>
                      <a:pt x="343" y="2360"/>
                      <a:pt x="343" y="1751"/>
                    </a:cubicBezTo>
                    <a:lnTo>
                      <a:pt x="343" y="686"/>
                    </a:lnTo>
                    <a:cubicBezTo>
                      <a:pt x="722" y="1134"/>
                      <a:pt x="1445" y="1457"/>
                      <a:pt x="2370" y="1457"/>
                    </a:cubicBezTo>
                    <a:cubicBezTo>
                      <a:pt x="2466" y="1457"/>
                      <a:pt x="2564" y="1454"/>
                      <a:pt x="2663" y="1447"/>
                    </a:cubicBezTo>
                    <a:cubicBezTo>
                      <a:pt x="3653" y="1447"/>
                      <a:pt x="4566" y="1180"/>
                      <a:pt x="4984" y="686"/>
                    </a:cubicBezTo>
                    <a:close/>
                    <a:moveTo>
                      <a:pt x="0" y="1"/>
                    </a:moveTo>
                    <a:lnTo>
                      <a:pt x="0" y="1751"/>
                    </a:lnTo>
                    <a:cubicBezTo>
                      <a:pt x="0" y="2550"/>
                      <a:pt x="1180" y="3235"/>
                      <a:pt x="2663" y="3235"/>
                    </a:cubicBezTo>
                    <a:cubicBezTo>
                      <a:pt x="4147" y="3235"/>
                      <a:pt x="5289" y="2588"/>
                      <a:pt x="5212" y="1751"/>
                    </a:cubicBezTo>
                    <a:lnTo>
                      <a:pt x="5212" y="1"/>
                    </a:lnTo>
                    <a:lnTo>
                      <a:pt x="4946" y="1"/>
                    </a:lnTo>
                    <a:cubicBezTo>
                      <a:pt x="4946" y="648"/>
                      <a:pt x="3919"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4"/>
              <p:cNvSpPr/>
              <p:nvPr/>
            </p:nvSpPr>
            <p:spPr>
              <a:xfrm>
                <a:off x="1011735" y="1268047"/>
                <a:ext cx="70663" cy="39371"/>
              </a:xfrm>
              <a:custGeom>
                <a:avLst/>
                <a:gdLst/>
                <a:ahLst/>
                <a:cxnLst/>
                <a:rect l="l" t="t" r="r" b="b"/>
                <a:pathLst>
                  <a:path w="5327" h="2968" extrusionOk="0">
                    <a:moveTo>
                      <a:pt x="2663" y="305"/>
                    </a:moveTo>
                    <a:cubicBezTo>
                      <a:pt x="3881" y="305"/>
                      <a:pt x="4984" y="799"/>
                      <a:pt x="4984" y="1484"/>
                    </a:cubicBezTo>
                    <a:cubicBezTo>
                      <a:pt x="4984" y="2169"/>
                      <a:pt x="3957" y="2663"/>
                      <a:pt x="2663" y="2663"/>
                    </a:cubicBezTo>
                    <a:cubicBezTo>
                      <a:pt x="1408" y="2663"/>
                      <a:pt x="343" y="2093"/>
                      <a:pt x="343" y="1484"/>
                    </a:cubicBezTo>
                    <a:cubicBezTo>
                      <a:pt x="343" y="799"/>
                      <a:pt x="1370" y="305"/>
                      <a:pt x="2663" y="305"/>
                    </a:cubicBezTo>
                    <a:close/>
                    <a:moveTo>
                      <a:pt x="2663" y="0"/>
                    </a:moveTo>
                    <a:cubicBezTo>
                      <a:pt x="1142" y="0"/>
                      <a:pt x="0" y="685"/>
                      <a:pt x="0" y="1484"/>
                    </a:cubicBezTo>
                    <a:cubicBezTo>
                      <a:pt x="0" y="2283"/>
                      <a:pt x="1180" y="2968"/>
                      <a:pt x="2663" y="2968"/>
                    </a:cubicBezTo>
                    <a:cubicBezTo>
                      <a:pt x="4147" y="2968"/>
                      <a:pt x="5289" y="2283"/>
                      <a:pt x="5327" y="1484"/>
                    </a:cubicBezTo>
                    <a:cubicBezTo>
                      <a:pt x="5327" y="685"/>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4"/>
              <p:cNvSpPr/>
              <p:nvPr/>
            </p:nvSpPr>
            <p:spPr>
              <a:xfrm>
                <a:off x="930991" y="1332131"/>
                <a:ext cx="70663" cy="42408"/>
              </a:xfrm>
              <a:custGeom>
                <a:avLst/>
                <a:gdLst/>
                <a:ahLst/>
                <a:cxnLst/>
                <a:rect l="l" t="t" r="r" b="b"/>
                <a:pathLst>
                  <a:path w="5327" h="3197" extrusionOk="0">
                    <a:moveTo>
                      <a:pt x="4984" y="686"/>
                    </a:moveTo>
                    <a:lnTo>
                      <a:pt x="4984" y="1751"/>
                    </a:lnTo>
                    <a:cubicBezTo>
                      <a:pt x="4984" y="2398"/>
                      <a:pt x="3881" y="2930"/>
                      <a:pt x="2663" y="2930"/>
                    </a:cubicBezTo>
                    <a:cubicBezTo>
                      <a:pt x="1408" y="2930"/>
                      <a:pt x="343" y="2360"/>
                      <a:pt x="343" y="1751"/>
                    </a:cubicBezTo>
                    <a:lnTo>
                      <a:pt x="343" y="686"/>
                    </a:lnTo>
                    <a:cubicBezTo>
                      <a:pt x="761" y="1180"/>
                      <a:pt x="1674" y="1447"/>
                      <a:pt x="2663" y="1447"/>
                    </a:cubicBezTo>
                    <a:cubicBezTo>
                      <a:pt x="3653" y="1447"/>
                      <a:pt x="4566" y="1180"/>
                      <a:pt x="4984" y="686"/>
                    </a:cubicBezTo>
                    <a:close/>
                    <a:moveTo>
                      <a:pt x="0" y="1"/>
                    </a:moveTo>
                    <a:lnTo>
                      <a:pt x="0" y="1751"/>
                    </a:lnTo>
                    <a:cubicBezTo>
                      <a:pt x="0" y="2550"/>
                      <a:pt x="1180" y="3197"/>
                      <a:pt x="2663" y="3197"/>
                    </a:cubicBezTo>
                    <a:cubicBezTo>
                      <a:pt x="4185" y="3197"/>
                      <a:pt x="5326" y="2550"/>
                      <a:pt x="5212" y="1751"/>
                    </a:cubicBezTo>
                    <a:lnTo>
                      <a:pt x="5212" y="1"/>
                    </a:lnTo>
                    <a:lnTo>
                      <a:pt x="4946" y="1"/>
                    </a:lnTo>
                    <a:cubicBezTo>
                      <a:pt x="4946" y="648"/>
                      <a:pt x="3843"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4"/>
              <p:cNvSpPr/>
              <p:nvPr/>
            </p:nvSpPr>
            <p:spPr>
              <a:xfrm>
                <a:off x="930991" y="1312459"/>
                <a:ext cx="70663" cy="38866"/>
              </a:xfrm>
              <a:custGeom>
                <a:avLst/>
                <a:gdLst/>
                <a:ahLst/>
                <a:cxnLst/>
                <a:rect l="l" t="t" r="r" b="b"/>
                <a:pathLst>
                  <a:path w="5327" h="2930" extrusionOk="0">
                    <a:moveTo>
                      <a:pt x="2663" y="266"/>
                    </a:moveTo>
                    <a:cubicBezTo>
                      <a:pt x="3957" y="266"/>
                      <a:pt x="5022" y="837"/>
                      <a:pt x="4984" y="1484"/>
                    </a:cubicBezTo>
                    <a:cubicBezTo>
                      <a:pt x="4984" y="2131"/>
                      <a:pt x="3881" y="2663"/>
                      <a:pt x="2663" y="2663"/>
                    </a:cubicBezTo>
                    <a:cubicBezTo>
                      <a:pt x="1408" y="2663"/>
                      <a:pt x="343" y="2093"/>
                      <a:pt x="343" y="1484"/>
                    </a:cubicBezTo>
                    <a:cubicBezTo>
                      <a:pt x="343" y="799"/>
                      <a:pt x="1370" y="266"/>
                      <a:pt x="2663" y="266"/>
                    </a:cubicBezTo>
                    <a:close/>
                    <a:moveTo>
                      <a:pt x="2663" y="0"/>
                    </a:moveTo>
                    <a:cubicBezTo>
                      <a:pt x="1142" y="0"/>
                      <a:pt x="0" y="647"/>
                      <a:pt x="0" y="1484"/>
                    </a:cubicBezTo>
                    <a:cubicBezTo>
                      <a:pt x="0" y="2283"/>
                      <a:pt x="1180" y="2930"/>
                      <a:pt x="2663" y="2930"/>
                    </a:cubicBezTo>
                    <a:cubicBezTo>
                      <a:pt x="4185" y="2930"/>
                      <a:pt x="5326" y="2283"/>
                      <a:pt x="5326" y="1484"/>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4"/>
              <p:cNvSpPr/>
              <p:nvPr/>
            </p:nvSpPr>
            <p:spPr>
              <a:xfrm>
                <a:off x="1084905" y="1329106"/>
                <a:ext cx="70159" cy="42912"/>
              </a:xfrm>
              <a:custGeom>
                <a:avLst/>
                <a:gdLst/>
                <a:ahLst/>
                <a:cxnLst/>
                <a:rect l="l" t="t" r="r" b="b"/>
                <a:pathLst>
                  <a:path w="5289" h="3235" extrusionOk="0">
                    <a:moveTo>
                      <a:pt x="4985" y="723"/>
                    </a:moveTo>
                    <a:lnTo>
                      <a:pt x="4985" y="1789"/>
                    </a:lnTo>
                    <a:cubicBezTo>
                      <a:pt x="4985" y="2435"/>
                      <a:pt x="3957" y="2968"/>
                      <a:pt x="2664" y="2968"/>
                    </a:cubicBezTo>
                    <a:cubicBezTo>
                      <a:pt x="1408" y="2968"/>
                      <a:pt x="343" y="2397"/>
                      <a:pt x="343" y="1789"/>
                    </a:cubicBezTo>
                    <a:lnTo>
                      <a:pt x="343" y="723"/>
                    </a:lnTo>
                    <a:cubicBezTo>
                      <a:pt x="738" y="1190"/>
                      <a:pt x="1506" y="1488"/>
                      <a:pt x="2486" y="1488"/>
                    </a:cubicBezTo>
                    <a:cubicBezTo>
                      <a:pt x="2545" y="1488"/>
                      <a:pt x="2604" y="1486"/>
                      <a:pt x="2664" y="1484"/>
                    </a:cubicBezTo>
                    <a:cubicBezTo>
                      <a:pt x="3653" y="1484"/>
                      <a:pt x="4566" y="1218"/>
                      <a:pt x="4985" y="723"/>
                    </a:cubicBezTo>
                    <a:close/>
                    <a:moveTo>
                      <a:pt x="1" y="1"/>
                    </a:moveTo>
                    <a:lnTo>
                      <a:pt x="1" y="1789"/>
                    </a:lnTo>
                    <a:cubicBezTo>
                      <a:pt x="1" y="2588"/>
                      <a:pt x="1180" y="3234"/>
                      <a:pt x="2664" y="3234"/>
                    </a:cubicBezTo>
                    <a:cubicBezTo>
                      <a:pt x="4148" y="3234"/>
                      <a:pt x="5289" y="2626"/>
                      <a:pt x="5251" y="1789"/>
                    </a:cubicBezTo>
                    <a:lnTo>
                      <a:pt x="5251" y="1"/>
                    </a:lnTo>
                    <a:lnTo>
                      <a:pt x="4947" y="1"/>
                    </a:lnTo>
                    <a:cubicBezTo>
                      <a:pt x="4947" y="685"/>
                      <a:pt x="3881" y="1218"/>
                      <a:pt x="2626" y="1218"/>
                    </a:cubicBezTo>
                    <a:cubicBezTo>
                      <a:pt x="1370" y="1218"/>
                      <a:pt x="305" y="647"/>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4"/>
              <p:cNvSpPr/>
              <p:nvPr/>
            </p:nvSpPr>
            <p:spPr>
              <a:xfrm>
                <a:off x="1084905" y="1310429"/>
                <a:ext cx="70663" cy="38880"/>
              </a:xfrm>
              <a:custGeom>
                <a:avLst/>
                <a:gdLst/>
                <a:ahLst/>
                <a:cxnLst/>
                <a:rect l="l" t="t" r="r" b="b"/>
                <a:pathLst>
                  <a:path w="5327" h="2931" extrusionOk="0">
                    <a:moveTo>
                      <a:pt x="2664" y="267"/>
                    </a:moveTo>
                    <a:cubicBezTo>
                      <a:pt x="3957" y="267"/>
                      <a:pt x="4985" y="800"/>
                      <a:pt x="4985" y="1485"/>
                    </a:cubicBezTo>
                    <a:cubicBezTo>
                      <a:pt x="4985" y="2131"/>
                      <a:pt x="3957" y="2664"/>
                      <a:pt x="2664" y="2664"/>
                    </a:cubicBezTo>
                    <a:cubicBezTo>
                      <a:pt x="1408" y="2664"/>
                      <a:pt x="343" y="2093"/>
                      <a:pt x="343" y="1485"/>
                    </a:cubicBezTo>
                    <a:cubicBezTo>
                      <a:pt x="343" y="800"/>
                      <a:pt x="1370" y="267"/>
                      <a:pt x="2664" y="267"/>
                    </a:cubicBezTo>
                    <a:close/>
                    <a:moveTo>
                      <a:pt x="2664" y="1"/>
                    </a:moveTo>
                    <a:cubicBezTo>
                      <a:pt x="1142" y="1"/>
                      <a:pt x="1" y="686"/>
                      <a:pt x="1" y="1485"/>
                    </a:cubicBezTo>
                    <a:cubicBezTo>
                      <a:pt x="1" y="2284"/>
                      <a:pt x="1180" y="2930"/>
                      <a:pt x="2664" y="2930"/>
                    </a:cubicBezTo>
                    <a:cubicBezTo>
                      <a:pt x="4148" y="2930"/>
                      <a:pt x="5289" y="2284"/>
                      <a:pt x="5327" y="1485"/>
                    </a:cubicBezTo>
                    <a:cubicBezTo>
                      <a:pt x="5327" y="686"/>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4"/>
              <p:cNvSpPr/>
              <p:nvPr/>
            </p:nvSpPr>
            <p:spPr>
              <a:xfrm>
                <a:off x="1158088" y="1369989"/>
                <a:ext cx="70663" cy="42395"/>
              </a:xfrm>
              <a:custGeom>
                <a:avLst/>
                <a:gdLst/>
                <a:ahLst/>
                <a:cxnLst/>
                <a:rect l="l" t="t" r="r" b="b"/>
                <a:pathLst>
                  <a:path w="5327" h="3196" extrusionOk="0">
                    <a:moveTo>
                      <a:pt x="4984" y="685"/>
                    </a:moveTo>
                    <a:lnTo>
                      <a:pt x="4984" y="1750"/>
                    </a:lnTo>
                    <a:cubicBezTo>
                      <a:pt x="4984" y="2397"/>
                      <a:pt x="3957" y="2930"/>
                      <a:pt x="2663" y="2930"/>
                    </a:cubicBezTo>
                    <a:cubicBezTo>
                      <a:pt x="1408" y="2930"/>
                      <a:pt x="343" y="2359"/>
                      <a:pt x="343" y="1750"/>
                    </a:cubicBezTo>
                    <a:lnTo>
                      <a:pt x="343" y="685"/>
                    </a:lnTo>
                    <a:cubicBezTo>
                      <a:pt x="761" y="1180"/>
                      <a:pt x="1598" y="1446"/>
                      <a:pt x="2663" y="1446"/>
                    </a:cubicBezTo>
                    <a:cubicBezTo>
                      <a:pt x="3652" y="1446"/>
                      <a:pt x="4565" y="1180"/>
                      <a:pt x="4984" y="685"/>
                    </a:cubicBezTo>
                    <a:close/>
                    <a:moveTo>
                      <a:pt x="0" y="0"/>
                    </a:moveTo>
                    <a:lnTo>
                      <a:pt x="0" y="1750"/>
                    </a:lnTo>
                    <a:cubicBezTo>
                      <a:pt x="0" y="2549"/>
                      <a:pt x="1180" y="3196"/>
                      <a:pt x="2663" y="3196"/>
                    </a:cubicBezTo>
                    <a:cubicBezTo>
                      <a:pt x="4147" y="3196"/>
                      <a:pt x="5326" y="2587"/>
                      <a:pt x="5212" y="1750"/>
                    </a:cubicBezTo>
                    <a:lnTo>
                      <a:pt x="5212" y="0"/>
                    </a:lnTo>
                    <a:lnTo>
                      <a:pt x="4946" y="0"/>
                    </a:lnTo>
                    <a:cubicBezTo>
                      <a:pt x="4946" y="647"/>
                      <a:pt x="3881" y="1180"/>
                      <a:pt x="2625" y="1180"/>
                    </a:cubicBezTo>
                    <a:cubicBezTo>
                      <a:pt x="1370" y="1180"/>
                      <a:pt x="266" y="609"/>
                      <a:pt x="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4"/>
              <p:cNvSpPr/>
              <p:nvPr/>
            </p:nvSpPr>
            <p:spPr>
              <a:xfrm>
                <a:off x="1158088" y="1350304"/>
                <a:ext cx="70663" cy="38866"/>
              </a:xfrm>
              <a:custGeom>
                <a:avLst/>
                <a:gdLst/>
                <a:ahLst/>
                <a:cxnLst/>
                <a:rect l="l" t="t" r="r" b="b"/>
                <a:pathLst>
                  <a:path w="5327" h="2930" extrusionOk="0">
                    <a:moveTo>
                      <a:pt x="2663" y="305"/>
                    </a:moveTo>
                    <a:cubicBezTo>
                      <a:pt x="3957" y="305"/>
                      <a:pt x="4984" y="837"/>
                      <a:pt x="4984" y="1522"/>
                    </a:cubicBezTo>
                    <a:cubicBezTo>
                      <a:pt x="4984" y="2169"/>
                      <a:pt x="3957" y="2702"/>
                      <a:pt x="2663" y="2702"/>
                    </a:cubicBezTo>
                    <a:cubicBezTo>
                      <a:pt x="1408" y="2702"/>
                      <a:pt x="343" y="2131"/>
                      <a:pt x="343" y="1522"/>
                    </a:cubicBezTo>
                    <a:cubicBezTo>
                      <a:pt x="343" y="837"/>
                      <a:pt x="1370" y="305"/>
                      <a:pt x="2663" y="305"/>
                    </a:cubicBezTo>
                    <a:close/>
                    <a:moveTo>
                      <a:pt x="2663" y="0"/>
                    </a:moveTo>
                    <a:cubicBezTo>
                      <a:pt x="1142" y="0"/>
                      <a:pt x="0" y="647"/>
                      <a:pt x="0" y="1484"/>
                    </a:cubicBezTo>
                    <a:cubicBezTo>
                      <a:pt x="0" y="2283"/>
                      <a:pt x="1180" y="2930"/>
                      <a:pt x="2663" y="2930"/>
                    </a:cubicBezTo>
                    <a:cubicBezTo>
                      <a:pt x="4147" y="2930"/>
                      <a:pt x="5326" y="2321"/>
                      <a:pt x="5326" y="1484"/>
                    </a:cubicBezTo>
                    <a:cubicBezTo>
                      <a:pt x="5326" y="647"/>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4"/>
              <p:cNvSpPr/>
              <p:nvPr/>
            </p:nvSpPr>
            <p:spPr>
              <a:xfrm>
                <a:off x="1077848" y="1414400"/>
                <a:ext cx="70159" cy="42899"/>
              </a:xfrm>
              <a:custGeom>
                <a:avLst/>
                <a:gdLst/>
                <a:ahLst/>
                <a:cxnLst/>
                <a:rect l="l" t="t" r="r" b="b"/>
                <a:pathLst>
                  <a:path w="5289" h="3234" extrusionOk="0">
                    <a:moveTo>
                      <a:pt x="4946" y="723"/>
                    </a:moveTo>
                    <a:lnTo>
                      <a:pt x="4946" y="1750"/>
                    </a:lnTo>
                    <a:cubicBezTo>
                      <a:pt x="4946" y="2435"/>
                      <a:pt x="3919" y="2968"/>
                      <a:pt x="2625" y="2968"/>
                    </a:cubicBezTo>
                    <a:cubicBezTo>
                      <a:pt x="1370" y="2968"/>
                      <a:pt x="305" y="2397"/>
                      <a:pt x="305" y="1750"/>
                    </a:cubicBezTo>
                    <a:lnTo>
                      <a:pt x="305" y="723"/>
                    </a:lnTo>
                    <a:cubicBezTo>
                      <a:pt x="761" y="1179"/>
                      <a:pt x="1636" y="1484"/>
                      <a:pt x="2625" y="1484"/>
                    </a:cubicBezTo>
                    <a:cubicBezTo>
                      <a:pt x="3614" y="1484"/>
                      <a:pt x="4527" y="1179"/>
                      <a:pt x="4946" y="723"/>
                    </a:cubicBezTo>
                    <a:close/>
                    <a:moveTo>
                      <a:pt x="0" y="0"/>
                    </a:moveTo>
                    <a:lnTo>
                      <a:pt x="0" y="1750"/>
                    </a:lnTo>
                    <a:cubicBezTo>
                      <a:pt x="0" y="2587"/>
                      <a:pt x="1180" y="3234"/>
                      <a:pt x="2663" y="3234"/>
                    </a:cubicBezTo>
                    <a:cubicBezTo>
                      <a:pt x="4147" y="3234"/>
                      <a:pt x="5288" y="2587"/>
                      <a:pt x="5250" y="1750"/>
                    </a:cubicBezTo>
                    <a:lnTo>
                      <a:pt x="5250" y="0"/>
                    </a:lnTo>
                    <a:lnTo>
                      <a:pt x="4946" y="0"/>
                    </a:lnTo>
                    <a:cubicBezTo>
                      <a:pt x="4946" y="685"/>
                      <a:pt x="3919" y="1179"/>
                      <a:pt x="2625" y="1179"/>
                    </a:cubicBezTo>
                    <a:cubicBezTo>
                      <a:pt x="1370" y="1179"/>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4"/>
              <p:cNvSpPr/>
              <p:nvPr/>
            </p:nvSpPr>
            <p:spPr>
              <a:xfrm>
                <a:off x="1077848" y="1395219"/>
                <a:ext cx="70663" cy="38866"/>
              </a:xfrm>
              <a:custGeom>
                <a:avLst/>
                <a:gdLst/>
                <a:ahLst/>
                <a:cxnLst/>
                <a:rect l="l" t="t" r="r" b="b"/>
                <a:pathLst>
                  <a:path w="5327" h="2930" extrusionOk="0">
                    <a:moveTo>
                      <a:pt x="2663" y="267"/>
                    </a:moveTo>
                    <a:cubicBezTo>
                      <a:pt x="3919" y="267"/>
                      <a:pt x="4984" y="837"/>
                      <a:pt x="4984" y="1446"/>
                    </a:cubicBezTo>
                    <a:cubicBezTo>
                      <a:pt x="4984" y="2131"/>
                      <a:pt x="3957" y="2625"/>
                      <a:pt x="2663" y="2625"/>
                    </a:cubicBezTo>
                    <a:cubicBezTo>
                      <a:pt x="1446" y="2625"/>
                      <a:pt x="343" y="2055"/>
                      <a:pt x="343" y="1446"/>
                    </a:cubicBezTo>
                    <a:cubicBezTo>
                      <a:pt x="343" y="799"/>
                      <a:pt x="1370" y="267"/>
                      <a:pt x="2663" y="267"/>
                    </a:cubicBezTo>
                    <a:close/>
                    <a:moveTo>
                      <a:pt x="2663" y="0"/>
                    </a:moveTo>
                    <a:cubicBezTo>
                      <a:pt x="1141" y="0"/>
                      <a:pt x="0" y="647"/>
                      <a:pt x="0" y="1446"/>
                    </a:cubicBezTo>
                    <a:cubicBezTo>
                      <a:pt x="0" y="2245"/>
                      <a:pt x="1180" y="2930"/>
                      <a:pt x="2663" y="2930"/>
                    </a:cubicBezTo>
                    <a:cubicBezTo>
                      <a:pt x="4147" y="2930"/>
                      <a:pt x="5326" y="2283"/>
                      <a:pt x="5326" y="1446"/>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4"/>
              <p:cNvSpPr/>
              <p:nvPr/>
            </p:nvSpPr>
            <p:spPr>
              <a:xfrm>
                <a:off x="1231258" y="1411866"/>
                <a:ext cx="70663" cy="42912"/>
              </a:xfrm>
              <a:custGeom>
                <a:avLst/>
                <a:gdLst/>
                <a:ahLst/>
                <a:cxnLst/>
                <a:rect l="l" t="t" r="r" b="b"/>
                <a:pathLst>
                  <a:path w="5327" h="3235" extrusionOk="0">
                    <a:moveTo>
                      <a:pt x="4984" y="724"/>
                    </a:moveTo>
                    <a:lnTo>
                      <a:pt x="4984" y="1751"/>
                    </a:lnTo>
                    <a:cubicBezTo>
                      <a:pt x="4984" y="2436"/>
                      <a:pt x="3957" y="2968"/>
                      <a:pt x="2664" y="2968"/>
                    </a:cubicBezTo>
                    <a:cubicBezTo>
                      <a:pt x="1408" y="2968"/>
                      <a:pt x="343" y="2398"/>
                      <a:pt x="343" y="1751"/>
                    </a:cubicBezTo>
                    <a:lnTo>
                      <a:pt x="343" y="724"/>
                    </a:lnTo>
                    <a:cubicBezTo>
                      <a:pt x="761" y="1180"/>
                      <a:pt x="1636" y="1485"/>
                      <a:pt x="2664" y="1485"/>
                    </a:cubicBezTo>
                    <a:cubicBezTo>
                      <a:pt x="3653" y="1485"/>
                      <a:pt x="4566" y="1180"/>
                      <a:pt x="4984" y="724"/>
                    </a:cubicBezTo>
                    <a:close/>
                    <a:moveTo>
                      <a:pt x="1" y="1"/>
                    </a:moveTo>
                    <a:lnTo>
                      <a:pt x="1" y="1751"/>
                    </a:lnTo>
                    <a:cubicBezTo>
                      <a:pt x="1" y="2588"/>
                      <a:pt x="1180" y="3235"/>
                      <a:pt x="2664" y="3235"/>
                    </a:cubicBezTo>
                    <a:cubicBezTo>
                      <a:pt x="4147" y="3235"/>
                      <a:pt x="5327" y="2626"/>
                      <a:pt x="5251" y="1751"/>
                    </a:cubicBezTo>
                    <a:lnTo>
                      <a:pt x="5251" y="1"/>
                    </a:lnTo>
                    <a:lnTo>
                      <a:pt x="4946" y="1"/>
                    </a:lnTo>
                    <a:cubicBezTo>
                      <a:pt x="4946" y="686"/>
                      <a:pt x="3919" y="1180"/>
                      <a:pt x="2626"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4"/>
              <p:cNvSpPr/>
              <p:nvPr/>
            </p:nvSpPr>
            <p:spPr>
              <a:xfrm>
                <a:off x="1231258" y="1392194"/>
                <a:ext cx="70663" cy="39371"/>
              </a:xfrm>
              <a:custGeom>
                <a:avLst/>
                <a:gdLst/>
                <a:ahLst/>
                <a:cxnLst/>
                <a:rect l="l" t="t" r="r" b="b"/>
                <a:pathLst>
                  <a:path w="5327" h="2968" extrusionOk="0">
                    <a:moveTo>
                      <a:pt x="2664" y="343"/>
                    </a:moveTo>
                    <a:cubicBezTo>
                      <a:pt x="3957" y="343"/>
                      <a:pt x="4984" y="875"/>
                      <a:pt x="4984" y="1522"/>
                    </a:cubicBezTo>
                    <a:cubicBezTo>
                      <a:pt x="4984" y="2207"/>
                      <a:pt x="3957" y="2739"/>
                      <a:pt x="2664" y="2739"/>
                    </a:cubicBezTo>
                    <a:cubicBezTo>
                      <a:pt x="1408" y="2739"/>
                      <a:pt x="343" y="2169"/>
                      <a:pt x="343" y="1522"/>
                    </a:cubicBezTo>
                    <a:cubicBezTo>
                      <a:pt x="343" y="875"/>
                      <a:pt x="1370" y="343"/>
                      <a:pt x="2664" y="343"/>
                    </a:cubicBezTo>
                    <a:close/>
                    <a:moveTo>
                      <a:pt x="2664" y="0"/>
                    </a:moveTo>
                    <a:cubicBezTo>
                      <a:pt x="1142" y="0"/>
                      <a:pt x="1" y="685"/>
                      <a:pt x="1" y="1484"/>
                    </a:cubicBezTo>
                    <a:cubicBezTo>
                      <a:pt x="1" y="2283"/>
                      <a:pt x="1180" y="2968"/>
                      <a:pt x="2664" y="2968"/>
                    </a:cubicBezTo>
                    <a:cubicBezTo>
                      <a:pt x="4147" y="2968"/>
                      <a:pt x="5327" y="2359"/>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4"/>
              <p:cNvSpPr/>
              <p:nvPr/>
            </p:nvSpPr>
            <p:spPr>
              <a:xfrm>
                <a:off x="1151018" y="1456782"/>
                <a:ext cx="70159" cy="42912"/>
              </a:xfrm>
              <a:custGeom>
                <a:avLst/>
                <a:gdLst/>
                <a:ahLst/>
                <a:cxnLst/>
                <a:rect l="l" t="t" r="r" b="b"/>
                <a:pathLst>
                  <a:path w="5289" h="3235" extrusionOk="0">
                    <a:moveTo>
                      <a:pt x="4946" y="724"/>
                    </a:moveTo>
                    <a:lnTo>
                      <a:pt x="4946" y="1751"/>
                    </a:lnTo>
                    <a:cubicBezTo>
                      <a:pt x="4946" y="2436"/>
                      <a:pt x="3919" y="2968"/>
                      <a:pt x="2626" y="2968"/>
                    </a:cubicBezTo>
                    <a:cubicBezTo>
                      <a:pt x="1370" y="2968"/>
                      <a:pt x="305" y="2360"/>
                      <a:pt x="305" y="1751"/>
                    </a:cubicBezTo>
                    <a:lnTo>
                      <a:pt x="305" y="724"/>
                    </a:lnTo>
                    <a:cubicBezTo>
                      <a:pt x="761" y="1180"/>
                      <a:pt x="1636" y="1484"/>
                      <a:pt x="2626" y="1484"/>
                    </a:cubicBezTo>
                    <a:cubicBezTo>
                      <a:pt x="3615" y="1484"/>
                      <a:pt x="4528" y="1180"/>
                      <a:pt x="4946" y="724"/>
                    </a:cubicBezTo>
                    <a:close/>
                    <a:moveTo>
                      <a:pt x="1" y="1"/>
                    </a:moveTo>
                    <a:lnTo>
                      <a:pt x="1" y="1751"/>
                    </a:lnTo>
                    <a:cubicBezTo>
                      <a:pt x="1" y="2550"/>
                      <a:pt x="1180" y="3235"/>
                      <a:pt x="2664" y="3235"/>
                    </a:cubicBezTo>
                    <a:cubicBezTo>
                      <a:pt x="4147" y="3235"/>
                      <a:pt x="5289" y="2550"/>
                      <a:pt x="5251" y="1751"/>
                    </a:cubicBezTo>
                    <a:lnTo>
                      <a:pt x="5251" y="1"/>
                    </a:lnTo>
                    <a:lnTo>
                      <a:pt x="4946" y="1"/>
                    </a:lnTo>
                    <a:cubicBezTo>
                      <a:pt x="4946" y="648"/>
                      <a:pt x="3919" y="1180"/>
                      <a:pt x="2626" y="1180"/>
                    </a:cubicBezTo>
                    <a:cubicBezTo>
                      <a:pt x="1408" y="1180"/>
                      <a:pt x="305" y="609"/>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4"/>
              <p:cNvSpPr/>
              <p:nvPr/>
            </p:nvSpPr>
            <p:spPr>
              <a:xfrm>
                <a:off x="1151018" y="1437110"/>
                <a:ext cx="70663" cy="39371"/>
              </a:xfrm>
              <a:custGeom>
                <a:avLst/>
                <a:gdLst/>
                <a:ahLst/>
                <a:cxnLst/>
                <a:rect l="l" t="t" r="r" b="b"/>
                <a:pathLst>
                  <a:path w="5327" h="2968" extrusionOk="0">
                    <a:moveTo>
                      <a:pt x="2664" y="304"/>
                    </a:moveTo>
                    <a:cubicBezTo>
                      <a:pt x="3919" y="304"/>
                      <a:pt x="4984" y="799"/>
                      <a:pt x="4984" y="1484"/>
                    </a:cubicBezTo>
                    <a:cubicBezTo>
                      <a:pt x="4984" y="2131"/>
                      <a:pt x="3957" y="2663"/>
                      <a:pt x="2664" y="2663"/>
                    </a:cubicBezTo>
                    <a:cubicBezTo>
                      <a:pt x="1446" y="2663"/>
                      <a:pt x="343" y="2131"/>
                      <a:pt x="343" y="1484"/>
                    </a:cubicBezTo>
                    <a:cubicBezTo>
                      <a:pt x="343" y="799"/>
                      <a:pt x="1370" y="304"/>
                      <a:pt x="2664" y="304"/>
                    </a:cubicBezTo>
                    <a:close/>
                    <a:moveTo>
                      <a:pt x="2664" y="0"/>
                    </a:moveTo>
                    <a:cubicBezTo>
                      <a:pt x="1142" y="0"/>
                      <a:pt x="1" y="685"/>
                      <a:pt x="1" y="1484"/>
                    </a:cubicBezTo>
                    <a:cubicBezTo>
                      <a:pt x="1" y="2283"/>
                      <a:pt x="1180" y="2967"/>
                      <a:pt x="2664" y="2967"/>
                    </a:cubicBezTo>
                    <a:cubicBezTo>
                      <a:pt x="4147" y="2967"/>
                      <a:pt x="5327" y="2283"/>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4"/>
              <p:cNvSpPr/>
              <p:nvPr/>
            </p:nvSpPr>
            <p:spPr>
              <a:xfrm>
                <a:off x="1304441" y="1454261"/>
                <a:ext cx="70663" cy="42912"/>
              </a:xfrm>
              <a:custGeom>
                <a:avLst/>
                <a:gdLst/>
                <a:ahLst/>
                <a:cxnLst/>
                <a:rect l="l" t="t" r="r" b="b"/>
                <a:pathLst>
                  <a:path w="5327" h="3235" extrusionOk="0">
                    <a:moveTo>
                      <a:pt x="4984" y="723"/>
                    </a:moveTo>
                    <a:lnTo>
                      <a:pt x="4984" y="1751"/>
                    </a:lnTo>
                    <a:cubicBezTo>
                      <a:pt x="4984" y="2435"/>
                      <a:pt x="3957" y="2930"/>
                      <a:pt x="2663" y="2930"/>
                    </a:cubicBezTo>
                    <a:cubicBezTo>
                      <a:pt x="1446" y="2930"/>
                      <a:pt x="342" y="2359"/>
                      <a:pt x="342" y="1751"/>
                    </a:cubicBezTo>
                    <a:lnTo>
                      <a:pt x="342" y="723"/>
                    </a:lnTo>
                    <a:cubicBezTo>
                      <a:pt x="740" y="1157"/>
                      <a:pt x="1582" y="1487"/>
                      <a:pt x="2513" y="1487"/>
                    </a:cubicBezTo>
                    <a:cubicBezTo>
                      <a:pt x="2563" y="1487"/>
                      <a:pt x="2613" y="1486"/>
                      <a:pt x="2663" y="1484"/>
                    </a:cubicBezTo>
                    <a:cubicBezTo>
                      <a:pt x="3652" y="1484"/>
                      <a:pt x="4565" y="1180"/>
                      <a:pt x="4984" y="723"/>
                    </a:cubicBezTo>
                    <a:close/>
                    <a:moveTo>
                      <a:pt x="0" y="1"/>
                    </a:moveTo>
                    <a:lnTo>
                      <a:pt x="0" y="1751"/>
                    </a:lnTo>
                    <a:cubicBezTo>
                      <a:pt x="0" y="2550"/>
                      <a:pt x="1179" y="3234"/>
                      <a:pt x="2663" y="3234"/>
                    </a:cubicBezTo>
                    <a:cubicBezTo>
                      <a:pt x="4147" y="3234"/>
                      <a:pt x="5326" y="2626"/>
                      <a:pt x="5250" y="1751"/>
                    </a:cubicBezTo>
                    <a:lnTo>
                      <a:pt x="5250" y="1"/>
                    </a:lnTo>
                    <a:lnTo>
                      <a:pt x="4946" y="1"/>
                    </a:lnTo>
                    <a:cubicBezTo>
                      <a:pt x="4946" y="647"/>
                      <a:pt x="3881" y="1180"/>
                      <a:pt x="2625" y="1180"/>
                    </a:cubicBezTo>
                    <a:cubicBezTo>
                      <a:pt x="1370" y="1180"/>
                      <a:pt x="304" y="609"/>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4"/>
              <p:cNvSpPr/>
              <p:nvPr/>
            </p:nvSpPr>
            <p:spPr>
              <a:xfrm>
                <a:off x="1304441" y="1435080"/>
                <a:ext cx="70663" cy="39384"/>
              </a:xfrm>
              <a:custGeom>
                <a:avLst/>
                <a:gdLst/>
                <a:ahLst/>
                <a:cxnLst/>
                <a:rect l="l" t="t" r="r" b="b"/>
                <a:pathLst>
                  <a:path w="5327" h="2969" extrusionOk="0">
                    <a:moveTo>
                      <a:pt x="2663" y="305"/>
                    </a:moveTo>
                    <a:cubicBezTo>
                      <a:pt x="3957" y="305"/>
                      <a:pt x="4984" y="838"/>
                      <a:pt x="4984" y="1485"/>
                    </a:cubicBezTo>
                    <a:cubicBezTo>
                      <a:pt x="4984" y="2169"/>
                      <a:pt x="3957" y="2664"/>
                      <a:pt x="2663" y="2664"/>
                    </a:cubicBezTo>
                    <a:cubicBezTo>
                      <a:pt x="1408" y="2664"/>
                      <a:pt x="342" y="2093"/>
                      <a:pt x="342" y="1485"/>
                    </a:cubicBezTo>
                    <a:cubicBezTo>
                      <a:pt x="342" y="838"/>
                      <a:pt x="1370" y="305"/>
                      <a:pt x="2663" y="305"/>
                    </a:cubicBezTo>
                    <a:close/>
                    <a:moveTo>
                      <a:pt x="2663" y="1"/>
                    </a:moveTo>
                    <a:cubicBezTo>
                      <a:pt x="1141" y="1"/>
                      <a:pt x="0" y="686"/>
                      <a:pt x="0" y="1485"/>
                    </a:cubicBezTo>
                    <a:cubicBezTo>
                      <a:pt x="0" y="2284"/>
                      <a:pt x="1179" y="2968"/>
                      <a:pt x="2663" y="2968"/>
                    </a:cubicBezTo>
                    <a:cubicBezTo>
                      <a:pt x="4147" y="2968"/>
                      <a:pt x="5326" y="2284"/>
                      <a:pt x="5326" y="1485"/>
                    </a:cubicBezTo>
                    <a:cubicBezTo>
                      <a:pt x="5326" y="686"/>
                      <a:pt x="4185" y="1"/>
                      <a:pt x="2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4"/>
              <p:cNvSpPr/>
              <p:nvPr/>
            </p:nvSpPr>
            <p:spPr>
              <a:xfrm>
                <a:off x="1224188" y="1499177"/>
                <a:ext cx="70172" cy="42912"/>
              </a:xfrm>
              <a:custGeom>
                <a:avLst/>
                <a:gdLst/>
                <a:ahLst/>
                <a:cxnLst/>
                <a:rect l="l" t="t" r="r" b="b"/>
                <a:pathLst>
                  <a:path w="5290" h="3235" extrusionOk="0">
                    <a:moveTo>
                      <a:pt x="5023" y="685"/>
                    </a:moveTo>
                    <a:lnTo>
                      <a:pt x="5023" y="1751"/>
                    </a:lnTo>
                    <a:cubicBezTo>
                      <a:pt x="5023" y="2397"/>
                      <a:pt x="3958" y="2930"/>
                      <a:pt x="2664" y="2930"/>
                    </a:cubicBezTo>
                    <a:cubicBezTo>
                      <a:pt x="1447" y="2930"/>
                      <a:pt x="343" y="2359"/>
                      <a:pt x="343" y="1751"/>
                    </a:cubicBezTo>
                    <a:lnTo>
                      <a:pt x="343" y="685"/>
                    </a:lnTo>
                    <a:cubicBezTo>
                      <a:pt x="762" y="1180"/>
                      <a:pt x="1637" y="1446"/>
                      <a:pt x="2664" y="1446"/>
                    </a:cubicBezTo>
                    <a:cubicBezTo>
                      <a:pt x="3653" y="1446"/>
                      <a:pt x="4566" y="1180"/>
                      <a:pt x="5023" y="685"/>
                    </a:cubicBezTo>
                    <a:close/>
                    <a:moveTo>
                      <a:pt x="1" y="0"/>
                    </a:moveTo>
                    <a:lnTo>
                      <a:pt x="1" y="1751"/>
                    </a:lnTo>
                    <a:cubicBezTo>
                      <a:pt x="1" y="2549"/>
                      <a:pt x="1218" y="3234"/>
                      <a:pt x="2664" y="3234"/>
                    </a:cubicBezTo>
                    <a:cubicBezTo>
                      <a:pt x="4148" y="3234"/>
                      <a:pt x="5289" y="2549"/>
                      <a:pt x="5251" y="1751"/>
                    </a:cubicBezTo>
                    <a:lnTo>
                      <a:pt x="5251" y="0"/>
                    </a:lnTo>
                    <a:lnTo>
                      <a:pt x="4947" y="0"/>
                    </a:lnTo>
                    <a:cubicBezTo>
                      <a:pt x="4947" y="647"/>
                      <a:pt x="3920" y="1180"/>
                      <a:pt x="2626" y="1180"/>
                    </a:cubicBezTo>
                    <a:cubicBezTo>
                      <a:pt x="1371" y="1180"/>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4"/>
              <p:cNvSpPr/>
              <p:nvPr/>
            </p:nvSpPr>
            <p:spPr>
              <a:xfrm>
                <a:off x="1224188" y="1479491"/>
                <a:ext cx="70676" cy="38880"/>
              </a:xfrm>
              <a:custGeom>
                <a:avLst/>
                <a:gdLst/>
                <a:ahLst/>
                <a:cxnLst/>
                <a:rect l="l" t="t" r="r" b="b"/>
                <a:pathLst>
                  <a:path w="5328" h="2931" extrusionOk="0">
                    <a:moveTo>
                      <a:pt x="2664" y="343"/>
                    </a:moveTo>
                    <a:cubicBezTo>
                      <a:pt x="3920" y="343"/>
                      <a:pt x="4985" y="838"/>
                      <a:pt x="5023" y="1523"/>
                    </a:cubicBezTo>
                    <a:cubicBezTo>
                      <a:pt x="5023" y="2169"/>
                      <a:pt x="3958" y="2702"/>
                      <a:pt x="2664" y="2702"/>
                    </a:cubicBezTo>
                    <a:cubicBezTo>
                      <a:pt x="1447" y="2702"/>
                      <a:pt x="343" y="2131"/>
                      <a:pt x="343" y="1523"/>
                    </a:cubicBezTo>
                    <a:cubicBezTo>
                      <a:pt x="343" y="838"/>
                      <a:pt x="1371" y="343"/>
                      <a:pt x="2664" y="343"/>
                    </a:cubicBezTo>
                    <a:close/>
                    <a:moveTo>
                      <a:pt x="2664" y="1"/>
                    </a:moveTo>
                    <a:cubicBezTo>
                      <a:pt x="1142" y="1"/>
                      <a:pt x="1" y="648"/>
                      <a:pt x="1" y="1484"/>
                    </a:cubicBezTo>
                    <a:cubicBezTo>
                      <a:pt x="1" y="2283"/>
                      <a:pt x="1218" y="2930"/>
                      <a:pt x="2664" y="2930"/>
                    </a:cubicBezTo>
                    <a:cubicBezTo>
                      <a:pt x="4148" y="2930"/>
                      <a:pt x="5327" y="2283"/>
                      <a:pt x="5327" y="1484"/>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itle 2"/>
          <p:cNvSpPr>
            <a:spLocks noGrp="1"/>
          </p:cNvSpPr>
          <p:nvPr>
            <p:ph type="title" idx="2"/>
          </p:nvPr>
        </p:nvSpPr>
        <p:spPr/>
        <p:txBody>
          <a:bodyPr/>
          <a:lstStyle/>
          <a:p>
            <a:endParaRPr lang="en-US"/>
          </a:p>
        </p:txBody>
      </p:sp>
      <p:sp>
        <p:nvSpPr>
          <p:cNvPr id="4" name="Subtitle 3"/>
          <p:cNvSpPr>
            <a:spLocks noGrp="1"/>
          </p:cNvSpPr>
          <p:nvPr>
            <p:ph type="subTitle" idx="1"/>
          </p:nvPr>
        </p:nvSpPr>
        <p:spPr>
          <a:xfrm>
            <a:off x="1187450" y="4369435"/>
            <a:ext cx="5057140" cy="525145"/>
          </a:xfrm>
        </p:spPr>
        <p:txBody>
          <a:bodyPr/>
          <a:lstStyle/>
          <a:p>
            <a:pPr algn="l"/>
            <a:r>
              <a:rPr lang="en-US" sz="1200" b="1"/>
              <a:t>Table  1.1</a:t>
            </a:r>
            <a:r>
              <a:rPr lang="en-US" sz="1200"/>
              <a:t> Sample of drug review data-set used in our code.</a:t>
            </a:r>
            <a:endParaRPr lang="en-US" sz="1200"/>
          </a:p>
        </p:txBody>
      </p:sp>
      <p:pic>
        <p:nvPicPr>
          <p:cNvPr id="5" name="Picture 2"/>
          <p:cNvPicPr/>
          <p:nvPr/>
        </p:nvPicPr>
        <p:blipFill>
          <a:blip r:embed="rId1">
            <a:extLst>
              <a:ext uri="{28A0092B-C50C-407E-A947-70E740481C1C}">
                <a14:useLocalDpi xmlns:a14="http://schemas.microsoft.com/office/drawing/2010/main" val="0"/>
              </a:ext>
            </a:extLst>
          </a:blip>
          <a:stretch>
            <a:fillRect/>
          </a:stretch>
        </p:blipFill>
        <p:spPr>
          <a:xfrm>
            <a:off x="1331595" y="773430"/>
            <a:ext cx="6512560" cy="3597275"/>
          </a:xfrm>
          <a:prstGeom prst="rect">
            <a:avLst/>
          </a:prstGeom>
        </p:spPr>
      </p:pic>
      <p:grpSp>
        <p:nvGrpSpPr>
          <p:cNvPr id="905" name="Google Shape;905;p34"/>
          <p:cNvGrpSpPr/>
          <p:nvPr/>
        </p:nvGrpSpPr>
        <p:grpSpPr>
          <a:xfrm rot="300000">
            <a:off x="-572742" y="3556750"/>
            <a:ext cx="1399393" cy="841793"/>
            <a:chOff x="867399" y="1402526"/>
            <a:chExt cx="573804" cy="345195"/>
          </a:xfrm>
        </p:grpSpPr>
        <p:sp>
          <p:nvSpPr>
            <p:cNvPr id="906" name="Google Shape;906;p34"/>
            <p:cNvSpPr/>
            <p:nvPr/>
          </p:nvSpPr>
          <p:spPr>
            <a:xfrm>
              <a:off x="867399" y="1420991"/>
              <a:ext cx="573804" cy="326730"/>
            </a:xfrm>
            <a:custGeom>
              <a:avLst/>
              <a:gdLst/>
              <a:ahLst/>
              <a:cxnLst/>
              <a:rect l="l" t="t" r="r" b="b"/>
              <a:pathLst>
                <a:path w="43257" h="24631" extrusionOk="0">
                  <a:moveTo>
                    <a:pt x="12958" y="1"/>
                  </a:moveTo>
                  <a:cubicBezTo>
                    <a:pt x="12254" y="1"/>
                    <a:pt x="11583" y="147"/>
                    <a:pt x="11072" y="454"/>
                  </a:cubicBezTo>
                  <a:lnTo>
                    <a:pt x="1066" y="6198"/>
                  </a:lnTo>
                  <a:cubicBezTo>
                    <a:pt x="1" y="6883"/>
                    <a:pt x="115" y="8025"/>
                    <a:pt x="1408" y="8785"/>
                  </a:cubicBezTo>
                  <a:lnTo>
                    <a:pt x="27697" y="24003"/>
                  </a:lnTo>
                  <a:cubicBezTo>
                    <a:pt x="28446" y="24420"/>
                    <a:pt x="29367" y="24631"/>
                    <a:pt x="30234" y="24631"/>
                  </a:cubicBezTo>
                  <a:cubicBezTo>
                    <a:pt x="30951" y="24631"/>
                    <a:pt x="31631" y="24486"/>
                    <a:pt x="32148" y="24193"/>
                  </a:cubicBezTo>
                  <a:lnTo>
                    <a:pt x="42116" y="18411"/>
                  </a:lnTo>
                  <a:cubicBezTo>
                    <a:pt x="43257" y="17764"/>
                    <a:pt x="43143" y="16623"/>
                    <a:pt x="41773" y="15862"/>
                  </a:cubicBezTo>
                  <a:lnTo>
                    <a:pt x="15485" y="644"/>
                  </a:lnTo>
                  <a:cubicBezTo>
                    <a:pt x="14749" y="224"/>
                    <a:pt x="13828" y="1"/>
                    <a:pt x="12958"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4"/>
            <p:cNvSpPr/>
            <p:nvPr/>
          </p:nvSpPr>
          <p:spPr>
            <a:xfrm>
              <a:off x="888092" y="1420739"/>
              <a:ext cx="536967" cy="309963"/>
            </a:xfrm>
            <a:custGeom>
              <a:avLst/>
              <a:gdLst/>
              <a:ahLst/>
              <a:cxnLst/>
              <a:rect l="l" t="t" r="r" b="b"/>
              <a:pathLst>
                <a:path w="40480" h="23367" extrusionOk="0">
                  <a:moveTo>
                    <a:pt x="11976" y="0"/>
                  </a:moveTo>
                  <a:cubicBezTo>
                    <a:pt x="11312" y="0"/>
                    <a:pt x="10688" y="128"/>
                    <a:pt x="10234" y="397"/>
                  </a:cubicBezTo>
                  <a:lnTo>
                    <a:pt x="723" y="5875"/>
                  </a:lnTo>
                  <a:cubicBezTo>
                    <a:pt x="685" y="5913"/>
                    <a:pt x="609" y="5913"/>
                    <a:pt x="571" y="5989"/>
                  </a:cubicBezTo>
                  <a:lnTo>
                    <a:pt x="1" y="5723"/>
                  </a:lnTo>
                  <a:lnTo>
                    <a:pt x="1" y="6864"/>
                  </a:lnTo>
                  <a:lnTo>
                    <a:pt x="1" y="6978"/>
                  </a:lnTo>
                  <a:cubicBezTo>
                    <a:pt x="1" y="7435"/>
                    <a:pt x="381" y="7929"/>
                    <a:pt x="990" y="8310"/>
                  </a:cubicBezTo>
                  <a:lnTo>
                    <a:pt x="26061" y="22767"/>
                  </a:lnTo>
                  <a:cubicBezTo>
                    <a:pt x="26751" y="23164"/>
                    <a:pt x="27637" y="23366"/>
                    <a:pt x="28466" y="23366"/>
                  </a:cubicBezTo>
                  <a:cubicBezTo>
                    <a:pt x="29144" y="23366"/>
                    <a:pt x="29783" y="23231"/>
                    <a:pt x="30246" y="22957"/>
                  </a:cubicBezTo>
                  <a:lnTo>
                    <a:pt x="39757" y="17479"/>
                  </a:lnTo>
                  <a:cubicBezTo>
                    <a:pt x="40251" y="17212"/>
                    <a:pt x="40480" y="16870"/>
                    <a:pt x="40480" y="16489"/>
                  </a:cubicBezTo>
                  <a:lnTo>
                    <a:pt x="40480" y="15044"/>
                  </a:lnTo>
                  <a:lnTo>
                    <a:pt x="39605" y="15158"/>
                  </a:lnTo>
                  <a:cubicBezTo>
                    <a:pt x="39567" y="15120"/>
                    <a:pt x="39528" y="15120"/>
                    <a:pt x="39490" y="15044"/>
                  </a:cubicBezTo>
                  <a:lnTo>
                    <a:pt x="14419" y="587"/>
                  </a:lnTo>
                  <a:cubicBezTo>
                    <a:pt x="13718" y="205"/>
                    <a:pt x="12815" y="0"/>
                    <a:pt x="11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4"/>
            <p:cNvSpPr/>
            <p:nvPr/>
          </p:nvSpPr>
          <p:spPr>
            <a:xfrm>
              <a:off x="886076" y="1418975"/>
              <a:ext cx="541504" cy="313863"/>
            </a:xfrm>
            <a:custGeom>
              <a:avLst/>
              <a:gdLst/>
              <a:ahLst/>
              <a:cxnLst/>
              <a:rect l="l" t="t" r="r" b="b"/>
              <a:pathLst>
                <a:path w="40822" h="23661" extrusionOk="0">
                  <a:moveTo>
                    <a:pt x="12152" y="339"/>
                  </a:moveTo>
                  <a:cubicBezTo>
                    <a:pt x="12955" y="339"/>
                    <a:pt x="13805" y="532"/>
                    <a:pt x="14457" y="910"/>
                  </a:cubicBezTo>
                  <a:lnTo>
                    <a:pt x="39528" y="15367"/>
                  </a:lnTo>
                  <a:cubicBezTo>
                    <a:pt x="39566" y="15443"/>
                    <a:pt x="39604" y="15443"/>
                    <a:pt x="39680" y="15481"/>
                  </a:cubicBezTo>
                  <a:lnTo>
                    <a:pt x="39719" y="15519"/>
                  </a:lnTo>
                  <a:lnTo>
                    <a:pt x="40479" y="15443"/>
                  </a:lnTo>
                  <a:lnTo>
                    <a:pt x="40479" y="16622"/>
                  </a:lnTo>
                  <a:lnTo>
                    <a:pt x="40479" y="16660"/>
                  </a:lnTo>
                  <a:cubicBezTo>
                    <a:pt x="40479" y="17003"/>
                    <a:pt x="40251" y="17269"/>
                    <a:pt x="39871" y="17535"/>
                  </a:cubicBezTo>
                  <a:lnTo>
                    <a:pt x="30360" y="22976"/>
                  </a:lnTo>
                  <a:cubicBezTo>
                    <a:pt x="29874" y="23236"/>
                    <a:pt x="29238" y="23370"/>
                    <a:pt x="28575" y="23370"/>
                  </a:cubicBezTo>
                  <a:cubicBezTo>
                    <a:pt x="27783" y="23370"/>
                    <a:pt x="26951" y="23179"/>
                    <a:pt x="26289" y="22786"/>
                  </a:cubicBezTo>
                  <a:lnTo>
                    <a:pt x="1256" y="8329"/>
                  </a:lnTo>
                  <a:cubicBezTo>
                    <a:pt x="685" y="8024"/>
                    <a:pt x="305" y="7530"/>
                    <a:pt x="305" y="7111"/>
                  </a:cubicBezTo>
                  <a:lnTo>
                    <a:pt x="305" y="7073"/>
                  </a:lnTo>
                  <a:lnTo>
                    <a:pt x="305" y="6160"/>
                  </a:lnTo>
                  <a:lnTo>
                    <a:pt x="723" y="6350"/>
                  </a:lnTo>
                  <a:lnTo>
                    <a:pt x="761" y="6312"/>
                  </a:lnTo>
                  <a:cubicBezTo>
                    <a:pt x="799" y="6236"/>
                    <a:pt x="875" y="6236"/>
                    <a:pt x="913" y="6198"/>
                  </a:cubicBezTo>
                  <a:lnTo>
                    <a:pt x="10424" y="720"/>
                  </a:lnTo>
                  <a:cubicBezTo>
                    <a:pt x="10884" y="465"/>
                    <a:pt x="11503" y="339"/>
                    <a:pt x="12152" y="339"/>
                  </a:cubicBezTo>
                  <a:close/>
                  <a:moveTo>
                    <a:pt x="12194" y="1"/>
                  </a:moveTo>
                  <a:cubicBezTo>
                    <a:pt x="11493" y="1"/>
                    <a:pt x="10825" y="147"/>
                    <a:pt x="10348" y="454"/>
                  </a:cubicBezTo>
                  <a:lnTo>
                    <a:pt x="837" y="5932"/>
                  </a:lnTo>
                  <a:cubicBezTo>
                    <a:pt x="761" y="5932"/>
                    <a:pt x="761" y="5970"/>
                    <a:pt x="723" y="5970"/>
                  </a:cubicBezTo>
                  <a:lnTo>
                    <a:pt x="0" y="5666"/>
                  </a:lnTo>
                  <a:lnTo>
                    <a:pt x="0" y="6997"/>
                  </a:lnTo>
                  <a:lnTo>
                    <a:pt x="0" y="7111"/>
                  </a:lnTo>
                  <a:lnTo>
                    <a:pt x="0" y="7187"/>
                  </a:lnTo>
                  <a:cubicBezTo>
                    <a:pt x="38" y="7720"/>
                    <a:pt x="495" y="8215"/>
                    <a:pt x="1104" y="8595"/>
                  </a:cubicBezTo>
                  <a:lnTo>
                    <a:pt x="26099" y="23052"/>
                  </a:lnTo>
                  <a:cubicBezTo>
                    <a:pt x="26822" y="23470"/>
                    <a:pt x="27735" y="23661"/>
                    <a:pt x="28572" y="23661"/>
                  </a:cubicBezTo>
                  <a:cubicBezTo>
                    <a:pt x="29294" y="23661"/>
                    <a:pt x="30017" y="23508"/>
                    <a:pt x="30550" y="23242"/>
                  </a:cubicBezTo>
                  <a:lnTo>
                    <a:pt x="40061" y="17764"/>
                  </a:lnTo>
                  <a:cubicBezTo>
                    <a:pt x="40479" y="17535"/>
                    <a:pt x="40784" y="17155"/>
                    <a:pt x="40822" y="16775"/>
                  </a:cubicBezTo>
                  <a:lnTo>
                    <a:pt x="40822" y="15063"/>
                  </a:lnTo>
                  <a:lnTo>
                    <a:pt x="39833" y="15139"/>
                  </a:lnTo>
                  <a:cubicBezTo>
                    <a:pt x="39833" y="15139"/>
                    <a:pt x="39757" y="15101"/>
                    <a:pt x="39719" y="15101"/>
                  </a:cubicBezTo>
                  <a:lnTo>
                    <a:pt x="14647" y="644"/>
                  </a:lnTo>
                  <a:cubicBezTo>
                    <a:pt x="13975" y="224"/>
                    <a:pt x="13059" y="1"/>
                    <a:pt x="12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4"/>
            <p:cNvSpPr/>
            <p:nvPr/>
          </p:nvSpPr>
          <p:spPr>
            <a:xfrm>
              <a:off x="883052" y="1405086"/>
              <a:ext cx="547062" cy="309963"/>
            </a:xfrm>
            <a:custGeom>
              <a:avLst/>
              <a:gdLst/>
              <a:ahLst/>
              <a:cxnLst/>
              <a:rect l="l" t="t" r="r" b="b"/>
              <a:pathLst>
                <a:path w="41241" h="23367" extrusionOk="0">
                  <a:moveTo>
                    <a:pt x="12372" y="1"/>
                  </a:moveTo>
                  <a:cubicBezTo>
                    <a:pt x="11711" y="1"/>
                    <a:pt x="11085" y="129"/>
                    <a:pt x="10614" y="397"/>
                  </a:cubicBezTo>
                  <a:lnTo>
                    <a:pt x="1103" y="5876"/>
                  </a:lnTo>
                  <a:cubicBezTo>
                    <a:pt x="0" y="6484"/>
                    <a:pt x="152" y="7588"/>
                    <a:pt x="1370" y="8311"/>
                  </a:cubicBezTo>
                  <a:lnTo>
                    <a:pt x="26441" y="22767"/>
                  </a:lnTo>
                  <a:cubicBezTo>
                    <a:pt x="27131" y="23165"/>
                    <a:pt x="27994" y="23367"/>
                    <a:pt x="28815" y="23367"/>
                  </a:cubicBezTo>
                  <a:cubicBezTo>
                    <a:pt x="29486" y="23367"/>
                    <a:pt x="30129" y="23232"/>
                    <a:pt x="30626" y="22958"/>
                  </a:cubicBezTo>
                  <a:lnTo>
                    <a:pt x="40137" y="17479"/>
                  </a:lnTo>
                  <a:cubicBezTo>
                    <a:pt x="41240" y="16870"/>
                    <a:pt x="41088" y="15767"/>
                    <a:pt x="39870" y="15044"/>
                  </a:cubicBezTo>
                  <a:lnTo>
                    <a:pt x="14799" y="588"/>
                  </a:lnTo>
                  <a:cubicBezTo>
                    <a:pt x="14098" y="205"/>
                    <a:pt x="13207" y="1"/>
                    <a:pt x="12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4"/>
            <p:cNvSpPr/>
            <p:nvPr/>
          </p:nvSpPr>
          <p:spPr>
            <a:xfrm>
              <a:off x="886076" y="1402526"/>
              <a:ext cx="541504" cy="314672"/>
            </a:xfrm>
            <a:custGeom>
              <a:avLst/>
              <a:gdLst/>
              <a:ahLst/>
              <a:cxnLst/>
              <a:rect l="l" t="t" r="r" b="b"/>
              <a:pathLst>
                <a:path w="40822" h="23722" extrusionOk="0">
                  <a:moveTo>
                    <a:pt x="12175" y="324"/>
                  </a:moveTo>
                  <a:cubicBezTo>
                    <a:pt x="12973" y="324"/>
                    <a:pt x="13848" y="514"/>
                    <a:pt x="14495" y="971"/>
                  </a:cubicBezTo>
                  <a:lnTo>
                    <a:pt x="39566" y="15428"/>
                  </a:lnTo>
                  <a:cubicBezTo>
                    <a:pt x="40213" y="15770"/>
                    <a:pt x="40517" y="16227"/>
                    <a:pt x="40517" y="16683"/>
                  </a:cubicBezTo>
                  <a:cubicBezTo>
                    <a:pt x="40517" y="16987"/>
                    <a:pt x="40289" y="17330"/>
                    <a:pt x="39871" y="17558"/>
                  </a:cubicBezTo>
                  <a:lnTo>
                    <a:pt x="30360" y="23036"/>
                  </a:lnTo>
                  <a:cubicBezTo>
                    <a:pt x="29874" y="23297"/>
                    <a:pt x="29238" y="23430"/>
                    <a:pt x="28575" y="23430"/>
                  </a:cubicBezTo>
                  <a:cubicBezTo>
                    <a:pt x="27783" y="23430"/>
                    <a:pt x="26951" y="23240"/>
                    <a:pt x="26289" y="22846"/>
                  </a:cubicBezTo>
                  <a:lnTo>
                    <a:pt x="1180" y="8313"/>
                  </a:lnTo>
                  <a:cubicBezTo>
                    <a:pt x="571" y="7971"/>
                    <a:pt x="229" y="7476"/>
                    <a:pt x="229" y="7058"/>
                  </a:cubicBezTo>
                  <a:cubicBezTo>
                    <a:pt x="229" y="6715"/>
                    <a:pt x="495" y="6411"/>
                    <a:pt x="913" y="6145"/>
                  </a:cubicBezTo>
                  <a:lnTo>
                    <a:pt x="10424" y="705"/>
                  </a:lnTo>
                  <a:cubicBezTo>
                    <a:pt x="10881" y="438"/>
                    <a:pt x="11528" y="324"/>
                    <a:pt x="12175" y="324"/>
                  </a:cubicBezTo>
                  <a:close/>
                  <a:moveTo>
                    <a:pt x="12218" y="1"/>
                  </a:moveTo>
                  <a:cubicBezTo>
                    <a:pt x="11508" y="1"/>
                    <a:pt x="10831" y="145"/>
                    <a:pt x="10348" y="438"/>
                  </a:cubicBezTo>
                  <a:lnTo>
                    <a:pt x="837" y="5917"/>
                  </a:lnTo>
                  <a:cubicBezTo>
                    <a:pt x="305" y="6221"/>
                    <a:pt x="0" y="6639"/>
                    <a:pt x="0" y="7096"/>
                  </a:cubicBezTo>
                  <a:cubicBezTo>
                    <a:pt x="0" y="7667"/>
                    <a:pt x="381" y="8237"/>
                    <a:pt x="1104" y="8618"/>
                  </a:cubicBezTo>
                  <a:lnTo>
                    <a:pt x="26099" y="23074"/>
                  </a:lnTo>
                  <a:cubicBezTo>
                    <a:pt x="26822" y="23531"/>
                    <a:pt x="27735" y="23721"/>
                    <a:pt x="28572" y="23721"/>
                  </a:cubicBezTo>
                  <a:cubicBezTo>
                    <a:pt x="29294" y="23721"/>
                    <a:pt x="30017" y="23569"/>
                    <a:pt x="30512" y="23265"/>
                  </a:cubicBezTo>
                  <a:lnTo>
                    <a:pt x="40023" y="17824"/>
                  </a:lnTo>
                  <a:cubicBezTo>
                    <a:pt x="40517" y="17520"/>
                    <a:pt x="40822" y="17102"/>
                    <a:pt x="40822" y="16607"/>
                  </a:cubicBezTo>
                  <a:cubicBezTo>
                    <a:pt x="40822" y="16036"/>
                    <a:pt x="40441" y="15466"/>
                    <a:pt x="39719" y="15085"/>
                  </a:cubicBezTo>
                  <a:lnTo>
                    <a:pt x="14647" y="628"/>
                  </a:lnTo>
                  <a:cubicBezTo>
                    <a:pt x="13981" y="212"/>
                    <a:pt x="13076" y="1"/>
                    <a:pt x="12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4"/>
            <p:cNvSpPr/>
            <p:nvPr/>
          </p:nvSpPr>
          <p:spPr>
            <a:xfrm>
              <a:off x="1015264" y="1528942"/>
              <a:ext cx="47953" cy="29793"/>
            </a:xfrm>
            <a:custGeom>
              <a:avLst/>
              <a:gdLst/>
              <a:ahLst/>
              <a:cxnLst/>
              <a:rect l="l" t="t" r="r" b="b"/>
              <a:pathLst>
                <a:path w="3615" h="2246" extrusionOk="0">
                  <a:moveTo>
                    <a:pt x="1" y="1"/>
                  </a:moveTo>
                  <a:lnTo>
                    <a:pt x="1" y="1294"/>
                  </a:lnTo>
                  <a:cubicBezTo>
                    <a:pt x="1" y="1827"/>
                    <a:pt x="838" y="2245"/>
                    <a:pt x="1827" y="2245"/>
                  </a:cubicBezTo>
                  <a:cubicBezTo>
                    <a:pt x="2816" y="2245"/>
                    <a:pt x="3615" y="1827"/>
                    <a:pt x="3615" y="1294"/>
                  </a:cubicBezTo>
                  <a:lnTo>
                    <a:pt x="3615" y="1"/>
                  </a:lnTo>
                  <a:cubicBezTo>
                    <a:pt x="3615" y="533"/>
                    <a:pt x="2816"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4"/>
            <p:cNvSpPr/>
            <p:nvPr/>
          </p:nvSpPr>
          <p:spPr>
            <a:xfrm>
              <a:off x="1015264" y="1515823"/>
              <a:ext cx="47953" cy="25243"/>
            </a:xfrm>
            <a:custGeom>
              <a:avLst/>
              <a:gdLst/>
              <a:ahLst/>
              <a:cxnLst/>
              <a:rect l="l" t="t" r="r" b="b"/>
              <a:pathLst>
                <a:path w="3615" h="1903" extrusionOk="0">
                  <a:moveTo>
                    <a:pt x="1827" y="1"/>
                  </a:moveTo>
                  <a:cubicBezTo>
                    <a:pt x="838" y="1"/>
                    <a:pt x="1" y="419"/>
                    <a:pt x="1" y="952"/>
                  </a:cubicBezTo>
                  <a:cubicBezTo>
                    <a:pt x="1" y="1484"/>
                    <a:pt x="838" y="1903"/>
                    <a:pt x="1827" y="1903"/>
                  </a:cubicBezTo>
                  <a:cubicBezTo>
                    <a:pt x="2816" y="1903"/>
                    <a:pt x="3615" y="1484"/>
                    <a:pt x="3615" y="952"/>
                  </a:cubicBezTo>
                  <a:cubicBezTo>
                    <a:pt x="3615" y="495"/>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4"/>
            <p:cNvSpPr/>
            <p:nvPr/>
          </p:nvSpPr>
          <p:spPr>
            <a:xfrm>
              <a:off x="1023342" y="1442149"/>
              <a:ext cx="47449" cy="29780"/>
            </a:xfrm>
            <a:custGeom>
              <a:avLst/>
              <a:gdLst/>
              <a:ahLst/>
              <a:cxnLst/>
              <a:rect l="l" t="t" r="r" b="b"/>
              <a:pathLst>
                <a:path w="3577" h="2245" extrusionOk="0">
                  <a:moveTo>
                    <a:pt x="0" y="0"/>
                  </a:moveTo>
                  <a:lnTo>
                    <a:pt x="0" y="1294"/>
                  </a:lnTo>
                  <a:cubicBezTo>
                    <a:pt x="0" y="1788"/>
                    <a:pt x="799" y="2245"/>
                    <a:pt x="1788" y="2245"/>
                  </a:cubicBezTo>
                  <a:cubicBezTo>
                    <a:pt x="2778" y="2245"/>
                    <a:pt x="3577" y="1788"/>
                    <a:pt x="3577" y="1294"/>
                  </a:cubicBezTo>
                  <a:lnTo>
                    <a:pt x="3577" y="0"/>
                  </a:lnTo>
                  <a:cubicBezTo>
                    <a:pt x="3577" y="495"/>
                    <a:pt x="2778" y="951"/>
                    <a:pt x="1788" y="951"/>
                  </a:cubicBezTo>
                  <a:cubicBezTo>
                    <a:pt x="799" y="951"/>
                    <a:pt x="0" y="49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4"/>
            <p:cNvSpPr/>
            <p:nvPr/>
          </p:nvSpPr>
          <p:spPr>
            <a:xfrm>
              <a:off x="1023342" y="1429534"/>
              <a:ext cx="47449" cy="25243"/>
            </a:xfrm>
            <a:custGeom>
              <a:avLst/>
              <a:gdLst/>
              <a:ahLst/>
              <a:cxnLst/>
              <a:rect l="l" t="t" r="r" b="b"/>
              <a:pathLst>
                <a:path w="3577" h="1903" extrusionOk="0">
                  <a:moveTo>
                    <a:pt x="1788" y="0"/>
                  </a:moveTo>
                  <a:cubicBezTo>
                    <a:pt x="799" y="0"/>
                    <a:pt x="0" y="419"/>
                    <a:pt x="0" y="951"/>
                  </a:cubicBezTo>
                  <a:cubicBezTo>
                    <a:pt x="0" y="1446"/>
                    <a:pt x="799" y="1902"/>
                    <a:pt x="1788" y="1902"/>
                  </a:cubicBezTo>
                  <a:cubicBezTo>
                    <a:pt x="2778" y="1902"/>
                    <a:pt x="3577" y="1446"/>
                    <a:pt x="3577" y="951"/>
                  </a:cubicBezTo>
                  <a:cubicBezTo>
                    <a:pt x="3577" y="419"/>
                    <a:pt x="2778"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4"/>
            <p:cNvSpPr/>
            <p:nvPr/>
          </p:nvSpPr>
          <p:spPr>
            <a:xfrm>
              <a:off x="942094" y="1486560"/>
              <a:ext cx="47953" cy="29780"/>
            </a:xfrm>
            <a:custGeom>
              <a:avLst/>
              <a:gdLst/>
              <a:ahLst/>
              <a:cxnLst/>
              <a:rect l="l" t="t" r="r" b="b"/>
              <a:pathLst>
                <a:path w="3615" h="2245" extrusionOk="0">
                  <a:moveTo>
                    <a:pt x="0" y="0"/>
                  </a:moveTo>
                  <a:lnTo>
                    <a:pt x="0" y="1294"/>
                  </a:lnTo>
                  <a:cubicBezTo>
                    <a:pt x="0" y="1826"/>
                    <a:pt x="837" y="2245"/>
                    <a:pt x="1826" y="2245"/>
                  </a:cubicBezTo>
                  <a:cubicBezTo>
                    <a:pt x="2816" y="2245"/>
                    <a:pt x="3614" y="1826"/>
                    <a:pt x="3614" y="1294"/>
                  </a:cubicBezTo>
                  <a:lnTo>
                    <a:pt x="3614" y="0"/>
                  </a:lnTo>
                  <a:cubicBezTo>
                    <a:pt x="3614" y="533"/>
                    <a:pt x="2816"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4"/>
            <p:cNvSpPr/>
            <p:nvPr/>
          </p:nvSpPr>
          <p:spPr>
            <a:xfrm>
              <a:off x="942094" y="1473428"/>
              <a:ext cx="47953" cy="25257"/>
            </a:xfrm>
            <a:custGeom>
              <a:avLst/>
              <a:gdLst/>
              <a:ahLst/>
              <a:cxnLst/>
              <a:rect l="l" t="t" r="r" b="b"/>
              <a:pathLst>
                <a:path w="3615" h="1904" extrusionOk="0">
                  <a:moveTo>
                    <a:pt x="1826" y="1"/>
                  </a:moveTo>
                  <a:cubicBezTo>
                    <a:pt x="837" y="1"/>
                    <a:pt x="0" y="457"/>
                    <a:pt x="0" y="952"/>
                  </a:cubicBezTo>
                  <a:cubicBezTo>
                    <a:pt x="0" y="1485"/>
                    <a:pt x="837" y="1903"/>
                    <a:pt x="1826" y="1903"/>
                  </a:cubicBezTo>
                  <a:cubicBezTo>
                    <a:pt x="2816" y="1903"/>
                    <a:pt x="3614" y="1485"/>
                    <a:pt x="3614" y="952"/>
                  </a:cubicBezTo>
                  <a:cubicBezTo>
                    <a:pt x="3614" y="419"/>
                    <a:pt x="2816" y="1"/>
                    <a:pt x="18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4"/>
            <p:cNvSpPr/>
            <p:nvPr/>
          </p:nvSpPr>
          <p:spPr>
            <a:xfrm>
              <a:off x="1096008" y="1484531"/>
              <a:ext cx="47953" cy="29289"/>
            </a:xfrm>
            <a:custGeom>
              <a:avLst/>
              <a:gdLst/>
              <a:ahLst/>
              <a:cxnLst/>
              <a:rect l="l" t="t" r="r" b="b"/>
              <a:pathLst>
                <a:path w="3615" h="2208" extrusionOk="0">
                  <a:moveTo>
                    <a:pt x="1" y="1"/>
                  </a:moveTo>
                  <a:lnTo>
                    <a:pt x="1" y="1256"/>
                  </a:lnTo>
                  <a:cubicBezTo>
                    <a:pt x="1" y="1789"/>
                    <a:pt x="838" y="2207"/>
                    <a:pt x="1827" y="2207"/>
                  </a:cubicBezTo>
                  <a:cubicBezTo>
                    <a:pt x="2816" y="2207"/>
                    <a:pt x="3615" y="1789"/>
                    <a:pt x="3615" y="1256"/>
                  </a:cubicBezTo>
                  <a:lnTo>
                    <a:pt x="3615" y="1"/>
                  </a:lnTo>
                  <a:cubicBezTo>
                    <a:pt x="3615" y="495"/>
                    <a:pt x="2816" y="952"/>
                    <a:pt x="1827" y="952"/>
                  </a:cubicBezTo>
                  <a:cubicBezTo>
                    <a:pt x="838"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4"/>
            <p:cNvSpPr/>
            <p:nvPr/>
          </p:nvSpPr>
          <p:spPr>
            <a:xfrm>
              <a:off x="1096008" y="1471915"/>
              <a:ext cx="47953" cy="25243"/>
            </a:xfrm>
            <a:custGeom>
              <a:avLst/>
              <a:gdLst/>
              <a:ahLst/>
              <a:cxnLst/>
              <a:rect l="l" t="t" r="r" b="b"/>
              <a:pathLst>
                <a:path w="3615" h="1903" extrusionOk="0">
                  <a:moveTo>
                    <a:pt x="1827" y="1"/>
                  </a:moveTo>
                  <a:cubicBezTo>
                    <a:pt x="838" y="1"/>
                    <a:pt x="1" y="419"/>
                    <a:pt x="1" y="952"/>
                  </a:cubicBezTo>
                  <a:cubicBezTo>
                    <a:pt x="1" y="1446"/>
                    <a:pt x="838" y="1903"/>
                    <a:pt x="1827" y="1903"/>
                  </a:cubicBezTo>
                  <a:cubicBezTo>
                    <a:pt x="2816" y="1903"/>
                    <a:pt x="3615" y="1446"/>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4"/>
            <p:cNvSpPr/>
            <p:nvPr/>
          </p:nvSpPr>
          <p:spPr>
            <a:xfrm>
              <a:off x="1169191" y="1524405"/>
              <a:ext cx="47953" cy="29780"/>
            </a:xfrm>
            <a:custGeom>
              <a:avLst/>
              <a:gdLst/>
              <a:ahLst/>
              <a:cxnLst/>
              <a:rect l="l" t="t" r="r" b="b"/>
              <a:pathLst>
                <a:path w="3615" h="2245" extrusionOk="0">
                  <a:moveTo>
                    <a:pt x="0" y="0"/>
                  </a:moveTo>
                  <a:lnTo>
                    <a:pt x="0" y="1294"/>
                  </a:lnTo>
                  <a:cubicBezTo>
                    <a:pt x="0" y="1826"/>
                    <a:pt x="837" y="2245"/>
                    <a:pt x="1826" y="2245"/>
                  </a:cubicBezTo>
                  <a:cubicBezTo>
                    <a:pt x="2815" y="2245"/>
                    <a:pt x="3614" y="1826"/>
                    <a:pt x="3614" y="1294"/>
                  </a:cubicBezTo>
                  <a:lnTo>
                    <a:pt x="3614" y="0"/>
                  </a:lnTo>
                  <a:cubicBezTo>
                    <a:pt x="3614" y="533"/>
                    <a:pt x="2815" y="951"/>
                    <a:pt x="1826" y="951"/>
                  </a:cubicBezTo>
                  <a:cubicBezTo>
                    <a:pt x="837"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4"/>
            <p:cNvSpPr/>
            <p:nvPr/>
          </p:nvSpPr>
          <p:spPr>
            <a:xfrm>
              <a:off x="1169191" y="1511790"/>
              <a:ext cx="47953" cy="25243"/>
            </a:xfrm>
            <a:custGeom>
              <a:avLst/>
              <a:gdLst/>
              <a:ahLst/>
              <a:cxnLst/>
              <a:rect l="l" t="t" r="r" b="b"/>
              <a:pathLst>
                <a:path w="3615" h="1903" extrusionOk="0">
                  <a:moveTo>
                    <a:pt x="1826" y="0"/>
                  </a:moveTo>
                  <a:cubicBezTo>
                    <a:pt x="837" y="0"/>
                    <a:pt x="0" y="457"/>
                    <a:pt x="0" y="951"/>
                  </a:cubicBezTo>
                  <a:cubicBezTo>
                    <a:pt x="0" y="1484"/>
                    <a:pt x="837" y="1902"/>
                    <a:pt x="1826" y="1902"/>
                  </a:cubicBezTo>
                  <a:cubicBezTo>
                    <a:pt x="2815" y="1902"/>
                    <a:pt x="3614" y="1484"/>
                    <a:pt x="3614" y="951"/>
                  </a:cubicBezTo>
                  <a:cubicBezTo>
                    <a:pt x="3614" y="457"/>
                    <a:pt x="2815" y="0"/>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4"/>
            <p:cNvSpPr/>
            <p:nvPr/>
          </p:nvSpPr>
          <p:spPr>
            <a:xfrm>
              <a:off x="1089455" y="1569320"/>
              <a:ext cx="47953" cy="29780"/>
            </a:xfrm>
            <a:custGeom>
              <a:avLst/>
              <a:gdLst/>
              <a:ahLst/>
              <a:cxnLst/>
              <a:rect l="l" t="t" r="r" b="b"/>
              <a:pathLst>
                <a:path w="3615" h="2245" extrusionOk="0">
                  <a:moveTo>
                    <a:pt x="0" y="0"/>
                  </a:moveTo>
                  <a:lnTo>
                    <a:pt x="0" y="1294"/>
                  </a:lnTo>
                  <a:cubicBezTo>
                    <a:pt x="0" y="1826"/>
                    <a:pt x="799" y="2245"/>
                    <a:pt x="1788" y="2245"/>
                  </a:cubicBezTo>
                  <a:cubicBezTo>
                    <a:pt x="2777" y="2245"/>
                    <a:pt x="3614" y="1826"/>
                    <a:pt x="3614" y="1294"/>
                  </a:cubicBezTo>
                  <a:lnTo>
                    <a:pt x="3614" y="0"/>
                  </a:lnTo>
                  <a:cubicBezTo>
                    <a:pt x="3538" y="533"/>
                    <a:pt x="2739" y="951"/>
                    <a:pt x="1788" y="951"/>
                  </a:cubicBezTo>
                  <a:cubicBezTo>
                    <a:pt x="799" y="951"/>
                    <a:pt x="0" y="53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4"/>
            <p:cNvSpPr/>
            <p:nvPr/>
          </p:nvSpPr>
          <p:spPr>
            <a:xfrm>
              <a:off x="1089455" y="1556201"/>
              <a:ext cx="47953" cy="25243"/>
            </a:xfrm>
            <a:custGeom>
              <a:avLst/>
              <a:gdLst/>
              <a:ahLst/>
              <a:cxnLst/>
              <a:rect l="l" t="t" r="r" b="b"/>
              <a:pathLst>
                <a:path w="3615" h="1903" extrusionOk="0">
                  <a:moveTo>
                    <a:pt x="1788" y="0"/>
                  </a:moveTo>
                  <a:cubicBezTo>
                    <a:pt x="799" y="0"/>
                    <a:pt x="0" y="419"/>
                    <a:pt x="0" y="951"/>
                  </a:cubicBezTo>
                  <a:cubicBezTo>
                    <a:pt x="0" y="1484"/>
                    <a:pt x="799" y="1902"/>
                    <a:pt x="1788" y="1902"/>
                  </a:cubicBezTo>
                  <a:cubicBezTo>
                    <a:pt x="2777" y="1902"/>
                    <a:pt x="3614" y="1484"/>
                    <a:pt x="3614" y="951"/>
                  </a:cubicBezTo>
                  <a:cubicBezTo>
                    <a:pt x="3538" y="419"/>
                    <a:pt x="2739" y="0"/>
                    <a:pt x="1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4"/>
            <p:cNvSpPr/>
            <p:nvPr/>
          </p:nvSpPr>
          <p:spPr>
            <a:xfrm>
              <a:off x="1242361" y="1566800"/>
              <a:ext cx="47953" cy="29780"/>
            </a:xfrm>
            <a:custGeom>
              <a:avLst/>
              <a:gdLst/>
              <a:ahLst/>
              <a:cxnLst/>
              <a:rect l="l" t="t" r="r" b="b"/>
              <a:pathLst>
                <a:path w="3615" h="2245" extrusionOk="0">
                  <a:moveTo>
                    <a:pt x="1" y="0"/>
                  </a:moveTo>
                  <a:lnTo>
                    <a:pt x="1" y="1294"/>
                  </a:lnTo>
                  <a:cubicBezTo>
                    <a:pt x="1" y="1826"/>
                    <a:pt x="838" y="2245"/>
                    <a:pt x="1827" y="2245"/>
                  </a:cubicBezTo>
                  <a:cubicBezTo>
                    <a:pt x="2816" y="2245"/>
                    <a:pt x="3615" y="1826"/>
                    <a:pt x="3615" y="1294"/>
                  </a:cubicBezTo>
                  <a:lnTo>
                    <a:pt x="3615" y="0"/>
                  </a:lnTo>
                  <a:cubicBezTo>
                    <a:pt x="3615" y="533"/>
                    <a:pt x="2816" y="951"/>
                    <a:pt x="1827" y="951"/>
                  </a:cubicBezTo>
                  <a:cubicBezTo>
                    <a:pt x="838" y="951"/>
                    <a:pt x="1" y="53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4"/>
            <p:cNvSpPr/>
            <p:nvPr/>
          </p:nvSpPr>
          <p:spPr>
            <a:xfrm>
              <a:off x="1242361" y="1554172"/>
              <a:ext cx="47953" cy="25257"/>
            </a:xfrm>
            <a:custGeom>
              <a:avLst/>
              <a:gdLst/>
              <a:ahLst/>
              <a:cxnLst/>
              <a:rect l="l" t="t" r="r" b="b"/>
              <a:pathLst>
                <a:path w="3615" h="1904" extrusionOk="0">
                  <a:moveTo>
                    <a:pt x="1827" y="1"/>
                  </a:moveTo>
                  <a:cubicBezTo>
                    <a:pt x="838" y="1"/>
                    <a:pt x="1" y="419"/>
                    <a:pt x="1" y="952"/>
                  </a:cubicBezTo>
                  <a:cubicBezTo>
                    <a:pt x="1" y="1485"/>
                    <a:pt x="838" y="1903"/>
                    <a:pt x="1827" y="1903"/>
                  </a:cubicBezTo>
                  <a:cubicBezTo>
                    <a:pt x="2816" y="1903"/>
                    <a:pt x="3615" y="1485"/>
                    <a:pt x="3615" y="952"/>
                  </a:cubicBezTo>
                  <a:cubicBezTo>
                    <a:pt x="3615"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4"/>
            <p:cNvSpPr/>
            <p:nvPr/>
          </p:nvSpPr>
          <p:spPr>
            <a:xfrm>
              <a:off x="1162625" y="1611702"/>
              <a:ext cx="47953" cy="29793"/>
            </a:xfrm>
            <a:custGeom>
              <a:avLst/>
              <a:gdLst/>
              <a:ahLst/>
              <a:cxnLst/>
              <a:rect l="l" t="t" r="r" b="b"/>
              <a:pathLst>
                <a:path w="3615" h="2246" extrusionOk="0">
                  <a:moveTo>
                    <a:pt x="1" y="1"/>
                  </a:moveTo>
                  <a:lnTo>
                    <a:pt x="1" y="1294"/>
                  </a:lnTo>
                  <a:cubicBezTo>
                    <a:pt x="1" y="1827"/>
                    <a:pt x="800" y="2246"/>
                    <a:pt x="1789" y="2246"/>
                  </a:cubicBezTo>
                  <a:cubicBezTo>
                    <a:pt x="2816" y="2246"/>
                    <a:pt x="3615" y="1827"/>
                    <a:pt x="3615" y="1294"/>
                  </a:cubicBezTo>
                  <a:lnTo>
                    <a:pt x="3615" y="1"/>
                  </a:lnTo>
                  <a:cubicBezTo>
                    <a:pt x="3539" y="534"/>
                    <a:pt x="2778" y="952"/>
                    <a:pt x="1789" y="952"/>
                  </a:cubicBezTo>
                  <a:cubicBezTo>
                    <a:pt x="800" y="952"/>
                    <a:pt x="1" y="53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4"/>
            <p:cNvSpPr/>
            <p:nvPr/>
          </p:nvSpPr>
          <p:spPr>
            <a:xfrm>
              <a:off x="1162625" y="1598583"/>
              <a:ext cx="47953" cy="25257"/>
            </a:xfrm>
            <a:custGeom>
              <a:avLst/>
              <a:gdLst/>
              <a:ahLst/>
              <a:cxnLst/>
              <a:rect l="l" t="t" r="r" b="b"/>
              <a:pathLst>
                <a:path w="3615" h="1904" extrusionOk="0">
                  <a:moveTo>
                    <a:pt x="1789" y="1"/>
                  </a:moveTo>
                  <a:cubicBezTo>
                    <a:pt x="800" y="1"/>
                    <a:pt x="1" y="419"/>
                    <a:pt x="1" y="952"/>
                  </a:cubicBezTo>
                  <a:cubicBezTo>
                    <a:pt x="1" y="1447"/>
                    <a:pt x="800" y="1903"/>
                    <a:pt x="1789" y="1903"/>
                  </a:cubicBezTo>
                  <a:cubicBezTo>
                    <a:pt x="2816" y="1903"/>
                    <a:pt x="3615" y="1447"/>
                    <a:pt x="3615" y="952"/>
                  </a:cubicBezTo>
                  <a:cubicBezTo>
                    <a:pt x="3539" y="419"/>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4"/>
            <p:cNvSpPr/>
            <p:nvPr/>
          </p:nvSpPr>
          <p:spPr>
            <a:xfrm>
              <a:off x="1315530" y="1609182"/>
              <a:ext cx="47980" cy="29793"/>
            </a:xfrm>
            <a:custGeom>
              <a:avLst/>
              <a:gdLst/>
              <a:ahLst/>
              <a:cxnLst/>
              <a:rect l="l" t="t" r="r" b="b"/>
              <a:pathLst>
                <a:path w="3617" h="2246" extrusionOk="0">
                  <a:moveTo>
                    <a:pt x="1" y="1"/>
                  </a:moveTo>
                  <a:lnTo>
                    <a:pt x="1" y="1"/>
                  </a:lnTo>
                  <a:cubicBezTo>
                    <a:pt x="1" y="1"/>
                    <a:pt x="1" y="1"/>
                    <a:pt x="1" y="1"/>
                  </a:cubicBezTo>
                  <a:close/>
                  <a:moveTo>
                    <a:pt x="3615" y="1"/>
                  </a:moveTo>
                  <a:lnTo>
                    <a:pt x="3615" y="70"/>
                  </a:lnTo>
                  <a:lnTo>
                    <a:pt x="3615" y="70"/>
                  </a:lnTo>
                  <a:cubicBezTo>
                    <a:pt x="3617" y="47"/>
                    <a:pt x="3617" y="24"/>
                    <a:pt x="3615" y="1"/>
                  </a:cubicBezTo>
                  <a:close/>
                  <a:moveTo>
                    <a:pt x="1" y="1"/>
                  </a:moveTo>
                  <a:lnTo>
                    <a:pt x="1" y="1294"/>
                  </a:lnTo>
                  <a:cubicBezTo>
                    <a:pt x="1" y="1827"/>
                    <a:pt x="838" y="2245"/>
                    <a:pt x="1827" y="2245"/>
                  </a:cubicBezTo>
                  <a:cubicBezTo>
                    <a:pt x="2816" y="2245"/>
                    <a:pt x="3615" y="1827"/>
                    <a:pt x="3615" y="1294"/>
                  </a:cubicBezTo>
                  <a:lnTo>
                    <a:pt x="3615" y="70"/>
                  </a:lnTo>
                  <a:lnTo>
                    <a:pt x="3615" y="70"/>
                  </a:lnTo>
                  <a:cubicBezTo>
                    <a:pt x="3579" y="569"/>
                    <a:pt x="2773" y="952"/>
                    <a:pt x="1827" y="952"/>
                  </a:cubicBezTo>
                  <a:cubicBezTo>
                    <a:pt x="838" y="952"/>
                    <a:pt x="1" y="53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4"/>
            <p:cNvSpPr/>
            <p:nvPr/>
          </p:nvSpPr>
          <p:spPr>
            <a:xfrm>
              <a:off x="1315530" y="1596567"/>
              <a:ext cx="48470" cy="25243"/>
            </a:xfrm>
            <a:custGeom>
              <a:avLst/>
              <a:gdLst/>
              <a:ahLst/>
              <a:cxnLst/>
              <a:rect l="l" t="t" r="r" b="b"/>
              <a:pathLst>
                <a:path w="3654" h="1903" extrusionOk="0">
                  <a:moveTo>
                    <a:pt x="1827" y="1"/>
                  </a:moveTo>
                  <a:cubicBezTo>
                    <a:pt x="838" y="1"/>
                    <a:pt x="1" y="419"/>
                    <a:pt x="1" y="952"/>
                  </a:cubicBezTo>
                  <a:cubicBezTo>
                    <a:pt x="1" y="1484"/>
                    <a:pt x="838" y="1903"/>
                    <a:pt x="1827" y="1903"/>
                  </a:cubicBezTo>
                  <a:cubicBezTo>
                    <a:pt x="2816" y="1903"/>
                    <a:pt x="3615" y="1484"/>
                    <a:pt x="3615" y="952"/>
                  </a:cubicBezTo>
                  <a:cubicBezTo>
                    <a:pt x="3653" y="419"/>
                    <a:pt x="2816" y="1"/>
                    <a:pt x="1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4"/>
            <p:cNvSpPr/>
            <p:nvPr/>
          </p:nvSpPr>
          <p:spPr>
            <a:xfrm>
              <a:off x="1235794" y="1654097"/>
              <a:ext cx="47966" cy="29289"/>
            </a:xfrm>
            <a:custGeom>
              <a:avLst/>
              <a:gdLst/>
              <a:ahLst/>
              <a:cxnLst/>
              <a:rect l="l" t="t" r="r" b="b"/>
              <a:pathLst>
                <a:path w="3616" h="2208" extrusionOk="0">
                  <a:moveTo>
                    <a:pt x="1" y="1"/>
                  </a:moveTo>
                  <a:lnTo>
                    <a:pt x="1" y="1256"/>
                  </a:lnTo>
                  <a:cubicBezTo>
                    <a:pt x="1" y="1789"/>
                    <a:pt x="800" y="2207"/>
                    <a:pt x="1789" y="2207"/>
                  </a:cubicBezTo>
                  <a:cubicBezTo>
                    <a:pt x="2816" y="2207"/>
                    <a:pt x="3615" y="1789"/>
                    <a:pt x="3615" y="1256"/>
                  </a:cubicBezTo>
                  <a:lnTo>
                    <a:pt x="3615" y="1"/>
                  </a:lnTo>
                  <a:cubicBezTo>
                    <a:pt x="3615" y="495"/>
                    <a:pt x="2778" y="952"/>
                    <a:pt x="1789" y="952"/>
                  </a:cubicBezTo>
                  <a:cubicBezTo>
                    <a:pt x="800" y="952"/>
                    <a:pt x="1" y="49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4"/>
            <p:cNvSpPr/>
            <p:nvPr/>
          </p:nvSpPr>
          <p:spPr>
            <a:xfrm>
              <a:off x="1235794" y="1640474"/>
              <a:ext cx="47966" cy="25243"/>
            </a:xfrm>
            <a:custGeom>
              <a:avLst/>
              <a:gdLst/>
              <a:ahLst/>
              <a:cxnLst/>
              <a:rect l="l" t="t" r="r" b="b"/>
              <a:pathLst>
                <a:path w="3616" h="1903" extrusionOk="0">
                  <a:moveTo>
                    <a:pt x="1789" y="1"/>
                  </a:moveTo>
                  <a:cubicBezTo>
                    <a:pt x="800" y="1"/>
                    <a:pt x="1" y="457"/>
                    <a:pt x="1" y="952"/>
                  </a:cubicBezTo>
                  <a:cubicBezTo>
                    <a:pt x="1" y="1484"/>
                    <a:pt x="800" y="1903"/>
                    <a:pt x="1789" y="1903"/>
                  </a:cubicBezTo>
                  <a:cubicBezTo>
                    <a:pt x="2816" y="1903"/>
                    <a:pt x="3615" y="1484"/>
                    <a:pt x="3615" y="952"/>
                  </a:cubicBezTo>
                  <a:cubicBezTo>
                    <a:pt x="3615" y="457"/>
                    <a:pt x="2778" y="1"/>
                    <a:pt x="1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1" name="Google Shape;931;p34"/>
            <p:cNvGrpSpPr/>
            <p:nvPr/>
          </p:nvGrpSpPr>
          <p:grpSpPr>
            <a:xfrm>
              <a:off x="930991" y="1420447"/>
              <a:ext cx="444112" cy="274042"/>
              <a:chOff x="930991" y="1268047"/>
              <a:chExt cx="444112" cy="274042"/>
            </a:xfrm>
          </p:grpSpPr>
          <p:sp>
            <p:nvSpPr>
              <p:cNvPr id="932" name="Google Shape;932;p34"/>
              <p:cNvSpPr/>
              <p:nvPr/>
            </p:nvSpPr>
            <p:spPr>
              <a:xfrm>
                <a:off x="1004161" y="1374021"/>
                <a:ext cx="70663" cy="42912"/>
              </a:xfrm>
              <a:custGeom>
                <a:avLst/>
                <a:gdLst/>
                <a:ahLst/>
                <a:cxnLst/>
                <a:rect l="l" t="t" r="r" b="b"/>
                <a:pathLst>
                  <a:path w="5327" h="3235" extrusionOk="0">
                    <a:moveTo>
                      <a:pt x="4984" y="723"/>
                    </a:moveTo>
                    <a:lnTo>
                      <a:pt x="4984" y="1751"/>
                    </a:lnTo>
                    <a:cubicBezTo>
                      <a:pt x="4984" y="2435"/>
                      <a:pt x="3957" y="2968"/>
                      <a:pt x="2664" y="2968"/>
                    </a:cubicBezTo>
                    <a:cubicBezTo>
                      <a:pt x="1408" y="2968"/>
                      <a:pt x="343" y="2397"/>
                      <a:pt x="343" y="1751"/>
                    </a:cubicBezTo>
                    <a:lnTo>
                      <a:pt x="343" y="723"/>
                    </a:lnTo>
                    <a:cubicBezTo>
                      <a:pt x="800" y="1180"/>
                      <a:pt x="1675" y="1484"/>
                      <a:pt x="2664" y="1484"/>
                    </a:cubicBezTo>
                    <a:cubicBezTo>
                      <a:pt x="3653" y="1484"/>
                      <a:pt x="4566" y="1180"/>
                      <a:pt x="4984" y="723"/>
                    </a:cubicBezTo>
                    <a:close/>
                    <a:moveTo>
                      <a:pt x="1" y="1"/>
                    </a:moveTo>
                    <a:lnTo>
                      <a:pt x="1" y="1751"/>
                    </a:lnTo>
                    <a:cubicBezTo>
                      <a:pt x="1" y="2588"/>
                      <a:pt x="1180" y="3234"/>
                      <a:pt x="2664" y="3234"/>
                    </a:cubicBezTo>
                    <a:cubicBezTo>
                      <a:pt x="4186" y="3234"/>
                      <a:pt x="5327" y="2588"/>
                      <a:pt x="5213" y="1751"/>
                    </a:cubicBezTo>
                    <a:lnTo>
                      <a:pt x="5213" y="1"/>
                    </a:lnTo>
                    <a:lnTo>
                      <a:pt x="4946" y="1"/>
                    </a:lnTo>
                    <a:cubicBezTo>
                      <a:pt x="4946" y="685"/>
                      <a:pt x="3881" y="1180"/>
                      <a:pt x="2626" y="1180"/>
                    </a:cubicBezTo>
                    <a:cubicBezTo>
                      <a:pt x="1370" y="1180"/>
                      <a:pt x="267" y="609"/>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4"/>
              <p:cNvSpPr/>
              <p:nvPr/>
            </p:nvSpPr>
            <p:spPr>
              <a:xfrm>
                <a:off x="1004161" y="1354840"/>
                <a:ext cx="70663" cy="38880"/>
              </a:xfrm>
              <a:custGeom>
                <a:avLst/>
                <a:gdLst/>
                <a:ahLst/>
                <a:cxnLst/>
                <a:rect l="l" t="t" r="r" b="b"/>
                <a:pathLst>
                  <a:path w="5327" h="2931" extrusionOk="0">
                    <a:moveTo>
                      <a:pt x="2664" y="305"/>
                    </a:moveTo>
                    <a:cubicBezTo>
                      <a:pt x="3957" y="305"/>
                      <a:pt x="5023" y="838"/>
                      <a:pt x="4984" y="1485"/>
                    </a:cubicBezTo>
                    <a:cubicBezTo>
                      <a:pt x="4984" y="2169"/>
                      <a:pt x="3957" y="2702"/>
                      <a:pt x="2664" y="2702"/>
                    </a:cubicBezTo>
                    <a:cubicBezTo>
                      <a:pt x="1408" y="2702"/>
                      <a:pt x="343" y="2131"/>
                      <a:pt x="343" y="1485"/>
                    </a:cubicBezTo>
                    <a:cubicBezTo>
                      <a:pt x="343" y="838"/>
                      <a:pt x="1370" y="305"/>
                      <a:pt x="2664" y="305"/>
                    </a:cubicBezTo>
                    <a:close/>
                    <a:moveTo>
                      <a:pt x="2664" y="1"/>
                    </a:moveTo>
                    <a:cubicBezTo>
                      <a:pt x="1142" y="1"/>
                      <a:pt x="1" y="648"/>
                      <a:pt x="1" y="1447"/>
                    </a:cubicBezTo>
                    <a:cubicBezTo>
                      <a:pt x="1" y="2245"/>
                      <a:pt x="1180" y="2930"/>
                      <a:pt x="2664" y="2930"/>
                    </a:cubicBezTo>
                    <a:cubicBezTo>
                      <a:pt x="4186" y="2930"/>
                      <a:pt x="5327" y="2322"/>
                      <a:pt x="5327" y="1447"/>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4"/>
              <p:cNvSpPr/>
              <p:nvPr/>
            </p:nvSpPr>
            <p:spPr>
              <a:xfrm>
                <a:off x="1011735" y="1287215"/>
                <a:ext cx="70159" cy="42912"/>
              </a:xfrm>
              <a:custGeom>
                <a:avLst/>
                <a:gdLst/>
                <a:ahLst/>
                <a:cxnLst/>
                <a:rect l="l" t="t" r="r" b="b"/>
                <a:pathLst>
                  <a:path w="5289" h="3235" extrusionOk="0">
                    <a:moveTo>
                      <a:pt x="4984" y="686"/>
                    </a:moveTo>
                    <a:lnTo>
                      <a:pt x="4984" y="1751"/>
                    </a:lnTo>
                    <a:cubicBezTo>
                      <a:pt x="4984" y="2436"/>
                      <a:pt x="3957" y="2930"/>
                      <a:pt x="2663" y="2930"/>
                    </a:cubicBezTo>
                    <a:cubicBezTo>
                      <a:pt x="1408" y="2930"/>
                      <a:pt x="343" y="2360"/>
                      <a:pt x="343" y="1751"/>
                    </a:cubicBezTo>
                    <a:lnTo>
                      <a:pt x="343" y="686"/>
                    </a:lnTo>
                    <a:cubicBezTo>
                      <a:pt x="722" y="1134"/>
                      <a:pt x="1445" y="1457"/>
                      <a:pt x="2370" y="1457"/>
                    </a:cubicBezTo>
                    <a:cubicBezTo>
                      <a:pt x="2466" y="1457"/>
                      <a:pt x="2564" y="1454"/>
                      <a:pt x="2663" y="1447"/>
                    </a:cubicBezTo>
                    <a:cubicBezTo>
                      <a:pt x="3653" y="1447"/>
                      <a:pt x="4566" y="1180"/>
                      <a:pt x="4984" y="686"/>
                    </a:cubicBezTo>
                    <a:close/>
                    <a:moveTo>
                      <a:pt x="0" y="1"/>
                    </a:moveTo>
                    <a:lnTo>
                      <a:pt x="0" y="1751"/>
                    </a:lnTo>
                    <a:cubicBezTo>
                      <a:pt x="0" y="2550"/>
                      <a:pt x="1180" y="3235"/>
                      <a:pt x="2663" y="3235"/>
                    </a:cubicBezTo>
                    <a:cubicBezTo>
                      <a:pt x="4147" y="3235"/>
                      <a:pt x="5289" y="2588"/>
                      <a:pt x="5212" y="1751"/>
                    </a:cubicBezTo>
                    <a:lnTo>
                      <a:pt x="5212" y="1"/>
                    </a:lnTo>
                    <a:lnTo>
                      <a:pt x="4946" y="1"/>
                    </a:lnTo>
                    <a:cubicBezTo>
                      <a:pt x="4946" y="648"/>
                      <a:pt x="3919"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4"/>
              <p:cNvSpPr/>
              <p:nvPr/>
            </p:nvSpPr>
            <p:spPr>
              <a:xfrm>
                <a:off x="1011735" y="1268047"/>
                <a:ext cx="70663" cy="39371"/>
              </a:xfrm>
              <a:custGeom>
                <a:avLst/>
                <a:gdLst/>
                <a:ahLst/>
                <a:cxnLst/>
                <a:rect l="l" t="t" r="r" b="b"/>
                <a:pathLst>
                  <a:path w="5327" h="2968" extrusionOk="0">
                    <a:moveTo>
                      <a:pt x="2663" y="305"/>
                    </a:moveTo>
                    <a:cubicBezTo>
                      <a:pt x="3881" y="305"/>
                      <a:pt x="4984" y="799"/>
                      <a:pt x="4984" y="1484"/>
                    </a:cubicBezTo>
                    <a:cubicBezTo>
                      <a:pt x="4984" y="2169"/>
                      <a:pt x="3957" y="2663"/>
                      <a:pt x="2663" y="2663"/>
                    </a:cubicBezTo>
                    <a:cubicBezTo>
                      <a:pt x="1408" y="2663"/>
                      <a:pt x="343" y="2093"/>
                      <a:pt x="343" y="1484"/>
                    </a:cubicBezTo>
                    <a:cubicBezTo>
                      <a:pt x="343" y="799"/>
                      <a:pt x="1370" y="305"/>
                      <a:pt x="2663" y="305"/>
                    </a:cubicBezTo>
                    <a:close/>
                    <a:moveTo>
                      <a:pt x="2663" y="0"/>
                    </a:moveTo>
                    <a:cubicBezTo>
                      <a:pt x="1142" y="0"/>
                      <a:pt x="0" y="685"/>
                      <a:pt x="0" y="1484"/>
                    </a:cubicBezTo>
                    <a:cubicBezTo>
                      <a:pt x="0" y="2283"/>
                      <a:pt x="1180" y="2968"/>
                      <a:pt x="2663" y="2968"/>
                    </a:cubicBezTo>
                    <a:cubicBezTo>
                      <a:pt x="4147" y="2968"/>
                      <a:pt x="5289" y="2283"/>
                      <a:pt x="5327" y="1484"/>
                    </a:cubicBezTo>
                    <a:cubicBezTo>
                      <a:pt x="5327" y="685"/>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4"/>
              <p:cNvSpPr/>
              <p:nvPr/>
            </p:nvSpPr>
            <p:spPr>
              <a:xfrm>
                <a:off x="930991" y="1332131"/>
                <a:ext cx="70663" cy="42408"/>
              </a:xfrm>
              <a:custGeom>
                <a:avLst/>
                <a:gdLst/>
                <a:ahLst/>
                <a:cxnLst/>
                <a:rect l="l" t="t" r="r" b="b"/>
                <a:pathLst>
                  <a:path w="5327" h="3197" extrusionOk="0">
                    <a:moveTo>
                      <a:pt x="4984" y="686"/>
                    </a:moveTo>
                    <a:lnTo>
                      <a:pt x="4984" y="1751"/>
                    </a:lnTo>
                    <a:cubicBezTo>
                      <a:pt x="4984" y="2398"/>
                      <a:pt x="3881" y="2930"/>
                      <a:pt x="2663" y="2930"/>
                    </a:cubicBezTo>
                    <a:cubicBezTo>
                      <a:pt x="1408" y="2930"/>
                      <a:pt x="343" y="2360"/>
                      <a:pt x="343" y="1751"/>
                    </a:cubicBezTo>
                    <a:lnTo>
                      <a:pt x="343" y="686"/>
                    </a:lnTo>
                    <a:cubicBezTo>
                      <a:pt x="761" y="1180"/>
                      <a:pt x="1674" y="1447"/>
                      <a:pt x="2663" y="1447"/>
                    </a:cubicBezTo>
                    <a:cubicBezTo>
                      <a:pt x="3653" y="1447"/>
                      <a:pt x="4566" y="1180"/>
                      <a:pt x="4984" y="686"/>
                    </a:cubicBezTo>
                    <a:close/>
                    <a:moveTo>
                      <a:pt x="0" y="1"/>
                    </a:moveTo>
                    <a:lnTo>
                      <a:pt x="0" y="1751"/>
                    </a:lnTo>
                    <a:cubicBezTo>
                      <a:pt x="0" y="2550"/>
                      <a:pt x="1180" y="3197"/>
                      <a:pt x="2663" y="3197"/>
                    </a:cubicBezTo>
                    <a:cubicBezTo>
                      <a:pt x="4185" y="3197"/>
                      <a:pt x="5326" y="2550"/>
                      <a:pt x="5212" y="1751"/>
                    </a:cubicBezTo>
                    <a:lnTo>
                      <a:pt x="5212" y="1"/>
                    </a:lnTo>
                    <a:lnTo>
                      <a:pt x="4946" y="1"/>
                    </a:lnTo>
                    <a:cubicBezTo>
                      <a:pt x="4946" y="648"/>
                      <a:pt x="3843" y="1180"/>
                      <a:pt x="2625"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4"/>
              <p:cNvSpPr/>
              <p:nvPr/>
            </p:nvSpPr>
            <p:spPr>
              <a:xfrm>
                <a:off x="930991" y="1312459"/>
                <a:ext cx="70663" cy="38866"/>
              </a:xfrm>
              <a:custGeom>
                <a:avLst/>
                <a:gdLst/>
                <a:ahLst/>
                <a:cxnLst/>
                <a:rect l="l" t="t" r="r" b="b"/>
                <a:pathLst>
                  <a:path w="5327" h="2930" extrusionOk="0">
                    <a:moveTo>
                      <a:pt x="2663" y="266"/>
                    </a:moveTo>
                    <a:cubicBezTo>
                      <a:pt x="3957" y="266"/>
                      <a:pt x="5022" y="837"/>
                      <a:pt x="4984" y="1484"/>
                    </a:cubicBezTo>
                    <a:cubicBezTo>
                      <a:pt x="4984" y="2131"/>
                      <a:pt x="3881" y="2663"/>
                      <a:pt x="2663" y="2663"/>
                    </a:cubicBezTo>
                    <a:cubicBezTo>
                      <a:pt x="1408" y="2663"/>
                      <a:pt x="343" y="2093"/>
                      <a:pt x="343" y="1484"/>
                    </a:cubicBezTo>
                    <a:cubicBezTo>
                      <a:pt x="343" y="799"/>
                      <a:pt x="1370" y="266"/>
                      <a:pt x="2663" y="266"/>
                    </a:cubicBezTo>
                    <a:close/>
                    <a:moveTo>
                      <a:pt x="2663" y="0"/>
                    </a:moveTo>
                    <a:cubicBezTo>
                      <a:pt x="1142" y="0"/>
                      <a:pt x="0" y="647"/>
                      <a:pt x="0" y="1484"/>
                    </a:cubicBezTo>
                    <a:cubicBezTo>
                      <a:pt x="0" y="2283"/>
                      <a:pt x="1180" y="2930"/>
                      <a:pt x="2663" y="2930"/>
                    </a:cubicBezTo>
                    <a:cubicBezTo>
                      <a:pt x="4185" y="2930"/>
                      <a:pt x="5326" y="2283"/>
                      <a:pt x="5326" y="1484"/>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4"/>
              <p:cNvSpPr/>
              <p:nvPr/>
            </p:nvSpPr>
            <p:spPr>
              <a:xfrm>
                <a:off x="1084905" y="1329106"/>
                <a:ext cx="70159" cy="42912"/>
              </a:xfrm>
              <a:custGeom>
                <a:avLst/>
                <a:gdLst/>
                <a:ahLst/>
                <a:cxnLst/>
                <a:rect l="l" t="t" r="r" b="b"/>
                <a:pathLst>
                  <a:path w="5289" h="3235" extrusionOk="0">
                    <a:moveTo>
                      <a:pt x="4985" y="723"/>
                    </a:moveTo>
                    <a:lnTo>
                      <a:pt x="4985" y="1789"/>
                    </a:lnTo>
                    <a:cubicBezTo>
                      <a:pt x="4985" y="2435"/>
                      <a:pt x="3957" y="2968"/>
                      <a:pt x="2664" y="2968"/>
                    </a:cubicBezTo>
                    <a:cubicBezTo>
                      <a:pt x="1408" y="2968"/>
                      <a:pt x="343" y="2397"/>
                      <a:pt x="343" y="1789"/>
                    </a:cubicBezTo>
                    <a:lnTo>
                      <a:pt x="343" y="723"/>
                    </a:lnTo>
                    <a:cubicBezTo>
                      <a:pt x="738" y="1190"/>
                      <a:pt x="1506" y="1488"/>
                      <a:pt x="2486" y="1488"/>
                    </a:cubicBezTo>
                    <a:cubicBezTo>
                      <a:pt x="2545" y="1488"/>
                      <a:pt x="2604" y="1486"/>
                      <a:pt x="2664" y="1484"/>
                    </a:cubicBezTo>
                    <a:cubicBezTo>
                      <a:pt x="3653" y="1484"/>
                      <a:pt x="4566" y="1218"/>
                      <a:pt x="4985" y="723"/>
                    </a:cubicBezTo>
                    <a:close/>
                    <a:moveTo>
                      <a:pt x="1" y="1"/>
                    </a:moveTo>
                    <a:lnTo>
                      <a:pt x="1" y="1789"/>
                    </a:lnTo>
                    <a:cubicBezTo>
                      <a:pt x="1" y="2588"/>
                      <a:pt x="1180" y="3234"/>
                      <a:pt x="2664" y="3234"/>
                    </a:cubicBezTo>
                    <a:cubicBezTo>
                      <a:pt x="4148" y="3234"/>
                      <a:pt x="5289" y="2626"/>
                      <a:pt x="5251" y="1789"/>
                    </a:cubicBezTo>
                    <a:lnTo>
                      <a:pt x="5251" y="1"/>
                    </a:lnTo>
                    <a:lnTo>
                      <a:pt x="4947" y="1"/>
                    </a:lnTo>
                    <a:cubicBezTo>
                      <a:pt x="4947" y="685"/>
                      <a:pt x="3881" y="1218"/>
                      <a:pt x="2626" y="1218"/>
                    </a:cubicBezTo>
                    <a:cubicBezTo>
                      <a:pt x="1370" y="1218"/>
                      <a:pt x="305" y="647"/>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4"/>
              <p:cNvSpPr/>
              <p:nvPr/>
            </p:nvSpPr>
            <p:spPr>
              <a:xfrm>
                <a:off x="1084905" y="1310429"/>
                <a:ext cx="70663" cy="38880"/>
              </a:xfrm>
              <a:custGeom>
                <a:avLst/>
                <a:gdLst/>
                <a:ahLst/>
                <a:cxnLst/>
                <a:rect l="l" t="t" r="r" b="b"/>
                <a:pathLst>
                  <a:path w="5327" h="2931" extrusionOk="0">
                    <a:moveTo>
                      <a:pt x="2664" y="267"/>
                    </a:moveTo>
                    <a:cubicBezTo>
                      <a:pt x="3957" y="267"/>
                      <a:pt x="4985" y="800"/>
                      <a:pt x="4985" y="1485"/>
                    </a:cubicBezTo>
                    <a:cubicBezTo>
                      <a:pt x="4985" y="2131"/>
                      <a:pt x="3957" y="2664"/>
                      <a:pt x="2664" y="2664"/>
                    </a:cubicBezTo>
                    <a:cubicBezTo>
                      <a:pt x="1408" y="2664"/>
                      <a:pt x="343" y="2093"/>
                      <a:pt x="343" y="1485"/>
                    </a:cubicBezTo>
                    <a:cubicBezTo>
                      <a:pt x="343" y="800"/>
                      <a:pt x="1370" y="267"/>
                      <a:pt x="2664" y="267"/>
                    </a:cubicBezTo>
                    <a:close/>
                    <a:moveTo>
                      <a:pt x="2664" y="1"/>
                    </a:moveTo>
                    <a:cubicBezTo>
                      <a:pt x="1142" y="1"/>
                      <a:pt x="1" y="686"/>
                      <a:pt x="1" y="1485"/>
                    </a:cubicBezTo>
                    <a:cubicBezTo>
                      <a:pt x="1" y="2284"/>
                      <a:pt x="1180" y="2930"/>
                      <a:pt x="2664" y="2930"/>
                    </a:cubicBezTo>
                    <a:cubicBezTo>
                      <a:pt x="4148" y="2930"/>
                      <a:pt x="5289" y="2284"/>
                      <a:pt x="5327" y="1485"/>
                    </a:cubicBezTo>
                    <a:cubicBezTo>
                      <a:pt x="5327" y="686"/>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4"/>
              <p:cNvSpPr/>
              <p:nvPr/>
            </p:nvSpPr>
            <p:spPr>
              <a:xfrm>
                <a:off x="1158088" y="1369989"/>
                <a:ext cx="70663" cy="42395"/>
              </a:xfrm>
              <a:custGeom>
                <a:avLst/>
                <a:gdLst/>
                <a:ahLst/>
                <a:cxnLst/>
                <a:rect l="l" t="t" r="r" b="b"/>
                <a:pathLst>
                  <a:path w="5327" h="3196" extrusionOk="0">
                    <a:moveTo>
                      <a:pt x="4984" y="685"/>
                    </a:moveTo>
                    <a:lnTo>
                      <a:pt x="4984" y="1750"/>
                    </a:lnTo>
                    <a:cubicBezTo>
                      <a:pt x="4984" y="2397"/>
                      <a:pt x="3957" y="2930"/>
                      <a:pt x="2663" y="2930"/>
                    </a:cubicBezTo>
                    <a:cubicBezTo>
                      <a:pt x="1408" y="2930"/>
                      <a:pt x="343" y="2359"/>
                      <a:pt x="343" y="1750"/>
                    </a:cubicBezTo>
                    <a:lnTo>
                      <a:pt x="343" y="685"/>
                    </a:lnTo>
                    <a:cubicBezTo>
                      <a:pt x="761" y="1180"/>
                      <a:pt x="1598" y="1446"/>
                      <a:pt x="2663" y="1446"/>
                    </a:cubicBezTo>
                    <a:cubicBezTo>
                      <a:pt x="3652" y="1446"/>
                      <a:pt x="4565" y="1180"/>
                      <a:pt x="4984" y="685"/>
                    </a:cubicBezTo>
                    <a:close/>
                    <a:moveTo>
                      <a:pt x="0" y="0"/>
                    </a:moveTo>
                    <a:lnTo>
                      <a:pt x="0" y="1750"/>
                    </a:lnTo>
                    <a:cubicBezTo>
                      <a:pt x="0" y="2549"/>
                      <a:pt x="1180" y="3196"/>
                      <a:pt x="2663" y="3196"/>
                    </a:cubicBezTo>
                    <a:cubicBezTo>
                      <a:pt x="4147" y="3196"/>
                      <a:pt x="5326" y="2587"/>
                      <a:pt x="5212" y="1750"/>
                    </a:cubicBezTo>
                    <a:lnTo>
                      <a:pt x="5212" y="0"/>
                    </a:lnTo>
                    <a:lnTo>
                      <a:pt x="4946" y="0"/>
                    </a:lnTo>
                    <a:cubicBezTo>
                      <a:pt x="4946" y="647"/>
                      <a:pt x="3881" y="1180"/>
                      <a:pt x="2625" y="1180"/>
                    </a:cubicBezTo>
                    <a:cubicBezTo>
                      <a:pt x="1370" y="1180"/>
                      <a:pt x="266" y="609"/>
                      <a:pt x="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4"/>
              <p:cNvSpPr/>
              <p:nvPr/>
            </p:nvSpPr>
            <p:spPr>
              <a:xfrm>
                <a:off x="1158088" y="1350304"/>
                <a:ext cx="70663" cy="38866"/>
              </a:xfrm>
              <a:custGeom>
                <a:avLst/>
                <a:gdLst/>
                <a:ahLst/>
                <a:cxnLst/>
                <a:rect l="l" t="t" r="r" b="b"/>
                <a:pathLst>
                  <a:path w="5327" h="2930" extrusionOk="0">
                    <a:moveTo>
                      <a:pt x="2663" y="305"/>
                    </a:moveTo>
                    <a:cubicBezTo>
                      <a:pt x="3957" y="305"/>
                      <a:pt x="4984" y="837"/>
                      <a:pt x="4984" y="1522"/>
                    </a:cubicBezTo>
                    <a:cubicBezTo>
                      <a:pt x="4984" y="2169"/>
                      <a:pt x="3957" y="2702"/>
                      <a:pt x="2663" y="2702"/>
                    </a:cubicBezTo>
                    <a:cubicBezTo>
                      <a:pt x="1408" y="2702"/>
                      <a:pt x="343" y="2131"/>
                      <a:pt x="343" y="1522"/>
                    </a:cubicBezTo>
                    <a:cubicBezTo>
                      <a:pt x="343" y="837"/>
                      <a:pt x="1370" y="305"/>
                      <a:pt x="2663" y="305"/>
                    </a:cubicBezTo>
                    <a:close/>
                    <a:moveTo>
                      <a:pt x="2663" y="0"/>
                    </a:moveTo>
                    <a:cubicBezTo>
                      <a:pt x="1142" y="0"/>
                      <a:pt x="0" y="647"/>
                      <a:pt x="0" y="1484"/>
                    </a:cubicBezTo>
                    <a:cubicBezTo>
                      <a:pt x="0" y="2283"/>
                      <a:pt x="1180" y="2930"/>
                      <a:pt x="2663" y="2930"/>
                    </a:cubicBezTo>
                    <a:cubicBezTo>
                      <a:pt x="4147" y="2930"/>
                      <a:pt x="5326" y="2321"/>
                      <a:pt x="5326" y="1484"/>
                    </a:cubicBezTo>
                    <a:cubicBezTo>
                      <a:pt x="5326" y="647"/>
                      <a:pt x="4147"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4"/>
              <p:cNvSpPr/>
              <p:nvPr/>
            </p:nvSpPr>
            <p:spPr>
              <a:xfrm>
                <a:off x="1077848" y="1414400"/>
                <a:ext cx="70159" cy="42899"/>
              </a:xfrm>
              <a:custGeom>
                <a:avLst/>
                <a:gdLst/>
                <a:ahLst/>
                <a:cxnLst/>
                <a:rect l="l" t="t" r="r" b="b"/>
                <a:pathLst>
                  <a:path w="5289" h="3234" extrusionOk="0">
                    <a:moveTo>
                      <a:pt x="4946" y="723"/>
                    </a:moveTo>
                    <a:lnTo>
                      <a:pt x="4946" y="1750"/>
                    </a:lnTo>
                    <a:cubicBezTo>
                      <a:pt x="4946" y="2435"/>
                      <a:pt x="3919" y="2968"/>
                      <a:pt x="2625" y="2968"/>
                    </a:cubicBezTo>
                    <a:cubicBezTo>
                      <a:pt x="1370" y="2968"/>
                      <a:pt x="305" y="2397"/>
                      <a:pt x="305" y="1750"/>
                    </a:cubicBezTo>
                    <a:lnTo>
                      <a:pt x="305" y="723"/>
                    </a:lnTo>
                    <a:cubicBezTo>
                      <a:pt x="761" y="1179"/>
                      <a:pt x="1636" y="1484"/>
                      <a:pt x="2625" y="1484"/>
                    </a:cubicBezTo>
                    <a:cubicBezTo>
                      <a:pt x="3614" y="1484"/>
                      <a:pt x="4527" y="1179"/>
                      <a:pt x="4946" y="723"/>
                    </a:cubicBezTo>
                    <a:close/>
                    <a:moveTo>
                      <a:pt x="0" y="0"/>
                    </a:moveTo>
                    <a:lnTo>
                      <a:pt x="0" y="1750"/>
                    </a:lnTo>
                    <a:cubicBezTo>
                      <a:pt x="0" y="2587"/>
                      <a:pt x="1180" y="3234"/>
                      <a:pt x="2663" y="3234"/>
                    </a:cubicBezTo>
                    <a:cubicBezTo>
                      <a:pt x="4147" y="3234"/>
                      <a:pt x="5288" y="2587"/>
                      <a:pt x="5250" y="1750"/>
                    </a:cubicBezTo>
                    <a:lnTo>
                      <a:pt x="5250" y="0"/>
                    </a:lnTo>
                    <a:lnTo>
                      <a:pt x="4946" y="0"/>
                    </a:lnTo>
                    <a:cubicBezTo>
                      <a:pt x="4946" y="685"/>
                      <a:pt x="3919" y="1179"/>
                      <a:pt x="2625" y="1179"/>
                    </a:cubicBezTo>
                    <a:cubicBezTo>
                      <a:pt x="1370" y="1179"/>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4"/>
              <p:cNvSpPr/>
              <p:nvPr/>
            </p:nvSpPr>
            <p:spPr>
              <a:xfrm>
                <a:off x="1077848" y="1395219"/>
                <a:ext cx="70663" cy="38866"/>
              </a:xfrm>
              <a:custGeom>
                <a:avLst/>
                <a:gdLst/>
                <a:ahLst/>
                <a:cxnLst/>
                <a:rect l="l" t="t" r="r" b="b"/>
                <a:pathLst>
                  <a:path w="5327" h="2930" extrusionOk="0">
                    <a:moveTo>
                      <a:pt x="2663" y="267"/>
                    </a:moveTo>
                    <a:cubicBezTo>
                      <a:pt x="3919" y="267"/>
                      <a:pt x="4984" y="837"/>
                      <a:pt x="4984" y="1446"/>
                    </a:cubicBezTo>
                    <a:cubicBezTo>
                      <a:pt x="4984" y="2131"/>
                      <a:pt x="3957" y="2625"/>
                      <a:pt x="2663" y="2625"/>
                    </a:cubicBezTo>
                    <a:cubicBezTo>
                      <a:pt x="1446" y="2625"/>
                      <a:pt x="343" y="2055"/>
                      <a:pt x="343" y="1446"/>
                    </a:cubicBezTo>
                    <a:cubicBezTo>
                      <a:pt x="343" y="799"/>
                      <a:pt x="1370" y="267"/>
                      <a:pt x="2663" y="267"/>
                    </a:cubicBezTo>
                    <a:close/>
                    <a:moveTo>
                      <a:pt x="2663" y="0"/>
                    </a:moveTo>
                    <a:cubicBezTo>
                      <a:pt x="1141" y="0"/>
                      <a:pt x="0" y="647"/>
                      <a:pt x="0" y="1446"/>
                    </a:cubicBezTo>
                    <a:cubicBezTo>
                      <a:pt x="0" y="2245"/>
                      <a:pt x="1180" y="2930"/>
                      <a:pt x="2663" y="2930"/>
                    </a:cubicBezTo>
                    <a:cubicBezTo>
                      <a:pt x="4147" y="2930"/>
                      <a:pt x="5326" y="2283"/>
                      <a:pt x="5326" y="1446"/>
                    </a:cubicBezTo>
                    <a:cubicBezTo>
                      <a:pt x="5326" y="647"/>
                      <a:pt x="4185" y="0"/>
                      <a:pt x="2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4"/>
              <p:cNvSpPr/>
              <p:nvPr/>
            </p:nvSpPr>
            <p:spPr>
              <a:xfrm>
                <a:off x="1231258" y="1411866"/>
                <a:ext cx="70663" cy="42912"/>
              </a:xfrm>
              <a:custGeom>
                <a:avLst/>
                <a:gdLst/>
                <a:ahLst/>
                <a:cxnLst/>
                <a:rect l="l" t="t" r="r" b="b"/>
                <a:pathLst>
                  <a:path w="5327" h="3235" extrusionOk="0">
                    <a:moveTo>
                      <a:pt x="4984" y="724"/>
                    </a:moveTo>
                    <a:lnTo>
                      <a:pt x="4984" y="1751"/>
                    </a:lnTo>
                    <a:cubicBezTo>
                      <a:pt x="4984" y="2436"/>
                      <a:pt x="3957" y="2968"/>
                      <a:pt x="2664" y="2968"/>
                    </a:cubicBezTo>
                    <a:cubicBezTo>
                      <a:pt x="1408" y="2968"/>
                      <a:pt x="343" y="2398"/>
                      <a:pt x="343" y="1751"/>
                    </a:cubicBezTo>
                    <a:lnTo>
                      <a:pt x="343" y="724"/>
                    </a:lnTo>
                    <a:cubicBezTo>
                      <a:pt x="761" y="1180"/>
                      <a:pt x="1636" y="1485"/>
                      <a:pt x="2664" y="1485"/>
                    </a:cubicBezTo>
                    <a:cubicBezTo>
                      <a:pt x="3653" y="1485"/>
                      <a:pt x="4566" y="1180"/>
                      <a:pt x="4984" y="724"/>
                    </a:cubicBezTo>
                    <a:close/>
                    <a:moveTo>
                      <a:pt x="1" y="1"/>
                    </a:moveTo>
                    <a:lnTo>
                      <a:pt x="1" y="1751"/>
                    </a:lnTo>
                    <a:cubicBezTo>
                      <a:pt x="1" y="2588"/>
                      <a:pt x="1180" y="3235"/>
                      <a:pt x="2664" y="3235"/>
                    </a:cubicBezTo>
                    <a:cubicBezTo>
                      <a:pt x="4147" y="3235"/>
                      <a:pt x="5327" y="2626"/>
                      <a:pt x="5251" y="1751"/>
                    </a:cubicBezTo>
                    <a:lnTo>
                      <a:pt x="5251" y="1"/>
                    </a:lnTo>
                    <a:lnTo>
                      <a:pt x="4946" y="1"/>
                    </a:lnTo>
                    <a:cubicBezTo>
                      <a:pt x="4946" y="686"/>
                      <a:pt x="3919" y="1180"/>
                      <a:pt x="2626" y="1180"/>
                    </a:cubicBezTo>
                    <a:cubicBezTo>
                      <a:pt x="1370" y="1180"/>
                      <a:pt x="267" y="610"/>
                      <a:pt x="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4"/>
              <p:cNvSpPr/>
              <p:nvPr/>
            </p:nvSpPr>
            <p:spPr>
              <a:xfrm>
                <a:off x="1231258" y="1392194"/>
                <a:ext cx="70663" cy="39371"/>
              </a:xfrm>
              <a:custGeom>
                <a:avLst/>
                <a:gdLst/>
                <a:ahLst/>
                <a:cxnLst/>
                <a:rect l="l" t="t" r="r" b="b"/>
                <a:pathLst>
                  <a:path w="5327" h="2968" extrusionOk="0">
                    <a:moveTo>
                      <a:pt x="2664" y="343"/>
                    </a:moveTo>
                    <a:cubicBezTo>
                      <a:pt x="3957" y="343"/>
                      <a:pt x="4984" y="875"/>
                      <a:pt x="4984" y="1522"/>
                    </a:cubicBezTo>
                    <a:cubicBezTo>
                      <a:pt x="4984" y="2207"/>
                      <a:pt x="3957" y="2739"/>
                      <a:pt x="2664" y="2739"/>
                    </a:cubicBezTo>
                    <a:cubicBezTo>
                      <a:pt x="1408" y="2739"/>
                      <a:pt x="343" y="2169"/>
                      <a:pt x="343" y="1522"/>
                    </a:cubicBezTo>
                    <a:cubicBezTo>
                      <a:pt x="343" y="875"/>
                      <a:pt x="1370" y="343"/>
                      <a:pt x="2664" y="343"/>
                    </a:cubicBezTo>
                    <a:close/>
                    <a:moveTo>
                      <a:pt x="2664" y="0"/>
                    </a:moveTo>
                    <a:cubicBezTo>
                      <a:pt x="1142" y="0"/>
                      <a:pt x="1" y="685"/>
                      <a:pt x="1" y="1484"/>
                    </a:cubicBezTo>
                    <a:cubicBezTo>
                      <a:pt x="1" y="2283"/>
                      <a:pt x="1180" y="2968"/>
                      <a:pt x="2664" y="2968"/>
                    </a:cubicBezTo>
                    <a:cubicBezTo>
                      <a:pt x="4147" y="2968"/>
                      <a:pt x="5327" y="2359"/>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4"/>
              <p:cNvSpPr/>
              <p:nvPr/>
            </p:nvSpPr>
            <p:spPr>
              <a:xfrm>
                <a:off x="1151018" y="1456782"/>
                <a:ext cx="70159" cy="42912"/>
              </a:xfrm>
              <a:custGeom>
                <a:avLst/>
                <a:gdLst/>
                <a:ahLst/>
                <a:cxnLst/>
                <a:rect l="l" t="t" r="r" b="b"/>
                <a:pathLst>
                  <a:path w="5289" h="3235" extrusionOk="0">
                    <a:moveTo>
                      <a:pt x="4946" y="724"/>
                    </a:moveTo>
                    <a:lnTo>
                      <a:pt x="4946" y="1751"/>
                    </a:lnTo>
                    <a:cubicBezTo>
                      <a:pt x="4946" y="2436"/>
                      <a:pt x="3919" y="2968"/>
                      <a:pt x="2626" y="2968"/>
                    </a:cubicBezTo>
                    <a:cubicBezTo>
                      <a:pt x="1370" y="2968"/>
                      <a:pt x="305" y="2360"/>
                      <a:pt x="305" y="1751"/>
                    </a:cubicBezTo>
                    <a:lnTo>
                      <a:pt x="305" y="724"/>
                    </a:lnTo>
                    <a:cubicBezTo>
                      <a:pt x="761" y="1180"/>
                      <a:pt x="1636" y="1484"/>
                      <a:pt x="2626" y="1484"/>
                    </a:cubicBezTo>
                    <a:cubicBezTo>
                      <a:pt x="3615" y="1484"/>
                      <a:pt x="4528" y="1180"/>
                      <a:pt x="4946" y="724"/>
                    </a:cubicBezTo>
                    <a:close/>
                    <a:moveTo>
                      <a:pt x="1" y="1"/>
                    </a:moveTo>
                    <a:lnTo>
                      <a:pt x="1" y="1751"/>
                    </a:lnTo>
                    <a:cubicBezTo>
                      <a:pt x="1" y="2550"/>
                      <a:pt x="1180" y="3235"/>
                      <a:pt x="2664" y="3235"/>
                    </a:cubicBezTo>
                    <a:cubicBezTo>
                      <a:pt x="4147" y="3235"/>
                      <a:pt x="5289" y="2550"/>
                      <a:pt x="5251" y="1751"/>
                    </a:cubicBezTo>
                    <a:lnTo>
                      <a:pt x="5251" y="1"/>
                    </a:lnTo>
                    <a:lnTo>
                      <a:pt x="4946" y="1"/>
                    </a:lnTo>
                    <a:cubicBezTo>
                      <a:pt x="4946" y="648"/>
                      <a:pt x="3919" y="1180"/>
                      <a:pt x="2626" y="1180"/>
                    </a:cubicBezTo>
                    <a:cubicBezTo>
                      <a:pt x="1408" y="1180"/>
                      <a:pt x="305" y="609"/>
                      <a:pt x="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4"/>
              <p:cNvSpPr/>
              <p:nvPr/>
            </p:nvSpPr>
            <p:spPr>
              <a:xfrm>
                <a:off x="1151018" y="1437110"/>
                <a:ext cx="70663" cy="39371"/>
              </a:xfrm>
              <a:custGeom>
                <a:avLst/>
                <a:gdLst/>
                <a:ahLst/>
                <a:cxnLst/>
                <a:rect l="l" t="t" r="r" b="b"/>
                <a:pathLst>
                  <a:path w="5327" h="2968" extrusionOk="0">
                    <a:moveTo>
                      <a:pt x="2664" y="304"/>
                    </a:moveTo>
                    <a:cubicBezTo>
                      <a:pt x="3919" y="304"/>
                      <a:pt x="4984" y="799"/>
                      <a:pt x="4984" y="1484"/>
                    </a:cubicBezTo>
                    <a:cubicBezTo>
                      <a:pt x="4984" y="2131"/>
                      <a:pt x="3957" y="2663"/>
                      <a:pt x="2664" y="2663"/>
                    </a:cubicBezTo>
                    <a:cubicBezTo>
                      <a:pt x="1446" y="2663"/>
                      <a:pt x="343" y="2131"/>
                      <a:pt x="343" y="1484"/>
                    </a:cubicBezTo>
                    <a:cubicBezTo>
                      <a:pt x="343" y="799"/>
                      <a:pt x="1370" y="304"/>
                      <a:pt x="2664" y="304"/>
                    </a:cubicBezTo>
                    <a:close/>
                    <a:moveTo>
                      <a:pt x="2664" y="0"/>
                    </a:moveTo>
                    <a:cubicBezTo>
                      <a:pt x="1142" y="0"/>
                      <a:pt x="1" y="685"/>
                      <a:pt x="1" y="1484"/>
                    </a:cubicBezTo>
                    <a:cubicBezTo>
                      <a:pt x="1" y="2283"/>
                      <a:pt x="1180" y="2967"/>
                      <a:pt x="2664" y="2967"/>
                    </a:cubicBezTo>
                    <a:cubicBezTo>
                      <a:pt x="4147" y="2967"/>
                      <a:pt x="5327" y="2283"/>
                      <a:pt x="5327" y="1484"/>
                    </a:cubicBezTo>
                    <a:cubicBezTo>
                      <a:pt x="5327" y="685"/>
                      <a:pt x="4147" y="0"/>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4"/>
              <p:cNvSpPr/>
              <p:nvPr/>
            </p:nvSpPr>
            <p:spPr>
              <a:xfrm>
                <a:off x="1304441" y="1454261"/>
                <a:ext cx="70663" cy="42912"/>
              </a:xfrm>
              <a:custGeom>
                <a:avLst/>
                <a:gdLst/>
                <a:ahLst/>
                <a:cxnLst/>
                <a:rect l="l" t="t" r="r" b="b"/>
                <a:pathLst>
                  <a:path w="5327" h="3235" extrusionOk="0">
                    <a:moveTo>
                      <a:pt x="4984" y="723"/>
                    </a:moveTo>
                    <a:lnTo>
                      <a:pt x="4984" y="1751"/>
                    </a:lnTo>
                    <a:cubicBezTo>
                      <a:pt x="4984" y="2435"/>
                      <a:pt x="3957" y="2930"/>
                      <a:pt x="2663" y="2930"/>
                    </a:cubicBezTo>
                    <a:cubicBezTo>
                      <a:pt x="1446" y="2930"/>
                      <a:pt x="342" y="2359"/>
                      <a:pt x="342" y="1751"/>
                    </a:cubicBezTo>
                    <a:lnTo>
                      <a:pt x="342" y="723"/>
                    </a:lnTo>
                    <a:cubicBezTo>
                      <a:pt x="740" y="1157"/>
                      <a:pt x="1582" y="1487"/>
                      <a:pt x="2513" y="1487"/>
                    </a:cubicBezTo>
                    <a:cubicBezTo>
                      <a:pt x="2563" y="1487"/>
                      <a:pt x="2613" y="1486"/>
                      <a:pt x="2663" y="1484"/>
                    </a:cubicBezTo>
                    <a:cubicBezTo>
                      <a:pt x="3652" y="1484"/>
                      <a:pt x="4565" y="1180"/>
                      <a:pt x="4984" y="723"/>
                    </a:cubicBezTo>
                    <a:close/>
                    <a:moveTo>
                      <a:pt x="0" y="1"/>
                    </a:moveTo>
                    <a:lnTo>
                      <a:pt x="0" y="1751"/>
                    </a:lnTo>
                    <a:cubicBezTo>
                      <a:pt x="0" y="2550"/>
                      <a:pt x="1179" y="3234"/>
                      <a:pt x="2663" y="3234"/>
                    </a:cubicBezTo>
                    <a:cubicBezTo>
                      <a:pt x="4147" y="3234"/>
                      <a:pt x="5326" y="2626"/>
                      <a:pt x="5250" y="1751"/>
                    </a:cubicBezTo>
                    <a:lnTo>
                      <a:pt x="5250" y="1"/>
                    </a:lnTo>
                    <a:lnTo>
                      <a:pt x="4946" y="1"/>
                    </a:lnTo>
                    <a:cubicBezTo>
                      <a:pt x="4946" y="647"/>
                      <a:pt x="3881" y="1180"/>
                      <a:pt x="2625" y="1180"/>
                    </a:cubicBezTo>
                    <a:cubicBezTo>
                      <a:pt x="1370" y="1180"/>
                      <a:pt x="304" y="609"/>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4"/>
              <p:cNvSpPr/>
              <p:nvPr/>
            </p:nvSpPr>
            <p:spPr>
              <a:xfrm>
                <a:off x="1304441" y="1435080"/>
                <a:ext cx="70663" cy="39384"/>
              </a:xfrm>
              <a:custGeom>
                <a:avLst/>
                <a:gdLst/>
                <a:ahLst/>
                <a:cxnLst/>
                <a:rect l="l" t="t" r="r" b="b"/>
                <a:pathLst>
                  <a:path w="5327" h="2969" extrusionOk="0">
                    <a:moveTo>
                      <a:pt x="2663" y="305"/>
                    </a:moveTo>
                    <a:cubicBezTo>
                      <a:pt x="3957" y="305"/>
                      <a:pt x="4984" y="838"/>
                      <a:pt x="4984" y="1485"/>
                    </a:cubicBezTo>
                    <a:cubicBezTo>
                      <a:pt x="4984" y="2169"/>
                      <a:pt x="3957" y="2664"/>
                      <a:pt x="2663" y="2664"/>
                    </a:cubicBezTo>
                    <a:cubicBezTo>
                      <a:pt x="1408" y="2664"/>
                      <a:pt x="342" y="2093"/>
                      <a:pt x="342" y="1485"/>
                    </a:cubicBezTo>
                    <a:cubicBezTo>
                      <a:pt x="342" y="838"/>
                      <a:pt x="1370" y="305"/>
                      <a:pt x="2663" y="305"/>
                    </a:cubicBezTo>
                    <a:close/>
                    <a:moveTo>
                      <a:pt x="2663" y="1"/>
                    </a:moveTo>
                    <a:cubicBezTo>
                      <a:pt x="1141" y="1"/>
                      <a:pt x="0" y="686"/>
                      <a:pt x="0" y="1485"/>
                    </a:cubicBezTo>
                    <a:cubicBezTo>
                      <a:pt x="0" y="2284"/>
                      <a:pt x="1179" y="2968"/>
                      <a:pt x="2663" y="2968"/>
                    </a:cubicBezTo>
                    <a:cubicBezTo>
                      <a:pt x="4147" y="2968"/>
                      <a:pt x="5326" y="2284"/>
                      <a:pt x="5326" y="1485"/>
                    </a:cubicBezTo>
                    <a:cubicBezTo>
                      <a:pt x="5326" y="686"/>
                      <a:pt x="4185" y="1"/>
                      <a:pt x="26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4"/>
              <p:cNvSpPr/>
              <p:nvPr/>
            </p:nvSpPr>
            <p:spPr>
              <a:xfrm>
                <a:off x="1224188" y="1499177"/>
                <a:ext cx="70172" cy="42912"/>
              </a:xfrm>
              <a:custGeom>
                <a:avLst/>
                <a:gdLst/>
                <a:ahLst/>
                <a:cxnLst/>
                <a:rect l="l" t="t" r="r" b="b"/>
                <a:pathLst>
                  <a:path w="5290" h="3235" extrusionOk="0">
                    <a:moveTo>
                      <a:pt x="5023" y="685"/>
                    </a:moveTo>
                    <a:lnTo>
                      <a:pt x="5023" y="1751"/>
                    </a:lnTo>
                    <a:cubicBezTo>
                      <a:pt x="5023" y="2397"/>
                      <a:pt x="3958" y="2930"/>
                      <a:pt x="2664" y="2930"/>
                    </a:cubicBezTo>
                    <a:cubicBezTo>
                      <a:pt x="1447" y="2930"/>
                      <a:pt x="343" y="2359"/>
                      <a:pt x="343" y="1751"/>
                    </a:cubicBezTo>
                    <a:lnTo>
                      <a:pt x="343" y="685"/>
                    </a:lnTo>
                    <a:cubicBezTo>
                      <a:pt x="762" y="1180"/>
                      <a:pt x="1637" y="1446"/>
                      <a:pt x="2664" y="1446"/>
                    </a:cubicBezTo>
                    <a:cubicBezTo>
                      <a:pt x="3653" y="1446"/>
                      <a:pt x="4566" y="1180"/>
                      <a:pt x="5023" y="685"/>
                    </a:cubicBezTo>
                    <a:close/>
                    <a:moveTo>
                      <a:pt x="1" y="0"/>
                    </a:moveTo>
                    <a:lnTo>
                      <a:pt x="1" y="1751"/>
                    </a:lnTo>
                    <a:cubicBezTo>
                      <a:pt x="1" y="2549"/>
                      <a:pt x="1218" y="3234"/>
                      <a:pt x="2664" y="3234"/>
                    </a:cubicBezTo>
                    <a:cubicBezTo>
                      <a:pt x="4148" y="3234"/>
                      <a:pt x="5289" y="2549"/>
                      <a:pt x="5251" y="1751"/>
                    </a:cubicBezTo>
                    <a:lnTo>
                      <a:pt x="5251" y="0"/>
                    </a:lnTo>
                    <a:lnTo>
                      <a:pt x="4947" y="0"/>
                    </a:lnTo>
                    <a:cubicBezTo>
                      <a:pt x="4947" y="647"/>
                      <a:pt x="3920" y="1180"/>
                      <a:pt x="2626" y="1180"/>
                    </a:cubicBezTo>
                    <a:cubicBezTo>
                      <a:pt x="1371" y="1180"/>
                      <a:pt x="305" y="609"/>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4"/>
              <p:cNvSpPr/>
              <p:nvPr/>
            </p:nvSpPr>
            <p:spPr>
              <a:xfrm>
                <a:off x="1224188" y="1479491"/>
                <a:ext cx="70676" cy="38880"/>
              </a:xfrm>
              <a:custGeom>
                <a:avLst/>
                <a:gdLst/>
                <a:ahLst/>
                <a:cxnLst/>
                <a:rect l="l" t="t" r="r" b="b"/>
                <a:pathLst>
                  <a:path w="5328" h="2931" extrusionOk="0">
                    <a:moveTo>
                      <a:pt x="2664" y="343"/>
                    </a:moveTo>
                    <a:cubicBezTo>
                      <a:pt x="3920" y="343"/>
                      <a:pt x="4985" y="838"/>
                      <a:pt x="5023" y="1523"/>
                    </a:cubicBezTo>
                    <a:cubicBezTo>
                      <a:pt x="5023" y="2169"/>
                      <a:pt x="3958" y="2702"/>
                      <a:pt x="2664" y="2702"/>
                    </a:cubicBezTo>
                    <a:cubicBezTo>
                      <a:pt x="1447" y="2702"/>
                      <a:pt x="343" y="2131"/>
                      <a:pt x="343" y="1523"/>
                    </a:cubicBezTo>
                    <a:cubicBezTo>
                      <a:pt x="343" y="838"/>
                      <a:pt x="1371" y="343"/>
                      <a:pt x="2664" y="343"/>
                    </a:cubicBezTo>
                    <a:close/>
                    <a:moveTo>
                      <a:pt x="2664" y="1"/>
                    </a:moveTo>
                    <a:cubicBezTo>
                      <a:pt x="1142" y="1"/>
                      <a:pt x="1" y="648"/>
                      <a:pt x="1" y="1484"/>
                    </a:cubicBezTo>
                    <a:cubicBezTo>
                      <a:pt x="1" y="2283"/>
                      <a:pt x="1218" y="2930"/>
                      <a:pt x="2664" y="2930"/>
                    </a:cubicBezTo>
                    <a:cubicBezTo>
                      <a:pt x="4148" y="2930"/>
                      <a:pt x="5327" y="2283"/>
                      <a:pt x="5327" y="1484"/>
                    </a:cubicBezTo>
                    <a:cubicBezTo>
                      <a:pt x="5327" y="648"/>
                      <a:pt x="4148" y="1"/>
                      <a:pt x="2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62" name="Google Shape;1062;p36"/>
          <p:cNvGrpSpPr/>
          <p:nvPr/>
        </p:nvGrpSpPr>
        <p:grpSpPr>
          <a:xfrm>
            <a:off x="8086512" y="4439212"/>
            <a:ext cx="783283" cy="414845"/>
            <a:chOff x="-342162" y="811424"/>
            <a:chExt cx="228622" cy="121070"/>
          </a:xfrm>
        </p:grpSpPr>
        <p:sp>
          <p:nvSpPr>
            <p:cNvPr id="1063" name="Google Shape;1063;p36"/>
            <p:cNvSpPr/>
            <p:nvPr/>
          </p:nvSpPr>
          <p:spPr>
            <a:xfrm>
              <a:off x="-342162" y="828178"/>
              <a:ext cx="115074" cy="63937"/>
            </a:xfrm>
            <a:custGeom>
              <a:avLst/>
              <a:gdLst/>
              <a:ahLst/>
              <a:cxnLst/>
              <a:rect l="l" t="t" r="r" b="b"/>
              <a:pathLst>
                <a:path w="8675" h="4820" extrusionOk="0">
                  <a:moveTo>
                    <a:pt x="7091" y="1"/>
                  </a:moveTo>
                  <a:cubicBezTo>
                    <a:pt x="6805" y="1"/>
                    <a:pt x="6528" y="58"/>
                    <a:pt x="6316" y="164"/>
                  </a:cubicBezTo>
                  <a:lnTo>
                    <a:pt x="419" y="3588"/>
                  </a:lnTo>
                  <a:cubicBezTo>
                    <a:pt x="1" y="3892"/>
                    <a:pt x="77" y="4311"/>
                    <a:pt x="571" y="4615"/>
                  </a:cubicBezTo>
                  <a:cubicBezTo>
                    <a:pt x="848" y="4753"/>
                    <a:pt x="1186" y="4820"/>
                    <a:pt x="1506" y="4820"/>
                  </a:cubicBezTo>
                  <a:cubicBezTo>
                    <a:pt x="1802" y="4820"/>
                    <a:pt x="2082" y="4763"/>
                    <a:pt x="2283" y="4653"/>
                  </a:cubicBezTo>
                  <a:lnTo>
                    <a:pt x="8180" y="1229"/>
                  </a:lnTo>
                  <a:cubicBezTo>
                    <a:pt x="8675" y="1001"/>
                    <a:pt x="8561" y="506"/>
                    <a:pt x="8028" y="240"/>
                  </a:cubicBezTo>
                  <a:cubicBezTo>
                    <a:pt x="7763" y="77"/>
                    <a:pt x="7421" y="1"/>
                    <a:pt x="7091"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6"/>
            <p:cNvSpPr/>
            <p:nvPr/>
          </p:nvSpPr>
          <p:spPr>
            <a:xfrm>
              <a:off x="-228110" y="868556"/>
              <a:ext cx="114570" cy="63937"/>
            </a:xfrm>
            <a:custGeom>
              <a:avLst/>
              <a:gdLst/>
              <a:ahLst/>
              <a:cxnLst/>
              <a:rect l="l" t="t" r="r" b="b"/>
              <a:pathLst>
                <a:path w="8637" h="4820" extrusionOk="0">
                  <a:moveTo>
                    <a:pt x="1536" y="1"/>
                  </a:moveTo>
                  <a:cubicBezTo>
                    <a:pt x="1208" y="1"/>
                    <a:pt x="857" y="76"/>
                    <a:pt x="571" y="239"/>
                  </a:cubicBezTo>
                  <a:cubicBezTo>
                    <a:pt x="77" y="506"/>
                    <a:pt x="1" y="1000"/>
                    <a:pt x="457" y="1228"/>
                  </a:cubicBezTo>
                  <a:lnTo>
                    <a:pt x="6354" y="4652"/>
                  </a:lnTo>
                  <a:cubicBezTo>
                    <a:pt x="6555" y="4762"/>
                    <a:pt x="6836" y="4819"/>
                    <a:pt x="7132" y="4819"/>
                  </a:cubicBezTo>
                  <a:cubicBezTo>
                    <a:pt x="7451" y="4819"/>
                    <a:pt x="7789" y="4753"/>
                    <a:pt x="8066" y="4614"/>
                  </a:cubicBezTo>
                  <a:cubicBezTo>
                    <a:pt x="8561" y="4310"/>
                    <a:pt x="8637" y="3892"/>
                    <a:pt x="8180" y="3587"/>
                  </a:cubicBezTo>
                  <a:lnTo>
                    <a:pt x="2283" y="163"/>
                  </a:lnTo>
                  <a:cubicBezTo>
                    <a:pt x="2089" y="57"/>
                    <a:pt x="1821" y="1"/>
                    <a:pt x="1536"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6"/>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6"/>
            <p:cNvSpPr/>
            <p:nvPr/>
          </p:nvSpPr>
          <p:spPr>
            <a:xfrm>
              <a:off x="-289673" y="813507"/>
              <a:ext cx="55023" cy="46122"/>
            </a:xfrm>
            <a:custGeom>
              <a:avLst/>
              <a:gdLst/>
              <a:ahLst/>
              <a:cxnLst/>
              <a:rect l="l" t="t" r="r" b="b"/>
              <a:pathLst>
                <a:path w="4148" h="3477" extrusionOk="0">
                  <a:moveTo>
                    <a:pt x="2903" y="0"/>
                  </a:moveTo>
                  <a:cubicBezTo>
                    <a:pt x="2719" y="0"/>
                    <a:pt x="2531" y="42"/>
                    <a:pt x="2359" y="128"/>
                  </a:cubicBezTo>
                  <a:lnTo>
                    <a:pt x="0" y="1536"/>
                  </a:lnTo>
                  <a:lnTo>
                    <a:pt x="913" y="3476"/>
                  </a:lnTo>
                  <a:lnTo>
                    <a:pt x="3462" y="1993"/>
                  </a:lnTo>
                  <a:cubicBezTo>
                    <a:pt x="3995" y="1726"/>
                    <a:pt x="4147" y="1041"/>
                    <a:pt x="3843" y="547"/>
                  </a:cubicBezTo>
                  <a:cubicBezTo>
                    <a:pt x="3662" y="186"/>
                    <a:pt x="3290" y="0"/>
                    <a:pt x="2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6"/>
            <p:cNvSpPr/>
            <p:nvPr/>
          </p:nvSpPr>
          <p:spPr>
            <a:xfrm>
              <a:off x="-292193" y="811424"/>
              <a:ext cx="60064" cy="50221"/>
            </a:xfrm>
            <a:custGeom>
              <a:avLst/>
              <a:gdLst/>
              <a:ahLst/>
              <a:cxnLst/>
              <a:rect l="l" t="t" r="r" b="b"/>
              <a:pathLst>
                <a:path w="4528" h="3786" extrusionOk="0">
                  <a:moveTo>
                    <a:pt x="3101" y="260"/>
                  </a:moveTo>
                  <a:cubicBezTo>
                    <a:pt x="3406" y="260"/>
                    <a:pt x="3707" y="420"/>
                    <a:pt x="3881" y="742"/>
                  </a:cubicBezTo>
                  <a:cubicBezTo>
                    <a:pt x="4185" y="1160"/>
                    <a:pt x="4033" y="1769"/>
                    <a:pt x="3576" y="2035"/>
                  </a:cubicBezTo>
                  <a:lnTo>
                    <a:pt x="1141" y="3443"/>
                  </a:lnTo>
                  <a:lnTo>
                    <a:pt x="342" y="1731"/>
                  </a:lnTo>
                  <a:lnTo>
                    <a:pt x="2625" y="400"/>
                  </a:lnTo>
                  <a:cubicBezTo>
                    <a:pt x="2772" y="306"/>
                    <a:pt x="2937" y="260"/>
                    <a:pt x="3101" y="260"/>
                  </a:cubicBezTo>
                  <a:close/>
                  <a:moveTo>
                    <a:pt x="3131" y="1"/>
                  </a:moveTo>
                  <a:cubicBezTo>
                    <a:pt x="2918" y="1"/>
                    <a:pt x="2704" y="56"/>
                    <a:pt x="2511" y="171"/>
                  </a:cubicBezTo>
                  <a:lnTo>
                    <a:pt x="76" y="1541"/>
                  </a:lnTo>
                  <a:cubicBezTo>
                    <a:pt x="38" y="1579"/>
                    <a:pt x="0" y="1693"/>
                    <a:pt x="38" y="1731"/>
                  </a:cubicBezTo>
                  <a:lnTo>
                    <a:pt x="951" y="3671"/>
                  </a:lnTo>
                  <a:cubicBezTo>
                    <a:pt x="989" y="3709"/>
                    <a:pt x="989" y="3785"/>
                    <a:pt x="1103" y="3785"/>
                  </a:cubicBezTo>
                  <a:cubicBezTo>
                    <a:pt x="1141" y="3785"/>
                    <a:pt x="1141" y="3785"/>
                    <a:pt x="1179" y="3747"/>
                  </a:cubicBezTo>
                  <a:lnTo>
                    <a:pt x="3766" y="2264"/>
                  </a:lnTo>
                  <a:cubicBezTo>
                    <a:pt x="4337" y="1921"/>
                    <a:pt x="4527" y="1160"/>
                    <a:pt x="4185" y="590"/>
                  </a:cubicBezTo>
                  <a:cubicBezTo>
                    <a:pt x="3958" y="212"/>
                    <a:pt x="3548" y="1"/>
                    <a:pt x="313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6"/>
            <p:cNvSpPr/>
            <p:nvPr/>
          </p:nvSpPr>
          <p:spPr>
            <a:xfrm>
              <a:off x="-332572" y="833550"/>
              <a:ext cx="58552" cy="46016"/>
            </a:xfrm>
            <a:custGeom>
              <a:avLst/>
              <a:gdLst/>
              <a:ahLst/>
              <a:cxnLst/>
              <a:rect l="l" t="t" r="r" b="b"/>
              <a:pathLst>
                <a:path w="4414" h="3469" extrusionOk="0">
                  <a:moveTo>
                    <a:pt x="3412" y="0"/>
                  </a:moveTo>
                  <a:cubicBezTo>
                    <a:pt x="3354" y="0"/>
                    <a:pt x="3297" y="9"/>
                    <a:pt x="3234" y="25"/>
                  </a:cubicBezTo>
                  <a:lnTo>
                    <a:pt x="723" y="1433"/>
                  </a:lnTo>
                  <a:cubicBezTo>
                    <a:pt x="191" y="1737"/>
                    <a:pt x="1" y="2384"/>
                    <a:pt x="343" y="2916"/>
                  </a:cubicBezTo>
                  <a:cubicBezTo>
                    <a:pt x="518" y="3267"/>
                    <a:pt x="874" y="3469"/>
                    <a:pt x="1238" y="3469"/>
                  </a:cubicBezTo>
                  <a:cubicBezTo>
                    <a:pt x="1428" y="3469"/>
                    <a:pt x="1619" y="3414"/>
                    <a:pt x="1789" y="3297"/>
                  </a:cubicBezTo>
                  <a:lnTo>
                    <a:pt x="4185" y="1927"/>
                  </a:lnTo>
                  <a:cubicBezTo>
                    <a:pt x="4338" y="1813"/>
                    <a:pt x="4414" y="1623"/>
                    <a:pt x="4414" y="1357"/>
                  </a:cubicBezTo>
                  <a:cubicBezTo>
                    <a:pt x="4376" y="938"/>
                    <a:pt x="4033" y="291"/>
                    <a:pt x="3691" y="63"/>
                  </a:cubicBezTo>
                  <a:cubicBezTo>
                    <a:pt x="3579" y="18"/>
                    <a:pt x="3494" y="0"/>
                    <a:pt x="3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6"/>
            <p:cNvSpPr/>
            <p:nvPr/>
          </p:nvSpPr>
          <p:spPr>
            <a:xfrm>
              <a:off x="-335092" y="831693"/>
              <a:ext cx="62080" cy="50142"/>
            </a:xfrm>
            <a:custGeom>
              <a:avLst/>
              <a:gdLst/>
              <a:ahLst/>
              <a:cxnLst/>
              <a:rect l="l" t="t" r="r" b="b"/>
              <a:pathLst>
                <a:path w="4680" h="3780" extrusionOk="0">
                  <a:moveTo>
                    <a:pt x="3687" y="235"/>
                  </a:moveTo>
                  <a:cubicBezTo>
                    <a:pt x="3733" y="235"/>
                    <a:pt x="3782" y="241"/>
                    <a:pt x="3843" y="241"/>
                  </a:cubicBezTo>
                  <a:cubicBezTo>
                    <a:pt x="4185" y="431"/>
                    <a:pt x="4451" y="1002"/>
                    <a:pt x="4451" y="1497"/>
                  </a:cubicBezTo>
                  <a:cubicBezTo>
                    <a:pt x="4451" y="1725"/>
                    <a:pt x="4375" y="1915"/>
                    <a:pt x="4261" y="1953"/>
                  </a:cubicBezTo>
                  <a:lnTo>
                    <a:pt x="1903" y="3361"/>
                  </a:lnTo>
                  <a:cubicBezTo>
                    <a:pt x="1782" y="3433"/>
                    <a:pt x="1615" y="3460"/>
                    <a:pt x="1452" y="3460"/>
                  </a:cubicBezTo>
                  <a:cubicBezTo>
                    <a:pt x="1357" y="3460"/>
                    <a:pt x="1263" y="3451"/>
                    <a:pt x="1180" y="3437"/>
                  </a:cubicBezTo>
                  <a:cubicBezTo>
                    <a:pt x="951" y="3399"/>
                    <a:pt x="761" y="3247"/>
                    <a:pt x="609" y="3018"/>
                  </a:cubicBezTo>
                  <a:cubicBezTo>
                    <a:pt x="343" y="2600"/>
                    <a:pt x="457" y="1953"/>
                    <a:pt x="951" y="1725"/>
                  </a:cubicBezTo>
                  <a:lnTo>
                    <a:pt x="3462" y="317"/>
                  </a:lnTo>
                  <a:cubicBezTo>
                    <a:pt x="3554" y="249"/>
                    <a:pt x="3618" y="235"/>
                    <a:pt x="3687" y="235"/>
                  </a:cubicBezTo>
                  <a:close/>
                  <a:moveTo>
                    <a:pt x="3514" y="1"/>
                  </a:moveTo>
                  <a:cubicBezTo>
                    <a:pt x="3430" y="1"/>
                    <a:pt x="3351" y="19"/>
                    <a:pt x="3272" y="51"/>
                  </a:cubicBezTo>
                  <a:lnTo>
                    <a:pt x="761" y="1497"/>
                  </a:lnTo>
                  <a:cubicBezTo>
                    <a:pt x="191" y="1801"/>
                    <a:pt x="0" y="2562"/>
                    <a:pt x="343" y="3132"/>
                  </a:cubicBezTo>
                  <a:cubicBezTo>
                    <a:pt x="533" y="3437"/>
                    <a:pt x="761" y="3627"/>
                    <a:pt x="1104" y="3703"/>
                  </a:cubicBezTo>
                  <a:cubicBezTo>
                    <a:pt x="1218" y="3779"/>
                    <a:pt x="1332" y="3779"/>
                    <a:pt x="1408" y="3779"/>
                  </a:cubicBezTo>
                  <a:cubicBezTo>
                    <a:pt x="1674" y="3779"/>
                    <a:pt x="1864" y="3741"/>
                    <a:pt x="1941" y="3665"/>
                  </a:cubicBezTo>
                  <a:lnTo>
                    <a:pt x="4337" y="2295"/>
                  </a:lnTo>
                  <a:cubicBezTo>
                    <a:pt x="4566" y="2143"/>
                    <a:pt x="4680" y="1915"/>
                    <a:pt x="4680" y="1573"/>
                  </a:cubicBezTo>
                  <a:cubicBezTo>
                    <a:pt x="4680" y="1002"/>
                    <a:pt x="4337" y="355"/>
                    <a:pt x="3919" y="127"/>
                  </a:cubicBezTo>
                  <a:cubicBezTo>
                    <a:pt x="3763" y="38"/>
                    <a:pt x="3633" y="1"/>
                    <a:pt x="351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6"/>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rgbClr val="421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6"/>
            <p:cNvSpPr/>
            <p:nvPr/>
          </p:nvSpPr>
          <p:spPr>
            <a:xfrm>
              <a:off x="-215999" y="854018"/>
              <a:ext cx="55023" cy="45976"/>
            </a:xfrm>
            <a:custGeom>
              <a:avLst/>
              <a:gdLst/>
              <a:ahLst/>
              <a:cxnLst/>
              <a:rect l="l" t="t" r="r" b="b"/>
              <a:pathLst>
                <a:path w="4148" h="3466" extrusionOk="0">
                  <a:moveTo>
                    <a:pt x="1199" y="1"/>
                  </a:moveTo>
                  <a:cubicBezTo>
                    <a:pt x="836" y="1"/>
                    <a:pt x="480" y="187"/>
                    <a:pt x="305" y="536"/>
                  </a:cubicBezTo>
                  <a:cubicBezTo>
                    <a:pt x="1" y="1031"/>
                    <a:pt x="153" y="1716"/>
                    <a:pt x="686" y="1982"/>
                  </a:cubicBezTo>
                  <a:lnTo>
                    <a:pt x="3235" y="3466"/>
                  </a:lnTo>
                  <a:lnTo>
                    <a:pt x="4148" y="1526"/>
                  </a:lnTo>
                  <a:lnTo>
                    <a:pt x="1751" y="156"/>
                  </a:lnTo>
                  <a:cubicBezTo>
                    <a:pt x="1581" y="52"/>
                    <a:pt x="1389"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6"/>
            <p:cNvSpPr/>
            <p:nvPr/>
          </p:nvSpPr>
          <p:spPr>
            <a:xfrm>
              <a:off x="-216503" y="852811"/>
              <a:ext cx="58552" cy="49717"/>
            </a:xfrm>
            <a:custGeom>
              <a:avLst/>
              <a:gdLst/>
              <a:ahLst/>
              <a:cxnLst/>
              <a:rect l="l" t="t" r="r" b="b"/>
              <a:pathLst>
                <a:path w="4414" h="3748" extrusionOk="0">
                  <a:moveTo>
                    <a:pt x="1218" y="247"/>
                  </a:moveTo>
                  <a:cubicBezTo>
                    <a:pt x="1408" y="247"/>
                    <a:pt x="1561" y="285"/>
                    <a:pt x="1713" y="361"/>
                  </a:cubicBezTo>
                  <a:lnTo>
                    <a:pt x="3995" y="1693"/>
                  </a:lnTo>
                  <a:lnTo>
                    <a:pt x="3196" y="3405"/>
                  </a:lnTo>
                  <a:lnTo>
                    <a:pt x="762" y="1997"/>
                  </a:lnTo>
                  <a:cubicBezTo>
                    <a:pt x="571" y="1845"/>
                    <a:pt x="381" y="1655"/>
                    <a:pt x="343" y="1426"/>
                  </a:cubicBezTo>
                  <a:cubicBezTo>
                    <a:pt x="267" y="1198"/>
                    <a:pt x="267" y="932"/>
                    <a:pt x="419" y="703"/>
                  </a:cubicBezTo>
                  <a:cubicBezTo>
                    <a:pt x="571" y="437"/>
                    <a:pt x="914" y="247"/>
                    <a:pt x="1218" y="247"/>
                  </a:cubicBezTo>
                  <a:close/>
                  <a:moveTo>
                    <a:pt x="1283" y="0"/>
                  </a:moveTo>
                  <a:cubicBezTo>
                    <a:pt x="866" y="0"/>
                    <a:pt x="456" y="211"/>
                    <a:pt x="229" y="589"/>
                  </a:cubicBezTo>
                  <a:cubicBezTo>
                    <a:pt x="39" y="856"/>
                    <a:pt x="1" y="1160"/>
                    <a:pt x="77" y="1502"/>
                  </a:cubicBezTo>
                  <a:cubicBezTo>
                    <a:pt x="191" y="1845"/>
                    <a:pt x="381" y="2111"/>
                    <a:pt x="647" y="2263"/>
                  </a:cubicBezTo>
                  <a:lnTo>
                    <a:pt x="3234" y="3747"/>
                  </a:lnTo>
                  <a:lnTo>
                    <a:pt x="3273" y="3747"/>
                  </a:lnTo>
                  <a:cubicBezTo>
                    <a:pt x="3311" y="3709"/>
                    <a:pt x="3387" y="3709"/>
                    <a:pt x="3463" y="3709"/>
                  </a:cubicBezTo>
                  <a:lnTo>
                    <a:pt x="4376" y="1731"/>
                  </a:lnTo>
                  <a:cubicBezTo>
                    <a:pt x="4414" y="1655"/>
                    <a:pt x="4376" y="1617"/>
                    <a:pt x="4338" y="1540"/>
                  </a:cubicBezTo>
                  <a:lnTo>
                    <a:pt x="1903" y="171"/>
                  </a:lnTo>
                  <a:cubicBezTo>
                    <a:pt x="1710" y="55"/>
                    <a:pt x="1496" y="0"/>
                    <a:pt x="128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6"/>
            <p:cNvSpPr/>
            <p:nvPr/>
          </p:nvSpPr>
          <p:spPr>
            <a:xfrm>
              <a:off x="-176124" y="873915"/>
              <a:ext cx="58552" cy="46030"/>
            </a:xfrm>
            <a:custGeom>
              <a:avLst/>
              <a:gdLst/>
              <a:ahLst/>
              <a:cxnLst/>
              <a:rect l="l" t="t" r="r" b="b"/>
              <a:pathLst>
                <a:path w="4414" h="3470" extrusionOk="0">
                  <a:moveTo>
                    <a:pt x="1002" y="1"/>
                  </a:moveTo>
                  <a:cubicBezTo>
                    <a:pt x="920" y="1"/>
                    <a:pt x="835" y="19"/>
                    <a:pt x="723" y="64"/>
                  </a:cubicBezTo>
                  <a:cubicBezTo>
                    <a:pt x="343" y="292"/>
                    <a:pt x="0" y="939"/>
                    <a:pt x="0" y="1357"/>
                  </a:cubicBezTo>
                  <a:cubicBezTo>
                    <a:pt x="0" y="1623"/>
                    <a:pt x="76" y="1814"/>
                    <a:pt x="229" y="1928"/>
                  </a:cubicBezTo>
                  <a:lnTo>
                    <a:pt x="2625" y="3297"/>
                  </a:lnTo>
                  <a:cubicBezTo>
                    <a:pt x="2795" y="3415"/>
                    <a:pt x="2986" y="3469"/>
                    <a:pt x="3176" y="3469"/>
                  </a:cubicBezTo>
                  <a:cubicBezTo>
                    <a:pt x="3540" y="3469"/>
                    <a:pt x="3896" y="3267"/>
                    <a:pt x="4071" y="2917"/>
                  </a:cubicBezTo>
                  <a:cubicBezTo>
                    <a:pt x="4413" y="2384"/>
                    <a:pt x="4223" y="1738"/>
                    <a:pt x="3691" y="1433"/>
                  </a:cubicBezTo>
                  <a:lnTo>
                    <a:pt x="1180" y="26"/>
                  </a:lnTo>
                  <a:cubicBezTo>
                    <a:pt x="1117" y="10"/>
                    <a:pt x="1060" y="1"/>
                    <a:pt x="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6"/>
            <p:cNvSpPr/>
            <p:nvPr/>
          </p:nvSpPr>
          <p:spPr>
            <a:xfrm>
              <a:off x="-178645" y="871528"/>
              <a:ext cx="61576" cy="50672"/>
            </a:xfrm>
            <a:custGeom>
              <a:avLst/>
              <a:gdLst/>
              <a:ahLst/>
              <a:cxnLst/>
              <a:rect l="l" t="t" r="r" b="b"/>
              <a:pathLst>
                <a:path w="4642" h="3820" extrusionOk="0">
                  <a:moveTo>
                    <a:pt x="1154" y="319"/>
                  </a:moveTo>
                  <a:cubicBezTo>
                    <a:pt x="1202" y="319"/>
                    <a:pt x="1250" y="338"/>
                    <a:pt x="1294" y="396"/>
                  </a:cubicBezTo>
                  <a:lnTo>
                    <a:pt x="1332" y="396"/>
                  </a:lnTo>
                  <a:lnTo>
                    <a:pt x="3842" y="1803"/>
                  </a:lnTo>
                  <a:cubicBezTo>
                    <a:pt x="4299" y="2070"/>
                    <a:pt x="4413" y="2640"/>
                    <a:pt x="4185" y="3097"/>
                  </a:cubicBezTo>
                  <a:cubicBezTo>
                    <a:pt x="4029" y="3383"/>
                    <a:pt x="3713" y="3562"/>
                    <a:pt x="3371" y="3562"/>
                  </a:cubicBezTo>
                  <a:cubicBezTo>
                    <a:pt x="3212" y="3562"/>
                    <a:pt x="3048" y="3524"/>
                    <a:pt x="2891" y="3439"/>
                  </a:cubicBezTo>
                  <a:lnTo>
                    <a:pt x="533" y="2070"/>
                  </a:lnTo>
                  <a:cubicBezTo>
                    <a:pt x="380" y="1994"/>
                    <a:pt x="342" y="1879"/>
                    <a:pt x="342" y="1613"/>
                  </a:cubicBezTo>
                  <a:cubicBezTo>
                    <a:pt x="342" y="1157"/>
                    <a:pt x="609" y="586"/>
                    <a:pt x="951" y="396"/>
                  </a:cubicBezTo>
                  <a:cubicBezTo>
                    <a:pt x="999" y="372"/>
                    <a:pt x="1075" y="319"/>
                    <a:pt x="1154" y="319"/>
                  </a:cubicBezTo>
                  <a:close/>
                  <a:moveTo>
                    <a:pt x="1129" y="0"/>
                  </a:moveTo>
                  <a:cubicBezTo>
                    <a:pt x="1020" y="0"/>
                    <a:pt x="904" y="29"/>
                    <a:pt x="799" y="91"/>
                  </a:cubicBezTo>
                  <a:cubicBezTo>
                    <a:pt x="380" y="358"/>
                    <a:pt x="38" y="1004"/>
                    <a:pt x="38" y="1575"/>
                  </a:cubicBezTo>
                  <a:cubicBezTo>
                    <a:pt x="0" y="1918"/>
                    <a:pt x="152" y="2184"/>
                    <a:pt x="342" y="2298"/>
                  </a:cubicBezTo>
                  <a:lnTo>
                    <a:pt x="2701" y="3668"/>
                  </a:lnTo>
                  <a:cubicBezTo>
                    <a:pt x="2891" y="3782"/>
                    <a:pt x="3120" y="3820"/>
                    <a:pt x="3310" y="3820"/>
                  </a:cubicBezTo>
                  <a:cubicBezTo>
                    <a:pt x="3766" y="3820"/>
                    <a:pt x="4147" y="3630"/>
                    <a:pt x="4337" y="3211"/>
                  </a:cubicBezTo>
                  <a:cubicBezTo>
                    <a:pt x="4641" y="2640"/>
                    <a:pt x="4451" y="1879"/>
                    <a:pt x="3881" y="1537"/>
                  </a:cubicBezTo>
                  <a:lnTo>
                    <a:pt x="1370" y="53"/>
                  </a:lnTo>
                  <a:cubicBezTo>
                    <a:pt x="1301" y="19"/>
                    <a:pt x="1217" y="0"/>
                    <a:pt x="1129"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0" name="Google Shape;2730;p57"/>
          <p:cNvGrpSpPr/>
          <p:nvPr/>
        </p:nvGrpSpPr>
        <p:grpSpPr>
          <a:xfrm>
            <a:off x="8054340" y="187325"/>
            <a:ext cx="838200" cy="1062355"/>
            <a:chOff x="5304994" y="3517220"/>
            <a:chExt cx="430993" cy="571788"/>
          </a:xfrm>
        </p:grpSpPr>
        <p:sp>
          <p:nvSpPr>
            <p:cNvPr id="2731" name="Google Shape;2731;p57"/>
            <p:cNvSpPr/>
            <p:nvPr/>
          </p:nvSpPr>
          <p:spPr>
            <a:xfrm>
              <a:off x="5307515" y="3520258"/>
              <a:ext cx="426456" cy="564718"/>
            </a:xfrm>
            <a:custGeom>
              <a:avLst/>
              <a:gdLst/>
              <a:ahLst/>
              <a:cxnLst/>
              <a:rect l="l" t="t" r="r" b="b"/>
              <a:pathLst>
                <a:path w="32149" h="42572" extrusionOk="0">
                  <a:moveTo>
                    <a:pt x="1" y="0"/>
                  </a:moveTo>
                  <a:lnTo>
                    <a:pt x="1" y="24044"/>
                  </a:lnTo>
                  <a:lnTo>
                    <a:pt x="32148" y="42572"/>
                  </a:lnTo>
                  <a:lnTo>
                    <a:pt x="32148" y="186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57"/>
            <p:cNvSpPr/>
            <p:nvPr/>
          </p:nvSpPr>
          <p:spPr>
            <a:xfrm>
              <a:off x="5304994" y="3517220"/>
              <a:ext cx="430993" cy="571788"/>
            </a:xfrm>
            <a:custGeom>
              <a:avLst/>
              <a:gdLst/>
              <a:ahLst/>
              <a:cxnLst/>
              <a:rect l="l" t="t" r="r" b="b"/>
              <a:pathLst>
                <a:path w="32491" h="43105" extrusionOk="0">
                  <a:moveTo>
                    <a:pt x="343" y="457"/>
                  </a:moveTo>
                  <a:lnTo>
                    <a:pt x="32186" y="18871"/>
                  </a:lnTo>
                  <a:lnTo>
                    <a:pt x="32186" y="42572"/>
                  </a:lnTo>
                  <a:lnTo>
                    <a:pt x="343" y="24159"/>
                  </a:lnTo>
                  <a:lnTo>
                    <a:pt x="343" y="457"/>
                  </a:lnTo>
                  <a:close/>
                  <a:moveTo>
                    <a:pt x="1" y="1"/>
                  </a:moveTo>
                  <a:lnTo>
                    <a:pt x="1" y="24349"/>
                  </a:lnTo>
                  <a:lnTo>
                    <a:pt x="32490" y="43105"/>
                  </a:lnTo>
                  <a:lnTo>
                    <a:pt x="32490" y="1871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57"/>
            <p:cNvSpPr/>
            <p:nvPr/>
          </p:nvSpPr>
          <p:spPr>
            <a:xfrm>
              <a:off x="5330729" y="3563143"/>
              <a:ext cx="155453" cy="213991"/>
            </a:xfrm>
            <a:custGeom>
              <a:avLst/>
              <a:gdLst/>
              <a:ahLst/>
              <a:cxnLst/>
              <a:rect l="l" t="t" r="r" b="b"/>
              <a:pathLst>
                <a:path w="11719" h="16132" extrusionOk="0">
                  <a:moveTo>
                    <a:pt x="1" y="1"/>
                  </a:moveTo>
                  <a:lnTo>
                    <a:pt x="1" y="9360"/>
                  </a:lnTo>
                  <a:lnTo>
                    <a:pt x="11719" y="16132"/>
                  </a:lnTo>
                  <a:lnTo>
                    <a:pt x="11719" y="67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57"/>
            <p:cNvSpPr/>
            <p:nvPr/>
          </p:nvSpPr>
          <p:spPr>
            <a:xfrm>
              <a:off x="5330729" y="3716062"/>
              <a:ext cx="155453" cy="113562"/>
            </a:xfrm>
            <a:custGeom>
              <a:avLst/>
              <a:gdLst/>
              <a:ahLst/>
              <a:cxnLst/>
              <a:rect l="l" t="t" r="r" b="b"/>
              <a:pathLst>
                <a:path w="11719" h="8561" extrusionOk="0">
                  <a:moveTo>
                    <a:pt x="1" y="0"/>
                  </a:moveTo>
                  <a:lnTo>
                    <a:pt x="1" y="1864"/>
                  </a:lnTo>
                  <a:lnTo>
                    <a:pt x="11719" y="8560"/>
                  </a:lnTo>
                  <a:lnTo>
                    <a:pt x="11719" y="669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57"/>
            <p:cNvSpPr/>
            <p:nvPr/>
          </p:nvSpPr>
          <p:spPr>
            <a:xfrm>
              <a:off x="5330729" y="3758444"/>
              <a:ext cx="155453" cy="113562"/>
            </a:xfrm>
            <a:custGeom>
              <a:avLst/>
              <a:gdLst/>
              <a:ahLst/>
              <a:cxnLst/>
              <a:rect l="l" t="t" r="r" b="b"/>
              <a:pathLst>
                <a:path w="11719" h="8561" extrusionOk="0">
                  <a:moveTo>
                    <a:pt x="1" y="1"/>
                  </a:moveTo>
                  <a:lnTo>
                    <a:pt x="1" y="1827"/>
                  </a:lnTo>
                  <a:lnTo>
                    <a:pt x="11719" y="8561"/>
                  </a:lnTo>
                  <a:lnTo>
                    <a:pt x="11719" y="669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57"/>
            <p:cNvSpPr/>
            <p:nvPr/>
          </p:nvSpPr>
          <p:spPr>
            <a:xfrm>
              <a:off x="5330729" y="3802855"/>
              <a:ext cx="155453" cy="114570"/>
            </a:xfrm>
            <a:custGeom>
              <a:avLst/>
              <a:gdLst/>
              <a:ahLst/>
              <a:cxnLst/>
              <a:rect l="l" t="t" r="r" b="b"/>
              <a:pathLst>
                <a:path w="11719" h="8637" extrusionOk="0">
                  <a:moveTo>
                    <a:pt x="1" y="1"/>
                  </a:moveTo>
                  <a:lnTo>
                    <a:pt x="1" y="1865"/>
                  </a:lnTo>
                  <a:lnTo>
                    <a:pt x="11719" y="8637"/>
                  </a:lnTo>
                  <a:lnTo>
                    <a:pt x="11719" y="67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57"/>
            <p:cNvSpPr/>
            <p:nvPr/>
          </p:nvSpPr>
          <p:spPr>
            <a:xfrm>
              <a:off x="5330224" y="3609067"/>
              <a:ext cx="155957" cy="128206"/>
            </a:xfrm>
            <a:custGeom>
              <a:avLst/>
              <a:gdLst/>
              <a:ahLst/>
              <a:cxnLst/>
              <a:rect l="l" t="t" r="r" b="b"/>
              <a:pathLst>
                <a:path w="11757" h="9665" extrusionOk="0">
                  <a:moveTo>
                    <a:pt x="3843" y="1"/>
                  </a:moveTo>
                  <a:lnTo>
                    <a:pt x="3197" y="4376"/>
                  </a:lnTo>
                  <a:lnTo>
                    <a:pt x="1" y="2588"/>
                  </a:lnTo>
                  <a:lnTo>
                    <a:pt x="1" y="2854"/>
                  </a:lnTo>
                  <a:lnTo>
                    <a:pt x="3311" y="4794"/>
                  </a:lnTo>
                  <a:lnTo>
                    <a:pt x="3843" y="1332"/>
                  </a:lnTo>
                  <a:lnTo>
                    <a:pt x="4756" y="7534"/>
                  </a:lnTo>
                  <a:lnTo>
                    <a:pt x="5593" y="6050"/>
                  </a:lnTo>
                  <a:lnTo>
                    <a:pt x="6354" y="6545"/>
                  </a:lnTo>
                  <a:lnTo>
                    <a:pt x="6925" y="3121"/>
                  </a:lnTo>
                  <a:lnTo>
                    <a:pt x="7838" y="9284"/>
                  </a:lnTo>
                  <a:lnTo>
                    <a:pt x="8637" y="7838"/>
                  </a:lnTo>
                  <a:lnTo>
                    <a:pt x="11757" y="9664"/>
                  </a:lnTo>
                  <a:lnTo>
                    <a:pt x="11757" y="9360"/>
                  </a:lnTo>
                  <a:lnTo>
                    <a:pt x="8561" y="7496"/>
                  </a:lnTo>
                  <a:lnTo>
                    <a:pt x="7876" y="8637"/>
                  </a:lnTo>
                  <a:lnTo>
                    <a:pt x="6887" y="1789"/>
                  </a:lnTo>
                  <a:lnTo>
                    <a:pt x="6240" y="6164"/>
                  </a:lnTo>
                  <a:lnTo>
                    <a:pt x="5479" y="5708"/>
                  </a:lnTo>
                  <a:lnTo>
                    <a:pt x="4833" y="6849"/>
                  </a:lnTo>
                  <a:lnTo>
                    <a:pt x="3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57"/>
            <p:cNvSpPr/>
            <p:nvPr/>
          </p:nvSpPr>
          <p:spPr>
            <a:xfrm>
              <a:off x="5328712" y="3560119"/>
              <a:ext cx="158981" cy="220040"/>
            </a:xfrm>
            <a:custGeom>
              <a:avLst/>
              <a:gdLst/>
              <a:ahLst/>
              <a:cxnLst/>
              <a:rect l="l" t="t" r="r" b="b"/>
              <a:pathLst>
                <a:path w="11985" h="16588" extrusionOk="0">
                  <a:moveTo>
                    <a:pt x="343" y="533"/>
                  </a:moveTo>
                  <a:lnTo>
                    <a:pt x="11718" y="7077"/>
                  </a:lnTo>
                  <a:lnTo>
                    <a:pt x="11718" y="16093"/>
                  </a:lnTo>
                  <a:lnTo>
                    <a:pt x="343" y="9512"/>
                  </a:lnTo>
                  <a:lnTo>
                    <a:pt x="343" y="533"/>
                  </a:lnTo>
                  <a:close/>
                  <a:moveTo>
                    <a:pt x="1" y="1"/>
                  </a:moveTo>
                  <a:lnTo>
                    <a:pt x="1" y="9702"/>
                  </a:lnTo>
                  <a:lnTo>
                    <a:pt x="11985" y="16588"/>
                  </a:lnTo>
                  <a:lnTo>
                    <a:pt x="11985" y="688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57"/>
            <p:cNvSpPr/>
            <p:nvPr/>
          </p:nvSpPr>
          <p:spPr>
            <a:xfrm>
              <a:off x="5528059" y="3733466"/>
              <a:ext cx="175629" cy="222321"/>
            </a:xfrm>
            <a:custGeom>
              <a:avLst/>
              <a:gdLst/>
              <a:ahLst/>
              <a:cxnLst/>
              <a:rect l="l" t="t" r="r" b="b"/>
              <a:pathLst>
                <a:path w="13240" h="16760" extrusionOk="0">
                  <a:moveTo>
                    <a:pt x="2527" y="0"/>
                  </a:moveTo>
                  <a:cubicBezTo>
                    <a:pt x="2269" y="0"/>
                    <a:pt x="2031" y="55"/>
                    <a:pt x="1826" y="172"/>
                  </a:cubicBezTo>
                  <a:lnTo>
                    <a:pt x="0" y="1123"/>
                  </a:lnTo>
                  <a:cubicBezTo>
                    <a:pt x="0" y="1123"/>
                    <a:pt x="723" y="4547"/>
                    <a:pt x="1066" y="5346"/>
                  </a:cubicBezTo>
                  <a:cubicBezTo>
                    <a:pt x="2854" y="9949"/>
                    <a:pt x="6924" y="16759"/>
                    <a:pt x="6924" y="16759"/>
                  </a:cubicBezTo>
                  <a:cubicBezTo>
                    <a:pt x="6924" y="16759"/>
                    <a:pt x="11299" y="14515"/>
                    <a:pt x="12555" y="12422"/>
                  </a:cubicBezTo>
                  <a:cubicBezTo>
                    <a:pt x="12935" y="11852"/>
                    <a:pt x="13240" y="11129"/>
                    <a:pt x="13240" y="10140"/>
                  </a:cubicBezTo>
                  <a:cubicBezTo>
                    <a:pt x="13240" y="7781"/>
                    <a:pt x="11718" y="4966"/>
                    <a:pt x="9892" y="3900"/>
                  </a:cubicBezTo>
                  <a:cubicBezTo>
                    <a:pt x="9450" y="3640"/>
                    <a:pt x="9026" y="3522"/>
                    <a:pt x="8631" y="3522"/>
                  </a:cubicBezTo>
                  <a:cubicBezTo>
                    <a:pt x="8449" y="3522"/>
                    <a:pt x="8272" y="3548"/>
                    <a:pt x="8104" y="3596"/>
                  </a:cubicBezTo>
                  <a:cubicBezTo>
                    <a:pt x="7913" y="3634"/>
                    <a:pt x="6734" y="4281"/>
                    <a:pt x="6734" y="4281"/>
                  </a:cubicBezTo>
                  <a:cubicBezTo>
                    <a:pt x="6163" y="2645"/>
                    <a:pt x="5098" y="1123"/>
                    <a:pt x="3881" y="400"/>
                  </a:cubicBezTo>
                  <a:cubicBezTo>
                    <a:pt x="3412" y="142"/>
                    <a:pt x="2943" y="0"/>
                    <a:pt x="25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57"/>
            <p:cNvSpPr/>
            <p:nvPr/>
          </p:nvSpPr>
          <p:spPr>
            <a:xfrm>
              <a:off x="5524517" y="3730826"/>
              <a:ext cx="179674" cy="227986"/>
            </a:xfrm>
            <a:custGeom>
              <a:avLst/>
              <a:gdLst/>
              <a:ahLst/>
              <a:cxnLst/>
              <a:rect l="l" t="t" r="r" b="b"/>
              <a:pathLst>
                <a:path w="13545" h="17187" extrusionOk="0">
                  <a:moveTo>
                    <a:pt x="2710" y="406"/>
                  </a:moveTo>
                  <a:cubicBezTo>
                    <a:pt x="3088" y="406"/>
                    <a:pt x="3516" y="534"/>
                    <a:pt x="3958" y="789"/>
                  </a:cubicBezTo>
                  <a:cubicBezTo>
                    <a:pt x="5099" y="1436"/>
                    <a:pt x="6164" y="2920"/>
                    <a:pt x="6735" y="4594"/>
                  </a:cubicBezTo>
                  <a:lnTo>
                    <a:pt x="6811" y="4784"/>
                  </a:lnTo>
                  <a:lnTo>
                    <a:pt x="7001" y="4670"/>
                  </a:lnTo>
                  <a:cubicBezTo>
                    <a:pt x="7420" y="4404"/>
                    <a:pt x="8180" y="4023"/>
                    <a:pt x="8333" y="3985"/>
                  </a:cubicBezTo>
                  <a:cubicBezTo>
                    <a:pt x="8494" y="3923"/>
                    <a:pt x="8663" y="3894"/>
                    <a:pt x="8840" y="3894"/>
                  </a:cubicBezTo>
                  <a:cubicBezTo>
                    <a:pt x="9207" y="3894"/>
                    <a:pt x="9609" y="4021"/>
                    <a:pt x="10045" y="4252"/>
                  </a:cubicBezTo>
                  <a:cubicBezTo>
                    <a:pt x="11833" y="5317"/>
                    <a:pt x="13278" y="8056"/>
                    <a:pt x="13278" y="10453"/>
                  </a:cubicBezTo>
                  <a:cubicBezTo>
                    <a:pt x="13278" y="11480"/>
                    <a:pt x="12936" y="12165"/>
                    <a:pt x="12632" y="12621"/>
                  </a:cubicBezTo>
                  <a:cubicBezTo>
                    <a:pt x="11490" y="14485"/>
                    <a:pt x="7952" y="16426"/>
                    <a:pt x="7191" y="16806"/>
                  </a:cubicBezTo>
                  <a:cubicBezTo>
                    <a:pt x="6621" y="15817"/>
                    <a:pt x="3083" y="9730"/>
                    <a:pt x="1409" y="5545"/>
                  </a:cubicBezTo>
                  <a:cubicBezTo>
                    <a:pt x="1142" y="4822"/>
                    <a:pt x="572" y="2083"/>
                    <a:pt x="419" y="1436"/>
                  </a:cubicBezTo>
                  <a:lnTo>
                    <a:pt x="1979" y="561"/>
                  </a:lnTo>
                  <a:lnTo>
                    <a:pt x="2055" y="561"/>
                  </a:lnTo>
                  <a:cubicBezTo>
                    <a:pt x="2248" y="458"/>
                    <a:pt x="2469" y="406"/>
                    <a:pt x="2710" y="406"/>
                  </a:cubicBezTo>
                  <a:close/>
                  <a:moveTo>
                    <a:pt x="2786" y="1"/>
                  </a:moveTo>
                  <a:cubicBezTo>
                    <a:pt x="2504" y="1"/>
                    <a:pt x="2233" y="61"/>
                    <a:pt x="1979" y="181"/>
                  </a:cubicBezTo>
                  <a:lnTo>
                    <a:pt x="1" y="1246"/>
                  </a:lnTo>
                  <a:lnTo>
                    <a:pt x="39" y="1360"/>
                  </a:lnTo>
                  <a:cubicBezTo>
                    <a:pt x="77" y="1512"/>
                    <a:pt x="762" y="4822"/>
                    <a:pt x="1104" y="5621"/>
                  </a:cubicBezTo>
                  <a:cubicBezTo>
                    <a:pt x="2892" y="10186"/>
                    <a:pt x="6963" y="16996"/>
                    <a:pt x="7001" y="17034"/>
                  </a:cubicBezTo>
                  <a:lnTo>
                    <a:pt x="7077" y="17187"/>
                  </a:lnTo>
                  <a:lnTo>
                    <a:pt x="7077" y="17148"/>
                  </a:lnTo>
                  <a:cubicBezTo>
                    <a:pt x="7267" y="17034"/>
                    <a:pt x="11490" y="14904"/>
                    <a:pt x="12822" y="12773"/>
                  </a:cubicBezTo>
                  <a:cubicBezTo>
                    <a:pt x="13164" y="12279"/>
                    <a:pt x="13545" y="11518"/>
                    <a:pt x="13545" y="10453"/>
                  </a:cubicBezTo>
                  <a:cubicBezTo>
                    <a:pt x="13545" y="7904"/>
                    <a:pt x="12023" y="5050"/>
                    <a:pt x="10159" y="3947"/>
                  </a:cubicBezTo>
                  <a:cubicBezTo>
                    <a:pt x="9704" y="3707"/>
                    <a:pt x="9212" y="3560"/>
                    <a:pt x="8762" y="3560"/>
                  </a:cubicBezTo>
                  <a:cubicBezTo>
                    <a:pt x="8571" y="3560"/>
                    <a:pt x="8388" y="3586"/>
                    <a:pt x="8219" y="3643"/>
                  </a:cubicBezTo>
                  <a:lnTo>
                    <a:pt x="8180" y="3643"/>
                  </a:lnTo>
                  <a:cubicBezTo>
                    <a:pt x="7990" y="3719"/>
                    <a:pt x="7305" y="4061"/>
                    <a:pt x="7001" y="4252"/>
                  </a:cubicBezTo>
                  <a:cubicBezTo>
                    <a:pt x="6430" y="2578"/>
                    <a:pt x="5327" y="1132"/>
                    <a:pt x="4148" y="447"/>
                  </a:cubicBezTo>
                  <a:cubicBezTo>
                    <a:pt x="3685" y="147"/>
                    <a:pt x="3223" y="1"/>
                    <a:pt x="2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57"/>
            <p:cNvSpPr/>
            <p:nvPr/>
          </p:nvSpPr>
          <p:spPr>
            <a:xfrm>
              <a:off x="5514436" y="3743985"/>
              <a:ext cx="167550" cy="222401"/>
            </a:xfrm>
            <a:custGeom>
              <a:avLst/>
              <a:gdLst/>
              <a:ahLst/>
              <a:cxnLst/>
              <a:rect l="l" t="t" r="r" b="b"/>
              <a:pathLst>
                <a:path w="12631" h="16766" extrusionOk="0">
                  <a:moveTo>
                    <a:pt x="1967" y="0"/>
                  </a:moveTo>
                  <a:cubicBezTo>
                    <a:pt x="816" y="0"/>
                    <a:pt x="0" y="1074"/>
                    <a:pt x="0" y="2879"/>
                  </a:cubicBezTo>
                  <a:cubicBezTo>
                    <a:pt x="0" y="3678"/>
                    <a:pt x="152" y="4553"/>
                    <a:pt x="457" y="5352"/>
                  </a:cubicBezTo>
                  <a:cubicBezTo>
                    <a:pt x="2283" y="9955"/>
                    <a:pt x="6315" y="16765"/>
                    <a:pt x="6315" y="16765"/>
                  </a:cubicBezTo>
                  <a:cubicBezTo>
                    <a:pt x="6315" y="16765"/>
                    <a:pt x="10691" y="14521"/>
                    <a:pt x="11984" y="12428"/>
                  </a:cubicBezTo>
                  <a:cubicBezTo>
                    <a:pt x="12364" y="11972"/>
                    <a:pt x="12631" y="11249"/>
                    <a:pt x="12631" y="10260"/>
                  </a:cubicBezTo>
                  <a:cubicBezTo>
                    <a:pt x="12631" y="7825"/>
                    <a:pt x="11185" y="4971"/>
                    <a:pt x="9359" y="3944"/>
                  </a:cubicBezTo>
                  <a:cubicBezTo>
                    <a:pt x="8884" y="3654"/>
                    <a:pt x="8437" y="3520"/>
                    <a:pt x="8033" y="3520"/>
                  </a:cubicBezTo>
                  <a:cubicBezTo>
                    <a:pt x="7272" y="3520"/>
                    <a:pt x="6664" y="3999"/>
                    <a:pt x="6315" y="4819"/>
                  </a:cubicBezTo>
                  <a:cubicBezTo>
                    <a:pt x="5783" y="2955"/>
                    <a:pt x="4641" y="1205"/>
                    <a:pt x="3272" y="406"/>
                  </a:cubicBezTo>
                  <a:cubicBezTo>
                    <a:pt x="2810" y="131"/>
                    <a:pt x="2368" y="0"/>
                    <a:pt x="19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57"/>
            <p:cNvSpPr/>
            <p:nvPr/>
          </p:nvSpPr>
          <p:spPr>
            <a:xfrm>
              <a:off x="5511398" y="3742486"/>
              <a:ext cx="172100" cy="227932"/>
            </a:xfrm>
            <a:custGeom>
              <a:avLst/>
              <a:gdLst/>
              <a:ahLst/>
              <a:cxnLst/>
              <a:rect l="l" t="t" r="r" b="b"/>
              <a:pathLst>
                <a:path w="12974" h="17183" extrusionOk="0">
                  <a:moveTo>
                    <a:pt x="2169" y="329"/>
                  </a:moveTo>
                  <a:cubicBezTo>
                    <a:pt x="2588" y="329"/>
                    <a:pt x="2968" y="481"/>
                    <a:pt x="3311" y="671"/>
                  </a:cubicBezTo>
                  <a:cubicBezTo>
                    <a:pt x="4604" y="1432"/>
                    <a:pt x="5745" y="3106"/>
                    <a:pt x="6278" y="5008"/>
                  </a:cubicBezTo>
                  <a:lnTo>
                    <a:pt x="6430" y="5465"/>
                  </a:lnTo>
                  <a:lnTo>
                    <a:pt x="6621" y="5046"/>
                  </a:lnTo>
                  <a:cubicBezTo>
                    <a:pt x="6849" y="4476"/>
                    <a:pt x="7191" y="4057"/>
                    <a:pt x="7648" y="3905"/>
                  </a:cubicBezTo>
                  <a:cubicBezTo>
                    <a:pt x="7833" y="3839"/>
                    <a:pt x="8028" y="3805"/>
                    <a:pt x="8229" y="3805"/>
                  </a:cubicBezTo>
                  <a:cubicBezTo>
                    <a:pt x="8605" y="3805"/>
                    <a:pt x="9001" y="3924"/>
                    <a:pt x="9398" y="4171"/>
                  </a:cubicBezTo>
                  <a:cubicBezTo>
                    <a:pt x="11224" y="5237"/>
                    <a:pt x="12631" y="7976"/>
                    <a:pt x="12631" y="10373"/>
                  </a:cubicBezTo>
                  <a:cubicBezTo>
                    <a:pt x="12631" y="11400"/>
                    <a:pt x="12327" y="12085"/>
                    <a:pt x="12023" y="12541"/>
                  </a:cubicBezTo>
                  <a:cubicBezTo>
                    <a:pt x="10881" y="14405"/>
                    <a:pt x="7305" y="16346"/>
                    <a:pt x="6544" y="16726"/>
                  </a:cubicBezTo>
                  <a:cubicBezTo>
                    <a:pt x="5974" y="15737"/>
                    <a:pt x="2474" y="9650"/>
                    <a:pt x="800" y="5465"/>
                  </a:cubicBezTo>
                  <a:cubicBezTo>
                    <a:pt x="533" y="4742"/>
                    <a:pt x="381" y="3905"/>
                    <a:pt x="381" y="3030"/>
                  </a:cubicBezTo>
                  <a:cubicBezTo>
                    <a:pt x="381" y="1851"/>
                    <a:pt x="762" y="900"/>
                    <a:pt x="1408" y="519"/>
                  </a:cubicBezTo>
                  <a:cubicBezTo>
                    <a:pt x="1637" y="367"/>
                    <a:pt x="1903" y="329"/>
                    <a:pt x="2169" y="329"/>
                  </a:cubicBezTo>
                  <a:close/>
                  <a:moveTo>
                    <a:pt x="2175" y="0"/>
                  </a:moveTo>
                  <a:cubicBezTo>
                    <a:pt x="1839" y="0"/>
                    <a:pt x="1518" y="87"/>
                    <a:pt x="1218" y="253"/>
                  </a:cubicBezTo>
                  <a:cubicBezTo>
                    <a:pt x="419" y="671"/>
                    <a:pt x="1" y="1699"/>
                    <a:pt x="1" y="3030"/>
                  </a:cubicBezTo>
                  <a:cubicBezTo>
                    <a:pt x="1" y="3943"/>
                    <a:pt x="191" y="4856"/>
                    <a:pt x="457" y="5617"/>
                  </a:cubicBezTo>
                  <a:cubicBezTo>
                    <a:pt x="2283" y="10182"/>
                    <a:pt x="6316" y="16992"/>
                    <a:pt x="6354" y="17030"/>
                  </a:cubicBezTo>
                  <a:lnTo>
                    <a:pt x="6468" y="17183"/>
                  </a:lnTo>
                  <a:lnTo>
                    <a:pt x="6506" y="17106"/>
                  </a:lnTo>
                  <a:cubicBezTo>
                    <a:pt x="6697" y="17030"/>
                    <a:pt x="10920" y="14900"/>
                    <a:pt x="12251" y="12731"/>
                  </a:cubicBezTo>
                  <a:cubicBezTo>
                    <a:pt x="12593" y="12275"/>
                    <a:pt x="12974" y="11514"/>
                    <a:pt x="12974" y="10411"/>
                  </a:cubicBezTo>
                  <a:cubicBezTo>
                    <a:pt x="12974" y="7900"/>
                    <a:pt x="11452" y="5046"/>
                    <a:pt x="9588" y="3943"/>
                  </a:cubicBezTo>
                  <a:cubicBezTo>
                    <a:pt x="9091" y="3655"/>
                    <a:pt x="8630" y="3512"/>
                    <a:pt x="8193" y="3512"/>
                  </a:cubicBezTo>
                  <a:cubicBezTo>
                    <a:pt x="7994" y="3512"/>
                    <a:pt x="7800" y="3541"/>
                    <a:pt x="7610" y="3601"/>
                  </a:cubicBezTo>
                  <a:cubicBezTo>
                    <a:pt x="7191" y="3753"/>
                    <a:pt x="6849" y="4057"/>
                    <a:pt x="6544" y="4514"/>
                  </a:cubicBezTo>
                  <a:cubicBezTo>
                    <a:pt x="5974" y="2764"/>
                    <a:pt x="4832" y="1128"/>
                    <a:pt x="3539" y="443"/>
                  </a:cubicBezTo>
                  <a:cubicBezTo>
                    <a:pt x="3068" y="143"/>
                    <a:pt x="2609"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alphaModFix amt="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itle 2"/>
          <p:cNvSpPr>
            <a:spLocks noGrp="1"/>
          </p:cNvSpPr>
          <p:nvPr>
            <p:ph type="title" idx="2"/>
          </p:nvPr>
        </p:nvSpPr>
        <p:spPr/>
        <p:txBody>
          <a:bodyPr/>
          <a:lstStyle/>
          <a:p>
            <a:endParaRPr lang="en-US"/>
          </a:p>
        </p:txBody>
      </p:sp>
      <p:sp>
        <p:nvSpPr>
          <p:cNvPr id="4" name="Subtitle 3"/>
          <p:cNvSpPr>
            <a:spLocks noGrp="1"/>
          </p:cNvSpPr>
          <p:nvPr>
            <p:ph type="subTitle" idx="1"/>
          </p:nvPr>
        </p:nvSpPr>
        <p:spPr/>
        <p:txBody>
          <a:bodyPr/>
          <a:lstStyle/>
          <a:p>
            <a:endParaRPr lang="en-US"/>
          </a:p>
        </p:txBody>
      </p:sp>
      <p:pic>
        <p:nvPicPr>
          <p:cNvPr id="5" name="Picture 3"/>
          <p:cNvPicPr/>
          <p:nvPr/>
        </p:nvPicPr>
        <p:blipFill>
          <a:blip r:embed="rId1">
            <a:extLst>
              <a:ext uri="{28A0092B-C50C-407E-A947-70E740481C1C}">
                <a14:useLocalDpi xmlns:a14="http://schemas.microsoft.com/office/drawing/2010/main" val="0"/>
              </a:ext>
            </a:extLst>
          </a:blip>
          <a:stretch>
            <a:fillRect/>
          </a:stretch>
        </p:blipFill>
        <p:spPr>
          <a:xfrm>
            <a:off x="1002665" y="516890"/>
            <a:ext cx="7138670" cy="4144645"/>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5"/>
          <p:cNvSpPr txBox="1">
            <a:spLocks noGrp="1"/>
          </p:cNvSpPr>
          <p:nvPr>
            <p:ph type="title" idx="4"/>
          </p:nvPr>
        </p:nvSpPr>
        <p:spPr>
          <a:xfrm>
            <a:off x="238755" y="3392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 </a:t>
            </a:r>
            <a:r>
              <a:rPr lang="en-IN" altLang="en-GB" sz="4800"/>
              <a:t>Proposed </a:t>
            </a:r>
            <a:r>
              <a:rPr lang="en-GB" sz="4800"/>
              <a:t>Methods</a:t>
            </a:r>
            <a:endParaRPr lang="en-GB" sz="4800" b="1"/>
          </a:p>
        </p:txBody>
      </p:sp>
      <p:sp>
        <p:nvSpPr>
          <p:cNvPr id="959" name="Google Shape;959;p35"/>
          <p:cNvSpPr txBox="1">
            <a:spLocks noGrp="1"/>
          </p:cNvSpPr>
          <p:nvPr>
            <p:ph type="title"/>
          </p:nvPr>
        </p:nvSpPr>
        <p:spPr>
          <a:xfrm>
            <a:off x="2123440" y="1275080"/>
            <a:ext cx="5927725" cy="123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b="0" dirty="0">
                <a:latin typeface="Times New Roman" panose="02020603050405020304" pitchFamily="18" charset="0"/>
                <a:cs typeface="Times New Roman" panose="02020603050405020304" pitchFamily="18" charset="0"/>
              </a:rPr>
              <a:t>   There are several methods that can be used to give the information on drugs based on rating, review, and condition. There are some of the methods which are used to give the information they are Rating Aggregation, Personalised Suggestion Engine, Collaborative </a:t>
            </a:r>
            <a:r>
              <a:rPr lang="en-GB" sz="1600" b="0" dirty="0" err="1">
                <a:latin typeface="Times New Roman" panose="02020603050405020304" pitchFamily="18" charset="0"/>
                <a:cs typeface="Times New Roman" panose="02020603050405020304" pitchFamily="18" charset="0"/>
              </a:rPr>
              <a:t>Filtering,Natural</a:t>
            </a:r>
            <a:r>
              <a:rPr lang="en-GB" sz="1600" b="0" dirty="0">
                <a:latin typeface="Times New Roman" panose="02020603050405020304" pitchFamily="18" charset="0"/>
                <a:cs typeface="Times New Roman" panose="02020603050405020304" pitchFamily="18" charset="0"/>
              </a:rPr>
              <a:t> Language </a:t>
            </a:r>
            <a:r>
              <a:rPr lang="en-GB" sz="1400" b="0" dirty="0">
                <a:latin typeface="Open Sans" panose="020B0606030504020204" charset="0"/>
                <a:cs typeface="Open Sans" panose="020B0606030504020204" charset="0"/>
              </a:rPr>
              <a:t>Processing(NPL)</a:t>
            </a:r>
            <a:r>
              <a:rPr lang="en-GB" sz="1400" b="0" dirty="0"/>
              <a:t> . </a:t>
            </a:r>
            <a:endParaRPr lang="en-GB" sz="1400" b="0" dirty="0"/>
          </a:p>
        </p:txBody>
      </p:sp>
      <p:sp>
        <p:nvSpPr>
          <p:cNvPr id="962" name="Google Shape;962;p35"/>
          <p:cNvSpPr txBox="1">
            <a:spLocks noGrp="1"/>
          </p:cNvSpPr>
          <p:nvPr>
            <p:ph type="subTitle" idx="3"/>
          </p:nvPr>
        </p:nvSpPr>
        <p:spPr>
          <a:xfrm>
            <a:off x="401320" y="2886075"/>
            <a:ext cx="4812665" cy="1181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1800" b="1" dirty="0">
                <a:solidFill>
                  <a:schemeClr val="accent1"/>
                </a:solidFill>
                <a:latin typeface="Roboto Black" panose="02000000000000000000" charset="0"/>
                <a:cs typeface="Roboto Black" panose="02000000000000000000" charset="0"/>
              </a:rPr>
              <a:t>1.Rating Aggregation:</a:t>
            </a:r>
            <a:endParaRPr lang="en-IN" altLang="en-GB" sz="1800" b="1" dirty="0">
              <a:solidFill>
                <a:schemeClr val="accent1"/>
              </a:solidFill>
              <a:latin typeface="Roboto Black" panose="02000000000000000000" charset="0"/>
              <a:cs typeface="Roboto Black" panose="02000000000000000000" charset="0"/>
            </a:endParaRPr>
          </a:p>
          <a:p>
            <a:pPr marL="0" lvl="0" indent="0" algn="l" rtl="0">
              <a:spcBef>
                <a:spcPts val="0"/>
              </a:spcBef>
              <a:spcAft>
                <a:spcPts val="0"/>
              </a:spcAft>
              <a:buNone/>
            </a:pPr>
            <a:endParaRPr lang="en-IN" altLang="en-GB" sz="1200" b="1" dirty="0">
              <a:solidFill>
                <a:schemeClr val="accent1"/>
              </a:solidFill>
              <a:latin typeface="Roboto Black" panose="02000000000000000000" charset="0"/>
              <a:cs typeface="Roboto Black" panose="02000000000000000000" charset="0"/>
            </a:endParaRPr>
          </a:p>
          <a:p>
            <a:pPr marL="0" lvl="0" indent="0" algn="just" rtl="0">
              <a:spcBef>
                <a:spcPts val="0"/>
              </a:spcBef>
              <a:spcAft>
                <a:spcPts val="0"/>
              </a:spcAft>
              <a:buNone/>
            </a:pPr>
            <a:r>
              <a:rPr lang="en-US" altLang="en-GB" sz="1600" dirty="0">
                <a:solidFill>
                  <a:schemeClr val="accent1"/>
                </a:solidFill>
                <a:latin typeface="Times New Roman" panose="02020603050405020304" pitchFamily="18" charset="0"/>
                <a:cs typeface="Times New Roman" panose="02020603050405020304" pitchFamily="18" charset="0"/>
              </a:rPr>
              <a:t>Calculate the average rating based on user reviews for each drug. Develop a rating aggregation algorithm that takes into account factors such as the number of reviews, the usefulness count, and the credibility of reviewers. This can help in identifying the top-rated drugs or providing an overall rating for a specific drug.</a:t>
            </a:r>
            <a:endParaRPr lang="en-IN" altLang="en-GB" sz="1600"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500" b="1" dirty="0">
              <a:solidFill>
                <a:schemeClr val="accent1"/>
              </a:solidFill>
            </a:endParaRPr>
          </a:p>
          <a:p>
            <a:pPr marL="0" lvl="0" indent="0" algn="l" rtl="0">
              <a:spcBef>
                <a:spcPts val="0"/>
              </a:spcBef>
              <a:spcAft>
                <a:spcPts val="0"/>
              </a:spcAft>
              <a:buNone/>
            </a:pPr>
            <a:endParaRPr lang="en-GB" dirty="0">
              <a:solidFill>
                <a:schemeClr val="accent1"/>
              </a:solidFill>
            </a:endParaRPr>
          </a:p>
        </p:txBody>
      </p:sp>
      <p:grpSp>
        <p:nvGrpSpPr>
          <p:cNvPr id="965" name="Google Shape;965;p35"/>
          <p:cNvGrpSpPr/>
          <p:nvPr/>
        </p:nvGrpSpPr>
        <p:grpSpPr>
          <a:xfrm>
            <a:off x="8303895" y="430530"/>
            <a:ext cx="312420" cy="434975"/>
            <a:chOff x="1649483" y="1858425"/>
            <a:chExt cx="242806" cy="337906"/>
          </a:xfrm>
        </p:grpSpPr>
        <p:sp>
          <p:nvSpPr>
            <p:cNvPr id="966" name="Google Shape;966;p35"/>
            <p:cNvSpPr/>
            <p:nvPr/>
          </p:nvSpPr>
          <p:spPr>
            <a:xfrm>
              <a:off x="1649483" y="1858425"/>
              <a:ext cx="112806" cy="337906"/>
            </a:xfrm>
            <a:custGeom>
              <a:avLst/>
              <a:gdLst/>
              <a:ahLst/>
              <a:cxnLst/>
              <a:rect l="l" t="t" r="r" b="b"/>
              <a:pathLst>
                <a:path w="69206" h="207304" extrusionOk="0">
                  <a:moveTo>
                    <a:pt x="34682" y="0"/>
                  </a:moveTo>
                  <a:cubicBezTo>
                    <a:pt x="30513" y="0"/>
                    <a:pt x="26432" y="1537"/>
                    <a:pt x="23315" y="4357"/>
                  </a:cubicBezTo>
                  <a:cubicBezTo>
                    <a:pt x="19838" y="7548"/>
                    <a:pt x="17814" y="12097"/>
                    <a:pt x="17814" y="16812"/>
                  </a:cubicBezTo>
                  <a:lnTo>
                    <a:pt x="17814" y="55010"/>
                  </a:lnTo>
                  <a:cubicBezTo>
                    <a:pt x="9979" y="60416"/>
                    <a:pt x="5240" y="69394"/>
                    <a:pt x="5240" y="79111"/>
                  </a:cubicBezTo>
                  <a:cubicBezTo>
                    <a:pt x="5240" y="85278"/>
                    <a:pt x="7121" y="91184"/>
                    <a:pt x="10670" y="96138"/>
                  </a:cubicBezTo>
                  <a:cubicBezTo>
                    <a:pt x="3882" y="102663"/>
                    <a:pt x="1" y="111736"/>
                    <a:pt x="1" y="121143"/>
                  </a:cubicBezTo>
                  <a:lnTo>
                    <a:pt x="1" y="194372"/>
                  </a:lnTo>
                  <a:cubicBezTo>
                    <a:pt x="1" y="201516"/>
                    <a:pt x="5764" y="207303"/>
                    <a:pt x="12908" y="207303"/>
                  </a:cubicBezTo>
                  <a:lnTo>
                    <a:pt x="56370" y="207303"/>
                  </a:lnTo>
                  <a:cubicBezTo>
                    <a:pt x="63466" y="207303"/>
                    <a:pt x="69206" y="201492"/>
                    <a:pt x="69206" y="194324"/>
                  </a:cubicBezTo>
                  <a:lnTo>
                    <a:pt x="69206" y="121048"/>
                  </a:lnTo>
                  <a:cubicBezTo>
                    <a:pt x="69206" y="111641"/>
                    <a:pt x="65348" y="102568"/>
                    <a:pt x="58560" y="96043"/>
                  </a:cubicBezTo>
                  <a:cubicBezTo>
                    <a:pt x="62085" y="91042"/>
                    <a:pt x="63966" y="85183"/>
                    <a:pt x="63966" y="79015"/>
                  </a:cubicBezTo>
                  <a:cubicBezTo>
                    <a:pt x="63966" y="69299"/>
                    <a:pt x="59227" y="60321"/>
                    <a:pt x="51416" y="54915"/>
                  </a:cubicBezTo>
                  <a:lnTo>
                    <a:pt x="51416" y="51033"/>
                  </a:lnTo>
                  <a:cubicBezTo>
                    <a:pt x="51416" y="47938"/>
                    <a:pt x="48916" y="45413"/>
                    <a:pt x="45772" y="45413"/>
                  </a:cubicBezTo>
                  <a:lnTo>
                    <a:pt x="45582" y="45413"/>
                  </a:lnTo>
                  <a:cubicBezTo>
                    <a:pt x="42533" y="45413"/>
                    <a:pt x="40104" y="47866"/>
                    <a:pt x="40104" y="50891"/>
                  </a:cubicBezTo>
                  <a:lnTo>
                    <a:pt x="40104" y="58273"/>
                  </a:lnTo>
                  <a:cubicBezTo>
                    <a:pt x="40104" y="60369"/>
                    <a:pt x="41247" y="62202"/>
                    <a:pt x="43105" y="63179"/>
                  </a:cubicBezTo>
                  <a:cubicBezTo>
                    <a:pt x="48963" y="66322"/>
                    <a:pt x="52631" y="72395"/>
                    <a:pt x="52631" y="79087"/>
                  </a:cubicBezTo>
                  <a:cubicBezTo>
                    <a:pt x="52631" y="83016"/>
                    <a:pt x="51368" y="86731"/>
                    <a:pt x="49058" y="89851"/>
                  </a:cubicBezTo>
                  <a:cubicBezTo>
                    <a:pt x="45772" y="94233"/>
                    <a:pt x="46344" y="100305"/>
                    <a:pt x="50344" y="103997"/>
                  </a:cubicBezTo>
                  <a:cubicBezTo>
                    <a:pt x="55131" y="108426"/>
                    <a:pt x="57870" y="114665"/>
                    <a:pt x="57870" y="121143"/>
                  </a:cubicBezTo>
                  <a:lnTo>
                    <a:pt x="57870" y="194491"/>
                  </a:lnTo>
                  <a:cubicBezTo>
                    <a:pt x="57870" y="195301"/>
                    <a:pt x="57203" y="195991"/>
                    <a:pt x="56370" y="195991"/>
                  </a:cubicBezTo>
                  <a:lnTo>
                    <a:pt x="13313" y="195991"/>
                  </a:lnTo>
                  <a:cubicBezTo>
                    <a:pt x="12432" y="195991"/>
                    <a:pt x="11765" y="195301"/>
                    <a:pt x="11765" y="194443"/>
                  </a:cubicBezTo>
                  <a:lnTo>
                    <a:pt x="11765" y="121214"/>
                  </a:lnTo>
                  <a:cubicBezTo>
                    <a:pt x="11765" y="114737"/>
                    <a:pt x="14504" y="108497"/>
                    <a:pt x="19290" y="104092"/>
                  </a:cubicBezTo>
                  <a:cubicBezTo>
                    <a:pt x="23267" y="100401"/>
                    <a:pt x="23839" y="94328"/>
                    <a:pt x="20576" y="89946"/>
                  </a:cubicBezTo>
                  <a:cubicBezTo>
                    <a:pt x="18219" y="86826"/>
                    <a:pt x="17004" y="83111"/>
                    <a:pt x="17004" y="79182"/>
                  </a:cubicBezTo>
                  <a:cubicBezTo>
                    <a:pt x="17004" y="72514"/>
                    <a:pt x="20624" y="66394"/>
                    <a:pt x="26530" y="63298"/>
                  </a:cubicBezTo>
                  <a:cubicBezTo>
                    <a:pt x="28364" y="62321"/>
                    <a:pt x="29531" y="60392"/>
                    <a:pt x="29531" y="58273"/>
                  </a:cubicBezTo>
                  <a:lnTo>
                    <a:pt x="29531" y="16741"/>
                  </a:lnTo>
                  <a:cubicBezTo>
                    <a:pt x="29531" y="15264"/>
                    <a:pt x="30150" y="13859"/>
                    <a:pt x="31269" y="12859"/>
                  </a:cubicBezTo>
                  <a:cubicBezTo>
                    <a:pt x="32237" y="11954"/>
                    <a:pt x="33485" y="11477"/>
                    <a:pt x="34797" y="11477"/>
                  </a:cubicBezTo>
                  <a:cubicBezTo>
                    <a:pt x="34970" y="11477"/>
                    <a:pt x="35143" y="11485"/>
                    <a:pt x="35317" y="11502"/>
                  </a:cubicBezTo>
                  <a:cubicBezTo>
                    <a:pt x="37961" y="11740"/>
                    <a:pt x="40033" y="14169"/>
                    <a:pt x="40033" y="16979"/>
                  </a:cubicBezTo>
                  <a:lnTo>
                    <a:pt x="40033" y="29005"/>
                  </a:lnTo>
                  <a:cubicBezTo>
                    <a:pt x="40033" y="32135"/>
                    <a:pt x="42584" y="34679"/>
                    <a:pt x="45708" y="34679"/>
                  </a:cubicBezTo>
                  <a:cubicBezTo>
                    <a:pt x="45792" y="34679"/>
                    <a:pt x="45877" y="34677"/>
                    <a:pt x="45963" y="34673"/>
                  </a:cubicBezTo>
                  <a:cubicBezTo>
                    <a:pt x="49035" y="34554"/>
                    <a:pt x="51368" y="31910"/>
                    <a:pt x="51368" y="28838"/>
                  </a:cubicBezTo>
                  <a:lnTo>
                    <a:pt x="51368" y="17050"/>
                  </a:lnTo>
                  <a:cubicBezTo>
                    <a:pt x="51368" y="8215"/>
                    <a:pt x="44867" y="904"/>
                    <a:pt x="36222" y="71"/>
                  </a:cubicBezTo>
                  <a:cubicBezTo>
                    <a:pt x="35709" y="24"/>
                    <a:pt x="35195" y="0"/>
                    <a:pt x="3468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5"/>
            <p:cNvSpPr/>
            <p:nvPr/>
          </p:nvSpPr>
          <p:spPr>
            <a:xfrm>
              <a:off x="1658683" y="2065049"/>
              <a:ext cx="64012" cy="80470"/>
            </a:xfrm>
            <a:custGeom>
              <a:avLst/>
              <a:gdLst/>
              <a:ahLst/>
              <a:cxnLst/>
              <a:rect l="l" t="t" r="r" b="b"/>
              <a:pathLst>
                <a:path w="39271" h="49368" extrusionOk="0">
                  <a:moveTo>
                    <a:pt x="1" y="0"/>
                  </a:moveTo>
                  <a:lnTo>
                    <a:pt x="1" y="49367"/>
                  </a:lnTo>
                  <a:lnTo>
                    <a:pt x="29864" y="49367"/>
                  </a:lnTo>
                  <a:cubicBezTo>
                    <a:pt x="35056" y="49367"/>
                    <a:pt x="39271" y="45176"/>
                    <a:pt x="39271" y="39961"/>
                  </a:cubicBezTo>
                  <a:lnTo>
                    <a:pt x="39271" y="9383"/>
                  </a:lnTo>
                  <a:cubicBezTo>
                    <a:pt x="39271" y="4215"/>
                    <a:pt x="35079" y="0"/>
                    <a:pt x="29888"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5"/>
            <p:cNvSpPr/>
            <p:nvPr/>
          </p:nvSpPr>
          <p:spPr>
            <a:xfrm>
              <a:off x="1649483" y="2055849"/>
              <a:ext cx="82450" cy="98946"/>
            </a:xfrm>
            <a:custGeom>
              <a:avLst/>
              <a:gdLst/>
              <a:ahLst/>
              <a:cxnLst/>
              <a:rect l="l" t="t" r="r" b="b"/>
              <a:pathLst>
                <a:path w="50583" h="60703" extrusionOk="0">
                  <a:moveTo>
                    <a:pt x="35579" y="11312"/>
                  </a:moveTo>
                  <a:cubicBezTo>
                    <a:pt x="37604" y="11312"/>
                    <a:pt x="39271" y="12955"/>
                    <a:pt x="39271" y="15003"/>
                  </a:cubicBezTo>
                  <a:lnTo>
                    <a:pt x="39271" y="45652"/>
                  </a:lnTo>
                  <a:cubicBezTo>
                    <a:pt x="39271" y="47676"/>
                    <a:pt x="37628" y="49343"/>
                    <a:pt x="35579" y="49343"/>
                  </a:cubicBezTo>
                  <a:lnTo>
                    <a:pt x="11336" y="49343"/>
                  </a:lnTo>
                  <a:lnTo>
                    <a:pt x="11336" y="11312"/>
                  </a:lnTo>
                  <a:close/>
                  <a:moveTo>
                    <a:pt x="5692" y="0"/>
                  </a:moveTo>
                  <a:cubicBezTo>
                    <a:pt x="2525" y="0"/>
                    <a:pt x="1" y="2548"/>
                    <a:pt x="1" y="5692"/>
                  </a:cubicBezTo>
                  <a:lnTo>
                    <a:pt x="1" y="55011"/>
                  </a:lnTo>
                  <a:cubicBezTo>
                    <a:pt x="1" y="58155"/>
                    <a:pt x="2549" y="60703"/>
                    <a:pt x="5692" y="60703"/>
                  </a:cubicBezTo>
                  <a:lnTo>
                    <a:pt x="35508" y="60703"/>
                  </a:lnTo>
                  <a:cubicBezTo>
                    <a:pt x="43843" y="60703"/>
                    <a:pt x="50583" y="53940"/>
                    <a:pt x="50583" y="45628"/>
                  </a:cubicBezTo>
                  <a:lnTo>
                    <a:pt x="50583" y="15051"/>
                  </a:lnTo>
                  <a:cubicBezTo>
                    <a:pt x="50583" y="6763"/>
                    <a:pt x="43819" y="0"/>
                    <a:pt x="3550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5"/>
            <p:cNvSpPr/>
            <p:nvPr/>
          </p:nvSpPr>
          <p:spPr>
            <a:xfrm>
              <a:off x="1779405" y="1858580"/>
              <a:ext cx="112884" cy="337751"/>
            </a:xfrm>
            <a:custGeom>
              <a:avLst/>
              <a:gdLst/>
              <a:ahLst/>
              <a:cxnLst/>
              <a:rect l="l" t="t" r="r" b="b"/>
              <a:pathLst>
                <a:path w="69254" h="207209" extrusionOk="0">
                  <a:moveTo>
                    <a:pt x="34499" y="1"/>
                  </a:moveTo>
                  <a:cubicBezTo>
                    <a:pt x="30360" y="1"/>
                    <a:pt x="26342" y="1532"/>
                    <a:pt x="23267" y="4310"/>
                  </a:cubicBezTo>
                  <a:cubicBezTo>
                    <a:pt x="19814" y="7453"/>
                    <a:pt x="17814" y="11954"/>
                    <a:pt x="17814" y="16598"/>
                  </a:cubicBezTo>
                  <a:lnTo>
                    <a:pt x="17814" y="54915"/>
                  </a:lnTo>
                  <a:cubicBezTo>
                    <a:pt x="9979" y="60321"/>
                    <a:pt x="5240" y="69299"/>
                    <a:pt x="5240" y="79016"/>
                  </a:cubicBezTo>
                  <a:cubicBezTo>
                    <a:pt x="5240" y="85183"/>
                    <a:pt x="7121" y="91089"/>
                    <a:pt x="10670" y="96043"/>
                  </a:cubicBezTo>
                  <a:cubicBezTo>
                    <a:pt x="3882" y="102568"/>
                    <a:pt x="1" y="111641"/>
                    <a:pt x="1" y="121048"/>
                  </a:cubicBezTo>
                  <a:lnTo>
                    <a:pt x="1" y="194277"/>
                  </a:lnTo>
                  <a:cubicBezTo>
                    <a:pt x="1" y="201421"/>
                    <a:pt x="5788" y="207208"/>
                    <a:pt x="12932" y="207208"/>
                  </a:cubicBezTo>
                  <a:lnTo>
                    <a:pt x="56393" y="207208"/>
                  </a:lnTo>
                  <a:cubicBezTo>
                    <a:pt x="63466" y="207208"/>
                    <a:pt x="69229" y="201397"/>
                    <a:pt x="69253" y="194182"/>
                  </a:cubicBezTo>
                  <a:lnTo>
                    <a:pt x="69253" y="120929"/>
                  </a:lnTo>
                  <a:cubicBezTo>
                    <a:pt x="69253" y="111522"/>
                    <a:pt x="65371" y="102449"/>
                    <a:pt x="58584" y="95924"/>
                  </a:cubicBezTo>
                  <a:cubicBezTo>
                    <a:pt x="62133" y="90923"/>
                    <a:pt x="64014" y="85064"/>
                    <a:pt x="64014" y="78896"/>
                  </a:cubicBezTo>
                  <a:cubicBezTo>
                    <a:pt x="64014" y="69180"/>
                    <a:pt x="59275" y="60202"/>
                    <a:pt x="51440" y="54796"/>
                  </a:cubicBezTo>
                  <a:lnTo>
                    <a:pt x="51440" y="50915"/>
                  </a:lnTo>
                  <a:cubicBezTo>
                    <a:pt x="51440" y="47819"/>
                    <a:pt x="48939" y="45294"/>
                    <a:pt x="45820" y="45294"/>
                  </a:cubicBezTo>
                  <a:lnTo>
                    <a:pt x="45201" y="45294"/>
                  </a:lnTo>
                  <a:cubicBezTo>
                    <a:pt x="42152" y="45294"/>
                    <a:pt x="39723" y="47747"/>
                    <a:pt x="39723" y="50772"/>
                  </a:cubicBezTo>
                  <a:lnTo>
                    <a:pt x="39723" y="58154"/>
                  </a:lnTo>
                  <a:cubicBezTo>
                    <a:pt x="39723" y="60250"/>
                    <a:pt x="40890" y="62084"/>
                    <a:pt x="42724" y="63060"/>
                  </a:cubicBezTo>
                  <a:cubicBezTo>
                    <a:pt x="48582" y="66203"/>
                    <a:pt x="52250" y="72276"/>
                    <a:pt x="52250" y="78968"/>
                  </a:cubicBezTo>
                  <a:cubicBezTo>
                    <a:pt x="52250" y="82897"/>
                    <a:pt x="51011" y="86612"/>
                    <a:pt x="48678" y="89732"/>
                  </a:cubicBezTo>
                  <a:cubicBezTo>
                    <a:pt x="45415" y="94114"/>
                    <a:pt x="45963" y="100186"/>
                    <a:pt x="49963" y="103878"/>
                  </a:cubicBezTo>
                  <a:cubicBezTo>
                    <a:pt x="54750" y="108307"/>
                    <a:pt x="57489" y="114547"/>
                    <a:pt x="57489" y="121024"/>
                  </a:cubicBezTo>
                  <a:lnTo>
                    <a:pt x="57489" y="194372"/>
                  </a:lnTo>
                  <a:cubicBezTo>
                    <a:pt x="57489" y="195182"/>
                    <a:pt x="56846" y="195873"/>
                    <a:pt x="56012" y="195873"/>
                  </a:cubicBezTo>
                  <a:lnTo>
                    <a:pt x="12932" y="195873"/>
                  </a:lnTo>
                  <a:cubicBezTo>
                    <a:pt x="12075" y="195873"/>
                    <a:pt x="11384" y="195182"/>
                    <a:pt x="11384" y="194325"/>
                  </a:cubicBezTo>
                  <a:lnTo>
                    <a:pt x="11384" y="121095"/>
                  </a:lnTo>
                  <a:cubicBezTo>
                    <a:pt x="11384" y="114618"/>
                    <a:pt x="14123" y="108379"/>
                    <a:pt x="18909" y="103973"/>
                  </a:cubicBezTo>
                  <a:cubicBezTo>
                    <a:pt x="22910" y="100282"/>
                    <a:pt x="23458" y="94209"/>
                    <a:pt x="20195" y="89827"/>
                  </a:cubicBezTo>
                  <a:cubicBezTo>
                    <a:pt x="17838" y="86708"/>
                    <a:pt x="16623" y="82993"/>
                    <a:pt x="16623" y="79063"/>
                  </a:cubicBezTo>
                  <a:cubicBezTo>
                    <a:pt x="16623" y="72395"/>
                    <a:pt x="20243" y="66275"/>
                    <a:pt x="26149" y="63179"/>
                  </a:cubicBezTo>
                  <a:cubicBezTo>
                    <a:pt x="28007" y="62203"/>
                    <a:pt x="29150" y="60274"/>
                    <a:pt x="29150" y="58154"/>
                  </a:cubicBezTo>
                  <a:lnTo>
                    <a:pt x="29150" y="16622"/>
                  </a:lnTo>
                  <a:cubicBezTo>
                    <a:pt x="29150" y="15145"/>
                    <a:pt x="29793" y="13740"/>
                    <a:pt x="30888" y="12740"/>
                  </a:cubicBezTo>
                  <a:cubicBezTo>
                    <a:pt x="31856" y="11835"/>
                    <a:pt x="33104" y="11358"/>
                    <a:pt x="34416" y="11358"/>
                  </a:cubicBezTo>
                  <a:cubicBezTo>
                    <a:pt x="34589" y="11358"/>
                    <a:pt x="34762" y="11366"/>
                    <a:pt x="34937" y="11383"/>
                  </a:cubicBezTo>
                  <a:cubicBezTo>
                    <a:pt x="37580" y="11621"/>
                    <a:pt x="39676" y="14050"/>
                    <a:pt x="39676" y="16860"/>
                  </a:cubicBezTo>
                  <a:lnTo>
                    <a:pt x="39676" y="28886"/>
                  </a:lnTo>
                  <a:cubicBezTo>
                    <a:pt x="39676" y="32016"/>
                    <a:pt x="42204" y="34560"/>
                    <a:pt x="45327" y="34560"/>
                  </a:cubicBezTo>
                  <a:cubicBezTo>
                    <a:pt x="45411" y="34560"/>
                    <a:pt x="45496" y="34558"/>
                    <a:pt x="45582" y="34554"/>
                  </a:cubicBezTo>
                  <a:cubicBezTo>
                    <a:pt x="48654" y="34435"/>
                    <a:pt x="51011" y="31792"/>
                    <a:pt x="51011" y="28720"/>
                  </a:cubicBezTo>
                  <a:lnTo>
                    <a:pt x="51011" y="16836"/>
                  </a:lnTo>
                  <a:cubicBezTo>
                    <a:pt x="51011" y="8120"/>
                    <a:pt x="44581" y="904"/>
                    <a:pt x="36032" y="71"/>
                  </a:cubicBezTo>
                  <a:cubicBezTo>
                    <a:pt x="35520" y="24"/>
                    <a:pt x="35009" y="1"/>
                    <a:pt x="34499"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5"/>
            <p:cNvSpPr/>
            <p:nvPr/>
          </p:nvSpPr>
          <p:spPr>
            <a:xfrm>
              <a:off x="1788644" y="2065049"/>
              <a:ext cx="64012" cy="80470"/>
            </a:xfrm>
            <a:custGeom>
              <a:avLst/>
              <a:gdLst/>
              <a:ahLst/>
              <a:cxnLst/>
              <a:rect l="l" t="t" r="r" b="b"/>
              <a:pathLst>
                <a:path w="39271" h="49368" extrusionOk="0">
                  <a:moveTo>
                    <a:pt x="1" y="0"/>
                  </a:moveTo>
                  <a:lnTo>
                    <a:pt x="1" y="49367"/>
                  </a:lnTo>
                  <a:lnTo>
                    <a:pt x="29888" y="49367"/>
                  </a:lnTo>
                  <a:cubicBezTo>
                    <a:pt x="35055" y="49367"/>
                    <a:pt x="39271" y="45176"/>
                    <a:pt x="39271" y="39984"/>
                  </a:cubicBezTo>
                  <a:lnTo>
                    <a:pt x="39271" y="9383"/>
                  </a:lnTo>
                  <a:cubicBezTo>
                    <a:pt x="39271" y="4215"/>
                    <a:pt x="35055" y="0"/>
                    <a:pt x="29888" y="0"/>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5"/>
            <p:cNvSpPr/>
            <p:nvPr/>
          </p:nvSpPr>
          <p:spPr>
            <a:xfrm>
              <a:off x="1779405" y="2055849"/>
              <a:ext cx="82450" cy="98946"/>
            </a:xfrm>
            <a:custGeom>
              <a:avLst/>
              <a:gdLst/>
              <a:ahLst/>
              <a:cxnLst/>
              <a:rect l="l" t="t" r="r" b="b"/>
              <a:pathLst>
                <a:path w="50583" h="60703" extrusionOk="0">
                  <a:moveTo>
                    <a:pt x="35580" y="11312"/>
                  </a:moveTo>
                  <a:cubicBezTo>
                    <a:pt x="37604" y="11312"/>
                    <a:pt x="39271" y="12955"/>
                    <a:pt x="39271" y="15003"/>
                  </a:cubicBezTo>
                  <a:lnTo>
                    <a:pt x="39271" y="45652"/>
                  </a:lnTo>
                  <a:cubicBezTo>
                    <a:pt x="39271" y="47676"/>
                    <a:pt x="37628" y="49343"/>
                    <a:pt x="35580" y="49343"/>
                  </a:cubicBezTo>
                  <a:lnTo>
                    <a:pt x="11360" y="49343"/>
                  </a:lnTo>
                  <a:lnTo>
                    <a:pt x="11360" y="11312"/>
                  </a:lnTo>
                  <a:close/>
                  <a:moveTo>
                    <a:pt x="5692" y="0"/>
                  </a:moveTo>
                  <a:cubicBezTo>
                    <a:pt x="2573" y="0"/>
                    <a:pt x="1" y="2548"/>
                    <a:pt x="1" y="5692"/>
                  </a:cubicBezTo>
                  <a:lnTo>
                    <a:pt x="1" y="55011"/>
                  </a:lnTo>
                  <a:cubicBezTo>
                    <a:pt x="1" y="58155"/>
                    <a:pt x="2573" y="60703"/>
                    <a:pt x="5692" y="60703"/>
                  </a:cubicBezTo>
                  <a:lnTo>
                    <a:pt x="35532" y="60703"/>
                  </a:lnTo>
                  <a:cubicBezTo>
                    <a:pt x="43867" y="60703"/>
                    <a:pt x="50583" y="53940"/>
                    <a:pt x="50583" y="45628"/>
                  </a:cubicBezTo>
                  <a:lnTo>
                    <a:pt x="50583" y="15051"/>
                  </a:lnTo>
                  <a:cubicBezTo>
                    <a:pt x="50583" y="6763"/>
                    <a:pt x="43819" y="0"/>
                    <a:pt x="3553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5"/>
            <p:cNvSpPr/>
            <p:nvPr/>
          </p:nvSpPr>
          <p:spPr>
            <a:xfrm>
              <a:off x="1667379" y="2006977"/>
              <a:ext cx="37849" cy="18479"/>
            </a:xfrm>
            <a:custGeom>
              <a:avLst/>
              <a:gdLst/>
              <a:ahLst/>
              <a:cxnLst/>
              <a:rect l="l" t="t" r="r" b="b"/>
              <a:pathLst>
                <a:path w="23220" h="11337" extrusionOk="0">
                  <a:moveTo>
                    <a:pt x="5811" y="1"/>
                  </a:moveTo>
                  <a:cubicBezTo>
                    <a:pt x="2596" y="1"/>
                    <a:pt x="0" y="2692"/>
                    <a:pt x="143" y="5931"/>
                  </a:cubicBezTo>
                  <a:cubicBezTo>
                    <a:pt x="286" y="9003"/>
                    <a:pt x="2929" y="11336"/>
                    <a:pt x="6001" y="11336"/>
                  </a:cubicBezTo>
                  <a:lnTo>
                    <a:pt x="17408" y="11336"/>
                  </a:lnTo>
                  <a:cubicBezTo>
                    <a:pt x="20623" y="11336"/>
                    <a:pt x="23219" y="8669"/>
                    <a:pt x="23076" y="5430"/>
                  </a:cubicBezTo>
                  <a:cubicBezTo>
                    <a:pt x="22957" y="2358"/>
                    <a:pt x="20314" y="1"/>
                    <a:pt x="1724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5"/>
            <p:cNvSpPr/>
            <p:nvPr/>
          </p:nvSpPr>
          <p:spPr>
            <a:xfrm>
              <a:off x="1795826" y="2006977"/>
              <a:ext cx="39091" cy="18479"/>
            </a:xfrm>
            <a:custGeom>
              <a:avLst/>
              <a:gdLst/>
              <a:ahLst/>
              <a:cxnLst/>
              <a:rect l="l" t="t" r="r" b="b"/>
              <a:pathLst>
                <a:path w="23982" h="11337" extrusionOk="0">
                  <a:moveTo>
                    <a:pt x="5811" y="1"/>
                  </a:moveTo>
                  <a:cubicBezTo>
                    <a:pt x="2596" y="1"/>
                    <a:pt x="0" y="2692"/>
                    <a:pt x="143" y="5931"/>
                  </a:cubicBezTo>
                  <a:cubicBezTo>
                    <a:pt x="262" y="9003"/>
                    <a:pt x="2906" y="11336"/>
                    <a:pt x="5978" y="11336"/>
                  </a:cubicBezTo>
                  <a:lnTo>
                    <a:pt x="18194" y="11336"/>
                  </a:lnTo>
                  <a:cubicBezTo>
                    <a:pt x="21409" y="11336"/>
                    <a:pt x="23981" y="8669"/>
                    <a:pt x="23839" y="5430"/>
                  </a:cubicBezTo>
                  <a:cubicBezTo>
                    <a:pt x="23719" y="2358"/>
                    <a:pt x="21076" y="1"/>
                    <a:pt x="1800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4" name="Google Shape;974;p35"/>
          <p:cNvGrpSpPr/>
          <p:nvPr/>
        </p:nvGrpSpPr>
        <p:grpSpPr>
          <a:xfrm>
            <a:off x="2142556" y="1368909"/>
            <a:ext cx="167344" cy="337566"/>
            <a:chOff x="810246" y="3062927"/>
            <a:chExt cx="167344" cy="337566"/>
          </a:xfrm>
        </p:grpSpPr>
        <p:sp>
          <p:nvSpPr>
            <p:cNvPr id="975" name="Google Shape;975;p35"/>
            <p:cNvSpPr/>
            <p:nvPr/>
          </p:nvSpPr>
          <p:spPr>
            <a:xfrm>
              <a:off x="836331" y="3072708"/>
              <a:ext cx="114630" cy="77870"/>
            </a:xfrm>
            <a:custGeom>
              <a:avLst/>
              <a:gdLst/>
              <a:ahLst/>
              <a:cxnLst/>
              <a:rect l="l" t="t" r="r" b="b"/>
              <a:pathLst>
                <a:path w="70325" h="47773" extrusionOk="0">
                  <a:moveTo>
                    <a:pt x="11122" y="1"/>
                  </a:moveTo>
                  <a:cubicBezTo>
                    <a:pt x="5264" y="1"/>
                    <a:pt x="310" y="4597"/>
                    <a:pt x="168" y="10455"/>
                  </a:cubicBezTo>
                  <a:cubicBezTo>
                    <a:pt x="1" y="16504"/>
                    <a:pt x="4930" y="21482"/>
                    <a:pt x="11003" y="21482"/>
                  </a:cubicBezTo>
                  <a:lnTo>
                    <a:pt x="22625" y="21482"/>
                  </a:lnTo>
                  <a:lnTo>
                    <a:pt x="22625" y="47773"/>
                  </a:lnTo>
                  <a:lnTo>
                    <a:pt x="47701" y="47773"/>
                  </a:lnTo>
                  <a:lnTo>
                    <a:pt x="47701" y="21482"/>
                  </a:lnTo>
                  <a:lnTo>
                    <a:pt x="59227" y="21482"/>
                  </a:lnTo>
                  <a:cubicBezTo>
                    <a:pt x="65086" y="21482"/>
                    <a:pt x="70015" y="16885"/>
                    <a:pt x="70182" y="11027"/>
                  </a:cubicBezTo>
                  <a:cubicBezTo>
                    <a:pt x="70325" y="4978"/>
                    <a:pt x="65419" y="1"/>
                    <a:pt x="59347" y="1"/>
                  </a:cubicBez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5"/>
            <p:cNvSpPr/>
            <p:nvPr/>
          </p:nvSpPr>
          <p:spPr>
            <a:xfrm>
              <a:off x="828103" y="3062927"/>
              <a:ext cx="132330" cy="96666"/>
            </a:xfrm>
            <a:custGeom>
              <a:avLst/>
              <a:gdLst/>
              <a:ahLst/>
              <a:cxnLst/>
              <a:rect l="l" t="t" r="r" b="b"/>
              <a:pathLst>
                <a:path w="81184" h="59304" extrusionOk="0">
                  <a:moveTo>
                    <a:pt x="16766" y="1"/>
                  </a:moveTo>
                  <a:cubicBezTo>
                    <a:pt x="7502" y="1"/>
                    <a:pt x="0" y="7645"/>
                    <a:pt x="215" y="16957"/>
                  </a:cubicBezTo>
                  <a:cubicBezTo>
                    <a:pt x="405" y="26054"/>
                    <a:pt x="8026" y="33198"/>
                    <a:pt x="17123" y="33198"/>
                  </a:cubicBezTo>
                  <a:lnTo>
                    <a:pt x="22005" y="33198"/>
                  </a:lnTo>
                  <a:lnTo>
                    <a:pt x="22005" y="53393"/>
                  </a:lnTo>
                  <a:cubicBezTo>
                    <a:pt x="22005" y="56642"/>
                    <a:pt x="24628" y="59280"/>
                    <a:pt x="27870" y="59280"/>
                  </a:cubicBezTo>
                  <a:cubicBezTo>
                    <a:pt x="27954" y="59280"/>
                    <a:pt x="28040" y="59278"/>
                    <a:pt x="28125" y="59275"/>
                  </a:cubicBezTo>
                  <a:cubicBezTo>
                    <a:pt x="31292" y="59108"/>
                    <a:pt x="33721" y="56369"/>
                    <a:pt x="33721" y="53226"/>
                  </a:cubicBezTo>
                  <a:lnTo>
                    <a:pt x="33721" y="27340"/>
                  </a:lnTo>
                  <a:cubicBezTo>
                    <a:pt x="33721" y="24077"/>
                    <a:pt x="31078" y="21434"/>
                    <a:pt x="27792" y="21434"/>
                  </a:cubicBezTo>
                  <a:lnTo>
                    <a:pt x="16480" y="21434"/>
                  </a:lnTo>
                  <a:cubicBezTo>
                    <a:pt x="12884" y="21434"/>
                    <a:pt x="10169" y="17457"/>
                    <a:pt x="12503" y="13646"/>
                  </a:cubicBezTo>
                  <a:cubicBezTo>
                    <a:pt x="13265" y="12408"/>
                    <a:pt x="14646" y="11694"/>
                    <a:pt x="16099" y="11694"/>
                  </a:cubicBezTo>
                  <a:lnTo>
                    <a:pt x="64585" y="11694"/>
                  </a:lnTo>
                  <a:cubicBezTo>
                    <a:pt x="68205" y="11694"/>
                    <a:pt x="70896" y="15647"/>
                    <a:pt x="68586" y="19457"/>
                  </a:cubicBezTo>
                  <a:cubicBezTo>
                    <a:pt x="67800" y="20719"/>
                    <a:pt x="66443" y="21434"/>
                    <a:pt x="64990" y="21434"/>
                  </a:cubicBezTo>
                  <a:lnTo>
                    <a:pt x="52130" y="21434"/>
                  </a:lnTo>
                  <a:cubicBezTo>
                    <a:pt x="49344" y="21434"/>
                    <a:pt x="47081" y="23648"/>
                    <a:pt x="47081" y="26459"/>
                  </a:cubicBezTo>
                  <a:lnTo>
                    <a:pt x="47081" y="53250"/>
                  </a:lnTo>
                  <a:cubicBezTo>
                    <a:pt x="47081" y="56417"/>
                    <a:pt x="49534" y="59132"/>
                    <a:pt x="52678" y="59299"/>
                  </a:cubicBezTo>
                  <a:cubicBezTo>
                    <a:pt x="52764" y="59302"/>
                    <a:pt x="52850" y="59304"/>
                    <a:pt x="52935" y="59304"/>
                  </a:cubicBezTo>
                  <a:cubicBezTo>
                    <a:pt x="56198" y="59304"/>
                    <a:pt x="58822" y="56667"/>
                    <a:pt x="58822" y="53464"/>
                  </a:cubicBezTo>
                  <a:lnTo>
                    <a:pt x="58822" y="33198"/>
                  </a:lnTo>
                  <a:lnTo>
                    <a:pt x="64418" y="33198"/>
                  </a:lnTo>
                  <a:cubicBezTo>
                    <a:pt x="73682" y="33198"/>
                    <a:pt x="81184" y="25530"/>
                    <a:pt x="80969" y="16218"/>
                  </a:cubicBezTo>
                  <a:cubicBezTo>
                    <a:pt x="80755" y="7145"/>
                    <a:pt x="73134" y="1"/>
                    <a:pt x="6406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5"/>
            <p:cNvSpPr/>
            <p:nvPr/>
          </p:nvSpPr>
          <p:spPr>
            <a:xfrm>
              <a:off x="810246" y="3147977"/>
              <a:ext cx="167344" cy="19099"/>
            </a:xfrm>
            <a:custGeom>
              <a:avLst/>
              <a:gdLst/>
              <a:ahLst/>
              <a:cxnLst/>
              <a:rect l="l" t="t" r="r" b="b"/>
              <a:pathLst>
                <a:path w="102665" h="11717" extrusionOk="0">
                  <a:moveTo>
                    <a:pt x="6002" y="0"/>
                  </a:moveTo>
                  <a:cubicBezTo>
                    <a:pt x="2668" y="0"/>
                    <a:pt x="1" y="2762"/>
                    <a:pt x="143" y="6120"/>
                  </a:cubicBezTo>
                  <a:cubicBezTo>
                    <a:pt x="286" y="9288"/>
                    <a:pt x="3025" y="11717"/>
                    <a:pt x="6192" y="11717"/>
                  </a:cubicBezTo>
                  <a:lnTo>
                    <a:pt x="96664" y="11717"/>
                  </a:lnTo>
                  <a:cubicBezTo>
                    <a:pt x="99998" y="11717"/>
                    <a:pt x="102665" y="8954"/>
                    <a:pt x="102522" y="5596"/>
                  </a:cubicBezTo>
                  <a:cubicBezTo>
                    <a:pt x="102379" y="2429"/>
                    <a:pt x="99640" y="0"/>
                    <a:pt x="96473"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5"/>
            <p:cNvSpPr/>
            <p:nvPr/>
          </p:nvSpPr>
          <p:spPr>
            <a:xfrm>
              <a:off x="884428" y="3355098"/>
              <a:ext cx="19138" cy="45396"/>
            </a:xfrm>
            <a:custGeom>
              <a:avLst/>
              <a:gdLst/>
              <a:ahLst/>
              <a:cxnLst/>
              <a:rect l="l" t="t" r="r" b="b"/>
              <a:pathLst>
                <a:path w="11741" h="27850" extrusionOk="0">
                  <a:moveTo>
                    <a:pt x="5852" y="0"/>
                  </a:moveTo>
                  <a:cubicBezTo>
                    <a:pt x="5767" y="0"/>
                    <a:pt x="5682" y="2"/>
                    <a:pt x="5596" y="5"/>
                  </a:cubicBezTo>
                  <a:cubicBezTo>
                    <a:pt x="2453" y="172"/>
                    <a:pt x="0" y="2911"/>
                    <a:pt x="0" y="6054"/>
                  </a:cubicBezTo>
                  <a:lnTo>
                    <a:pt x="0" y="21772"/>
                  </a:lnTo>
                  <a:cubicBezTo>
                    <a:pt x="0" y="24963"/>
                    <a:pt x="2405" y="27702"/>
                    <a:pt x="5596" y="27844"/>
                  </a:cubicBezTo>
                  <a:cubicBezTo>
                    <a:pt x="5683" y="27848"/>
                    <a:pt x="5768" y="27850"/>
                    <a:pt x="5854" y="27850"/>
                  </a:cubicBezTo>
                  <a:cubicBezTo>
                    <a:pt x="9095" y="27850"/>
                    <a:pt x="11741" y="25235"/>
                    <a:pt x="11741" y="21986"/>
                  </a:cubicBezTo>
                  <a:lnTo>
                    <a:pt x="11741" y="5888"/>
                  </a:lnTo>
                  <a:cubicBezTo>
                    <a:pt x="11741" y="2638"/>
                    <a:pt x="9094" y="0"/>
                    <a:pt x="5852"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5"/>
            <p:cNvSpPr/>
            <p:nvPr/>
          </p:nvSpPr>
          <p:spPr>
            <a:xfrm>
              <a:off x="935201" y="3152975"/>
              <a:ext cx="19099" cy="42023"/>
            </a:xfrm>
            <a:custGeom>
              <a:avLst/>
              <a:gdLst/>
              <a:ahLst/>
              <a:cxnLst/>
              <a:rect l="l" t="t" r="r" b="b"/>
              <a:pathLst>
                <a:path w="11717" h="25781" extrusionOk="0">
                  <a:moveTo>
                    <a:pt x="5854" y="1"/>
                  </a:moveTo>
                  <a:cubicBezTo>
                    <a:pt x="5769" y="1"/>
                    <a:pt x="5683" y="2"/>
                    <a:pt x="5597" y="6"/>
                  </a:cubicBezTo>
                  <a:cubicBezTo>
                    <a:pt x="2429" y="149"/>
                    <a:pt x="0" y="2888"/>
                    <a:pt x="0" y="6055"/>
                  </a:cubicBezTo>
                  <a:lnTo>
                    <a:pt x="0" y="19748"/>
                  </a:lnTo>
                  <a:cubicBezTo>
                    <a:pt x="0" y="22916"/>
                    <a:pt x="2429" y="25654"/>
                    <a:pt x="5597" y="25773"/>
                  </a:cubicBezTo>
                  <a:cubicBezTo>
                    <a:pt x="5696" y="25778"/>
                    <a:pt x="5794" y="25781"/>
                    <a:pt x="5892" y="25781"/>
                  </a:cubicBezTo>
                  <a:cubicBezTo>
                    <a:pt x="9115" y="25781"/>
                    <a:pt x="11717" y="23151"/>
                    <a:pt x="11717" y="19915"/>
                  </a:cubicBezTo>
                  <a:lnTo>
                    <a:pt x="11717" y="5864"/>
                  </a:lnTo>
                  <a:cubicBezTo>
                    <a:pt x="11717" y="2616"/>
                    <a:pt x="9095" y="1"/>
                    <a:pt x="585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5"/>
            <p:cNvSpPr/>
            <p:nvPr/>
          </p:nvSpPr>
          <p:spPr>
            <a:xfrm>
              <a:off x="836255" y="3152859"/>
              <a:ext cx="118084" cy="220619"/>
            </a:xfrm>
            <a:custGeom>
              <a:avLst/>
              <a:gdLst/>
              <a:ahLst/>
              <a:cxnLst/>
              <a:rect l="l" t="t" r="r" b="b"/>
              <a:pathLst>
                <a:path w="72444" h="135349" extrusionOk="0">
                  <a:moveTo>
                    <a:pt x="5854" y="0"/>
                  </a:moveTo>
                  <a:cubicBezTo>
                    <a:pt x="5769" y="0"/>
                    <a:pt x="5683" y="2"/>
                    <a:pt x="5597" y="6"/>
                  </a:cubicBezTo>
                  <a:cubicBezTo>
                    <a:pt x="2429" y="149"/>
                    <a:pt x="0" y="2887"/>
                    <a:pt x="0" y="6054"/>
                  </a:cubicBezTo>
                  <a:lnTo>
                    <a:pt x="0" y="98645"/>
                  </a:lnTo>
                  <a:cubicBezTo>
                    <a:pt x="0" y="118745"/>
                    <a:pt x="16206" y="135348"/>
                    <a:pt x="36250" y="135348"/>
                  </a:cubicBezTo>
                  <a:cubicBezTo>
                    <a:pt x="36463" y="135348"/>
                    <a:pt x="36676" y="135346"/>
                    <a:pt x="36889" y="135343"/>
                  </a:cubicBezTo>
                  <a:cubicBezTo>
                    <a:pt x="56560" y="135009"/>
                    <a:pt x="72444" y="118887"/>
                    <a:pt x="72420" y="99145"/>
                  </a:cubicBezTo>
                  <a:lnTo>
                    <a:pt x="72420" y="44705"/>
                  </a:lnTo>
                  <a:cubicBezTo>
                    <a:pt x="72420" y="41456"/>
                    <a:pt x="69796" y="38818"/>
                    <a:pt x="66555" y="38818"/>
                  </a:cubicBezTo>
                  <a:cubicBezTo>
                    <a:pt x="66470" y="38818"/>
                    <a:pt x="66385" y="38819"/>
                    <a:pt x="66300" y="38823"/>
                  </a:cubicBezTo>
                  <a:cubicBezTo>
                    <a:pt x="63132" y="38990"/>
                    <a:pt x="60703" y="41728"/>
                    <a:pt x="60703" y="44872"/>
                  </a:cubicBezTo>
                  <a:lnTo>
                    <a:pt x="60703" y="99073"/>
                  </a:lnTo>
                  <a:cubicBezTo>
                    <a:pt x="60703" y="112603"/>
                    <a:pt x="49715" y="123576"/>
                    <a:pt x="36212" y="123576"/>
                  </a:cubicBezTo>
                  <a:cubicBezTo>
                    <a:pt x="35026" y="123576"/>
                    <a:pt x="33821" y="123491"/>
                    <a:pt x="32602" y="123316"/>
                  </a:cubicBezTo>
                  <a:cubicBezTo>
                    <a:pt x="20552" y="121578"/>
                    <a:pt x="11741" y="111004"/>
                    <a:pt x="11741" y="98835"/>
                  </a:cubicBezTo>
                  <a:lnTo>
                    <a:pt x="11741" y="5864"/>
                  </a:lnTo>
                  <a:cubicBezTo>
                    <a:pt x="11741" y="2616"/>
                    <a:pt x="9096" y="0"/>
                    <a:pt x="585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5"/>
            <p:cNvSpPr/>
            <p:nvPr/>
          </p:nvSpPr>
          <p:spPr>
            <a:xfrm>
              <a:off x="837612" y="3211909"/>
              <a:ext cx="59974" cy="19138"/>
            </a:xfrm>
            <a:custGeom>
              <a:avLst/>
              <a:gdLst/>
              <a:ahLst/>
              <a:cxnLst/>
              <a:rect l="l" t="t" r="r" b="b"/>
              <a:pathLst>
                <a:path w="36794" h="11741" extrusionOk="0">
                  <a:moveTo>
                    <a:pt x="6002" y="0"/>
                  </a:moveTo>
                  <a:cubicBezTo>
                    <a:pt x="2668" y="0"/>
                    <a:pt x="1" y="2787"/>
                    <a:pt x="144" y="6144"/>
                  </a:cubicBezTo>
                  <a:cubicBezTo>
                    <a:pt x="287" y="9312"/>
                    <a:pt x="3025" y="11741"/>
                    <a:pt x="6193" y="11741"/>
                  </a:cubicBezTo>
                  <a:lnTo>
                    <a:pt x="30817" y="11741"/>
                  </a:lnTo>
                  <a:cubicBezTo>
                    <a:pt x="34103" y="11741"/>
                    <a:pt x="36794" y="8978"/>
                    <a:pt x="36675" y="5620"/>
                  </a:cubicBezTo>
                  <a:cubicBezTo>
                    <a:pt x="36532" y="2453"/>
                    <a:pt x="33793" y="0"/>
                    <a:pt x="3062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5"/>
            <p:cNvSpPr/>
            <p:nvPr/>
          </p:nvSpPr>
          <p:spPr>
            <a:xfrm>
              <a:off x="838000" y="3248902"/>
              <a:ext cx="57102" cy="19138"/>
            </a:xfrm>
            <a:custGeom>
              <a:avLst/>
              <a:gdLst/>
              <a:ahLst/>
              <a:cxnLst/>
              <a:rect l="l" t="t" r="r" b="b"/>
              <a:pathLst>
                <a:path w="35032" h="11741" extrusionOk="0">
                  <a:moveTo>
                    <a:pt x="6002" y="0"/>
                  </a:moveTo>
                  <a:cubicBezTo>
                    <a:pt x="2668" y="0"/>
                    <a:pt x="1" y="2763"/>
                    <a:pt x="144" y="6144"/>
                  </a:cubicBezTo>
                  <a:cubicBezTo>
                    <a:pt x="287" y="9288"/>
                    <a:pt x="3025" y="11741"/>
                    <a:pt x="6193" y="11741"/>
                  </a:cubicBezTo>
                  <a:lnTo>
                    <a:pt x="29055" y="11741"/>
                  </a:lnTo>
                  <a:cubicBezTo>
                    <a:pt x="32365" y="11741"/>
                    <a:pt x="35032" y="8931"/>
                    <a:pt x="34913" y="5597"/>
                  </a:cubicBezTo>
                  <a:cubicBezTo>
                    <a:pt x="34770" y="2429"/>
                    <a:pt x="32031" y="0"/>
                    <a:pt x="2886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5"/>
            <p:cNvSpPr/>
            <p:nvPr/>
          </p:nvSpPr>
          <p:spPr>
            <a:xfrm>
              <a:off x="838000" y="3286476"/>
              <a:ext cx="57102" cy="19100"/>
            </a:xfrm>
            <a:custGeom>
              <a:avLst/>
              <a:gdLst/>
              <a:ahLst/>
              <a:cxnLst/>
              <a:rect l="l" t="t" r="r" b="b"/>
              <a:pathLst>
                <a:path w="35032" h="11718" extrusionOk="0">
                  <a:moveTo>
                    <a:pt x="6002" y="1"/>
                  </a:moveTo>
                  <a:cubicBezTo>
                    <a:pt x="2668" y="1"/>
                    <a:pt x="1" y="2763"/>
                    <a:pt x="144" y="6121"/>
                  </a:cubicBezTo>
                  <a:cubicBezTo>
                    <a:pt x="287" y="9264"/>
                    <a:pt x="3025" y="11717"/>
                    <a:pt x="6193" y="11717"/>
                  </a:cubicBezTo>
                  <a:lnTo>
                    <a:pt x="29055" y="11717"/>
                  </a:lnTo>
                  <a:cubicBezTo>
                    <a:pt x="32365" y="11717"/>
                    <a:pt x="35032" y="8955"/>
                    <a:pt x="34913" y="5573"/>
                  </a:cubicBezTo>
                  <a:cubicBezTo>
                    <a:pt x="34770" y="2430"/>
                    <a:pt x="32031" y="1"/>
                    <a:pt x="2886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4" name="Google Shape;984;p35"/>
          <p:cNvGrpSpPr/>
          <p:nvPr/>
        </p:nvGrpSpPr>
        <p:grpSpPr>
          <a:xfrm>
            <a:off x="6268720" y="2599055"/>
            <a:ext cx="2548255" cy="1811020"/>
            <a:chOff x="3050539" y="1325695"/>
            <a:chExt cx="667681" cy="471239"/>
          </a:xfrm>
        </p:grpSpPr>
        <p:sp>
          <p:nvSpPr>
            <p:cNvPr id="985" name="Google Shape;985;p35"/>
            <p:cNvSpPr/>
            <p:nvPr/>
          </p:nvSpPr>
          <p:spPr>
            <a:xfrm>
              <a:off x="3050539" y="1411865"/>
              <a:ext cx="667681" cy="385070"/>
            </a:xfrm>
            <a:custGeom>
              <a:avLst/>
              <a:gdLst/>
              <a:ahLst/>
              <a:cxnLst/>
              <a:rect l="l" t="t" r="r" b="b"/>
              <a:pathLst>
                <a:path w="50334" h="29029" extrusionOk="0">
                  <a:moveTo>
                    <a:pt x="32491" y="1"/>
                  </a:moveTo>
                  <a:lnTo>
                    <a:pt x="1" y="18718"/>
                  </a:lnTo>
                  <a:lnTo>
                    <a:pt x="17806" y="29028"/>
                  </a:lnTo>
                  <a:lnTo>
                    <a:pt x="50333" y="10272"/>
                  </a:lnTo>
                  <a:lnTo>
                    <a:pt x="32491" y="1"/>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5"/>
            <p:cNvSpPr/>
            <p:nvPr/>
          </p:nvSpPr>
          <p:spPr>
            <a:xfrm>
              <a:off x="3088398" y="1327088"/>
              <a:ext cx="589948" cy="340645"/>
            </a:xfrm>
            <a:custGeom>
              <a:avLst/>
              <a:gdLst/>
              <a:ahLst/>
              <a:cxnLst/>
              <a:rect l="l" t="t" r="r" b="b"/>
              <a:pathLst>
                <a:path w="44474" h="25680" extrusionOk="0">
                  <a:moveTo>
                    <a:pt x="29446" y="0"/>
                  </a:moveTo>
                  <a:lnTo>
                    <a:pt x="0" y="17044"/>
                  </a:lnTo>
                  <a:lnTo>
                    <a:pt x="15028" y="25680"/>
                  </a:lnTo>
                  <a:lnTo>
                    <a:pt x="44474" y="8712"/>
                  </a:lnTo>
                  <a:lnTo>
                    <a:pt x="294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5"/>
            <p:cNvSpPr/>
            <p:nvPr/>
          </p:nvSpPr>
          <p:spPr>
            <a:xfrm>
              <a:off x="3157031" y="1470907"/>
              <a:ext cx="312895" cy="180683"/>
            </a:xfrm>
            <a:custGeom>
              <a:avLst/>
              <a:gdLst/>
              <a:ahLst/>
              <a:cxnLst/>
              <a:rect l="l" t="t" r="r" b="b"/>
              <a:pathLst>
                <a:path w="23588" h="13621" extrusionOk="0">
                  <a:moveTo>
                    <a:pt x="13772" y="1"/>
                  </a:moveTo>
                  <a:lnTo>
                    <a:pt x="0" y="7914"/>
                  </a:lnTo>
                  <a:lnTo>
                    <a:pt x="9854" y="13620"/>
                  </a:lnTo>
                  <a:lnTo>
                    <a:pt x="23588" y="5707"/>
                  </a:lnTo>
                  <a:lnTo>
                    <a:pt x="13772" y="1"/>
                  </a:lnTo>
                  <a:close/>
                </a:path>
              </a:pathLst>
            </a:custGeom>
            <a:solidFill>
              <a:srgbClr val="FF7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5"/>
            <p:cNvSpPr/>
            <p:nvPr/>
          </p:nvSpPr>
          <p:spPr>
            <a:xfrm>
              <a:off x="3120194" y="1348777"/>
              <a:ext cx="376991" cy="217015"/>
            </a:xfrm>
            <a:custGeom>
              <a:avLst/>
              <a:gdLst/>
              <a:ahLst/>
              <a:cxnLst/>
              <a:rect l="l" t="t" r="r" b="b"/>
              <a:pathLst>
                <a:path w="28420" h="16360" extrusionOk="0">
                  <a:moveTo>
                    <a:pt x="27088" y="1"/>
                  </a:moveTo>
                  <a:lnTo>
                    <a:pt x="0" y="15637"/>
                  </a:lnTo>
                  <a:lnTo>
                    <a:pt x="1332" y="16360"/>
                  </a:lnTo>
                  <a:lnTo>
                    <a:pt x="28419" y="686"/>
                  </a:lnTo>
                  <a:lnTo>
                    <a:pt x="27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5"/>
            <p:cNvSpPr/>
            <p:nvPr/>
          </p:nvSpPr>
          <p:spPr>
            <a:xfrm>
              <a:off x="3362426" y="1369470"/>
              <a:ext cx="170084" cy="96410"/>
            </a:xfrm>
            <a:custGeom>
              <a:avLst/>
              <a:gdLst/>
              <a:ahLst/>
              <a:cxnLst/>
              <a:rect l="l" t="t" r="r" b="b"/>
              <a:pathLst>
                <a:path w="12822" h="7268" extrusionOk="0">
                  <a:moveTo>
                    <a:pt x="11490" y="1"/>
                  </a:moveTo>
                  <a:lnTo>
                    <a:pt x="0" y="6620"/>
                  </a:lnTo>
                  <a:lnTo>
                    <a:pt x="1332" y="7267"/>
                  </a:lnTo>
                  <a:lnTo>
                    <a:pt x="12821" y="724"/>
                  </a:lnTo>
                  <a:lnTo>
                    <a:pt x="1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5"/>
            <p:cNvSpPr/>
            <p:nvPr/>
          </p:nvSpPr>
          <p:spPr>
            <a:xfrm>
              <a:off x="3398255" y="1389155"/>
              <a:ext cx="169580" cy="96397"/>
            </a:xfrm>
            <a:custGeom>
              <a:avLst/>
              <a:gdLst/>
              <a:ahLst/>
              <a:cxnLst/>
              <a:rect l="l" t="t" r="r" b="b"/>
              <a:pathLst>
                <a:path w="12784" h="7267" extrusionOk="0">
                  <a:moveTo>
                    <a:pt x="11490" y="1"/>
                  </a:moveTo>
                  <a:lnTo>
                    <a:pt x="0" y="6544"/>
                  </a:lnTo>
                  <a:lnTo>
                    <a:pt x="1294" y="7267"/>
                  </a:lnTo>
                  <a:lnTo>
                    <a:pt x="12783" y="685"/>
                  </a:lnTo>
                  <a:lnTo>
                    <a:pt x="1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5"/>
            <p:cNvSpPr/>
            <p:nvPr/>
          </p:nvSpPr>
          <p:spPr>
            <a:xfrm>
              <a:off x="3287731" y="1442653"/>
              <a:ext cx="390614" cy="328030"/>
            </a:xfrm>
            <a:custGeom>
              <a:avLst/>
              <a:gdLst/>
              <a:ahLst/>
              <a:cxnLst/>
              <a:rect l="l" t="t" r="r" b="b"/>
              <a:pathLst>
                <a:path w="29447" h="24729" extrusionOk="0">
                  <a:moveTo>
                    <a:pt x="29447" y="0"/>
                  </a:moveTo>
                  <a:lnTo>
                    <a:pt x="1" y="16968"/>
                  </a:lnTo>
                  <a:lnTo>
                    <a:pt x="1" y="24729"/>
                  </a:lnTo>
                  <a:lnTo>
                    <a:pt x="29447" y="7761"/>
                  </a:lnTo>
                  <a:lnTo>
                    <a:pt x="294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5"/>
            <p:cNvSpPr/>
            <p:nvPr/>
          </p:nvSpPr>
          <p:spPr>
            <a:xfrm>
              <a:off x="3088398" y="1553164"/>
              <a:ext cx="199346" cy="217519"/>
            </a:xfrm>
            <a:custGeom>
              <a:avLst/>
              <a:gdLst/>
              <a:ahLst/>
              <a:cxnLst/>
              <a:rect l="l" t="t" r="r" b="b"/>
              <a:pathLst>
                <a:path w="15028" h="16398" extrusionOk="0">
                  <a:moveTo>
                    <a:pt x="0" y="1"/>
                  </a:moveTo>
                  <a:lnTo>
                    <a:pt x="0" y="7724"/>
                  </a:lnTo>
                  <a:lnTo>
                    <a:pt x="15028" y="16398"/>
                  </a:lnTo>
                  <a:lnTo>
                    <a:pt x="15028" y="863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5"/>
            <p:cNvSpPr/>
            <p:nvPr/>
          </p:nvSpPr>
          <p:spPr>
            <a:xfrm>
              <a:off x="3112620" y="1593542"/>
              <a:ext cx="150399" cy="135767"/>
            </a:xfrm>
            <a:custGeom>
              <a:avLst/>
              <a:gdLst/>
              <a:ahLst/>
              <a:cxnLst/>
              <a:rect l="l" t="t" r="r" b="b"/>
              <a:pathLst>
                <a:path w="11338" h="10235" extrusionOk="0">
                  <a:moveTo>
                    <a:pt x="0" y="0"/>
                  </a:moveTo>
                  <a:lnTo>
                    <a:pt x="0" y="3653"/>
                  </a:lnTo>
                  <a:lnTo>
                    <a:pt x="11338" y="10234"/>
                  </a:lnTo>
                  <a:lnTo>
                    <a:pt x="11338" y="654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5"/>
            <p:cNvSpPr/>
            <p:nvPr/>
          </p:nvSpPr>
          <p:spPr>
            <a:xfrm>
              <a:off x="3343245" y="1510782"/>
              <a:ext cx="54519" cy="76937"/>
            </a:xfrm>
            <a:custGeom>
              <a:avLst/>
              <a:gdLst/>
              <a:ahLst/>
              <a:cxnLst/>
              <a:rect l="l" t="t" r="r" b="b"/>
              <a:pathLst>
                <a:path w="4110" h="5800" extrusionOk="0">
                  <a:moveTo>
                    <a:pt x="1751" y="0"/>
                  </a:moveTo>
                  <a:cubicBezTo>
                    <a:pt x="1751" y="0"/>
                    <a:pt x="1370" y="1940"/>
                    <a:pt x="1104" y="2777"/>
                  </a:cubicBezTo>
                  <a:cubicBezTo>
                    <a:pt x="800" y="3576"/>
                    <a:pt x="1" y="5288"/>
                    <a:pt x="1" y="5288"/>
                  </a:cubicBezTo>
                  <a:lnTo>
                    <a:pt x="1294" y="5745"/>
                  </a:lnTo>
                  <a:cubicBezTo>
                    <a:pt x="1397" y="5782"/>
                    <a:pt x="1502" y="5800"/>
                    <a:pt x="1609" y="5800"/>
                  </a:cubicBezTo>
                  <a:cubicBezTo>
                    <a:pt x="2374" y="5800"/>
                    <a:pt x="3214" y="4883"/>
                    <a:pt x="3615" y="3614"/>
                  </a:cubicBezTo>
                  <a:cubicBezTo>
                    <a:pt x="4109" y="2207"/>
                    <a:pt x="3957" y="799"/>
                    <a:pt x="3234" y="571"/>
                  </a:cubicBezTo>
                  <a:lnTo>
                    <a:pt x="1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5"/>
            <p:cNvSpPr/>
            <p:nvPr/>
          </p:nvSpPr>
          <p:spPr>
            <a:xfrm>
              <a:off x="3235254" y="1549635"/>
              <a:ext cx="77720" cy="44663"/>
            </a:xfrm>
            <a:custGeom>
              <a:avLst/>
              <a:gdLst/>
              <a:ahLst/>
              <a:cxnLst/>
              <a:rect l="l" t="t" r="r" b="b"/>
              <a:pathLst>
                <a:path w="5859" h="3367" extrusionOk="0">
                  <a:moveTo>
                    <a:pt x="381" y="1"/>
                  </a:moveTo>
                  <a:lnTo>
                    <a:pt x="152" y="1408"/>
                  </a:lnTo>
                  <a:cubicBezTo>
                    <a:pt x="0" y="2359"/>
                    <a:pt x="1141" y="3120"/>
                    <a:pt x="2663" y="3310"/>
                  </a:cubicBezTo>
                  <a:cubicBezTo>
                    <a:pt x="2913" y="3349"/>
                    <a:pt x="3158" y="3367"/>
                    <a:pt x="3394" y="3367"/>
                  </a:cubicBezTo>
                  <a:cubicBezTo>
                    <a:pt x="4560" y="3367"/>
                    <a:pt x="5491" y="2929"/>
                    <a:pt x="5555" y="2359"/>
                  </a:cubicBezTo>
                  <a:lnTo>
                    <a:pt x="5859" y="761"/>
                  </a:lnTo>
                  <a:cubicBezTo>
                    <a:pt x="5859" y="761"/>
                    <a:pt x="3919" y="723"/>
                    <a:pt x="3044" y="647"/>
                  </a:cubicBezTo>
                  <a:cubicBezTo>
                    <a:pt x="2245" y="533"/>
                    <a:pt x="45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5"/>
            <p:cNvSpPr/>
            <p:nvPr/>
          </p:nvSpPr>
          <p:spPr>
            <a:xfrm>
              <a:off x="3085877" y="1325695"/>
              <a:ext cx="595002" cy="344572"/>
            </a:xfrm>
            <a:custGeom>
              <a:avLst/>
              <a:gdLst/>
              <a:ahLst/>
              <a:cxnLst/>
              <a:rect l="l" t="t" r="r" b="b"/>
              <a:pathLst>
                <a:path w="44855" h="25976" extrusionOk="0">
                  <a:moveTo>
                    <a:pt x="29636" y="295"/>
                  </a:moveTo>
                  <a:lnTo>
                    <a:pt x="44360" y="8817"/>
                  </a:lnTo>
                  <a:lnTo>
                    <a:pt x="15218" y="25633"/>
                  </a:lnTo>
                  <a:lnTo>
                    <a:pt x="457" y="17149"/>
                  </a:lnTo>
                  <a:lnTo>
                    <a:pt x="29636" y="295"/>
                  </a:lnTo>
                  <a:close/>
                  <a:moveTo>
                    <a:pt x="29655" y="0"/>
                  </a:moveTo>
                  <a:cubicBezTo>
                    <a:pt x="29636" y="0"/>
                    <a:pt x="29617" y="10"/>
                    <a:pt x="29598" y="29"/>
                  </a:cubicBezTo>
                  <a:lnTo>
                    <a:pt x="76" y="17035"/>
                  </a:lnTo>
                  <a:cubicBezTo>
                    <a:pt x="38" y="17073"/>
                    <a:pt x="0" y="17149"/>
                    <a:pt x="0" y="17187"/>
                  </a:cubicBezTo>
                  <a:cubicBezTo>
                    <a:pt x="0" y="17225"/>
                    <a:pt x="38" y="17263"/>
                    <a:pt x="76" y="17339"/>
                  </a:cubicBezTo>
                  <a:lnTo>
                    <a:pt x="15142" y="25975"/>
                  </a:lnTo>
                  <a:lnTo>
                    <a:pt x="15218" y="25975"/>
                  </a:lnTo>
                  <a:cubicBezTo>
                    <a:pt x="15218" y="25975"/>
                    <a:pt x="15235" y="25958"/>
                    <a:pt x="15246" y="25958"/>
                  </a:cubicBezTo>
                  <a:cubicBezTo>
                    <a:pt x="15252" y="25958"/>
                    <a:pt x="15256" y="25962"/>
                    <a:pt x="15256" y="25975"/>
                  </a:cubicBezTo>
                  <a:lnTo>
                    <a:pt x="44740" y="8969"/>
                  </a:lnTo>
                  <a:cubicBezTo>
                    <a:pt x="44816" y="8931"/>
                    <a:pt x="44854" y="8855"/>
                    <a:pt x="44854" y="8817"/>
                  </a:cubicBezTo>
                  <a:cubicBezTo>
                    <a:pt x="44854" y="8779"/>
                    <a:pt x="44816" y="8741"/>
                    <a:pt x="44740" y="8665"/>
                  </a:cubicBezTo>
                  <a:lnTo>
                    <a:pt x="29713" y="29"/>
                  </a:lnTo>
                  <a:cubicBezTo>
                    <a:pt x="29694" y="10"/>
                    <a:pt x="29675" y="0"/>
                    <a:pt x="29655"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5"/>
            <p:cNvSpPr/>
            <p:nvPr/>
          </p:nvSpPr>
          <p:spPr>
            <a:xfrm>
              <a:off x="3152985" y="1468387"/>
              <a:ext cx="320986" cy="185723"/>
            </a:xfrm>
            <a:custGeom>
              <a:avLst/>
              <a:gdLst/>
              <a:ahLst/>
              <a:cxnLst/>
              <a:rect l="l" t="t" r="r" b="b"/>
              <a:pathLst>
                <a:path w="24198" h="14001" extrusionOk="0">
                  <a:moveTo>
                    <a:pt x="14077" y="381"/>
                  </a:moveTo>
                  <a:lnTo>
                    <a:pt x="23626" y="5897"/>
                  </a:lnTo>
                  <a:lnTo>
                    <a:pt x="10159" y="13620"/>
                  </a:lnTo>
                  <a:lnTo>
                    <a:pt x="610" y="8104"/>
                  </a:lnTo>
                  <a:lnTo>
                    <a:pt x="14077" y="381"/>
                  </a:lnTo>
                  <a:close/>
                  <a:moveTo>
                    <a:pt x="14001" y="0"/>
                  </a:moveTo>
                  <a:lnTo>
                    <a:pt x="1" y="8104"/>
                  </a:lnTo>
                  <a:lnTo>
                    <a:pt x="10159" y="14001"/>
                  </a:lnTo>
                  <a:lnTo>
                    <a:pt x="24197" y="5897"/>
                  </a:lnTo>
                  <a:lnTo>
                    <a:pt x="1400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5"/>
            <p:cNvSpPr/>
            <p:nvPr/>
          </p:nvSpPr>
          <p:spPr>
            <a:xfrm>
              <a:off x="3116148" y="1346256"/>
              <a:ext cx="385070" cy="221061"/>
            </a:xfrm>
            <a:custGeom>
              <a:avLst/>
              <a:gdLst/>
              <a:ahLst/>
              <a:cxnLst/>
              <a:rect l="l" t="t" r="r" b="b"/>
              <a:pathLst>
                <a:path w="29029" h="16665" extrusionOk="0">
                  <a:moveTo>
                    <a:pt x="27393" y="381"/>
                  </a:moveTo>
                  <a:lnTo>
                    <a:pt x="28382" y="876"/>
                  </a:lnTo>
                  <a:lnTo>
                    <a:pt x="1637" y="16360"/>
                  </a:lnTo>
                  <a:lnTo>
                    <a:pt x="609" y="15827"/>
                  </a:lnTo>
                  <a:lnTo>
                    <a:pt x="27393" y="381"/>
                  </a:lnTo>
                  <a:close/>
                  <a:moveTo>
                    <a:pt x="27393" y="1"/>
                  </a:moveTo>
                  <a:lnTo>
                    <a:pt x="1" y="15827"/>
                  </a:lnTo>
                  <a:lnTo>
                    <a:pt x="1637" y="16664"/>
                  </a:lnTo>
                  <a:lnTo>
                    <a:pt x="28762" y="990"/>
                  </a:lnTo>
                  <a:lnTo>
                    <a:pt x="29028" y="838"/>
                  </a:lnTo>
                  <a:lnTo>
                    <a:pt x="2739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5"/>
            <p:cNvSpPr/>
            <p:nvPr/>
          </p:nvSpPr>
          <p:spPr>
            <a:xfrm>
              <a:off x="3358380" y="1367454"/>
              <a:ext cx="178666" cy="100947"/>
            </a:xfrm>
            <a:custGeom>
              <a:avLst/>
              <a:gdLst/>
              <a:ahLst/>
              <a:cxnLst/>
              <a:rect l="l" t="t" r="r" b="b"/>
              <a:pathLst>
                <a:path w="13469" h="7610" extrusionOk="0">
                  <a:moveTo>
                    <a:pt x="11795" y="343"/>
                  </a:moveTo>
                  <a:lnTo>
                    <a:pt x="12784" y="876"/>
                  </a:lnTo>
                  <a:lnTo>
                    <a:pt x="1637" y="7267"/>
                  </a:lnTo>
                  <a:lnTo>
                    <a:pt x="610" y="6772"/>
                  </a:lnTo>
                  <a:lnTo>
                    <a:pt x="11795" y="343"/>
                  </a:lnTo>
                  <a:close/>
                  <a:moveTo>
                    <a:pt x="11833" y="1"/>
                  </a:moveTo>
                  <a:lnTo>
                    <a:pt x="1" y="6772"/>
                  </a:lnTo>
                  <a:lnTo>
                    <a:pt x="1637" y="7609"/>
                  </a:lnTo>
                  <a:lnTo>
                    <a:pt x="13469" y="876"/>
                  </a:lnTo>
                  <a:lnTo>
                    <a:pt x="1183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5"/>
            <p:cNvSpPr/>
            <p:nvPr/>
          </p:nvSpPr>
          <p:spPr>
            <a:xfrm>
              <a:off x="3393718" y="1387139"/>
              <a:ext cx="178653" cy="100947"/>
            </a:xfrm>
            <a:custGeom>
              <a:avLst/>
              <a:gdLst/>
              <a:ahLst/>
              <a:cxnLst/>
              <a:rect l="l" t="t" r="r" b="b"/>
              <a:pathLst>
                <a:path w="13468" h="7610" extrusionOk="0">
                  <a:moveTo>
                    <a:pt x="11794" y="267"/>
                  </a:moveTo>
                  <a:lnTo>
                    <a:pt x="12783" y="799"/>
                  </a:lnTo>
                  <a:lnTo>
                    <a:pt x="1636" y="7229"/>
                  </a:lnTo>
                  <a:lnTo>
                    <a:pt x="609" y="6696"/>
                  </a:lnTo>
                  <a:lnTo>
                    <a:pt x="11794" y="267"/>
                  </a:lnTo>
                  <a:close/>
                  <a:moveTo>
                    <a:pt x="11832" y="0"/>
                  </a:moveTo>
                  <a:lnTo>
                    <a:pt x="0" y="6734"/>
                  </a:lnTo>
                  <a:lnTo>
                    <a:pt x="1636" y="7609"/>
                  </a:lnTo>
                  <a:lnTo>
                    <a:pt x="13468" y="837"/>
                  </a:lnTo>
                  <a:lnTo>
                    <a:pt x="11832"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5"/>
            <p:cNvSpPr/>
            <p:nvPr/>
          </p:nvSpPr>
          <p:spPr>
            <a:xfrm>
              <a:off x="3285210" y="1440252"/>
              <a:ext cx="395668" cy="332965"/>
            </a:xfrm>
            <a:custGeom>
              <a:avLst/>
              <a:gdLst/>
              <a:ahLst/>
              <a:cxnLst/>
              <a:rect l="l" t="t" r="r" b="b"/>
              <a:pathLst>
                <a:path w="29828" h="25101" extrusionOk="0">
                  <a:moveTo>
                    <a:pt x="29485" y="409"/>
                  </a:moveTo>
                  <a:lnTo>
                    <a:pt x="29485" y="7828"/>
                  </a:lnTo>
                  <a:lnTo>
                    <a:pt x="343" y="24682"/>
                  </a:lnTo>
                  <a:lnTo>
                    <a:pt x="343" y="17263"/>
                  </a:lnTo>
                  <a:lnTo>
                    <a:pt x="29485" y="409"/>
                  </a:lnTo>
                  <a:close/>
                  <a:moveTo>
                    <a:pt x="29656" y="0"/>
                  </a:moveTo>
                  <a:cubicBezTo>
                    <a:pt x="29637" y="0"/>
                    <a:pt x="29618" y="10"/>
                    <a:pt x="29599" y="29"/>
                  </a:cubicBezTo>
                  <a:lnTo>
                    <a:pt x="115" y="17073"/>
                  </a:lnTo>
                  <a:cubicBezTo>
                    <a:pt x="39" y="17111"/>
                    <a:pt x="1" y="17149"/>
                    <a:pt x="1" y="17187"/>
                  </a:cubicBezTo>
                  <a:lnTo>
                    <a:pt x="1" y="24948"/>
                  </a:lnTo>
                  <a:cubicBezTo>
                    <a:pt x="1" y="24986"/>
                    <a:pt x="39" y="25062"/>
                    <a:pt x="115" y="25100"/>
                  </a:cubicBezTo>
                  <a:lnTo>
                    <a:pt x="191" y="25100"/>
                  </a:lnTo>
                  <a:cubicBezTo>
                    <a:pt x="191" y="25100"/>
                    <a:pt x="208" y="25083"/>
                    <a:pt x="219" y="25083"/>
                  </a:cubicBezTo>
                  <a:cubicBezTo>
                    <a:pt x="225" y="25083"/>
                    <a:pt x="229" y="25087"/>
                    <a:pt x="229" y="25100"/>
                  </a:cubicBezTo>
                  <a:lnTo>
                    <a:pt x="29713" y="8056"/>
                  </a:lnTo>
                  <a:cubicBezTo>
                    <a:pt x="29789" y="8018"/>
                    <a:pt x="29827" y="7980"/>
                    <a:pt x="29827" y="7942"/>
                  </a:cubicBezTo>
                  <a:lnTo>
                    <a:pt x="29827" y="181"/>
                  </a:lnTo>
                  <a:cubicBezTo>
                    <a:pt x="29827" y="143"/>
                    <a:pt x="29789" y="67"/>
                    <a:pt x="29713" y="29"/>
                  </a:cubicBezTo>
                  <a:cubicBezTo>
                    <a:pt x="29694" y="10"/>
                    <a:pt x="29675" y="0"/>
                    <a:pt x="2965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5"/>
            <p:cNvSpPr/>
            <p:nvPr/>
          </p:nvSpPr>
          <p:spPr>
            <a:xfrm>
              <a:off x="3085877" y="1551280"/>
              <a:ext cx="203883" cy="221937"/>
            </a:xfrm>
            <a:custGeom>
              <a:avLst/>
              <a:gdLst/>
              <a:ahLst/>
              <a:cxnLst/>
              <a:rect l="l" t="t" r="r" b="b"/>
              <a:pathLst>
                <a:path w="15370" h="16731" extrusionOk="0">
                  <a:moveTo>
                    <a:pt x="342" y="371"/>
                  </a:moveTo>
                  <a:lnTo>
                    <a:pt x="15066" y="8893"/>
                  </a:lnTo>
                  <a:lnTo>
                    <a:pt x="15066" y="16312"/>
                  </a:lnTo>
                  <a:lnTo>
                    <a:pt x="342" y="7790"/>
                  </a:lnTo>
                  <a:lnTo>
                    <a:pt x="342" y="371"/>
                  </a:lnTo>
                  <a:close/>
                  <a:moveTo>
                    <a:pt x="166" y="0"/>
                  </a:moveTo>
                  <a:cubicBezTo>
                    <a:pt x="143" y="0"/>
                    <a:pt x="114" y="10"/>
                    <a:pt x="76" y="29"/>
                  </a:cubicBezTo>
                  <a:cubicBezTo>
                    <a:pt x="38" y="67"/>
                    <a:pt x="0" y="143"/>
                    <a:pt x="0" y="181"/>
                  </a:cubicBezTo>
                  <a:lnTo>
                    <a:pt x="0" y="7942"/>
                  </a:lnTo>
                  <a:cubicBezTo>
                    <a:pt x="0" y="7980"/>
                    <a:pt x="38" y="8018"/>
                    <a:pt x="76" y="8056"/>
                  </a:cubicBezTo>
                  <a:lnTo>
                    <a:pt x="15142" y="16730"/>
                  </a:lnTo>
                  <a:lnTo>
                    <a:pt x="15218" y="16730"/>
                  </a:lnTo>
                  <a:cubicBezTo>
                    <a:pt x="15218" y="16730"/>
                    <a:pt x="15235" y="16713"/>
                    <a:pt x="15246" y="16713"/>
                  </a:cubicBezTo>
                  <a:cubicBezTo>
                    <a:pt x="15252" y="16713"/>
                    <a:pt x="15256" y="16717"/>
                    <a:pt x="15256" y="16730"/>
                  </a:cubicBezTo>
                  <a:cubicBezTo>
                    <a:pt x="15294" y="16692"/>
                    <a:pt x="15370" y="16654"/>
                    <a:pt x="15370" y="16578"/>
                  </a:cubicBezTo>
                  <a:lnTo>
                    <a:pt x="15370" y="8855"/>
                  </a:lnTo>
                  <a:cubicBezTo>
                    <a:pt x="15370" y="8779"/>
                    <a:pt x="15332" y="8741"/>
                    <a:pt x="15256" y="8703"/>
                  </a:cubicBezTo>
                  <a:lnTo>
                    <a:pt x="228" y="29"/>
                  </a:lnTo>
                  <a:cubicBezTo>
                    <a:pt x="209" y="10"/>
                    <a:pt x="190" y="0"/>
                    <a:pt x="16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5"/>
            <p:cNvSpPr/>
            <p:nvPr/>
          </p:nvSpPr>
          <p:spPr>
            <a:xfrm>
              <a:off x="3110099" y="1591141"/>
              <a:ext cx="154935" cy="139680"/>
            </a:xfrm>
            <a:custGeom>
              <a:avLst/>
              <a:gdLst/>
              <a:ahLst/>
              <a:cxnLst/>
              <a:rect l="l" t="t" r="r" b="b"/>
              <a:pathLst>
                <a:path w="11680" h="10530" extrusionOk="0">
                  <a:moveTo>
                    <a:pt x="305" y="410"/>
                  </a:moveTo>
                  <a:lnTo>
                    <a:pt x="11413" y="6839"/>
                  </a:lnTo>
                  <a:lnTo>
                    <a:pt x="11413" y="10149"/>
                  </a:lnTo>
                  <a:lnTo>
                    <a:pt x="305" y="3720"/>
                  </a:lnTo>
                  <a:lnTo>
                    <a:pt x="305" y="410"/>
                  </a:lnTo>
                  <a:close/>
                  <a:moveTo>
                    <a:pt x="152" y="1"/>
                  </a:moveTo>
                  <a:cubicBezTo>
                    <a:pt x="124" y="1"/>
                    <a:pt x="95" y="10"/>
                    <a:pt x="76" y="29"/>
                  </a:cubicBezTo>
                  <a:cubicBezTo>
                    <a:pt x="38" y="67"/>
                    <a:pt x="0" y="105"/>
                    <a:pt x="0" y="181"/>
                  </a:cubicBezTo>
                  <a:lnTo>
                    <a:pt x="0" y="3834"/>
                  </a:lnTo>
                  <a:cubicBezTo>
                    <a:pt x="0" y="3872"/>
                    <a:pt x="38" y="3910"/>
                    <a:pt x="76" y="3986"/>
                  </a:cubicBezTo>
                  <a:lnTo>
                    <a:pt x="11451" y="10529"/>
                  </a:lnTo>
                  <a:lnTo>
                    <a:pt x="11604" y="10529"/>
                  </a:lnTo>
                  <a:cubicBezTo>
                    <a:pt x="11642" y="10491"/>
                    <a:pt x="11680" y="10453"/>
                    <a:pt x="11680" y="10415"/>
                  </a:cubicBezTo>
                  <a:lnTo>
                    <a:pt x="11680" y="6725"/>
                  </a:lnTo>
                  <a:cubicBezTo>
                    <a:pt x="11680" y="6687"/>
                    <a:pt x="11642" y="6649"/>
                    <a:pt x="11604" y="6573"/>
                  </a:cubicBezTo>
                  <a:lnTo>
                    <a:pt x="228" y="29"/>
                  </a:lnTo>
                  <a:cubicBezTo>
                    <a:pt x="209" y="10"/>
                    <a:pt x="181" y="1"/>
                    <a:pt x="15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5"/>
            <p:cNvSpPr/>
            <p:nvPr/>
          </p:nvSpPr>
          <p:spPr>
            <a:xfrm>
              <a:off x="3340220" y="1508248"/>
              <a:ext cx="60568" cy="81275"/>
            </a:xfrm>
            <a:custGeom>
              <a:avLst/>
              <a:gdLst/>
              <a:ahLst/>
              <a:cxnLst/>
              <a:rect l="l" t="t" r="r" b="b"/>
              <a:pathLst>
                <a:path w="4566" h="6127" extrusionOk="0">
                  <a:moveTo>
                    <a:pt x="2169" y="419"/>
                  </a:moveTo>
                  <a:lnTo>
                    <a:pt x="3500" y="914"/>
                  </a:lnTo>
                  <a:cubicBezTo>
                    <a:pt x="4147" y="1104"/>
                    <a:pt x="4261" y="2436"/>
                    <a:pt x="3805" y="3767"/>
                  </a:cubicBezTo>
                  <a:cubicBezTo>
                    <a:pt x="3576" y="4452"/>
                    <a:pt x="3196" y="5023"/>
                    <a:pt x="2816" y="5403"/>
                  </a:cubicBezTo>
                  <a:cubicBezTo>
                    <a:pt x="2578" y="5641"/>
                    <a:pt x="2271" y="5832"/>
                    <a:pt x="1912" y="5832"/>
                  </a:cubicBezTo>
                  <a:cubicBezTo>
                    <a:pt x="1811" y="5832"/>
                    <a:pt x="1707" y="5817"/>
                    <a:pt x="1598" y="5784"/>
                  </a:cubicBezTo>
                  <a:lnTo>
                    <a:pt x="457" y="5365"/>
                  </a:lnTo>
                  <a:cubicBezTo>
                    <a:pt x="647" y="4947"/>
                    <a:pt x="1218" y="3691"/>
                    <a:pt x="1560" y="3006"/>
                  </a:cubicBezTo>
                  <a:cubicBezTo>
                    <a:pt x="1750" y="2322"/>
                    <a:pt x="2093" y="914"/>
                    <a:pt x="2169" y="419"/>
                  </a:cubicBezTo>
                  <a:close/>
                  <a:moveTo>
                    <a:pt x="1903" y="1"/>
                  </a:moveTo>
                  <a:lnTo>
                    <a:pt x="1826" y="191"/>
                  </a:lnTo>
                  <a:cubicBezTo>
                    <a:pt x="1826" y="191"/>
                    <a:pt x="1484" y="2093"/>
                    <a:pt x="1180" y="2892"/>
                  </a:cubicBezTo>
                  <a:cubicBezTo>
                    <a:pt x="875" y="3691"/>
                    <a:pt x="76" y="5365"/>
                    <a:pt x="76" y="5365"/>
                  </a:cubicBezTo>
                  <a:lnTo>
                    <a:pt x="0" y="5517"/>
                  </a:lnTo>
                  <a:lnTo>
                    <a:pt x="1484" y="6088"/>
                  </a:lnTo>
                  <a:cubicBezTo>
                    <a:pt x="1598" y="6126"/>
                    <a:pt x="1712" y="6126"/>
                    <a:pt x="1864" y="6126"/>
                  </a:cubicBezTo>
                  <a:cubicBezTo>
                    <a:pt x="2207" y="6126"/>
                    <a:pt x="2625" y="5974"/>
                    <a:pt x="3006" y="5593"/>
                  </a:cubicBezTo>
                  <a:cubicBezTo>
                    <a:pt x="3424" y="5213"/>
                    <a:pt x="3805" y="4604"/>
                    <a:pt x="4033" y="3843"/>
                  </a:cubicBezTo>
                  <a:cubicBezTo>
                    <a:pt x="4566" y="2322"/>
                    <a:pt x="4375" y="914"/>
                    <a:pt x="3576" y="610"/>
                  </a:cubicBezTo>
                  <a:lnTo>
                    <a:pt x="1903"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5"/>
            <p:cNvSpPr/>
            <p:nvPr/>
          </p:nvSpPr>
          <p:spPr>
            <a:xfrm>
              <a:off x="3234246" y="1547619"/>
              <a:ext cx="81765" cy="48457"/>
            </a:xfrm>
            <a:custGeom>
              <a:avLst/>
              <a:gdLst/>
              <a:ahLst/>
              <a:cxnLst/>
              <a:rect l="l" t="t" r="r" b="b"/>
              <a:pathLst>
                <a:path w="6164" h="3653" extrusionOk="0">
                  <a:moveTo>
                    <a:pt x="609" y="343"/>
                  </a:moveTo>
                  <a:cubicBezTo>
                    <a:pt x="1103" y="495"/>
                    <a:pt x="2435" y="837"/>
                    <a:pt x="3120" y="951"/>
                  </a:cubicBezTo>
                  <a:cubicBezTo>
                    <a:pt x="3843" y="1028"/>
                    <a:pt x="5288" y="1066"/>
                    <a:pt x="5783" y="1066"/>
                  </a:cubicBezTo>
                  <a:lnTo>
                    <a:pt x="5554" y="2435"/>
                  </a:lnTo>
                  <a:cubicBezTo>
                    <a:pt x="5492" y="2969"/>
                    <a:pt x="4600" y="3321"/>
                    <a:pt x="3521" y="3321"/>
                  </a:cubicBezTo>
                  <a:cubicBezTo>
                    <a:pt x="3292" y="3321"/>
                    <a:pt x="3055" y="3305"/>
                    <a:pt x="2815" y="3272"/>
                  </a:cubicBezTo>
                  <a:cubicBezTo>
                    <a:pt x="1332" y="3082"/>
                    <a:pt x="342" y="2359"/>
                    <a:pt x="419" y="1560"/>
                  </a:cubicBezTo>
                  <a:lnTo>
                    <a:pt x="609" y="343"/>
                  </a:lnTo>
                  <a:close/>
                  <a:moveTo>
                    <a:pt x="419" y="0"/>
                  </a:moveTo>
                  <a:lnTo>
                    <a:pt x="114" y="1484"/>
                  </a:lnTo>
                  <a:cubicBezTo>
                    <a:pt x="0" y="2511"/>
                    <a:pt x="1065" y="3348"/>
                    <a:pt x="2777" y="3577"/>
                  </a:cubicBezTo>
                  <a:cubicBezTo>
                    <a:pt x="3044" y="3653"/>
                    <a:pt x="3310" y="3653"/>
                    <a:pt x="3538" y="3653"/>
                  </a:cubicBezTo>
                  <a:cubicBezTo>
                    <a:pt x="4794" y="3653"/>
                    <a:pt x="5745" y="3196"/>
                    <a:pt x="5897" y="2549"/>
                  </a:cubicBezTo>
                  <a:lnTo>
                    <a:pt x="6163" y="799"/>
                  </a:lnTo>
                  <a:lnTo>
                    <a:pt x="5973" y="799"/>
                  </a:lnTo>
                  <a:cubicBezTo>
                    <a:pt x="5935" y="799"/>
                    <a:pt x="3995" y="723"/>
                    <a:pt x="3158" y="647"/>
                  </a:cubicBezTo>
                  <a:cubicBezTo>
                    <a:pt x="2359" y="495"/>
                    <a:pt x="571" y="38"/>
                    <a:pt x="571" y="38"/>
                  </a:cubicBezTo>
                  <a:lnTo>
                    <a:pt x="419"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5"/>
            <p:cNvSpPr/>
            <p:nvPr/>
          </p:nvSpPr>
          <p:spPr>
            <a:xfrm>
              <a:off x="3285210" y="1491402"/>
              <a:ext cx="395668" cy="229829"/>
            </a:xfrm>
            <a:custGeom>
              <a:avLst/>
              <a:gdLst/>
              <a:ahLst/>
              <a:cxnLst/>
              <a:rect l="l" t="t" r="r" b="b"/>
              <a:pathLst>
                <a:path w="29828" h="17326" extrusionOk="0">
                  <a:moveTo>
                    <a:pt x="29653" y="1"/>
                  </a:moveTo>
                  <a:cubicBezTo>
                    <a:pt x="29637" y="1"/>
                    <a:pt x="29619" y="5"/>
                    <a:pt x="29599" y="15"/>
                  </a:cubicBezTo>
                  <a:lnTo>
                    <a:pt x="115" y="17059"/>
                  </a:lnTo>
                  <a:cubicBezTo>
                    <a:pt x="39" y="17097"/>
                    <a:pt x="1" y="17135"/>
                    <a:pt x="39" y="17249"/>
                  </a:cubicBezTo>
                  <a:cubicBezTo>
                    <a:pt x="115" y="17288"/>
                    <a:pt x="153" y="17326"/>
                    <a:pt x="191" y="17326"/>
                  </a:cubicBezTo>
                  <a:lnTo>
                    <a:pt x="229" y="17288"/>
                  </a:lnTo>
                  <a:lnTo>
                    <a:pt x="29713" y="282"/>
                  </a:lnTo>
                  <a:cubicBezTo>
                    <a:pt x="29789" y="206"/>
                    <a:pt x="29827" y="168"/>
                    <a:pt x="29789" y="92"/>
                  </a:cubicBezTo>
                  <a:cubicBezTo>
                    <a:pt x="29733" y="36"/>
                    <a:pt x="29698" y="1"/>
                    <a:pt x="2965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5"/>
            <p:cNvSpPr/>
            <p:nvPr/>
          </p:nvSpPr>
          <p:spPr>
            <a:xfrm>
              <a:off x="3239287" y="1536277"/>
              <a:ext cx="75213" cy="37089"/>
            </a:xfrm>
            <a:custGeom>
              <a:avLst/>
              <a:gdLst/>
              <a:ahLst/>
              <a:cxnLst/>
              <a:rect l="l" t="t" r="r" b="b"/>
              <a:pathLst>
                <a:path w="5670" h="2796" extrusionOk="0">
                  <a:moveTo>
                    <a:pt x="2275" y="0"/>
                  </a:moveTo>
                  <a:cubicBezTo>
                    <a:pt x="1108" y="0"/>
                    <a:pt x="171" y="438"/>
                    <a:pt x="77" y="1008"/>
                  </a:cubicBezTo>
                  <a:cubicBezTo>
                    <a:pt x="0" y="1768"/>
                    <a:pt x="1142" y="2529"/>
                    <a:pt x="2664" y="2720"/>
                  </a:cubicBezTo>
                  <a:cubicBezTo>
                    <a:pt x="2961" y="2772"/>
                    <a:pt x="3251" y="2796"/>
                    <a:pt x="3525" y="2796"/>
                  </a:cubicBezTo>
                  <a:cubicBezTo>
                    <a:pt x="4656" y="2796"/>
                    <a:pt x="5524" y="2381"/>
                    <a:pt x="5555" y="1768"/>
                  </a:cubicBezTo>
                  <a:cubicBezTo>
                    <a:pt x="5669" y="1008"/>
                    <a:pt x="4528" y="247"/>
                    <a:pt x="3006" y="56"/>
                  </a:cubicBezTo>
                  <a:cubicBezTo>
                    <a:pt x="2756" y="18"/>
                    <a:pt x="2511" y="0"/>
                    <a:pt x="2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5"/>
            <p:cNvSpPr/>
            <p:nvPr/>
          </p:nvSpPr>
          <p:spPr>
            <a:xfrm>
              <a:off x="3252910" y="1542061"/>
              <a:ext cx="49465" cy="24248"/>
            </a:xfrm>
            <a:custGeom>
              <a:avLst/>
              <a:gdLst/>
              <a:ahLst/>
              <a:cxnLst/>
              <a:rect l="l" t="t" r="r" b="b"/>
              <a:pathLst>
                <a:path w="3729" h="1828" extrusionOk="0">
                  <a:moveTo>
                    <a:pt x="3615" y="1"/>
                  </a:moveTo>
                  <a:lnTo>
                    <a:pt x="1" y="1561"/>
                  </a:lnTo>
                  <a:lnTo>
                    <a:pt x="115" y="1827"/>
                  </a:lnTo>
                  <a:lnTo>
                    <a:pt x="3729" y="267"/>
                  </a:lnTo>
                  <a:lnTo>
                    <a:pt x="3615"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5"/>
            <p:cNvSpPr/>
            <p:nvPr/>
          </p:nvSpPr>
          <p:spPr>
            <a:xfrm>
              <a:off x="3237775" y="1534938"/>
              <a:ext cx="79749" cy="39941"/>
            </a:xfrm>
            <a:custGeom>
              <a:avLst/>
              <a:gdLst/>
              <a:ahLst/>
              <a:cxnLst/>
              <a:rect l="l" t="t" r="r" b="b"/>
              <a:pathLst>
                <a:path w="6012" h="3011" extrusionOk="0">
                  <a:moveTo>
                    <a:pt x="2430" y="261"/>
                  </a:moveTo>
                  <a:cubicBezTo>
                    <a:pt x="2663" y="261"/>
                    <a:pt x="2907" y="277"/>
                    <a:pt x="3158" y="310"/>
                  </a:cubicBezTo>
                  <a:cubicBezTo>
                    <a:pt x="4528" y="500"/>
                    <a:pt x="5669" y="1185"/>
                    <a:pt x="5593" y="1831"/>
                  </a:cubicBezTo>
                  <a:cubicBezTo>
                    <a:pt x="5499" y="2397"/>
                    <a:pt x="4625" y="2755"/>
                    <a:pt x="3530" y="2755"/>
                  </a:cubicBezTo>
                  <a:cubicBezTo>
                    <a:pt x="3300" y="2755"/>
                    <a:pt x="3060" y="2739"/>
                    <a:pt x="2816" y="2706"/>
                  </a:cubicBezTo>
                  <a:cubicBezTo>
                    <a:pt x="2093" y="2592"/>
                    <a:pt x="1446" y="2402"/>
                    <a:pt x="989" y="2060"/>
                  </a:cubicBezTo>
                  <a:cubicBezTo>
                    <a:pt x="571" y="1793"/>
                    <a:pt x="343" y="1451"/>
                    <a:pt x="381" y="1185"/>
                  </a:cubicBezTo>
                  <a:cubicBezTo>
                    <a:pt x="475" y="619"/>
                    <a:pt x="1323" y="261"/>
                    <a:pt x="2430" y="261"/>
                  </a:cubicBezTo>
                  <a:close/>
                  <a:moveTo>
                    <a:pt x="2470" y="0"/>
                  </a:moveTo>
                  <a:cubicBezTo>
                    <a:pt x="1172" y="0"/>
                    <a:pt x="179" y="431"/>
                    <a:pt x="114" y="1109"/>
                  </a:cubicBezTo>
                  <a:cubicBezTo>
                    <a:pt x="0" y="1565"/>
                    <a:pt x="305" y="1984"/>
                    <a:pt x="799" y="2326"/>
                  </a:cubicBezTo>
                  <a:cubicBezTo>
                    <a:pt x="1332" y="2630"/>
                    <a:pt x="2017" y="2897"/>
                    <a:pt x="2778" y="2973"/>
                  </a:cubicBezTo>
                  <a:cubicBezTo>
                    <a:pt x="3006" y="3011"/>
                    <a:pt x="3272" y="3011"/>
                    <a:pt x="3538" y="3011"/>
                  </a:cubicBezTo>
                  <a:cubicBezTo>
                    <a:pt x="4832" y="3011"/>
                    <a:pt x="5783" y="2592"/>
                    <a:pt x="5859" y="1869"/>
                  </a:cubicBezTo>
                  <a:cubicBezTo>
                    <a:pt x="6011" y="1071"/>
                    <a:pt x="4794" y="272"/>
                    <a:pt x="3196" y="43"/>
                  </a:cubicBezTo>
                  <a:cubicBezTo>
                    <a:pt x="2947" y="14"/>
                    <a:pt x="2703" y="0"/>
                    <a:pt x="2470"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5"/>
            <p:cNvSpPr/>
            <p:nvPr/>
          </p:nvSpPr>
          <p:spPr>
            <a:xfrm>
              <a:off x="3332646" y="1510848"/>
              <a:ext cx="45937" cy="70530"/>
            </a:xfrm>
            <a:custGeom>
              <a:avLst/>
              <a:gdLst/>
              <a:ahLst/>
              <a:cxnLst/>
              <a:rect l="l" t="t" r="r" b="b"/>
              <a:pathLst>
                <a:path w="3463" h="5317" extrusionOk="0">
                  <a:moveTo>
                    <a:pt x="2419" y="0"/>
                  </a:moveTo>
                  <a:cubicBezTo>
                    <a:pt x="1754" y="0"/>
                    <a:pt x="904" y="934"/>
                    <a:pt x="457" y="2240"/>
                  </a:cubicBezTo>
                  <a:cubicBezTo>
                    <a:pt x="1" y="3647"/>
                    <a:pt x="153" y="5017"/>
                    <a:pt x="838" y="5283"/>
                  </a:cubicBezTo>
                  <a:cubicBezTo>
                    <a:pt x="904" y="5305"/>
                    <a:pt x="973" y="5316"/>
                    <a:pt x="1044" y="5316"/>
                  </a:cubicBezTo>
                  <a:cubicBezTo>
                    <a:pt x="1709" y="5316"/>
                    <a:pt x="2559" y="4383"/>
                    <a:pt x="3006" y="3077"/>
                  </a:cubicBezTo>
                  <a:cubicBezTo>
                    <a:pt x="3463" y="1593"/>
                    <a:pt x="3272" y="261"/>
                    <a:pt x="2626" y="33"/>
                  </a:cubicBezTo>
                  <a:cubicBezTo>
                    <a:pt x="2560" y="11"/>
                    <a:pt x="2490" y="0"/>
                    <a:pt x="2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5"/>
            <p:cNvSpPr/>
            <p:nvPr/>
          </p:nvSpPr>
          <p:spPr>
            <a:xfrm>
              <a:off x="3331134" y="1509057"/>
              <a:ext cx="48457" cy="74403"/>
            </a:xfrm>
            <a:custGeom>
              <a:avLst/>
              <a:gdLst/>
              <a:ahLst/>
              <a:cxnLst/>
              <a:rect l="l" t="t" r="r" b="b"/>
              <a:pathLst>
                <a:path w="3653" h="5609" extrusionOk="0">
                  <a:moveTo>
                    <a:pt x="2473" y="282"/>
                  </a:moveTo>
                  <a:cubicBezTo>
                    <a:pt x="2549" y="282"/>
                    <a:pt x="2588" y="282"/>
                    <a:pt x="2664" y="320"/>
                  </a:cubicBezTo>
                  <a:cubicBezTo>
                    <a:pt x="3310" y="511"/>
                    <a:pt x="3425" y="1842"/>
                    <a:pt x="2968" y="3174"/>
                  </a:cubicBezTo>
                  <a:cubicBezTo>
                    <a:pt x="2516" y="4391"/>
                    <a:pt x="1746" y="5290"/>
                    <a:pt x="1123" y="5290"/>
                  </a:cubicBezTo>
                  <a:cubicBezTo>
                    <a:pt x="1064" y="5290"/>
                    <a:pt x="1007" y="5282"/>
                    <a:pt x="952" y="5266"/>
                  </a:cubicBezTo>
                  <a:cubicBezTo>
                    <a:pt x="723" y="5152"/>
                    <a:pt x="495" y="4848"/>
                    <a:pt x="457" y="4315"/>
                  </a:cubicBezTo>
                  <a:cubicBezTo>
                    <a:pt x="343" y="3782"/>
                    <a:pt x="457" y="3098"/>
                    <a:pt x="685" y="2413"/>
                  </a:cubicBezTo>
                  <a:cubicBezTo>
                    <a:pt x="1104" y="1195"/>
                    <a:pt x="1865" y="282"/>
                    <a:pt x="2473" y="282"/>
                  </a:cubicBezTo>
                  <a:close/>
                  <a:moveTo>
                    <a:pt x="2383" y="1"/>
                  </a:moveTo>
                  <a:cubicBezTo>
                    <a:pt x="1666" y="1"/>
                    <a:pt x="812" y="958"/>
                    <a:pt x="343" y="2299"/>
                  </a:cubicBezTo>
                  <a:cubicBezTo>
                    <a:pt x="115" y="3022"/>
                    <a:pt x="1" y="3744"/>
                    <a:pt x="115" y="4353"/>
                  </a:cubicBezTo>
                  <a:cubicBezTo>
                    <a:pt x="191" y="4962"/>
                    <a:pt x="495" y="5418"/>
                    <a:pt x="876" y="5532"/>
                  </a:cubicBezTo>
                  <a:cubicBezTo>
                    <a:pt x="952" y="5609"/>
                    <a:pt x="1066" y="5609"/>
                    <a:pt x="1142" y="5609"/>
                  </a:cubicBezTo>
                  <a:cubicBezTo>
                    <a:pt x="1865" y="5609"/>
                    <a:pt x="2778" y="4657"/>
                    <a:pt x="3158" y="3250"/>
                  </a:cubicBezTo>
                  <a:cubicBezTo>
                    <a:pt x="3653" y="1690"/>
                    <a:pt x="3463" y="320"/>
                    <a:pt x="2664" y="54"/>
                  </a:cubicBezTo>
                  <a:cubicBezTo>
                    <a:pt x="2573" y="18"/>
                    <a:pt x="2479" y="1"/>
                    <a:pt x="2383"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5"/>
            <p:cNvSpPr/>
            <p:nvPr/>
          </p:nvSpPr>
          <p:spPr>
            <a:xfrm>
              <a:off x="3347277" y="1519351"/>
              <a:ext cx="14658" cy="51999"/>
            </a:xfrm>
            <a:custGeom>
              <a:avLst/>
              <a:gdLst/>
              <a:ahLst/>
              <a:cxnLst/>
              <a:rect l="l" t="t" r="r" b="b"/>
              <a:pathLst>
                <a:path w="1105" h="3920" extrusionOk="0">
                  <a:moveTo>
                    <a:pt x="267" y="1"/>
                  </a:moveTo>
                  <a:lnTo>
                    <a:pt x="1" y="77"/>
                  </a:lnTo>
                  <a:lnTo>
                    <a:pt x="838" y="3919"/>
                  </a:lnTo>
                  <a:lnTo>
                    <a:pt x="1104" y="3843"/>
                  </a:lnTo>
                  <a:lnTo>
                    <a:pt x="267"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8" name="Google Shape;2798;p57"/>
          <p:cNvGrpSpPr/>
          <p:nvPr/>
        </p:nvGrpSpPr>
        <p:grpSpPr>
          <a:xfrm>
            <a:off x="215265" y="1537970"/>
            <a:ext cx="1776095" cy="1206500"/>
            <a:chOff x="6396050" y="723228"/>
            <a:chExt cx="1196556" cy="711495"/>
          </a:xfrm>
        </p:grpSpPr>
        <p:sp>
          <p:nvSpPr>
            <p:cNvPr id="2799" name="Google Shape;2799;p57"/>
            <p:cNvSpPr/>
            <p:nvPr/>
          </p:nvSpPr>
          <p:spPr>
            <a:xfrm>
              <a:off x="6668566" y="845544"/>
              <a:ext cx="25243" cy="12628"/>
            </a:xfrm>
            <a:custGeom>
              <a:avLst/>
              <a:gdLst/>
              <a:ahLst/>
              <a:cxnLst/>
              <a:rect l="l" t="t" r="r" b="b"/>
              <a:pathLst>
                <a:path w="1903" h="952" extrusionOk="0">
                  <a:moveTo>
                    <a:pt x="952" y="0"/>
                  </a:moveTo>
                  <a:cubicBezTo>
                    <a:pt x="419" y="0"/>
                    <a:pt x="1" y="229"/>
                    <a:pt x="1" y="457"/>
                  </a:cubicBezTo>
                  <a:cubicBezTo>
                    <a:pt x="1" y="761"/>
                    <a:pt x="419" y="951"/>
                    <a:pt x="952" y="951"/>
                  </a:cubicBezTo>
                  <a:cubicBezTo>
                    <a:pt x="1484" y="951"/>
                    <a:pt x="1903" y="685"/>
                    <a:pt x="1903" y="457"/>
                  </a:cubicBezTo>
                  <a:cubicBezTo>
                    <a:pt x="1903" y="229"/>
                    <a:pt x="1484" y="0"/>
                    <a:pt x="952"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57"/>
            <p:cNvSpPr/>
            <p:nvPr/>
          </p:nvSpPr>
          <p:spPr>
            <a:xfrm>
              <a:off x="6666550" y="843024"/>
              <a:ext cx="29289" cy="17669"/>
            </a:xfrm>
            <a:custGeom>
              <a:avLst/>
              <a:gdLst/>
              <a:ahLst/>
              <a:cxnLst/>
              <a:rect l="l" t="t" r="r" b="b"/>
              <a:pathLst>
                <a:path w="2208" h="1332" extrusionOk="0">
                  <a:moveTo>
                    <a:pt x="1104" y="305"/>
                  </a:moveTo>
                  <a:cubicBezTo>
                    <a:pt x="1598" y="305"/>
                    <a:pt x="1865" y="495"/>
                    <a:pt x="1865" y="647"/>
                  </a:cubicBezTo>
                  <a:cubicBezTo>
                    <a:pt x="1865" y="799"/>
                    <a:pt x="1598" y="989"/>
                    <a:pt x="1104" y="989"/>
                  </a:cubicBezTo>
                  <a:cubicBezTo>
                    <a:pt x="647" y="989"/>
                    <a:pt x="343" y="799"/>
                    <a:pt x="343" y="647"/>
                  </a:cubicBezTo>
                  <a:cubicBezTo>
                    <a:pt x="343" y="495"/>
                    <a:pt x="647" y="305"/>
                    <a:pt x="1104" y="305"/>
                  </a:cubicBezTo>
                  <a:close/>
                  <a:moveTo>
                    <a:pt x="1104" y="0"/>
                  </a:moveTo>
                  <a:cubicBezTo>
                    <a:pt x="495" y="0"/>
                    <a:pt x="0" y="266"/>
                    <a:pt x="0" y="647"/>
                  </a:cubicBezTo>
                  <a:cubicBezTo>
                    <a:pt x="0" y="1027"/>
                    <a:pt x="495" y="1332"/>
                    <a:pt x="1104" y="1332"/>
                  </a:cubicBezTo>
                  <a:cubicBezTo>
                    <a:pt x="1712" y="1332"/>
                    <a:pt x="2207" y="1027"/>
                    <a:pt x="2207" y="647"/>
                  </a:cubicBezTo>
                  <a:cubicBezTo>
                    <a:pt x="2207" y="266"/>
                    <a:pt x="1712" y="0"/>
                    <a:pt x="1104"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57"/>
            <p:cNvSpPr/>
            <p:nvPr/>
          </p:nvSpPr>
          <p:spPr>
            <a:xfrm>
              <a:off x="6396050" y="745937"/>
              <a:ext cx="1196556" cy="688785"/>
            </a:xfrm>
            <a:custGeom>
              <a:avLst/>
              <a:gdLst/>
              <a:ahLst/>
              <a:cxnLst/>
              <a:rect l="l" t="t" r="r" b="b"/>
              <a:pathLst>
                <a:path w="90204" h="51925" extrusionOk="0">
                  <a:moveTo>
                    <a:pt x="37039" y="1"/>
                  </a:moveTo>
                  <a:cubicBezTo>
                    <a:pt x="36334" y="1"/>
                    <a:pt x="35587" y="175"/>
                    <a:pt x="35001" y="509"/>
                  </a:cubicBezTo>
                  <a:lnTo>
                    <a:pt x="1142" y="20140"/>
                  </a:lnTo>
                  <a:cubicBezTo>
                    <a:pt x="77" y="20711"/>
                    <a:pt x="1" y="21662"/>
                    <a:pt x="914" y="22194"/>
                  </a:cubicBezTo>
                  <a:lnTo>
                    <a:pt x="51665" y="51564"/>
                  </a:lnTo>
                  <a:cubicBezTo>
                    <a:pt x="52065" y="51808"/>
                    <a:pt x="52624" y="51924"/>
                    <a:pt x="53211" y="51924"/>
                  </a:cubicBezTo>
                  <a:cubicBezTo>
                    <a:pt x="53908" y="51924"/>
                    <a:pt x="54645" y="51760"/>
                    <a:pt x="55203" y="51450"/>
                  </a:cubicBezTo>
                  <a:lnTo>
                    <a:pt x="89062" y="31782"/>
                  </a:lnTo>
                  <a:cubicBezTo>
                    <a:pt x="90128" y="31211"/>
                    <a:pt x="90204" y="30260"/>
                    <a:pt x="89329" y="29765"/>
                  </a:cubicBezTo>
                  <a:lnTo>
                    <a:pt x="38578" y="357"/>
                  </a:lnTo>
                  <a:cubicBezTo>
                    <a:pt x="38167" y="117"/>
                    <a:pt x="37617" y="1"/>
                    <a:pt x="37039"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57"/>
            <p:cNvSpPr/>
            <p:nvPr/>
          </p:nvSpPr>
          <p:spPr>
            <a:xfrm>
              <a:off x="6428350" y="755647"/>
              <a:ext cx="1120349" cy="646854"/>
            </a:xfrm>
            <a:custGeom>
              <a:avLst/>
              <a:gdLst/>
              <a:ahLst/>
              <a:cxnLst/>
              <a:rect l="l" t="t" r="r" b="b"/>
              <a:pathLst>
                <a:path w="84459" h="48764" extrusionOk="0">
                  <a:moveTo>
                    <a:pt x="33824" y="1"/>
                  </a:moveTo>
                  <a:cubicBezTo>
                    <a:pt x="33142" y="1"/>
                    <a:pt x="32412" y="168"/>
                    <a:pt x="31844" y="462"/>
                  </a:cubicBezTo>
                  <a:lnTo>
                    <a:pt x="1" y="17278"/>
                  </a:lnTo>
                  <a:lnTo>
                    <a:pt x="1" y="19560"/>
                  </a:lnTo>
                  <a:cubicBezTo>
                    <a:pt x="39" y="19827"/>
                    <a:pt x="229" y="20131"/>
                    <a:pt x="571" y="20321"/>
                  </a:cubicBezTo>
                  <a:lnTo>
                    <a:pt x="49116" y="48436"/>
                  </a:lnTo>
                  <a:cubicBezTo>
                    <a:pt x="49506" y="48657"/>
                    <a:pt x="50034" y="48764"/>
                    <a:pt x="50586" y="48764"/>
                  </a:cubicBezTo>
                  <a:cubicBezTo>
                    <a:pt x="51270" y="48764"/>
                    <a:pt x="51992" y="48599"/>
                    <a:pt x="52540" y="48284"/>
                  </a:cubicBezTo>
                  <a:lnTo>
                    <a:pt x="83584" y="30403"/>
                  </a:lnTo>
                  <a:cubicBezTo>
                    <a:pt x="84040" y="30175"/>
                    <a:pt x="84307" y="29832"/>
                    <a:pt x="84421" y="29490"/>
                  </a:cubicBezTo>
                  <a:cubicBezTo>
                    <a:pt x="84459" y="29338"/>
                    <a:pt x="84421" y="27207"/>
                    <a:pt x="84421" y="27207"/>
                  </a:cubicBezTo>
                  <a:lnTo>
                    <a:pt x="35268" y="348"/>
                  </a:lnTo>
                  <a:cubicBezTo>
                    <a:pt x="34893" y="110"/>
                    <a:pt x="34375" y="1"/>
                    <a:pt x="33824"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57"/>
            <p:cNvSpPr/>
            <p:nvPr/>
          </p:nvSpPr>
          <p:spPr>
            <a:xfrm>
              <a:off x="6426838" y="754228"/>
              <a:ext cx="1122869" cy="650993"/>
            </a:xfrm>
            <a:custGeom>
              <a:avLst/>
              <a:gdLst/>
              <a:ahLst/>
              <a:cxnLst/>
              <a:rect l="l" t="t" r="r" b="b"/>
              <a:pathLst>
                <a:path w="84649" h="49076" extrusionOk="0">
                  <a:moveTo>
                    <a:pt x="33855" y="263"/>
                  </a:moveTo>
                  <a:cubicBezTo>
                    <a:pt x="34408" y="263"/>
                    <a:pt x="34935" y="377"/>
                    <a:pt x="35306" y="607"/>
                  </a:cubicBezTo>
                  <a:lnTo>
                    <a:pt x="84383" y="27428"/>
                  </a:lnTo>
                  <a:lnTo>
                    <a:pt x="84383" y="29597"/>
                  </a:lnTo>
                  <a:lnTo>
                    <a:pt x="84383" y="29635"/>
                  </a:lnTo>
                  <a:cubicBezTo>
                    <a:pt x="84344" y="29939"/>
                    <a:pt x="84040" y="30205"/>
                    <a:pt x="83660" y="30472"/>
                  </a:cubicBezTo>
                  <a:lnTo>
                    <a:pt x="52616" y="48352"/>
                  </a:lnTo>
                  <a:cubicBezTo>
                    <a:pt x="52106" y="48658"/>
                    <a:pt x="51433" y="48811"/>
                    <a:pt x="50795" y="48811"/>
                  </a:cubicBezTo>
                  <a:cubicBezTo>
                    <a:pt x="50241" y="48811"/>
                    <a:pt x="49715" y="48696"/>
                    <a:pt x="49344" y="48467"/>
                  </a:cubicBezTo>
                  <a:lnTo>
                    <a:pt x="761" y="20390"/>
                  </a:lnTo>
                  <a:cubicBezTo>
                    <a:pt x="419" y="20200"/>
                    <a:pt x="305" y="20010"/>
                    <a:pt x="267" y="19705"/>
                  </a:cubicBezTo>
                  <a:lnTo>
                    <a:pt x="267" y="17537"/>
                  </a:lnTo>
                  <a:lnTo>
                    <a:pt x="32034" y="721"/>
                  </a:lnTo>
                  <a:cubicBezTo>
                    <a:pt x="32543" y="416"/>
                    <a:pt x="33217" y="263"/>
                    <a:pt x="33855" y="263"/>
                  </a:cubicBezTo>
                  <a:close/>
                  <a:moveTo>
                    <a:pt x="33881" y="0"/>
                  </a:moveTo>
                  <a:cubicBezTo>
                    <a:pt x="33177" y="0"/>
                    <a:pt x="32439" y="162"/>
                    <a:pt x="31882" y="493"/>
                  </a:cubicBezTo>
                  <a:lnTo>
                    <a:pt x="0" y="17385"/>
                  </a:lnTo>
                  <a:lnTo>
                    <a:pt x="0" y="19743"/>
                  </a:lnTo>
                  <a:lnTo>
                    <a:pt x="0" y="19857"/>
                  </a:lnTo>
                  <a:cubicBezTo>
                    <a:pt x="77" y="20086"/>
                    <a:pt x="191" y="20390"/>
                    <a:pt x="647" y="20618"/>
                  </a:cubicBezTo>
                  <a:lnTo>
                    <a:pt x="49154" y="48695"/>
                  </a:lnTo>
                  <a:cubicBezTo>
                    <a:pt x="49572" y="48999"/>
                    <a:pt x="50143" y="49075"/>
                    <a:pt x="50713" y="49075"/>
                  </a:cubicBezTo>
                  <a:cubicBezTo>
                    <a:pt x="51436" y="49075"/>
                    <a:pt x="52197" y="48923"/>
                    <a:pt x="52692" y="48619"/>
                  </a:cubicBezTo>
                  <a:lnTo>
                    <a:pt x="83774" y="30738"/>
                  </a:lnTo>
                  <a:cubicBezTo>
                    <a:pt x="84192" y="30472"/>
                    <a:pt x="84497" y="30167"/>
                    <a:pt x="84611" y="29787"/>
                  </a:cubicBezTo>
                  <a:lnTo>
                    <a:pt x="84649" y="29787"/>
                  </a:lnTo>
                  <a:lnTo>
                    <a:pt x="84649" y="29635"/>
                  </a:lnTo>
                  <a:lnTo>
                    <a:pt x="84649" y="27314"/>
                  </a:lnTo>
                  <a:lnTo>
                    <a:pt x="84649" y="27238"/>
                  </a:lnTo>
                  <a:lnTo>
                    <a:pt x="35458" y="341"/>
                  </a:lnTo>
                  <a:cubicBezTo>
                    <a:pt x="35041" y="115"/>
                    <a:pt x="34473" y="0"/>
                    <a:pt x="33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57"/>
            <p:cNvSpPr/>
            <p:nvPr/>
          </p:nvSpPr>
          <p:spPr>
            <a:xfrm>
              <a:off x="6424318" y="725257"/>
              <a:ext cx="1127406" cy="647053"/>
            </a:xfrm>
            <a:custGeom>
              <a:avLst/>
              <a:gdLst/>
              <a:ahLst/>
              <a:cxnLst/>
              <a:rect l="l" t="t" r="r" b="b"/>
              <a:pathLst>
                <a:path w="84991" h="48779" extrusionOk="0">
                  <a:moveTo>
                    <a:pt x="34116" y="0"/>
                  </a:moveTo>
                  <a:cubicBezTo>
                    <a:pt x="33438" y="0"/>
                    <a:pt x="32712" y="174"/>
                    <a:pt x="32148" y="508"/>
                  </a:cubicBezTo>
                  <a:lnTo>
                    <a:pt x="1104" y="18389"/>
                  </a:lnTo>
                  <a:cubicBezTo>
                    <a:pt x="114" y="18922"/>
                    <a:pt x="0" y="19797"/>
                    <a:pt x="875" y="20329"/>
                  </a:cubicBezTo>
                  <a:lnTo>
                    <a:pt x="49420" y="48406"/>
                  </a:lnTo>
                  <a:cubicBezTo>
                    <a:pt x="49846" y="48655"/>
                    <a:pt x="50404" y="48779"/>
                    <a:pt x="50980" y="48779"/>
                  </a:cubicBezTo>
                  <a:cubicBezTo>
                    <a:pt x="51637" y="48779"/>
                    <a:pt x="52316" y="48617"/>
                    <a:pt x="52844" y="48292"/>
                  </a:cubicBezTo>
                  <a:lnTo>
                    <a:pt x="83888" y="30411"/>
                  </a:lnTo>
                  <a:cubicBezTo>
                    <a:pt x="84915" y="29840"/>
                    <a:pt x="84991" y="28965"/>
                    <a:pt x="84154" y="28471"/>
                  </a:cubicBezTo>
                  <a:lnTo>
                    <a:pt x="35572" y="356"/>
                  </a:lnTo>
                  <a:cubicBezTo>
                    <a:pt x="35195" y="117"/>
                    <a:pt x="34672" y="0"/>
                    <a:pt x="34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57"/>
            <p:cNvSpPr/>
            <p:nvPr/>
          </p:nvSpPr>
          <p:spPr>
            <a:xfrm>
              <a:off x="6426334" y="723228"/>
              <a:ext cx="1124381" cy="651205"/>
            </a:xfrm>
            <a:custGeom>
              <a:avLst/>
              <a:gdLst/>
              <a:ahLst/>
              <a:cxnLst/>
              <a:rect l="l" t="t" r="r" b="b"/>
              <a:pathLst>
                <a:path w="84763" h="49092" extrusionOk="0">
                  <a:moveTo>
                    <a:pt x="33931" y="273"/>
                  </a:moveTo>
                  <a:cubicBezTo>
                    <a:pt x="34470" y="273"/>
                    <a:pt x="34981" y="378"/>
                    <a:pt x="35344" y="585"/>
                  </a:cubicBezTo>
                  <a:lnTo>
                    <a:pt x="83888" y="28700"/>
                  </a:lnTo>
                  <a:cubicBezTo>
                    <a:pt x="84230" y="28890"/>
                    <a:pt x="84421" y="29118"/>
                    <a:pt x="84421" y="29423"/>
                  </a:cubicBezTo>
                  <a:cubicBezTo>
                    <a:pt x="84421" y="29803"/>
                    <a:pt x="84116" y="30146"/>
                    <a:pt x="83660" y="30412"/>
                  </a:cubicBezTo>
                  <a:lnTo>
                    <a:pt x="52654" y="48331"/>
                  </a:lnTo>
                  <a:cubicBezTo>
                    <a:pt x="52127" y="48647"/>
                    <a:pt x="51426" y="48811"/>
                    <a:pt x="50770" y="48811"/>
                  </a:cubicBezTo>
                  <a:cubicBezTo>
                    <a:pt x="50240" y="48811"/>
                    <a:pt x="49739" y="48704"/>
                    <a:pt x="49382" y="48483"/>
                  </a:cubicBezTo>
                  <a:lnTo>
                    <a:pt x="799" y="20368"/>
                  </a:lnTo>
                  <a:cubicBezTo>
                    <a:pt x="457" y="20178"/>
                    <a:pt x="305" y="19950"/>
                    <a:pt x="305" y="19645"/>
                  </a:cubicBezTo>
                  <a:cubicBezTo>
                    <a:pt x="305" y="19265"/>
                    <a:pt x="571" y="18961"/>
                    <a:pt x="1066" y="18656"/>
                  </a:cubicBezTo>
                  <a:lnTo>
                    <a:pt x="32072" y="738"/>
                  </a:lnTo>
                  <a:cubicBezTo>
                    <a:pt x="32591" y="426"/>
                    <a:pt x="33281" y="273"/>
                    <a:pt x="33931" y="273"/>
                  </a:cubicBezTo>
                  <a:close/>
                  <a:moveTo>
                    <a:pt x="33995" y="1"/>
                  </a:moveTo>
                  <a:cubicBezTo>
                    <a:pt x="33290" y="1"/>
                    <a:pt x="32543" y="175"/>
                    <a:pt x="31958" y="509"/>
                  </a:cubicBezTo>
                  <a:lnTo>
                    <a:pt x="914" y="18390"/>
                  </a:lnTo>
                  <a:cubicBezTo>
                    <a:pt x="343" y="18732"/>
                    <a:pt x="0" y="19151"/>
                    <a:pt x="0" y="19607"/>
                  </a:cubicBezTo>
                  <a:cubicBezTo>
                    <a:pt x="0" y="19988"/>
                    <a:pt x="229" y="20368"/>
                    <a:pt x="685" y="20635"/>
                  </a:cubicBezTo>
                  <a:lnTo>
                    <a:pt x="49230" y="48711"/>
                  </a:lnTo>
                  <a:cubicBezTo>
                    <a:pt x="49648" y="49016"/>
                    <a:pt x="50219" y="49092"/>
                    <a:pt x="50789" y="49092"/>
                  </a:cubicBezTo>
                  <a:cubicBezTo>
                    <a:pt x="51474" y="49092"/>
                    <a:pt x="52235" y="48901"/>
                    <a:pt x="52806" y="48597"/>
                  </a:cubicBezTo>
                  <a:lnTo>
                    <a:pt x="83850" y="30716"/>
                  </a:lnTo>
                  <a:cubicBezTo>
                    <a:pt x="84421" y="30374"/>
                    <a:pt x="84763" y="29955"/>
                    <a:pt x="84763" y="29461"/>
                  </a:cubicBezTo>
                  <a:cubicBezTo>
                    <a:pt x="84763" y="29080"/>
                    <a:pt x="84497" y="28700"/>
                    <a:pt x="84078" y="28472"/>
                  </a:cubicBezTo>
                  <a:lnTo>
                    <a:pt x="35534" y="357"/>
                  </a:lnTo>
                  <a:cubicBezTo>
                    <a:pt x="35123" y="117"/>
                    <a:pt x="34573" y="1"/>
                    <a:pt x="33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57"/>
            <p:cNvSpPr/>
            <p:nvPr/>
          </p:nvSpPr>
          <p:spPr>
            <a:xfrm>
              <a:off x="6468225" y="748643"/>
              <a:ext cx="1040109" cy="600056"/>
            </a:xfrm>
            <a:custGeom>
              <a:avLst/>
              <a:gdLst/>
              <a:ahLst/>
              <a:cxnLst/>
              <a:rect l="l" t="t" r="r" b="b"/>
              <a:pathLst>
                <a:path w="78410" h="45236" extrusionOk="0">
                  <a:moveTo>
                    <a:pt x="32642" y="1"/>
                  </a:moveTo>
                  <a:lnTo>
                    <a:pt x="0" y="18833"/>
                  </a:lnTo>
                  <a:lnTo>
                    <a:pt x="45729" y="45235"/>
                  </a:lnTo>
                  <a:lnTo>
                    <a:pt x="78409" y="26404"/>
                  </a:lnTo>
                  <a:lnTo>
                    <a:pt x="32642" y="1"/>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57"/>
            <p:cNvSpPr/>
            <p:nvPr/>
          </p:nvSpPr>
          <p:spPr>
            <a:xfrm>
              <a:off x="6753356" y="912161"/>
              <a:ext cx="754977" cy="436538"/>
            </a:xfrm>
            <a:custGeom>
              <a:avLst/>
              <a:gdLst/>
              <a:ahLst/>
              <a:cxnLst/>
              <a:rect l="l" t="t" r="r" b="b"/>
              <a:pathLst>
                <a:path w="56915" h="32909" extrusionOk="0">
                  <a:moveTo>
                    <a:pt x="32642" y="0"/>
                  </a:moveTo>
                  <a:lnTo>
                    <a:pt x="0" y="18870"/>
                  </a:lnTo>
                  <a:lnTo>
                    <a:pt x="24234" y="32908"/>
                  </a:lnTo>
                  <a:lnTo>
                    <a:pt x="56914" y="14077"/>
                  </a:lnTo>
                  <a:lnTo>
                    <a:pt x="326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57"/>
            <p:cNvSpPr/>
            <p:nvPr/>
          </p:nvSpPr>
          <p:spPr>
            <a:xfrm>
              <a:off x="6749310" y="909628"/>
              <a:ext cx="763560" cy="441592"/>
            </a:xfrm>
            <a:custGeom>
              <a:avLst/>
              <a:gdLst/>
              <a:ahLst/>
              <a:cxnLst/>
              <a:rect l="l" t="t" r="r" b="b"/>
              <a:pathLst>
                <a:path w="57562" h="33290" extrusionOk="0">
                  <a:moveTo>
                    <a:pt x="32947" y="381"/>
                  </a:moveTo>
                  <a:lnTo>
                    <a:pt x="56915" y="14229"/>
                  </a:lnTo>
                  <a:lnTo>
                    <a:pt x="24539" y="32909"/>
                  </a:lnTo>
                  <a:lnTo>
                    <a:pt x="571" y="19061"/>
                  </a:lnTo>
                  <a:lnTo>
                    <a:pt x="32947" y="381"/>
                  </a:lnTo>
                  <a:close/>
                  <a:moveTo>
                    <a:pt x="33023" y="1"/>
                  </a:moveTo>
                  <a:lnTo>
                    <a:pt x="229" y="18947"/>
                  </a:lnTo>
                  <a:lnTo>
                    <a:pt x="1" y="19061"/>
                  </a:lnTo>
                  <a:lnTo>
                    <a:pt x="24539" y="33290"/>
                  </a:lnTo>
                  <a:lnTo>
                    <a:pt x="57562" y="14229"/>
                  </a:lnTo>
                  <a:lnTo>
                    <a:pt x="33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57"/>
            <p:cNvSpPr/>
            <p:nvPr/>
          </p:nvSpPr>
          <p:spPr>
            <a:xfrm>
              <a:off x="6464179" y="746123"/>
              <a:ext cx="1047683" cy="605096"/>
            </a:xfrm>
            <a:custGeom>
              <a:avLst/>
              <a:gdLst/>
              <a:ahLst/>
              <a:cxnLst/>
              <a:rect l="l" t="t" r="r" b="b"/>
              <a:pathLst>
                <a:path w="78981" h="45616" extrusionOk="0">
                  <a:moveTo>
                    <a:pt x="33023" y="343"/>
                  </a:moveTo>
                  <a:lnTo>
                    <a:pt x="78410" y="26555"/>
                  </a:lnTo>
                  <a:lnTo>
                    <a:pt x="46034" y="45235"/>
                  </a:lnTo>
                  <a:lnTo>
                    <a:pt x="609" y="19023"/>
                  </a:lnTo>
                  <a:lnTo>
                    <a:pt x="33023" y="343"/>
                  </a:lnTo>
                  <a:close/>
                  <a:moveTo>
                    <a:pt x="32947" y="1"/>
                  </a:moveTo>
                  <a:lnTo>
                    <a:pt x="1" y="19023"/>
                  </a:lnTo>
                  <a:lnTo>
                    <a:pt x="45958" y="45578"/>
                  </a:lnTo>
                  <a:lnTo>
                    <a:pt x="46034" y="45616"/>
                  </a:lnTo>
                  <a:lnTo>
                    <a:pt x="78981" y="26594"/>
                  </a:lnTo>
                  <a:lnTo>
                    <a:pt x="33061" y="77"/>
                  </a:lnTo>
                  <a:lnTo>
                    <a:pt x="32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57"/>
            <p:cNvSpPr/>
            <p:nvPr/>
          </p:nvSpPr>
          <p:spPr>
            <a:xfrm>
              <a:off x="7297367" y="1197783"/>
              <a:ext cx="78237" cy="43390"/>
            </a:xfrm>
            <a:custGeom>
              <a:avLst/>
              <a:gdLst/>
              <a:ahLst/>
              <a:cxnLst/>
              <a:rect l="l" t="t" r="r" b="b"/>
              <a:pathLst>
                <a:path w="5898" h="3271" extrusionOk="0">
                  <a:moveTo>
                    <a:pt x="4583" y="0"/>
                  </a:moveTo>
                  <a:cubicBezTo>
                    <a:pt x="4332" y="0"/>
                    <a:pt x="4094" y="49"/>
                    <a:pt x="3919" y="153"/>
                  </a:cubicBezTo>
                  <a:lnTo>
                    <a:pt x="457" y="2170"/>
                  </a:lnTo>
                  <a:cubicBezTo>
                    <a:pt x="1" y="2398"/>
                    <a:pt x="77" y="2778"/>
                    <a:pt x="533" y="3045"/>
                  </a:cubicBezTo>
                  <a:cubicBezTo>
                    <a:pt x="767" y="3193"/>
                    <a:pt x="1094" y="3271"/>
                    <a:pt x="1405" y="3271"/>
                  </a:cubicBezTo>
                  <a:cubicBezTo>
                    <a:pt x="1651" y="3271"/>
                    <a:pt x="1887" y="3222"/>
                    <a:pt x="2055" y="3121"/>
                  </a:cubicBezTo>
                  <a:lnTo>
                    <a:pt x="5517" y="1104"/>
                  </a:lnTo>
                  <a:cubicBezTo>
                    <a:pt x="5898" y="876"/>
                    <a:pt x="5860" y="458"/>
                    <a:pt x="5441" y="191"/>
                  </a:cubicBezTo>
                  <a:cubicBezTo>
                    <a:pt x="5194" y="68"/>
                    <a:pt x="4880" y="0"/>
                    <a:pt x="458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57"/>
            <p:cNvSpPr/>
            <p:nvPr/>
          </p:nvSpPr>
          <p:spPr>
            <a:xfrm>
              <a:off x="7296863" y="1195634"/>
              <a:ext cx="79749" cy="47091"/>
            </a:xfrm>
            <a:custGeom>
              <a:avLst/>
              <a:gdLst/>
              <a:ahLst/>
              <a:cxnLst/>
              <a:rect l="l" t="t" r="r" b="b"/>
              <a:pathLst>
                <a:path w="6012" h="3550" extrusionOk="0">
                  <a:moveTo>
                    <a:pt x="4566" y="277"/>
                  </a:moveTo>
                  <a:cubicBezTo>
                    <a:pt x="4870" y="277"/>
                    <a:pt x="5137" y="353"/>
                    <a:pt x="5365" y="468"/>
                  </a:cubicBezTo>
                  <a:cubicBezTo>
                    <a:pt x="5555" y="544"/>
                    <a:pt x="5669" y="696"/>
                    <a:pt x="5669" y="848"/>
                  </a:cubicBezTo>
                  <a:cubicBezTo>
                    <a:pt x="5669" y="924"/>
                    <a:pt x="5555" y="1038"/>
                    <a:pt x="5479" y="1076"/>
                  </a:cubicBezTo>
                  <a:lnTo>
                    <a:pt x="2017" y="3093"/>
                  </a:lnTo>
                  <a:cubicBezTo>
                    <a:pt x="1866" y="3194"/>
                    <a:pt x="1662" y="3242"/>
                    <a:pt x="1442" y="3242"/>
                  </a:cubicBezTo>
                  <a:cubicBezTo>
                    <a:pt x="1166" y="3242"/>
                    <a:pt x="864" y="3165"/>
                    <a:pt x="609" y="3017"/>
                  </a:cubicBezTo>
                  <a:cubicBezTo>
                    <a:pt x="419" y="2940"/>
                    <a:pt x="343" y="2788"/>
                    <a:pt x="343" y="2636"/>
                  </a:cubicBezTo>
                  <a:cubicBezTo>
                    <a:pt x="343" y="2560"/>
                    <a:pt x="419" y="2446"/>
                    <a:pt x="533" y="2408"/>
                  </a:cubicBezTo>
                  <a:lnTo>
                    <a:pt x="3995" y="430"/>
                  </a:lnTo>
                  <a:cubicBezTo>
                    <a:pt x="4148" y="315"/>
                    <a:pt x="4338" y="277"/>
                    <a:pt x="4566" y="277"/>
                  </a:cubicBezTo>
                  <a:close/>
                  <a:moveTo>
                    <a:pt x="4552" y="0"/>
                  </a:moveTo>
                  <a:cubicBezTo>
                    <a:pt x="4267" y="0"/>
                    <a:pt x="3999" y="57"/>
                    <a:pt x="3805" y="163"/>
                  </a:cubicBezTo>
                  <a:lnTo>
                    <a:pt x="343" y="2180"/>
                  </a:lnTo>
                  <a:cubicBezTo>
                    <a:pt x="153" y="2332"/>
                    <a:pt x="1" y="2522"/>
                    <a:pt x="1" y="2712"/>
                  </a:cubicBezTo>
                  <a:cubicBezTo>
                    <a:pt x="1" y="2940"/>
                    <a:pt x="191" y="3169"/>
                    <a:pt x="495" y="3321"/>
                  </a:cubicBezTo>
                  <a:cubicBezTo>
                    <a:pt x="762" y="3473"/>
                    <a:pt x="1104" y="3549"/>
                    <a:pt x="1446" y="3549"/>
                  </a:cubicBezTo>
                  <a:cubicBezTo>
                    <a:pt x="1675" y="3549"/>
                    <a:pt x="1941" y="3511"/>
                    <a:pt x="2207" y="3359"/>
                  </a:cubicBezTo>
                  <a:lnTo>
                    <a:pt x="5669" y="1381"/>
                  </a:lnTo>
                  <a:cubicBezTo>
                    <a:pt x="5859" y="1228"/>
                    <a:pt x="6012" y="1038"/>
                    <a:pt x="6012" y="848"/>
                  </a:cubicBezTo>
                  <a:cubicBezTo>
                    <a:pt x="6012" y="620"/>
                    <a:pt x="5821" y="353"/>
                    <a:pt x="5517" y="239"/>
                  </a:cubicBezTo>
                  <a:cubicBezTo>
                    <a:pt x="5232" y="76"/>
                    <a:pt x="4881" y="0"/>
                    <a:pt x="4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57"/>
            <p:cNvSpPr/>
            <p:nvPr/>
          </p:nvSpPr>
          <p:spPr>
            <a:xfrm>
              <a:off x="6587822" y="926673"/>
              <a:ext cx="148382" cy="83901"/>
            </a:xfrm>
            <a:custGeom>
              <a:avLst/>
              <a:gdLst/>
              <a:ahLst/>
              <a:cxnLst/>
              <a:rect l="l" t="t" r="r" b="b"/>
              <a:pathLst>
                <a:path w="11186" h="6325" extrusionOk="0">
                  <a:moveTo>
                    <a:pt x="7054" y="0"/>
                  </a:moveTo>
                  <a:cubicBezTo>
                    <a:pt x="6271" y="0"/>
                    <a:pt x="5518" y="154"/>
                    <a:pt x="4946" y="466"/>
                  </a:cubicBezTo>
                  <a:cubicBezTo>
                    <a:pt x="4147" y="961"/>
                    <a:pt x="3957" y="1607"/>
                    <a:pt x="4300" y="2254"/>
                  </a:cubicBezTo>
                  <a:cubicBezTo>
                    <a:pt x="3958" y="2183"/>
                    <a:pt x="3609" y="2149"/>
                    <a:pt x="3268" y="2149"/>
                  </a:cubicBezTo>
                  <a:cubicBezTo>
                    <a:pt x="2506" y="2149"/>
                    <a:pt x="1781" y="2319"/>
                    <a:pt x="1256" y="2635"/>
                  </a:cubicBezTo>
                  <a:cubicBezTo>
                    <a:pt x="1" y="3319"/>
                    <a:pt x="153" y="4575"/>
                    <a:pt x="1560" y="5374"/>
                  </a:cubicBezTo>
                  <a:cubicBezTo>
                    <a:pt x="2283" y="5792"/>
                    <a:pt x="3196" y="5982"/>
                    <a:pt x="4033" y="6059"/>
                  </a:cubicBezTo>
                  <a:cubicBezTo>
                    <a:pt x="5821" y="6287"/>
                    <a:pt x="11033" y="6325"/>
                    <a:pt x="11033" y="6325"/>
                  </a:cubicBezTo>
                  <a:cubicBezTo>
                    <a:pt x="11033" y="6325"/>
                    <a:pt x="11186" y="3319"/>
                    <a:pt x="10995" y="2292"/>
                  </a:cubicBezTo>
                  <a:cubicBezTo>
                    <a:pt x="10995" y="2254"/>
                    <a:pt x="10957" y="2178"/>
                    <a:pt x="10957" y="2140"/>
                  </a:cubicBezTo>
                  <a:cubicBezTo>
                    <a:pt x="10881" y="1607"/>
                    <a:pt x="10501" y="1075"/>
                    <a:pt x="9740" y="656"/>
                  </a:cubicBezTo>
                  <a:cubicBezTo>
                    <a:pt x="8973" y="221"/>
                    <a:pt x="7992" y="0"/>
                    <a:pt x="7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57"/>
            <p:cNvSpPr/>
            <p:nvPr/>
          </p:nvSpPr>
          <p:spPr>
            <a:xfrm>
              <a:off x="6591855" y="923980"/>
              <a:ext cx="146870" cy="89128"/>
            </a:xfrm>
            <a:custGeom>
              <a:avLst/>
              <a:gdLst/>
              <a:ahLst/>
              <a:cxnLst/>
              <a:rect l="l" t="t" r="r" b="b"/>
              <a:pathLst>
                <a:path w="11072" h="6719" extrusionOk="0">
                  <a:moveTo>
                    <a:pt x="6785" y="441"/>
                  </a:moveTo>
                  <a:cubicBezTo>
                    <a:pt x="7699" y="441"/>
                    <a:pt x="8655" y="671"/>
                    <a:pt x="9398" y="1126"/>
                  </a:cubicBezTo>
                  <a:cubicBezTo>
                    <a:pt x="10045" y="1506"/>
                    <a:pt x="10425" y="1963"/>
                    <a:pt x="10501" y="2457"/>
                  </a:cubicBezTo>
                  <a:lnTo>
                    <a:pt x="10501" y="2495"/>
                  </a:lnTo>
                  <a:cubicBezTo>
                    <a:pt x="10539" y="2495"/>
                    <a:pt x="10539" y="2533"/>
                    <a:pt x="10539" y="2571"/>
                  </a:cubicBezTo>
                  <a:cubicBezTo>
                    <a:pt x="10729" y="3446"/>
                    <a:pt x="10615" y="5881"/>
                    <a:pt x="10615" y="6490"/>
                  </a:cubicBezTo>
                  <a:cubicBezTo>
                    <a:pt x="9778" y="6490"/>
                    <a:pt x="5365" y="6376"/>
                    <a:pt x="3767" y="6185"/>
                  </a:cubicBezTo>
                  <a:cubicBezTo>
                    <a:pt x="2892" y="6147"/>
                    <a:pt x="2017" y="5919"/>
                    <a:pt x="1371" y="5539"/>
                  </a:cubicBezTo>
                  <a:cubicBezTo>
                    <a:pt x="648" y="5158"/>
                    <a:pt x="267" y="4626"/>
                    <a:pt x="267" y="4093"/>
                  </a:cubicBezTo>
                  <a:cubicBezTo>
                    <a:pt x="267" y="3675"/>
                    <a:pt x="572" y="3294"/>
                    <a:pt x="1028" y="3028"/>
                  </a:cubicBezTo>
                  <a:cubicBezTo>
                    <a:pt x="1561" y="2685"/>
                    <a:pt x="2284" y="2533"/>
                    <a:pt x="3044" y="2533"/>
                  </a:cubicBezTo>
                  <a:cubicBezTo>
                    <a:pt x="3311" y="2533"/>
                    <a:pt x="3653" y="2571"/>
                    <a:pt x="3958" y="2723"/>
                  </a:cubicBezTo>
                  <a:lnTo>
                    <a:pt x="4262" y="2761"/>
                  </a:lnTo>
                  <a:lnTo>
                    <a:pt x="4110" y="2495"/>
                  </a:lnTo>
                  <a:cubicBezTo>
                    <a:pt x="3843" y="1886"/>
                    <a:pt x="4034" y="1278"/>
                    <a:pt x="4718" y="935"/>
                  </a:cubicBezTo>
                  <a:cubicBezTo>
                    <a:pt x="5275" y="605"/>
                    <a:pt x="6015" y="441"/>
                    <a:pt x="6785" y="441"/>
                  </a:cubicBezTo>
                  <a:close/>
                  <a:moveTo>
                    <a:pt x="6844" y="0"/>
                  </a:moveTo>
                  <a:cubicBezTo>
                    <a:pt x="6026" y="0"/>
                    <a:pt x="5240" y="162"/>
                    <a:pt x="4642" y="479"/>
                  </a:cubicBezTo>
                  <a:cubicBezTo>
                    <a:pt x="3881" y="935"/>
                    <a:pt x="3615" y="1544"/>
                    <a:pt x="3805" y="2191"/>
                  </a:cubicBezTo>
                  <a:cubicBezTo>
                    <a:pt x="3624" y="2178"/>
                    <a:pt x="3443" y="2172"/>
                    <a:pt x="3263" y="2172"/>
                  </a:cubicBezTo>
                  <a:cubicBezTo>
                    <a:pt x="2350" y="2172"/>
                    <a:pt x="1480" y="2336"/>
                    <a:pt x="876" y="2685"/>
                  </a:cubicBezTo>
                  <a:cubicBezTo>
                    <a:pt x="305" y="3028"/>
                    <a:pt x="1" y="3484"/>
                    <a:pt x="1" y="4017"/>
                  </a:cubicBezTo>
                  <a:cubicBezTo>
                    <a:pt x="1" y="4626"/>
                    <a:pt x="419" y="5234"/>
                    <a:pt x="1218" y="5729"/>
                  </a:cubicBezTo>
                  <a:cubicBezTo>
                    <a:pt x="1941" y="6147"/>
                    <a:pt x="2854" y="6376"/>
                    <a:pt x="3805" y="6452"/>
                  </a:cubicBezTo>
                  <a:cubicBezTo>
                    <a:pt x="5517" y="6680"/>
                    <a:pt x="10539" y="6718"/>
                    <a:pt x="10767" y="6718"/>
                  </a:cubicBezTo>
                  <a:lnTo>
                    <a:pt x="10920" y="6718"/>
                  </a:lnTo>
                  <a:lnTo>
                    <a:pt x="10958" y="6528"/>
                  </a:lnTo>
                  <a:cubicBezTo>
                    <a:pt x="10958" y="6376"/>
                    <a:pt x="11072" y="3446"/>
                    <a:pt x="10882" y="2381"/>
                  </a:cubicBezTo>
                  <a:cubicBezTo>
                    <a:pt x="10882" y="2343"/>
                    <a:pt x="10844" y="2305"/>
                    <a:pt x="10844" y="2267"/>
                  </a:cubicBezTo>
                  <a:cubicBezTo>
                    <a:pt x="10767" y="1696"/>
                    <a:pt x="10311" y="1126"/>
                    <a:pt x="9588" y="669"/>
                  </a:cubicBezTo>
                  <a:cubicBezTo>
                    <a:pt x="8790" y="219"/>
                    <a:pt x="7795" y="0"/>
                    <a:pt x="6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57"/>
            <p:cNvSpPr/>
            <p:nvPr/>
          </p:nvSpPr>
          <p:spPr>
            <a:xfrm>
              <a:off x="6755876" y="785998"/>
              <a:ext cx="262435" cy="151911"/>
            </a:xfrm>
            <a:custGeom>
              <a:avLst/>
              <a:gdLst/>
              <a:ahLst/>
              <a:cxnLst/>
              <a:rect l="l" t="t" r="r" b="b"/>
              <a:pathLst>
                <a:path w="19784" h="11452" extrusionOk="0">
                  <a:moveTo>
                    <a:pt x="11680" y="0"/>
                  </a:moveTo>
                  <a:lnTo>
                    <a:pt x="0" y="6810"/>
                  </a:lnTo>
                  <a:lnTo>
                    <a:pt x="8066" y="11451"/>
                  </a:lnTo>
                  <a:lnTo>
                    <a:pt x="19783" y="4718"/>
                  </a:lnTo>
                  <a:lnTo>
                    <a:pt x="11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57"/>
            <p:cNvSpPr/>
            <p:nvPr/>
          </p:nvSpPr>
          <p:spPr>
            <a:xfrm>
              <a:off x="6820464" y="826363"/>
              <a:ext cx="163531" cy="92364"/>
            </a:xfrm>
            <a:custGeom>
              <a:avLst/>
              <a:gdLst/>
              <a:ahLst/>
              <a:cxnLst/>
              <a:rect l="l" t="t" r="r" b="b"/>
              <a:pathLst>
                <a:path w="12328" h="6963" extrusionOk="0">
                  <a:moveTo>
                    <a:pt x="12061" y="1"/>
                  </a:moveTo>
                  <a:lnTo>
                    <a:pt x="8865" y="1865"/>
                  </a:lnTo>
                  <a:lnTo>
                    <a:pt x="9474" y="2968"/>
                  </a:lnTo>
                  <a:lnTo>
                    <a:pt x="3044" y="419"/>
                  </a:lnTo>
                  <a:lnTo>
                    <a:pt x="3044" y="419"/>
                  </a:lnTo>
                  <a:lnTo>
                    <a:pt x="6545" y="3196"/>
                  </a:lnTo>
                  <a:lnTo>
                    <a:pt x="5784" y="3615"/>
                  </a:lnTo>
                  <a:lnTo>
                    <a:pt x="6430" y="4756"/>
                  </a:lnTo>
                  <a:lnTo>
                    <a:pt x="1" y="2207"/>
                  </a:lnTo>
                  <a:lnTo>
                    <a:pt x="1" y="2207"/>
                  </a:lnTo>
                  <a:lnTo>
                    <a:pt x="3425" y="4946"/>
                  </a:lnTo>
                  <a:lnTo>
                    <a:pt x="305" y="6811"/>
                  </a:lnTo>
                  <a:lnTo>
                    <a:pt x="534" y="6963"/>
                  </a:lnTo>
                  <a:lnTo>
                    <a:pt x="3881" y="4984"/>
                  </a:lnTo>
                  <a:lnTo>
                    <a:pt x="1142" y="2854"/>
                  </a:lnTo>
                  <a:lnTo>
                    <a:pt x="7001" y="5137"/>
                  </a:lnTo>
                  <a:lnTo>
                    <a:pt x="6088" y="3729"/>
                  </a:lnTo>
                  <a:lnTo>
                    <a:pt x="6925" y="3234"/>
                  </a:lnTo>
                  <a:lnTo>
                    <a:pt x="4262" y="1104"/>
                  </a:lnTo>
                  <a:lnTo>
                    <a:pt x="10045" y="3387"/>
                  </a:lnTo>
                  <a:lnTo>
                    <a:pt x="9208" y="1941"/>
                  </a:lnTo>
                  <a:lnTo>
                    <a:pt x="12327" y="153"/>
                  </a:lnTo>
                  <a:lnTo>
                    <a:pt x="120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57"/>
            <p:cNvSpPr/>
            <p:nvPr/>
          </p:nvSpPr>
          <p:spPr>
            <a:xfrm>
              <a:off x="6751327" y="783968"/>
              <a:ext cx="270513" cy="156461"/>
            </a:xfrm>
            <a:custGeom>
              <a:avLst/>
              <a:gdLst/>
              <a:ahLst/>
              <a:cxnLst/>
              <a:rect l="l" t="t" r="r" b="b"/>
              <a:pathLst>
                <a:path w="20393" h="11795" extrusionOk="0">
                  <a:moveTo>
                    <a:pt x="12023" y="343"/>
                  </a:moveTo>
                  <a:lnTo>
                    <a:pt x="19822" y="4871"/>
                  </a:lnTo>
                  <a:lnTo>
                    <a:pt x="8447" y="11490"/>
                  </a:lnTo>
                  <a:lnTo>
                    <a:pt x="648" y="6963"/>
                  </a:lnTo>
                  <a:lnTo>
                    <a:pt x="12023" y="343"/>
                  </a:lnTo>
                  <a:close/>
                  <a:moveTo>
                    <a:pt x="11985" y="1"/>
                  </a:moveTo>
                  <a:lnTo>
                    <a:pt x="1" y="6963"/>
                  </a:lnTo>
                  <a:lnTo>
                    <a:pt x="8333" y="11757"/>
                  </a:lnTo>
                  <a:lnTo>
                    <a:pt x="8409" y="11795"/>
                  </a:lnTo>
                  <a:lnTo>
                    <a:pt x="20393" y="4871"/>
                  </a:lnTo>
                  <a:lnTo>
                    <a:pt x="12061" y="77"/>
                  </a:lnTo>
                  <a:lnTo>
                    <a:pt x="11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57"/>
            <p:cNvSpPr/>
            <p:nvPr/>
          </p:nvSpPr>
          <p:spPr>
            <a:xfrm>
              <a:off x="6673116" y="977757"/>
              <a:ext cx="203883" cy="118112"/>
            </a:xfrm>
            <a:custGeom>
              <a:avLst/>
              <a:gdLst/>
              <a:ahLst/>
              <a:cxnLst/>
              <a:rect l="l" t="t" r="r" b="b"/>
              <a:pathLst>
                <a:path w="15370" h="8904" extrusionOk="0">
                  <a:moveTo>
                    <a:pt x="13354" y="1"/>
                  </a:moveTo>
                  <a:lnTo>
                    <a:pt x="0" y="7724"/>
                  </a:lnTo>
                  <a:lnTo>
                    <a:pt x="1978" y="8903"/>
                  </a:lnTo>
                  <a:lnTo>
                    <a:pt x="15370" y="1142"/>
                  </a:lnTo>
                  <a:lnTo>
                    <a:pt x="13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57"/>
            <p:cNvSpPr/>
            <p:nvPr/>
          </p:nvSpPr>
          <p:spPr>
            <a:xfrm>
              <a:off x="6668566" y="975236"/>
              <a:ext cx="212479" cy="123152"/>
            </a:xfrm>
            <a:custGeom>
              <a:avLst/>
              <a:gdLst/>
              <a:ahLst/>
              <a:cxnLst/>
              <a:rect l="l" t="t" r="r" b="b"/>
              <a:pathLst>
                <a:path w="16018" h="9284" extrusionOk="0">
                  <a:moveTo>
                    <a:pt x="13697" y="343"/>
                  </a:moveTo>
                  <a:lnTo>
                    <a:pt x="15409" y="1332"/>
                  </a:lnTo>
                  <a:lnTo>
                    <a:pt x="2321" y="8903"/>
                  </a:lnTo>
                  <a:lnTo>
                    <a:pt x="609" y="7914"/>
                  </a:lnTo>
                  <a:lnTo>
                    <a:pt x="13697" y="343"/>
                  </a:lnTo>
                  <a:close/>
                  <a:moveTo>
                    <a:pt x="13697" y="1"/>
                  </a:moveTo>
                  <a:lnTo>
                    <a:pt x="1" y="7952"/>
                  </a:lnTo>
                  <a:lnTo>
                    <a:pt x="2321" y="9283"/>
                  </a:lnTo>
                  <a:lnTo>
                    <a:pt x="16017" y="1332"/>
                  </a:lnTo>
                  <a:lnTo>
                    <a:pt x="13697"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57"/>
            <p:cNvSpPr/>
            <p:nvPr/>
          </p:nvSpPr>
          <p:spPr>
            <a:xfrm>
              <a:off x="6668566" y="975236"/>
              <a:ext cx="212479" cy="123152"/>
            </a:xfrm>
            <a:custGeom>
              <a:avLst/>
              <a:gdLst/>
              <a:ahLst/>
              <a:cxnLst/>
              <a:rect l="l" t="t" r="r" b="b"/>
              <a:pathLst>
                <a:path w="16018" h="9284" extrusionOk="0">
                  <a:moveTo>
                    <a:pt x="13697" y="343"/>
                  </a:moveTo>
                  <a:lnTo>
                    <a:pt x="15409" y="1332"/>
                  </a:lnTo>
                  <a:lnTo>
                    <a:pt x="2321" y="8903"/>
                  </a:lnTo>
                  <a:lnTo>
                    <a:pt x="609" y="7914"/>
                  </a:lnTo>
                  <a:lnTo>
                    <a:pt x="13697" y="343"/>
                  </a:lnTo>
                  <a:close/>
                  <a:moveTo>
                    <a:pt x="13697" y="1"/>
                  </a:moveTo>
                  <a:lnTo>
                    <a:pt x="1" y="7952"/>
                  </a:lnTo>
                  <a:lnTo>
                    <a:pt x="2321" y="9283"/>
                  </a:lnTo>
                  <a:lnTo>
                    <a:pt x="16017" y="1332"/>
                  </a:lnTo>
                  <a:lnTo>
                    <a:pt x="136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57"/>
            <p:cNvSpPr/>
            <p:nvPr/>
          </p:nvSpPr>
          <p:spPr>
            <a:xfrm>
              <a:off x="6721056" y="1006024"/>
              <a:ext cx="204400" cy="117594"/>
            </a:xfrm>
            <a:custGeom>
              <a:avLst/>
              <a:gdLst/>
              <a:ahLst/>
              <a:cxnLst/>
              <a:rect l="l" t="t" r="r" b="b"/>
              <a:pathLst>
                <a:path w="15409" h="8865" extrusionOk="0">
                  <a:moveTo>
                    <a:pt x="13354" y="0"/>
                  </a:moveTo>
                  <a:lnTo>
                    <a:pt x="0" y="7723"/>
                  </a:lnTo>
                  <a:lnTo>
                    <a:pt x="2055" y="8865"/>
                  </a:lnTo>
                  <a:lnTo>
                    <a:pt x="15408" y="1142"/>
                  </a:lnTo>
                  <a:lnTo>
                    <a:pt x="13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57"/>
            <p:cNvSpPr/>
            <p:nvPr/>
          </p:nvSpPr>
          <p:spPr>
            <a:xfrm>
              <a:off x="6717010" y="1003504"/>
              <a:ext cx="212479" cy="122635"/>
            </a:xfrm>
            <a:custGeom>
              <a:avLst/>
              <a:gdLst/>
              <a:ahLst/>
              <a:cxnLst/>
              <a:rect l="l" t="t" r="r" b="b"/>
              <a:pathLst>
                <a:path w="16018" h="9245" extrusionOk="0">
                  <a:moveTo>
                    <a:pt x="13697" y="343"/>
                  </a:moveTo>
                  <a:lnTo>
                    <a:pt x="15409" y="1332"/>
                  </a:lnTo>
                  <a:lnTo>
                    <a:pt x="2360" y="8903"/>
                  </a:lnTo>
                  <a:lnTo>
                    <a:pt x="648" y="7913"/>
                  </a:lnTo>
                  <a:lnTo>
                    <a:pt x="13697" y="343"/>
                  </a:lnTo>
                  <a:close/>
                  <a:moveTo>
                    <a:pt x="13697" y="0"/>
                  </a:moveTo>
                  <a:lnTo>
                    <a:pt x="1" y="7913"/>
                  </a:lnTo>
                  <a:lnTo>
                    <a:pt x="2360" y="9245"/>
                  </a:lnTo>
                  <a:lnTo>
                    <a:pt x="16018" y="1332"/>
                  </a:lnTo>
                  <a:lnTo>
                    <a:pt x="13697"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57"/>
            <p:cNvSpPr/>
            <p:nvPr/>
          </p:nvSpPr>
          <p:spPr>
            <a:xfrm>
              <a:off x="6717010" y="1003504"/>
              <a:ext cx="212479" cy="122635"/>
            </a:xfrm>
            <a:custGeom>
              <a:avLst/>
              <a:gdLst/>
              <a:ahLst/>
              <a:cxnLst/>
              <a:rect l="l" t="t" r="r" b="b"/>
              <a:pathLst>
                <a:path w="16018" h="9245" extrusionOk="0">
                  <a:moveTo>
                    <a:pt x="13697" y="343"/>
                  </a:moveTo>
                  <a:lnTo>
                    <a:pt x="15409" y="1332"/>
                  </a:lnTo>
                  <a:lnTo>
                    <a:pt x="2360" y="8903"/>
                  </a:lnTo>
                  <a:lnTo>
                    <a:pt x="648" y="7913"/>
                  </a:lnTo>
                  <a:lnTo>
                    <a:pt x="13697" y="343"/>
                  </a:lnTo>
                  <a:close/>
                  <a:moveTo>
                    <a:pt x="13697" y="0"/>
                  </a:moveTo>
                  <a:lnTo>
                    <a:pt x="1" y="7913"/>
                  </a:lnTo>
                  <a:lnTo>
                    <a:pt x="2360" y="9245"/>
                  </a:lnTo>
                  <a:lnTo>
                    <a:pt x="16018" y="1332"/>
                  </a:lnTo>
                  <a:lnTo>
                    <a:pt x="136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57"/>
            <p:cNvSpPr/>
            <p:nvPr/>
          </p:nvSpPr>
          <p:spPr>
            <a:xfrm>
              <a:off x="6871945" y="862192"/>
              <a:ext cx="204400" cy="117607"/>
            </a:xfrm>
            <a:custGeom>
              <a:avLst/>
              <a:gdLst/>
              <a:ahLst/>
              <a:cxnLst/>
              <a:rect l="l" t="t" r="r" b="b"/>
              <a:pathLst>
                <a:path w="15409" h="8866" extrusionOk="0">
                  <a:moveTo>
                    <a:pt x="13392" y="1"/>
                  </a:moveTo>
                  <a:lnTo>
                    <a:pt x="0" y="7724"/>
                  </a:lnTo>
                  <a:lnTo>
                    <a:pt x="2017" y="8865"/>
                  </a:lnTo>
                  <a:lnTo>
                    <a:pt x="15408" y="1142"/>
                  </a:lnTo>
                  <a:lnTo>
                    <a:pt x="133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57"/>
            <p:cNvSpPr/>
            <p:nvPr/>
          </p:nvSpPr>
          <p:spPr>
            <a:xfrm>
              <a:off x="6867913" y="859672"/>
              <a:ext cx="212466" cy="122648"/>
            </a:xfrm>
            <a:custGeom>
              <a:avLst/>
              <a:gdLst/>
              <a:ahLst/>
              <a:cxnLst/>
              <a:rect l="l" t="t" r="r" b="b"/>
              <a:pathLst>
                <a:path w="16017" h="9246" extrusionOk="0">
                  <a:moveTo>
                    <a:pt x="13696" y="343"/>
                  </a:moveTo>
                  <a:lnTo>
                    <a:pt x="15408" y="1332"/>
                  </a:lnTo>
                  <a:lnTo>
                    <a:pt x="2321" y="8903"/>
                  </a:lnTo>
                  <a:lnTo>
                    <a:pt x="609" y="7914"/>
                  </a:lnTo>
                  <a:lnTo>
                    <a:pt x="13696" y="343"/>
                  </a:lnTo>
                  <a:close/>
                  <a:moveTo>
                    <a:pt x="13696" y="1"/>
                  </a:moveTo>
                  <a:lnTo>
                    <a:pt x="0" y="7914"/>
                  </a:lnTo>
                  <a:lnTo>
                    <a:pt x="2321" y="9245"/>
                  </a:lnTo>
                  <a:lnTo>
                    <a:pt x="16017" y="1332"/>
                  </a:lnTo>
                  <a:lnTo>
                    <a:pt x="13696" y="1"/>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57"/>
            <p:cNvSpPr/>
            <p:nvPr/>
          </p:nvSpPr>
          <p:spPr>
            <a:xfrm>
              <a:off x="6867913" y="859672"/>
              <a:ext cx="212466" cy="122648"/>
            </a:xfrm>
            <a:custGeom>
              <a:avLst/>
              <a:gdLst/>
              <a:ahLst/>
              <a:cxnLst/>
              <a:rect l="l" t="t" r="r" b="b"/>
              <a:pathLst>
                <a:path w="16017" h="9246" extrusionOk="0">
                  <a:moveTo>
                    <a:pt x="13696" y="343"/>
                  </a:moveTo>
                  <a:lnTo>
                    <a:pt x="15408" y="1332"/>
                  </a:lnTo>
                  <a:lnTo>
                    <a:pt x="2321" y="8903"/>
                  </a:lnTo>
                  <a:lnTo>
                    <a:pt x="609" y="7914"/>
                  </a:lnTo>
                  <a:lnTo>
                    <a:pt x="13696" y="343"/>
                  </a:lnTo>
                  <a:close/>
                  <a:moveTo>
                    <a:pt x="13696" y="1"/>
                  </a:moveTo>
                  <a:lnTo>
                    <a:pt x="0" y="7914"/>
                  </a:lnTo>
                  <a:lnTo>
                    <a:pt x="2321" y="9245"/>
                  </a:lnTo>
                  <a:lnTo>
                    <a:pt x="16017" y="1332"/>
                  </a:lnTo>
                  <a:lnTo>
                    <a:pt x="136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57"/>
            <p:cNvSpPr/>
            <p:nvPr/>
          </p:nvSpPr>
          <p:spPr>
            <a:xfrm>
              <a:off x="6920389" y="889956"/>
              <a:ext cx="203896" cy="118098"/>
            </a:xfrm>
            <a:custGeom>
              <a:avLst/>
              <a:gdLst/>
              <a:ahLst/>
              <a:cxnLst/>
              <a:rect l="l" t="t" r="r" b="b"/>
              <a:pathLst>
                <a:path w="15371" h="8903" extrusionOk="0">
                  <a:moveTo>
                    <a:pt x="13354" y="0"/>
                  </a:moveTo>
                  <a:lnTo>
                    <a:pt x="1" y="7761"/>
                  </a:lnTo>
                  <a:lnTo>
                    <a:pt x="1979" y="8903"/>
                  </a:lnTo>
                  <a:lnTo>
                    <a:pt x="15371" y="1218"/>
                  </a:lnTo>
                  <a:lnTo>
                    <a:pt x="13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57"/>
            <p:cNvSpPr/>
            <p:nvPr/>
          </p:nvSpPr>
          <p:spPr>
            <a:xfrm>
              <a:off x="6915852" y="888443"/>
              <a:ext cx="212466" cy="122131"/>
            </a:xfrm>
            <a:custGeom>
              <a:avLst/>
              <a:gdLst/>
              <a:ahLst/>
              <a:cxnLst/>
              <a:rect l="l" t="t" r="r" b="b"/>
              <a:pathLst>
                <a:path w="16017" h="9207" extrusionOk="0">
                  <a:moveTo>
                    <a:pt x="13696" y="304"/>
                  </a:moveTo>
                  <a:lnTo>
                    <a:pt x="15408" y="1332"/>
                  </a:lnTo>
                  <a:lnTo>
                    <a:pt x="2321" y="8864"/>
                  </a:lnTo>
                  <a:lnTo>
                    <a:pt x="609" y="7875"/>
                  </a:lnTo>
                  <a:lnTo>
                    <a:pt x="13696" y="304"/>
                  </a:lnTo>
                  <a:close/>
                  <a:moveTo>
                    <a:pt x="13696" y="0"/>
                  </a:moveTo>
                  <a:lnTo>
                    <a:pt x="0" y="7875"/>
                  </a:lnTo>
                  <a:lnTo>
                    <a:pt x="2321" y="9207"/>
                  </a:lnTo>
                  <a:lnTo>
                    <a:pt x="16017" y="1294"/>
                  </a:lnTo>
                  <a:lnTo>
                    <a:pt x="13696"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57"/>
            <p:cNvSpPr/>
            <p:nvPr/>
          </p:nvSpPr>
          <p:spPr>
            <a:xfrm>
              <a:off x="6915852" y="888443"/>
              <a:ext cx="212466" cy="122131"/>
            </a:xfrm>
            <a:custGeom>
              <a:avLst/>
              <a:gdLst/>
              <a:ahLst/>
              <a:cxnLst/>
              <a:rect l="l" t="t" r="r" b="b"/>
              <a:pathLst>
                <a:path w="16017" h="9207" extrusionOk="0">
                  <a:moveTo>
                    <a:pt x="13696" y="304"/>
                  </a:moveTo>
                  <a:lnTo>
                    <a:pt x="15408" y="1332"/>
                  </a:lnTo>
                  <a:lnTo>
                    <a:pt x="2321" y="8864"/>
                  </a:lnTo>
                  <a:lnTo>
                    <a:pt x="609" y="7875"/>
                  </a:lnTo>
                  <a:lnTo>
                    <a:pt x="13696" y="304"/>
                  </a:lnTo>
                  <a:close/>
                  <a:moveTo>
                    <a:pt x="13696" y="0"/>
                  </a:moveTo>
                  <a:lnTo>
                    <a:pt x="0" y="7875"/>
                  </a:lnTo>
                  <a:lnTo>
                    <a:pt x="2321" y="9207"/>
                  </a:lnTo>
                  <a:lnTo>
                    <a:pt x="16017" y="1294"/>
                  </a:lnTo>
                  <a:lnTo>
                    <a:pt x="136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57"/>
            <p:cNvSpPr/>
            <p:nvPr/>
          </p:nvSpPr>
          <p:spPr>
            <a:xfrm>
              <a:off x="7001133" y="995227"/>
              <a:ext cx="241741" cy="100137"/>
            </a:xfrm>
            <a:custGeom>
              <a:avLst/>
              <a:gdLst/>
              <a:ahLst/>
              <a:cxnLst/>
              <a:rect l="l" t="t" r="r" b="b"/>
              <a:pathLst>
                <a:path w="18224" h="7549" extrusionOk="0">
                  <a:moveTo>
                    <a:pt x="9032" y="0"/>
                  </a:moveTo>
                  <a:cubicBezTo>
                    <a:pt x="7975" y="0"/>
                    <a:pt x="7065" y="148"/>
                    <a:pt x="6506" y="320"/>
                  </a:cubicBezTo>
                  <a:cubicBezTo>
                    <a:pt x="5099" y="662"/>
                    <a:pt x="3957" y="967"/>
                    <a:pt x="3082" y="1842"/>
                  </a:cubicBezTo>
                  <a:cubicBezTo>
                    <a:pt x="2245" y="2679"/>
                    <a:pt x="2740" y="3211"/>
                    <a:pt x="2740" y="3211"/>
                  </a:cubicBezTo>
                  <a:cubicBezTo>
                    <a:pt x="2740" y="3211"/>
                    <a:pt x="2672" y="3183"/>
                    <a:pt x="2524" y="3183"/>
                  </a:cubicBezTo>
                  <a:cubicBezTo>
                    <a:pt x="2287" y="3183"/>
                    <a:pt x="1844" y="3255"/>
                    <a:pt x="1142" y="3630"/>
                  </a:cubicBezTo>
                  <a:cubicBezTo>
                    <a:pt x="1" y="4200"/>
                    <a:pt x="1" y="5304"/>
                    <a:pt x="800" y="5950"/>
                  </a:cubicBezTo>
                  <a:cubicBezTo>
                    <a:pt x="1599" y="6635"/>
                    <a:pt x="2474" y="7092"/>
                    <a:pt x="3767" y="7282"/>
                  </a:cubicBezTo>
                  <a:cubicBezTo>
                    <a:pt x="5023" y="7472"/>
                    <a:pt x="5784" y="7548"/>
                    <a:pt x="5784" y="7548"/>
                  </a:cubicBezTo>
                  <a:lnTo>
                    <a:pt x="18224" y="6673"/>
                  </a:lnTo>
                  <a:cubicBezTo>
                    <a:pt x="18224" y="6673"/>
                    <a:pt x="17920" y="6331"/>
                    <a:pt x="17882" y="5494"/>
                  </a:cubicBezTo>
                  <a:cubicBezTo>
                    <a:pt x="17767" y="4314"/>
                    <a:pt x="17539" y="3592"/>
                    <a:pt x="16550" y="2602"/>
                  </a:cubicBezTo>
                  <a:cubicBezTo>
                    <a:pt x="15523" y="1575"/>
                    <a:pt x="14458" y="891"/>
                    <a:pt x="11642" y="320"/>
                  </a:cubicBezTo>
                  <a:cubicBezTo>
                    <a:pt x="10748" y="88"/>
                    <a:pt x="9847" y="0"/>
                    <a:pt x="90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57"/>
            <p:cNvSpPr/>
            <p:nvPr/>
          </p:nvSpPr>
          <p:spPr>
            <a:xfrm>
              <a:off x="7254468" y="1082378"/>
              <a:ext cx="101955" cy="95243"/>
            </a:xfrm>
            <a:custGeom>
              <a:avLst/>
              <a:gdLst/>
              <a:ahLst/>
              <a:cxnLst/>
              <a:rect l="l" t="t" r="r" b="b"/>
              <a:pathLst>
                <a:path w="7686" h="7180" extrusionOk="0">
                  <a:moveTo>
                    <a:pt x="1266" y="0"/>
                  </a:moveTo>
                  <a:cubicBezTo>
                    <a:pt x="898" y="0"/>
                    <a:pt x="476" y="63"/>
                    <a:pt x="1" y="217"/>
                  </a:cubicBezTo>
                  <a:cubicBezTo>
                    <a:pt x="153" y="255"/>
                    <a:pt x="267" y="293"/>
                    <a:pt x="343" y="331"/>
                  </a:cubicBezTo>
                  <a:cubicBezTo>
                    <a:pt x="381" y="331"/>
                    <a:pt x="449" y="327"/>
                    <a:pt x="546" y="327"/>
                  </a:cubicBezTo>
                  <a:cubicBezTo>
                    <a:pt x="741" y="327"/>
                    <a:pt x="1054" y="344"/>
                    <a:pt x="1485" y="446"/>
                  </a:cubicBezTo>
                  <a:cubicBezTo>
                    <a:pt x="1516" y="438"/>
                    <a:pt x="1575" y="428"/>
                    <a:pt x="1656" y="428"/>
                  </a:cubicBezTo>
                  <a:cubicBezTo>
                    <a:pt x="1966" y="428"/>
                    <a:pt x="2593" y="568"/>
                    <a:pt x="3197" y="1473"/>
                  </a:cubicBezTo>
                  <a:cubicBezTo>
                    <a:pt x="3615" y="2158"/>
                    <a:pt x="3881" y="2614"/>
                    <a:pt x="3996" y="2957"/>
                  </a:cubicBezTo>
                  <a:cubicBezTo>
                    <a:pt x="4110" y="3185"/>
                    <a:pt x="4148" y="3337"/>
                    <a:pt x="4148" y="3337"/>
                  </a:cubicBezTo>
                  <a:lnTo>
                    <a:pt x="4148" y="3451"/>
                  </a:lnTo>
                  <a:lnTo>
                    <a:pt x="4072" y="3451"/>
                  </a:lnTo>
                  <a:cubicBezTo>
                    <a:pt x="4072" y="3451"/>
                    <a:pt x="3729" y="3527"/>
                    <a:pt x="3539" y="3755"/>
                  </a:cubicBezTo>
                  <a:cubicBezTo>
                    <a:pt x="3425" y="3908"/>
                    <a:pt x="3387" y="4136"/>
                    <a:pt x="3501" y="4402"/>
                  </a:cubicBezTo>
                  <a:cubicBezTo>
                    <a:pt x="3691" y="5163"/>
                    <a:pt x="3996" y="5848"/>
                    <a:pt x="4452" y="6419"/>
                  </a:cubicBezTo>
                  <a:cubicBezTo>
                    <a:pt x="4680" y="6723"/>
                    <a:pt x="4909" y="6989"/>
                    <a:pt x="5099" y="7179"/>
                  </a:cubicBezTo>
                  <a:cubicBezTo>
                    <a:pt x="5213" y="7141"/>
                    <a:pt x="5289" y="7103"/>
                    <a:pt x="5441" y="7065"/>
                  </a:cubicBezTo>
                  <a:cubicBezTo>
                    <a:pt x="5099" y="6723"/>
                    <a:pt x="4718" y="6228"/>
                    <a:pt x="4376" y="5582"/>
                  </a:cubicBezTo>
                  <a:cubicBezTo>
                    <a:pt x="4186" y="5163"/>
                    <a:pt x="4034" y="4783"/>
                    <a:pt x="3958" y="4478"/>
                  </a:cubicBezTo>
                  <a:cubicBezTo>
                    <a:pt x="3920" y="4250"/>
                    <a:pt x="3920" y="4060"/>
                    <a:pt x="3996" y="3908"/>
                  </a:cubicBezTo>
                  <a:cubicBezTo>
                    <a:pt x="4110" y="3717"/>
                    <a:pt x="4300" y="3641"/>
                    <a:pt x="4566" y="3565"/>
                  </a:cubicBezTo>
                  <a:cubicBezTo>
                    <a:pt x="4619" y="3559"/>
                    <a:pt x="4671" y="3556"/>
                    <a:pt x="4722" y="3556"/>
                  </a:cubicBezTo>
                  <a:cubicBezTo>
                    <a:pt x="5601" y="3556"/>
                    <a:pt x="6308" y="4446"/>
                    <a:pt x="6811" y="5201"/>
                  </a:cubicBezTo>
                  <a:cubicBezTo>
                    <a:pt x="6963" y="5429"/>
                    <a:pt x="7115" y="5620"/>
                    <a:pt x="7229" y="5810"/>
                  </a:cubicBezTo>
                  <a:cubicBezTo>
                    <a:pt x="7305" y="5848"/>
                    <a:pt x="7305" y="5924"/>
                    <a:pt x="7344" y="5962"/>
                  </a:cubicBezTo>
                  <a:cubicBezTo>
                    <a:pt x="7420" y="5848"/>
                    <a:pt x="7572" y="5810"/>
                    <a:pt x="7686" y="5734"/>
                  </a:cubicBezTo>
                  <a:cubicBezTo>
                    <a:pt x="7420" y="5277"/>
                    <a:pt x="7115" y="4897"/>
                    <a:pt x="6849" y="4592"/>
                  </a:cubicBezTo>
                  <a:cubicBezTo>
                    <a:pt x="6621" y="4288"/>
                    <a:pt x="6392" y="4060"/>
                    <a:pt x="6240" y="3908"/>
                  </a:cubicBezTo>
                  <a:cubicBezTo>
                    <a:pt x="5517" y="3299"/>
                    <a:pt x="4718" y="3299"/>
                    <a:pt x="4718" y="3299"/>
                  </a:cubicBezTo>
                  <a:lnTo>
                    <a:pt x="4680" y="3299"/>
                  </a:lnTo>
                  <a:lnTo>
                    <a:pt x="4680" y="3261"/>
                  </a:lnTo>
                  <a:cubicBezTo>
                    <a:pt x="4680" y="3261"/>
                    <a:pt x="3767" y="1549"/>
                    <a:pt x="3197" y="902"/>
                  </a:cubicBezTo>
                  <a:cubicBezTo>
                    <a:pt x="3121" y="826"/>
                    <a:pt x="2968" y="674"/>
                    <a:pt x="2778" y="522"/>
                  </a:cubicBezTo>
                  <a:cubicBezTo>
                    <a:pt x="2501" y="244"/>
                    <a:pt x="1989"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57"/>
            <p:cNvSpPr/>
            <p:nvPr/>
          </p:nvSpPr>
          <p:spPr>
            <a:xfrm>
              <a:off x="7183315" y="1004008"/>
              <a:ext cx="206921" cy="88836"/>
            </a:xfrm>
            <a:custGeom>
              <a:avLst/>
              <a:gdLst/>
              <a:ahLst/>
              <a:cxnLst/>
              <a:rect l="l" t="t" r="r" b="b"/>
              <a:pathLst>
                <a:path w="15599" h="6697" extrusionOk="0">
                  <a:moveTo>
                    <a:pt x="1751" y="0"/>
                  </a:moveTo>
                  <a:cubicBezTo>
                    <a:pt x="1142" y="0"/>
                    <a:pt x="571" y="0"/>
                    <a:pt x="1" y="76"/>
                  </a:cubicBezTo>
                  <a:cubicBezTo>
                    <a:pt x="1637" y="609"/>
                    <a:pt x="3044" y="1598"/>
                    <a:pt x="3843" y="2968"/>
                  </a:cubicBezTo>
                  <a:cubicBezTo>
                    <a:pt x="4224" y="3652"/>
                    <a:pt x="4300" y="4261"/>
                    <a:pt x="4300" y="4718"/>
                  </a:cubicBezTo>
                  <a:cubicBezTo>
                    <a:pt x="4300" y="5212"/>
                    <a:pt x="4338" y="5555"/>
                    <a:pt x="4604" y="5821"/>
                  </a:cubicBezTo>
                  <a:cubicBezTo>
                    <a:pt x="4794" y="5935"/>
                    <a:pt x="4985" y="5973"/>
                    <a:pt x="5175" y="6049"/>
                  </a:cubicBezTo>
                  <a:cubicBezTo>
                    <a:pt x="5680" y="5881"/>
                    <a:pt x="6137" y="5814"/>
                    <a:pt x="6542" y="5814"/>
                  </a:cubicBezTo>
                  <a:cubicBezTo>
                    <a:pt x="7327" y="5814"/>
                    <a:pt x="7918" y="6065"/>
                    <a:pt x="8294" y="6316"/>
                  </a:cubicBezTo>
                  <a:cubicBezTo>
                    <a:pt x="8979" y="6011"/>
                    <a:pt x="9740" y="5821"/>
                    <a:pt x="10615" y="5821"/>
                  </a:cubicBezTo>
                  <a:lnTo>
                    <a:pt x="10653" y="5821"/>
                  </a:lnTo>
                  <a:cubicBezTo>
                    <a:pt x="10743" y="5819"/>
                    <a:pt x="10833" y="5817"/>
                    <a:pt x="10924" y="5817"/>
                  </a:cubicBezTo>
                  <a:cubicBezTo>
                    <a:pt x="12303" y="5817"/>
                    <a:pt x="13850" y="6089"/>
                    <a:pt x="15599" y="6696"/>
                  </a:cubicBezTo>
                  <a:cubicBezTo>
                    <a:pt x="14952" y="2930"/>
                    <a:pt x="8979" y="0"/>
                    <a:pt x="1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57"/>
            <p:cNvSpPr/>
            <p:nvPr/>
          </p:nvSpPr>
          <p:spPr>
            <a:xfrm>
              <a:off x="7247915" y="1088480"/>
              <a:ext cx="38866" cy="44730"/>
            </a:xfrm>
            <a:custGeom>
              <a:avLst/>
              <a:gdLst/>
              <a:ahLst/>
              <a:cxnLst/>
              <a:rect l="l" t="t" r="r" b="b"/>
              <a:pathLst>
                <a:path w="2930" h="3372" extrusionOk="0">
                  <a:moveTo>
                    <a:pt x="1206" y="1"/>
                  </a:moveTo>
                  <a:cubicBezTo>
                    <a:pt x="1072" y="1"/>
                    <a:pt x="986" y="12"/>
                    <a:pt x="952" y="24"/>
                  </a:cubicBezTo>
                  <a:cubicBezTo>
                    <a:pt x="0" y="1393"/>
                    <a:pt x="571" y="2687"/>
                    <a:pt x="647" y="2877"/>
                  </a:cubicBezTo>
                  <a:lnTo>
                    <a:pt x="2663" y="3372"/>
                  </a:lnTo>
                  <a:cubicBezTo>
                    <a:pt x="2702" y="3257"/>
                    <a:pt x="2740" y="2991"/>
                    <a:pt x="2778" y="2687"/>
                  </a:cubicBezTo>
                  <a:lnTo>
                    <a:pt x="2778" y="2649"/>
                  </a:lnTo>
                  <a:cubicBezTo>
                    <a:pt x="2854" y="2344"/>
                    <a:pt x="2892" y="2040"/>
                    <a:pt x="2930" y="1736"/>
                  </a:cubicBezTo>
                  <a:cubicBezTo>
                    <a:pt x="2854" y="1698"/>
                    <a:pt x="2854" y="1698"/>
                    <a:pt x="2892" y="1660"/>
                  </a:cubicBezTo>
                  <a:cubicBezTo>
                    <a:pt x="2930" y="1089"/>
                    <a:pt x="2930" y="594"/>
                    <a:pt x="2854" y="328"/>
                  </a:cubicBezTo>
                  <a:cubicBezTo>
                    <a:pt x="2083" y="62"/>
                    <a:pt x="1517" y="1"/>
                    <a:pt x="1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57"/>
            <p:cNvSpPr/>
            <p:nvPr/>
          </p:nvSpPr>
          <p:spPr>
            <a:xfrm>
              <a:off x="7309478" y="1131458"/>
              <a:ext cx="42408" cy="32539"/>
            </a:xfrm>
            <a:custGeom>
              <a:avLst/>
              <a:gdLst/>
              <a:ahLst/>
              <a:cxnLst/>
              <a:rect l="l" t="t" r="r" b="b"/>
              <a:pathLst>
                <a:path w="3197" h="2453" extrusionOk="0">
                  <a:moveTo>
                    <a:pt x="733" y="1"/>
                  </a:moveTo>
                  <a:cubicBezTo>
                    <a:pt x="668" y="1"/>
                    <a:pt x="602" y="6"/>
                    <a:pt x="533" y="17"/>
                  </a:cubicBezTo>
                  <a:cubicBezTo>
                    <a:pt x="305" y="55"/>
                    <a:pt x="115" y="132"/>
                    <a:pt x="39" y="246"/>
                  </a:cubicBezTo>
                  <a:cubicBezTo>
                    <a:pt x="1" y="360"/>
                    <a:pt x="1" y="512"/>
                    <a:pt x="1" y="702"/>
                  </a:cubicBezTo>
                  <a:cubicBezTo>
                    <a:pt x="419" y="969"/>
                    <a:pt x="914" y="1273"/>
                    <a:pt x="1332" y="1501"/>
                  </a:cubicBezTo>
                  <a:cubicBezTo>
                    <a:pt x="1789" y="1767"/>
                    <a:pt x="2436" y="2110"/>
                    <a:pt x="3006" y="2452"/>
                  </a:cubicBezTo>
                  <a:cubicBezTo>
                    <a:pt x="3044" y="2414"/>
                    <a:pt x="3082" y="2338"/>
                    <a:pt x="3197" y="2338"/>
                  </a:cubicBezTo>
                  <a:cubicBezTo>
                    <a:pt x="3120" y="2300"/>
                    <a:pt x="3120" y="2262"/>
                    <a:pt x="3082" y="2224"/>
                  </a:cubicBezTo>
                  <a:cubicBezTo>
                    <a:pt x="2892" y="1958"/>
                    <a:pt x="2778" y="1767"/>
                    <a:pt x="2626" y="1539"/>
                  </a:cubicBezTo>
                  <a:cubicBezTo>
                    <a:pt x="2133" y="835"/>
                    <a:pt x="1542" y="1"/>
                    <a:pt x="733"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57"/>
            <p:cNvSpPr/>
            <p:nvPr/>
          </p:nvSpPr>
          <p:spPr>
            <a:xfrm>
              <a:off x="7220151" y="1154897"/>
              <a:ext cx="56031" cy="40379"/>
            </a:xfrm>
            <a:custGeom>
              <a:avLst/>
              <a:gdLst/>
              <a:ahLst/>
              <a:cxnLst/>
              <a:rect l="l" t="t" r="r" b="b"/>
              <a:pathLst>
                <a:path w="4224" h="3044" extrusionOk="0">
                  <a:moveTo>
                    <a:pt x="1" y="0"/>
                  </a:moveTo>
                  <a:lnTo>
                    <a:pt x="1" y="0"/>
                  </a:lnTo>
                  <a:cubicBezTo>
                    <a:pt x="267" y="723"/>
                    <a:pt x="1028" y="1712"/>
                    <a:pt x="2854" y="3044"/>
                  </a:cubicBezTo>
                  <a:cubicBezTo>
                    <a:pt x="3311" y="2968"/>
                    <a:pt x="3805" y="2930"/>
                    <a:pt x="4224" y="2816"/>
                  </a:cubicBezTo>
                  <a:cubicBezTo>
                    <a:pt x="3501" y="2397"/>
                    <a:pt x="2854" y="2017"/>
                    <a:pt x="2474" y="1712"/>
                  </a:cubicBezTo>
                  <a:cubicBezTo>
                    <a:pt x="2093" y="1446"/>
                    <a:pt x="1599" y="1066"/>
                    <a:pt x="1142" y="685"/>
                  </a:cubicBezTo>
                  <a:cubicBezTo>
                    <a:pt x="686" y="495"/>
                    <a:pt x="305" y="2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57"/>
            <p:cNvSpPr/>
            <p:nvPr/>
          </p:nvSpPr>
          <p:spPr>
            <a:xfrm>
              <a:off x="7020818" y="1083744"/>
              <a:ext cx="232655" cy="115578"/>
            </a:xfrm>
            <a:custGeom>
              <a:avLst/>
              <a:gdLst/>
              <a:ahLst/>
              <a:cxnLst/>
              <a:rect l="l" t="t" r="r" b="b"/>
              <a:pathLst>
                <a:path w="17539" h="8713" extrusionOk="0">
                  <a:moveTo>
                    <a:pt x="229" y="0"/>
                  </a:moveTo>
                  <a:cubicBezTo>
                    <a:pt x="77" y="419"/>
                    <a:pt x="1" y="913"/>
                    <a:pt x="1" y="1332"/>
                  </a:cubicBezTo>
                  <a:cubicBezTo>
                    <a:pt x="1" y="5441"/>
                    <a:pt x="6202" y="8712"/>
                    <a:pt x="13887" y="8712"/>
                  </a:cubicBezTo>
                  <a:cubicBezTo>
                    <a:pt x="15142" y="8712"/>
                    <a:pt x="16398" y="8598"/>
                    <a:pt x="17539" y="8408"/>
                  </a:cubicBezTo>
                  <a:cubicBezTo>
                    <a:pt x="16055" y="7229"/>
                    <a:pt x="15104" y="6125"/>
                    <a:pt x="14838" y="5250"/>
                  </a:cubicBezTo>
                  <a:cubicBezTo>
                    <a:pt x="14533" y="4984"/>
                    <a:pt x="14267" y="4718"/>
                    <a:pt x="14001" y="4413"/>
                  </a:cubicBezTo>
                  <a:cubicBezTo>
                    <a:pt x="13773" y="4109"/>
                    <a:pt x="13696" y="3767"/>
                    <a:pt x="13734" y="3424"/>
                  </a:cubicBezTo>
                  <a:cubicBezTo>
                    <a:pt x="13773" y="3272"/>
                    <a:pt x="13811" y="3158"/>
                    <a:pt x="13925" y="3006"/>
                  </a:cubicBezTo>
                  <a:lnTo>
                    <a:pt x="13925" y="3006"/>
                  </a:lnTo>
                  <a:cubicBezTo>
                    <a:pt x="13354" y="3234"/>
                    <a:pt x="12669" y="3348"/>
                    <a:pt x="11870" y="3348"/>
                  </a:cubicBezTo>
                  <a:cubicBezTo>
                    <a:pt x="9740" y="3348"/>
                    <a:pt x="6963" y="2511"/>
                    <a:pt x="4490" y="1103"/>
                  </a:cubicBezTo>
                  <a:cubicBezTo>
                    <a:pt x="4376" y="989"/>
                    <a:pt x="4185" y="913"/>
                    <a:pt x="4033" y="799"/>
                  </a:cubicBezTo>
                  <a:lnTo>
                    <a:pt x="3995" y="799"/>
                  </a:lnTo>
                  <a:cubicBezTo>
                    <a:pt x="3653" y="799"/>
                    <a:pt x="1751" y="761"/>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57"/>
            <p:cNvSpPr/>
            <p:nvPr/>
          </p:nvSpPr>
          <p:spPr>
            <a:xfrm>
              <a:off x="7264563" y="1183656"/>
              <a:ext cx="21211" cy="8092"/>
            </a:xfrm>
            <a:custGeom>
              <a:avLst/>
              <a:gdLst/>
              <a:ahLst/>
              <a:cxnLst/>
              <a:rect l="l" t="t" r="r" b="b"/>
              <a:pathLst>
                <a:path w="1599" h="610" extrusionOk="0">
                  <a:moveTo>
                    <a:pt x="1" y="1"/>
                  </a:moveTo>
                  <a:cubicBezTo>
                    <a:pt x="343" y="191"/>
                    <a:pt x="686" y="419"/>
                    <a:pt x="1104" y="610"/>
                  </a:cubicBezTo>
                  <a:cubicBezTo>
                    <a:pt x="1256" y="572"/>
                    <a:pt x="1408" y="496"/>
                    <a:pt x="1599" y="496"/>
                  </a:cubicBezTo>
                  <a:lnTo>
                    <a:pt x="1256" y="419"/>
                  </a:lnTo>
                  <a:cubicBezTo>
                    <a:pt x="1256" y="381"/>
                    <a:pt x="1028" y="191"/>
                    <a:pt x="838" y="39"/>
                  </a:cubicBezTo>
                  <a:lnTo>
                    <a:pt x="648" y="39"/>
                  </a:lnTo>
                  <a:cubicBezTo>
                    <a:pt x="457" y="39"/>
                    <a:pt x="267" y="1"/>
                    <a:pt x="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57"/>
            <p:cNvSpPr/>
            <p:nvPr/>
          </p:nvSpPr>
          <p:spPr>
            <a:xfrm>
              <a:off x="7286264" y="1113007"/>
              <a:ext cx="21211" cy="20707"/>
            </a:xfrm>
            <a:custGeom>
              <a:avLst/>
              <a:gdLst/>
              <a:ahLst/>
              <a:cxnLst/>
              <a:rect l="l" t="t" r="r" b="b"/>
              <a:pathLst>
                <a:path w="1599" h="1561" extrusionOk="0">
                  <a:moveTo>
                    <a:pt x="77" y="1"/>
                  </a:moveTo>
                  <a:cubicBezTo>
                    <a:pt x="77" y="267"/>
                    <a:pt x="39" y="571"/>
                    <a:pt x="1" y="800"/>
                  </a:cubicBezTo>
                  <a:cubicBezTo>
                    <a:pt x="77" y="876"/>
                    <a:pt x="457" y="1180"/>
                    <a:pt x="990" y="1561"/>
                  </a:cubicBezTo>
                  <a:cubicBezTo>
                    <a:pt x="990" y="1523"/>
                    <a:pt x="1028" y="1408"/>
                    <a:pt x="1104" y="1370"/>
                  </a:cubicBezTo>
                  <a:cubicBezTo>
                    <a:pt x="1218" y="1104"/>
                    <a:pt x="1523" y="1028"/>
                    <a:pt x="1599" y="990"/>
                  </a:cubicBezTo>
                  <a:cubicBezTo>
                    <a:pt x="1599" y="952"/>
                    <a:pt x="1561" y="838"/>
                    <a:pt x="1523" y="686"/>
                  </a:cubicBezTo>
                  <a:lnTo>
                    <a:pt x="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57"/>
            <p:cNvSpPr/>
            <p:nvPr/>
          </p:nvSpPr>
          <p:spPr>
            <a:xfrm>
              <a:off x="7278199" y="1179119"/>
              <a:ext cx="21702" cy="10612"/>
            </a:xfrm>
            <a:custGeom>
              <a:avLst/>
              <a:gdLst/>
              <a:ahLst/>
              <a:cxnLst/>
              <a:rect l="l" t="t" r="r" b="b"/>
              <a:pathLst>
                <a:path w="1636" h="800" extrusionOk="0">
                  <a:moveTo>
                    <a:pt x="761" y="1"/>
                  </a:moveTo>
                  <a:cubicBezTo>
                    <a:pt x="685" y="39"/>
                    <a:pt x="647" y="153"/>
                    <a:pt x="495" y="191"/>
                  </a:cubicBezTo>
                  <a:cubicBezTo>
                    <a:pt x="380" y="267"/>
                    <a:pt x="190" y="343"/>
                    <a:pt x="0" y="381"/>
                  </a:cubicBezTo>
                  <a:cubicBezTo>
                    <a:pt x="114" y="457"/>
                    <a:pt x="228" y="571"/>
                    <a:pt x="266" y="609"/>
                  </a:cubicBezTo>
                  <a:lnTo>
                    <a:pt x="799" y="799"/>
                  </a:lnTo>
                  <a:cubicBezTo>
                    <a:pt x="1065" y="723"/>
                    <a:pt x="1370" y="647"/>
                    <a:pt x="1636" y="571"/>
                  </a:cubicBezTo>
                  <a:cubicBezTo>
                    <a:pt x="1370" y="381"/>
                    <a:pt x="1027" y="191"/>
                    <a:pt x="76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57"/>
            <p:cNvSpPr/>
            <p:nvPr/>
          </p:nvSpPr>
          <p:spPr>
            <a:xfrm>
              <a:off x="7219143" y="1137228"/>
              <a:ext cx="17682" cy="17682"/>
            </a:xfrm>
            <a:custGeom>
              <a:avLst/>
              <a:gdLst/>
              <a:ahLst/>
              <a:cxnLst/>
              <a:rect l="l" t="t" r="r" b="b"/>
              <a:pathLst>
                <a:path w="1333" h="1333" extrusionOk="0">
                  <a:moveTo>
                    <a:pt x="153" y="1"/>
                  </a:moveTo>
                  <a:lnTo>
                    <a:pt x="1" y="305"/>
                  </a:lnTo>
                  <a:cubicBezTo>
                    <a:pt x="153" y="495"/>
                    <a:pt x="305" y="648"/>
                    <a:pt x="534" y="838"/>
                  </a:cubicBezTo>
                  <a:cubicBezTo>
                    <a:pt x="838" y="1028"/>
                    <a:pt x="1104" y="1180"/>
                    <a:pt x="1332" y="1332"/>
                  </a:cubicBezTo>
                  <a:cubicBezTo>
                    <a:pt x="876" y="914"/>
                    <a:pt x="495" y="572"/>
                    <a:pt x="343" y="343"/>
                  </a:cubicBezTo>
                  <a:cubicBezTo>
                    <a:pt x="267" y="267"/>
                    <a:pt x="191" y="115"/>
                    <a:pt x="153"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57"/>
            <p:cNvSpPr/>
            <p:nvPr/>
          </p:nvSpPr>
          <p:spPr>
            <a:xfrm>
              <a:off x="7252956" y="1164488"/>
              <a:ext cx="21715" cy="11766"/>
            </a:xfrm>
            <a:custGeom>
              <a:avLst/>
              <a:gdLst/>
              <a:ahLst/>
              <a:cxnLst/>
              <a:rect l="l" t="t" r="r" b="b"/>
              <a:pathLst>
                <a:path w="1637" h="887" extrusionOk="0">
                  <a:moveTo>
                    <a:pt x="686" y="0"/>
                  </a:moveTo>
                  <a:cubicBezTo>
                    <a:pt x="495" y="0"/>
                    <a:pt x="343" y="38"/>
                    <a:pt x="229" y="76"/>
                  </a:cubicBezTo>
                  <a:cubicBezTo>
                    <a:pt x="77" y="191"/>
                    <a:pt x="39" y="305"/>
                    <a:pt x="1" y="419"/>
                  </a:cubicBezTo>
                  <a:cubicBezTo>
                    <a:pt x="39" y="533"/>
                    <a:pt x="77" y="609"/>
                    <a:pt x="267" y="723"/>
                  </a:cubicBezTo>
                  <a:cubicBezTo>
                    <a:pt x="476" y="828"/>
                    <a:pt x="731" y="886"/>
                    <a:pt x="963" y="886"/>
                  </a:cubicBezTo>
                  <a:cubicBezTo>
                    <a:pt x="1153" y="886"/>
                    <a:pt x="1327" y="847"/>
                    <a:pt x="1447" y="761"/>
                  </a:cubicBezTo>
                  <a:cubicBezTo>
                    <a:pt x="1599" y="723"/>
                    <a:pt x="1637" y="609"/>
                    <a:pt x="1637" y="533"/>
                  </a:cubicBezTo>
                  <a:cubicBezTo>
                    <a:pt x="1637" y="381"/>
                    <a:pt x="1561" y="305"/>
                    <a:pt x="1370" y="191"/>
                  </a:cubicBezTo>
                  <a:cubicBezTo>
                    <a:pt x="1180" y="76"/>
                    <a:pt x="952" y="0"/>
                    <a:pt x="6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57"/>
            <p:cNvSpPr/>
            <p:nvPr/>
          </p:nvSpPr>
          <p:spPr>
            <a:xfrm>
              <a:off x="7287272" y="1093839"/>
              <a:ext cx="18690" cy="25747"/>
            </a:xfrm>
            <a:custGeom>
              <a:avLst/>
              <a:gdLst/>
              <a:ahLst/>
              <a:cxnLst/>
              <a:rect l="l" t="t" r="r" b="b"/>
              <a:pathLst>
                <a:path w="1409" h="1941" extrusionOk="0">
                  <a:moveTo>
                    <a:pt x="1" y="0"/>
                  </a:moveTo>
                  <a:cubicBezTo>
                    <a:pt x="115" y="304"/>
                    <a:pt x="115" y="761"/>
                    <a:pt x="77" y="1294"/>
                  </a:cubicBezTo>
                  <a:lnTo>
                    <a:pt x="1408" y="1940"/>
                  </a:lnTo>
                  <a:cubicBezTo>
                    <a:pt x="1256" y="1636"/>
                    <a:pt x="1028" y="1179"/>
                    <a:pt x="686" y="723"/>
                  </a:cubicBezTo>
                  <a:cubicBezTo>
                    <a:pt x="457" y="342"/>
                    <a:pt x="191" y="152"/>
                    <a:pt x="1"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57"/>
            <p:cNvSpPr/>
            <p:nvPr/>
          </p:nvSpPr>
          <p:spPr>
            <a:xfrm>
              <a:off x="7254468" y="1162472"/>
              <a:ext cx="32818" cy="19486"/>
            </a:xfrm>
            <a:custGeom>
              <a:avLst/>
              <a:gdLst/>
              <a:ahLst/>
              <a:cxnLst/>
              <a:rect l="l" t="t" r="r" b="b"/>
              <a:pathLst>
                <a:path w="2474" h="1469" extrusionOk="0">
                  <a:moveTo>
                    <a:pt x="1" y="951"/>
                  </a:moveTo>
                  <a:cubicBezTo>
                    <a:pt x="1" y="968"/>
                    <a:pt x="16" y="977"/>
                    <a:pt x="32" y="983"/>
                  </a:cubicBezTo>
                  <a:lnTo>
                    <a:pt x="32" y="983"/>
                  </a:lnTo>
                  <a:cubicBezTo>
                    <a:pt x="22" y="973"/>
                    <a:pt x="12" y="962"/>
                    <a:pt x="1" y="951"/>
                  </a:cubicBezTo>
                  <a:close/>
                  <a:moveTo>
                    <a:pt x="724" y="0"/>
                  </a:moveTo>
                  <a:cubicBezTo>
                    <a:pt x="914" y="38"/>
                    <a:pt x="1104" y="114"/>
                    <a:pt x="1256" y="190"/>
                  </a:cubicBezTo>
                  <a:cubicBezTo>
                    <a:pt x="1523" y="304"/>
                    <a:pt x="1675" y="495"/>
                    <a:pt x="1675" y="685"/>
                  </a:cubicBezTo>
                  <a:cubicBezTo>
                    <a:pt x="1675" y="837"/>
                    <a:pt x="1599" y="951"/>
                    <a:pt x="1447" y="1065"/>
                  </a:cubicBezTo>
                  <a:cubicBezTo>
                    <a:pt x="1294" y="1141"/>
                    <a:pt x="1066" y="1179"/>
                    <a:pt x="838" y="1179"/>
                  </a:cubicBezTo>
                  <a:cubicBezTo>
                    <a:pt x="534" y="1179"/>
                    <a:pt x="305" y="1141"/>
                    <a:pt x="77" y="989"/>
                  </a:cubicBezTo>
                  <a:cubicBezTo>
                    <a:pt x="77" y="989"/>
                    <a:pt x="53" y="989"/>
                    <a:pt x="32" y="983"/>
                  </a:cubicBezTo>
                  <a:lnTo>
                    <a:pt x="32" y="983"/>
                  </a:lnTo>
                  <a:cubicBezTo>
                    <a:pt x="130" y="1079"/>
                    <a:pt x="202" y="1145"/>
                    <a:pt x="305" y="1179"/>
                  </a:cubicBezTo>
                  <a:cubicBezTo>
                    <a:pt x="626" y="1372"/>
                    <a:pt x="1032" y="1468"/>
                    <a:pt x="1413" y="1468"/>
                  </a:cubicBezTo>
                  <a:cubicBezTo>
                    <a:pt x="1709" y="1468"/>
                    <a:pt x="1991" y="1410"/>
                    <a:pt x="2208" y="1294"/>
                  </a:cubicBezTo>
                  <a:cubicBezTo>
                    <a:pt x="2398" y="1179"/>
                    <a:pt x="2474" y="1027"/>
                    <a:pt x="2474" y="875"/>
                  </a:cubicBezTo>
                  <a:cubicBezTo>
                    <a:pt x="2474" y="685"/>
                    <a:pt x="2360" y="419"/>
                    <a:pt x="2017" y="304"/>
                  </a:cubicBezTo>
                  <a:cubicBezTo>
                    <a:pt x="1675" y="114"/>
                    <a:pt x="1294" y="0"/>
                    <a:pt x="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57"/>
            <p:cNvSpPr/>
            <p:nvPr/>
          </p:nvSpPr>
          <p:spPr>
            <a:xfrm>
              <a:off x="7216119" y="1125622"/>
              <a:ext cx="4046" cy="13650"/>
            </a:xfrm>
            <a:custGeom>
              <a:avLst/>
              <a:gdLst/>
              <a:ahLst/>
              <a:cxnLst/>
              <a:rect l="l" t="t" r="r" b="b"/>
              <a:pathLst>
                <a:path w="305" h="1029" extrusionOk="0">
                  <a:moveTo>
                    <a:pt x="305" y="1"/>
                  </a:moveTo>
                  <a:lnTo>
                    <a:pt x="305" y="1"/>
                  </a:lnTo>
                  <a:cubicBezTo>
                    <a:pt x="153" y="115"/>
                    <a:pt x="1" y="305"/>
                    <a:pt x="1" y="572"/>
                  </a:cubicBezTo>
                  <a:cubicBezTo>
                    <a:pt x="1" y="686"/>
                    <a:pt x="39" y="838"/>
                    <a:pt x="115" y="1028"/>
                  </a:cubicBezTo>
                  <a:lnTo>
                    <a:pt x="229" y="762"/>
                  </a:lnTo>
                  <a:cubicBezTo>
                    <a:pt x="191" y="457"/>
                    <a:pt x="229" y="191"/>
                    <a:pt x="305" y="1"/>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57"/>
            <p:cNvSpPr/>
            <p:nvPr/>
          </p:nvSpPr>
          <p:spPr>
            <a:xfrm>
              <a:off x="7225205" y="1119573"/>
              <a:ext cx="34330" cy="24235"/>
            </a:xfrm>
            <a:custGeom>
              <a:avLst/>
              <a:gdLst/>
              <a:ahLst/>
              <a:cxnLst/>
              <a:rect l="l" t="t" r="r" b="b"/>
              <a:pathLst>
                <a:path w="2588" h="1827" extrusionOk="0">
                  <a:moveTo>
                    <a:pt x="0" y="0"/>
                  </a:moveTo>
                  <a:lnTo>
                    <a:pt x="0" y="114"/>
                  </a:lnTo>
                  <a:cubicBezTo>
                    <a:pt x="38" y="381"/>
                    <a:pt x="191" y="875"/>
                    <a:pt x="761" y="1218"/>
                  </a:cubicBezTo>
                  <a:cubicBezTo>
                    <a:pt x="837" y="1256"/>
                    <a:pt x="875" y="1294"/>
                    <a:pt x="990" y="1294"/>
                  </a:cubicBezTo>
                  <a:cubicBezTo>
                    <a:pt x="1598" y="1560"/>
                    <a:pt x="2321" y="1788"/>
                    <a:pt x="2587" y="1826"/>
                  </a:cubicBezTo>
                  <a:lnTo>
                    <a:pt x="2207" y="68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57"/>
            <p:cNvSpPr/>
            <p:nvPr/>
          </p:nvSpPr>
          <p:spPr>
            <a:xfrm>
              <a:off x="7047056" y="1043379"/>
              <a:ext cx="209958" cy="83264"/>
            </a:xfrm>
            <a:custGeom>
              <a:avLst/>
              <a:gdLst/>
              <a:ahLst/>
              <a:cxnLst/>
              <a:rect l="l" t="t" r="r" b="b"/>
              <a:pathLst>
                <a:path w="15828" h="6277" extrusionOk="0">
                  <a:moveTo>
                    <a:pt x="10919" y="300"/>
                  </a:moveTo>
                  <a:cubicBezTo>
                    <a:pt x="11255" y="300"/>
                    <a:pt x="11665" y="502"/>
                    <a:pt x="11756" y="532"/>
                  </a:cubicBezTo>
                  <a:cubicBezTo>
                    <a:pt x="11795" y="532"/>
                    <a:pt x="11795" y="570"/>
                    <a:pt x="11795" y="608"/>
                  </a:cubicBezTo>
                  <a:cubicBezTo>
                    <a:pt x="11795" y="684"/>
                    <a:pt x="11756" y="684"/>
                    <a:pt x="11718" y="684"/>
                  </a:cubicBezTo>
                  <a:cubicBezTo>
                    <a:pt x="11569" y="595"/>
                    <a:pt x="11211" y="459"/>
                    <a:pt x="10970" y="459"/>
                  </a:cubicBezTo>
                  <a:cubicBezTo>
                    <a:pt x="10904" y="459"/>
                    <a:pt x="10847" y="470"/>
                    <a:pt x="10805" y="494"/>
                  </a:cubicBezTo>
                  <a:cubicBezTo>
                    <a:pt x="10767" y="532"/>
                    <a:pt x="10691" y="532"/>
                    <a:pt x="10691" y="570"/>
                  </a:cubicBezTo>
                  <a:cubicBezTo>
                    <a:pt x="10691" y="608"/>
                    <a:pt x="10691" y="723"/>
                    <a:pt x="10767" y="761"/>
                  </a:cubicBezTo>
                  <a:cubicBezTo>
                    <a:pt x="10881" y="989"/>
                    <a:pt x="11338" y="1103"/>
                    <a:pt x="11414" y="1141"/>
                  </a:cubicBezTo>
                  <a:cubicBezTo>
                    <a:pt x="11492" y="1115"/>
                    <a:pt x="11623" y="1054"/>
                    <a:pt x="11759" y="1054"/>
                  </a:cubicBezTo>
                  <a:cubicBezTo>
                    <a:pt x="11822" y="1054"/>
                    <a:pt x="11886" y="1067"/>
                    <a:pt x="11947" y="1103"/>
                  </a:cubicBezTo>
                  <a:cubicBezTo>
                    <a:pt x="12061" y="1141"/>
                    <a:pt x="12175" y="1293"/>
                    <a:pt x="12175" y="1483"/>
                  </a:cubicBezTo>
                  <a:cubicBezTo>
                    <a:pt x="12175" y="1521"/>
                    <a:pt x="12175" y="1559"/>
                    <a:pt x="12137" y="1559"/>
                  </a:cubicBezTo>
                  <a:cubicBezTo>
                    <a:pt x="12061" y="1559"/>
                    <a:pt x="12061" y="1521"/>
                    <a:pt x="12023" y="1521"/>
                  </a:cubicBezTo>
                  <a:cubicBezTo>
                    <a:pt x="11985" y="1369"/>
                    <a:pt x="11947" y="1293"/>
                    <a:pt x="11833" y="1255"/>
                  </a:cubicBezTo>
                  <a:cubicBezTo>
                    <a:pt x="11781" y="1224"/>
                    <a:pt x="11726" y="1213"/>
                    <a:pt x="11674" y="1213"/>
                  </a:cubicBezTo>
                  <a:cubicBezTo>
                    <a:pt x="11535" y="1213"/>
                    <a:pt x="11414" y="1293"/>
                    <a:pt x="11414" y="1293"/>
                  </a:cubicBezTo>
                  <a:lnTo>
                    <a:pt x="11376" y="1293"/>
                  </a:lnTo>
                  <a:cubicBezTo>
                    <a:pt x="11300" y="1293"/>
                    <a:pt x="10767" y="1141"/>
                    <a:pt x="10539" y="875"/>
                  </a:cubicBezTo>
                  <a:cubicBezTo>
                    <a:pt x="10501" y="761"/>
                    <a:pt x="10501" y="684"/>
                    <a:pt x="10501" y="570"/>
                  </a:cubicBezTo>
                  <a:cubicBezTo>
                    <a:pt x="10501" y="494"/>
                    <a:pt x="10615" y="380"/>
                    <a:pt x="10691" y="342"/>
                  </a:cubicBezTo>
                  <a:cubicBezTo>
                    <a:pt x="10759" y="312"/>
                    <a:pt x="10837" y="300"/>
                    <a:pt x="10919" y="300"/>
                  </a:cubicBezTo>
                  <a:close/>
                  <a:moveTo>
                    <a:pt x="7496" y="1744"/>
                  </a:moveTo>
                  <a:cubicBezTo>
                    <a:pt x="7612" y="1744"/>
                    <a:pt x="7736" y="1782"/>
                    <a:pt x="7838" y="1864"/>
                  </a:cubicBezTo>
                  <a:cubicBezTo>
                    <a:pt x="8028" y="1940"/>
                    <a:pt x="8028" y="2130"/>
                    <a:pt x="7914" y="2244"/>
                  </a:cubicBezTo>
                  <a:cubicBezTo>
                    <a:pt x="7846" y="2278"/>
                    <a:pt x="7746" y="2297"/>
                    <a:pt x="7641" y="2297"/>
                  </a:cubicBezTo>
                  <a:cubicBezTo>
                    <a:pt x="7511" y="2297"/>
                    <a:pt x="7372" y="2269"/>
                    <a:pt x="7267" y="2206"/>
                  </a:cubicBezTo>
                  <a:cubicBezTo>
                    <a:pt x="7077" y="2092"/>
                    <a:pt x="7077" y="1902"/>
                    <a:pt x="7229" y="1826"/>
                  </a:cubicBezTo>
                  <a:cubicBezTo>
                    <a:pt x="7300" y="1773"/>
                    <a:pt x="7395" y="1744"/>
                    <a:pt x="7496" y="1744"/>
                  </a:cubicBezTo>
                  <a:close/>
                  <a:moveTo>
                    <a:pt x="4186" y="2511"/>
                  </a:moveTo>
                  <a:cubicBezTo>
                    <a:pt x="4224" y="2511"/>
                    <a:pt x="4300" y="2587"/>
                    <a:pt x="4300" y="2587"/>
                  </a:cubicBezTo>
                  <a:cubicBezTo>
                    <a:pt x="4300" y="2625"/>
                    <a:pt x="4224" y="2663"/>
                    <a:pt x="4224" y="2663"/>
                  </a:cubicBezTo>
                  <a:cubicBezTo>
                    <a:pt x="3387" y="2701"/>
                    <a:pt x="3082" y="2967"/>
                    <a:pt x="2968" y="3157"/>
                  </a:cubicBezTo>
                  <a:cubicBezTo>
                    <a:pt x="2816" y="3348"/>
                    <a:pt x="2892" y="3576"/>
                    <a:pt x="2892" y="3576"/>
                  </a:cubicBezTo>
                  <a:cubicBezTo>
                    <a:pt x="2892" y="3614"/>
                    <a:pt x="2892" y="3652"/>
                    <a:pt x="2854" y="3652"/>
                  </a:cubicBezTo>
                  <a:lnTo>
                    <a:pt x="2816" y="3652"/>
                  </a:lnTo>
                  <a:cubicBezTo>
                    <a:pt x="2740" y="3652"/>
                    <a:pt x="2740" y="3652"/>
                    <a:pt x="2740" y="3614"/>
                  </a:cubicBezTo>
                  <a:cubicBezTo>
                    <a:pt x="2702" y="3614"/>
                    <a:pt x="2626" y="3348"/>
                    <a:pt x="2816" y="3043"/>
                  </a:cubicBezTo>
                  <a:cubicBezTo>
                    <a:pt x="3006" y="2701"/>
                    <a:pt x="3463" y="2587"/>
                    <a:pt x="4186" y="2511"/>
                  </a:cubicBezTo>
                  <a:close/>
                  <a:moveTo>
                    <a:pt x="4633" y="3409"/>
                  </a:moveTo>
                  <a:cubicBezTo>
                    <a:pt x="4752" y="3409"/>
                    <a:pt x="4880" y="3437"/>
                    <a:pt x="4985" y="3500"/>
                  </a:cubicBezTo>
                  <a:cubicBezTo>
                    <a:pt x="5175" y="3614"/>
                    <a:pt x="5175" y="3804"/>
                    <a:pt x="5061" y="3880"/>
                  </a:cubicBezTo>
                  <a:cubicBezTo>
                    <a:pt x="4990" y="3933"/>
                    <a:pt x="4887" y="3962"/>
                    <a:pt x="4777" y="3962"/>
                  </a:cubicBezTo>
                  <a:cubicBezTo>
                    <a:pt x="4651" y="3962"/>
                    <a:pt x="4516" y="3924"/>
                    <a:pt x="4414" y="3842"/>
                  </a:cubicBezTo>
                  <a:cubicBezTo>
                    <a:pt x="4224" y="3766"/>
                    <a:pt x="4224" y="3576"/>
                    <a:pt x="4376" y="3462"/>
                  </a:cubicBezTo>
                  <a:cubicBezTo>
                    <a:pt x="4444" y="3428"/>
                    <a:pt x="4536" y="3409"/>
                    <a:pt x="4633" y="3409"/>
                  </a:cubicBezTo>
                  <a:close/>
                  <a:moveTo>
                    <a:pt x="6159" y="2977"/>
                  </a:moveTo>
                  <a:cubicBezTo>
                    <a:pt x="6183" y="2977"/>
                    <a:pt x="6202" y="2986"/>
                    <a:pt x="6202" y="3005"/>
                  </a:cubicBezTo>
                  <a:cubicBezTo>
                    <a:pt x="6202" y="3005"/>
                    <a:pt x="7610" y="4108"/>
                    <a:pt x="8180" y="4413"/>
                  </a:cubicBezTo>
                  <a:cubicBezTo>
                    <a:pt x="8352" y="4508"/>
                    <a:pt x="8523" y="4546"/>
                    <a:pt x="8675" y="4546"/>
                  </a:cubicBezTo>
                  <a:cubicBezTo>
                    <a:pt x="8827" y="4546"/>
                    <a:pt x="8960" y="4508"/>
                    <a:pt x="9055" y="4451"/>
                  </a:cubicBezTo>
                  <a:cubicBezTo>
                    <a:pt x="9131" y="4375"/>
                    <a:pt x="9169" y="4261"/>
                    <a:pt x="9131" y="4185"/>
                  </a:cubicBezTo>
                  <a:cubicBezTo>
                    <a:pt x="9131" y="4146"/>
                    <a:pt x="9131" y="4108"/>
                    <a:pt x="9169" y="4108"/>
                  </a:cubicBezTo>
                  <a:cubicBezTo>
                    <a:pt x="9246" y="4108"/>
                    <a:pt x="9284" y="4108"/>
                    <a:pt x="9284" y="4146"/>
                  </a:cubicBezTo>
                  <a:cubicBezTo>
                    <a:pt x="9322" y="4337"/>
                    <a:pt x="9284" y="4451"/>
                    <a:pt x="9131" y="4603"/>
                  </a:cubicBezTo>
                  <a:cubicBezTo>
                    <a:pt x="9055" y="4717"/>
                    <a:pt x="8865" y="4755"/>
                    <a:pt x="8675" y="4755"/>
                  </a:cubicBezTo>
                  <a:cubicBezTo>
                    <a:pt x="8485" y="4755"/>
                    <a:pt x="8294" y="4717"/>
                    <a:pt x="8104" y="4603"/>
                  </a:cubicBezTo>
                  <a:cubicBezTo>
                    <a:pt x="7534" y="4261"/>
                    <a:pt x="6126" y="3233"/>
                    <a:pt x="6088" y="3195"/>
                  </a:cubicBezTo>
                  <a:cubicBezTo>
                    <a:pt x="6050" y="3081"/>
                    <a:pt x="6050" y="3043"/>
                    <a:pt x="6088" y="3005"/>
                  </a:cubicBezTo>
                  <a:cubicBezTo>
                    <a:pt x="6107" y="2986"/>
                    <a:pt x="6135" y="2977"/>
                    <a:pt x="6159" y="2977"/>
                  </a:cubicBezTo>
                  <a:close/>
                  <a:moveTo>
                    <a:pt x="10843" y="4413"/>
                  </a:moveTo>
                  <a:cubicBezTo>
                    <a:pt x="10881" y="4413"/>
                    <a:pt x="10881" y="4489"/>
                    <a:pt x="10881" y="4527"/>
                  </a:cubicBezTo>
                  <a:cubicBezTo>
                    <a:pt x="10691" y="5250"/>
                    <a:pt x="9550" y="5326"/>
                    <a:pt x="9512" y="5326"/>
                  </a:cubicBezTo>
                  <a:cubicBezTo>
                    <a:pt x="9474" y="5326"/>
                    <a:pt x="9474" y="5288"/>
                    <a:pt x="9436" y="5288"/>
                  </a:cubicBezTo>
                  <a:cubicBezTo>
                    <a:pt x="9474" y="5250"/>
                    <a:pt x="9474" y="5174"/>
                    <a:pt x="9512" y="5174"/>
                  </a:cubicBezTo>
                  <a:cubicBezTo>
                    <a:pt x="9512" y="5174"/>
                    <a:pt x="10615" y="5098"/>
                    <a:pt x="10767" y="4489"/>
                  </a:cubicBezTo>
                  <a:cubicBezTo>
                    <a:pt x="10767" y="4413"/>
                    <a:pt x="10805" y="4413"/>
                    <a:pt x="10843" y="4413"/>
                  </a:cubicBezTo>
                  <a:close/>
                  <a:moveTo>
                    <a:pt x="10661" y="1"/>
                  </a:moveTo>
                  <a:cubicBezTo>
                    <a:pt x="10382" y="1"/>
                    <a:pt x="10138" y="60"/>
                    <a:pt x="9930" y="190"/>
                  </a:cubicBezTo>
                  <a:cubicBezTo>
                    <a:pt x="9550" y="418"/>
                    <a:pt x="9474" y="875"/>
                    <a:pt x="9474" y="875"/>
                  </a:cubicBezTo>
                  <a:lnTo>
                    <a:pt x="9474" y="913"/>
                  </a:lnTo>
                  <a:lnTo>
                    <a:pt x="9398" y="913"/>
                  </a:lnTo>
                  <a:cubicBezTo>
                    <a:pt x="8386" y="1340"/>
                    <a:pt x="6233" y="1992"/>
                    <a:pt x="4162" y="1992"/>
                  </a:cubicBezTo>
                  <a:cubicBezTo>
                    <a:pt x="2727" y="1992"/>
                    <a:pt x="1331" y="1679"/>
                    <a:pt x="381" y="761"/>
                  </a:cubicBezTo>
                  <a:cubicBezTo>
                    <a:pt x="153" y="989"/>
                    <a:pt x="1" y="1293"/>
                    <a:pt x="39" y="1636"/>
                  </a:cubicBezTo>
                  <a:cubicBezTo>
                    <a:pt x="191" y="2701"/>
                    <a:pt x="2093" y="3728"/>
                    <a:pt x="2093" y="3728"/>
                  </a:cubicBezTo>
                  <a:lnTo>
                    <a:pt x="2322" y="3842"/>
                  </a:lnTo>
                  <a:lnTo>
                    <a:pt x="2283" y="3842"/>
                  </a:lnTo>
                  <a:cubicBezTo>
                    <a:pt x="2360" y="3918"/>
                    <a:pt x="2436" y="3956"/>
                    <a:pt x="2512" y="3994"/>
                  </a:cubicBezTo>
                  <a:cubicBezTo>
                    <a:pt x="5077" y="5401"/>
                    <a:pt x="7863" y="6228"/>
                    <a:pt x="9955" y="6228"/>
                  </a:cubicBezTo>
                  <a:cubicBezTo>
                    <a:pt x="10748" y="6228"/>
                    <a:pt x="11441" y="6109"/>
                    <a:pt x="11985" y="5858"/>
                  </a:cubicBezTo>
                  <a:cubicBezTo>
                    <a:pt x="12670" y="5554"/>
                    <a:pt x="13050" y="5098"/>
                    <a:pt x="13088" y="4413"/>
                  </a:cubicBezTo>
                  <a:cubicBezTo>
                    <a:pt x="13088" y="4386"/>
                    <a:pt x="13107" y="4359"/>
                    <a:pt x="13132" y="4359"/>
                  </a:cubicBezTo>
                  <a:cubicBezTo>
                    <a:pt x="13142" y="4359"/>
                    <a:pt x="13153" y="4364"/>
                    <a:pt x="13164" y="4375"/>
                  </a:cubicBezTo>
                  <a:cubicBezTo>
                    <a:pt x="13240" y="4375"/>
                    <a:pt x="13278" y="4413"/>
                    <a:pt x="13240" y="4489"/>
                  </a:cubicBezTo>
                  <a:cubicBezTo>
                    <a:pt x="13164" y="4793"/>
                    <a:pt x="13088" y="5136"/>
                    <a:pt x="12898" y="5364"/>
                  </a:cubicBezTo>
                  <a:cubicBezTo>
                    <a:pt x="12974" y="5440"/>
                    <a:pt x="13126" y="5516"/>
                    <a:pt x="13316" y="5630"/>
                  </a:cubicBezTo>
                  <a:lnTo>
                    <a:pt x="15523" y="6277"/>
                  </a:lnTo>
                  <a:cubicBezTo>
                    <a:pt x="15333" y="5858"/>
                    <a:pt x="14990" y="4717"/>
                    <a:pt x="15827" y="3424"/>
                  </a:cubicBezTo>
                  <a:cubicBezTo>
                    <a:pt x="15713" y="3386"/>
                    <a:pt x="15561" y="3348"/>
                    <a:pt x="15371" y="3233"/>
                  </a:cubicBezTo>
                  <a:cubicBezTo>
                    <a:pt x="15180" y="3157"/>
                    <a:pt x="14990" y="3081"/>
                    <a:pt x="14800" y="3005"/>
                  </a:cubicBezTo>
                  <a:cubicBezTo>
                    <a:pt x="13697" y="2587"/>
                    <a:pt x="12403" y="2054"/>
                    <a:pt x="12403" y="2054"/>
                  </a:cubicBezTo>
                  <a:lnTo>
                    <a:pt x="12175" y="1940"/>
                  </a:lnTo>
                  <a:lnTo>
                    <a:pt x="12403" y="1902"/>
                  </a:lnTo>
                  <a:cubicBezTo>
                    <a:pt x="12403" y="1902"/>
                    <a:pt x="12860" y="1826"/>
                    <a:pt x="12784" y="1521"/>
                  </a:cubicBezTo>
                  <a:cubicBezTo>
                    <a:pt x="12784" y="989"/>
                    <a:pt x="12327" y="342"/>
                    <a:pt x="11072" y="38"/>
                  </a:cubicBezTo>
                  <a:cubicBezTo>
                    <a:pt x="10927" y="14"/>
                    <a:pt x="10790" y="1"/>
                    <a:pt x="10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57"/>
            <p:cNvSpPr/>
            <p:nvPr/>
          </p:nvSpPr>
          <p:spPr>
            <a:xfrm>
              <a:off x="7240341" y="1125622"/>
              <a:ext cx="79245" cy="59573"/>
            </a:xfrm>
            <a:custGeom>
              <a:avLst/>
              <a:gdLst/>
              <a:ahLst/>
              <a:cxnLst/>
              <a:rect l="l" t="t" r="r" b="b"/>
              <a:pathLst>
                <a:path w="5974" h="4491" extrusionOk="0">
                  <a:moveTo>
                    <a:pt x="3425" y="1"/>
                  </a:moveTo>
                  <a:cubicBezTo>
                    <a:pt x="3349" y="381"/>
                    <a:pt x="3273" y="610"/>
                    <a:pt x="3273" y="648"/>
                  </a:cubicBezTo>
                  <a:lnTo>
                    <a:pt x="3273" y="762"/>
                  </a:lnTo>
                  <a:lnTo>
                    <a:pt x="1218" y="267"/>
                  </a:lnTo>
                  <a:lnTo>
                    <a:pt x="1637" y="1599"/>
                  </a:lnTo>
                  <a:lnTo>
                    <a:pt x="1523" y="1561"/>
                  </a:lnTo>
                  <a:cubicBezTo>
                    <a:pt x="1523" y="1561"/>
                    <a:pt x="762" y="1409"/>
                    <a:pt x="1" y="1066"/>
                  </a:cubicBezTo>
                  <a:lnTo>
                    <a:pt x="1" y="1066"/>
                  </a:lnTo>
                  <a:cubicBezTo>
                    <a:pt x="229" y="1370"/>
                    <a:pt x="762" y="1941"/>
                    <a:pt x="1751" y="2664"/>
                  </a:cubicBezTo>
                  <a:cubicBezTo>
                    <a:pt x="1846" y="2648"/>
                    <a:pt x="1946" y="2640"/>
                    <a:pt x="2049" y="2640"/>
                  </a:cubicBezTo>
                  <a:cubicBezTo>
                    <a:pt x="2437" y="2640"/>
                    <a:pt x="2857" y="2750"/>
                    <a:pt x="3158" y="2930"/>
                  </a:cubicBezTo>
                  <a:cubicBezTo>
                    <a:pt x="3501" y="3121"/>
                    <a:pt x="3691" y="3425"/>
                    <a:pt x="3691" y="3653"/>
                  </a:cubicBezTo>
                  <a:cubicBezTo>
                    <a:pt x="3691" y="3729"/>
                    <a:pt x="3691" y="3805"/>
                    <a:pt x="3653" y="3881"/>
                  </a:cubicBezTo>
                  <a:cubicBezTo>
                    <a:pt x="3995" y="4072"/>
                    <a:pt x="4300" y="4300"/>
                    <a:pt x="4642" y="4490"/>
                  </a:cubicBezTo>
                  <a:cubicBezTo>
                    <a:pt x="5137" y="4376"/>
                    <a:pt x="5555" y="4186"/>
                    <a:pt x="5974" y="3996"/>
                  </a:cubicBezTo>
                  <a:cubicBezTo>
                    <a:pt x="5822" y="3805"/>
                    <a:pt x="5631" y="3501"/>
                    <a:pt x="5403" y="3235"/>
                  </a:cubicBezTo>
                  <a:cubicBezTo>
                    <a:pt x="4985" y="2664"/>
                    <a:pt x="4642" y="1903"/>
                    <a:pt x="4452" y="1104"/>
                  </a:cubicBezTo>
                  <a:cubicBezTo>
                    <a:pt x="4414" y="990"/>
                    <a:pt x="4414" y="876"/>
                    <a:pt x="4414" y="762"/>
                  </a:cubicBezTo>
                  <a:cubicBezTo>
                    <a:pt x="3919" y="419"/>
                    <a:pt x="3539" y="115"/>
                    <a:pt x="3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57"/>
            <p:cNvSpPr/>
            <p:nvPr/>
          </p:nvSpPr>
          <p:spPr>
            <a:xfrm>
              <a:off x="7219143" y="1123101"/>
              <a:ext cx="42408" cy="40392"/>
            </a:xfrm>
            <a:custGeom>
              <a:avLst/>
              <a:gdLst/>
              <a:ahLst/>
              <a:cxnLst/>
              <a:rect l="l" t="t" r="r" b="b"/>
              <a:pathLst>
                <a:path w="3197" h="3045" extrusionOk="0">
                  <a:moveTo>
                    <a:pt x="343" y="1"/>
                  </a:moveTo>
                  <a:cubicBezTo>
                    <a:pt x="191" y="229"/>
                    <a:pt x="1" y="685"/>
                    <a:pt x="495" y="1332"/>
                  </a:cubicBezTo>
                  <a:cubicBezTo>
                    <a:pt x="686" y="1599"/>
                    <a:pt x="1256" y="2093"/>
                    <a:pt x="2055" y="2740"/>
                  </a:cubicBezTo>
                  <a:cubicBezTo>
                    <a:pt x="2436" y="2930"/>
                    <a:pt x="2740" y="3044"/>
                    <a:pt x="2740" y="3044"/>
                  </a:cubicBezTo>
                  <a:cubicBezTo>
                    <a:pt x="2740" y="3044"/>
                    <a:pt x="2778" y="3044"/>
                    <a:pt x="2778" y="2968"/>
                  </a:cubicBezTo>
                  <a:lnTo>
                    <a:pt x="3197" y="2854"/>
                  </a:lnTo>
                  <a:cubicBezTo>
                    <a:pt x="1903" y="1941"/>
                    <a:pt x="1485" y="1218"/>
                    <a:pt x="1409" y="1142"/>
                  </a:cubicBezTo>
                  <a:cubicBezTo>
                    <a:pt x="1294" y="1066"/>
                    <a:pt x="1256" y="1028"/>
                    <a:pt x="1142" y="1028"/>
                  </a:cubicBezTo>
                  <a:cubicBezTo>
                    <a:pt x="572" y="762"/>
                    <a:pt x="381" y="305"/>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57"/>
            <p:cNvSpPr/>
            <p:nvPr/>
          </p:nvSpPr>
          <p:spPr>
            <a:xfrm>
              <a:off x="7242861" y="1167008"/>
              <a:ext cx="8596" cy="7084"/>
            </a:xfrm>
            <a:custGeom>
              <a:avLst/>
              <a:gdLst/>
              <a:ahLst/>
              <a:cxnLst/>
              <a:rect l="l" t="t" r="r" b="b"/>
              <a:pathLst>
                <a:path w="648" h="534" extrusionOk="0">
                  <a:moveTo>
                    <a:pt x="1" y="1"/>
                  </a:moveTo>
                  <a:lnTo>
                    <a:pt x="1" y="1"/>
                  </a:lnTo>
                  <a:cubicBezTo>
                    <a:pt x="229" y="191"/>
                    <a:pt x="419" y="381"/>
                    <a:pt x="648" y="533"/>
                  </a:cubicBezTo>
                  <a:cubicBezTo>
                    <a:pt x="610" y="419"/>
                    <a:pt x="610" y="381"/>
                    <a:pt x="610" y="229"/>
                  </a:cubicBezTo>
                  <a:cubicBezTo>
                    <a:pt x="381" y="153"/>
                    <a:pt x="191" y="39"/>
                    <a:pt x="1" y="1"/>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57"/>
            <p:cNvSpPr/>
            <p:nvPr/>
          </p:nvSpPr>
          <p:spPr>
            <a:xfrm>
              <a:off x="7205016" y="1116044"/>
              <a:ext cx="48457" cy="52490"/>
            </a:xfrm>
            <a:custGeom>
              <a:avLst/>
              <a:gdLst/>
              <a:ahLst/>
              <a:cxnLst/>
              <a:rect l="l" t="t" r="r" b="b"/>
              <a:pathLst>
                <a:path w="3653" h="3957" extrusionOk="0">
                  <a:moveTo>
                    <a:pt x="990" y="0"/>
                  </a:moveTo>
                  <a:cubicBezTo>
                    <a:pt x="800" y="76"/>
                    <a:pt x="685" y="190"/>
                    <a:pt x="571" y="266"/>
                  </a:cubicBezTo>
                  <a:cubicBezTo>
                    <a:pt x="571" y="266"/>
                    <a:pt x="115" y="571"/>
                    <a:pt x="39" y="989"/>
                  </a:cubicBezTo>
                  <a:cubicBezTo>
                    <a:pt x="1" y="1294"/>
                    <a:pt x="39" y="1560"/>
                    <a:pt x="267" y="1902"/>
                  </a:cubicBezTo>
                  <a:cubicBezTo>
                    <a:pt x="952" y="2853"/>
                    <a:pt x="2055" y="3386"/>
                    <a:pt x="3463" y="3957"/>
                  </a:cubicBezTo>
                  <a:cubicBezTo>
                    <a:pt x="3463" y="3843"/>
                    <a:pt x="3539" y="3766"/>
                    <a:pt x="3653" y="3690"/>
                  </a:cubicBezTo>
                  <a:cubicBezTo>
                    <a:pt x="3349" y="3614"/>
                    <a:pt x="2397" y="3196"/>
                    <a:pt x="1560" y="2549"/>
                  </a:cubicBezTo>
                  <a:cubicBezTo>
                    <a:pt x="1332" y="2359"/>
                    <a:pt x="1066" y="2169"/>
                    <a:pt x="990" y="1978"/>
                  </a:cubicBezTo>
                  <a:cubicBezTo>
                    <a:pt x="838" y="1750"/>
                    <a:pt x="762" y="1522"/>
                    <a:pt x="762" y="1332"/>
                  </a:cubicBezTo>
                  <a:cubicBezTo>
                    <a:pt x="800" y="799"/>
                    <a:pt x="1256" y="457"/>
                    <a:pt x="1370" y="419"/>
                  </a:cubicBezTo>
                  <a:cubicBezTo>
                    <a:pt x="1370" y="380"/>
                    <a:pt x="1408" y="380"/>
                    <a:pt x="1408" y="380"/>
                  </a:cubicBezTo>
                  <a:lnTo>
                    <a:pt x="1408" y="228"/>
                  </a:lnTo>
                  <a:cubicBezTo>
                    <a:pt x="1218" y="152"/>
                    <a:pt x="1028" y="38"/>
                    <a:pt x="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57"/>
            <p:cNvSpPr/>
            <p:nvPr/>
          </p:nvSpPr>
          <p:spPr>
            <a:xfrm>
              <a:off x="7309982" y="1143291"/>
              <a:ext cx="37368" cy="31305"/>
            </a:xfrm>
            <a:custGeom>
              <a:avLst/>
              <a:gdLst/>
              <a:ahLst/>
              <a:cxnLst/>
              <a:rect l="l" t="t" r="r" b="b"/>
              <a:pathLst>
                <a:path w="2817" h="2360" extrusionOk="0">
                  <a:moveTo>
                    <a:pt x="1" y="0"/>
                  </a:moveTo>
                  <a:cubicBezTo>
                    <a:pt x="115" y="267"/>
                    <a:pt x="267" y="571"/>
                    <a:pt x="381" y="875"/>
                  </a:cubicBezTo>
                  <a:cubicBezTo>
                    <a:pt x="724" y="1598"/>
                    <a:pt x="1104" y="2093"/>
                    <a:pt x="1447" y="2359"/>
                  </a:cubicBezTo>
                  <a:cubicBezTo>
                    <a:pt x="1903" y="2131"/>
                    <a:pt x="2398" y="1903"/>
                    <a:pt x="2816" y="1598"/>
                  </a:cubicBezTo>
                  <a:cubicBezTo>
                    <a:pt x="2245" y="1256"/>
                    <a:pt x="1675" y="952"/>
                    <a:pt x="1256" y="685"/>
                  </a:cubicBezTo>
                  <a:cubicBezTo>
                    <a:pt x="838" y="495"/>
                    <a:pt x="457" y="229"/>
                    <a:pt x="1" y="0"/>
                  </a:cubicBezTo>
                  <a:close/>
                </a:path>
              </a:pathLst>
            </a:custGeom>
            <a:solidFill>
              <a:srgbClr val="4F83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57"/>
            <p:cNvSpPr/>
            <p:nvPr/>
          </p:nvSpPr>
          <p:spPr>
            <a:xfrm>
              <a:off x="7316548" y="1081675"/>
              <a:ext cx="74191" cy="66670"/>
            </a:xfrm>
            <a:custGeom>
              <a:avLst/>
              <a:gdLst/>
              <a:ahLst/>
              <a:cxnLst/>
              <a:rect l="l" t="t" r="r" b="b"/>
              <a:pathLst>
                <a:path w="5593" h="5026" extrusionOk="0">
                  <a:moveTo>
                    <a:pt x="857" y="1"/>
                  </a:moveTo>
                  <a:cubicBezTo>
                    <a:pt x="774" y="1"/>
                    <a:pt x="692" y="2"/>
                    <a:pt x="609" y="4"/>
                  </a:cubicBezTo>
                  <a:cubicBezTo>
                    <a:pt x="191" y="308"/>
                    <a:pt x="0" y="689"/>
                    <a:pt x="38" y="1069"/>
                  </a:cubicBezTo>
                  <a:cubicBezTo>
                    <a:pt x="153" y="2249"/>
                    <a:pt x="2055" y="3770"/>
                    <a:pt x="3957" y="5026"/>
                  </a:cubicBezTo>
                  <a:cubicBezTo>
                    <a:pt x="5022" y="3961"/>
                    <a:pt x="5593" y="2781"/>
                    <a:pt x="5593" y="1488"/>
                  </a:cubicBezTo>
                  <a:cubicBezTo>
                    <a:pt x="5593" y="1298"/>
                    <a:pt x="5593" y="1107"/>
                    <a:pt x="5555" y="917"/>
                  </a:cubicBezTo>
                  <a:cubicBezTo>
                    <a:pt x="3794" y="306"/>
                    <a:pt x="2271"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57"/>
            <p:cNvSpPr/>
            <p:nvPr/>
          </p:nvSpPr>
          <p:spPr>
            <a:xfrm>
              <a:off x="7350361" y="1144299"/>
              <a:ext cx="10612" cy="12124"/>
            </a:xfrm>
            <a:custGeom>
              <a:avLst/>
              <a:gdLst/>
              <a:ahLst/>
              <a:cxnLst/>
              <a:rect l="l" t="t" r="r" b="b"/>
              <a:pathLst>
                <a:path w="800" h="914" extrusionOk="0">
                  <a:moveTo>
                    <a:pt x="0" y="1"/>
                  </a:moveTo>
                  <a:lnTo>
                    <a:pt x="0" y="1"/>
                  </a:lnTo>
                  <a:cubicBezTo>
                    <a:pt x="267" y="305"/>
                    <a:pt x="457" y="609"/>
                    <a:pt x="609" y="914"/>
                  </a:cubicBezTo>
                  <a:cubicBezTo>
                    <a:pt x="685" y="876"/>
                    <a:pt x="761" y="799"/>
                    <a:pt x="799" y="761"/>
                  </a:cubicBezTo>
                  <a:lnTo>
                    <a:pt x="533" y="229"/>
                  </a:lnTo>
                  <a:lnTo>
                    <a:pt x="0" y="1"/>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57"/>
            <p:cNvSpPr/>
            <p:nvPr/>
          </p:nvSpPr>
          <p:spPr>
            <a:xfrm>
              <a:off x="7294847" y="1082736"/>
              <a:ext cx="72175" cy="70663"/>
            </a:xfrm>
            <a:custGeom>
              <a:avLst/>
              <a:gdLst/>
              <a:ahLst/>
              <a:cxnLst/>
              <a:rect l="l" t="t" r="r" b="b"/>
              <a:pathLst>
                <a:path w="5441" h="5327" extrusionOk="0">
                  <a:moveTo>
                    <a:pt x="2017" y="0"/>
                  </a:moveTo>
                  <a:lnTo>
                    <a:pt x="2017" y="0"/>
                  </a:lnTo>
                  <a:cubicBezTo>
                    <a:pt x="1294" y="38"/>
                    <a:pt x="647" y="190"/>
                    <a:pt x="1" y="419"/>
                  </a:cubicBezTo>
                  <a:cubicBezTo>
                    <a:pt x="153" y="495"/>
                    <a:pt x="305" y="647"/>
                    <a:pt x="343" y="685"/>
                  </a:cubicBezTo>
                  <a:cubicBezTo>
                    <a:pt x="876" y="1256"/>
                    <a:pt x="1674" y="2777"/>
                    <a:pt x="1827" y="3044"/>
                  </a:cubicBezTo>
                  <a:cubicBezTo>
                    <a:pt x="2017" y="3044"/>
                    <a:pt x="2740" y="3082"/>
                    <a:pt x="3386" y="3690"/>
                  </a:cubicBezTo>
                  <a:cubicBezTo>
                    <a:pt x="3539" y="3843"/>
                    <a:pt x="3767" y="4071"/>
                    <a:pt x="3995" y="4375"/>
                  </a:cubicBezTo>
                  <a:lnTo>
                    <a:pt x="4870" y="4794"/>
                  </a:lnTo>
                  <a:lnTo>
                    <a:pt x="5136" y="5326"/>
                  </a:lnTo>
                  <a:lnTo>
                    <a:pt x="5441" y="5022"/>
                  </a:lnTo>
                  <a:cubicBezTo>
                    <a:pt x="3501" y="3805"/>
                    <a:pt x="1598" y="2283"/>
                    <a:pt x="1522" y="1027"/>
                  </a:cubicBezTo>
                  <a:cubicBezTo>
                    <a:pt x="1522" y="647"/>
                    <a:pt x="1674" y="266"/>
                    <a:pt x="2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57"/>
            <p:cNvSpPr/>
            <p:nvPr/>
          </p:nvSpPr>
          <p:spPr>
            <a:xfrm>
              <a:off x="7102570" y="1088082"/>
              <a:ext cx="14140" cy="7787"/>
            </a:xfrm>
            <a:custGeom>
              <a:avLst/>
              <a:gdLst/>
              <a:ahLst/>
              <a:cxnLst/>
              <a:rect l="l" t="t" r="r" b="b"/>
              <a:pathLst>
                <a:path w="1066" h="587" extrusionOk="0">
                  <a:moveTo>
                    <a:pt x="474" y="1"/>
                  </a:moveTo>
                  <a:cubicBezTo>
                    <a:pt x="355" y="1"/>
                    <a:pt x="238" y="19"/>
                    <a:pt x="153" y="54"/>
                  </a:cubicBezTo>
                  <a:cubicBezTo>
                    <a:pt x="39" y="92"/>
                    <a:pt x="1" y="206"/>
                    <a:pt x="1" y="244"/>
                  </a:cubicBezTo>
                  <a:cubicBezTo>
                    <a:pt x="1" y="358"/>
                    <a:pt x="39" y="434"/>
                    <a:pt x="191" y="472"/>
                  </a:cubicBezTo>
                  <a:cubicBezTo>
                    <a:pt x="305" y="548"/>
                    <a:pt x="419" y="586"/>
                    <a:pt x="571" y="586"/>
                  </a:cubicBezTo>
                  <a:cubicBezTo>
                    <a:pt x="685" y="586"/>
                    <a:pt x="800" y="586"/>
                    <a:pt x="876" y="548"/>
                  </a:cubicBezTo>
                  <a:cubicBezTo>
                    <a:pt x="952" y="472"/>
                    <a:pt x="990" y="396"/>
                    <a:pt x="990" y="358"/>
                  </a:cubicBezTo>
                  <a:cubicBezTo>
                    <a:pt x="1066" y="244"/>
                    <a:pt x="952" y="168"/>
                    <a:pt x="876" y="92"/>
                  </a:cubicBezTo>
                  <a:cubicBezTo>
                    <a:pt x="771" y="29"/>
                    <a:pt x="620" y="1"/>
                    <a:pt x="474"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57"/>
            <p:cNvSpPr/>
            <p:nvPr/>
          </p:nvSpPr>
          <p:spPr>
            <a:xfrm>
              <a:off x="7140416" y="1066513"/>
              <a:ext cx="14154" cy="7654"/>
            </a:xfrm>
            <a:custGeom>
              <a:avLst/>
              <a:gdLst/>
              <a:ahLst/>
              <a:cxnLst/>
              <a:rect l="l" t="t" r="r" b="b"/>
              <a:pathLst>
                <a:path w="1067" h="577" extrusionOk="0">
                  <a:moveTo>
                    <a:pt x="486" y="0"/>
                  </a:moveTo>
                  <a:cubicBezTo>
                    <a:pt x="363" y="0"/>
                    <a:pt x="241" y="29"/>
                    <a:pt x="153" y="82"/>
                  </a:cubicBezTo>
                  <a:cubicBezTo>
                    <a:pt x="39" y="120"/>
                    <a:pt x="1" y="196"/>
                    <a:pt x="1" y="272"/>
                  </a:cubicBezTo>
                  <a:cubicBezTo>
                    <a:pt x="39" y="348"/>
                    <a:pt x="115" y="462"/>
                    <a:pt x="229" y="500"/>
                  </a:cubicBezTo>
                  <a:cubicBezTo>
                    <a:pt x="343" y="538"/>
                    <a:pt x="496" y="576"/>
                    <a:pt x="610" y="576"/>
                  </a:cubicBezTo>
                  <a:cubicBezTo>
                    <a:pt x="724" y="576"/>
                    <a:pt x="876" y="576"/>
                    <a:pt x="914" y="538"/>
                  </a:cubicBezTo>
                  <a:cubicBezTo>
                    <a:pt x="990" y="500"/>
                    <a:pt x="1066" y="386"/>
                    <a:pt x="1066" y="348"/>
                  </a:cubicBezTo>
                  <a:cubicBezTo>
                    <a:pt x="1066" y="272"/>
                    <a:pt x="990" y="158"/>
                    <a:pt x="876" y="120"/>
                  </a:cubicBezTo>
                  <a:cubicBezTo>
                    <a:pt x="774" y="38"/>
                    <a:pt x="628" y="0"/>
                    <a:pt x="48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57"/>
            <p:cNvSpPr/>
            <p:nvPr/>
          </p:nvSpPr>
          <p:spPr>
            <a:xfrm>
              <a:off x="7125784" y="1081210"/>
              <a:ext cx="44424" cy="24248"/>
            </a:xfrm>
            <a:custGeom>
              <a:avLst/>
              <a:gdLst/>
              <a:ahLst/>
              <a:cxnLst/>
              <a:rect l="l" t="t" r="r" b="b"/>
              <a:pathLst>
                <a:path w="3349" h="1828" extrusionOk="0">
                  <a:moveTo>
                    <a:pt x="153" y="1"/>
                  </a:moveTo>
                  <a:cubicBezTo>
                    <a:pt x="115" y="1"/>
                    <a:pt x="115" y="1"/>
                    <a:pt x="39" y="39"/>
                  </a:cubicBezTo>
                  <a:cubicBezTo>
                    <a:pt x="39" y="115"/>
                    <a:pt x="1" y="115"/>
                    <a:pt x="1" y="153"/>
                  </a:cubicBezTo>
                  <a:cubicBezTo>
                    <a:pt x="1" y="191"/>
                    <a:pt x="1" y="191"/>
                    <a:pt x="39" y="229"/>
                  </a:cubicBezTo>
                  <a:cubicBezTo>
                    <a:pt x="39" y="229"/>
                    <a:pt x="1484" y="1333"/>
                    <a:pt x="2055" y="1675"/>
                  </a:cubicBezTo>
                  <a:cubicBezTo>
                    <a:pt x="2245" y="1751"/>
                    <a:pt x="2436" y="1827"/>
                    <a:pt x="2626" y="1827"/>
                  </a:cubicBezTo>
                  <a:cubicBezTo>
                    <a:pt x="2816" y="1827"/>
                    <a:pt x="3006" y="1751"/>
                    <a:pt x="3158" y="1675"/>
                  </a:cubicBezTo>
                  <a:cubicBezTo>
                    <a:pt x="3273" y="1523"/>
                    <a:pt x="3349" y="1333"/>
                    <a:pt x="3273" y="1142"/>
                  </a:cubicBezTo>
                  <a:lnTo>
                    <a:pt x="3273" y="1142"/>
                  </a:lnTo>
                  <a:cubicBezTo>
                    <a:pt x="3298" y="1155"/>
                    <a:pt x="3311" y="1159"/>
                    <a:pt x="3316" y="1159"/>
                  </a:cubicBezTo>
                  <a:cubicBezTo>
                    <a:pt x="3327" y="1159"/>
                    <a:pt x="3311" y="1142"/>
                    <a:pt x="3311" y="1142"/>
                  </a:cubicBezTo>
                  <a:lnTo>
                    <a:pt x="3196" y="1142"/>
                  </a:lnTo>
                  <a:cubicBezTo>
                    <a:pt x="3158" y="1180"/>
                    <a:pt x="3120" y="1256"/>
                    <a:pt x="3120" y="1294"/>
                  </a:cubicBezTo>
                  <a:cubicBezTo>
                    <a:pt x="3158" y="1371"/>
                    <a:pt x="3120" y="1485"/>
                    <a:pt x="3044" y="1523"/>
                  </a:cubicBezTo>
                  <a:cubicBezTo>
                    <a:pt x="2990" y="1595"/>
                    <a:pt x="2886" y="1633"/>
                    <a:pt x="2754" y="1633"/>
                  </a:cubicBezTo>
                  <a:cubicBezTo>
                    <a:pt x="2607" y="1633"/>
                    <a:pt x="2426" y="1585"/>
                    <a:pt x="2245" y="1485"/>
                  </a:cubicBezTo>
                  <a:cubicBezTo>
                    <a:pt x="1713" y="1142"/>
                    <a:pt x="419" y="191"/>
                    <a:pt x="229" y="39"/>
                  </a:cubicBezTo>
                  <a:cubicBezTo>
                    <a:pt x="191" y="39"/>
                    <a:pt x="191" y="1"/>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57"/>
            <p:cNvSpPr/>
            <p:nvPr/>
          </p:nvSpPr>
          <p:spPr>
            <a:xfrm>
              <a:off x="7171204" y="1101400"/>
              <a:ext cx="21715" cy="13132"/>
            </a:xfrm>
            <a:custGeom>
              <a:avLst/>
              <a:gdLst/>
              <a:ahLst/>
              <a:cxnLst/>
              <a:rect l="l" t="t" r="r" b="b"/>
              <a:pathLst>
                <a:path w="1637" h="990" extrusionOk="0">
                  <a:moveTo>
                    <a:pt x="1408" y="1"/>
                  </a:moveTo>
                  <a:cubicBezTo>
                    <a:pt x="1332" y="1"/>
                    <a:pt x="1332" y="39"/>
                    <a:pt x="1332" y="115"/>
                  </a:cubicBezTo>
                  <a:cubicBezTo>
                    <a:pt x="1218" y="609"/>
                    <a:pt x="191" y="762"/>
                    <a:pt x="153" y="762"/>
                  </a:cubicBezTo>
                  <a:cubicBezTo>
                    <a:pt x="115" y="762"/>
                    <a:pt x="1" y="800"/>
                    <a:pt x="39" y="914"/>
                  </a:cubicBezTo>
                  <a:cubicBezTo>
                    <a:pt x="39" y="952"/>
                    <a:pt x="115" y="990"/>
                    <a:pt x="191" y="990"/>
                  </a:cubicBezTo>
                  <a:cubicBezTo>
                    <a:pt x="343" y="990"/>
                    <a:pt x="1446" y="876"/>
                    <a:pt x="1637" y="153"/>
                  </a:cubicBezTo>
                  <a:lnTo>
                    <a:pt x="1637" y="39"/>
                  </a:lnTo>
                  <a:cubicBezTo>
                    <a:pt x="1599" y="39"/>
                    <a:pt x="1522" y="39"/>
                    <a:pt x="1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57"/>
            <p:cNvSpPr/>
            <p:nvPr/>
          </p:nvSpPr>
          <p:spPr>
            <a:xfrm>
              <a:off x="7080869" y="1075666"/>
              <a:ext cx="23731" cy="17178"/>
            </a:xfrm>
            <a:custGeom>
              <a:avLst/>
              <a:gdLst/>
              <a:ahLst/>
              <a:cxnLst/>
              <a:rect l="l" t="t" r="r" b="b"/>
              <a:pathLst>
                <a:path w="1789" h="1295" extrusionOk="0">
                  <a:moveTo>
                    <a:pt x="1637" y="1"/>
                  </a:moveTo>
                  <a:cubicBezTo>
                    <a:pt x="876" y="39"/>
                    <a:pt x="381" y="229"/>
                    <a:pt x="191" y="571"/>
                  </a:cubicBezTo>
                  <a:cubicBezTo>
                    <a:pt x="1" y="837"/>
                    <a:pt x="115" y="1142"/>
                    <a:pt x="153" y="1180"/>
                  </a:cubicBezTo>
                  <a:cubicBezTo>
                    <a:pt x="153" y="1218"/>
                    <a:pt x="191" y="1294"/>
                    <a:pt x="267" y="1294"/>
                  </a:cubicBezTo>
                  <a:lnTo>
                    <a:pt x="305" y="1294"/>
                  </a:lnTo>
                  <a:cubicBezTo>
                    <a:pt x="343" y="1294"/>
                    <a:pt x="343" y="1218"/>
                    <a:pt x="343" y="1218"/>
                  </a:cubicBezTo>
                  <a:lnTo>
                    <a:pt x="343" y="1142"/>
                  </a:lnTo>
                  <a:cubicBezTo>
                    <a:pt x="343" y="1142"/>
                    <a:pt x="305" y="952"/>
                    <a:pt x="419" y="761"/>
                  </a:cubicBezTo>
                  <a:cubicBezTo>
                    <a:pt x="495" y="571"/>
                    <a:pt x="838" y="381"/>
                    <a:pt x="1637" y="343"/>
                  </a:cubicBezTo>
                  <a:cubicBezTo>
                    <a:pt x="1675" y="343"/>
                    <a:pt x="1675" y="343"/>
                    <a:pt x="1751" y="267"/>
                  </a:cubicBezTo>
                  <a:cubicBezTo>
                    <a:pt x="1751" y="229"/>
                    <a:pt x="1789" y="191"/>
                    <a:pt x="1789" y="153"/>
                  </a:cubicBezTo>
                  <a:cubicBezTo>
                    <a:pt x="1789" y="77"/>
                    <a:pt x="1789" y="39"/>
                    <a:pt x="1751" y="39"/>
                  </a:cubicBezTo>
                  <a:cubicBezTo>
                    <a:pt x="1675" y="39"/>
                    <a:pt x="1675" y="1"/>
                    <a:pt x="1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57"/>
            <p:cNvSpPr/>
            <p:nvPr/>
          </p:nvSpPr>
          <p:spPr>
            <a:xfrm>
              <a:off x="7306958" y="1128951"/>
              <a:ext cx="48457" cy="48165"/>
            </a:xfrm>
            <a:custGeom>
              <a:avLst/>
              <a:gdLst/>
              <a:ahLst/>
              <a:cxnLst/>
              <a:rect l="l" t="t" r="r" b="b"/>
              <a:pathLst>
                <a:path w="3653" h="3631" extrusionOk="0">
                  <a:moveTo>
                    <a:pt x="933" y="0"/>
                  </a:moveTo>
                  <a:cubicBezTo>
                    <a:pt x="864" y="0"/>
                    <a:pt x="794" y="5"/>
                    <a:pt x="723" y="16"/>
                  </a:cubicBezTo>
                  <a:cubicBezTo>
                    <a:pt x="381" y="54"/>
                    <a:pt x="191" y="168"/>
                    <a:pt x="115" y="359"/>
                  </a:cubicBezTo>
                  <a:cubicBezTo>
                    <a:pt x="1" y="511"/>
                    <a:pt x="1" y="701"/>
                    <a:pt x="39" y="967"/>
                  </a:cubicBezTo>
                  <a:cubicBezTo>
                    <a:pt x="115" y="1234"/>
                    <a:pt x="229" y="1652"/>
                    <a:pt x="495" y="2071"/>
                  </a:cubicBezTo>
                  <a:cubicBezTo>
                    <a:pt x="761" y="2679"/>
                    <a:pt x="1104" y="3212"/>
                    <a:pt x="1522" y="3592"/>
                  </a:cubicBezTo>
                  <a:lnTo>
                    <a:pt x="1560" y="3630"/>
                  </a:lnTo>
                  <a:lnTo>
                    <a:pt x="1636" y="3630"/>
                  </a:lnTo>
                  <a:cubicBezTo>
                    <a:pt x="1675" y="3630"/>
                    <a:pt x="1713" y="3592"/>
                    <a:pt x="1751" y="3592"/>
                  </a:cubicBezTo>
                  <a:lnTo>
                    <a:pt x="1827" y="3554"/>
                  </a:lnTo>
                  <a:lnTo>
                    <a:pt x="1751" y="3478"/>
                  </a:lnTo>
                  <a:cubicBezTo>
                    <a:pt x="1332" y="3098"/>
                    <a:pt x="990" y="2641"/>
                    <a:pt x="723" y="2033"/>
                  </a:cubicBezTo>
                  <a:cubicBezTo>
                    <a:pt x="609" y="1766"/>
                    <a:pt x="495" y="1500"/>
                    <a:pt x="381" y="1272"/>
                  </a:cubicBezTo>
                  <a:lnTo>
                    <a:pt x="381" y="1272"/>
                  </a:lnTo>
                  <a:cubicBezTo>
                    <a:pt x="761" y="1500"/>
                    <a:pt x="1142" y="1728"/>
                    <a:pt x="1484" y="1918"/>
                  </a:cubicBezTo>
                  <a:cubicBezTo>
                    <a:pt x="1941" y="2223"/>
                    <a:pt x="2511" y="2489"/>
                    <a:pt x="3044" y="2831"/>
                  </a:cubicBezTo>
                  <a:lnTo>
                    <a:pt x="3082" y="2831"/>
                  </a:lnTo>
                  <a:lnTo>
                    <a:pt x="3196" y="2793"/>
                  </a:lnTo>
                  <a:cubicBezTo>
                    <a:pt x="3234" y="2793"/>
                    <a:pt x="3234" y="2717"/>
                    <a:pt x="3272" y="2717"/>
                  </a:cubicBezTo>
                  <a:lnTo>
                    <a:pt x="3387" y="2679"/>
                  </a:lnTo>
                  <a:lnTo>
                    <a:pt x="3272" y="2641"/>
                  </a:lnTo>
                  <a:cubicBezTo>
                    <a:pt x="2702" y="2299"/>
                    <a:pt x="2093" y="1956"/>
                    <a:pt x="1636" y="1690"/>
                  </a:cubicBezTo>
                  <a:cubicBezTo>
                    <a:pt x="1180" y="1462"/>
                    <a:pt x="761" y="1158"/>
                    <a:pt x="343" y="891"/>
                  </a:cubicBezTo>
                  <a:cubicBezTo>
                    <a:pt x="305" y="739"/>
                    <a:pt x="343" y="587"/>
                    <a:pt x="381" y="511"/>
                  </a:cubicBezTo>
                  <a:cubicBezTo>
                    <a:pt x="419" y="359"/>
                    <a:pt x="571" y="321"/>
                    <a:pt x="800" y="244"/>
                  </a:cubicBezTo>
                  <a:cubicBezTo>
                    <a:pt x="837" y="241"/>
                    <a:pt x="874" y="240"/>
                    <a:pt x="910" y="240"/>
                  </a:cubicBezTo>
                  <a:cubicBezTo>
                    <a:pt x="1729" y="240"/>
                    <a:pt x="2344" y="1038"/>
                    <a:pt x="2854" y="1766"/>
                  </a:cubicBezTo>
                  <a:cubicBezTo>
                    <a:pt x="3006" y="2033"/>
                    <a:pt x="3158" y="2223"/>
                    <a:pt x="3272" y="2413"/>
                  </a:cubicBezTo>
                  <a:lnTo>
                    <a:pt x="3425" y="2603"/>
                  </a:lnTo>
                  <a:lnTo>
                    <a:pt x="3463" y="2527"/>
                  </a:lnTo>
                  <a:cubicBezTo>
                    <a:pt x="3539" y="2489"/>
                    <a:pt x="3577" y="2489"/>
                    <a:pt x="3615" y="2451"/>
                  </a:cubicBezTo>
                  <a:lnTo>
                    <a:pt x="3653" y="2413"/>
                  </a:lnTo>
                  <a:lnTo>
                    <a:pt x="3463" y="2337"/>
                  </a:lnTo>
                  <a:cubicBezTo>
                    <a:pt x="3463" y="2299"/>
                    <a:pt x="3425" y="2299"/>
                    <a:pt x="3425" y="2261"/>
                  </a:cubicBezTo>
                  <a:cubicBezTo>
                    <a:pt x="3272" y="2071"/>
                    <a:pt x="3158" y="1880"/>
                    <a:pt x="3006" y="1652"/>
                  </a:cubicBezTo>
                  <a:cubicBezTo>
                    <a:pt x="2512" y="875"/>
                    <a:pt x="1821" y="0"/>
                    <a:pt x="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57"/>
            <p:cNvSpPr/>
            <p:nvPr/>
          </p:nvSpPr>
          <p:spPr>
            <a:xfrm>
              <a:off x="7002141" y="992773"/>
              <a:ext cx="389606" cy="203021"/>
            </a:xfrm>
            <a:custGeom>
              <a:avLst/>
              <a:gdLst/>
              <a:ahLst/>
              <a:cxnLst/>
              <a:rect l="l" t="t" r="r" b="b"/>
              <a:pathLst>
                <a:path w="29371" h="15305" extrusionOk="0">
                  <a:moveTo>
                    <a:pt x="9208" y="239"/>
                  </a:moveTo>
                  <a:cubicBezTo>
                    <a:pt x="10577" y="239"/>
                    <a:pt x="11947" y="467"/>
                    <a:pt x="13240" y="847"/>
                  </a:cubicBezTo>
                  <a:cubicBezTo>
                    <a:pt x="15142" y="1494"/>
                    <a:pt x="16512" y="2521"/>
                    <a:pt x="17311" y="3815"/>
                  </a:cubicBezTo>
                  <a:cubicBezTo>
                    <a:pt x="17691" y="4423"/>
                    <a:pt x="17691" y="4994"/>
                    <a:pt x="17691" y="5489"/>
                  </a:cubicBezTo>
                  <a:cubicBezTo>
                    <a:pt x="17691" y="5755"/>
                    <a:pt x="17691" y="6097"/>
                    <a:pt x="17844" y="6326"/>
                  </a:cubicBezTo>
                  <a:cubicBezTo>
                    <a:pt x="17273" y="6097"/>
                    <a:pt x="16664" y="5869"/>
                    <a:pt x="16284" y="5717"/>
                  </a:cubicBezTo>
                  <a:lnTo>
                    <a:pt x="16132" y="5679"/>
                  </a:lnTo>
                  <a:cubicBezTo>
                    <a:pt x="16284" y="5565"/>
                    <a:pt x="16360" y="5413"/>
                    <a:pt x="16360" y="5222"/>
                  </a:cubicBezTo>
                  <a:cubicBezTo>
                    <a:pt x="16360" y="4614"/>
                    <a:pt x="15865" y="3891"/>
                    <a:pt x="14534" y="3586"/>
                  </a:cubicBezTo>
                  <a:cubicBezTo>
                    <a:pt x="14338" y="3531"/>
                    <a:pt x="14148" y="3505"/>
                    <a:pt x="13970" y="3505"/>
                  </a:cubicBezTo>
                  <a:cubicBezTo>
                    <a:pt x="13664" y="3505"/>
                    <a:pt x="13395" y="3580"/>
                    <a:pt x="13202" y="3701"/>
                  </a:cubicBezTo>
                  <a:cubicBezTo>
                    <a:pt x="12860" y="3967"/>
                    <a:pt x="12708" y="4271"/>
                    <a:pt x="12670" y="4423"/>
                  </a:cubicBezTo>
                  <a:cubicBezTo>
                    <a:pt x="11663" y="4848"/>
                    <a:pt x="9552" y="5471"/>
                    <a:pt x="7542" y="5471"/>
                  </a:cubicBezTo>
                  <a:cubicBezTo>
                    <a:pt x="6134" y="5471"/>
                    <a:pt x="4775" y="5165"/>
                    <a:pt x="3881" y="4271"/>
                  </a:cubicBezTo>
                  <a:lnTo>
                    <a:pt x="3767" y="4195"/>
                  </a:lnTo>
                  <a:lnTo>
                    <a:pt x="3767" y="4385"/>
                  </a:lnTo>
                  <a:cubicBezTo>
                    <a:pt x="3425" y="4728"/>
                    <a:pt x="3311" y="5070"/>
                    <a:pt x="3349" y="5451"/>
                  </a:cubicBezTo>
                  <a:cubicBezTo>
                    <a:pt x="3425" y="6288"/>
                    <a:pt x="4490" y="7048"/>
                    <a:pt x="5099" y="7429"/>
                  </a:cubicBezTo>
                  <a:cubicBezTo>
                    <a:pt x="4376" y="7391"/>
                    <a:pt x="3006" y="7239"/>
                    <a:pt x="1865" y="6630"/>
                  </a:cubicBezTo>
                  <a:cubicBezTo>
                    <a:pt x="1637" y="6516"/>
                    <a:pt x="1447" y="6402"/>
                    <a:pt x="1294" y="6288"/>
                  </a:cubicBezTo>
                  <a:cubicBezTo>
                    <a:pt x="533" y="5717"/>
                    <a:pt x="191" y="5184"/>
                    <a:pt x="381" y="4690"/>
                  </a:cubicBezTo>
                  <a:cubicBezTo>
                    <a:pt x="533" y="4005"/>
                    <a:pt x="1523" y="3548"/>
                    <a:pt x="2664" y="3472"/>
                  </a:cubicBezTo>
                  <a:lnTo>
                    <a:pt x="2854" y="3472"/>
                  </a:lnTo>
                  <a:lnTo>
                    <a:pt x="2778" y="3282"/>
                  </a:lnTo>
                  <a:cubicBezTo>
                    <a:pt x="2626" y="3016"/>
                    <a:pt x="2626" y="2673"/>
                    <a:pt x="2778" y="2369"/>
                  </a:cubicBezTo>
                  <a:cubicBezTo>
                    <a:pt x="3311" y="1418"/>
                    <a:pt x="5251" y="619"/>
                    <a:pt x="7762" y="353"/>
                  </a:cubicBezTo>
                  <a:cubicBezTo>
                    <a:pt x="8256" y="277"/>
                    <a:pt x="8713" y="239"/>
                    <a:pt x="9208" y="239"/>
                  </a:cubicBezTo>
                  <a:close/>
                  <a:moveTo>
                    <a:pt x="21610" y="7733"/>
                  </a:moveTo>
                  <a:lnTo>
                    <a:pt x="21610" y="7733"/>
                  </a:lnTo>
                  <a:cubicBezTo>
                    <a:pt x="21800" y="7847"/>
                    <a:pt x="21952" y="8038"/>
                    <a:pt x="22067" y="8304"/>
                  </a:cubicBezTo>
                  <a:cubicBezTo>
                    <a:pt x="22333" y="8684"/>
                    <a:pt x="22561" y="9065"/>
                    <a:pt x="22751" y="9369"/>
                  </a:cubicBezTo>
                  <a:lnTo>
                    <a:pt x="21610" y="8798"/>
                  </a:lnTo>
                  <a:cubicBezTo>
                    <a:pt x="21648" y="8380"/>
                    <a:pt x="21648" y="8000"/>
                    <a:pt x="21610" y="7733"/>
                  </a:cubicBezTo>
                  <a:close/>
                  <a:moveTo>
                    <a:pt x="23969" y="6592"/>
                  </a:moveTo>
                  <a:cubicBezTo>
                    <a:pt x="23702" y="6858"/>
                    <a:pt x="23588" y="7201"/>
                    <a:pt x="23588" y="7581"/>
                  </a:cubicBezTo>
                  <a:cubicBezTo>
                    <a:pt x="23634" y="8238"/>
                    <a:pt x="24125" y="8977"/>
                    <a:pt x="25053" y="9812"/>
                  </a:cubicBezTo>
                  <a:lnTo>
                    <a:pt x="25053" y="9812"/>
                  </a:lnTo>
                  <a:cubicBezTo>
                    <a:pt x="24613" y="9578"/>
                    <a:pt x="24206" y="9521"/>
                    <a:pt x="24045" y="9521"/>
                  </a:cubicBezTo>
                  <a:cubicBezTo>
                    <a:pt x="23855" y="9179"/>
                    <a:pt x="23132" y="7771"/>
                    <a:pt x="22561" y="7201"/>
                  </a:cubicBezTo>
                  <a:cubicBezTo>
                    <a:pt x="22523" y="7163"/>
                    <a:pt x="22409" y="7048"/>
                    <a:pt x="22257" y="6972"/>
                  </a:cubicBezTo>
                  <a:cubicBezTo>
                    <a:pt x="22789" y="6782"/>
                    <a:pt x="23360" y="6630"/>
                    <a:pt x="23969" y="6592"/>
                  </a:cubicBezTo>
                  <a:close/>
                  <a:moveTo>
                    <a:pt x="14026" y="3865"/>
                  </a:moveTo>
                  <a:cubicBezTo>
                    <a:pt x="14179" y="3865"/>
                    <a:pt x="14348" y="3886"/>
                    <a:pt x="14534" y="3929"/>
                  </a:cubicBezTo>
                  <a:cubicBezTo>
                    <a:pt x="15713" y="4195"/>
                    <a:pt x="16132" y="4804"/>
                    <a:pt x="16170" y="5336"/>
                  </a:cubicBezTo>
                  <a:cubicBezTo>
                    <a:pt x="16170" y="5565"/>
                    <a:pt x="15865" y="5641"/>
                    <a:pt x="15789" y="5641"/>
                  </a:cubicBezTo>
                  <a:lnTo>
                    <a:pt x="15371" y="5717"/>
                  </a:lnTo>
                  <a:lnTo>
                    <a:pt x="15789" y="5869"/>
                  </a:lnTo>
                  <a:cubicBezTo>
                    <a:pt x="15789" y="5869"/>
                    <a:pt x="17121" y="6402"/>
                    <a:pt x="18186" y="6820"/>
                  </a:cubicBezTo>
                  <a:cubicBezTo>
                    <a:pt x="18376" y="6896"/>
                    <a:pt x="18604" y="6972"/>
                    <a:pt x="18757" y="7048"/>
                  </a:cubicBezTo>
                  <a:cubicBezTo>
                    <a:pt x="18909" y="7086"/>
                    <a:pt x="19023" y="7163"/>
                    <a:pt x="19137" y="7201"/>
                  </a:cubicBezTo>
                  <a:cubicBezTo>
                    <a:pt x="18376" y="8380"/>
                    <a:pt x="18604" y="9445"/>
                    <a:pt x="18795" y="9940"/>
                  </a:cubicBezTo>
                  <a:lnTo>
                    <a:pt x="16702" y="9331"/>
                  </a:lnTo>
                  <a:cubicBezTo>
                    <a:pt x="16550" y="9255"/>
                    <a:pt x="16436" y="9179"/>
                    <a:pt x="16322" y="9141"/>
                  </a:cubicBezTo>
                  <a:cubicBezTo>
                    <a:pt x="16512" y="8913"/>
                    <a:pt x="16626" y="8570"/>
                    <a:pt x="16626" y="8228"/>
                  </a:cubicBezTo>
                  <a:cubicBezTo>
                    <a:pt x="16626" y="8190"/>
                    <a:pt x="16626" y="8190"/>
                    <a:pt x="16550" y="8152"/>
                  </a:cubicBezTo>
                  <a:cubicBezTo>
                    <a:pt x="16550" y="8114"/>
                    <a:pt x="16512" y="8114"/>
                    <a:pt x="16474" y="8114"/>
                  </a:cubicBezTo>
                  <a:cubicBezTo>
                    <a:pt x="16436" y="8114"/>
                    <a:pt x="16436" y="8114"/>
                    <a:pt x="16360" y="8152"/>
                  </a:cubicBezTo>
                  <a:cubicBezTo>
                    <a:pt x="16322" y="8152"/>
                    <a:pt x="16322" y="8190"/>
                    <a:pt x="16322" y="8228"/>
                  </a:cubicBezTo>
                  <a:cubicBezTo>
                    <a:pt x="16284" y="8913"/>
                    <a:pt x="15903" y="9331"/>
                    <a:pt x="15219" y="9635"/>
                  </a:cubicBezTo>
                  <a:cubicBezTo>
                    <a:pt x="14681" y="9863"/>
                    <a:pt x="14001" y="9972"/>
                    <a:pt x="13228" y="9972"/>
                  </a:cubicBezTo>
                  <a:cubicBezTo>
                    <a:pt x="11154" y="9972"/>
                    <a:pt x="8413" y="9185"/>
                    <a:pt x="5974" y="7771"/>
                  </a:cubicBezTo>
                  <a:cubicBezTo>
                    <a:pt x="5898" y="7771"/>
                    <a:pt x="5898" y="7733"/>
                    <a:pt x="5860" y="7733"/>
                  </a:cubicBezTo>
                  <a:lnTo>
                    <a:pt x="5898" y="7733"/>
                  </a:lnTo>
                  <a:lnTo>
                    <a:pt x="5631" y="7467"/>
                  </a:lnTo>
                  <a:cubicBezTo>
                    <a:pt x="5631" y="7467"/>
                    <a:pt x="3729" y="6440"/>
                    <a:pt x="3577" y="5451"/>
                  </a:cubicBezTo>
                  <a:cubicBezTo>
                    <a:pt x="3539" y="5146"/>
                    <a:pt x="3615" y="4918"/>
                    <a:pt x="3881" y="4690"/>
                  </a:cubicBezTo>
                  <a:cubicBezTo>
                    <a:pt x="4830" y="5562"/>
                    <a:pt x="6196" y="5861"/>
                    <a:pt x="7603" y="5861"/>
                  </a:cubicBezTo>
                  <a:cubicBezTo>
                    <a:pt x="9694" y="5861"/>
                    <a:pt x="11874" y="5198"/>
                    <a:pt x="12898" y="4766"/>
                  </a:cubicBezTo>
                  <a:lnTo>
                    <a:pt x="12936" y="4728"/>
                  </a:lnTo>
                  <a:lnTo>
                    <a:pt x="12936" y="4690"/>
                  </a:lnTo>
                  <a:cubicBezTo>
                    <a:pt x="12936" y="4690"/>
                    <a:pt x="13050" y="4233"/>
                    <a:pt x="13392" y="4043"/>
                  </a:cubicBezTo>
                  <a:cubicBezTo>
                    <a:pt x="13559" y="3924"/>
                    <a:pt x="13770" y="3865"/>
                    <a:pt x="14026" y="3865"/>
                  </a:cubicBezTo>
                  <a:close/>
                  <a:moveTo>
                    <a:pt x="19628" y="7275"/>
                  </a:moveTo>
                  <a:cubicBezTo>
                    <a:pt x="19916" y="7275"/>
                    <a:pt x="20496" y="7301"/>
                    <a:pt x="21306" y="7581"/>
                  </a:cubicBezTo>
                  <a:cubicBezTo>
                    <a:pt x="21420" y="7809"/>
                    <a:pt x="21420" y="8228"/>
                    <a:pt x="21382" y="8798"/>
                  </a:cubicBezTo>
                  <a:lnTo>
                    <a:pt x="21382" y="8913"/>
                  </a:lnTo>
                  <a:cubicBezTo>
                    <a:pt x="21306" y="9179"/>
                    <a:pt x="21268" y="9483"/>
                    <a:pt x="21230" y="9826"/>
                  </a:cubicBezTo>
                  <a:lnTo>
                    <a:pt x="21230" y="9864"/>
                  </a:lnTo>
                  <a:cubicBezTo>
                    <a:pt x="21191" y="10130"/>
                    <a:pt x="21115" y="10396"/>
                    <a:pt x="21077" y="10472"/>
                  </a:cubicBezTo>
                  <a:lnTo>
                    <a:pt x="19175" y="10054"/>
                  </a:lnTo>
                  <a:cubicBezTo>
                    <a:pt x="19023" y="9750"/>
                    <a:pt x="18566" y="8570"/>
                    <a:pt x="19480" y="7277"/>
                  </a:cubicBezTo>
                  <a:cubicBezTo>
                    <a:pt x="19514" y="7277"/>
                    <a:pt x="19564" y="7275"/>
                    <a:pt x="19628" y="7275"/>
                  </a:cubicBezTo>
                  <a:close/>
                  <a:moveTo>
                    <a:pt x="21572" y="9103"/>
                  </a:moveTo>
                  <a:lnTo>
                    <a:pt x="22903" y="9750"/>
                  </a:lnTo>
                  <a:cubicBezTo>
                    <a:pt x="22942" y="9864"/>
                    <a:pt x="22942" y="9902"/>
                    <a:pt x="22980" y="9940"/>
                  </a:cubicBezTo>
                  <a:cubicBezTo>
                    <a:pt x="22827" y="10016"/>
                    <a:pt x="22599" y="10130"/>
                    <a:pt x="22447" y="10320"/>
                  </a:cubicBezTo>
                  <a:cubicBezTo>
                    <a:pt x="22409" y="10396"/>
                    <a:pt x="22409" y="10434"/>
                    <a:pt x="22409" y="10472"/>
                  </a:cubicBezTo>
                  <a:cubicBezTo>
                    <a:pt x="21952" y="10206"/>
                    <a:pt x="21610" y="9940"/>
                    <a:pt x="21458" y="9826"/>
                  </a:cubicBezTo>
                  <a:cubicBezTo>
                    <a:pt x="21496" y="9559"/>
                    <a:pt x="21572" y="9331"/>
                    <a:pt x="21572" y="9103"/>
                  </a:cubicBezTo>
                  <a:close/>
                  <a:moveTo>
                    <a:pt x="16360" y="10244"/>
                  </a:moveTo>
                  <a:lnTo>
                    <a:pt x="16360" y="10244"/>
                  </a:lnTo>
                  <a:cubicBezTo>
                    <a:pt x="16322" y="10396"/>
                    <a:pt x="16322" y="10587"/>
                    <a:pt x="16360" y="10777"/>
                  </a:cubicBezTo>
                  <a:cubicBezTo>
                    <a:pt x="16322" y="10815"/>
                    <a:pt x="16284" y="10853"/>
                    <a:pt x="16284" y="10967"/>
                  </a:cubicBezTo>
                  <a:cubicBezTo>
                    <a:pt x="16246" y="10853"/>
                    <a:pt x="16246" y="10701"/>
                    <a:pt x="16246" y="10625"/>
                  </a:cubicBezTo>
                  <a:cubicBezTo>
                    <a:pt x="16246" y="10472"/>
                    <a:pt x="16284" y="10396"/>
                    <a:pt x="16360" y="10244"/>
                  </a:cubicBezTo>
                  <a:close/>
                  <a:moveTo>
                    <a:pt x="25946" y="10545"/>
                  </a:moveTo>
                  <a:cubicBezTo>
                    <a:pt x="26174" y="10718"/>
                    <a:pt x="26419" y="10895"/>
                    <a:pt x="26680" y="11076"/>
                  </a:cubicBezTo>
                  <a:lnTo>
                    <a:pt x="26680" y="11076"/>
                  </a:lnTo>
                  <a:lnTo>
                    <a:pt x="26213" y="10853"/>
                  </a:lnTo>
                  <a:cubicBezTo>
                    <a:pt x="26123" y="10747"/>
                    <a:pt x="26032" y="10641"/>
                    <a:pt x="25946" y="10545"/>
                  </a:cubicBezTo>
                  <a:close/>
                  <a:moveTo>
                    <a:pt x="16854" y="9635"/>
                  </a:moveTo>
                  <a:lnTo>
                    <a:pt x="18985" y="10244"/>
                  </a:lnTo>
                  <a:lnTo>
                    <a:pt x="19327" y="11271"/>
                  </a:lnTo>
                  <a:cubicBezTo>
                    <a:pt x="18985" y="11195"/>
                    <a:pt x="18376" y="11043"/>
                    <a:pt x="17806" y="10777"/>
                  </a:cubicBezTo>
                  <a:cubicBezTo>
                    <a:pt x="17691" y="10701"/>
                    <a:pt x="17653" y="10663"/>
                    <a:pt x="17577" y="10663"/>
                  </a:cubicBezTo>
                  <a:cubicBezTo>
                    <a:pt x="17045" y="10396"/>
                    <a:pt x="16893" y="9902"/>
                    <a:pt x="16854" y="9635"/>
                  </a:cubicBezTo>
                  <a:close/>
                  <a:moveTo>
                    <a:pt x="16474" y="11043"/>
                  </a:moveTo>
                  <a:cubicBezTo>
                    <a:pt x="16512" y="11157"/>
                    <a:pt x="16550" y="11233"/>
                    <a:pt x="16588" y="11271"/>
                  </a:cubicBezTo>
                  <a:cubicBezTo>
                    <a:pt x="16740" y="11424"/>
                    <a:pt x="16931" y="11614"/>
                    <a:pt x="17235" y="11842"/>
                  </a:cubicBezTo>
                  <a:cubicBezTo>
                    <a:pt x="17121" y="11804"/>
                    <a:pt x="17045" y="11728"/>
                    <a:pt x="16931" y="11652"/>
                  </a:cubicBezTo>
                  <a:cubicBezTo>
                    <a:pt x="16702" y="11538"/>
                    <a:pt x="16550" y="11347"/>
                    <a:pt x="16398" y="11195"/>
                  </a:cubicBezTo>
                  <a:cubicBezTo>
                    <a:pt x="16398" y="11157"/>
                    <a:pt x="16474" y="11081"/>
                    <a:pt x="16474" y="11043"/>
                  </a:cubicBezTo>
                  <a:close/>
                  <a:moveTo>
                    <a:pt x="16702" y="9902"/>
                  </a:moveTo>
                  <a:lnTo>
                    <a:pt x="16702" y="9902"/>
                  </a:lnTo>
                  <a:cubicBezTo>
                    <a:pt x="16816" y="10244"/>
                    <a:pt x="17045" y="10625"/>
                    <a:pt x="17501" y="10853"/>
                  </a:cubicBezTo>
                  <a:cubicBezTo>
                    <a:pt x="17615" y="10891"/>
                    <a:pt x="17653" y="10967"/>
                    <a:pt x="17768" y="10967"/>
                  </a:cubicBezTo>
                  <a:cubicBezTo>
                    <a:pt x="17844" y="11081"/>
                    <a:pt x="18262" y="11766"/>
                    <a:pt x="19480" y="12603"/>
                  </a:cubicBezTo>
                  <a:lnTo>
                    <a:pt x="19099" y="12793"/>
                  </a:lnTo>
                  <a:cubicBezTo>
                    <a:pt x="19023" y="12755"/>
                    <a:pt x="18757" y="12717"/>
                    <a:pt x="18452" y="12527"/>
                  </a:cubicBezTo>
                  <a:cubicBezTo>
                    <a:pt x="17615" y="11842"/>
                    <a:pt x="17083" y="11385"/>
                    <a:pt x="16893" y="11081"/>
                  </a:cubicBezTo>
                  <a:cubicBezTo>
                    <a:pt x="16512" y="10587"/>
                    <a:pt x="16626" y="10130"/>
                    <a:pt x="16702" y="9902"/>
                  </a:cubicBezTo>
                  <a:close/>
                  <a:moveTo>
                    <a:pt x="16246" y="9331"/>
                  </a:moveTo>
                  <a:cubicBezTo>
                    <a:pt x="16322" y="9369"/>
                    <a:pt x="16474" y="9445"/>
                    <a:pt x="16626" y="9521"/>
                  </a:cubicBezTo>
                  <a:lnTo>
                    <a:pt x="16626" y="9635"/>
                  </a:lnTo>
                  <a:lnTo>
                    <a:pt x="16550" y="9673"/>
                  </a:lnTo>
                  <a:cubicBezTo>
                    <a:pt x="16474" y="9712"/>
                    <a:pt x="15979" y="10054"/>
                    <a:pt x="15941" y="10587"/>
                  </a:cubicBezTo>
                  <a:cubicBezTo>
                    <a:pt x="15941" y="10815"/>
                    <a:pt x="15979" y="11043"/>
                    <a:pt x="16170" y="11271"/>
                  </a:cubicBezTo>
                  <a:cubicBezTo>
                    <a:pt x="16322" y="11462"/>
                    <a:pt x="16512" y="11728"/>
                    <a:pt x="16816" y="11918"/>
                  </a:cubicBezTo>
                  <a:cubicBezTo>
                    <a:pt x="17615" y="12489"/>
                    <a:pt x="18452" y="12869"/>
                    <a:pt x="18833" y="12983"/>
                  </a:cubicBezTo>
                  <a:cubicBezTo>
                    <a:pt x="18795" y="13059"/>
                    <a:pt x="18757" y="13097"/>
                    <a:pt x="18757" y="13136"/>
                  </a:cubicBezTo>
                  <a:cubicBezTo>
                    <a:pt x="17425" y="12565"/>
                    <a:pt x="16322" y="12032"/>
                    <a:pt x="15637" y="11157"/>
                  </a:cubicBezTo>
                  <a:cubicBezTo>
                    <a:pt x="15409" y="10853"/>
                    <a:pt x="15333" y="10587"/>
                    <a:pt x="15371" y="10282"/>
                  </a:cubicBezTo>
                  <a:cubicBezTo>
                    <a:pt x="15485" y="9864"/>
                    <a:pt x="15903" y="9635"/>
                    <a:pt x="15903" y="9635"/>
                  </a:cubicBezTo>
                  <a:cubicBezTo>
                    <a:pt x="15979" y="9521"/>
                    <a:pt x="16132" y="9445"/>
                    <a:pt x="16246" y="9331"/>
                  </a:cubicBezTo>
                  <a:close/>
                  <a:moveTo>
                    <a:pt x="18452" y="13326"/>
                  </a:moveTo>
                  <a:cubicBezTo>
                    <a:pt x="18528" y="13364"/>
                    <a:pt x="18604" y="13364"/>
                    <a:pt x="18643" y="13440"/>
                  </a:cubicBezTo>
                  <a:cubicBezTo>
                    <a:pt x="18719" y="13478"/>
                    <a:pt x="18719" y="13478"/>
                    <a:pt x="18719" y="13516"/>
                  </a:cubicBezTo>
                  <a:cubicBezTo>
                    <a:pt x="18643" y="13478"/>
                    <a:pt x="18566" y="13440"/>
                    <a:pt x="18452" y="13326"/>
                  </a:cubicBezTo>
                  <a:close/>
                  <a:moveTo>
                    <a:pt x="19669" y="13001"/>
                  </a:moveTo>
                  <a:cubicBezTo>
                    <a:pt x="19889" y="13001"/>
                    <a:pt x="20108" y="13050"/>
                    <a:pt x="20278" y="13136"/>
                  </a:cubicBezTo>
                  <a:cubicBezTo>
                    <a:pt x="20393" y="13250"/>
                    <a:pt x="20507" y="13326"/>
                    <a:pt x="20507" y="13478"/>
                  </a:cubicBezTo>
                  <a:cubicBezTo>
                    <a:pt x="20507" y="13554"/>
                    <a:pt x="20431" y="13630"/>
                    <a:pt x="20355" y="13668"/>
                  </a:cubicBezTo>
                  <a:cubicBezTo>
                    <a:pt x="20235" y="13754"/>
                    <a:pt x="20061" y="13793"/>
                    <a:pt x="19874" y="13793"/>
                  </a:cubicBezTo>
                  <a:cubicBezTo>
                    <a:pt x="19647" y="13793"/>
                    <a:pt x="19401" y="13735"/>
                    <a:pt x="19213" y="13630"/>
                  </a:cubicBezTo>
                  <a:cubicBezTo>
                    <a:pt x="19099" y="13516"/>
                    <a:pt x="19023" y="13478"/>
                    <a:pt x="18985" y="13364"/>
                  </a:cubicBezTo>
                  <a:cubicBezTo>
                    <a:pt x="18985" y="13288"/>
                    <a:pt x="19099" y="13174"/>
                    <a:pt x="19175" y="13097"/>
                  </a:cubicBezTo>
                  <a:cubicBezTo>
                    <a:pt x="19325" y="13031"/>
                    <a:pt x="19497" y="13001"/>
                    <a:pt x="19669" y="13001"/>
                  </a:cubicBezTo>
                  <a:close/>
                  <a:moveTo>
                    <a:pt x="24311" y="13858"/>
                  </a:moveTo>
                  <a:lnTo>
                    <a:pt x="24247" y="13890"/>
                  </a:lnTo>
                  <a:lnTo>
                    <a:pt x="24247" y="13890"/>
                  </a:lnTo>
                  <a:cubicBezTo>
                    <a:pt x="24290" y="13880"/>
                    <a:pt x="24311" y="13858"/>
                    <a:pt x="24311" y="13858"/>
                  </a:cubicBezTo>
                  <a:close/>
                  <a:moveTo>
                    <a:pt x="20164" y="12869"/>
                  </a:moveTo>
                  <a:cubicBezTo>
                    <a:pt x="20507" y="12907"/>
                    <a:pt x="20811" y="12945"/>
                    <a:pt x="21039" y="13097"/>
                  </a:cubicBezTo>
                  <a:cubicBezTo>
                    <a:pt x="21306" y="13250"/>
                    <a:pt x="21458" y="13440"/>
                    <a:pt x="21458" y="13630"/>
                  </a:cubicBezTo>
                  <a:cubicBezTo>
                    <a:pt x="21458" y="13744"/>
                    <a:pt x="21382" y="13896"/>
                    <a:pt x="21191" y="13972"/>
                  </a:cubicBezTo>
                  <a:cubicBezTo>
                    <a:pt x="20960" y="14115"/>
                    <a:pt x="20661" y="14183"/>
                    <a:pt x="20354" y="14183"/>
                  </a:cubicBezTo>
                  <a:cubicBezTo>
                    <a:pt x="20006" y="14183"/>
                    <a:pt x="19648" y="14096"/>
                    <a:pt x="19365" y="13934"/>
                  </a:cubicBezTo>
                  <a:lnTo>
                    <a:pt x="19365" y="13934"/>
                  </a:lnTo>
                  <a:cubicBezTo>
                    <a:pt x="19549" y="14001"/>
                    <a:pt x="19740" y="14031"/>
                    <a:pt x="19915" y="14031"/>
                  </a:cubicBezTo>
                  <a:cubicBezTo>
                    <a:pt x="20140" y="14031"/>
                    <a:pt x="20340" y="13982"/>
                    <a:pt x="20469" y="13896"/>
                  </a:cubicBezTo>
                  <a:cubicBezTo>
                    <a:pt x="20659" y="13820"/>
                    <a:pt x="20735" y="13668"/>
                    <a:pt x="20735" y="13478"/>
                  </a:cubicBezTo>
                  <a:cubicBezTo>
                    <a:pt x="20735" y="13288"/>
                    <a:pt x="20621" y="13097"/>
                    <a:pt x="20355" y="12945"/>
                  </a:cubicBezTo>
                  <a:cubicBezTo>
                    <a:pt x="20316" y="12907"/>
                    <a:pt x="20278" y="12907"/>
                    <a:pt x="20164" y="12869"/>
                  </a:cubicBezTo>
                  <a:close/>
                  <a:moveTo>
                    <a:pt x="9343" y="1"/>
                  </a:moveTo>
                  <a:cubicBezTo>
                    <a:pt x="8837" y="1"/>
                    <a:pt x="8333" y="29"/>
                    <a:pt x="7838" y="86"/>
                  </a:cubicBezTo>
                  <a:cubicBezTo>
                    <a:pt x="5175" y="391"/>
                    <a:pt x="3235" y="1228"/>
                    <a:pt x="2664" y="2293"/>
                  </a:cubicBezTo>
                  <a:cubicBezTo>
                    <a:pt x="2474" y="2635"/>
                    <a:pt x="2474" y="2902"/>
                    <a:pt x="2588" y="3244"/>
                  </a:cubicBezTo>
                  <a:cubicBezTo>
                    <a:pt x="1332" y="3320"/>
                    <a:pt x="381" y="3853"/>
                    <a:pt x="153" y="4576"/>
                  </a:cubicBezTo>
                  <a:cubicBezTo>
                    <a:pt x="1" y="4994"/>
                    <a:pt x="39" y="5717"/>
                    <a:pt x="1142" y="6478"/>
                  </a:cubicBezTo>
                  <a:cubicBezTo>
                    <a:pt x="1332" y="6630"/>
                    <a:pt x="1561" y="6744"/>
                    <a:pt x="1751" y="6858"/>
                  </a:cubicBezTo>
                  <a:cubicBezTo>
                    <a:pt x="3273" y="7619"/>
                    <a:pt x="5137" y="7657"/>
                    <a:pt x="5517" y="7657"/>
                  </a:cubicBezTo>
                  <a:lnTo>
                    <a:pt x="5936" y="7961"/>
                  </a:lnTo>
                  <a:cubicBezTo>
                    <a:pt x="8371" y="9369"/>
                    <a:pt x="11148" y="10168"/>
                    <a:pt x="13316" y="10168"/>
                  </a:cubicBezTo>
                  <a:cubicBezTo>
                    <a:pt x="14039" y="10168"/>
                    <a:pt x="14686" y="10092"/>
                    <a:pt x="15219" y="9902"/>
                  </a:cubicBezTo>
                  <a:lnTo>
                    <a:pt x="15219" y="9902"/>
                  </a:lnTo>
                  <a:cubicBezTo>
                    <a:pt x="15181" y="9978"/>
                    <a:pt x="15142" y="10092"/>
                    <a:pt x="15142" y="10168"/>
                  </a:cubicBezTo>
                  <a:cubicBezTo>
                    <a:pt x="15028" y="10510"/>
                    <a:pt x="15142" y="10891"/>
                    <a:pt x="15409" y="11233"/>
                  </a:cubicBezTo>
                  <a:cubicBezTo>
                    <a:pt x="15599" y="11500"/>
                    <a:pt x="15903" y="11804"/>
                    <a:pt x="16208" y="12032"/>
                  </a:cubicBezTo>
                  <a:cubicBezTo>
                    <a:pt x="16512" y="12983"/>
                    <a:pt x="17463" y="14087"/>
                    <a:pt x="19137" y="15304"/>
                  </a:cubicBezTo>
                  <a:cubicBezTo>
                    <a:pt x="19175" y="15304"/>
                    <a:pt x="19251" y="15304"/>
                    <a:pt x="19327" y="15266"/>
                  </a:cubicBezTo>
                  <a:lnTo>
                    <a:pt x="19441" y="15266"/>
                  </a:lnTo>
                  <a:lnTo>
                    <a:pt x="19365" y="15190"/>
                  </a:lnTo>
                  <a:cubicBezTo>
                    <a:pt x="17882" y="14125"/>
                    <a:pt x="16969" y="13136"/>
                    <a:pt x="16588" y="12337"/>
                  </a:cubicBezTo>
                  <a:lnTo>
                    <a:pt x="16588" y="12337"/>
                  </a:lnTo>
                  <a:cubicBezTo>
                    <a:pt x="16893" y="12527"/>
                    <a:pt x="17235" y="12717"/>
                    <a:pt x="17615" y="12831"/>
                  </a:cubicBezTo>
                  <a:cubicBezTo>
                    <a:pt x="18072" y="13212"/>
                    <a:pt x="18566" y="13592"/>
                    <a:pt x="18985" y="13896"/>
                  </a:cubicBezTo>
                  <a:cubicBezTo>
                    <a:pt x="19327" y="14125"/>
                    <a:pt x="19898" y="14505"/>
                    <a:pt x="20735" y="15000"/>
                  </a:cubicBezTo>
                  <a:lnTo>
                    <a:pt x="20773" y="15000"/>
                  </a:lnTo>
                  <a:cubicBezTo>
                    <a:pt x="20849" y="15000"/>
                    <a:pt x="20925" y="14924"/>
                    <a:pt x="20963" y="14924"/>
                  </a:cubicBezTo>
                  <a:lnTo>
                    <a:pt x="21115" y="14886"/>
                  </a:lnTo>
                  <a:lnTo>
                    <a:pt x="21039" y="14847"/>
                  </a:lnTo>
                  <a:cubicBezTo>
                    <a:pt x="20735" y="14657"/>
                    <a:pt x="20469" y="14505"/>
                    <a:pt x="20202" y="14391"/>
                  </a:cubicBezTo>
                  <a:cubicBezTo>
                    <a:pt x="20304" y="14391"/>
                    <a:pt x="20422" y="14408"/>
                    <a:pt x="20535" y="14408"/>
                  </a:cubicBezTo>
                  <a:cubicBezTo>
                    <a:pt x="20591" y="14408"/>
                    <a:pt x="20646" y="14404"/>
                    <a:pt x="20697" y="14391"/>
                  </a:cubicBezTo>
                  <a:cubicBezTo>
                    <a:pt x="20849" y="14467"/>
                    <a:pt x="21039" y="14619"/>
                    <a:pt x="21077" y="14695"/>
                  </a:cubicBezTo>
                  <a:lnTo>
                    <a:pt x="21458" y="14847"/>
                  </a:lnTo>
                  <a:cubicBezTo>
                    <a:pt x="21534" y="14847"/>
                    <a:pt x="21610" y="14809"/>
                    <a:pt x="21686" y="14809"/>
                  </a:cubicBezTo>
                  <a:lnTo>
                    <a:pt x="21876" y="14771"/>
                  </a:lnTo>
                  <a:lnTo>
                    <a:pt x="21230" y="14505"/>
                  </a:lnTo>
                  <a:lnTo>
                    <a:pt x="21039" y="14315"/>
                  </a:lnTo>
                  <a:lnTo>
                    <a:pt x="21458" y="14201"/>
                  </a:lnTo>
                  <a:cubicBezTo>
                    <a:pt x="21534" y="14125"/>
                    <a:pt x="21610" y="14087"/>
                    <a:pt x="21686" y="14011"/>
                  </a:cubicBezTo>
                  <a:cubicBezTo>
                    <a:pt x="21990" y="14201"/>
                    <a:pt x="22257" y="14315"/>
                    <a:pt x="22561" y="14505"/>
                  </a:cubicBezTo>
                  <a:lnTo>
                    <a:pt x="22599" y="14505"/>
                  </a:lnTo>
                  <a:cubicBezTo>
                    <a:pt x="22637" y="14505"/>
                    <a:pt x="22675" y="14467"/>
                    <a:pt x="22751" y="14467"/>
                  </a:cubicBezTo>
                  <a:lnTo>
                    <a:pt x="22827" y="14429"/>
                  </a:lnTo>
                  <a:lnTo>
                    <a:pt x="22751" y="14391"/>
                  </a:lnTo>
                  <a:lnTo>
                    <a:pt x="21724" y="13820"/>
                  </a:lnTo>
                  <a:cubicBezTo>
                    <a:pt x="21800" y="13706"/>
                    <a:pt x="21800" y="13668"/>
                    <a:pt x="21800" y="13630"/>
                  </a:cubicBezTo>
                  <a:cubicBezTo>
                    <a:pt x="21800" y="13326"/>
                    <a:pt x="21610" y="13059"/>
                    <a:pt x="21230" y="12869"/>
                  </a:cubicBezTo>
                  <a:cubicBezTo>
                    <a:pt x="20909" y="12645"/>
                    <a:pt x="20454" y="12556"/>
                    <a:pt x="20001" y="12556"/>
                  </a:cubicBezTo>
                  <a:cubicBezTo>
                    <a:pt x="19915" y="12556"/>
                    <a:pt x="19830" y="12559"/>
                    <a:pt x="19746" y="12565"/>
                  </a:cubicBezTo>
                  <a:cubicBezTo>
                    <a:pt x="18947" y="11994"/>
                    <a:pt x="18414" y="11462"/>
                    <a:pt x="18186" y="11195"/>
                  </a:cubicBezTo>
                  <a:lnTo>
                    <a:pt x="18186" y="11195"/>
                  </a:lnTo>
                  <a:cubicBezTo>
                    <a:pt x="18833" y="11424"/>
                    <a:pt x="19403" y="11576"/>
                    <a:pt x="19518" y="11576"/>
                  </a:cubicBezTo>
                  <a:lnTo>
                    <a:pt x="19746" y="11614"/>
                  </a:lnTo>
                  <a:lnTo>
                    <a:pt x="19746" y="11614"/>
                  </a:lnTo>
                  <a:lnTo>
                    <a:pt x="19327" y="10282"/>
                  </a:lnTo>
                  <a:lnTo>
                    <a:pt x="19327" y="10282"/>
                  </a:lnTo>
                  <a:lnTo>
                    <a:pt x="21306" y="10777"/>
                  </a:lnTo>
                  <a:lnTo>
                    <a:pt x="21344" y="10625"/>
                  </a:lnTo>
                  <a:cubicBezTo>
                    <a:pt x="21344" y="10587"/>
                    <a:pt x="21420" y="10320"/>
                    <a:pt x="21496" y="10054"/>
                  </a:cubicBezTo>
                  <a:cubicBezTo>
                    <a:pt x="21686" y="10206"/>
                    <a:pt x="21990" y="10434"/>
                    <a:pt x="22409" y="10701"/>
                  </a:cubicBezTo>
                  <a:cubicBezTo>
                    <a:pt x="22409" y="10815"/>
                    <a:pt x="22409" y="10967"/>
                    <a:pt x="22447" y="11043"/>
                  </a:cubicBezTo>
                  <a:cubicBezTo>
                    <a:pt x="22637" y="11842"/>
                    <a:pt x="22980" y="12565"/>
                    <a:pt x="23398" y="13174"/>
                  </a:cubicBezTo>
                  <a:cubicBezTo>
                    <a:pt x="23626" y="13478"/>
                    <a:pt x="23817" y="13706"/>
                    <a:pt x="24083" y="13934"/>
                  </a:cubicBezTo>
                  <a:lnTo>
                    <a:pt x="24121" y="13934"/>
                  </a:lnTo>
                  <a:lnTo>
                    <a:pt x="24197" y="13896"/>
                  </a:lnTo>
                  <a:cubicBezTo>
                    <a:pt x="24210" y="13896"/>
                    <a:pt x="24221" y="13895"/>
                    <a:pt x="24232" y="13894"/>
                  </a:cubicBezTo>
                  <a:lnTo>
                    <a:pt x="24232" y="13894"/>
                  </a:lnTo>
                  <a:cubicBezTo>
                    <a:pt x="24233" y="13895"/>
                    <a:pt x="24234" y="13895"/>
                    <a:pt x="24235" y="13896"/>
                  </a:cubicBezTo>
                  <a:lnTo>
                    <a:pt x="24247" y="13890"/>
                  </a:lnTo>
                  <a:lnTo>
                    <a:pt x="24247" y="13890"/>
                  </a:lnTo>
                  <a:cubicBezTo>
                    <a:pt x="24242" y="13892"/>
                    <a:pt x="24237" y="13893"/>
                    <a:pt x="24232" y="13894"/>
                  </a:cubicBezTo>
                  <a:lnTo>
                    <a:pt x="24232" y="13894"/>
                  </a:lnTo>
                  <a:cubicBezTo>
                    <a:pt x="23967" y="13666"/>
                    <a:pt x="23740" y="13439"/>
                    <a:pt x="23550" y="13136"/>
                  </a:cubicBezTo>
                  <a:cubicBezTo>
                    <a:pt x="23132" y="12565"/>
                    <a:pt x="22789" y="11842"/>
                    <a:pt x="22637" y="11081"/>
                  </a:cubicBezTo>
                  <a:cubicBezTo>
                    <a:pt x="22599" y="10853"/>
                    <a:pt x="22599" y="10663"/>
                    <a:pt x="22713" y="10510"/>
                  </a:cubicBezTo>
                  <a:cubicBezTo>
                    <a:pt x="22827" y="10282"/>
                    <a:pt x="23170" y="10206"/>
                    <a:pt x="23170" y="10206"/>
                  </a:cubicBezTo>
                  <a:lnTo>
                    <a:pt x="23322" y="10130"/>
                  </a:lnTo>
                  <a:lnTo>
                    <a:pt x="23284" y="10016"/>
                  </a:lnTo>
                  <a:cubicBezTo>
                    <a:pt x="23284" y="10016"/>
                    <a:pt x="23208" y="9864"/>
                    <a:pt x="23132" y="9635"/>
                  </a:cubicBezTo>
                  <a:cubicBezTo>
                    <a:pt x="22980" y="9293"/>
                    <a:pt x="22751" y="8760"/>
                    <a:pt x="22333" y="8152"/>
                  </a:cubicBezTo>
                  <a:cubicBezTo>
                    <a:pt x="21709" y="7215"/>
                    <a:pt x="21033" y="7073"/>
                    <a:pt x="20706" y="7073"/>
                  </a:cubicBezTo>
                  <a:cubicBezTo>
                    <a:pt x="20634" y="7073"/>
                    <a:pt x="20579" y="7080"/>
                    <a:pt x="20545" y="7086"/>
                  </a:cubicBezTo>
                  <a:cubicBezTo>
                    <a:pt x="20157" y="7018"/>
                    <a:pt x="19865" y="7004"/>
                    <a:pt x="19668" y="7004"/>
                  </a:cubicBezTo>
                  <a:cubicBezTo>
                    <a:pt x="19537" y="7004"/>
                    <a:pt x="19449" y="7010"/>
                    <a:pt x="19403" y="7010"/>
                  </a:cubicBezTo>
                  <a:cubicBezTo>
                    <a:pt x="19365" y="7010"/>
                    <a:pt x="19327" y="6972"/>
                    <a:pt x="19213" y="6896"/>
                  </a:cubicBezTo>
                  <a:cubicBezTo>
                    <a:pt x="19616" y="6778"/>
                    <a:pt x="19979" y="6729"/>
                    <a:pt x="20302" y="6729"/>
                  </a:cubicBezTo>
                  <a:cubicBezTo>
                    <a:pt x="21015" y="6729"/>
                    <a:pt x="21536" y="6965"/>
                    <a:pt x="21876" y="7201"/>
                  </a:cubicBezTo>
                  <a:lnTo>
                    <a:pt x="21952" y="7163"/>
                  </a:lnTo>
                  <a:lnTo>
                    <a:pt x="21952" y="7201"/>
                  </a:lnTo>
                  <a:cubicBezTo>
                    <a:pt x="22143" y="7353"/>
                    <a:pt x="22257" y="7467"/>
                    <a:pt x="22371" y="7543"/>
                  </a:cubicBezTo>
                  <a:cubicBezTo>
                    <a:pt x="22942" y="8152"/>
                    <a:pt x="23779" y="9864"/>
                    <a:pt x="23779" y="9864"/>
                  </a:cubicBezTo>
                  <a:lnTo>
                    <a:pt x="23855" y="9902"/>
                  </a:lnTo>
                  <a:lnTo>
                    <a:pt x="23931" y="9902"/>
                  </a:lnTo>
                  <a:cubicBezTo>
                    <a:pt x="24045" y="9902"/>
                    <a:pt x="24730" y="9902"/>
                    <a:pt x="25414" y="10510"/>
                  </a:cubicBezTo>
                  <a:cubicBezTo>
                    <a:pt x="25567" y="10663"/>
                    <a:pt x="25795" y="10891"/>
                    <a:pt x="26023" y="11195"/>
                  </a:cubicBezTo>
                  <a:cubicBezTo>
                    <a:pt x="26327" y="11576"/>
                    <a:pt x="26594" y="11956"/>
                    <a:pt x="26822" y="12337"/>
                  </a:cubicBezTo>
                  <a:lnTo>
                    <a:pt x="26898" y="12375"/>
                  </a:lnTo>
                  <a:lnTo>
                    <a:pt x="26974" y="12299"/>
                  </a:lnTo>
                  <a:cubicBezTo>
                    <a:pt x="27012" y="12299"/>
                    <a:pt x="27012" y="12222"/>
                    <a:pt x="27012" y="12222"/>
                  </a:cubicBezTo>
                  <a:lnTo>
                    <a:pt x="27088" y="12184"/>
                  </a:lnTo>
                  <a:lnTo>
                    <a:pt x="27012" y="12146"/>
                  </a:lnTo>
                  <a:cubicBezTo>
                    <a:pt x="26898" y="11918"/>
                    <a:pt x="26708" y="11652"/>
                    <a:pt x="26518" y="11385"/>
                  </a:cubicBezTo>
                  <a:lnTo>
                    <a:pt x="26518" y="11385"/>
                  </a:lnTo>
                  <a:lnTo>
                    <a:pt x="26822" y="11538"/>
                  </a:lnTo>
                  <a:lnTo>
                    <a:pt x="27126" y="12032"/>
                  </a:lnTo>
                  <a:lnTo>
                    <a:pt x="27202" y="11956"/>
                  </a:lnTo>
                  <a:cubicBezTo>
                    <a:pt x="27279" y="11956"/>
                    <a:pt x="27279" y="11918"/>
                    <a:pt x="27317" y="11918"/>
                  </a:cubicBezTo>
                  <a:lnTo>
                    <a:pt x="27355" y="11842"/>
                  </a:lnTo>
                  <a:lnTo>
                    <a:pt x="27144" y="11390"/>
                  </a:lnTo>
                  <a:lnTo>
                    <a:pt x="27144" y="11390"/>
                  </a:lnTo>
                  <a:cubicBezTo>
                    <a:pt x="27274" y="11477"/>
                    <a:pt x="27408" y="11564"/>
                    <a:pt x="27545" y="11652"/>
                  </a:cubicBezTo>
                  <a:lnTo>
                    <a:pt x="27583" y="11652"/>
                  </a:lnTo>
                  <a:lnTo>
                    <a:pt x="27697" y="11614"/>
                  </a:lnTo>
                  <a:cubicBezTo>
                    <a:pt x="27735" y="11614"/>
                    <a:pt x="27735" y="11576"/>
                    <a:pt x="27773" y="11576"/>
                  </a:cubicBezTo>
                  <a:lnTo>
                    <a:pt x="27849" y="11538"/>
                  </a:lnTo>
                  <a:lnTo>
                    <a:pt x="27773" y="11462"/>
                  </a:lnTo>
                  <a:cubicBezTo>
                    <a:pt x="25300" y="9902"/>
                    <a:pt x="23969" y="8570"/>
                    <a:pt x="23931" y="7581"/>
                  </a:cubicBezTo>
                  <a:cubicBezTo>
                    <a:pt x="23779" y="7391"/>
                    <a:pt x="23931" y="7048"/>
                    <a:pt x="24349" y="6782"/>
                  </a:cubicBezTo>
                  <a:cubicBezTo>
                    <a:pt x="24494" y="6774"/>
                    <a:pt x="24642" y="6771"/>
                    <a:pt x="24792" y="6771"/>
                  </a:cubicBezTo>
                  <a:cubicBezTo>
                    <a:pt x="26132" y="6771"/>
                    <a:pt x="27649" y="7075"/>
                    <a:pt x="29257" y="7657"/>
                  </a:cubicBezTo>
                  <a:lnTo>
                    <a:pt x="29371" y="7733"/>
                  </a:lnTo>
                  <a:lnTo>
                    <a:pt x="29371" y="7581"/>
                  </a:lnTo>
                  <a:lnTo>
                    <a:pt x="29371" y="7467"/>
                  </a:lnTo>
                  <a:lnTo>
                    <a:pt x="29371" y="7429"/>
                  </a:lnTo>
                  <a:lnTo>
                    <a:pt x="29295" y="7429"/>
                  </a:lnTo>
                  <a:cubicBezTo>
                    <a:pt x="27570" y="6818"/>
                    <a:pt x="25981" y="6513"/>
                    <a:pt x="24592" y="6513"/>
                  </a:cubicBezTo>
                  <a:cubicBezTo>
                    <a:pt x="24511" y="6513"/>
                    <a:pt x="24429" y="6514"/>
                    <a:pt x="24349" y="6516"/>
                  </a:cubicBezTo>
                  <a:lnTo>
                    <a:pt x="24311" y="6516"/>
                  </a:lnTo>
                  <a:cubicBezTo>
                    <a:pt x="23474" y="6592"/>
                    <a:pt x="22713" y="6706"/>
                    <a:pt x="21990" y="7010"/>
                  </a:cubicBezTo>
                  <a:cubicBezTo>
                    <a:pt x="21607" y="6771"/>
                    <a:pt x="21057" y="6546"/>
                    <a:pt x="20341" y="6546"/>
                  </a:cubicBezTo>
                  <a:cubicBezTo>
                    <a:pt x="19921" y="6546"/>
                    <a:pt x="19443" y="6623"/>
                    <a:pt x="18909" y="6820"/>
                  </a:cubicBezTo>
                  <a:cubicBezTo>
                    <a:pt x="18757" y="6782"/>
                    <a:pt x="18566" y="6668"/>
                    <a:pt x="18376" y="6592"/>
                  </a:cubicBezTo>
                  <a:cubicBezTo>
                    <a:pt x="18072" y="6326"/>
                    <a:pt x="18072" y="6021"/>
                    <a:pt x="18072" y="5527"/>
                  </a:cubicBezTo>
                  <a:cubicBezTo>
                    <a:pt x="18072" y="5070"/>
                    <a:pt x="18034" y="4423"/>
                    <a:pt x="17653" y="3739"/>
                  </a:cubicBezTo>
                  <a:cubicBezTo>
                    <a:pt x="16893" y="2445"/>
                    <a:pt x="15561" y="1456"/>
                    <a:pt x="13735" y="771"/>
                  </a:cubicBezTo>
                  <a:cubicBezTo>
                    <a:pt x="12394" y="258"/>
                    <a:pt x="10860" y="1"/>
                    <a:pt x="9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57"/>
            <p:cNvSpPr/>
            <p:nvPr/>
          </p:nvSpPr>
          <p:spPr>
            <a:xfrm>
              <a:off x="7185331" y="1046788"/>
              <a:ext cx="23731" cy="18292"/>
            </a:xfrm>
            <a:custGeom>
              <a:avLst/>
              <a:gdLst/>
              <a:ahLst/>
              <a:cxnLst/>
              <a:rect l="l" t="t" r="r" b="b"/>
              <a:pathLst>
                <a:path w="1789" h="1379" extrusionOk="0">
                  <a:moveTo>
                    <a:pt x="481" y="1"/>
                  </a:moveTo>
                  <a:cubicBezTo>
                    <a:pt x="389" y="1"/>
                    <a:pt x="303" y="14"/>
                    <a:pt x="229" y="47"/>
                  </a:cubicBezTo>
                  <a:cubicBezTo>
                    <a:pt x="115" y="85"/>
                    <a:pt x="39" y="161"/>
                    <a:pt x="39" y="275"/>
                  </a:cubicBezTo>
                  <a:cubicBezTo>
                    <a:pt x="1" y="389"/>
                    <a:pt x="39" y="504"/>
                    <a:pt x="77" y="618"/>
                  </a:cubicBezTo>
                  <a:cubicBezTo>
                    <a:pt x="343" y="998"/>
                    <a:pt x="914" y="1074"/>
                    <a:pt x="952" y="1074"/>
                  </a:cubicBezTo>
                  <a:lnTo>
                    <a:pt x="1028" y="1074"/>
                  </a:lnTo>
                  <a:cubicBezTo>
                    <a:pt x="1028" y="1074"/>
                    <a:pt x="1199" y="1026"/>
                    <a:pt x="1325" y="1026"/>
                  </a:cubicBezTo>
                  <a:cubicBezTo>
                    <a:pt x="1357" y="1026"/>
                    <a:pt x="1386" y="1029"/>
                    <a:pt x="1409" y="1036"/>
                  </a:cubicBezTo>
                  <a:cubicBezTo>
                    <a:pt x="1523" y="1074"/>
                    <a:pt x="1561" y="1188"/>
                    <a:pt x="1561" y="1264"/>
                  </a:cubicBezTo>
                  <a:cubicBezTo>
                    <a:pt x="1561" y="1302"/>
                    <a:pt x="1599" y="1379"/>
                    <a:pt x="1713" y="1379"/>
                  </a:cubicBezTo>
                  <a:cubicBezTo>
                    <a:pt x="1751" y="1379"/>
                    <a:pt x="1789" y="1264"/>
                    <a:pt x="1789" y="1226"/>
                  </a:cubicBezTo>
                  <a:cubicBezTo>
                    <a:pt x="1751" y="1036"/>
                    <a:pt x="1675" y="846"/>
                    <a:pt x="1523" y="808"/>
                  </a:cubicBezTo>
                  <a:cubicBezTo>
                    <a:pt x="1462" y="772"/>
                    <a:pt x="1398" y="759"/>
                    <a:pt x="1334" y="759"/>
                  </a:cubicBezTo>
                  <a:cubicBezTo>
                    <a:pt x="1195" y="759"/>
                    <a:pt x="1056" y="820"/>
                    <a:pt x="952" y="846"/>
                  </a:cubicBezTo>
                  <a:cubicBezTo>
                    <a:pt x="838" y="808"/>
                    <a:pt x="457" y="694"/>
                    <a:pt x="343" y="504"/>
                  </a:cubicBezTo>
                  <a:cubicBezTo>
                    <a:pt x="267" y="466"/>
                    <a:pt x="267" y="389"/>
                    <a:pt x="267" y="351"/>
                  </a:cubicBezTo>
                  <a:cubicBezTo>
                    <a:pt x="267" y="313"/>
                    <a:pt x="343" y="313"/>
                    <a:pt x="343" y="275"/>
                  </a:cubicBezTo>
                  <a:cubicBezTo>
                    <a:pt x="385" y="251"/>
                    <a:pt x="438" y="240"/>
                    <a:pt x="499" y="240"/>
                  </a:cubicBezTo>
                  <a:cubicBezTo>
                    <a:pt x="719" y="240"/>
                    <a:pt x="1031" y="376"/>
                    <a:pt x="1180" y="466"/>
                  </a:cubicBezTo>
                  <a:cubicBezTo>
                    <a:pt x="1191" y="477"/>
                    <a:pt x="1209" y="481"/>
                    <a:pt x="1229" y="481"/>
                  </a:cubicBezTo>
                  <a:cubicBezTo>
                    <a:pt x="1279" y="481"/>
                    <a:pt x="1344" y="454"/>
                    <a:pt x="1371" y="427"/>
                  </a:cubicBezTo>
                  <a:lnTo>
                    <a:pt x="1371" y="313"/>
                  </a:lnTo>
                  <a:cubicBezTo>
                    <a:pt x="1371" y="275"/>
                    <a:pt x="1332" y="275"/>
                    <a:pt x="1332" y="237"/>
                  </a:cubicBezTo>
                  <a:cubicBezTo>
                    <a:pt x="1213" y="178"/>
                    <a:pt x="813" y="1"/>
                    <a:pt x="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57"/>
            <p:cNvSpPr/>
            <p:nvPr/>
          </p:nvSpPr>
          <p:spPr>
            <a:xfrm>
              <a:off x="7019306" y="1001992"/>
              <a:ext cx="372441" cy="199346"/>
            </a:xfrm>
            <a:custGeom>
              <a:avLst/>
              <a:gdLst/>
              <a:ahLst/>
              <a:cxnLst/>
              <a:rect l="l" t="t" r="r" b="b"/>
              <a:pathLst>
                <a:path w="28077" h="15028" extrusionOk="0">
                  <a:moveTo>
                    <a:pt x="14115" y="0"/>
                  </a:moveTo>
                  <a:cubicBezTo>
                    <a:pt x="13430" y="0"/>
                    <a:pt x="12707" y="38"/>
                    <a:pt x="11984" y="76"/>
                  </a:cubicBezTo>
                  <a:lnTo>
                    <a:pt x="11756" y="76"/>
                  </a:lnTo>
                  <a:lnTo>
                    <a:pt x="11946" y="190"/>
                  </a:lnTo>
                  <a:lnTo>
                    <a:pt x="12213" y="304"/>
                  </a:lnTo>
                  <a:cubicBezTo>
                    <a:pt x="12859" y="266"/>
                    <a:pt x="13430" y="266"/>
                    <a:pt x="14039" y="266"/>
                  </a:cubicBezTo>
                  <a:cubicBezTo>
                    <a:pt x="21648" y="266"/>
                    <a:pt x="27811" y="3500"/>
                    <a:pt x="27811" y="7533"/>
                  </a:cubicBezTo>
                  <a:cubicBezTo>
                    <a:pt x="27811" y="11527"/>
                    <a:pt x="21648" y="14837"/>
                    <a:pt x="14039" y="14837"/>
                  </a:cubicBezTo>
                  <a:cubicBezTo>
                    <a:pt x="6430" y="14837"/>
                    <a:pt x="305" y="11604"/>
                    <a:pt x="305" y="7533"/>
                  </a:cubicBezTo>
                  <a:cubicBezTo>
                    <a:pt x="305" y="7076"/>
                    <a:pt x="381" y="6582"/>
                    <a:pt x="571" y="6125"/>
                  </a:cubicBezTo>
                  <a:lnTo>
                    <a:pt x="571" y="6087"/>
                  </a:lnTo>
                  <a:lnTo>
                    <a:pt x="533" y="6087"/>
                  </a:lnTo>
                  <a:cubicBezTo>
                    <a:pt x="495" y="6011"/>
                    <a:pt x="419" y="6011"/>
                    <a:pt x="381" y="5973"/>
                  </a:cubicBezTo>
                  <a:lnTo>
                    <a:pt x="343" y="5935"/>
                  </a:lnTo>
                  <a:lnTo>
                    <a:pt x="305" y="5973"/>
                  </a:lnTo>
                  <a:cubicBezTo>
                    <a:pt x="115" y="6506"/>
                    <a:pt x="0" y="6962"/>
                    <a:pt x="0" y="7495"/>
                  </a:cubicBezTo>
                  <a:cubicBezTo>
                    <a:pt x="0" y="11642"/>
                    <a:pt x="6278" y="15028"/>
                    <a:pt x="14039" y="15028"/>
                  </a:cubicBezTo>
                  <a:cubicBezTo>
                    <a:pt x="21762" y="15028"/>
                    <a:pt x="28077" y="11642"/>
                    <a:pt x="28077" y="7495"/>
                  </a:cubicBezTo>
                  <a:cubicBezTo>
                    <a:pt x="28077" y="3348"/>
                    <a:pt x="21876" y="0"/>
                    <a:pt x="14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57"/>
            <p:cNvSpPr/>
            <p:nvPr/>
          </p:nvSpPr>
          <p:spPr>
            <a:xfrm>
              <a:off x="6854276" y="1131180"/>
              <a:ext cx="123656" cy="71167"/>
            </a:xfrm>
            <a:custGeom>
              <a:avLst/>
              <a:gdLst/>
              <a:ahLst/>
              <a:cxnLst/>
              <a:rect l="l" t="t" r="r" b="b"/>
              <a:pathLst>
                <a:path w="9322" h="5365" extrusionOk="0">
                  <a:moveTo>
                    <a:pt x="9322" y="0"/>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57"/>
            <p:cNvSpPr/>
            <p:nvPr/>
          </p:nvSpPr>
          <p:spPr>
            <a:xfrm>
              <a:off x="6851756" y="1128951"/>
              <a:ext cx="127689" cy="75412"/>
            </a:xfrm>
            <a:custGeom>
              <a:avLst/>
              <a:gdLst/>
              <a:ahLst/>
              <a:cxnLst/>
              <a:rect l="l" t="t" r="r" b="b"/>
              <a:pathLst>
                <a:path w="9626" h="5685" extrusionOk="0">
                  <a:moveTo>
                    <a:pt x="9480" y="0"/>
                  </a:moveTo>
                  <a:cubicBezTo>
                    <a:pt x="9458" y="0"/>
                    <a:pt x="9431" y="5"/>
                    <a:pt x="9398" y="16"/>
                  </a:cubicBezTo>
                  <a:lnTo>
                    <a:pt x="77" y="5380"/>
                  </a:lnTo>
                  <a:cubicBezTo>
                    <a:pt x="39" y="5457"/>
                    <a:pt x="1" y="5495"/>
                    <a:pt x="39" y="5571"/>
                  </a:cubicBezTo>
                  <a:cubicBezTo>
                    <a:pt x="77" y="5647"/>
                    <a:pt x="115" y="5685"/>
                    <a:pt x="191" y="5685"/>
                  </a:cubicBezTo>
                  <a:cubicBezTo>
                    <a:pt x="191" y="5685"/>
                    <a:pt x="229" y="5685"/>
                    <a:pt x="229" y="5647"/>
                  </a:cubicBezTo>
                  <a:lnTo>
                    <a:pt x="9550" y="244"/>
                  </a:lnTo>
                  <a:cubicBezTo>
                    <a:pt x="9588" y="206"/>
                    <a:pt x="9626" y="168"/>
                    <a:pt x="9588" y="54"/>
                  </a:cubicBezTo>
                  <a:cubicBezTo>
                    <a:pt x="9561" y="27"/>
                    <a:pt x="9534"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57"/>
            <p:cNvSpPr/>
            <p:nvPr/>
          </p:nvSpPr>
          <p:spPr>
            <a:xfrm>
              <a:off x="6877490" y="1143291"/>
              <a:ext cx="123656" cy="71167"/>
            </a:xfrm>
            <a:custGeom>
              <a:avLst/>
              <a:gdLst/>
              <a:ahLst/>
              <a:cxnLst/>
              <a:rect l="l" t="t" r="r" b="b"/>
              <a:pathLst>
                <a:path w="9322" h="5365" extrusionOk="0">
                  <a:moveTo>
                    <a:pt x="9322" y="0"/>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57"/>
            <p:cNvSpPr/>
            <p:nvPr/>
          </p:nvSpPr>
          <p:spPr>
            <a:xfrm>
              <a:off x="6874970" y="1141062"/>
              <a:ext cx="128193" cy="75412"/>
            </a:xfrm>
            <a:custGeom>
              <a:avLst/>
              <a:gdLst/>
              <a:ahLst/>
              <a:cxnLst/>
              <a:rect l="l" t="t" r="r" b="b"/>
              <a:pathLst>
                <a:path w="9664" h="5685" extrusionOk="0">
                  <a:moveTo>
                    <a:pt x="9480" y="0"/>
                  </a:moveTo>
                  <a:cubicBezTo>
                    <a:pt x="9458" y="0"/>
                    <a:pt x="9431" y="5"/>
                    <a:pt x="9398" y="16"/>
                  </a:cubicBezTo>
                  <a:lnTo>
                    <a:pt x="77" y="5380"/>
                  </a:lnTo>
                  <a:cubicBezTo>
                    <a:pt x="39" y="5419"/>
                    <a:pt x="1" y="5495"/>
                    <a:pt x="39" y="5571"/>
                  </a:cubicBezTo>
                  <a:cubicBezTo>
                    <a:pt x="77" y="5609"/>
                    <a:pt x="153" y="5685"/>
                    <a:pt x="191" y="5685"/>
                  </a:cubicBezTo>
                  <a:cubicBezTo>
                    <a:pt x="229" y="5685"/>
                    <a:pt x="229" y="5685"/>
                    <a:pt x="229" y="5609"/>
                  </a:cubicBezTo>
                  <a:lnTo>
                    <a:pt x="9550" y="245"/>
                  </a:lnTo>
                  <a:cubicBezTo>
                    <a:pt x="9588" y="206"/>
                    <a:pt x="9664" y="168"/>
                    <a:pt x="9588" y="54"/>
                  </a:cubicBezTo>
                  <a:cubicBezTo>
                    <a:pt x="9561" y="27"/>
                    <a:pt x="9534"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57"/>
            <p:cNvSpPr/>
            <p:nvPr/>
          </p:nvSpPr>
          <p:spPr>
            <a:xfrm>
              <a:off x="6897679" y="1156410"/>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57"/>
            <p:cNvSpPr/>
            <p:nvPr/>
          </p:nvSpPr>
          <p:spPr>
            <a:xfrm>
              <a:off x="6895159" y="1154698"/>
              <a:ext cx="128193" cy="75412"/>
            </a:xfrm>
            <a:custGeom>
              <a:avLst/>
              <a:gdLst/>
              <a:ahLst/>
              <a:cxnLst/>
              <a:rect l="l" t="t" r="r" b="b"/>
              <a:pathLst>
                <a:path w="9664" h="5685" extrusionOk="0">
                  <a:moveTo>
                    <a:pt x="9474" y="1"/>
                  </a:moveTo>
                  <a:cubicBezTo>
                    <a:pt x="9453" y="1"/>
                    <a:pt x="9428" y="5"/>
                    <a:pt x="9397" y="15"/>
                  </a:cubicBezTo>
                  <a:lnTo>
                    <a:pt x="77" y="5418"/>
                  </a:lnTo>
                  <a:cubicBezTo>
                    <a:pt x="39" y="5456"/>
                    <a:pt x="1" y="5494"/>
                    <a:pt x="39" y="5608"/>
                  </a:cubicBezTo>
                  <a:cubicBezTo>
                    <a:pt x="77" y="5646"/>
                    <a:pt x="153" y="5684"/>
                    <a:pt x="191" y="5684"/>
                  </a:cubicBezTo>
                  <a:cubicBezTo>
                    <a:pt x="229" y="5684"/>
                    <a:pt x="267" y="5684"/>
                    <a:pt x="229" y="5646"/>
                  </a:cubicBezTo>
                  <a:lnTo>
                    <a:pt x="9550" y="282"/>
                  </a:lnTo>
                  <a:cubicBezTo>
                    <a:pt x="9588" y="206"/>
                    <a:pt x="9664" y="168"/>
                    <a:pt x="9588" y="92"/>
                  </a:cubicBezTo>
                  <a:cubicBezTo>
                    <a:pt x="9560" y="36"/>
                    <a:pt x="9532" y="1"/>
                    <a:pt x="9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57"/>
            <p:cNvSpPr/>
            <p:nvPr/>
          </p:nvSpPr>
          <p:spPr>
            <a:xfrm>
              <a:off x="6920893" y="1169529"/>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57"/>
            <p:cNvSpPr/>
            <p:nvPr/>
          </p:nvSpPr>
          <p:spPr>
            <a:xfrm>
              <a:off x="6918373" y="1167313"/>
              <a:ext cx="128193" cy="75412"/>
            </a:xfrm>
            <a:custGeom>
              <a:avLst/>
              <a:gdLst/>
              <a:ahLst/>
              <a:cxnLst/>
              <a:rect l="l" t="t" r="r" b="b"/>
              <a:pathLst>
                <a:path w="9664" h="5685" extrusionOk="0">
                  <a:moveTo>
                    <a:pt x="9490" y="1"/>
                  </a:moveTo>
                  <a:cubicBezTo>
                    <a:pt x="9474" y="1"/>
                    <a:pt x="9456" y="5"/>
                    <a:pt x="9436" y="16"/>
                  </a:cubicBezTo>
                  <a:lnTo>
                    <a:pt x="115" y="5418"/>
                  </a:lnTo>
                  <a:cubicBezTo>
                    <a:pt x="39" y="5456"/>
                    <a:pt x="1" y="5494"/>
                    <a:pt x="39" y="5608"/>
                  </a:cubicBezTo>
                  <a:cubicBezTo>
                    <a:pt x="115" y="5646"/>
                    <a:pt x="153" y="5684"/>
                    <a:pt x="191" y="5684"/>
                  </a:cubicBezTo>
                  <a:cubicBezTo>
                    <a:pt x="229" y="5684"/>
                    <a:pt x="305" y="5684"/>
                    <a:pt x="229" y="5646"/>
                  </a:cubicBezTo>
                  <a:lnTo>
                    <a:pt x="9550" y="282"/>
                  </a:lnTo>
                  <a:cubicBezTo>
                    <a:pt x="9626" y="206"/>
                    <a:pt x="9664" y="168"/>
                    <a:pt x="9626" y="92"/>
                  </a:cubicBezTo>
                  <a:cubicBezTo>
                    <a:pt x="9570" y="36"/>
                    <a:pt x="9535" y="1"/>
                    <a:pt x="9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57"/>
            <p:cNvSpPr/>
            <p:nvPr/>
          </p:nvSpPr>
          <p:spPr>
            <a:xfrm>
              <a:off x="6943603" y="1181640"/>
              <a:ext cx="123656" cy="71167"/>
            </a:xfrm>
            <a:custGeom>
              <a:avLst/>
              <a:gdLst/>
              <a:ahLst/>
              <a:cxnLst/>
              <a:rect l="l" t="t" r="r" b="b"/>
              <a:pathLst>
                <a:path w="9322" h="5365"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57"/>
            <p:cNvSpPr/>
            <p:nvPr/>
          </p:nvSpPr>
          <p:spPr>
            <a:xfrm>
              <a:off x="6941082" y="1179928"/>
              <a:ext cx="128193" cy="75412"/>
            </a:xfrm>
            <a:custGeom>
              <a:avLst/>
              <a:gdLst/>
              <a:ahLst/>
              <a:cxnLst/>
              <a:rect l="l" t="t" r="r" b="b"/>
              <a:pathLst>
                <a:path w="9664" h="5685" extrusionOk="0">
                  <a:moveTo>
                    <a:pt x="9490" y="1"/>
                  </a:moveTo>
                  <a:cubicBezTo>
                    <a:pt x="9474" y="1"/>
                    <a:pt x="9456" y="5"/>
                    <a:pt x="9435" y="16"/>
                  </a:cubicBezTo>
                  <a:lnTo>
                    <a:pt x="115" y="5418"/>
                  </a:lnTo>
                  <a:cubicBezTo>
                    <a:pt x="39" y="5456"/>
                    <a:pt x="1" y="5494"/>
                    <a:pt x="39" y="5608"/>
                  </a:cubicBezTo>
                  <a:cubicBezTo>
                    <a:pt x="77" y="5646"/>
                    <a:pt x="153" y="5684"/>
                    <a:pt x="191" y="5684"/>
                  </a:cubicBezTo>
                  <a:cubicBezTo>
                    <a:pt x="229" y="5684"/>
                    <a:pt x="229" y="5646"/>
                    <a:pt x="305" y="5646"/>
                  </a:cubicBezTo>
                  <a:lnTo>
                    <a:pt x="9550" y="282"/>
                  </a:lnTo>
                  <a:cubicBezTo>
                    <a:pt x="9626" y="206"/>
                    <a:pt x="9664" y="168"/>
                    <a:pt x="9626" y="92"/>
                  </a:cubicBezTo>
                  <a:cubicBezTo>
                    <a:pt x="9570" y="36"/>
                    <a:pt x="9535" y="1"/>
                    <a:pt x="9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57"/>
            <p:cNvSpPr/>
            <p:nvPr/>
          </p:nvSpPr>
          <p:spPr>
            <a:xfrm>
              <a:off x="6967825" y="1193751"/>
              <a:ext cx="123656" cy="71180"/>
            </a:xfrm>
            <a:custGeom>
              <a:avLst/>
              <a:gdLst/>
              <a:ahLst/>
              <a:cxnLst/>
              <a:rect l="l" t="t" r="r" b="b"/>
              <a:pathLst>
                <a:path w="9322" h="5366" extrusionOk="0">
                  <a:moveTo>
                    <a:pt x="9322" y="1"/>
                  </a:moveTo>
                  <a:lnTo>
                    <a:pt x="1" y="5365"/>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57"/>
            <p:cNvSpPr/>
            <p:nvPr/>
          </p:nvSpPr>
          <p:spPr>
            <a:xfrm>
              <a:off x="6965304" y="1192026"/>
              <a:ext cx="127689" cy="75425"/>
            </a:xfrm>
            <a:custGeom>
              <a:avLst/>
              <a:gdLst/>
              <a:ahLst/>
              <a:cxnLst/>
              <a:rect l="l" t="t" r="r" b="b"/>
              <a:pathLst>
                <a:path w="9626" h="5686" extrusionOk="0">
                  <a:moveTo>
                    <a:pt x="9480" y="1"/>
                  </a:moveTo>
                  <a:cubicBezTo>
                    <a:pt x="9458" y="1"/>
                    <a:pt x="9431" y="6"/>
                    <a:pt x="9398" y="17"/>
                  </a:cubicBezTo>
                  <a:lnTo>
                    <a:pt x="77" y="5381"/>
                  </a:lnTo>
                  <a:cubicBezTo>
                    <a:pt x="39" y="5457"/>
                    <a:pt x="1" y="5495"/>
                    <a:pt x="39" y="5571"/>
                  </a:cubicBezTo>
                  <a:cubicBezTo>
                    <a:pt x="77" y="5647"/>
                    <a:pt x="115" y="5685"/>
                    <a:pt x="191" y="5685"/>
                  </a:cubicBezTo>
                  <a:lnTo>
                    <a:pt x="229" y="5609"/>
                  </a:lnTo>
                  <a:lnTo>
                    <a:pt x="9550" y="245"/>
                  </a:lnTo>
                  <a:cubicBezTo>
                    <a:pt x="9588" y="207"/>
                    <a:pt x="9626" y="169"/>
                    <a:pt x="9588" y="55"/>
                  </a:cubicBezTo>
                  <a:cubicBezTo>
                    <a:pt x="9561" y="28"/>
                    <a:pt x="9534" y="1"/>
                    <a:pt x="9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57"/>
            <p:cNvSpPr/>
            <p:nvPr/>
          </p:nvSpPr>
          <p:spPr>
            <a:xfrm>
              <a:off x="6988014" y="1207387"/>
              <a:ext cx="123656" cy="71167"/>
            </a:xfrm>
            <a:custGeom>
              <a:avLst/>
              <a:gdLst/>
              <a:ahLst/>
              <a:cxnLst/>
              <a:rect l="l" t="t" r="r" b="b"/>
              <a:pathLst>
                <a:path w="9322" h="5365" extrusionOk="0">
                  <a:moveTo>
                    <a:pt x="9321" y="0"/>
                  </a:moveTo>
                  <a:lnTo>
                    <a:pt x="1" y="5364"/>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57"/>
            <p:cNvSpPr/>
            <p:nvPr/>
          </p:nvSpPr>
          <p:spPr>
            <a:xfrm>
              <a:off x="6985494" y="1205158"/>
              <a:ext cx="127689" cy="75412"/>
            </a:xfrm>
            <a:custGeom>
              <a:avLst/>
              <a:gdLst/>
              <a:ahLst/>
              <a:cxnLst/>
              <a:rect l="l" t="t" r="r" b="b"/>
              <a:pathLst>
                <a:path w="9626" h="5685" extrusionOk="0">
                  <a:moveTo>
                    <a:pt x="9474" y="1"/>
                  </a:moveTo>
                  <a:cubicBezTo>
                    <a:pt x="9453" y="1"/>
                    <a:pt x="9428" y="6"/>
                    <a:pt x="9397" y="16"/>
                  </a:cubicBezTo>
                  <a:lnTo>
                    <a:pt x="77" y="5418"/>
                  </a:lnTo>
                  <a:cubicBezTo>
                    <a:pt x="38" y="5456"/>
                    <a:pt x="0" y="5494"/>
                    <a:pt x="38" y="5608"/>
                  </a:cubicBezTo>
                  <a:cubicBezTo>
                    <a:pt x="77" y="5646"/>
                    <a:pt x="115" y="5684"/>
                    <a:pt x="191" y="5684"/>
                  </a:cubicBezTo>
                  <a:lnTo>
                    <a:pt x="267" y="5684"/>
                  </a:lnTo>
                  <a:lnTo>
                    <a:pt x="9550" y="282"/>
                  </a:lnTo>
                  <a:cubicBezTo>
                    <a:pt x="9588" y="206"/>
                    <a:pt x="9626" y="168"/>
                    <a:pt x="9588" y="92"/>
                  </a:cubicBezTo>
                  <a:cubicBezTo>
                    <a:pt x="9560" y="36"/>
                    <a:pt x="9532" y="1"/>
                    <a:pt x="9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57"/>
            <p:cNvSpPr/>
            <p:nvPr/>
          </p:nvSpPr>
          <p:spPr>
            <a:xfrm>
              <a:off x="7011228" y="1220002"/>
              <a:ext cx="123656" cy="71167"/>
            </a:xfrm>
            <a:custGeom>
              <a:avLst/>
              <a:gdLst/>
              <a:ahLst/>
              <a:cxnLst/>
              <a:rect l="l" t="t" r="r" b="b"/>
              <a:pathLst>
                <a:path w="9322" h="5365" extrusionOk="0">
                  <a:moveTo>
                    <a:pt x="9322" y="0"/>
                  </a:moveTo>
                  <a:lnTo>
                    <a:pt x="1" y="5364"/>
                  </a:ln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57"/>
            <p:cNvSpPr/>
            <p:nvPr/>
          </p:nvSpPr>
          <p:spPr>
            <a:xfrm>
              <a:off x="7008707" y="1218556"/>
              <a:ext cx="128193" cy="75133"/>
            </a:xfrm>
            <a:custGeom>
              <a:avLst/>
              <a:gdLst/>
              <a:ahLst/>
              <a:cxnLst/>
              <a:rect l="l" t="t" r="r" b="b"/>
              <a:pathLst>
                <a:path w="9664" h="5664" extrusionOk="0">
                  <a:moveTo>
                    <a:pt x="9484" y="0"/>
                  </a:moveTo>
                  <a:cubicBezTo>
                    <a:pt x="9461" y="0"/>
                    <a:pt x="9433" y="9"/>
                    <a:pt x="9397" y="33"/>
                  </a:cubicBezTo>
                  <a:lnTo>
                    <a:pt x="77" y="5397"/>
                  </a:lnTo>
                  <a:cubicBezTo>
                    <a:pt x="38" y="5435"/>
                    <a:pt x="0" y="5473"/>
                    <a:pt x="38" y="5587"/>
                  </a:cubicBezTo>
                  <a:cubicBezTo>
                    <a:pt x="77" y="5626"/>
                    <a:pt x="153" y="5664"/>
                    <a:pt x="191" y="5664"/>
                  </a:cubicBezTo>
                  <a:cubicBezTo>
                    <a:pt x="229" y="5664"/>
                    <a:pt x="229" y="5664"/>
                    <a:pt x="229" y="5626"/>
                  </a:cubicBezTo>
                  <a:lnTo>
                    <a:pt x="9550" y="261"/>
                  </a:lnTo>
                  <a:cubicBezTo>
                    <a:pt x="9588" y="185"/>
                    <a:pt x="9664" y="147"/>
                    <a:pt x="9588" y="71"/>
                  </a:cubicBezTo>
                  <a:cubicBezTo>
                    <a:pt x="9561" y="45"/>
                    <a:pt x="9535" y="0"/>
                    <a:pt x="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57"/>
            <p:cNvSpPr/>
            <p:nvPr/>
          </p:nvSpPr>
          <p:spPr>
            <a:xfrm>
              <a:off x="6882040" y="1086079"/>
              <a:ext cx="55023" cy="111227"/>
            </a:xfrm>
            <a:custGeom>
              <a:avLst/>
              <a:gdLst/>
              <a:ahLst/>
              <a:cxnLst/>
              <a:rect l="l" t="t" r="r" b="b"/>
              <a:pathLst>
                <a:path w="4148" h="8385" extrusionOk="0">
                  <a:moveTo>
                    <a:pt x="3943" y="0"/>
                  </a:moveTo>
                  <a:cubicBezTo>
                    <a:pt x="3850" y="0"/>
                    <a:pt x="3757" y="43"/>
                    <a:pt x="3729" y="129"/>
                  </a:cubicBezTo>
                  <a:lnTo>
                    <a:pt x="38" y="8118"/>
                  </a:lnTo>
                  <a:cubicBezTo>
                    <a:pt x="0" y="8194"/>
                    <a:pt x="38" y="8346"/>
                    <a:pt x="114" y="8384"/>
                  </a:cubicBezTo>
                  <a:lnTo>
                    <a:pt x="229" y="8384"/>
                  </a:lnTo>
                  <a:cubicBezTo>
                    <a:pt x="267" y="8384"/>
                    <a:pt x="381" y="8346"/>
                    <a:pt x="419" y="8308"/>
                  </a:cubicBezTo>
                  <a:lnTo>
                    <a:pt x="4109" y="319"/>
                  </a:lnTo>
                  <a:cubicBezTo>
                    <a:pt x="4147" y="205"/>
                    <a:pt x="4109" y="52"/>
                    <a:pt x="4033" y="14"/>
                  </a:cubicBezTo>
                  <a:cubicBezTo>
                    <a:pt x="4005" y="5"/>
                    <a:pt x="3974" y="0"/>
                    <a:pt x="3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57"/>
            <p:cNvSpPr/>
            <p:nvPr/>
          </p:nvSpPr>
          <p:spPr>
            <a:xfrm>
              <a:off x="6910294" y="1111813"/>
              <a:ext cx="39384" cy="77415"/>
            </a:xfrm>
            <a:custGeom>
              <a:avLst/>
              <a:gdLst/>
              <a:ahLst/>
              <a:cxnLst/>
              <a:rect l="l" t="t" r="r" b="b"/>
              <a:pathLst>
                <a:path w="2969" h="5836" extrusionOk="0">
                  <a:moveTo>
                    <a:pt x="2764" y="0"/>
                  </a:moveTo>
                  <a:cubicBezTo>
                    <a:pt x="2671" y="0"/>
                    <a:pt x="2578" y="43"/>
                    <a:pt x="2550" y="129"/>
                  </a:cubicBezTo>
                  <a:lnTo>
                    <a:pt x="39" y="5531"/>
                  </a:lnTo>
                  <a:cubicBezTo>
                    <a:pt x="1" y="5645"/>
                    <a:pt x="39" y="5797"/>
                    <a:pt x="153" y="5835"/>
                  </a:cubicBezTo>
                  <a:lnTo>
                    <a:pt x="229" y="5835"/>
                  </a:lnTo>
                  <a:cubicBezTo>
                    <a:pt x="267" y="5835"/>
                    <a:pt x="381" y="5797"/>
                    <a:pt x="419" y="5721"/>
                  </a:cubicBezTo>
                  <a:lnTo>
                    <a:pt x="2930" y="319"/>
                  </a:lnTo>
                  <a:cubicBezTo>
                    <a:pt x="2968" y="205"/>
                    <a:pt x="2930" y="91"/>
                    <a:pt x="2854" y="15"/>
                  </a:cubicBezTo>
                  <a:cubicBezTo>
                    <a:pt x="2826" y="5"/>
                    <a:pt x="2795" y="0"/>
                    <a:pt x="2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3"/>
          </p:nvPr>
        </p:nvSpPr>
        <p:spPr>
          <a:xfrm>
            <a:off x="355600" y="1402715"/>
            <a:ext cx="4889500" cy="2376170"/>
          </a:xfrm>
        </p:spPr>
        <p:txBody>
          <a:bodyPr/>
          <a:lstStyle/>
          <a:p>
            <a:pPr algn="l"/>
            <a:r>
              <a:rPr lang="en-US" sz="1800" b="1" dirty="0">
                <a:solidFill>
                  <a:schemeClr val="accent1"/>
                </a:solidFill>
                <a:latin typeface="Roboto Black" panose="02000000000000000000" charset="0"/>
                <a:cs typeface="Roboto Black" panose="02000000000000000000" charset="0"/>
              </a:rPr>
              <a:t>2.Personalised Suggestion Engine</a:t>
            </a:r>
            <a:r>
              <a:rPr lang="en-IN" altLang="en-US" sz="1800" b="1" dirty="0">
                <a:solidFill>
                  <a:schemeClr val="accent1"/>
                </a:solidFill>
                <a:latin typeface="Roboto Black" panose="02000000000000000000" charset="0"/>
                <a:cs typeface="Roboto Black" panose="02000000000000000000" charset="0"/>
              </a:rPr>
              <a:t>:</a:t>
            </a:r>
            <a:endParaRPr lang="en-US" sz="700" b="1" dirty="0">
              <a:solidFill>
                <a:schemeClr val="accent1"/>
              </a:solidFill>
            </a:endParaRPr>
          </a:p>
          <a:p>
            <a:pPr algn="l"/>
            <a:endParaRPr lang="en-US" sz="700" b="1" dirty="0">
              <a:solidFill>
                <a:schemeClr val="accent1"/>
              </a:solidFill>
            </a:endParaRPr>
          </a:p>
          <a:p>
            <a:pPr algn="l"/>
            <a:r>
              <a:rPr lang="en-IN" altLang="en-US" dirty="0">
                <a:solidFill>
                  <a:schemeClr val="accent1"/>
                </a:solidFill>
              </a:rPr>
              <a:t>       </a:t>
            </a:r>
            <a:r>
              <a:rPr lang="en-US" altLang="en-US" sz="1600" dirty="0">
                <a:solidFill>
                  <a:schemeClr val="accent1"/>
                </a:solidFill>
              </a:rPr>
              <a:t>Implement to suggest drugs based on user preferences and feedback. Collaborative Filtering or Content-Based Filtering techniques can be used to identify similar drugs or to suggest drugs with high ratings and positive reviews</a:t>
            </a:r>
            <a:r>
              <a:rPr lang="en-US" altLang="en-US" dirty="0">
                <a:solidFill>
                  <a:schemeClr val="accent1"/>
                </a:solidFill>
              </a:rPr>
              <a:t>.</a:t>
            </a:r>
            <a:endParaRPr lang="en-US" sz="1600" b="1" dirty="0">
              <a:solidFill>
                <a:schemeClr val="accent1"/>
              </a:solidFill>
            </a:endParaRPr>
          </a:p>
        </p:txBody>
      </p:sp>
      <p:grpSp>
        <p:nvGrpSpPr>
          <p:cNvPr id="1559" name="Google Shape;1559;p43"/>
          <p:cNvGrpSpPr/>
          <p:nvPr/>
        </p:nvGrpSpPr>
        <p:grpSpPr>
          <a:xfrm flipH="1">
            <a:off x="6442710" y="1041400"/>
            <a:ext cx="2149475" cy="2952750"/>
            <a:chOff x="7486996" y="2687586"/>
            <a:chExt cx="339146" cy="662998"/>
          </a:xfrm>
        </p:grpSpPr>
        <p:sp>
          <p:nvSpPr>
            <p:cNvPr id="1560" name="Google Shape;1560;p43"/>
            <p:cNvSpPr/>
            <p:nvPr/>
          </p:nvSpPr>
          <p:spPr>
            <a:xfrm>
              <a:off x="7685838" y="3310205"/>
              <a:ext cx="75703" cy="40379"/>
            </a:xfrm>
            <a:custGeom>
              <a:avLst/>
              <a:gdLst/>
              <a:ahLst/>
              <a:cxnLst/>
              <a:rect l="l" t="t" r="r" b="b"/>
              <a:pathLst>
                <a:path w="5707" h="3044" extrusionOk="0">
                  <a:moveTo>
                    <a:pt x="2854" y="0"/>
                  </a:moveTo>
                  <a:cubicBezTo>
                    <a:pt x="1256" y="0"/>
                    <a:pt x="0" y="685"/>
                    <a:pt x="0" y="1522"/>
                  </a:cubicBezTo>
                  <a:cubicBezTo>
                    <a:pt x="0" y="2397"/>
                    <a:pt x="1256" y="3044"/>
                    <a:pt x="2854" y="3044"/>
                  </a:cubicBezTo>
                  <a:cubicBezTo>
                    <a:pt x="4413" y="3044"/>
                    <a:pt x="5707" y="2397"/>
                    <a:pt x="5707" y="1522"/>
                  </a:cubicBezTo>
                  <a:cubicBezTo>
                    <a:pt x="5707" y="723"/>
                    <a:pt x="4413" y="0"/>
                    <a:pt x="2854" y="0"/>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3"/>
            <p:cNvSpPr/>
            <p:nvPr/>
          </p:nvSpPr>
          <p:spPr>
            <a:xfrm>
              <a:off x="7632844" y="3274867"/>
              <a:ext cx="75717" cy="40392"/>
            </a:xfrm>
            <a:custGeom>
              <a:avLst/>
              <a:gdLst/>
              <a:ahLst/>
              <a:cxnLst/>
              <a:rect l="l" t="t" r="r" b="b"/>
              <a:pathLst>
                <a:path w="5708" h="3045" extrusionOk="0">
                  <a:moveTo>
                    <a:pt x="2854" y="1"/>
                  </a:moveTo>
                  <a:cubicBezTo>
                    <a:pt x="1256" y="1"/>
                    <a:pt x="1" y="686"/>
                    <a:pt x="1" y="1523"/>
                  </a:cubicBezTo>
                  <a:cubicBezTo>
                    <a:pt x="1" y="2398"/>
                    <a:pt x="1256" y="3044"/>
                    <a:pt x="2854" y="3044"/>
                  </a:cubicBezTo>
                  <a:cubicBezTo>
                    <a:pt x="4414" y="3044"/>
                    <a:pt x="5707" y="2360"/>
                    <a:pt x="5707" y="1523"/>
                  </a:cubicBezTo>
                  <a:cubicBezTo>
                    <a:pt x="5707" y="686"/>
                    <a:pt x="4414" y="1"/>
                    <a:pt x="2854" y="1"/>
                  </a:cubicBez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3"/>
            <p:cNvSpPr/>
            <p:nvPr/>
          </p:nvSpPr>
          <p:spPr>
            <a:xfrm>
              <a:off x="7698453" y="3304143"/>
              <a:ext cx="48961" cy="33826"/>
            </a:xfrm>
            <a:custGeom>
              <a:avLst/>
              <a:gdLst/>
              <a:ahLst/>
              <a:cxnLst/>
              <a:rect l="l" t="t" r="r" b="b"/>
              <a:pathLst>
                <a:path w="3691" h="2550" extrusionOk="0">
                  <a:moveTo>
                    <a:pt x="0" y="0"/>
                  </a:moveTo>
                  <a:lnTo>
                    <a:pt x="0" y="1598"/>
                  </a:lnTo>
                  <a:cubicBezTo>
                    <a:pt x="0" y="2131"/>
                    <a:pt x="799" y="2549"/>
                    <a:pt x="1826" y="2549"/>
                  </a:cubicBezTo>
                  <a:cubicBezTo>
                    <a:pt x="2892" y="2549"/>
                    <a:pt x="3691" y="2131"/>
                    <a:pt x="3691" y="1598"/>
                  </a:cubicBezTo>
                  <a:lnTo>
                    <a:pt x="3691" y="0"/>
                  </a:lnTo>
                  <a:cubicBezTo>
                    <a:pt x="3691" y="0"/>
                    <a:pt x="2473" y="609"/>
                    <a:pt x="1826" y="609"/>
                  </a:cubicBezTo>
                  <a:cubicBezTo>
                    <a:pt x="1522" y="609"/>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3"/>
            <p:cNvSpPr/>
            <p:nvPr/>
          </p:nvSpPr>
          <p:spPr>
            <a:xfrm>
              <a:off x="7696437" y="3300110"/>
              <a:ext cx="52994" cy="39875"/>
            </a:xfrm>
            <a:custGeom>
              <a:avLst/>
              <a:gdLst/>
              <a:ahLst/>
              <a:cxnLst/>
              <a:rect l="l" t="t" r="r" b="b"/>
              <a:pathLst>
                <a:path w="3995" h="3006" extrusionOk="0">
                  <a:moveTo>
                    <a:pt x="343" y="533"/>
                  </a:moveTo>
                  <a:cubicBezTo>
                    <a:pt x="799" y="723"/>
                    <a:pt x="1712" y="1065"/>
                    <a:pt x="1978" y="1065"/>
                  </a:cubicBezTo>
                  <a:cubicBezTo>
                    <a:pt x="2473" y="1065"/>
                    <a:pt x="3272" y="761"/>
                    <a:pt x="3652" y="609"/>
                  </a:cubicBezTo>
                  <a:lnTo>
                    <a:pt x="3652" y="1864"/>
                  </a:lnTo>
                  <a:cubicBezTo>
                    <a:pt x="3652" y="2245"/>
                    <a:pt x="3006" y="2663"/>
                    <a:pt x="1978" y="2663"/>
                  </a:cubicBezTo>
                  <a:cubicBezTo>
                    <a:pt x="989" y="2663"/>
                    <a:pt x="343" y="2245"/>
                    <a:pt x="343" y="1864"/>
                  </a:cubicBezTo>
                  <a:lnTo>
                    <a:pt x="343" y="533"/>
                  </a:lnTo>
                  <a:close/>
                  <a:moveTo>
                    <a:pt x="0" y="0"/>
                  </a:moveTo>
                  <a:lnTo>
                    <a:pt x="0" y="1864"/>
                  </a:lnTo>
                  <a:cubicBezTo>
                    <a:pt x="0" y="2511"/>
                    <a:pt x="837" y="3006"/>
                    <a:pt x="1978" y="3006"/>
                  </a:cubicBezTo>
                  <a:cubicBezTo>
                    <a:pt x="3120" y="3006"/>
                    <a:pt x="3995" y="2511"/>
                    <a:pt x="3995" y="1864"/>
                  </a:cubicBezTo>
                  <a:lnTo>
                    <a:pt x="3995" y="152"/>
                  </a:lnTo>
                  <a:lnTo>
                    <a:pt x="3767" y="228"/>
                  </a:lnTo>
                  <a:cubicBezTo>
                    <a:pt x="3767" y="228"/>
                    <a:pt x="2511" y="723"/>
                    <a:pt x="1978" y="723"/>
                  </a:cubicBezTo>
                  <a:cubicBezTo>
                    <a:pt x="1750" y="723"/>
                    <a:pt x="799" y="343"/>
                    <a:pt x="228" y="114"/>
                  </a:cubicBezTo>
                  <a:lnTo>
                    <a:pt x="0"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3"/>
            <p:cNvSpPr/>
            <p:nvPr/>
          </p:nvSpPr>
          <p:spPr>
            <a:xfrm>
              <a:off x="7698453" y="3290520"/>
              <a:ext cx="48961" cy="25243"/>
            </a:xfrm>
            <a:custGeom>
              <a:avLst/>
              <a:gdLst/>
              <a:ahLst/>
              <a:cxnLst/>
              <a:rect l="l" t="t" r="r" b="b"/>
              <a:pathLst>
                <a:path w="3691" h="1903" extrusionOk="0">
                  <a:moveTo>
                    <a:pt x="1826" y="0"/>
                  </a:moveTo>
                  <a:cubicBezTo>
                    <a:pt x="837" y="0"/>
                    <a:pt x="0" y="457"/>
                    <a:pt x="0" y="951"/>
                  </a:cubicBezTo>
                  <a:cubicBezTo>
                    <a:pt x="0" y="1484"/>
                    <a:pt x="799" y="1903"/>
                    <a:pt x="1826" y="1903"/>
                  </a:cubicBezTo>
                  <a:cubicBezTo>
                    <a:pt x="2892" y="1903"/>
                    <a:pt x="3691" y="1484"/>
                    <a:pt x="3691" y="951"/>
                  </a:cubicBezTo>
                  <a:cubicBezTo>
                    <a:pt x="3691" y="457"/>
                    <a:pt x="2892"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3"/>
            <p:cNvSpPr/>
            <p:nvPr/>
          </p:nvSpPr>
          <p:spPr>
            <a:xfrm>
              <a:off x="7696437" y="3289007"/>
              <a:ext cx="52994" cy="30284"/>
            </a:xfrm>
            <a:custGeom>
              <a:avLst/>
              <a:gdLst/>
              <a:ahLst/>
              <a:cxnLst/>
              <a:rect l="l" t="t" r="r" b="b"/>
              <a:pathLst>
                <a:path w="3995" h="2283" extrusionOk="0">
                  <a:moveTo>
                    <a:pt x="1978" y="305"/>
                  </a:moveTo>
                  <a:cubicBezTo>
                    <a:pt x="3006" y="305"/>
                    <a:pt x="3690" y="761"/>
                    <a:pt x="3652" y="1141"/>
                  </a:cubicBezTo>
                  <a:cubicBezTo>
                    <a:pt x="3652" y="1522"/>
                    <a:pt x="3006" y="1940"/>
                    <a:pt x="1978" y="1940"/>
                  </a:cubicBezTo>
                  <a:cubicBezTo>
                    <a:pt x="989" y="1940"/>
                    <a:pt x="343" y="1522"/>
                    <a:pt x="343" y="1141"/>
                  </a:cubicBezTo>
                  <a:cubicBezTo>
                    <a:pt x="343" y="761"/>
                    <a:pt x="989" y="305"/>
                    <a:pt x="1978" y="305"/>
                  </a:cubicBezTo>
                  <a:close/>
                  <a:moveTo>
                    <a:pt x="1978" y="0"/>
                  </a:moveTo>
                  <a:cubicBezTo>
                    <a:pt x="837" y="0"/>
                    <a:pt x="0" y="495"/>
                    <a:pt x="0" y="1141"/>
                  </a:cubicBezTo>
                  <a:cubicBezTo>
                    <a:pt x="0" y="1788"/>
                    <a:pt x="837" y="2283"/>
                    <a:pt x="1978" y="2283"/>
                  </a:cubicBezTo>
                  <a:cubicBezTo>
                    <a:pt x="3120" y="2283"/>
                    <a:pt x="3995" y="1750"/>
                    <a:pt x="3995" y="1141"/>
                  </a:cubicBezTo>
                  <a:cubicBezTo>
                    <a:pt x="3995" y="457"/>
                    <a:pt x="3120" y="0"/>
                    <a:pt x="1978"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3"/>
            <p:cNvSpPr/>
            <p:nvPr/>
          </p:nvSpPr>
          <p:spPr>
            <a:xfrm>
              <a:off x="7645963" y="3268818"/>
              <a:ext cx="48974" cy="33826"/>
            </a:xfrm>
            <a:custGeom>
              <a:avLst/>
              <a:gdLst/>
              <a:ahLst/>
              <a:cxnLst/>
              <a:rect l="l" t="t" r="r" b="b"/>
              <a:pathLst>
                <a:path w="3692" h="2550" extrusionOk="0">
                  <a:moveTo>
                    <a:pt x="1" y="0"/>
                  </a:moveTo>
                  <a:lnTo>
                    <a:pt x="1" y="1598"/>
                  </a:lnTo>
                  <a:cubicBezTo>
                    <a:pt x="1" y="2131"/>
                    <a:pt x="800" y="2549"/>
                    <a:pt x="1865" y="2549"/>
                  </a:cubicBezTo>
                  <a:cubicBezTo>
                    <a:pt x="2854" y="2549"/>
                    <a:pt x="3691" y="2131"/>
                    <a:pt x="3691" y="1598"/>
                  </a:cubicBezTo>
                  <a:lnTo>
                    <a:pt x="3691" y="0"/>
                  </a:lnTo>
                  <a:cubicBezTo>
                    <a:pt x="3653" y="0"/>
                    <a:pt x="2436" y="609"/>
                    <a:pt x="1865" y="609"/>
                  </a:cubicBezTo>
                  <a:cubicBezTo>
                    <a:pt x="1523" y="6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3"/>
            <p:cNvSpPr/>
            <p:nvPr/>
          </p:nvSpPr>
          <p:spPr>
            <a:xfrm>
              <a:off x="7643947" y="3265290"/>
              <a:ext cx="53007" cy="39875"/>
            </a:xfrm>
            <a:custGeom>
              <a:avLst/>
              <a:gdLst/>
              <a:ahLst/>
              <a:cxnLst/>
              <a:rect l="l" t="t" r="r" b="b"/>
              <a:pathLst>
                <a:path w="3996" h="3006" extrusionOk="0">
                  <a:moveTo>
                    <a:pt x="343" y="495"/>
                  </a:moveTo>
                  <a:cubicBezTo>
                    <a:pt x="742" y="676"/>
                    <a:pt x="1624" y="1030"/>
                    <a:pt x="1970" y="1030"/>
                  </a:cubicBezTo>
                  <a:cubicBezTo>
                    <a:pt x="1987" y="1030"/>
                    <a:pt x="2003" y="1029"/>
                    <a:pt x="2017" y="1027"/>
                  </a:cubicBezTo>
                  <a:cubicBezTo>
                    <a:pt x="2473" y="1027"/>
                    <a:pt x="3272" y="723"/>
                    <a:pt x="3653" y="571"/>
                  </a:cubicBezTo>
                  <a:lnTo>
                    <a:pt x="3653" y="1826"/>
                  </a:lnTo>
                  <a:cubicBezTo>
                    <a:pt x="3653" y="2207"/>
                    <a:pt x="3006" y="2625"/>
                    <a:pt x="2017" y="2625"/>
                  </a:cubicBezTo>
                  <a:cubicBezTo>
                    <a:pt x="990" y="2625"/>
                    <a:pt x="343" y="2207"/>
                    <a:pt x="343" y="1826"/>
                  </a:cubicBezTo>
                  <a:lnTo>
                    <a:pt x="343" y="495"/>
                  </a:lnTo>
                  <a:close/>
                  <a:moveTo>
                    <a:pt x="1" y="0"/>
                  </a:moveTo>
                  <a:lnTo>
                    <a:pt x="1" y="1864"/>
                  </a:lnTo>
                  <a:cubicBezTo>
                    <a:pt x="1" y="2549"/>
                    <a:pt x="876" y="3006"/>
                    <a:pt x="2017" y="3006"/>
                  </a:cubicBezTo>
                  <a:cubicBezTo>
                    <a:pt x="3082" y="3006"/>
                    <a:pt x="3995" y="2473"/>
                    <a:pt x="3995" y="1864"/>
                  </a:cubicBezTo>
                  <a:lnTo>
                    <a:pt x="3995" y="152"/>
                  </a:lnTo>
                  <a:lnTo>
                    <a:pt x="3767" y="266"/>
                  </a:lnTo>
                  <a:cubicBezTo>
                    <a:pt x="3767" y="266"/>
                    <a:pt x="2512" y="723"/>
                    <a:pt x="2017" y="723"/>
                  </a:cubicBezTo>
                  <a:cubicBezTo>
                    <a:pt x="1751" y="723"/>
                    <a:pt x="800" y="342"/>
                    <a:pt x="229" y="114"/>
                  </a:cubicBezTo>
                  <a:lnTo>
                    <a:pt x="1" y="0"/>
                  </a:ln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3"/>
            <p:cNvSpPr/>
            <p:nvPr/>
          </p:nvSpPr>
          <p:spPr>
            <a:xfrm>
              <a:off x="7645963" y="3256203"/>
              <a:ext cx="48974" cy="25243"/>
            </a:xfrm>
            <a:custGeom>
              <a:avLst/>
              <a:gdLst/>
              <a:ahLst/>
              <a:cxnLst/>
              <a:rect l="l" t="t" r="r" b="b"/>
              <a:pathLst>
                <a:path w="3692" h="1903" extrusionOk="0">
                  <a:moveTo>
                    <a:pt x="1865" y="0"/>
                  </a:moveTo>
                  <a:cubicBezTo>
                    <a:pt x="838" y="0"/>
                    <a:pt x="1" y="419"/>
                    <a:pt x="1" y="951"/>
                  </a:cubicBezTo>
                  <a:cubicBezTo>
                    <a:pt x="1" y="1446"/>
                    <a:pt x="800" y="1903"/>
                    <a:pt x="1865" y="1903"/>
                  </a:cubicBezTo>
                  <a:cubicBezTo>
                    <a:pt x="2892" y="1903"/>
                    <a:pt x="3691" y="1446"/>
                    <a:pt x="3691" y="951"/>
                  </a:cubicBezTo>
                  <a:cubicBezTo>
                    <a:pt x="3653" y="419"/>
                    <a:pt x="2854"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3"/>
            <p:cNvSpPr/>
            <p:nvPr/>
          </p:nvSpPr>
          <p:spPr>
            <a:xfrm>
              <a:off x="7643947" y="3253683"/>
              <a:ext cx="53007" cy="30284"/>
            </a:xfrm>
            <a:custGeom>
              <a:avLst/>
              <a:gdLst/>
              <a:ahLst/>
              <a:cxnLst/>
              <a:rect l="l" t="t" r="r" b="b"/>
              <a:pathLst>
                <a:path w="3996" h="2283" extrusionOk="0">
                  <a:moveTo>
                    <a:pt x="2017" y="304"/>
                  </a:moveTo>
                  <a:cubicBezTo>
                    <a:pt x="3006" y="304"/>
                    <a:pt x="3653" y="761"/>
                    <a:pt x="3653" y="1141"/>
                  </a:cubicBezTo>
                  <a:cubicBezTo>
                    <a:pt x="3653" y="1522"/>
                    <a:pt x="3006" y="1940"/>
                    <a:pt x="2017" y="1940"/>
                  </a:cubicBezTo>
                  <a:cubicBezTo>
                    <a:pt x="990" y="1940"/>
                    <a:pt x="343" y="1522"/>
                    <a:pt x="343" y="1141"/>
                  </a:cubicBezTo>
                  <a:cubicBezTo>
                    <a:pt x="343" y="761"/>
                    <a:pt x="990" y="304"/>
                    <a:pt x="2017" y="304"/>
                  </a:cubicBezTo>
                  <a:close/>
                  <a:moveTo>
                    <a:pt x="2017" y="0"/>
                  </a:moveTo>
                  <a:cubicBezTo>
                    <a:pt x="876" y="0"/>
                    <a:pt x="1" y="457"/>
                    <a:pt x="1" y="1141"/>
                  </a:cubicBezTo>
                  <a:cubicBezTo>
                    <a:pt x="1" y="1788"/>
                    <a:pt x="876" y="2283"/>
                    <a:pt x="2017" y="2283"/>
                  </a:cubicBezTo>
                  <a:cubicBezTo>
                    <a:pt x="3082" y="2283"/>
                    <a:pt x="3995" y="1788"/>
                    <a:pt x="3995" y="1141"/>
                  </a:cubicBezTo>
                  <a:cubicBezTo>
                    <a:pt x="3995" y="457"/>
                    <a:pt x="3158" y="0"/>
                    <a:pt x="2017"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3"/>
            <p:cNvSpPr/>
            <p:nvPr/>
          </p:nvSpPr>
          <p:spPr>
            <a:xfrm>
              <a:off x="7486996" y="3040209"/>
              <a:ext cx="339146" cy="194810"/>
            </a:xfrm>
            <a:custGeom>
              <a:avLst/>
              <a:gdLst/>
              <a:ahLst/>
              <a:cxnLst/>
              <a:rect l="l" t="t" r="r" b="b"/>
              <a:pathLst>
                <a:path w="25567" h="14686" extrusionOk="0">
                  <a:moveTo>
                    <a:pt x="23436" y="0"/>
                  </a:moveTo>
                  <a:lnTo>
                    <a:pt x="1" y="13506"/>
                  </a:lnTo>
                  <a:lnTo>
                    <a:pt x="2131" y="14685"/>
                  </a:lnTo>
                  <a:lnTo>
                    <a:pt x="25567" y="1256"/>
                  </a:lnTo>
                  <a:lnTo>
                    <a:pt x="23436" y="0"/>
                  </a:lnTo>
                  <a:close/>
                </a:path>
              </a:pathLst>
            </a:custGeom>
            <a:solidFill>
              <a:srgbClr val="000000">
                <a:alpha val="1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3"/>
            <p:cNvSpPr/>
            <p:nvPr/>
          </p:nvSpPr>
          <p:spPr>
            <a:xfrm>
              <a:off x="7494570" y="2690292"/>
              <a:ext cx="312895" cy="476771"/>
            </a:xfrm>
            <a:custGeom>
              <a:avLst/>
              <a:gdLst/>
              <a:ahLst/>
              <a:cxnLst/>
              <a:rect l="l" t="t" r="r" b="b"/>
              <a:pathLst>
                <a:path w="23588" h="35942" extrusionOk="0">
                  <a:moveTo>
                    <a:pt x="21613" y="0"/>
                  </a:moveTo>
                  <a:cubicBezTo>
                    <a:pt x="21468" y="0"/>
                    <a:pt x="21315" y="39"/>
                    <a:pt x="21153" y="129"/>
                  </a:cubicBezTo>
                  <a:lnTo>
                    <a:pt x="1294" y="11732"/>
                  </a:lnTo>
                  <a:cubicBezTo>
                    <a:pt x="571" y="12151"/>
                    <a:pt x="1" y="13254"/>
                    <a:pt x="1" y="14205"/>
                  </a:cubicBezTo>
                  <a:lnTo>
                    <a:pt x="1" y="32961"/>
                  </a:lnTo>
                  <a:cubicBezTo>
                    <a:pt x="1" y="33456"/>
                    <a:pt x="191" y="33836"/>
                    <a:pt x="457" y="33988"/>
                  </a:cubicBezTo>
                  <a:cubicBezTo>
                    <a:pt x="837" y="34217"/>
                    <a:pt x="1522" y="34597"/>
                    <a:pt x="2017" y="34901"/>
                  </a:cubicBezTo>
                  <a:lnTo>
                    <a:pt x="3577" y="32619"/>
                  </a:lnTo>
                  <a:cubicBezTo>
                    <a:pt x="3615" y="33418"/>
                    <a:pt x="3843" y="34483"/>
                    <a:pt x="4414" y="34863"/>
                  </a:cubicBezTo>
                  <a:cubicBezTo>
                    <a:pt x="4604" y="34977"/>
                    <a:pt x="5707" y="35624"/>
                    <a:pt x="6278" y="35890"/>
                  </a:cubicBezTo>
                  <a:cubicBezTo>
                    <a:pt x="6353" y="35926"/>
                    <a:pt x="6416" y="35942"/>
                    <a:pt x="6471" y="35942"/>
                  </a:cubicBezTo>
                  <a:cubicBezTo>
                    <a:pt x="6941" y="35942"/>
                    <a:pt x="6696" y="34749"/>
                    <a:pt x="6696" y="34749"/>
                  </a:cubicBezTo>
                  <a:lnTo>
                    <a:pt x="6696" y="30793"/>
                  </a:lnTo>
                  <a:lnTo>
                    <a:pt x="21153" y="22385"/>
                  </a:lnTo>
                  <a:cubicBezTo>
                    <a:pt x="21876" y="21966"/>
                    <a:pt x="22447" y="20863"/>
                    <a:pt x="22447" y="19912"/>
                  </a:cubicBezTo>
                  <a:lnTo>
                    <a:pt x="23588" y="1042"/>
                  </a:lnTo>
                  <a:cubicBezTo>
                    <a:pt x="23207" y="738"/>
                    <a:pt x="22485" y="395"/>
                    <a:pt x="22066" y="129"/>
                  </a:cubicBezTo>
                  <a:cubicBezTo>
                    <a:pt x="21926" y="49"/>
                    <a:pt x="21775" y="0"/>
                    <a:pt x="21613"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3"/>
            <p:cNvSpPr/>
            <p:nvPr/>
          </p:nvSpPr>
          <p:spPr>
            <a:xfrm>
              <a:off x="7493058" y="2687586"/>
              <a:ext cx="316941" cy="481321"/>
            </a:xfrm>
            <a:custGeom>
              <a:avLst/>
              <a:gdLst/>
              <a:ahLst/>
              <a:cxnLst/>
              <a:rect l="l" t="t" r="r" b="b"/>
              <a:pathLst>
                <a:path w="23893" h="36285" extrusionOk="0">
                  <a:moveTo>
                    <a:pt x="21758" y="293"/>
                  </a:moveTo>
                  <a:cubicBezTo>
                    <a:pt x="21865" y="293"/>
                    <a:pt x="21966" y="325"/>
                    <a:pt x="22066" y="409"/>
                  </a:cubicBezTo>
                  <a:cubicBezTo>
                    <a:pt x="22218" y="523"/>
                    <a:pt x="22408" y="599"/>
                    <a:pt x="22599" y="713"/>
                  </a:cubicBezTo>
                  <a:cubicBezTo>
                    <a:pt x="22941" y="904"/>
                    <a:pt x="23321" y="1094"/>
                    <a:pt x="23550" y="1284"/>
                  </a:cubicBezTo>
                  <a:lnTo>
                    <a:pt x="22408" y="20078"/>
                  </a:lnTo>
                  <a:cubicBezTo>
                    <a:pt x="22408" y="20991"/>
                    <a:pt x="21838" y="22056"/>
                    <a:pt x="21191" y="22437"/>
                  </a:cubicBezTo>
                  <a:lnTo>
                    <a:pt x="6734" y="30882"/>
                  </a:lnTo>
                  <a:cubicBezTo>
                    <a:pt x="6658" y="30920"/>
                    <a:pt x="6658" y="30920"/>
                    <a:pt x="6658" y="30958"/>
                  </a:cubicBezTo>
                  <a:lnTo>
                    <a:pt x="6658" y="34915"/>
                  </a:lnTo>
                  <a:cubicBezTo>
                    <a:pt x="6772" y="35296"/>
                    <a:pt x="6810" y="35866"/>
                    <a:pt x="6658" y="35942"/>
                  </a:cubicBezTo>
                  <a:cubicBezTo>
                    <a:pt x="6645" y="35955"/>
                    <a:pt x="6629" y="35959"/>
                    <a:pt x="6609" y="35959"/>
                  </a:cubicBezTo>
                  <a:cubicBezTo>
                    <a:pt x="6569" y="35959"/>
                    <a:pt x="6519" y="35942"/>
                    <a:pt x="6468" y="35942"/>
                  </a:cubicBezTo>
                  <a:cubicBezTo>
                    <a:pt x="5897" y="35676"/>
                    <a:pt x="4870" y="35105"/>
                    <a:pt x="4642" y="34915"/>
                  </a:cubicBezTo>
                  <a:cubicBezTo>
                    <a:pt x="4185" y="34611"/>
                    <a:pt x="3919" y="33850"/>
                    <a:pt x="3805" y="32785"/>
                  </a:cubicBezTo>
                  <a:cubicBezTo>
                    <a:pt x="3805" y="32709"/>
                    <a:pt x="3767" y="32670"/>
                    <a:pt x="3729" y="32632"/>
                  </a:cubicBezTo>
                  <a:cubicBezTo>
                    <a:pt x="3653" y="32632"/>
                    <a:pt x="3615" y="32632"/>
                    <a:pt x="3577" y="32670"/>
                  </a:cubicBezTo>
                  <a:lnTo>
                    <a:pt x="2055" y="34839"/>
                  </a:lnTo>
                  <a:cubicBezTo>
                    <a:pt x="1674" y="34649"/>
                    <a:pt x="1294" y="34421"/>
                    <a:pt x="951" y="34230"/>
                  </a:cubicBezTo>
                  <a:lnTo>
                    <a:pt x="571" y="34040"/>
                  </a:lnTo>
                  <a:cubicBezTo>
                    <a:pt x="343" y="33888"/>
                    <a:pt x="191" y="33584"/>
                    <a:pt x="191" y="33089"/>
                  </a:cubicBezTo>
                  <a:lnTo>
                    <a:pt x="191" y="14371"/>
                  </a:lnTo>
                  <a:cubicBezTo>
                    <a:pt x="191" y="13458"/>
                    <a:pt x="761" y="12393"/>
                    <a:pt x="1446" y="11974"/>
                  </a:cubicBezTo>
                  <a:lnTo>
                    <a:pt x="21305" y="409"/>
                  </a:lnTo>
                  <a:cubicBezTo>
                    <a:pt x="21476" y="345"/>
                    <a:pt x="21622" y="293"/>
                    <a:pt x="21758" y="293"/>
                  </a:cubicBezTo>
                  <a:close/>
                  <a:moveTo>
                    <a:pt x="21795" y="0"/>
                  </a:moveTo>
                  <a:cubicBezTo>
                    <a:pt x="21619" y="0"/>
                    <a:pt x="21438" y="48"/>
                    <a:pt x="21267" y="143"/>
                  </a:cubicBezTo>
                  <a:lnTo>
                    <a:pt x="1370" y="11708"/>
                  </a:lnTo>
                  <a:cubicBezTo>
                    <a:pt x="609" y="12127"/>
                    <a:pt x="0" y="13306"/>
                    <a:pt x="0" y="14333"/>
                  </a:cubicBezTo>
                  <a:lnTo>
                    <a:pt x="0" y="33051"/>
                  </a:lnTo>
                  <a:cubicBezTo>
                    <a:pt x="0" y="33622"/>
                    <a:pt x="191" y="34040"/>
                    <a:pt x="533" y="34230"/>
                  </a:cubicBezTo>
                  <a:lnTo>
                    <a:pt x="913" y="34421"/>
                  </a:lnTo>
                  <a:cubicBezTo>
                    <a:pt x="1294" y="34611"/>
                    <a:pt x="1712" y="34915"/>
                    <a:pt x="2093" y="35105"/>
                  </a:cubicBezTo>
                  <a:cubicBezTo>
                    <a:pt x="2104" y="35116"/>
                    <a:pt x="2122" y="35121"/>
                    <a:pt x="2142" y="35121"/>
                  </a:cubicBezTo>
                  <a:cubicBezTo>
                    <a:pt x="2191" y="35121"/>
                    <a:pt x="2256" y="35094"/>
                    <a:pt x="2283" y="35067"/>
                  </a:cubicBezTo>
                  <a:lnTo>
                    <a:pt x="3653" y="33051"/>
                  </a:lnTo>
                  <a:cubicBezTo>
                    <a:pt x="3767" y="33812"/>
                    <a:pt x="3995" y="34687"/>
                    <a:pt x="4566" y="35067"/>
                  </a:cubicBezTo>
                  <a:cubicBezTo>
                    <a:pt x="4794" y="35181"/>
                    <a:pt x="5859" y="35828"/>
                    <a:pt x="6430" y="36094"/>
                  </a:cubicBezTo>
                  <a:cubicBezTo>
                    <a:pt x="6430" y="36247"/>
                    <a:pt x="6544" y="36285"/>
                    <a:pt x="6620" y="36285"/>
                  </a:cubicBezTo>
                  <a:cubicBezTo>
                    <a:pt x="6734" y="36285"/>
                    <a:pt x="6810" y="36247"/>
                    <a:pt x="6848" y="36209"/>
                  </a:cubicBezTo>
                  <a:cubicBezTo>
                    <a:pt x="7191" y="35942"/>
                    <a:pt x="7001" y="35067"/>
                    <a:pt x="7001" y="34915"/>
                  </a:cubicBezTo>
                  <a:lnTo>
                    <a:pt x="7001" y="31073"/>
                  </a:lnTo>
                  <a:lnTo>
                    <a:pt x="21381" y="22703"/>
                  </a:lnTo>
                  <a:cubicBezTo>
                    <a:pt x="22142" y="22246"/>
                    <a:pt x="22751" y="21067"/>
                    <a:pt x="22751" y="20078"/>
                  </a:cubicBezTo>
                  <a:lnTo>
                    <a:pt x="23892" y="1208"/>
                  </a:lnTo>
                  <a:cubicBezTo>
                    <a:pt x="23892" y="1132"/>
                    <a:pt x="23892" y="1094"/>
                    <a:pt x="23816" y="1056"/>
                  </a:cubicBezTo>
                  <a:cubicBezTo>
                    <a:pt x="23550" y="866"/>
                    <a:pt x="23169" y="675"/>
                    <a:pt x="22827" y="447"/>
                  </a:cubicBezTo>
                  <a:cubicBezTo>
                    <a:pt x="22637" y="333"/>
                    <a:pt x="22446" y="257"/>
                    <a:pt x="22294" y="143"/>
                  </a:cubicBezTo>
                  <a:cubicBezTo>
                    <a:pt x="22142" y="48"/>
                    <a:pt x="21971" y="0"/>
                    <a:pt x="21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3"/>
            <p:cNvSpPr/>
            <p:nvPr/>
          </p:nvSpPr>
          <p:spPr>
            <a:xfrm>
              <a:off x="7514759" y="2701315"/>
              <a:ext cx="297759" cy="466119"/>
            </a:xfrm>
            <a:custGeom>
              <a:avLst/>
              <a:gdLst/>
              <a:ahLst/>
              <a:cxnLst/>
              <a:rect l="l" t="t" r="r" b="b"/>
              <a:pathLst>
                <a:path w="22447" h="35139" extrusionOk="0">
                  <a:moveTo>
                    <a:pt x="21639" y="1"/>
                  </a:moveTo>
                  <a:cubicBezTo>
                    <a:pt x="21490" y="1"/>
                    <a:pt x="21326" y="44"/>
                    <a:pt x="21153" y="135"/>
                  </a:cubicBezTo>
                  <a:lnTo>
                    <a:pt x="1256" y="11700"/>
                  </a:lnTo>
                  <a:cubicBezTo>
                    <a:pt x="571" y="12157"/>
                    <a:pt x="0" y="13222"/>
                    <a:pt x="0" y="14173"/>
                  </a:cubicBezTo>
                  <a:lnTo>
                    <a:pt x="0" y="32929"/>
                  </a:lnTo>
                  <a:cubicBezTo>
                    <a:pt x="0" y="33644"/>
                    <a:pt x="323" y="34058"/>
                    <a:pt x="774" y="34058"/>
                  </a:cubicBezTo>
                  <a:cubicBezTo>
                    <a:pt x="923" y="34058"/>
                    <a:pt x="1086" y="34013"/>
                    <a:pt x="1256" y="33918"/>
                  </a:cubicBezTo>
                  <a:lnTo>
                    <a:pt x="3576" y="32625"/>
                  </a:lnTo>
                  <a:cubicBezTo>
                    <a:pt x="3614" y="33424"/>
                    <a:pt x="3843" y="34489"/>
                    <a:pt x="4413" y="34869"/>
                  </a:cubicBezTo>
                  <a:cubicBezTo>
                    <a:pt x="4690" y="35068"/>
                    <a:pt x="4998" y="35139"/>
                    <a:pt x="5296" y="35139"/>
                  </a:cubicBezTo>
                  <a:cubicBezTo>
                    <a:pt x="6025" y="35139"/>
                    <a:pt x="6696" y="34717"/>
                    <a:pt x="6696" y="34717"/>
                  </a:cubicBezTo>
                  <a:lnTo>
                    <a:pt x="6696" y="30760"/>
                  </a:lnTo>
                  <a:lnTo>
                    <a:pt x="21153" y="22353"/>
                  </a:lnTo>
                  <a:cubicBezTo>
                    <a:pt x="21876" y="21934"/>
                    <a:pt x="22446" y="20831"/>
                    <a:pt x="22446" y="19880"/>
                  </a:cubicBezTo>
                  <a:lnTo>
                    <a:pt x="22446" y="1162"/>
                  </a:lnTo>
                  <a:cubicBezTo>
                    <a:pt x="22446" y="438"/>
                    <a:pt x="22116" y="1"/>
                    <a:pt x="21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3"/>
            <p:cNvSpPr/>
            <p:nvPr/>
          </p:nvSpPr>
          <p:spPr>
            <a:xfrm>
              <a:off x="7511735" y="2700134"/>
              <a:ext cx="301792" cy="468772"/>
            </a:xfrm>
            <a:custGeom>
              <a:avLst/>
              <a:gdLst/>
              <a:ahLst/>
              <a:cxnLst/>
              <a:rect l="l" t="t" r="r" b="b"/>
              <a:pathLst>
                <a:path w="22751" h="35339" extrusionOk="0">
                  <a:moveTo>
                    <a:pt x="21828" y="241"/>
                  </a:moveTo>
                  <a:cubicBezTo>
                    <a:pt x="21930" y="241"/>
                    <a:pt x="22020" y="271"/>
                    <a:pt x="22104" y="338"/>
                  </a:cubicBezTo>
                  <a:cubicBezTo>
                    <a:pt x="22332" y="490"/>
                    <a:pt x="22484" y="833"/>
                    <a:pt x="22484" y="1251"/>
                  </a:cubicBezTo>
                  <a:lnTo>
                    <a:pt x="22484" y="19969"/>
                  </a:lnTo>
                  <a:cubicBezTo>
                    <a:pt x="22484" y="20882"/>
                    <a:pt x="21913" y="21947"/>
                    <a:pt x="21229" y="22366"/>
                  </a:cubicBezTo>
                  <a:lnTo>
                    <a:pt x="6772" y="30773"/>
                  </a:lnTo>
                  <a:cubicBezTo>
                    <a:pt x="6734" y="30811"/>
                    <a:pt x="6734" y="30811"/>
                    <a:pt x="6734" y="30888"/>
                  </a:cubicBezTo>
                  <a:lnTo>
                    <a:pt x="6734" y="34768"/>
                  </a:lnTo>
                  <a:lnTo>
                    <a:pt x="6772" y="34768"/>
                  </a:lnTo>
                  <a:cubicBezTo>
                    <a:pt x="6594" y="34869"/>
                    <a:pt x="6096" y="35106"/>
                    <a:pt x="5557" y="35106"/>
                  </a:cubicBezTo>
                  <a:cubicBezTo>
                    <a:pt x="5288" y="35106"/>
                    <a:pt x="5009" y="35047"/>
                    <a:pt x="4756" y="34882"/>
                  </a:cubicBezTo>
                  <a:cubicBezTo>
                    <a:pt x="4299" y="34578"/>
                    <a:pt x="4033" y="33817"/>
                    <a:pt x="3919" y="32714"/>
                  </a:cubicBezTo>
                  <a:cubicBezTo>
                    <a:pt x="3919" y="32676"/>
                    <a:pt x="3881" y="32638"/>
                    <a:pt x="3842" y="32638"/>
                  </a:cubicBezTo>
                  <a:lnTo>
                    <a:pt x="3690" y="32638"/>
                  </a:lnTo>
                  <a:lnTo>
                    <a:pt x="1370" y="33969"/>
                  </a:lnTo>
                  <a:cubicBezTo>
                    <a:pt x="1199" y="34055"/>
                    <a:pt x="1052" y="34104"/>
                    <a:pt x="922" y="34104"/>
                  </a:cubicBezTo>
                  <a:cubicBezTo>
                    <a:pt x="821" y="34104"/>
                    <a:pt x="730" y="34074"/>
                    <a:pt x="647" y="34007"/>
                  </a:cubicBezTo>
                  <a:cubicBezTo>
                    <a:pt x="418" y="33855"/>
                    <a:pt x="266" y="33551"/>
                    <a:pt x="266" y="33094"/>
                  </a:cubicBezTo>
                  <a:lnTo>
                    <a:pt x="266" y="14338"/>
                  </a:lnTo>
                  <a:cubicBezTo>
                    <a:pt x="266" y="13425"/>
                    <a:pt x="837" y="12360"/>
                    <a:pt x="1522" y="11942"/>
                  </a:cubicBezTo>
                  <a:lnTo>
                    <a:pt x="21381" y="376"/>
                  </a:lnTo>
                  <a:cubicBezTo>
                    <a:pt x="21552" y="291"/>
                    <a:pt x="21699" y="241"/>
                    <a:pt x="21828" y="241"/>
                  </a:cubicBezTo>
                  <a:close/>
                  <a:moveTo>
                    <a:pt x="21799" y="0"/>
                  </a:moveTo>
                  <a:cubicBezTo>
                    <a:pt x="21620" y="0"/>
                    <a:pt x="21429" y="47"/>
                    <a:pt x="21229" y="148"/>
                  </a:cubicBezTo>
                  <a:lnTo>
                    <a:pt x="1370" y="11713"/>
                  </a:lnTo>
                  <a:cubicBezTo>
                    <a:pt x="609" y="12132"/>
                    <a:pt x="0" y="13311"/>
                    <a:pt x="0" y="14338"/>
                  </a:cubicBezTo>
                  <a:lnTo>
                    <a:pt x="0" y="33056"/>
                  </a:lnTo>
                  <a:cubicBezTo>
                    <a:pt x="0" y="33627"/>
                    <a:pt x="190" y="34007"/>
                    <a:pt x="495" y="34197"/>
                  </a:cubicBezTo>
                  <a:cubicBezTo>
                    <a:pt x="638" y="34269"/>
                    <a:pt x="790" y="34307"/>
                    <a:pt x="951" y="34307"/>
                  </a:cubicBezTo>
                  <a:cubicBezTo>
                    <a:pt x="1131" y="34307"/>
                    <a:pt x="1321" y="34260"/>
                    <a:pt x="1522" y="34159"/>
                  </a:cubicBezTo>
                  <a:lnTo>
                    <a:pt x="3652" y="32904"/>
                  </a:lnTo>
                  <a:cubicBezTo>
                    <a:pt x="3728" y="33741"/>
                    <a:pt x="3995" y="34692"/>
                    <a:pt x="4565" y="35072"/>
                  </a:cubicBezTo>
                  <a:cubicBezTo>
                    <a:pt x="4870" y="35301"/>
                    <a:pt x="5212" y="35339"/>
                    <a:pt x="5554" y="35339"/>
                  </a:cubicBezTo>
                  <a:cubicBezTo>
                    <a:pt x="6315" y="35339"/>
                    <a:pt x="6924" y="34958"/>
                    <a:pt x="6962" y="34958"/>
                  </a:cubicBezTo>
                  <a:cubicBezTo>
                    <a:pt x="7038" y="34920"/>
                    <a:pt x="7038" y="34920"/>
                    <a:pt x="7038" y="34882"/>
                  </a:cubicBezTo>
                  <a:lnTo>
                    <a:pt x="7038" y="30964"/>
                  </a:lnTo>
                  <a:lnTo>
                    <a:pt x="21381" y="22594"/>
                  </a:lnTo>
                  <a:cubicBezTo>
                    <a:pt x="22142" y="22175"/>
                    <a:pt x="22750" y="20996"/>
                    <a:pt x="22750" y="19969"/>
                  </a:cubicBezTo>
                  <a:lnTo>
                    <a:pt x="22750" y="1251"/>
                  </a:lnTo>
                  <a:cubicBezTo>
                    <a:pt x="22750" y="680"/>
                    <a:pt x="22560" y="300"/>
                    <a:pt x="22256" y="110"/>
                  </a:cubicBezTo>
                  <a:cubicBezTo>
                    <a:pt x="22112" y="38"/>
                    <a:pt x="21960" y="0"/>
                    <a:pt x="21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3"/>
            <p:cNvSpPr/>
            <p:nvPr/>
          </p:nvSpPr>
          <p:spPr>
            <a:xfrm>
              <a:off x="7528887" y="2848570"/>
              <a:ext cx="187235" cy="239964"/>
            </a:xfrm>
            <a:custGeom>
              <a:avLst/>
              <a:gdLst/>
              <a:ahLst/>
              <a:cxnLst/>
              <a:rect l="l" t="t" r="r" b="b"/>
              <a:pathLst>
                <a:path w="14115" h="18090" extrusionOk="0">
                  <a:moveTo>
                    <a:pt x="9530" y="1"/>
                  </a:moveTo>
                  <a:cubicBezTo>
                    <a:pt x="6954" y="1"/>
                    <a:pt x="3845" y="2793"/>
                    <a:pt x="2093" y="6915"/>
                  </a:cubicBezTo>
                  <a:cubicBezTo>
                    <a:pt x="1" y="11784"/>
                    <a:pt x="571" y="16654"/>
                    <a:pt x="3310" y="17833"/>
                  </a:cubicBezTo>
                  <a:cubicBezTo>
                    <a:pt x="3719" y="18007"/>
                    <a:pt x="4152" y="18090"/>
                    <a:pt x="4600" y="18090"/>
                  </a:cubicBezTo>
                  <a:cubicBezTo>
                    <a:pt x="7199" y="18090"/>
                    <a:pt x="10308" y="15297"/>
                    <a:pt x="12061" y="11176"/>
                  </a:cubicBezTo>
                  <a:cubicBezTo>
                    <a:pt x="14115" y="6306"/>
                    <a:pt x="13582" y="1436"/>
                    <a:pt x="10805" y="257"/>
                  </a:cubicBezTo>
                  <a:cubicBezTo>
                    <a:pt x="10402" y="84"/>
                    <a:pt x="9974" y="1"/>
                    <a:pt x="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3"/>
            <p:cNvSpPr/>
            <p:nvPr/>
          </p:nvSpPr>
          <p:spPr>
            <a:xfrm>
              <a:off x="7616197" y="3020524"/>
              <a:ext cx="22723" cy="34330"/>
            </a:xfrm>
            <a:custGeom>
              <a:avLst/>
              <a:gdLst/>
              <a:ahLst/>
              <a:cxnLst/>
              <a:rect l="l" t="t" r="r" b="b"/>
              <a:pathLst>
                <a:path w="1713" h="2588" extrusionOk="0">
                  <a:moveTo>
                    <a:pt x="1294" y="1"/>
                  </a:moveTo>
                  <a:cubicBezTo>
                    <a:pt x="1256" y="1"/>
                    <a:pt x="1180" y="77"/>
                    <a:pt x="1141" y="115"/>
                  </a:cubicBezTo>
                  <a:cubicBezTo>
                    <a:pt x="837" y="457"/>
                    <a:pt x="419" y="838"/>
                    <a:pt x="0" y="1865"/>
                  </a:cubicBezTo>
                  <a:lnTo>
                    <a:pt x="761" y="2588"/>
                  </a:lnTo>
                  <a:lnTo>
                    <a:pt x="1712" y="457"/>
                  </a:lnTo>
                  <a:lnTo>
                    <a:pt x="1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3"/>
            <p:cNvSpPr/>
            <p:nvPr/>
          </p:nvSpPr>
          <p:spPr>
            <a:xfrm>
              <a:off x="7588433" y="2988728"/>
              <a:ext cx="42912" cy="54015"/>
            </a:xfrm>
            <a:custGeom>
              <a:avLst/>
              <a:gdLst/>
              <a:ahLst/>
              <a:cxnLst/>
              <a:rect l="l" t="t" r="r" b="b"/>
              <a:pathLst>
                <a:path w="3235" h="4072" extrusionOk="0">
                  <a:moveTo>
                    <a:pt x="647" y="1"/>
                  </a:moveTo>
                  <a:lnTo>
                    <a:pt x="1" y="1218"/>
                  </a:lnTo>
                  <a:lnTo>
                    <a:pt x="1" y="3691"/>
                  </a:lnTo>
                  <a:lnTo>
                    <a:pt x="381" y="3691"/>
                  </a:lnTo>
                  <a:cubicBezTo>
                    <a:pt x="800" y="3691"/>
                    <a:pt x="1408" y="3691"/>
                    <a:pt x="1789" y="4072"/>
                  </a:cubicBezTo>
                  <a:cubicBezTo>
                    <a:pt x="2283" y="3082"/>
                    <a:pt x="2664" y="2702"/>
                    <a:pt x="3006" y="2360"/>
                  </a:cubicBezTo>
                  <a:cubicBezTo>
                    <a:pt x="3082" y="2284"/>
                    <a:pt x="3196" y="2207"/>
                    <a:pt x="3234" y="2131"/>
                  </a:cubicBezTo>
                  <a:cubicBezTo>
                    <a:pt x="3234" y="2093"/>
                    <a:pt x="3234" y="1979"/>
                    <a:pt x="3196" y="1903"/>
                  </a:cubicBezTo>
                  <a:cubicBezTo>
                    <a:pt x="3196" y="1751"/>
                    <a:pt x="3120" y="1637"/>
                    <a:pt x="3120" y="1523"/>
                  </a:cubicBezTo>
                  <a:cubicBezTo>
                    <a:pt x="2892" y="1599"/>
                    <a:pt x="2664" y="1637"/>
                    <a:pt x="2436" y="1637"/>
                  </a:cubicBezTo>
                  <a:cubicBezTo>
                    <a:pt x="2131" y="1637"/>
                    <a:pt x="1903" y="1599"/>
                    <a:pt x="1675" y="1447"/>
                  </a:cubicBezTo>
                  <a:cubicBezTo>
                    <a:pt x="1180" y="1180"/>
                    <a:pt x="838" y="610"/>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3"/>
            <p:cNvSpPr/>
            <p:nvPr/>
          </p:nvSpPr>
          <p:spPr>
            <a:xfrm>
              <a:off x="7580368" y="3040713"/>
              <a:ext cx="31292" cy="28772"/>
            </a:xfrm>
            <a:custGeom>
              <a:avLst/>
              <a:gdLst/>
              <a:ahLst/>
              <a:cxnLst/>
              <a:rect l="l" t="t" r="r" b="b"/>
              <a:pathLst>
                <a:path w="2359" h="2169" extrusionOk="0">
                  <a:moveTo>
                    <a:pt x="609" y="0"/>
                  </a:moveTo>
                  <a:lnTo>
                    <a:pt x="0" y="1408"/>
                  </a:lnTo>
                  <a:lnTo>
                    <a:pt x="1902" y="2169"/>
                  </a:lnTo>
                  <a:lnTo>
                    <a:pt x="2359" y="381"/>
                  </a:lnTo>
                  <a:cubicBezTo>
                    <a:pt x="2054" y="0"/>
                    <a:pt x="1484" y="0"/>
                    <a:pt x="1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3"/>
            <p:cNvSpPr/>
            <p:nvPr/>
          </p:nvSpPr>
          <p:spPr>
            <a:xfrm>
              <a:off x="7624262" y="2961985"/>
              <a:ext cx="26265" cy="21993"/>
            </a:xfrm>
            <a:custGeom>
              <a:avLst/>
              <a:gdLst/>
              <a:ahLst/>
              <a:cxnLst/>
              <a:rect l="l" t="t" r="r" b="b"/>
              <a:pathLst>
                <a:path w="1980" h="1658" extrusionOk="0">
                  <a:moveTo>
                    <a:pt x="1979" y="1"/>
                  </a:moveTo>
                  <a:lnTo>
                    <a:pt x="1" y="1104"/>
                  </a:lnTo>
                  <a:cubicBezTo>
                    <a:pt x="115" y="1294"/>
                    <a:pt x="191" y="1522"/>
                    <a:pt x="381" y="1636"/>
                  </a:cubicBezTo>
                  <a:cubicBezTo>
                    <a:pt x="432" y="1649"/>
                    <a:pt x="483" y="1658"/>
                    <a:pt x="535" y="1658"/>
                  </a:cubicBezTo>
                  <a:cubicBezTo>
                    <a:pt x="639" y="1658"/>
                    <a:pt x="749" y="1624"/>
                    <a:pt x="876" y="1522"/>
                  </a:cubicBezTo>
                  <a:cubicBezTo>
                    <a:pt x="1447" y="1180"/>
                    <a:pt x="1789" y="419"/>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3"/>
            <p:cNvSpPr/>
            <p:nvPr/>
          </p:nvSpPr>
          <p:spPr>
            <a:xfrm>
              <a:off x="7574810" y="3058382"/>
              <a:ext cx="1525" cy="3542"/>
            </a:xfrm>
            <a:custGeom>
              <a:avLst/>
              <a:gdLst/>
              <a:ahLst/>
              <a:cxnLst/>
              <a:rect l="l" t="t" r="r" b="b"/>
              <a:pathLst>
                <a:path w="115" h="267" extrusionOk="0">
                  <a:moveTo>
                    <a:pt x="115" y="0"/>
                  </a:moveTo>
                  <a:lnTo>
                    <a:pt x="115" y="0"/>
                  </a:lnTo>
                  <a:cubicBezTo>
                    <a:pt x="77" y="76"/>
                    <a:pt x="39" y="152"/>
                    <a:pt x="1" y="266"/>
                  </a:cubicBezTo>
                  <a:lnTo>
                    <a:pt x="39" y="190"/>
                  </a:lnTo>
                  <a:lnTo>
                    <a:pt x="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3"/>
            <p:cNvSpPr/>
            <p:nvPr/>
          </p:nvSpPr>
          <p:spPr>
            <a:xfrm>
              <a:off x="7562195" y="2808178"/>
              <a:ext cx="134255" cy="192170"/>
            </a:xfrm>
            <a:custGeom>
              <a:avLst/>
              <a:gdLst/>
              <a:ahLst/>
              <a:cxnLst/>
              <a:rect l="l" t="t" r="r" b="b"/>
              <a:pathLst>
                <a:path w="10121" h="14487" extrusionOk="0">
                  <a:moveTo>
                    <a:pt x="6896" y="0"/>
                  </a:moveTo>
                  <a:cubicBezTo>
                    <a:pt x="6057" y="0"/>
                    <a:pt x="5165" y="534"/>
                    <a:pt x="3957" y="1666"/>
                  </a:cubicBezTo>
                  <a:cubicBezTo>
                    <a:pt x="2359" y="3226"/>
                    <a:pt x="2207" y="4786"/>
                    <a:pt x="2207" y="4786"/>
                  </a:cubicBezTo>
                  <a:lnTo>
                    <a:pt x="2207" y="4938"/>
                  </a:lnTo>
                  <a:lnTo>
                    <a:pt x="2055" y="4938"/>
                  </a:lnTo>
                  <a:cubicBezTo>
                    <a:pt x="2055" y="4938"/>
                    <a:pt x="1408" y="4938"/>
                    <a:pt x="761" y="6802"/>
                  </a:cubicBezTo>
                  <a:cubicBezTo>
                    <a:pt x="153" y="8362"/>
                    <a:pt x="0" y="11329"/>
                    <a:pt x="799" y="12128"/>
                  </a:cubicBezTo>
                  <a:cubicBezTo>
                    <a:pt x="1408" y="12699"/>
                    <a:pt x="1789" y="13916"/>
                    <a:pt x="1941" y="14487"/>
                  </a:cubicBezTo>
                  <a:lnTo>
                    <a:pt x="2549" y="13308"/>
                  </a:lnTo>
                  <a:cubicBezTo>
                    <a:pt x="2397" y="12851"/>
                    <a:pt x="2359" y="12394"/>
                    <a:pt x="2359" y="12204"/>
                  </a:cubicBezTo>
                  <a:cubicBezTo>
                    <a:pt x="2245" y="12204"/>
                    <a:pt x="2169" y="12166"/>
                    <a:pt x="2055" y="12052"/>
                  </a:cubicBezTo>
                  <a:cubicBezTo>
                    <a:pt x="1827" y="11824"/>
                    <a:pt x="1712" y="11405"/>
                    <a:pt x="1636" y="10721"/>
                  </a:cubicBezTo>
                  <a:cubicBezTo>
                    <a:pt x="1636" y="9846"/>
                    <a:pt x="2017" y="9579"/>
                    <a:pt x="2207" y="9541"/>
                  </a:cubicBezTo>
                  <a:cubicBezTo>
                    <a:pt x="2276" y="9522"/>
                    <a:pt x="2342" y="9512"/>
                    <a:pt x="2405" y="9512"/>
                  </a:cubicBezTo>
                  <a:cubicBezTo>
                    <a:pt x="2586" y="9512"/>
                    <a:pt x="2741" y="9590"/>
                    <a:pt x="2854" y="9731"/>
                  </a:cubicBezTo>
                  <a:lnTo>
                    <a:pt x="2854" y="9769"/>
                  </a:lnTo>
                  <a:lnTo>
                    <a:pt x="2892" y="11215"/>
                  </a:lnTo>
                  <a:lnTo>
                    <a:pt x="3082" y="11025"/>
                  </a:lnTo>
                  <a:lnTo>
                    <a:pt x="3082" y="6840"/>
                  </a:lnTo>
                  <a:lnTo>
                    <a:pt x="3120" y="6802"/>
                  </a:lnTo>
                  <a:cubicBezTo>
                    <a:pt x="3120" y="6802"/>
                    <a:pt x="3691" y="6041"/>
                    <a:pt x="4071" y="5128"/>
                  </a:cubicBezTo>
                  <a:lnTo>
                    <a:pt x="4109" y="5014"/>
                  </a:lnTo>
                  <a:lnTo>
                    <a:pt x="4223" y="5014"/>
                  </a:lnTo>
                  <a:cubicBezTo>
                    <a:pt x="5707" y="4938"/>
                    <a:pt x="8066" y="3416"/>
                    <a:pt x="8789" y="2922"/>
                  </a:cubicBezTo>
                  <a:cubicBezTo>
                    <a:pt x="9588" y="2427"/>
                    <a:pt x="9968" y="1666"/>
                    <a:pt x="10120" y="1362"/>
                  </a:cubicBezTo>
                  <a:cubicBezTo>
                    <a:pt x="9778" y="1210"/>
                    <a:pt x="8827" y="829"/>
                    <a:pt x="8180" y="411"/>
                  </a:cubicBezTo>
                  <a:cubicBezTo>
                    <a:pt x="7742" y="140"/>
                    <a:pt x="7326" y="0"/>
                    <a:pt x="6896" y="0"/>
                  </a:cubicBezTo>
                  <a:close/>
                </a:path>
              </a:pathLst>
            </a:custGeom>
            <a:solidFill>
              <a:srgbClr val="C0D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3"/>
            <p:cNvSpPr/>
            <p:nvPr/>
          </p:nvSpPr>
          <p:spPr>
            <a:xfrm>
              <a:off x="7587929" y="2855507"/>
              <a:ext cx="85307" cy="151606"/>
            </a:xfrm>
            <a:custGeom>
              <a:avLst/>
              <a:gdLst/>
              <a:ahLst/>
              <a:cxnLst/>
              <a:rect l="l" t="t" r="r" b="b"/>
              <a:pathLst>
                <a:path w="6431" h="11429" extrusionOk="0">
                  <a:moveTo>
                    <a:pt x="5478" y="1477"/>
                  </a:moveTo>
                  <a:cubicBezTo>
                    <a:pt x="5504" y="1477"/>
                    <a:pt x="5530" y="1479"/>
                    <a:pt x="5555" y="1484"/>
                  </a:cubicBezTo>
                  <a:cubicBezTo>
                    <a:pt x="5707" y="1484"/>
                    <a:pt x="5936" y="1560"/>
                    <a:pt x="6050" y="1979"/>
                  </a:cubicBezTo>
                  <a:cubicBezTo>
                    <a:pt x="6088" y="2055"/>
                    <a:pt x="6050" y="2131"/>
                    <a:pt x="5974" y="2131"/>
                  </a:cubicBezTo>
                  <a:cubicBezTo>
                    <a:pt x="5936" y="2131"/>
                    <a:pt x="5859" y="2093"/>
                    <a:pt x="5859" y="2055"/>
                  </a:cubicBezTo>
                  <a:cubicBezTo>
                    <a:pt x="5783" y="1864"/>
                    <a:pt x="5707" y="1712"/>
                    <a:pt x="5593" y="1712"/>
                  </a:cubicBezTo>
                  <a:cubicBezTo>
                    <a:pt x="5327" y="1712"/>
                    <a:pt x="4908" y="2131"/>
                    <a:pt x="4718" y="2701"/>
                  </a:cubicBezTo>
                  <a:cubicBezTo>
                    <a:pt x="4718" y="2739"/>
                    <a:pt x="4642" y="2816"/>
                    <a:pt x="4566" y="2816"/>
                  </a:cubicBezTo>
                  <a:lnTo>
                    <a:pt x="4528" y="2816"/>
                  </a:lnTo>
                  <a:cubicBezTo>
                    <a:pt x="4452" y="2816"/>
                    <a:pt x="4414" y="2701"/>
                    <a:pt x="4414" y="2663"/>
                  </a:cubicBezTo>
                  <a:cubicBezTo>
                    <a:pt x="4593" y="2020"/>
                    <a:pt x="5074" y="1477"/>
                    <a:pt x="5478" y="1477"/>
                  </a:cubicBezTo>
                  <a:close/>
                  <a:moveTo>
                    <a:pt x="5324" y="3053"/>
                  </a:moveTo>
                  <a:cubicBezTo>
                    <a:pt x="5431" y="3053"/>
                    <a:pt x="5517" y="3139"/>
                    <a:pt x="5517" y="3310"/>
                  </a:cubicBezTo>
                  <a:cubicBezTo>
                    <a:pt x="5517" y="3576"/>
                    <a:pt x="5403" y="3805"/>
                    <a:pt x="5213" y="3881"/>
                  </a:cubicBezTo>
                  <a:cubicBezTo>
                    <a:pt x="5182" y="3911"/>
                    <a:pt x="5149" y="3926"/>
                    <a:pt x="5116" y="3926"/>
                  </a:cubicBezTo>
                  <a:cubicBezTo>
                    <a:pt x="5028" y="3926"/>
                    <a:pt x="4946" y="3820"/>
                    <a:pt x="4946" y="3652"/>
                  </a:cubicBezTo>
                  <a:cubicBezTo>
                    <a:pt x="4946" y="3462"/>
                    <a:pt x="5099" y="3196"/>
                    <a:pt x="5213" y="3082"/>
                  </a:cubicBezTo>
                  <a:cubicBezTo>
                    <a:pt x="5251" y="3063"/>
                    <a:pt x="5289" y="3053"/>
                    <a:pt x="5324" y="3053"/>
                  </a:cubicBezTo>
                  <a:close/>
                  <a:moveTo>
                    <a:pt x="2949" y="3037"/>
                  </a:moveTo>
                  <a:cubicBezTo>
                    <a:pt x="3166" y="3037"/>
                    <a:pt x="3325" y="3157"/>
                    <a:pt x="3425" y="3424"/>
                  </a:cubicBezTo>
                  <a:cubicBezTo>
                    <a:pt x="3463" y="3462"/>
                    <a:pt x="3425" y="3576"/>
                    <a:pt x="3387" y="3576"/>
                  </a:cubicBezTo>
                  <a:cubicBezTo>
                    <a:pt x="3366" y="3587"/>
                    <a:pt x="3346" y="3591"/>
                    <a:pt x="3326" y="3591"/>
                  </a:cubicBezTo>
                  <a:cubicBezTo>
                    <a:pt x="3272" y="3591"/>
                    <a:pt x="3224" y="3556"/>
                    <a:pt x="3196" y="3500"/>
                  </a:cubicBezTo>
                  <a:cubicBezTo>
                    <a:pt x="3130" y="3401"/>
                    <a:pt x="3036" y="3303"/>
                    <a:pt x="2913" y="3303"/>
                  </a:cubicBezTo>
                  <a:cubicBezTo>
                    <a:pt x="2894" y="3303"/>
                    <a:pt x="2874" y="3305"/>
                    <a:pt x="2854" y="3310"/>
                  </a:cubicBezTo>
                  <a:cubicBezTo>
                    <a:pt x="2512" y="3386"/>
                    <a:pt x="2131" y="3767"/>
                    <a:pt x="2055" y="4413"/>
                  </a:cubicBezTo>
                  <a:cubicBezTo>
                    <a:pt x="2093" y="4413"/>
                    <a:pt x="1979" y="4451"/>
                    <a:pt x="1941" y="4451"/>
                  </a:cubicBezTo>
                  <a:cubicBezTo>
                    <a:pt x="1865" y="4451"/>
                    <a:pt x="1789" y="4375"/>
                    <a:pt x="1789" y="4337"/>
                  </a:cubicBezTo>
                  <a:cubicBezTo>
                    <a:pt x="1941" y="3576"/>
                    <a:pt x="2436" y="3082"/>
                    <a:pt x="2854" y="3044"/>
                  </a:cubicBezTo>
                  <a:cubicBezTo>
                    <a:pt x="2887" y="3039"/>
                    <a:pt x="2918" y="3037"/>
                    <a:pt x="2949" y="3037"/>
                  </a:cubicBezTo>
                  <a:close/>
                  <a:moveTo>
                    <a:pt x="2770" y="4575"/>
                  </a:moveTo>
                  <a:cubicBezTo>
                    <a:pt x="2866" y="4575"/>
                    <a:pt x="2930" y="4661"/>
                    <a:pt x="2930" y="4832"/>
                  </a:cubicBezTo>
                  <a:cubicBezTo>
                    <a:pt x="2930" y="5022"/>
                    <a:pt x="2816" y="5326"/>
                    <a:pt x="2664" y="5403"/>
                  </a:cubicBezTo>
                  <a:cubicBezTo>
                    <a:pt x="2623" y="5419"/>
                    <a:pt x="2586" y="5426"/>
                    <a:pt x="2553" y="5426"/>
                  </a:cubicBezTo>
                  <a:cubicBezTo>
                    <a:pt x="2430" y="5426"/>
                    <a:pt x="2359" y="5324"/>
                    <a:pt x="2359" y="5174"/>
                  </a:cubicBezTo>
                  <a:cubicBezTo>
                    <a:pt x="2359" y="4984"/>
                    <a:pt x="2512" y="4718"/>
                    <a:pt x="2664" y="4604"/>
                  </a:cubicBezTo>
                  <a:cubicBezTo>
                    <a:pt x="2702" y="4585"/>
                    <a:pt x="2737" y="4575"/>
                    <a:pt x="2770" y="4575"/>
                  </a:cubicBezTo>
                  <a:close/>
                  <a:moveTo>
                    <a:pt x="4262" y="3234"/>
                  </a:moveTo>
                  <a:cubicBezTo>
                    <a:pt x="4338" y="3234"/>
                    <a:pt x="4414" y="3272"/>
                    <a:pt x="4414" y="3310"/>
                  </a:cubicBezTo>
                  <a:cubicBezTo>
                    <a:pt x="4414" y="3310"/>
                    <a:pt x="4718" y="5022"/>
                    <a:pt x="4718" y="6392"/>
                  </a:cubicBezTo>
                  <a:cubicBezTo>
                    <a:pt x="4718" y="7533"/>
                    <a:pt x="3425" y="7837"/>
                    <a:pt x="3425" y="7837"/>
                  </a:cubicBezTo>
                  <a:lnTo>
                    <a:pt x="3349" y="7837"/>
                  </a:lnTo>
                  <a:cubicBezTo>
                    <a:pt x="3311" y="7837"/>
                    <a:pt x="3272" y="7799"/>
                    <a:pt x="3234" y="7761"/>
                  </a:cubicBezTo>
                  <a:cubicBezTo>
                    <a:pt x="3234" y="7685"/>
                    <a:pt x="3272" y="7609"/>
                    <a:pt x="3311" y="7609"/>
                  </a:cubicBezTo>
                  <a:cubicBezTo>
                    <a:pt x="3387" y="7609"/>
                    <a:pt x="4414" y="7343"/>
                    <a:pt x="4414" y="6392"/>
                  </a:cubicBezTo>
                  <a:cubicBezTo>
                    <a:pt x="4452" y="5098"/>
                    <a:pt x="4186" y="3424"/>
                    <a:pt x="4186" y="3386"/>
                  </a:cubicBezTo>
                  <a:cubicBezTo>
                    <a:pt x="4186" y="3310"/>
                    <a:pt x="4224" y="3234"/>
                    <a:pt x="4262" y="3234"/>
                  </a:cubicBezTo>
                  <a:close/>
                  <a:moveTo>
                    <a:pt x="5175" y="7495"/>
                  </a:moveTo>
                  <a:lnTo>
                    <a:pt x="5099" y="7799"/>
                  </a:lnTo>
                  <a:cubicBezTo>
                    <a:pt x="5099" y="7837"/>
                    <a:pt x="4642" y="9321"/>
                    <a:pt x="3767" y="9778"/>
                  </a:cubicBezTo>
                  <a:cubicBezTo>
                    <a:pt x="3615" y="9892"/>
                    <a:pt x="3425" y="9930"/>
                    <a:pt x="3272" y="9930"/>
                  </a:cubicBezTo>
                  <a:cubicBezTo>
                    <a:pt x="3196" y="9930"/>
                    <a:pt x="3082" y="9930"/>
                    <a:pt x="3044" y="9892"/>
                  </a:cubicBezTo>
                  <a:cubicBezTo>
                    <a:pt x="2664" y="9702"/>
                    <a:pt x="2512" y="9131"/>
                    <a:pt x="2512" y="9131"/>
                  </a:cubicBezTo>
                  <a:lnTo>
                    <a:pt x="2512" y="9017"/>
                  </a:lnTo>
                  <a:lnTo>
                    <a:pt x="5175" y="7495"/>
                  </a:lnTo>
                  <a:close/>
                  <a:moveTo>
                    <a:pt x="6278" y="0"/>
                  </a:moveTo>
                  <a:lnTo>
                    <a:pt x="6278" y="0"/>
                  </a:lnTo>
                  <a:cubicBezTo>
                    <a:pt x="5175" y="723"/>
                    <a:pt x="3615" y="1560"/>
                    <a:pt x="2436" y="1674"/>
                  </a:cubicBezTo>
                  <a:cubicBezTo>
                    <a:pt x="2093" y="2473"/>
                    <a:pt x="1599" y="3120"/>
                    <a:pt x="1484" y="3272"/>
                  </a:cubicBezTo>
                  <a:lnTo>
                    <a:pt x="1484" y="7495"/>
                  </a:lnTo>
                  <a:lnTo>
                    <a:pt x="762" y="8180"/>
                  </a:lnTo>
                  <a:lnTo>
                    <a:pt x="724" y="6278"/>
                  </a:lnTo>
                  <a:cubicBezTo>
                    <a:pt x="638" y="6192"/>
                    <a:pt x="574" y="6149"/>
                    <a:pt x="483" y="6149"/>
                  </a:cubicBezTo>
                  <a:cubicBezTo>
                    <a:pt x="452" y="6149"/>
                    <a:pt x="419" y="6154"/>
                    <a:pt x="381" y="6163"/>
                  </a:cubicBezTo>
                  <a:cubicBezTo>
                    <a:pt x="115" y="6278"/>
                    <a:pt x="1" y="6620"/>
                    <a:pt x="1" y="7115"/>
                  </a:cubicBezTo>
                  <a:cubicBezTo>
                    <a:pt x="1" y="8370"/>
                    <a:pt x="571" y="8370"/>
                    <a:pt x="571" y="8370"/>
                  </a:cubicBezTo>
                  <a:lnTo>
                    <a:pt x="724" y="8370"/>
                  </a:lnTo>
                  <a:lnTo>
                    <a:pt x="724" y="8522"/>
                  </a:lnTo>
                  <a:cubicBezTo>
                    <a:pt x="724" y="8522"/>
                    <a:pt x="838" y="10653"/>
                    <a:pt x="1903" y="11261"/>
                  </a:cubicBezTo>
                  <a:cubicBezTo>
                    <a:pt x="2086" y="11371"/>
                    <a:pt x="2286" y="11428"/>
                    <a:pt x="2504" y="11428"/>
                  </a:cubicBezTo>
                  <a:cubicBezTo>
                    <a:pt x="2740" y="11428"/>
                    <a:pt x="2996" y="11362"/>
                    <a:pt x="3272" y="11223"/>
                  </a:cubicBezTo>
                  <a:cubicBezTo>
                    <a:pt x="4832" y="10500"/>
                    <a:pt x="5898" y="8370"/>
                    <a:pt x="6164" y="5364"/>
                  </a:cubicBezTo>
                  <a:cubicBezTo>
                    <a:pt x="6430" y="3082"/>
                    <a:pt x="6278" y="723"/>
                    <a:pt x="6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3"/>
            <p:cNvSpPr/>
            <p:nvPr/>
          </p:nvSpPr>
          <p:spPr>
            <a:xfrm>
              <a:off x="7619221" y="2915545"/>
              <a:ext cx="7588" cy="11726"/>
            </a:xfrm>
            <a:custGeom>
              <a:avLst/>
              <a:gdLst/>
              <a:ahLst/>
              <a:cxnLst/>
              <a:rect l="l" t="t" r="r" b="b"/>
              <a:pathLst>
                <a:path w="572" h="884" extrusionOk="0">
                  <a:moveTo>
                    <a:pt x="406" y="0"/>
                  </a:moveTo>
                  <a:cubicBezTo>
                    <a:pt x="375" y="0"/>
                    <a:pt x="341" y="12"/>
                    <a:pt x="305" y="40"/>
                  </a:cubicBezTo>
                  <a:cubicBezTo>
                    <a:pt x="153" y="116"/>
                    <a:pt x="0" y="382"/>
                    <a:pt x="0" y="610"/>
                  </a:cubicBezTo>
                  <a:cubicBezTo>
                    <a:pt x="0" y="777"/>
                    <a:pt x="62" y="883"/>
                    <a:pt x="169" y="883"/>
                  </a:cubicBezTo>
                  <a:cubicBezTo>
                    <a:pt x="208" y="883"/>
                    <a:pt x="254" y="869"/>
                    <a:pt x="305" y="838"/>
                  </a:cubicBezTo>
                  <a:cubicBezTo>
                    <a:pt x="457" y="762"/>
                    <a:pt x="571" y="496"/>
                    <a:pt x="571" y="268"/>
                  </a:cubicBezTo>
                  <a:cubicBezTo>
                    <a:pt x="571" y="123"/>
                    <a:pt x="505" y="0"/>
                    <a:pt x="406" y="0"/>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3"/>
            <p:cNvSpPr/>
            <p:nvPr/>
          </p:nvSpPr>
          <p:spPr>
            <a:xfrm>
              <a:off x="7653538" y="2896509"/>
              <a:ext cx="7588" cy="11753"/>
            </a:xfrm>
            <a:custGeom>
              <a:avLst/>
              <a:gdLst/>
              <a:ahLst/>
              <a:cxnLst/>
              <a:rect l="l" t="t" r="r" b="b"/>
              <a:pathLst>
                <a:path w="572" h="886" extrusionOk="0">
                  <a:moveTo>
                    <a:pt x="391" y="1"/>
                  </a:moveTo>
                  <a:cubicBezTo>
                    <a:pt x="355" y="1"/>
                    <a:pt x="313" y="10"/>
                    <a:pt x="267" y="29"/>
                  </a:cubicBezTo>
                  <a:cubicBezTo>
                    <a:pt x="153" y="143"/>
                    <a:pt x="0" y="371"/>
                    <a:pt x="0" y="600"/>
                  </a:cubicBezTo>
                  <a:cubicBezTo>
                    <a:pt x="0" y="755"/>
                    <a:pt x="103" y="886"/>
                    <a:pt x="202" y="886"/>
                  </a:cubicBezTo>
                  <a:cubicBezTo>
                    <a:pt x="224" y="886"/>
                    <a:pt x="246" y="880"/>
                    <a:pt x="267" y="866"/>
                  </a:cubicBezTo>
                  <a:cubicBezTo>
                    <a:pt x="419" y="752"/>
                    <a:pt x="571" y="523"/>
                    <a:pt x="571" y="295"/>
                  </a:cubicBezTo>
                  <a:cubicBezTo>
                    <a:pt x="571" y="93"/>
                    <a:pt x="506" y="1"/>
                    <a:pt x="391"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3"/>
            <p:cNvSpPr/>
            <p:nvPr/>
          </p:nvSpPr>
          <p:spPr>
            <a:xfrm>
              <a:off x="7631332" y="2898406"/>
              <a:ext cx="19699" cy="61072"/>
            </a:xfrm>
            <a:custGeom>
              <a:avLst/>
              <a:gdLst/>
              <a:ahLst/>
              <a:cxnLst/>
              <a:rect l="l" t="t" r="r" b="b"/>
              <a:pathLst>
                <a:path w="1485" h="4604" extrusionOk="0">
                  <a:moveTo>
                    <a:pt x="1066" y="0"/>
                  </a:moveTo>
                  <a:cubicBezTo>
                    <a:pt x="990" y="0"/>
                    <a:pt x="952" y="76"/>
                    <a:pt x="952" y="152"/>
                  </a:cubicBezTo>
                  <a:cubicBezTo>
                    <a:pt x="952" y="152"/>
                    <a:pt x="1256" y="1788"/>
                    <a:pt x="1256" y="3196"/>
                  </a:cubicBezTo>
                  <a:cubicBezTo>
                    <a:pt x="1180" y="4185"/>
                    <a:pt x="153" y="4375"/>
                    <a:pt x="115" y="4375"/>
                  </a:cubicBezTo>
                  <a:cubicBezTo>
                    <a:pt x="39" y="4375"/>
                    <a:pt x="0" y="4451"/>
                    <a:pt x="0" y="4527"/>
                  </a:cubicBezTo>
                  <a:cubicBezTo>
                    <a:pt x="0" y="4565"/>
                    <a:pt x="39" y="4603"/>
                    <a:pt x="153" y="4603"/>
                  </a:cubicBezTo>
                  <a:lnTo>
                    <a:pt x="191" y="4603"/>
                  </a:lnTo>
                  <a:cubicBezTo>
                    <a:pt x="191" y="4603"/>
                    <a:pt x="1484" y="4337"/>
                    <a:pt x="1484" y="3196"/>
                  </a:cubicBezTo>
                  <a:cubicBezTo>
                    <a:pt x="1484" y="1788"/>
                    <a:pt x="1180" y="76"/>
                    <a:pt x="1180" y="76"/>
                  </a:cubicBezTo>
                  <a:cubicBezTo>
                    <a:pt x="1180" y="38"/>
                    <a:pt x="1104" y="0"/>
                    <a:pt x="1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3"/>
            <p:cNvSpPr/>
            <p:nvPr/>
          </p:nvSpPr>
          <p:spPr>
            <a:xfrm>
              <a:off x="7646972" y="2875179"/>
              <a:ext cx="22219" cy="17682"/>
            </a:xfrm>
            <a:custGeom>
              <a:avLst/>
              <a:gdLst/>
              <a:ahLst/>
              <a:cxnLst/>
              <a:rect l="l" t="t" r="r" b="b"/>
              <a:pathLst>
                <a:path w="1675" h="1333" extrusionOk="0">
                  <a:moveTo>
                    <a:pt x="1142" y="1"/>
                  </a:moveTo>
                  <a:cubicBezTo>
                    <a:pt x="724" y="1"/>
                    <a:pt x="191" y="496"/>
                    <a:pt x="1" y="1180"/>
                  </a:cubicBezTo>
                  <a:cubicBezTo>
                    <a:pt x="1" y="1218"/>
                    <a:pt x="1" y="1333"/>
                    <a:pt x="115" y="1333"/>
                  </a:cubicBezTo>
                  <a:lnTo>
                    <a:pt x="153" y="1333"/>
                  </a:lnTo>
                  <a:cubicBezTo>
                    <a:pt x="191" y="1333"/>
                    <a:pt x="267" y="1256"/>
                    <a:pt x="305" y="1218"/>
                  </a:cubicBezTo>
                  <a:cubicBezTo>
                    <a:pt x="457" y="648"/>
                    <a:pt x="914" y="229"/>
                    <a:pt x="1218" y="229"/>
                  </a:cubicBezTo>
                  <a:cubicBezTo>
                    <a:pt x="1332" y="229"/>
                    <a:pt x="1408" y="305"/>
                    <a:pt x="1447" y="572"/>
                  </a:cubicBezTo>
                  <a:cubicBezTo>
                    <a:pt x="1447" y="610"/>
                    <a:pt x="1523" y="648"/>
                    <a:pt x="1599" y="648"/>
                  </a:cubicBezTo>
                  <a:cubicBezTo>
                    <a:pt x="1637" y="648"/>
                    <a:pt x="1675" y="572"/>
                    <a:pt x="1675" y="496"/>
                  </a:cubicBezTo>
                  <a:cubicBezTo>
                    <a:pt x="1523" y="77"/>
                    <a:pt x="1294" y="1"/>
                    <a:pt x="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3"/>
            <p:cNvSpPr/>
            <p:nvPr/>
          </p:nvSpPr>
          <p:spPr>
            <a:xfrm>
              <a:off x="7612655" y="2895369"/>
              <a:ext cx="21715" cy="18690"/>
            </a:xfrm>
            <a:custGeom>
              <a:avLst/>
              <a:gdLst/>
              <a:ahLst/>
              <a:cxnLst/>
              <a:rect l="l" t="t" r="r" b="b"/>
              <a:pathLst>
                <a:path w="1637" h="1409" extrusionOk="0">
                  <a:moveTo>
                    <a:pt x="1028" y="1"/>
                  </a:moveTo>
                  <a:cubicBezTo>
                    <a:pt x="610" y="39"/>
                    <a:pt x="115" y="495"/>
                    <a:pt x="1" y="1256"/>
                  </a:cubicBezTo>
                  <a:cubicBezTo>
                    <a:pt x="1" y="1294"/>
                    <a:pt x="39" y="1408"/>
                    <a:pt x="77" y="1408"/>
                  </a:cubicBezTo>
                  <a:cubicBezTo>
                    <a:pt x="115" y="1408"/>
                    <a:pt x="191" y="1370"/>
                    <a:pt x="229" y="1332"/>
                  </a:cubicBezTo>
                  <a:cubicBezTo>
                    <a:pt x="305" y="686"/>
                    <a:pt x="686" y="267"/>
                    <a:pt x="1028" y="267"/>
                  </a:cubicBezTo>
                  <a:cubicBezTo>
                    <a:pt x="1180" y="267"/>
                    <a:pt x="1332" y="305"/>
                    <a:pt x="1370" y="457"/>
                  </a:cubicBezTo>
                  <a:cubicBezTo>
                    <a:pt x="1397" y="484"/>
                    <a:pt x="1423" y="528"/>
                    <a:pt x="1474" y="528"/>
                  </a:cubicBezTo>
                  <a:cubicBezTo>
                    <a:pt x="1497" y="528"/>
                    <a:pt x="1525" y="519"/>
                    <a:pt x="1561" y="495"/>
                  </a:cubicBezTo>
                  <a:cubicBezTo>
                    <a:pt x="1599" y="457"/>
                    <a:pt x="1637" y="419"/>
                    <a:pt x="1599" y="381"/>
                  </a:cubicBezTo>
                  <a:cubicBezTo>
                    <a:pt x="1523" y="115"/>
                    <a:pt x="1256"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3"/>
            <p:cNvSpPr/>
            <p:nvPr/>
          </p:nvSpPr>
          <p:spPr>
            <a:xfrm>
              <a:off x="7621237" y="2954915"/>
              <a:ext cx="35338" cy="32314"/>
            </a:xfrm>
            <a:custGeom>
              <a:avLst/>
              <a:gdLst/>
              <a:ahLst/>
              <a:cxnLst/>
              <a:rect l="l" t="t" r="r" b="b"/>
              <a:pathLst>
                <a:path w="2664" h="2436" extrusionOk="0">
                  <a:moveTo>
                    <a:pt x="2207" y="534"/>
                  </a:moveTo>
                  <a:lnTo>
                    <a:pt x="2207" y="534"/>
                  </a:lnTo>
                  <a:cubicBezTo>
                    <a:pt x="2017" y="952"/>
                    <a:pt x="1675" y="1789"/>
                    <a:pt x="1104" y="2055"/>
                  </a:cubicBezTo>
                  <a:cubicBezTo>
                    <a:pt x="961" y="2141"/>
                    <a:pt x="840" y="2184"/>
                    <a:pt x="724" y="2184"/>
                  </a:cubicBezTo>
                  <a:cubicBezTo>
                    <a:pt x="685" y="2184"/>
                    <a:pt x="647" y="2179"/>
                    <a:pt x="609" y="2169"/>
                  </a:cubicBezTo>
                  <a:cubicBezTo>
                    <a:pt x="419" y="2055"/>
                    <a:pt x="305" y="1751"/>
                    <a:pt x="229" y="1675"/>
                  </a:cubicBezTo>
                  <a:lnTo>
                    <a:pt x="2207" y="534"/>
                  </a:lnTo>
                  <a:close/>
                  <a:moveTo>
                    <a:pt x="2664" y="1"/>
                  </a:moveTo>
                  <a:lnTo>
                    <a:pt x="1" y="1523"/>
                  </a:lnTo>
                  <a:lnTo>
                    <a:pt x="1" y="1637"/>
                  </a:lnTo>
                  <a:cubicBezTo>
                    <a:pt x="1" y="1637"/>
                    <a:pt x="153" y="2208"/>
                    <a:pt x="533" y="2398"/>
                  </a:cubicBezTo>
                  <a:cubicBezTo>
                    <a:pt x="609" y="2436"/>
                    <a:pt x="723" y="2436"/>
                    <a:pt x="761" y="2436"/>
                  </a:cubicBezTo>
                  <a:cubicBezTo>
                    <a:pt x="914" y="2436"/>
                    <a:pt x="1066" y="2398"/>
                    <a:pt x="1256" y="2284"/>
                  </a:cubicBezTo>
                  <a:cubicBezTo>
                    <a:pt x="2093" y="1751"/>
                    <a:pt x="2512" y="343"/>
                    <a:pt x="2588" y="305"/>
                  </a:cubicBezTo>
                  <a:lnTo>
                    <a:pt x="26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3"/>
            <p:cNvSpPr/>
            <p:nvPr/>
          </p:nvSpPr>
          <p:spPr>
            <a:xfrm>
              <a:off x="7563203" y="3012339"/>
              <a:ext cx="114066" cy="74934"/>
            </a:xfrm>
            <a:custGeom>
              <a:avLst/>
              <a:gdLst/>
              <a:ahLst/>
              <a:cxnLst/>
              <a:rect l="l" t="t" r="r" b="b"/>
              <a:pathLst>
                <a:path w="8599" h="5649" extrusionOk="0">
                  <a:moveTo>
                    <a:pt x="5807" y="0"/>
                  </a:moveTo>
                  <a:cubicBezTo>
                    <a:pt x="5399" y="0"/>
                    <a:pt x="5213" y="199"/>
                    <a:pt x="5213" y="199"/>
                  </a:cubicBezTo>
                  <a:lnTo>
                    <a:pt x="4261" y="1493"/>
                  </a:lnTo>
                  <a:lnTo>
                    <a:pt x="3767" y="2444"/>
                  </a:lnTo>
                  <a:lnTo>
                    <a:pt x="3006" y="2063"/>
                  </a:lnTo>
                  <a:lnTo>
                    <a:pt x="1827" y="2025"/>
                  </a:lnTo>
                  <a:cubicBezTo>
                    <a:pt x="1827" y="2025"/>
                    <a:pt x="1332" y="2025"/>
                    <a:pt x="799" y="2634"/>
                  </a:cubicBezTo>
                  <a:cubicBezTo>
                    <a:pt x="267" y="3243"/>
                    <a:pt x="153" y="3661"/>
                    <a:pt x="39" y="4194"/>
                  </a:cubicBezTo>
                  <a:cubicBezTo>
                    <a:pt x="1" y="4688"/>
                    <a:pt x="1" y="4917"/>
                    <a:pt x="1" y="4917"/>
                  </a:cubicBezTo>
                  <a:cubicBezTo>
                    <a:pt x="1" y="4917"/>
                    <a:pt x="267" y="5145"/>
                    <a:pt x="419" y="5183"/>
                  </a:cubicBezTo>
                  <a:cubicBezTo>
                    <a:pt x="571" y="5297"/>
                    <a:pt x="1028" y="5563"/>
                    <a:pt x="1560" y="5640"/>
                  </a:cubicBezTo>
                  <a:cubicBezTo>
                    <a:pt x="1641" y="5645"/>
                    <a:pt x="1737" y="5649"/>
                    <a:pt x="1847" y="5649"/>
                  </a:cubicBezTo>
                  <a:cubicBezTo>
                    <a:pt x="2515" y="5649"/>
                    <a:pt x="3683" y="5506"/>
                    <a:pt x="4794" y="4688"/>
                  </a:cubicBezTo>
                  <a:cubicBezTo>
                    <a:pt x="6088" y="3737"/>
                    <a:pt x="6620" y="3014"/>
                    <a:pt x="6925" y="2596"/>
                  </a:cubicBezTo>
                  <a:cubicBezTo>
                    <a:pt x="7077" y="2406"/>
                    <a:pt x="7495" y="1873"/>
                    <a:pt x="7876" y="1341"/>
                  </a:cubicBezTo>
                  <a:cubicBezTo>
                    <a:pt x="8256" y="770"/>
                    <a:pt x="8598" y="123"/>
                    <a:pt x="8599" y="123"/>
                  </a:cubicBezTo>
                  <a:lnTo>
                    <a:pt x="8599" y="123"/>
                  </a:lnTo>
                  <a:cubicBezTo>
                    <a:pt x="8598" y="123"/>
                    <a:pt x="7799" y="313"/>
                    <a:pt x="7115" y="504"/>
                  </a:cubicBezTo>
                  <a:cubicBezTo>
                    <a:pt x="6544" y="112"/>
                    <a:pt x="6113" y="0"/>
                    <a:pt x="5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3"/>
            <p:cNvSpPr/>
            <p:nvPr/>
          </p:nvSpPr>
          <p:spPr>
            <a:xfrm>
              <a:off x="7633852" y="3012697"/>
              <a:ext cx="44424" cy="45685"/>
            </a:xfrm>
            <a:custGeom>
              <a:avLst/>
              <a:gdLst/>
              <a:ahLst/>
              <a:cxnLst/>
              <a:rect l="l" t="t" r="r" b="b"/>
              <a:pathLst>
                <a:path w="3349" h="3444" extrusionOk="0">
                  <a:moveTo>
                    <a:pt x="552" y="0"/>
                  </a:moveTo>
                  <a:cubicBezTo>
                    <a:pt x="270" y="0"/>
                    <a:pt x="92" y="99"/>
                    <a:pt x="1" y="172"/>
                  </a:cubicBezTo>
                  <a:cubicBezTo>
                    <a:pt x="343" y="667"/>
                    <a:pt x="571" y="1047"/>
                    <a:pt x="724" y="1732"/>
                  </a:cubicBezTo>
                  <a:cubicBezTo>
                    <a:pt x="800" y="2265"/>
                    <a:pt x="952" y="2873"/>
                    <a:pt x="952" y="3444"/>
                  </a:cubicBezTo>
                  <a:cubicBezTo>
                    <a:pt x="1294" y="3140"/>
                    <a:pt x="1484" y="2835"/>
                    <a:pt x="1675" y="2645"/>
                  </a:cubicBezTo>
                  <a:cubicBezTo>
                    <a:pt x="1827" y="2455"/>
                    <a:pt x="2245" y="1922"/>
                    <a:pt x="2626" y="1428"/>
                  </a:cubicBezTo>
                  <a:cubicBezTo>
                    <a:pt x="3006" y="857"/>
                    <a:pt x="3349" y="172"/>
                    <a:pt x="3349" y="172"/>
                  </a:cubicBezTo>
                  <a:lnTo>
                    <a:pt x="3349" y="172"/>
                  </a:lnTo>
                  <a:cubicBezTo>
                    <a:pt x="3348" y="172"/>
                    <a:pt x="2512" y="324"/>
                    <a:pt x="1865" y="515"/>
                  </a:cubicBezTo>
                  <a:cubicBezTo>
                    <a:pt x="1290" y="118"/>
                    <a:pt x="859"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3"/>
            <p:cNvSpPr/>
            <p:nvPr/>
          </p:nvSpPr>
          <p:spPr>
            <a:xfrm>
              <a:off x="7563203" y="3057361"/>
              <a:ext cx="21715" cy="29793"/>
            </a:xfrm>
            <a:custGeom>
              <a:avLst/>
              <a:gdLst/>
              <a:ahLst/>
              <a:cxnLst/>
              <a:rect l="l" t="t" r="r" b="b"/>
              <a:pathLst>
                <a:path w="1637" h="2246" extrusionOk="0">
                  <a:moveTo>
                    <a:pt x="343" y="1"/>
                  </a:moveTo>
                  <a:cubicBezTo>
                    <a:pt x="191" y="267"/>
                    <a:pt x="115" y="534"/>
                    <a:pt x="39" y="800"/>
                  </a:cubicBezTo>
                  <a:cubicBezTo>
                    <a:pt x="1" y="1294"/>
                    <a:pt x="1" y="1523"/>
                    <a:pt x="1" y="1523"/>
                  </a:cubicBezTo>
                  <a:cubicBezTo>
                    <a:pt x="1" y="1523"/>
                    <a:pt x="305" y="1751"/>
                    <a:pt x="419" y="1789"/>
                  </a:cubicBezTo>
                  <a:cubicBezTo>
                    <a:pt x="571" y="1903"/>
                    <a:pt x="1028" y="2169"/>
                    <a:pt x="1560" y="2246"/>
                  </a:cubicBezTo>
                  <a:lnTo>
                    <a:pt x="1636" y="2246"/>
                  </a:lnTo>
                  <a:cubicBezTo>
                    <a:pt x="1560" y="2055"/>
                    <a:pt x="1522" y="1789"/>
                    <a:pt x="1446" y="1561"/>
                  </a:cubicBezTo>
                  <a:cubicBezTo>
                    <a:pt x="1256" y="952"/>
                    <a:pt x="952" y="267"/>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3"/>
            <p:cNvSpPr/>
            <p:nvPr/>
          </p:nvSpPr>
          <p:spPr>
            <a:xfrm>
              <a:off x="7631836" y="3012843"/>
              <a:ext cx="33826" cy="33932"/>
            </a:xfrm>
            <a:custGeom>
              <a:avLst/>
              <a:gdLst/>
              <a:ahLst/>
              <a:cxnLst/>
              <a:rect l="l" t="t" r="r" b="b"/>
              <a:pathLst>
                <a:path w="2550" h="2558" extrusionOk="0">
                  <a:moveTo>
                    <a:pt x="709" y="0"/>
                  </a:moveTo>
                  <a:cubicBezTo>
                    <a:pt x="301" y="0"/>
                    <a:pt x="115" y="199"/>
                    <a:pt x="115" y="199"/>
                  </a:cubicBezTo>
                  <a:lnTo>
                    <a:pt x="1" y="351"/>
                  </a:lnTo>
                  <a:cubicBezTo>
                    <a:pt x="191" y="542"/>
                    <a:pt x="381" y="770"/>
                    <a:pt x="571" y="1036"/>
                  </a:cubicBezTo>
                  <a:cubicBezTo>
                    <a:pt x="641" y="1010"/>
                    <a:pt x="709" y="998"/>
                    <a:pt x="775" y="998"/>
                  </a:cubicBezTo>
                  <a:cubicBezTo>
                    <a:pt x="998" y="998"/>
                    <a:pt x="1203" y="1135"/>
                    <a:pt x="1408" y="1341"/>
                  </a:cubicBezTo>
                  <a:cubicBezTo>
                    <a:pt x="1636" y="1645"/>
                    <a:pt x="1827" y="2101"/>
                    <a:pt x="1865" y="2558"/>
                  </a:cubicBezTo>
                  <a:cubicBezTo>
                    <a:pt x="2017" y="2368"/>
                    <a:pt x="2245" y="2025"/>
                    <a:pt x="2549" y="1683"/>
                  </a:cubicBezTo>
                  <a:cubicBezTo>
                    <a:pt x="2473" y="1303"/>
                    <a:pt x="2397" y="922"/>
                    <a:pt x="2207" y="580"/>
                  </a:cubicBezTo>
                  <a:cubicBezTo>
                    <a:pt x="2169" y="542"/>
                    <a:pt x="2169" y="504"/>
                    <a:pt x="2093" y="504"/>
                  </a:cubicBezTo>
                  <a:lnTo>
                    <a:pt x="2017" y="504"/>
                  </a:lnTo>
                  <a:cubicBezTo>
                    <a:pt x="1446" y="112"/>
                    <a:pt x="1015" y="0"/>
                    <a:pt x="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43"/>
            <p:cNvSpPr/>
            <p:nvPr/>
          </p:nvSpPr>
          <p:spPr>
            <a:xfrm>
              <a:off x="7563203" y="3039705"/>
              <a:ext cx="22219" cy="43416"/>
            </a:xfrm>
            <a:custGeom>
              <a:avLst/>
              <a:gdLst/>
              <a:ahLst/>
              <a:cxnLst/>
              <a:rect l="l" t="t" r="r" b="b"/>
              <a:pathLst>
                <a:path w="1675" h="3273" extrusionOk="0">
                  <a:moveTo>
                    <a:pt x="1674" y="0"/>
                  </a:moveTo>
                  <a:cubicBezTo>
                    <a:pt x="1484" y="38"/>
                    <a:pt x="1142" y="191"/>
                    <a:pt x="799" y="609"/>
                  </a:cubicBezTo>
                  <a:cubicBezTo>
                    <a:pt x="267" y="1218"/>
                    <a:pt x="153" y="1674"/>
                    <a:pt x="39" y="2169"/>
                  </a:cubicBezTo>
                  <a:cubicBezTo>
                    <a:pt x="1" y="2663"/>
                    <a:pt x="1" y="2892"/>
                    <a:pt x="1" y="2892"/>
                  </a:cubicBezTo>
                  <a:cubicBezTo>
                    <a:pt x="1" y="2892"/>
                    <a:pt x="267" y="3120"/>
                    <a:pt x="419" y="3196"/>
                  </a:cubicBezTo>
                  <a:cubicBezTo>
                    <a:pt x="457" y="3234"/>
                    <a:pt x="571" y="3234"/>
                    <a:pt x="609" y="3272"/>
                  </a:cubicBezTo>
                  <a:cubicBezTo>
                    <a:pt x="533" y="2854"/>
                    <a:pt x="495" y="2473"/>
                    <a:pt x="571" y="1979"/>
                  </a:cubicBezTo>
                  <a:cubicBezTo>
                    <a:pt x="723" y="1408"/>
                    <a:pt x="1180" y="1104"/>
                    <a:pt x="1522" y="647"/>
                  </a:cubicBezTo>
                  <a:cubicBezTo>
                    <a:pt x="1560" y="419"/>
                    <a:pt x="1636" y="229"/>
                    <a:pt x="1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43"/>
            <p:cNvSpPr/>
            <p:nvPr/>
          </p:nvSpPr>
          <p:spPr>
            <a:xfrm>
              <a:off x="7560683" y="2804716"/>
              <a:ext cx="140304" cy="281430"/>
            </a:xfrm>
            <a:custGeom>
              <a:avLst/>
              <a:gdLst/>
              <a:ahLst/>
              <a:cxnLst/>
              <a:rect l="l" t="t" r="r" b="b"/>
              <a:pathLst>
                <a:path w="10577" h="21216" extrusionOk="0">
                  <a:moveTo>
                    <a:pt x="7088" y="223"/>
                  </a:moveTo>
                  <a:cubicBezTo>
                    <a:pt x="7516" y="223"/>
                    <a:pt x="7932" y="363"/>
                    <a:pt x="8370" y="634"/>
                  </a:cubicBezTo>
                  <a:cubicBezTo>
                    <a:pt x="9055" y="1052"/>
                    <a:pt x="10006" y="1432"/>
                    <a:pt x="10310" y="1585"/>
                  </a:cubicBezTo>
                  <a:cubicBezTo>
                    <a:pt x="10120" y="1927"/>
                    <a:pt x="9740" y="2650"/>
                    <a:pt x="8941" y="3144"/>
                  </a:cubicBezTo>
                  <a:cubicBezTo>
                    <a:pt x="8789" y="3259"/>
                    <a:pt x="8674" y="3335"/>
                    <a:pt x="8484" y="3487"/>
                  </a:cubicBezTo>
                  <a:lnTo>
                    <a:pt x="8180" y="3639"/>
                  </a:lnTo>
                  <a:cubicBezTo>
                    <a:pt x="7153" y="4248"/>
                    <a:pt x="5517" y="5161"/>
                    <a:pt x="4413" y="5237"/>
                  </a:cubicBezTo>
                  <a:lnTo>
                    <a:pt x="4337" y="5237"/>
                  </a:lnTo>
                  <a:lnTo>
                    <a:pt x="4261" y="5351"/>
                  </a:lnTo>
                  <a:cubicBezTo>
                    <a:pt x="3919" y="6302"/>
                    <a:pt x="3310" y="7025"/>
                    <a:pt x="3310" y="7025"/>
                  </a:cubicBezTo>
                  <a:lnTo>
                    <a:pt x="3272" y="7063"/>
                  </a:lnTo>
                  <a:lnTo>
                    <a:pt x="3272" y="11248"/>
                  </a:lnTo>
                  <a:lnTo>
                    <a:pt x="3082" y="11438"/>
                  </a:lnTo>
                  <a:lnTo>
                    <a:pt x="3044" y="9992"/>
                  </a:lnTo>
                  <a:lnTo>
                    <a:pt x="3044" y="9954"/>
                  </a:lnTo>
                  <a:cubicBezTo>
                    <a:pt x="2931" y="9813"/>
                    <a:pt x="2776" y="9735"/>
                    <a:pt x="2611" y="9735"/>
                  </a:cubicBezTo>
                  <a:cubicBezTo>
                    <a:pt x="2553" y="9735"/>
                    <a:pt x="2494" y="9744"/>
                    <a:pt x="2435" y="9764"/>
                  </a:cubicBezTo>
                  <a:cubicBezTo>
                    <a:pt x="2245" y="9802"/>
                    <a:pt x="1864" y="10068"/>
                    <a:pt x="1864" y="10944"/>
                  </a:cubicBezTo>
                  <a:cubicBezTo>
                    <a:pt x="1864" y="11590"/>
                    <a:pt x="1979" y="12047"/>
                    <a:pt x="2283" y="12275"/>
                  </a:cubicBezTo>
                  <a:cubicBezTo>
                    <a:pt x="2359" y="12389"/>
                    <a:pt x="2473" y="12427"/>
                    <a:pt x="2549" y="12427"/>
                  </a:cubicBezTo>
                  <a:cubicBezTo>
                    <a:pt x="2549" y="12617"/>
                    <a:pt x="2625" y="13036"/>
                    <a:pt x="2739" y="13531"/>
                  </a:cubicBezTo>
                  <a:lnTo>
                    <a:pt x="2131" y="14710"/>
                  </a:lnTo>
                  <a:cubicBezTo>
                    <a:pt x="2017" y="14139"/>
                    <a:pt x="1598" y="12922"/>
                    <a:pt x="989" y="12351"/>
                  </a:cubicBezTo>
                  <a:cubicBezTo>
                    <a:pt x="419" y="11819"/>
                    <a:pt x="381" y="10335"/>
                    <a:pt x="533" y="8965"/>
                  </a:cubicBezTo>
                  <a:cubicBezTo>
                    <a:pt x="571" y="8737"/>
                    <a:pt x="571" y="8471"/>
                    <a:pt x="609" y="8242"/>
                  </a:cubicBezTo>
                  <a:cubicBezTo>
                    <a:pt x="723" y="7786"/>
                    <a:pt x="799" y="7329"/>
                    <a:pt x="951" y="7025"/>
                  </a:cubicBezTo>
                  <a:cubicBezTo>
                    <a:pt x="1636" y="5161"/>
                    <a:pt x="2283" y="5161"/>
                    <a:pt x="2283" y="5161"/>
                  </a:cubicBezTo>
                  <a:lnTo>
                    <a:pt x="2435" y="5161"/>
                  </a:lnTo>
                  <a:lnTo>
                    <a:pt x="2435" y="5009"/>
                  </a:lnTo>
                  <a:cubicBezTo>
                    <a:pt x="2435" y="5009"/>
                    <a:pt x="2549" y="3449"/>
                    <a:pt x="4185" y="1889"/>
                  </a:cubicBezTo>
                  <a:cubicBezTo>
                    <a:pt x="5368" y="757"/>
                    <a:pt x="6251" y="223"/>
                    <a:pt x="7088" y="223"/>
                  </a:cubicBezTo>
                  <a:close/>
                  <a:moveTo>
                    <a:pt x="8294" y="3905"/>
                  </a:moveTo>
                  <a:cubicBezTo>
                    <a:pt x="8332" y="4590"/>
                    <a:pt x="8484" y="6949"/>
                    <a:pt x="8218" y="9232"/>
                  </a:cubicBezTo>
                  <a:cubicBezTo>
                    <a:pt x="7952" y="12237"/>
                    <a:pt x="6886" y="14367"/>
                    <a:pt x="5326" y="15090"/>
                  </a:cubicBezTo>
                  <a:cubicBezTo>
                    <a:pt x="5048" y="15210"/>
                    <a:pt x="4790" y="15267"/>
                    <a:pt x="4554" y="15267"/>
                  </a:cubicBezTo>
                  <a:cubicBezTo>
                    <a:pt x="4337" y="15267"/>
                    <a:pt x="4138" y="15219"/>
                    <a:pt x="3957" y="15128"/>
                  </a:cubicBezTo>
                  <a:cubicBezTo>
                    <a:pt x="2892" y="14520"/>
                    <a:pt x="2778" y="12389"/>
                    <a:pt x="2778" y="12389"/>
                  </a:cubicBezTo>
                  <a:lnTo>
                    <a:pt x="2778" y="12237"/>
                  </a:lnTo>
                  <a:lnTo>
                    <a:pt x="2625" y="12237"/>
                  </a:lnTo>
                  <a:cubicBezTo>
                    <a:pt x="2625" y="12237"/>
                    <a:pt x="2093" y="12237"/>
                    <a:pt x="2055" y="11020"/>
                  </a:cubicBezTo>
                  <a:cubicBezTo>
                    <a:pt x="2055" y="10487"/>
                    <a:pt x="2169" y="10145"/>
                    <a:pt x="2435" y="10068"/>
                  </a:cubicBezTo>
                  <a:cubicBezTo>
                    <a:pt x="2469" y="10046"/>
                    <a:pt x="2502" y="10037"/>
                    <a:pt x="2535" y="10037"/>
                  </a:cubicBezTo>
                  <a:cubicBezTo>
                    <a:pt x="2616" y="10037"/>
                    <a:pt x="2697" y="10091"/>
                    <a:pt x="2778" y="10145"/>
                  </a:cubicBezTo>
                  <a:lnTo>
                    <a:pt x="2816" y="12047"/>
                  </a:lnTo>
                  <a:lnTo>
                    <a:pt x="3538" y="11362"/>
                  </a:lnTo>
                  <a:lnTo>
                    <a:pt x="3538" y="7139"/>
                  </a:lnTo>
                  <a:cubicBezTo>
                    <a:pt x="3614" y="6987"/>
                    <a:pt x="4109" y="6340"/>
                    <a:pt x="4490" y="5541"/>
                  </a:cubicBezTo>
                  <a:cubicBezTo>
                    <a:pt x="5631" y="5389"/>
                    <a:pt x="7229" y="4514"/>
                    <a:pt x="8294" y="3905"/>
                  </a:cubicBezTo>
                  <a:close/>
                  <a:moveTo>
                    <a:pt x="2816" y="13873"/>
                  </a:moveTo>
                  <a:cubicBezTo>
                    <a:pt x="3006" y="14444"/>
                    <a:pt x="3348" y="15014"/>
                    <a:pt x="3805" y="15319"/>
                  </a:cubicBezTo>
                  <a:cubicBezTo>
                    <a:pt x="4033" y="15471"/>
                    <a:pt x="4299" y="15509"/>
                    <a:pt x="4566" y="15509"/>
                  </a:cubicBezTo>
                  <a:cubicBezTo>
                    <a:pt x="4794" y="15509"/>
                    <a:pt x="5060" y="15471"/>
                    <a:pt x="5288" y="15395"/>
                  </a:cubicBezTo>
                  <a:cubicBezTo>
                    <a:pt x="5288" y="15509"/>
                    <a:pt x="5288" y="15661"/>
                    <a:pt x="5326" y="15775"/>
                  </a:cubicBezTo>
                  <a:cubicBezTo>
                    <a:pt x="5326" y="15851"/>
                    <a:pt x="5326" y="15965"/>
                    <a:pt x="5365" y="16003"/>
                  </a:cubicBezTo>
                  <a:lnTo>
                    <a:pt x="5174" y="16194"/>
                  </a:lnTo>
                  <a:cubicBezTo>
                    <a:pt x="4794" y="16536"/>
                    <a:pt x="4413" y="16954"/>
                    <a:pt x="3957" y="17944"/>
                  </a:cubicBezTo>
                  <a:cubicBezTo>
                    <a:pt x="3538" y="17563"/>
                    <a:pt x="2968" y="17563"/>
                    <a:pt x="2511" y="17563"/>
                  </a:cubicBezTo>
                  <a:lnTo>
                    <a:pt x="2131" y="17563"/>
                  </a:lnTo>
                  <a:lnTo>
                    <a:pt x="2131" y="15090"/>
                  </a:lnTo>
                  <a:lnTo>
                    <a:pt x="2816" y="13873"/>
                  </a:lnTo>
                  <a:close/>
                  <a:moveTo>
                    <a:pt x="5479" y="16194"/>
                  </a:moveTo>
                  <a:lnTo>
                    <a:pt x="5897" y="16650"/>
                  </a:lnTo>
                  <a:lnTo>
                    <a:pt x="4946" y="18819"/>
                  </a:lnTo>
                  <a:lnTo>
                    <a:pt x="4185" y="18096"/>
                  </a:lnTo>
                  <a:cubicBezTo>
                    <a:pt x="4680" y="17107"/>
                    <a:pt x="5022" y="16650"/>
                    <a:pt x="5326" y="16346"/>
                  </a:cubicBezTo>
                  <a:lnTo>
                    <a:pt x="5479" y="16194"/>
                  </a:lnTo>
                  <a:close/>
                  <a:moveTo>
                    <a:pt x="1184" y="19169"/>
                  </a:moveTo>
                  <a:lnTo>
                    <a:pt x="1142" y="19275"/>
                  </a:lnTo>
                  <a:lnTo>
                    <a:pt x="1104" y="19313"/>
                  </a:lnTo>
                  <a:cubicBezTo>
                    <a:pt x="1130" y="19259"/>
                    <a:pt x="1157" y="19225"/>
                    <a:pt x="1184" y="19169"/>
                  </a:cubicBezTo>
                  <a:close/>
                  <a:moveTo>
                    <a:pt x="2511" y="17791"/>
                  </a:moveTo>
                  <a:cubicBezTo>
                    <a:pt x="2930" y="17791"/>
                    <a:pt x="3500" y="17791"/>
                    <a:pt x="3843" y="18172"/>
                  </a:cubicBezTo>
                  <a:lnTo>
                    <a:pt x="3386" y="19960"/>
                  </a:lnTo>
                  <a:lnTo>
                    <a:pt x="1484" y="19199"/>
                  </a:lnTo>
                  <a:lnTo>
                    <a:pt x="2093" y="17791"/>
                  </a:lnTo>
                  <a:close/>
                  <a:moveTo>
                    <a:pt x="7004" y="0"/>
                  </a:moveTo>
                  <a:cubicBezTo>
                    <a:pt x="6112" y="0"/>
                    <a:pt x="5162" y="544"/>
                    <a:pt x="3919" y="1737"/>
                  </a:cubicBezTo>
                  <a:cubicBezTo>
                    <a:pt x="2435" y="3106"/>
                    <a:pt x="2131" y="4552"/>
                    <a:pt x="2055" y="4933"/>
                  </a:cubicBezTo>
                  <a:cubicBezTo>
                    <a:pt x="1750" y="4971"/>
                    <a:pt x="1180" y="5313"/>
                    <a:pt x="571" y="6911"/>
                  </a:cubicBezTo>
                  <a:cubicBezTo>
                    <a:pt x="381" y="7443"/>
                    <a:pt x="229" y="8128"/>
                    <a:pt x="152" y="8851"/>
                  </a:cubicBezTo>
                  <a:cubicBezTo>
                    <a:pt x="114" y="9079"/>
                    <a:pt x="114" y="9346"/>
                    <a:pt x="114" y="9536"/>
                  </a:cubicBezTo>
                  <a:cubicBezTo>
                    <a:pt x="38" y="10753"/>
                    <a:pt x="191" y="11933"/>
                    <a:pt x="723" y="12465"/>
                  </a:cubicBezTo>
                  <a:cubicBezTo>
                    <a:pt x="1446" y="13150"/>
                    <a:pt x="1826" y="14938"/>
                    <a:pt x="1864" y="15052"/>
                  </a:cubicBezTo>
                  <a:lnTo>
                    <a:pt x="1864" y="17449"/>
                  </a:lnTo>
                  <a:cubicBezTo>
                    <a:pt x="533" y="18096"/>
                    <a:pt x="0" y="19313"/>
                    <a:pt x="0" y="20378"/>
                  </a:cubicBezTo>
                  <a:cubicBezTo>
                    <a:pt x="114" y="20455"/>
                    <a:pt x="191" y="20493"/>
                    <a:pt x="305" y="20607"/>
                  </a:cubicBezTo>
                  <a:cubicBezTo>
                    <a:pt x="191" y="19656"/>
                    <a:pt x="609" y="18476"/>
                    <a:pt x="1750" y="17791"/>
                  </a:cubicBezTo>
                  <a:lnTo>
                    <a:pt x="1750" y="17791"/>
                  </a:lnTo>
                  <a:lnTo>
                    <a:pt x="1484" y="18362"/>
                  </a:lnTo>
                  <a:cubicBezTo>
                    <a:pt x="1294" y="18514"/>
                    <a:pt x="305" y="19313"/>
                    <a:pt x="571" y="20797"/>
                  </a:cubicBezTo>
                  <a:lnTo>
                    <a:pt x="609" y="20797"/>
                  </a:lnTo>
                  <a:lnTo>
                    <a:pt x="913" y="20949"/>
                  </a:lnTo>
                  <a:lnTo>
                    <a:pt x="875" y="20797"/>
                  </a:lnTo>
                  <a:cubicBezTo>
                    <a:pt x="761" y="20302"/>
                    <a:pt x="799" y="19884"/>
                    <a:pt x="951" y="19618"/>
                  </a:cubicBezTo>
                  <a:lnTo>
                    <a:pt x="989" y="19541"/>
                  </a:lnTo>
                  <a:cubicBezTo>
                    <a:pt x="989" y="19541"/>
                    <a:pt x="1332" y="19694"/>
                    <a:pt x="1674" y="21177"/>
                  </a:cubicBezTo>
                  <a:cubicBezTo>
                    <a:pt x="1750" y="21177"/>
                    <a:pt x="1864" y="21215"/>
                    <a:pt x="1941" y="21215"/>
                  </a:cubicBezTo>
                  <a:cubicBezTo>
                    <a:pt x="1674" y="19998"/>
                    <a:pt x="1446" y="19503"/>
                    <a:pt x="1256" y="19351"/>
                  </a:cubicBezTo>
                  <a:lnTo>
                    <a:pt x="1294" y="19313"/>
                  </a:lnTo>
                  <a:lnTo>
                    <a:pt x="3576" y="20226"/>
                  </a:lnTo>
                  <a:lnTo>
                    <a:pt x="4109" y="18324"/>
                  </a:lnTo>
                  <a:lnTo>
                    <a:pt x="5060" y="19161"/>
                  </a:lnTo>
                  <a:lnTo>
                    <a:pt x="6049" y="16993"/>
                  </a:lnTo>
                  <a:cubicBezTo>
                    <a:pt x="6125" y="17373"/>
                    <a:pt x="6278" y="18020"/>
                    <a:pt x="6392" y="19123"/>
                  </a:cubicBezTo>
                  <a:lnTo>
                    <a:pt x="6620" y="18895"/>
                  </a:lnTo>
                  <a:cubicBezTo>
                    <a:pt x="6468" y="17715"/>
                    <a:pt x="6316" y="17031"/>
                    <a:pt x="6240" y="16764"/>
                  </a:cubicBezTo>
                  <a:cubicBezTo>
                    <a:pt x="6620" y="16764"/>
                    <a:pt x="6886" y="17031"/>
                    <a:pt x="7038" y="17601"/>
                  </a:cubicBezTo>
                  <a:cubicBezTo>
                    <a:pt x="7077" y="17791"/>
                    <a:pt x="7153" y="18020"/>
                    <a:pt x="7191" y="18286"/>
                  </a:cubicBezTo>
                  <a:cubicBezTo>
                    <a:pt x="7267" y="18172"/>
                    <a:pt x="7343" y="18096"/>
                    <a:pt x="7419" y="17982"/>
                  </a:cubicBezTo>
                  <a:cubicBezTo>
                    <a:pt x="7381" y="17829"/>
                    <a:pt x="7381" y="17677"/>
                    <a:pt x="7343" y="17525"/>
                  </a:cubicBezTo>
                  <a:cubicBezTo>
                    <a:pt x="7115" y="16743"/>
                    <a:pt x="6719" y="16519"/>
                    <a:pt x="6323" y="16519"/>
                  </a:cubicBezTo>
                  <a:cubicBezTo>
                    <a:pt x="6257" y="16519"/>
                    <a:pt x="6191" y="16525"/>
                    <a:pt x="6125" y="16536"/>
                  </a:cubicBezTo>
                  <a:lnTo>
                    <a:pt x="5631" y="15965"/>
                  </a:lnTo>
                  <a:cubicBezTo>
                    <a:pt x="5694" y="15902"/>
                    <a:pt x="5924" y="15791"/>
                    <a:pt x="6246" y="15791"/>
                  </a:cubicBezTo>
                  <a:cubicBezTo>
                    <a:pt x="6502" y="15791"/>
                    <a:pt x="6816" y="15861"/>
                    <a:pt x="7153" y="16079"/>
                  </a:cubicBezTo>
                  <a:cubicBezTo>
                    <a:pt x="7533" y="16346"/>
                    <a:pt x="7723" y="16802"/>
                    <a:pt x="7799" y="17411"/>
                  </a:cubicBezTo>
                  <a:cubicBezTo>
                    <a:pt x="7837" y="17335"/>
                    <a:pt x="7952" y="17221"/>
                    <a:pt x="7990" y="17145"/>
                  </a:cubicBezTo>
                  <a:cubicBezTo>
                    <a:pt x="7913" y="16764"/>
                    <a:pt x="7761" y="16422"/>
                    <a:pt x="7571" y="16194"/>
                  </a:cubicBezTo>
                  <a:cubicBezTo>
                    <a:pt x="7913" y="16079"/>
                    <a:pt x="8218" y="15965"/>
                    <a:pt x="8408" y="15889"/>
                  </a:cubicBezTo>
                  <a:cubicBezTo>
                    <a:pt x="8522" y="15851"/>
                    <a:pt x="8674" y="15851"/>
                    <a:pt x="8750" y="15813"/>
                  </a:cubicBezTo>
                  <a:lnTo>
                    <a:pt x="8903" y="15509"/>
                  </a:lnTo>
                  <a:cubicBezTo>
                    <a:pt x="8712" y="15509"/>
                    <a:pt x="8522" y="15585"/>
                    <a:pt x="8332" y="15623"/>
                  </a:cubicBezTo>
                  <a:cubicBezTo>
                    <a:pt x="8104" y="15699"/>
                    <a:pt x="7723" y="15813"/>
                    <a:pt x="7343" y="15965"/>
                  </a:cubicBezTo>
                  <a:lnTo>
                    <a:pt x="7191" y="15813"/>
                  </a:lnTo>
                  <a:cubicBezTo>
                    <a:pt x="6768" y="15532"/>
                    <a:pt x="6410" y="15441"/>
                    <a:pt x="6115" y="15441"/>
                  </a:cubicBezTo>
                  <a:cubicBezTo>
                    <a:pt x="5852" y="15441"/>
                    <a:pt x="5640" y="15513"/>
                    <a:pt x="5479" y="15585"/>
                  </a:cubicBezTo>
                  <a:cubicBezTo>
                    <a:pt x="5479" y="15433"/>
                    <a:pt x="5441" y="15281"/>
                    <a:pt x="5441" y="15090"/>
                  </a:cubicBezTo>
                  <a:cubicBezTo>
                    <a:pt x="7038" y="14291"/>
                    <a:pt x="8142" y="12161"/>
                    <a:pt x="8408" y="9117"/>
                  </a:cubicBezTo>
                  <a:cubicBezTo>
                    <a:pt x="8674" y="6759"/>
                    <a:pt x="8522" y="4362"/>
                    <a:pt x="8522" y="3677"/>
                  </a:cubicBezTo>
                  <a:lnTo>
                    <a:pt x="8522" y="3601"/>
                  </a:lnTo>
                  <a:cubicBezTo>
                    <a:pt x="8560" y="3525"/>
                    <a:pt x="8598" y="3525"/>
                    <a:pt x="8674" y="3487"/>
                  </a:cubicBezTo>
                  <a:cubicBezTo>
                    <a:pt x="8789" y="3411"/>
                    <a:pt x="8941" y="3297"/>
                    <a:pt x="9055" y="3259"/>
                  </a:cubicBezTo>
                  <a:cubicBezTo>
                    <a:pt x="10120" y="2536"/>
                    <a:pt x="10500" y="1509"/>
                    <a:pt x="10500" y="1432"/>
                  </a:cubicBezTo>
                  <a:lnTo>
                    <a:pt x="10577" y="1356"/>
                  </a:lnTo>
                  <a:lnTo>
                    <a:pt x="10462" y="1432"/>
                  </a:lnTo>
                  <a:cubicBezTo>
                    <a:pt x="10462" y="1432"/>
                    <a:pt x="9245" y="976"/>
                    <a:pt x="8408" y="443"/>
                  </a:cubicBezTo>
                  <a:cubicBezTo>
                    <a:pt x="7933" y="153"/>
                    <a:pt x="7477" y="0"/>
                    <a:pt x="7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43"/>
            <p:cNvSpPr/>
            <p:nvPr/>
          </p:nvSpPr>
          <p:spPr>
            <a:xfrm>
              <a:off x="7538477" y="2851461"/>
              <a:ext cx="168572" cy="238213"/>
            </a:xfrm>
            <a:custGeom>
              <a:avLst/>
              <a:gdLst/>
              <a:ahLst/>
              <a:cxnLst/>
              <a:rect l="l" t="t" r="r" b="b"/>
              <a:pathLst>
                <a:path w="12708" h="17958" extrusionOk="0">
                  <a:moveTo>
                    <a:pt x="10272" y="1"/>
                  </a:moveTo>
                  <a:cubicBezTo>
                    <a:pt x="10196" y="77"/>
                    <a:pt x="10158" y="115"/>
                    <a:pt x="10044" y="153"/>
                  </a:cubicBezTo>
                  <a:lnTo>
                    <a:pt x="10348" y="305"/>
                  </a:lnTo>
                  <a:cubicBezTo>
                    <a:pt x="11680" y="1066"/>
                    <a:pt x="12441" y="2854"/>
                    <a:pt x="12441" y="5213"/>
                  </a:cubicBezTo>
                  <a:cubicBezTo>
                    <a:pt x="12441" y="9702"/>
                    <a:pt x="9664" y="14990"/>
                    <a:pt x="6278" y="16931"/>
                  </a:cubicBezTo>
                  <a:cubicBezTo>
                    <a:pt x="5452" y="17430"/>
                    <a:pt x="4639" y="17669"/>
                    <a:pt x="3895" y="17669"/>
                  </a:cubicBezTo>
                  <a:cubicBezTo>
                    <a:pt x="3336" y="17669"/>
                    <a:pt x="2816" y="17534"/>
                    <a:pt x="2359" y="17273"/>
                  </a:cubicBezTo>
                  <a:cubicBezTo>
                    <a:pt x="1028" y="16512"/>
                    <a:pt x="267" y="14724"/>
                    <a:pt x="267" y="12365"/>
                  </a:cubicBezTo>
                  <a:cubicBezTo>
                    <a:pt x="267" y="10159"/>
                    <a:pt x="913" y="7724"/>
                    <a:pt x="2017" y="5631"/>
                  </a:cubicBezTo>
                  <a:cubicBezTo>
                    <a:pt x="2017" y="5403"/>
                    <a:pt x="2055" y="5137"/>
                    <a:pt x="2093" y="4909"/>
                  </a:cubicBezTo>
                  <a:lnTo>
                    <a:pt x="2093" y="4909"/>
                  </a:lnTo>
                  <a:cubicBezTo>
                    <a:pt x="837" y="7191"/>
                    <a:pt x="0" y="9892"/>
                    <a:pt x="0" y="12365"/>
                  </a:cubicBezTo>
                  <a:cubicBezTo>
                    <a:pt x="0" y="14838"/>
                    <a:pt x="837" y="16702"/>
                    <a:pt x="2245" y="17501"/>
                  </a:cubicBezTo>
                  <a:cubicBezTo>
                    <a:pt x="2778" y="17806"/>
                    <a:pt x="3310" y="17958"/>
                    <a:pt x="3919" y="17958"/>
                  </a:cubicBezTo>
                  <a:cubicBezTo>
                    <a:pt x="4718" y="17958"/>
                    <a:pt x="5593" y="17691"/>
                    <a:pt x="6430" y="17197"/>
                  </a:cubicBezTo>
                  <a:cubicBezTo>
                    <a:pt x="9892" y="15181"/>
                    <a:pt x="12707" y="9816"/>
                    <a:pt x="12707" y="5213"/>
                  </a:cubicBezTo>
                  <a:cubicBezTo>
                    <a:pt x="12669" y="2816"/>
                    <a:pt x="11870" y="952"/>
                    <a:pt x="10424" y="115"/>
                  </a:cubicBezTo>
                  <a:cubicBezTo>
                    <a:pt x="10386" y="77"/>
                    <a:pt x="10348" y="77"/>
                    <a:pt x="10272" y="1"/>
                  </a:cubicBezTo>
                  <a:close/>
                </a:path>
              </a:pathLst>
            </a:custGeom>
            <a:solidFill>
              <a:srgbClr val="005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43"/>
            <p:cNvSpPr/>
            <p:nvPr/>
          </p:nvSpPr>
          <p:spPr>
            <a:xfrm>
              <a:off x="7716613" y="2807859"/>
              <a:ext cx="75717" cy="44623"/>
            </a:xfrm>
            <a:custGeom>
              <a:avLst/>
              <a:gdLst/>
              <a:ahLst/>
              <a:cxnLst/>
              <a:rect l="l" t="t" r="r" b="b"/>
              <a:pathLst>
                <a:path w="5708" h="3364"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3"/>
            <p:cNvSpPr/>
            <p:nvPr/>
          </p:nvSpPr>
          <p:spPr>
            <a:xfrm>
              <a:off x="7716613" y="2835106"/>
              <a:ext cx="75717" cy="44133"/>
            </a:xfrm>
            <a:custGeom>
              <a:avLst/>
              <a:gdLst/>
              <a:ahLst/>
              <a:cxnLst/>
              <a:rect l="l" t="t" r="r" b="b"/>
              <a:pathLst>
                <a:path w="5708" h="3327" extrusionOk="0">
                  <a:moveTo>
                    <a:pt x="5552" y="1"/>
                  </a:moveTo>
                  <a:cubicBezTo>
                    <a:pt x="5540" y="1"/>
                    <a:pt x="5529" y="5"/>
                    <a:pt x="5517" y="16"/>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69"/>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7716613" y="2862140"/>
              <a:ext cx="75717" cy="44345"/>
            </a:xfrm>
            <a:custGeom>
              <a:avLst/>
              <a:gdLst/>
              <a:ahLst/>
              <a:cxnLst/>
              <a:rect l="l" t="t" r="r" b="b"/>
              <a:pathLst>
                <a:path w="5708" h="3343" extrusionOk="0">
                  <a:moveTo>
                    <a:pt x="5554" y="0"/>
                  </a:moveTo>
                  <a:cubicBezTo>
                    <a:pt x="5541" y="0"/>
                    <a:pt x="5529" y="9"/>
                    <a:pt x="5517" y="33"/>
                  </a:cubicBezTo>
                  <a:lnTo>
                    <a:pt x="77" y="3152"/>
                  </a:lnTo>
                  <a:cubicBezTo>
                    <a:pt x="39" y="3191"/>
                    <a:pt x="1" y="3267"/>
                    <a:pt x="39" y="3305"/>
                  </a:cubicBezTo>
                  <a:cubicBezTo>
                    <a:pt x="39" y="3343"/>
                    <a:pt x="77" y="3343"/>
                    <a:pt x="153" y="3343"/>
                  </a:cubicBezTo>
                  <a:lnTo>
                    <a:pt x="191" y="3343"/>
                  </a:lnTo>
                  <a:lnTo>
                    <a:pt x="5593" y="223"/>
                  </a:lnTo>
                  <a:cubicBezTo>
                    <a:pt x="5670" y="147"/>
                    <a:pt x="5708" y="109"/>
                    <a:pt x="5670" y="71"/>
                  </a:cubicBezTo>
                  <a:cubicBezTo>
                    <a:pt x="5617" y="45"/>
                    <a:pt x="5583" y="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3"/>
            <p:cNvSpPr/>
            <p:nvPr/>
          </p:nvSpPr>
          <p:spPr>
            <a:xfrm>
              <a:off x="7716613" y="2888603"/>
              <a:ext cx="75717" cy="44637"/>
            </a:xfrm>
            <a:custGeom>
              <a:avLst/>
              <a:gdLst/>
              <a:ahLst/>
              <a:cxnLst/>
              <a:rect l="l" t="t" r="r" b="b"/>
              <a:pathLst>
                <a:path w="5708" h="3365" extrusionOk="0">
                  <a:moveTo>
                    <a:pt x="5552" y="0"/>
                  </a:moveTo>
                  <a:cubicBezTo>
                    <a:pt x="5540" y="0"/>
                    <a:pt x="5529" y="5"/>
                    <a:pt x="5517" y="16"/>
                  </a:cubicBezTo>
                  <a:lnTo>
                    <a:pt x="77" y="3174"/>
                  </a:lnTo>
                  <a:cubicBezTo>
                    <a:pt x="39" y="3212"/>
                    <a:pt x="1" y="3250"/>
                    <a:pt x="39" y="3288"/>
                  </a:cubicBezTo>
                  <a:cubicBezTo>
                    <a:pt x="39" y="3364"/>
                    <a:pt x="77" y="3364"/>
                    <a:pt x="153" y="3364"/>
                  </a:cubicBezTo>
                  <a:lnTo>
                    <a:pt x="191" y="3364"/>
                  </a:lnTo>
                  <a:lnTo>
                    <a:pt x="5593" y="206"/>
                  </a:lnTo>
                  <a:cubicBezTo>
                    <a:pt x="5670" y="168"/>
                    <a:pt x="5708" y="130"/>
                    <a:pt x="5670" y="54"/>
                  </a:cubicBezTo>
                  <a:cubicBezTo>
                    <a:pt x="5616" y="27"/>
                    <a:pt x="5581" y="0"/>
                    <a:pt x="5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43"/>
            <p:cNvSpPr/>
            <p:nvPr/>
          </p:nvSpPr>
          <p:spPr>
            <a:xfrm>
              <a:off x="7716613" y="2915850"/>
              <a:ext cx="75717" cy="44133"/>
            </a:xfrm>
            <a:custGeom>
              <a:avLst/>
              <a:gdLst/>
              <a:ahLst/>
              <a:cxnLst/>
              <a:rect l="l" t="t" r="r" b="b"/>
              <a:pathLst>
                <a:path w="5708" h="3327" extrusionOk="0">
                  <a:moveTo>
                    <a:pt x="5552" y="1"/>
                  </a:moveTo>
                  <a:cubicBezTo>
                    <a:pt x="5540" y="1"/>
                    <a:pt x="5529" y="5"/>
                    <a:pt x="5517" y="17"/>
                  </a:cubicBezTo>
                  <a:lnTo>
                    <a:pt x="77" y="3136"/>
                  </a:lnTo>
                  <a:cubicBezTo>
                    <a:pt x="39" y="3212"/>
                    <a:pt x="1" y="3250"/>
                    <a:pt x="39" y="3288"/>
                  </a:cubicBezTo>
                  <a:cubicBezTo>
                    <a:pt x="39" y="3326"/>
                    <a:pt x="77" y="3326"/>
                    <a:pt x="153" y="3326"/>
                  </a:cubicBezTo>
                  <a:cubicBezTo>
                    <a:pt x="153" y="3326"/>
                    <a:pt x="153" y="3309"/>
                    <a:pt x="164" y="3309"/>
                  </a:cubicBezTo>
                  <a:cubicBezTo>
                    <a:pt x="170" y="3309"/>
                    <a:pt x="178" y="3314"/>
                    <a:pt x="191" y="3326"/>
                  </a:cubicBezTo>
                  <a:lnTo>
                    <a:pt x="5593" y="207"/>
                  </a:lnTo>
                  <a:cubicBezTo>
                    <a:pt x="5670" y="131"/>
                    <a:pt x="5708" y="93"/>
                    <a:pt x="5670" y="55"/>
                  </a:cubicBezTo>
                  <a:cubicBezTo>
                    <a:pt x="5616" y="28"/>
                    <a:pt x="5581" y="1"/>
                    <a:pt x="5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med">
    <p:pull/>
  </p:transition>
</p:sld>
</file>

<file path=ppt/theme/theme1.xml><?xml version="1.0" encoding="utf-8"?>
<a:theme xmlns:a="http://schemas.openxmlformats.org/drawingml/2006/main" name="Breakthrough by Slidesgo">
  <a:themeElements>
    <a:clrScheme name="Simple Light">
      <a:dk1>
        <a:srgbClr val="140035"/>
      </a:dk1>
      <a:lt1>
        <a:srgbClr val="39A2FF"/>
      </a:lt1>
      <a:dk2>
        <a:srgbClr val="CEDCFF"/>
      </a:dk2>
      <a:lt2>
        <a:srgbClr val="1340A8"/>
      </a:lt2>
      <a:accent1>
        <a:srgbClr val="FFFFFF"/>
      </a:accent1>
      <a:accent2>
        <a:srgbClr val="FF7892"/>
      </a:accent2>
      <a:accent3>
        <a:srgbClr val="4F83FD"/>
      </a:accent3>
      <a:accent4>
        <a:srgbClr val="0055DD"/>
      </a:accent4>
      <a:accent5>
        <a:srgbClr val="F75977"/>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4332</Words>
  <Application>WPS Presentation</Application>
  <PresentationFormat>On-screen Show (16:9)</PresentationFormat>
  <Paragraphs>116</Paragraphs>
  <Slides>15</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Arial</vt:lpstr>
      <vt:lpstr>Roboto Black</vt:lpstr>
      <vt:lpstr>Open Sans Medium</vt:lpstr>
      <vt:lpstr>Open Sans</vt:lpstr>
      <vt:lpstr>Roboto Condensed Light</vt:lpstr>
      <vt:lpstr>PT Sans</vt:lpstr>
      <vt:lpstr>Times New Roman</vt:lpstr>
      <vt:lpstr>Open Sans</vt:lpstr>
      <vt:lpstr>Roboto Black</vt:lpstr>
      <vt:lpstr>Roboto</vt:lpstr>
      <vt:lpstr>Microsoft YaHei</vt:lpstr>
      <vt:lpstr>Arial Unicode MS</vt:lpstr>
      <vt:lpstr>Sitka Heading</vt:lpstr>
      <vt:lpstr>Breakthrough by Slidesgo</vt:lpstr>
      <vt:lpstr>Drugs On Bugs</vt:lpstr>
      <vt:lpstr>04</vt:lpstr>
      <vt:lpstr>Abstract</vt:lpstr>
      <vt:lpstr>Introduction</vt:lpstr>
      <vt:lpstr>Literature Survey</vt:lpstr>
      <vt:lpstr>PowerPoint 演示文稿</vt:lpstr>
      <vt:lpstr>PowerPoint 演示文稿</vt:lpstr>
      <vt:lpstr>   There are several methods that can be used to give the information on drugs based on rating, review, and condition. There are some of the methods which are used to give the information they are Rating Aggregation, Personalised Suggestion Engine, Collaborative Filtering,Natural Language Processing(NPL) . </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On Bugs</dc:title>
  <dc:creator>gadda</dc:creator>
  <cp:lastModifiedBy>akhil</cp:lastModifiedBy>
  <cp:revision>6</cp:revision>
  <dcterms:created xsi:type="dcterms:W3CDTF">2023-06-04T14:44:00Z</dcterms:created>
  <dcterms:modified xsi:type="dcterms:W3CDTF">2023-07-03T16:42:33Z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C95BF12A6BE3448CB7AA6420FD716D40</vt:lpwstr>
  </property>
  <property fmtid="{D5CDD505-2E9C-101B-9397-08002B2CF9AE}" pid="3" name="KSOProductBuildVer">
    <vt:lpwstr>1033-11.2.0.11219</vt:lpwstr>
  </property>
</Properties>
</file>