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5143498"/>
          </a:xfrm>
          <a:prstGeom prst="rect">
            <a:avLst/>
          </a:prstGeom>
        </p:spPr>
      </p:pic>
      <p:sp>
        <p:nvSpPr>
          <p:cNvPr id="3" name="rect"/>
          <p:cNvSpPr/>
          <p:nvPr/>
        </p:nvSpPr>
        <p:spPr>
          <a:xfrm>
            <a:off x="0" y="1129804"/>
            <a:ext cx="9143849" cy="2894076"/>
          </a:xfrm>
          <a:prstGeom prst="rect">
            <a:avLst/>
          </a:prstGeom>
          <a:solidFill>
            <a:srgbClr val="324A00">
              <a:alpha val="7647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/>
          <p:nvPr/>
        </p:nvSpPr>
        <p:spPr>
          <a:xfrm>
            <a:off x="596718" y="1600868"/>
            <a:ext cx="8117205" cy="432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3200" b="1" kern="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Crop</a:t>
            </a:r>
            <a:r>
              <a:rPr sz="3200" b="1" kern="0" spc="-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kern="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Yield</a:t>
            </a:r>
            <a:r>
              <a:rPr sz="3200" b="1" kern="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kern="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Prediction</a:t>
            </a:r>
            <a:r>
              <a:rPr sz="3200" b="1" kern="0" spc="-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kern="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Using</a:t>
            </a:r>
            <a:r>
              <a:rPr sz="3200" b="1" kern="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kern="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Deep</a:t>
            </a:r>
            <a:r>
              <a:rPr sz="3200" b="1" kern="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kern="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Learning</a:t>
            </a:r>
            <a:endParaRPr lang="en-US" altLang="en-US" sz="3200" dirty="0"/>
          </a:p>
        </p:txBody>
      </p:sp>
      <p:sp>
        <p:nvSpPr>
          <p:cNvPr id="5" name="textbox 4"/>
          <p:cNvSpPr/>
          <p:nvPr/>
        </p:nvSpPr>
        <p:spPr>
          <a:xfrm>
            <a:off x="842645" y="2733040"/>
            <a:ext cx="4237990" cy="8439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3970" algn="l" rtl="0" eaLnBrk="0">
              <a:lnSpc>
                <a:spcPct val="83000"/>
              </a:lnSpc>
            </a:pPr>
            <a:r>
              <a:rPr lang="en-US" sz="1500" kern="0" spc="8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ASWIN KUMAR .K</a:t>
            </a:r>
            <a:r>
              <a:rPr sz="1500" kern="0" spc="8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(2</a:t>
            </a:r>
            <a:r>
              <a:rPr lang="en-US" sz="1500" kern="0" spc="8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111CS030016</a:t>
            </a: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)</a:t>
            </a:r>
            <a:endParaRPr lang="en-US" altLang="en-US" sz="1500" dirty="0"/>
          </a:p>
          <a:p>
            <a:pPr marL="12700" indent="10795" algn="l" rtl="0" eaLnBrk="0">
              <a:lnSpc>
                <a:spcPct val="95000"/>
              </a:lnSpc>
              <a:spcBef>
                <a:spcPts val="425"/>
              </a:spcBef>
            </a:pPr>
            <a:r>
              <a:rPr lang="en-US" sz="1500" kern="0" spc="10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GNANA DURGA SAI. M</a:t>
            </a:r>
            <a:r>
              <a:rPr sz="1500" kern="0" spc="10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(2</a:t>
            </a:r>
            <a:r>
              <a:rPr lang="en-US" sz="1500" kern="0" spc="10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1</a:t>
            </a:r>
            <a:r>
              <a:rPr sz="1500" kern="0" spc="10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11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CS</a:t>
            </a:r>
            <a:r>
              <a:rPr sz="1500" kern="0" spc="10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030</a:t>
            </a:r>
            <a:r>
              <a:rPr lang="en-US" sz="1500" kern="0" spc="10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031</a:t>
            </a:r>
            <a:r>
              <a:rPr sz="1500" kern="0" spc="10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)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 </a:t>
            </a:r>
            <a:r>
              <a:rPr lang="en-US" sz="1500" kern="0" spc="11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KRANTHI VARMA GUNJA</a:t>
            </a:r>
            <a:r>
              <a:rPr sz="1500" kern="0" spc="11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(2</a:t>
            </a:r>
            <a:r>
              <a:rPr lang="en-US" sz="1500" kern="0" spc="11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1</a:t>
            </a:r>
            <a:r>
              <a:rPr sz="1500" kern="0" spc="11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11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CS</a:t>
            </a:r>
            <a:r>
              <a:rPr sz="1500" kern="0" spc="11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03</a:t>
            </a:r>
            <a:r>
              <a:rPr lang="en-US" sz="1500" kern="0" spc="11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0048</a:t>
            </a:r>
            <a:r>
              <a:rPr sz="1500" kern="0" spc="10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)</a:t>
            </a:r>
            <a:endParaRPr lang="en-US" altLang="en-US" sz="1500" dirty="0"/>
          </a:p>
        </p:txBody>
      </p:sp>
      <p:sp>
        <p:nvSpPr>
          <p:cNvPr id="6" name="rect"/>
          <p:cNvSpPr/>
          <p:nvPr/>
        </p:nvSpPr>
        <p:spPr>
          <a:xfrm>
            <a:off x="0" y="3088246"/>
            <a:ext cx="721044" cy="2055241"/>
          </a:xfrm>
          <a:prstGeom prst="rect">
            <a:avLst/>
          </a:prstGeom>
          <a:solidFill>
            <a:srgbClr val="7C8C03">
              <a:alpha val="57254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" name="rect"/>
          <p:cNvSpPr/>
          <p:nvPr/>
        </p:nvSpPr>
        <p:spPr>
          <a:xfrm>
            <a:off x="7092569" y="947813"/>
            <a:ext cx="2051430" cy="351904"/>
          </a:xfrm>
          <a:prstGeom prst="rect">
            <a:avLst/>
          </a:prstGeom>
          <a:solidFill>
            <a:srgbClr val="7C8C03">
              <a:alpha val="57254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/>
          <p:nvPr/>
        </p:nvSpPr>
        <p:spPr>
          <a:xfrm>
            <a:off x="5340875" y="2814257"/>
            <a:ext cx="2543175" cy="2089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lang="en-US" sz="1500" kern="0" spc="5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          MS. S. Mrudhula</a:t>
            </a:r>
            <a:endParaRPr lang="en-US" sz="1500" kern="0" spc="50" dirty="0">
              <a:solidFill>
                <a:srgbClr val="FFFFFF">
                  <a:alpha val="100000"/>
                </a:srgbClr>
              </a:solidFill>
              <a:latin typeface="Mongolian Baiti" panose="03000500000000000000"/>
              <a:ea typeface="Mongolian Baiti" panose="03000500000000000000"/>
              <a:cs typeface="Mongolian Baiti" panose="03000500000000000000"/>
            </a:endParaRPr>
          </a:p>
        </p:txBody>
      </p:sp>
      <p:sp>
        <p:nvSpPr>
          <p:cNvPr id="9" name="textbox 8"/>
          <p:cNvSpPr/>
          <p:nvPr/>
        </p:nvSpPr>
        <p:spPr>
          <a:xfrm>
            <a:off x="1823989" y="2440841"/>
            <a:ext cx="1691004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8000"/>
              </a:lnSpc>
            </a:pPr>
            <a:r>
              <a:rPr sz="2000" kern="0" spc="-1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Team</a:t>
            </a:r>
            <a:r>
              <a:rPr sz="2000" kern="0" spc="4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 </a:t>
            </a:r>
            <a:r>
              <a:rPr sz="2000" kern="0" spc="-1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Members:</a:t>
            </a:r>
            <a:endParaRPr lang="en-US" altLang="en-US" sz="2000" dirty="0"/>
          </a:p>
        </p:txBody>
      </p:sp>
      <p:sp>
        <p:nvSpPr>
          <p:cNvPr id="10" name="textbox 9"/>
          <p:cNvSpPr/>
          <p:nvPr/>
        </p:nvSpPr>
        <p:spPr>
          <a:xfrm>
            <a:off x="5897880" y="3576320"/>
            <a:ext cx="1769745" cy="2089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DATE</a:t>
            </a: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:</a:t>
            </a:r>
            <a:r>
              <a:rPr sz="1500" kern="0" spc="23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 </a:t>
            </a:r>
            <a:r>
              <a:rPr lang="en-US" sz="1500" kern="0" spc="23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27</a:t>
            </a: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-</a:t>
            </a:r>
            <a:r>
              <a:rPr sz="1500" kern="0" spc="-19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 </a:t>
            </a:r>
            <a:r>
              <a:rPr lang="en-US" sz="1500" kern="0" spc="-19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0 8</a:t>
            </a: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-202</a:t>
            </a:r>
            <a:r>
              <a:rPr lang="en-US" sz="1500" kern="0" spc="3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4</a:t>
            </a:r>
            <a:endParaRPr lang="en-US" sz="1500" kern="0" spc="30" dirty="0">
              <a:solidFill>
                <a:srgbClr val="FFFFFF">
                  <a:alpha val="100000"/>
                </a:srgbClr>
              </a:solidFill>
              <a:latin typeface="Mongolian Baiti" panose="03000500000000000000"/>
              <a:ea typeface="Mongolian Baiti" panose="03000500000000000000"/>
              <a:cs typeface="Mongolian Baiti" panose="03000500000000000000"/>
            </a:endParaRPr>
          </a:p>
        </p:txBody>
      </p:sp>
      <p:sp>
        <p:nvSpPr>
          <p:cNvPr id="11" name="textbox 10"/>
          <p:cNvSpPr/>
          <p:nvPr/>
        </p:nvSpPr>
        <p:spPr>
          <a:xfrm>
            <a:off x="6086991" y="2523146"/>
            <a:ext cx="1166494" cy="258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2000" kern="0" spc="-10" dirty="0">
                <a:solidFill>
                  <a:srgbClr val="FFFFFF">
                    <a:alpha val="100000"/>
                  </a:srgbClr>
                </a:solidFill>
                <a:latin typeface="Mongolian Baiti" panose="03000500000000000000"/>
                <a:ea typeface="Mongolian Baiti" panose="03000500000000000000"/>
                <a:cs typeface="Mongolian Baiti" panose="03000500000000000000"/>
              </a:rPr>
              <a:t>MENTOR:</a:t>
            </a:r>
            <a:endParaRPr lang="en-US" altLang="en-US" sz="2000" dirty="0"/>
          </a:p>
        </p:txBody>
      </p:sp>
      <p:sp>
        <p:nvSpPr>
          <p:cNvPr id="12" name="rect"/>
          <p:cNvSpPr/>
          <p:nvPr/>
        </p:nvSpPr>
        <p:spPr>
          <a:xfrm>
            <a:off x="6094475" y="2734817"/>
            <a:ext cx="1144524" cy="1828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" name="rect"/>
          <p:cNvSpPr/>
          <p:nvPr/>
        </p:nvSpPr>
        <p:spPr>
          <a:xfrm>
            <a:off x="1828800" y="2655189"/>
            <a:ext cx="1673352" cy="12191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344923" y="1185862"/>
            <a:ext cx="760476" cy="671385"/>
          </a:xfrm>
          <a:prstGeom prst="rect">
            <a:avLst/>
          </a:prstGeom>
        </p:spPr>
      </p:pic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869079" y="1185862"/>
          <a:ext cx="4639310" cy="2599689"/>
        </p:xfrm>
        <a:graphic>
          <a:graphicData uri="http://schemas.openxmlformats.org/drawingml/2006/table">
            <a:tbl>
              <a:tblPr/>
              <a:tblGrid>
                <a:gridCol w="2035175"/>
                <a:gridCol w="2604135"/>
              </a:tblGrid>
              <a:tr h="25996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27305" algn="l" rtl="0" eaLnBrk="0">
                        <a:lnSpc>
                          <a:spcPts val="2385"/>
                        </a:lnSpc>
                      </a:pPr>
                      <a:r>
                        <a:rPr sz="1900" kern="0" spc="580" dirty="0">
                          <a:solidFill>
                            <a:srgbClr val="8C430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01</a:t>
                      </a:r>
                      <a:endParaRPr lang="en-US" altLang="en-US" sz="1900" dirty="0"/>
                    </a:p>
                    <a:p>
                      <a:pPr algn="l" rtl="0" eaLnBrk="0">
                        <a:lnSpc>
                          <a:spcPct val="79000"/>
                        </a:lnSpc>
                        <a:spcBef>
                          <a:spcPts val="1070"/>
                        </a:spcBef>
                      </a:pPr>
                      <a:r>
                        <a:rPr sz="2000" b="1" kern="0" spc="90" dirty="0">
                          <a:solidFill>
                            <a:srgbClr val="324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AIM</a:t>
                      </a:r>
                      <a:endParaRPr lang="en-US" altLang="en-US" sz="2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27305" algn="l" rtl="0" eaLnBrk="0">
                        <a:lnSpc>
                          <a:spcPct val="75000"/>
                        </a:lnSpc>
                        <a:spcBef>
                          <a:spcPts val="1080"/>
                        </a:spcBef>
                      </a:pPr>
                      <a:r>
                        <a:rPr sz="3600" kern="0" spc="-130" dirty="0">
                          <a:solidFill>
                            <a:srgbClr val="8C430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04</a:t>
                      </a:r>
                      <a:r>
                        <a:rPr sz="3600" kern="0" spc="-10" dirty="0">
                          <a:solidFill>
                            <a:srgbClr val="8C430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</a:t>
                      </a:r>
                      <a:endParaRPr lang="en-US" altLang="en-US" sz="3600" dirty="0"/>
                    </a:p>
                    <a:p>
                      <a:pPr marL="13970" algn="l" rtl="0" eaLnBrk="0">
                        <a:lnSpc>
                          <a:spcPct val="80000"/>
                        </a:lnSpc>
                        <a:spcBef>
                          <a:spcPts val="200"/>
                        </a:spcBef>
                      </a:pPr>
                      <a:r>
                        <a:rPr sz="2000" b="1" kern="0" spc="-20" dirty="0">
                          <a:solidFill>
                            <a:srgbClr val="324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CODE</a:t>
                      </a:r>
                      <a:endParaRPr lang="en-US" altLang="en-US" sz="2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1952625" algn="l" rtl="0" eaLnBrk="0">
                        <a:lnSpc>
                          <a:spcPct val="82000"/>
                        </a:lnSpc>
                      </a:pPr>
                      <a:r>
                        <a:rPr sz="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INTRODUCTION</a:t>
                      </a:r>
                      <a:endParaRPr lang="en-US" altLang="en-US" sz="200" dirty="0"/>
                    </a:p>
                    <a:p>
                      <a:pPr marL="556895" algn="l" rtl="0" eaLnBrk="0">
                        <a:lnSpc>
                          <a:spcPts val="2385"/>
                        </a:lnSpc>
                        <a:spcBef>
                          <a:spcPts val="160"/>
                        </a:spcBef>
                      </a:pPr>
                      <a:r>
                        <a:rPr sz="1900" kern="0" spc="780" dirty="0">
                          <a:solidFill>
                            <a:srgbClr val="B454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02</a:t>
                      </a:r>
                      <a:endParaRPr lang="en-US" altLang="en-US" sz="1900" dirty="0"/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lang="en-US" altLang="en-US" sz="1000" dirty="0"/>
                    </a:p>
                    <a:p>
                      <a:pPr marL="541655" algn="l" rtl="0" eaLnBrk="0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sz="2000" b="1" kern="0" spc="40" dirty="0">
                          <a:solidFill>
                            <a:srgbClr val="324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INTRODUCTION</a:t>
                      </a:r>
                      <a:endParaRPr lang="en-US" altLang="en-US" sz="2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marL="556895" algn="l" rtl="0" eaLnBrk="0">
                        <a:lnSpc>
                          <a:spcPct val="78000"/>
                        </a:lnSpc>
                        <a:spcBef>
                          <a:spcPts val="1085"/>
                        </a:spcBef>
                      </a:pPr>
                      <a:r>
                        <a:rPr sz="3600" kern="0" spc="-140" dirty="0">
                          <a:solidFill>
                            <a:srgbClr val="8C430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05</a:t>
                      </a:r>
                      <a:endParaRPr lang="en-US" altLang="en-US" sz="36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marL="551180" algn="l" rtl="0" eaLnBrk="0">
                        <a:lnSpc>
                          <a:spcPts val="1420"/>
                        </a:lnSpc>
                        <a:spcBef>
                          <a:spcPts val="5"/>
                        </a:spcBef>
                      </a:pPr>
                      <a:r>
                        <a:rPr sz="1900" b="1" kern="0" spc="60" dirty="0">
                          <a:solidFill>
                            <a:srgbClr val="324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OUTPUT</a:t>
                      </a:r>
                      <a:endParaRPr lang="en-US" altLang="en-US" sz="1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674842" y="2766060"/>
            <a:ext cx="685800" cy="685800"/>
          </a:xfrm>
          <a:prstGeom prst="rect">
            <a:avLst/>
          </a:prstGeom>
        </p:spPr>
      </p:pic>
      <p:sp>
        <p:nvSpPr>
          <p:cNvPr id="17" name="rect"/>
          <p:cNvSpPr/>
          <p:nvPr/>
        </p:nvSpPr>
        <p:spPr>
          <a:xfrm>
            <a:off x="0" y="4422185"/>
            <a:ext cx="3189605" cy="721194"/>
          </a:xfrm>
          <a:prstGeom prst="rect">
            <a:avLst/>
          </a:prstGeom>
          <a:solidFill>
            <a:srgbClr val="7C8C03">
              <a:alpha val="57254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/>
          <p:cNvSpPr/>
          <p:nvPr/>
        </p:nvSpPr>
        <p:spPr>
          <a:xfrm>
            <a:off x="814069" y="377418"/>
            <a:ext cx="3641725" cy="635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4800"/>
              </a:lnSpc>
            </a:pPr>
            <a:r>
              <a:rPr sz="3600" b="1" kern="0" spc="-70" dirty="0">
                <a:solidFill>
                  <a:srgbClr val="324A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Table</a:t>
            </a:r>
            <a:r>
              <a:rPr sz="3600" b="1" kern="0" spc="10" dirty="0">
                <a:solidFill>
                  <a:srgbClr val="324A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600" b="1" kern="0" spc="-70" dirty="0">
                <a:solidFill>
                  <a:srgbClr val="324A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3600" b="1" kern="0" spc="-310" dirty="0">
                <a:solidFill>
                  <a:srgbClr val="324A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600" b="1" kern="0" spc="-70" dirty="0">
                <a:solidFill>
                  <a:srgbClr val="324A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contents</a:t>
            </a:r>
            <a:endParaRPr lang="en-US" altLang="en-US" sz="3600" dirty="0"/>
          </a:p>
        </p:txBody>
      </p:sp>
      <p:sp>
        <p:nvSpPr>
          <p:cNvPr id="19" name="textbox 19"/>
          <p:cNvSpPr/>
          <p:nvPr/>
        </p:nvSpPr>
        <p:spPr>
          <a:xfrm>
            <a:off x="5998989" y="1187411"/>
            <a:ext cx="2092325" cy="10306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</a:pPr>
            <a:endParaRPr lang="en-US" altLang="en-US" sz="1000" dirty="0"/>
          </a:p>
          <a:p>
            <a:pPr marL="27305" algn="l" rtl="0" eaLnBrk="0">
              <a:lnSpc>
                <a:spcPct val="77000"/>
              </a:lnSpc>
              <a:spcBef>
                <a:spcPts val="5"/>
              </a:spcBef>
            </a:pPr>
            <a:r>
              <a:rPr sz="3500" kern="0" spc="-160" dirty="0">
                <a:solidFill>
                  <a:srgbClr val="8C4303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03</a:t>
            </a:r>
            <a:r>
              <a:rPr sz="3500" kern="0" spc="0" dirty="0">
                <a:solidFill>
                  <a:srgbClr val="8C4303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endParaRPr lang="en-US" altLang="en-US" sz="3500" dirty="0"/>
          </a:p>
          <a:p>
            <a:pPr algn="l" rtl="0" eaLnBrk="0">
              <a:lnSpc>
                <a:spcPct val="105000"/>
              </a:lnSpc>
            </a:pPr>
            <a:endParaRPr lang="en-US" altLang="en-US" sz="1100" dirty="0"/>
          </a:p>
          <a:p>
            <a:pPr marL="12700" algn="l" rtl="0" eaLnBrk="0">
              <a:lnSpc>
                <a:spcPct val="80000"/>
              </a:lnSpc>
              <a:spcBef>
                <a:spcPts val="5"/>
              </a:spcBef>
            </a:pPr>
            <a:r>
              <a:rPr sz="2000" b="1" kern="0" spc="40" dirty="0">
                <a:solidFill>
                  <a:srgbClr val="324A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METHODOLOG</a:t>
            </a:r>
            <a:r>
              <a:rPr sz="2000" b="1" kern="0" spc="30" dirty="0">
                <a:solidFill>
                  <a:srgbClr val="324A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</a:t>
            </a:r>
            <a:endParaRPr lang="en-US" altLang="en-US" sz="2000" dirty="0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79679" y="1200111"/>
            <a:ext cx="1104810" cy="657136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397502" y="2585846"/>
            <a:ext cx="1110996" cy="1110996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5998735" y="3514231"/>
            <a:ext cx="2329179" cy="5753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4605" algn="l" rtl="0" eaLnBrk="0">
              <a:lnSpc>
                <a:spcPts val="1470"/>
              </a:lnSpc>
            </a:pPr>
            <a:r>
              <a:rPr sz="2000" b="1" kern="0" spc="-10" dirty="0">
                <a:solidFill>
                  <a:srgbClr val="324A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CONCLUSION</a:t>
            </a:r>
            <a:r>
              <a:rPr sz="2000" b="1" kern="0" spc="-150" dirty="0">
                <a:solidFill>
                  <a:srgbClr val="324A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b="1" kern="0" spc="-10" dirty="0">
                <a:solidFill>
                  <a:srgbClr val="324A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endParaRPr lang="en-US" altLang="en-US" sz="2000" dirty="0"/>
          </a:p>
          <a:p>
            <a:pPr marL="12700" algn="l" rtl="0" eaLnBrk="0">
              <a:lnSpc>
                <a:spcPts val="2855"/>
              </a:lnSpc>
            </a:pPr>
            <a:r>
              <a:rPr sz="2000" b="1" kern="0" spc="-50" dirty="0">
                <a:solidFill>
                  <a:srgbClr val="324A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FUTURESCOPE</a:t>
            </a:r>
            <a:endParaRPr lang="en-US" altLang="en-US" sz="2000" dirty="0"/>
          </a:p>
        </p:txBody>
      </p:sp>
      <p:sp>
        <p:nvSpPr>
          <p:cNvPr id="23" name="rect"/>
          <p:cNvSpPr/>
          <p:nvPr/>
        </p:nvSpPr>
        <p:spPr>
          <a:xfrm>
            <a:off x="7092569" y="12"/>
            <a:ext cx="2051430" cy="351904"/>
          </a:xfrm>
          <a:prstGeom prst="rect">
            <a:avLst/>
          </a:prstGeom>
          <a:solidFill>
            <a:srgbClr val="324A00">
              <a:alpha val="7647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912609" y="2635173"/>
            <a:ext cx="783538" cy="783539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600200" y="1276350"/>
            <a:ext cx="685800" cy="685800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6013872" y="2918773"/>
            <a:ext cx="513080" cy="466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algn="r" rtl="0" eaLnBrk="0">
              <a:lnSpc>
                <a:spcPct val="80000"/>
              </a:lnSpc>
            </a:pPr>
            <a:r>
              <a:rPr sz="3600" kern="0" spc="-50" dirty="0">
                <a:solidFill>
                  <a:srgbClr val="8C4303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06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" name="rect"/>
          <p:cNvSpPr/>
          <p:nvPr/>
        </p:nvSpPr>
        <p:spPr>
          <a:xfrm>
            <a:off x="381000" y="361950"/>
            <a:ext cx="8382000" cy="4419600"/>
          </a:xfrm>
          <a:prstGeom prst="rect">
            <a:avLst/>
          </a:prstGeom>
          <a:solidFill>
            <a:srgbClr val="7C8C03">
              <a:alpha val="57254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038600" y="361950"/>
            <a:ext cx="4724400" cy="4419600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613153" y="1679868"/>
            <a:ext cx="3348354" cy="2950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22860" algn="l" rtl="0" eaLnBrk="0">
              <a:lnSpc>
                <a:spcPct val="77000"/>
              </a:lnSpc>
            </a:pPr>
            <a:r>
              <a:rPr sz="2000" b="1" u="sng" kern="0" spc="-30" dirty="0">
                <a:solidFill>
                  <a:srgbClr val="8C4303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INTRODUCTION:</a:t>
            </a:r>
            <a:endParaRPr lang="en-US" altLang="en-US" sz="2000" dirty="0"/>
          </a:p>
          <a:p>
            <a:pPr marL="12700" indent="6350" algn="l" rtl="0" eaLnBrk="0">
              <a:lnSpc>
                <a:spcPct val="105000"/>
              </a:lnSpc>
              <a:spcBef>
                <a:spcPts val="405"/>
              </a:spcBef>
            </a:pP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Crop</a:t>
            </a:r>
            <a:r>
              <a:rPr sz="1500" kern="0" spc="19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yield</a:t>
            </a:r>
            <a:r>
              <a:rPr sz="1500" kern="0" spc="12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prediction</a:t>
            </a:r>
            <a:r>
              <a:rPr sz="1500" kern="0" spc="14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is</a:t>
            </a:r>
            <a:r>
              <a:rPr sz="1500" kern="0" spc="12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becoming</a:t>
            </a:r>
            <a:r>
              <a:rPr sz="1500" kern="0" spc="14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more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important</a:t>
            </a: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because</a:t>
            </a: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of</a:t>
            </a:r>
            <a:r>
              <a:rPr sz="1500" kern="0" spc="2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the</a:t>
            </a: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growing</a:t>
            </a:r>
            <a:r>
              <a:rPr sz="1500" kern="0" spc="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concern</a:t>
            </a:r>
            <a:r>
              <a:rPr sz="1500" kern="0" spc="23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about</a:t>
            </a:r>
            <a:r>
              <a:rPr sz="1500" kern="0" spc="19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fo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od</a:t>
            </a:r>
            <a:r>
              <a:rPr sz="1500" kern="0" spc="23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security.</a:t>
            </a:r>
            <a:r>
              <a:rPr sz="1500" kern="0" spc="22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Early</a:t>
            </a:r>
            <a:r>
              <a:rPr sz="1500" kern="0" spc="2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crop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yield</a:t>
            </a:r>
            <a:r>
              <a:rPr sz="1500" kern="0" spc="12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prediction</a:t>
            </a:r>
            <a:r>
              <a:rPr sz="1500" kern="0" spc="13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play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s</a:t>
            </a:r>
            <a:r>
              <a:rPr sz="1500" kern="0" spc="19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an</a:t>
            </a:r>
            <a:r>
              <a:rPr sz="1500" kern="0" spc="14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important</a:t>
            </a:r>
            <a:r>
              <a:rPr sz="1500" kern="0" spc="15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role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in</a:t>
            </a:r>
            <a:r>
              <a:rPr sz="1500" kern="0" spc="9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reducing</a:t>
            </a:r>
            <a:r>
              <a:rPr sz="1500" kern="0" spc="10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famine</a:t>
            </a:r>
            <a:r>
              <a:rPr sz="1500" kern="0" spc="10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by</a:t>
            </a:r>
            <a:r>
              <a:rPr sz="1500" kern="0" spc="1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estima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ting</a:t>
            </a:r>
            <a:r>
              <a:rPr sz="1500" kern="0" spc="12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the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food</a:t>
            </a:r>
            <a:r>
              <a:rPr sz="1500" kern="0" spc="32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availability</a:t>
            </a:r>
            <a:r>
              <a:rPr sz="1500" kern="0" spc="24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for</a:t>
            </a:r>
            <a:r>
              <a:rPr sz="1500" kern="0" spc="27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the</a:t>
            </a:r>
            <a:r>
              <a:rPr sz="1500" kern="0" spc="26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growing</a:t>
            </a:r>
            <a:r>
              <a:rPr sz="1500" kern="0" spc="25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world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population</a:t>
            </a:r>
            <a:r>
              <a:rPr sz="1500" kern="0" spc="30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.</a:t>
            </a:r>
            <a:r>
              <a:rPr sz="1500" kern="0" spc="26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Hunger</a:t>
            </a:r>
            <a:r>
              <a:rPr sz="1500" kern="0" spc="24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is</a:t>
            </a:r>
            <a:r>
              <a:rPr sz="1500" kern="0" spc="26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one</a:t>
            </a:r>
            <a:r>
              <a:rPr sz="1500" kern="0" spc="27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of</a:t>
            </a:r>
            <a:r>
              <a:rPr sz="1500" kern="0" spc="19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th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e</a:t>
            </a:r>
            <a:r>
              <a:rPr sz="1500" kern="0" spc="23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most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devastating</a:t>
            </a:r>
            <a:r>
              <a:rPr sz="1500" kern="0" spc="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issues</a:t>
            </a:r>
            <a:r>
              <a:rPr sz="1500" kern="0" spc="2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i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n</a:t>
            </a: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the</a:t>
            </a:r>
            <a:r>
              <a:rPr sz="1500" kern="0" spc="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world</a:t>
            </a:r>
            <a:r>
              <a:rPr sz="1500" kern="0" spc="4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and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increasing</a:t>
            </a:r>
            <a:r>
              <a:rPr sz="1500" kern="0" spc="13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crop</a:t>
            </a:r>
            <a:r>
              <a:rPr sz="1500" kern="0" spc="1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yield</a:t>
            </a:r>
            <a:r>
              <a:rPr sz="1500" kern="0" spc="12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p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roduction</a:t>
            </a:r>
            <a:r>
              <a:rPr sz="1500" kern="0" spc="12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is</a:t>
            </a:r>
            <a:r>
              <a:rPr sz="1500" kern="0" spc="14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a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feasible</a:t>
            </a:r>
            <a:r>
              <a:rPr sz="1500" kern="0" spc="5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solution</a:t>
            </a:r>
            <a:r>
              <a:rPr sz="1500" kern="0" spc="5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to</a:t>
            </a:r>
            <a:r>
              <a:rPr sz="1500" kern="0" spc="5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overcome</a:t>
            </a:r>
            <a:r>
              <a:rPr sz="1500" kern="0" spc="5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this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problem.</a:t>
            </a:r>
            <a:endParaRPr lang="en-US" altLang="en-US" sz="1500" dirty="0"/>
          </a:p>
        </p:txBody>
      </p:sp>
      <p:sp>
        <p:nvSpPr>
          <p:cNvPr id="31" name="textbox 31"/>
          <p:cNvSpPr/>
          <p:nvPr/>
        </p:nvSpPr>
        <p:spPr>
          <a:xfrm>
            <a:off x="550067" y="822708"/>
            <a:ext cx="7154544" cy="3130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0000"/>
              </a:lnSpc>
            </a:pPr>
            <a:r>
              <a:rPr sz="2000" b="1" u="sng" kern="0" spc="50" dirty="0">
                <a:solidFill>
                  <a:srgbClr val="8C4303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AIM</a:t>
            </a:r>
            <a:r>
              <a:rPr sz="2000" b="1" u="sng" kern="0" spc="40" dirty="0">
                <a:solidFill>
                  <a:srgbClr val="8C4303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</a:t>
            </a:r>
            <a:r>
              <a:rPr sz="2000" b="1" u="sng" kern="0" spc="-70" dirty="0">
                <a:solidFill>
                  <a:srgbClr val="8C4303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5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500" b="1" kern="0" spc="1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5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ultimate</a:t>
            </a:r>
            <a:r>
              <a:rPr sz="1500" b="1" kern="0" spc="3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5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goal</a:t>
            </a:r>
            <a:r>
              <a:rPr sz="1500" b="1" kern="0" spc="7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5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500" b="1" kern="0" spc="-7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5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he</a:t>
            </a:r>
            <a:r>
              <a:rPr sz="1500" b="1" kern="0" spc="2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project</a:t>
            </a:r>
            <a:r>
              <a:rPr sz="1500" b="1" kern="0" spc="5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sz="1500" b="1" kern="0" spc="2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500" b="1" kern="0" spc="1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predict</a:t>
            </a:r>
            <a:r>
              <a:rPr sz="1500" b="1" kern="0" spc="5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500" b="1" kern="0" spc="6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crop</a:t>
            </a:r>
            <a:r>
              <a:rPr sz="1500" b="1" kern="0" spc="3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500" b="1" kern="0" spc="-1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chosen</a:t>
            </a:r>
            <a:r>
              <a:rPr sz="1500" b="1" kern="0" spc="6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500" b="1" kern="0" spc="1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b="1" kern="0" spc="40" dirty="0">
                <a:solidFill>
                  <a:srgbClr val="FFFFFF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grow.</a:t>
            </a:r>
            <a:endParaRPr lang="en-US" alt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" name="rect"/>
          <p:cNvSpPr/>
          <p:nvPr/>
        </p:nvSpPr>
        <p:spPr>
          <a:xfrm>
            <a:off x="7092569" y="12"/>
            <a:ext cx="2051430" cy="351904"/>
          </a:xfrm>
          <a:prstGeom prst="rect">
            <a:avLst/>
          </a:prstGeom>
          <a:solidFill>
            <a:srgbClr val="324A00">
              <a:alpha val="7647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163694" y="0"/>
            <a:ext cx="4980305" cy="20193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163694" y="3165520"/>
            <a:ext cx="4980305" cy="1936876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1699259"/>
            <a:ext cx="4163694" cy="1744980"/>
          </a:xfrm>
          <a:prstGeom prst="rect">
            <a:avLst/>
          </a:prstGeom>
        </p:spPr>
      </p:pic>
      <p:sp>
        <p:nvSpPr>
          <p:cNvPr id="37" name="textbox 37"/>
          <p:cNvSpPr/>
          <p:nvPr/>
        </p:nvSpPr>
        <p:spPr>
          <a:xfrm>
            <a:off x="152501" y="188467"/>
            <a:ext cx="3686809" cy="14058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87630" algn="l" rtl="0" eaLnBrk="0">
              <a:lnSpc>
                <a:spcPct val="102000"/>
              </a:lnSpc>
            </a:pPr>
            <a:r>
              <a:rPr sz="2400" b="1" u="sng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METHODOGY</a:t>
            </a:r>
            <a:r>
              <a:rPr sz="2400" b="1" u="sng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</a:t>
            </a:r>
            <a:endParaRPr lang="en-US" altLang="en-US" sz="2400" dirty="0"/>
          </a:p>
          <a:p>
            <a:pPr algn="l" rtl="0" eaLnBrk="0">
              <a:lnSpc>
                <a:spcPct val="170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1725"/>
              </a:lnSpc>
              <a:spcBef>
                <a:spcPts val="725"/>
              </a:spcBef>
            </a:pP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1.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DATA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COLLECT</a:t>
            </a: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ION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AND</a:t>
            </a:r>
            <a:endParaRPr lang="en-US" altLang="en-US" sz="2400" dirty="0"/>
          </a:p>
          <a:p>
            <a:pPr marL="927735" algn="l" rtl="0" eaLnBrk="0">
              <a:lnSpc>
                <a:spcPts val="3435"/>
              </a:lnSpc>
            </a:pP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PROCESSING</a:t>
            </a:r>
            <a:endParaRPr lang="en-US" altLang="en-US" sz="2400" dirty="0"/>
          </a:p>
        </p:txBody>
      </p:sp>
      <p:sp>
        <p:nvSpPr>
          <p:cNvPr id="38" name="rect"/>
          <p:cNvSpPr/>
          <p:nvPr/>
        </p:nvSpPr>
        <p:spPr>
          <a:xfrm>
            <a:off x="0" y="4422185"/>
            <a:ext cx="3189605" cy="721194"/>
          </a:xfrm>
          <a:prstGeom prst="rect">
            <a:avLst/>
          </a:prstGeom>
          <a:solidFill>
            <a:srgbClr val="7C8C03">
              <a:alpha val="57254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" name="textbox 39"/>
          <p:cNvSpPr/>
          <p:nvPr/>
        </p:nvSpPr>
        <p:spPr>
          <a:xfrm>
            <a:off x="54500" y="3714074"/>
            <a:ext cx="4134484" cy="3511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r>
              <a:rPr sz="2700" kern="0" spc="13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3.</a:t>
            </a:r>
            <a:r>
              <a:rPr sz="2700" kern="0" spc="13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PREDICTING</a:t>
            </a:r>
            <a:r>
              <a:rPr sz="2700" kern="0" spc="7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2700" kern="0" spc="13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THE</a:t>
            </a:r>
            <a:r>
              <a:rPr sz="2700" kern="0" spc="10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2700" kern="0" spc="13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CROP</a:t>
            </a:r>
            <a:endParaRPr lang="en-US" altLang="en-US" sz="2700" dirty="0"/>
          </a:p>
        </p:txBody>
      </p:sp>
      <p:sp>
        <p:nvSpPr>
          <p:cNvPr id="40" name="textbox 40"/>
          <p:cNvSpPr/>
          <p:nvPr/>
        </p:nvSpPr>
        <p:spPr>
          <a:xfrm>
            <a:off x="4362554" y="2322120"/>
            <a:ext cx="3199764" cy="360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2700" kern="0" spc="11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2.</a:t>
            </a:r>
            <a:r>
              <a:rPr sz="2700" kern="0" spc="17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2700" kern="0" spc="11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DATA</a:t>
            </a:r>
            <a:r>
              <a:rPr sz="2700" kern="0" spc="12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 </a:t>
            </a:r>
            <a:r>
              <a:rPr sz="2700" kern="0" spc="110" dirty="0">
                <a:solidFill>
                  <a:srgbClr val="0000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MODELING</a:t>
            </a:r>
            <a:endParaRPr lang="en-US" alt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"/>
          <p:cNvSpPr/>
          <p:nvPr/>
        </p:nvSpPr>
        <p:spPr>
          <a:xfrm>
            <a:off x="0" y="4422185"/>
            <a:ext cx="3189605" cy="721194"/>
          </a:xfrm>
          <a:prstGeom prst="rect">
            <a:avLst/>
          </a:prstGeom>
          <a:solidFill>
            <a:srgbClr val="7C8C03">
              <a:alpha val="57254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83501" y="608330"/>
            <a:ext cx="4793235" cy="4070819"/>
            <a:chOff x="0" y="0"/>
            <a:chExt cx="4793235" cy="4070819"/>
          </a:xfrm>
        </p:grpSpPr>
        <p:pic>
          <p:nvPicPr>
            <p:cNvPr id="43" name="picture 4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4793235" cy="4070819"/>
            </a:xfrm>
            <a:prstGeom prst="rect">
              <a:avLst/>
            </a:prstGeom>
          </p:spPr>
        </p:pic>
        <p:sp>
          <p:nvSpPr>
            <p:cNvPr id="44" name="textbox 44"/>
            <p:cNvSpPr/>
            <p:nvPr/>
          </p:nvSpPr>
          <p:spPr>
            <a:xfrm>
              <a:off x="-12700" y="-12700"/>
              <a:ext cx="4819015" cy="41243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7000"/>
                </a:lnSpc>
              </a:pPr>
              <a:endParaRPr lang="en-US" altLang="en-US" sz="300" dirty="0"/>
            </a:p>
            <a:p>
              <a:pPr marL="118110" algn="l" rtl="0" eaLnBrk="0">
                <a:lnSpc>
                  <a:spcPct val="81000"/>
                </a:lnSpc>
                <a:spcBef>
                  <a:spcPts val="5"/>
                </a:spcBef>
              </a:pP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IMPORTING</a:t>
              </a:r>
              <a:r>
                <a:rPr sz="1200" kern="0" spc="9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REQUIRED</a:t>
              </a:r>
              <a:r>
                <a:rPr sz="1200" kern="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LIBRA</a:t>
              </a:r>
              <a:r>
                <a:rPr sz="12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RIES</a:t>
              </a:r>
              <a:endParaRPr lang="en-US" altLang="en-US" sz="1200" dirty="0"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983860" y="626490"/>
            <a:ext cx="3886200" cy="226822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907279" y="2956204"/>
            <a:ext cx="3962780" cy="1710563"/>
          </a:xfrm>
          <a:prstGeom prst="rect">
            <a:avLst/>
          </a:prstGeom>
        </p:spPr>
      </p:pic>
      <p:sp>
        <p:nvSpPr>
          <p:cNvPr id="47" name="rect"/>
          <p:cNvSpPr/>
          <p:nvPr/>
        </p:nvSpPr>
        <p:spPr>
          <a:xfrm>
            <a:off x="7092569" y="12"/>
            <a:ext cx="2051430" cy="351904"/>
          </a:xfrm>
          <a:prstGeom prst="rect">
            <a:avLst/>
          </a:prstGeom>
          <a:solidFill>
            <a:srgbClr val="324A00">
              <a:alpha val="7647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" name="textbox 48"/>
          <p:cNvSpPr/>
          <p:nvPr/>
        </p:nvSpPr>
        <p:spPr>
          <a:xfrm>
            <a:off x="198354" y="208037"/>
            <a:ext cx="1076960" cy="357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8000"/>
              </a:lnSpc>
            </a:pPr>
            <a:r>
              <a:rPr sz="2700" b="1" u="sng" kern="0" spc="-80" dirty="0">
                <a:solidFill>
                  <a:srgbClr val="324A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CODE:</a:t>
            </a:r>
            <a:endParaRPr lang="en-US" altLang="en-US" sz="2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057400" y="361950"/>
            <a:ext cx="5029200" cy="4228223"/>
          </a:xfrm>
          <a:prstGeom prst="rect">
            <a:avLst/>
          </a:prstGeom>
        </p:spPr>
      </p:pic>
      <p:sp>
        <p:nvSpPr>
          <p:cNvPr id="53" name="rect"/>
          <p:cNvSpPr/>
          <p:nvPr/>
        </p:nvSpPr>
        <p:spPr>
          <a:xfrm>
            <a:off x="0" y="4791470"/>
            <a:ext cx="3183623" cy="351904"/>
          </a:xfrm>
          <a:prstGeom prst="rect">
            <a:avLst/>
          </a:prstGeom>
          <a:solidFill>
            <a:srgbClr val="324A00">
              <a:alpha val="7647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" name="rect"/>
          <p:cNvSpPr/>
          <p:nvPr/>
        </p:nvSpPr>
        <p:spPr>
          <a:xfrm>
            <a:off x="8420100" y="0"/>
            <a:ext cx="721194" cy="1007617"/>
          </a:xfrm>
          <a:prstGeom prst="rect">
            <a:avLst/>
          </a:prstGeom>
          <a:solidFill>
            <a:srgbClr val="7C8C03">
              <a:alpha val="57254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" name="textbox 55"/>
          <p:cNvSpPr/>
          <p:nvPr/>
        </p:nvSpPr>
        <p:spPr>
          <a:xfrm>
            <a:off x="320478" y="320813"/>
            <a:ext cx="1512569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algn="r" rtl="0" eaLnBrk="0">
              <a:lnSpc>
                <a:spcPct val="78000"/>
              </a:lnSpc>
            </a:pPr>
            <a:r>
              <a:rPr sz="2700" u="sng" kern="0" spc="140" dirty="0">
                <a:solidFill>
                  <a:srgbClr val="B45400">
                    <a:alpha val="100000"/>
                  </a:srgbClr>
                </a:solidFill>
                <a:latin typeface="Cambria" panose="02040503050406030204"/>
                <a:ea typeface="Cambria" panose="02040503050406030204"/>
                <a:cs typeface="Cambria" panose="02040503050406030204"/>
              </a:rPr>
              <a:t>OUTPUT:</a:t>
            </a:r>
            <a:endParaRPr lang="en-US" altLang="en-US" sz="2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sp>
        <p:nvSpPr>
          <p:cNvPr id="59" name="textbox 59"/>
          <p:cNvSpPr/>
          <p:nvPr/>
        </p:nvSpPr>
        <p:spPr>
          <a:xfrm>
            <a:off x="4549140" y="745236"/>
            <a:ext cx="4419600" cy="3274695"/>
          </a:xfrm>
          <a:prstGeom prst="rect">
            <a:avLst/>
          </a:prstGeom>
          <a:solidFill>
            <a:srgbClr val="5B6702">
              <a:alpha val="84705"/>
            </a:srgbClr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marL="1039495" algn="l" rtl="0" eaLnBrk="0">
              <a:lnSpc>
                <a:spcPct val="80000"/>
              </a:lnSpc>
            </a:pPr>
            <a:r>
              <a:rPr sz="3200" b="1" kern="0" spc="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ThankYou!</a:t>
            </a:r>
            <a:endParaRPr lang="en-US" altLang="en-US" sz="3200" dirty="0"/>
          </a:p>
          <a:p>
            <a:pPr marL="1037590" algn="l" rtl="0" eaLnBrk="0">
              <a:lnSpc>
                <a:spcPts val="2125"/>
              </a:lnSpc>
            </a:pP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</a:t>
            </a:r>
            <a:r>
              <a:rPr sz="1500" kern="0" spc="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have</a:t>
            </a: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questions?</a:t>
            </a:r>
            <a:endParaRPr lang="en-US" altLang="en-US" sz="1500" dirty="0"/>
          </a:p>
        </p:txBody>
      </p:sp>
      <p:sp>
        <p:nvSpPr>
          <p:cNvPr id="60" name="rect"/>
          <p:cNvSpPr/>
          <p:nvPr/>
        </p:nvSpPr>
        <p:spPr>
          <a:xfrm>
            <a:off x="0" y="3790950"/>
            <a:ext cx="5943600" cy="762000"/>
          </a:xfrm>
          <a:prstGeom prst="rect">
            <a:avLst/>
          </a:prstGeom>
          <a:solidFill>
            <a:srgbClr val="202307">
              <a:alpha val="4549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1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342379" y="0"/>
            <a:ext cx="2801620" cy="5483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WPS Presentation</Application>
  <PresentationFormat/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Mongolian Baiti</vt:lpstr>
      <vt:lpstr>Times New Roman</vt:lpstr>
      <vt:lpstr>Cambria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Agriculture Project Proposal</dc:title>
  <dc:creator>Welcome</dc:creator>
  <cp:lastModifiedBy>Kranthi Varma</cp:lastModifiedBy>
  <cp:revision>1</cp:revision>
  <dcterms:created xsi:type="dcterms:W3CDTF">2024-08-27T11:03:58Z</dcterms:created>
  <dcterms:modified xsi:type="dcterms:W3CDTF">2024-08-27T11:03:58Z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2024-08-27T18:59:28Z</vt:filetime>
  </property>
  <property fmtid="{D5CDD505-2E9C-101B-9397-08002B2CF9AE}" pid="4" name="ICV">
    <vt:lpwstr>5AA3970235174D73B0D967A8447E2D60_13</vt:lpwstr>
  </property>
  <property fmtid="{D5CDD505-2E9C-101B-9397-08002B2CF9AE}" pid="5" name="KSOProductBuildVer">
    <vt:lpwstr>1033-12.2.0.17562</vt:lpwstr>
  </property>
</Properties>
</file>