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0" r:id="rId2"/>
    <p:sldId id="4421" r:id="rId3"/>
    <p:sldId id="4423" r:id="rId4"/>
    <p:sldId id="4424" r:id="rId5"/>
    <p:sldId id="4425" r:id="rId6"/>
    <p:sldId id="4426" r:id="rId7"/>
    <p:sldId id="4427" r:id="rId8"/>
    <p:sldId id="4428" r:id="rId9"/>
    <p:sldId id="4433" r:id="rId10"/>
    <p:sldId id="4429" r:id="rId11"/>
    <p:sldId id="4431" r:id="rId12"/>
    <p:sldId id="4432" r:id="rId13"/>
    <p:sldId id="4434" r:id="rId14"/>
    <p:sldId id="443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87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1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ng jadhav" userId="55ab6c852c8eb390" providerId="LiveId" clId="{0B902A17-6244-49D5-A995-2DD61DD8533E}"/>
    <pc:docChg chg="modSld">
      <pc:chgData name="sarang jadhav" userId="55ab6c852c8eb390" providerId="LiveId" clId="{0B902A17-6244-49D5-A995-2DD61DD8533E}" dt="2025-06-18T07:17:17.699" v="0" actId="20577"/>
      <pc:docMkLst>
        <pc:docMk/>
      </pc:docMkLst>
      <pc:sldChg chg="modSp mod">
        <pc:chgData name="sarang jadhav" userId="55ab6c852c8eb390" providerId="LiveId" clId="{0B902A17-6244-49D5-A995-2DD61DD8533E}" dt="2025-06-18T07:17:17.699" v="0" actId="20577"/>
        <pc:sldMkLst>
          <pc:docMk/>
          <pc:sldMk cId="2335599280" sldId="4427"/>
        </pc:sldMkLst>
        <pc:spChg chg="mod">
          <ac:chgData name="sarang jadhav" userId="55ab6c852c8eb390" providerId="LiveId" clId="{0B902A17-6244-49D5-A995-2DD61DD8533E}" dt="2025-06-18T07:17:17.699" v="0" actId="20577"/>
          <ac:spMkLst>
            <pc:docMk/>
            <pc:sldMk cId="2335599280" sldId="4427"/>
            <ac:spMk id="4" creationId="{B14F3F04-AE50-D58F-6017-232BA4A87C5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83ABB-A641-41B3-815B-0BF716117969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464667-E269-4945-B7C0-AD99F8954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91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464667-E269-4945-B7C0-AD99F8954A9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704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464667-E269-4945-B7C0-AD99F8954A9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25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2225B-E41B-77C0-1A23-7FE91583A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A84B7F-BF54-53DE-5ED7-2CDED8A4B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18E42-7938-EBF6-0BBB-C03E98259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4C66D-7C77-1BC2-E297-5581F607B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71FE2-01D7-8CFA-F772-2A12DADA9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76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79BFA-EF8F-EA09-32AE-D64B8AE7D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6459FB-C2B4-23D4-5E49-19DBA37F4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53C33-E5A3-B4F5-E8BF-0885DE881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3BEFD-E011-F7CA-9B31-F27B73919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99C5A-F8B7-9E90-F8CD-0F9D22014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37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C63739-7054-0E76-0B25-A01771D40C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8EBE8-732F-CBA6-F8BB-30CF1BAE2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9432A-8B6F-76F0-0D7B-30A66B962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8D616-BCA7-5689-02D1-3CA3EA884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83D8B-7730-9BA0-75AA-DC12AF5D0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253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69414-E7DE-B18D-3123-DBD0283DA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AEC70-B92A-CC7C-576E-A961A566D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0CFBF-3986-2ECA-DC6E-B0EB5EEAE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622A7-D018-3314-6712-AC0A3E326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F858B-9E65-33C3-1330-DDC559B7F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14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99EF2-BE12-339C-53A6-D7F37ED5D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EA9B6-8FA8-149E-9646-FB301CFB1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25791-C68A-6622-2CC5-3C0B28333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CB1C5-90B9-0823-9015-AF5F09CF9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9B8B6-BAA6-240F-60BE-518B08A68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01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E3121-A2A6-067F-9BB5-431330CD0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61458-6F42-1FC6-02A5-B26BB0448D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A9E45-D816-7EFD-3CAA-178E16FA0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4DE17-8AF8-1452-3C2B-1E8AC11C0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04EE6-8A95-F57F-A192-3DE3AA413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37B0C8-4507-0579-A941-6A255E92B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83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D41E2-A077-4FE6-C0D3-E53AD7692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D9F13-A5D4-37A3-1493-299424981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5EE514-EB19-276A-D5A5-AD3B45285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4ECFBA-4BCE-DB10-1A82-A2D64F058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FB50E7-10C2-3309-2CDC-0F66334ED7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1554FF-26AD-988B-1BE6-17295ED2C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EB7DB9-3BFA-EEC0-380B-FF6C9131A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18BED0-2F21-3460-79B8-7290A76A4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078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70D88-D9A6-E2BA-4D07-31B2E1E8C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9C88D8-4119-A0E3-1E19-520074B60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BD6728-10D0-DD4F-070F-D8887DC40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1F0AF4-0EB8-E3C6-BC9D-0F225B0D6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1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305AF-CB28-6234-0989-07022337F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5B88D4-A6C0-E1B7-8994-A86076DAC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BBE91-403E-73E0-6DB4-5910441B7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80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51ACB-DC8B-620D-E3BF-7FA852E0A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1B764-533F-1B5D-0611-138F69934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B5571B-161E-E09A-5698-4A40CFD31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211E9-C5AE-278A-0394-D5A3F4277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A9B3E-94F2-61BE-DDC5-42C051384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52E40-E8E1-BD3E-81E3-532D7B29B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00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F0294-46E3-230A-33FB-B650A56B8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C59121-E297-856F-8ED2-F9B862BEEC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44B73E-5B9E-91E2-5353-C491A0CF9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4E462-7BB8-F752-941C-B91D00225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C8DAB4-C59B-C493-7D76-5E1C91DA5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DC2E0-CCB3-2997-598A-4720CC284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03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BEEC88-9CA5-4612-35B7-82E0244A7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DCC53-C329-CE13-38A1-EB94C1E16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1CA58-D0E5-D20E-2F11-B1014BAA02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6C86BF-26DF-47F2-BBA6-FB99F1E1025C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4645D-A023-304B-CF92-E94304A16A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39631-FBA3-5F80-C564-B320E69D3D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53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dvancedinstaller.com/application-packaging-training/msix-packaging/ebook/digital-signing.html#:~:text=How%20to%20sign%20an%20MSIX,for%20signing%2C%20and%20other%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learn.microsoft.com/en-us/windows/msix/package/signing-package-overview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87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2"/>
          <a:srcRect l="1" r="-387" b="18588"/>
          <a:stretch/>
        </p:blipFill>
        <p:spPr>
          <a:xfrm>
            <a:off x="366227" y="237669"/>
            <a:ext cx="1212311" cy="788699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366227" y="1503753"/>
            <a:ext cx="11555519" cy="9988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25"/>
              </a:lnSpc>
              <a:spcBef>
                <a:spcPct val="0"/>
              </a:spcBef>
            </a:pPr>
            <a:r>
              <a:rPr lang="en-US" sz="2800" dirty="0">
                <a:solidFill>
                  <a:srgbClr val="FFFF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WIPRO NGA Program – DWS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66226" y="2721094"/>
            <a:ext cx="6780319" cy="5749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Capstone Project Presentation – 17th June &amp; 18</a:t>
            </a:r>
            <a:r>
              <a:rPr lang="en-US" sz="2400" baseline="30000" dirty="0">
                <a:solidFill>
                  <a:srgbClr val="FFFFFF"/>
                </a:solidFill>
                <a:latin typeface="HK Grotesk" pitchFamily="2" charset="77"/>
              </a:rPr>
              <a:t>th</a:t>
            </a: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 June   2025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66226" y="6140450"/>
            <a:ext cx="4172935" cy="221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867"/>
              </a:lnSpc>
              <a:spcBef>
                <a:spcPct val="0"/>
              </a:spcBef>
            </a:pPr>
            <a:r>
              <a:rPr lang="en-US" sz="1333" spc="133" dirty="0">
                <a:solidFill>
                  <a:srgbClr val="FFFFFF"/>
                </a:solidFill>
                <a:latin typeface="HK Grotesk Light Bold"/>
              </a:rPr>
              <a:t>www.rpsconsulting.in</a:t>
            </a:r>
          </a:p>
        </p:txBody>
      </p:sp>
      <p:sp>
        <p:nvSpPr>
          <p:cNvPr id="2" name="TextBox 7">
            <a:extLst>
              <a:ext uri="{FF2B5EF4-FFF2-40B4-BE49-F238E27FC236}">
                <a16:creationId xmlns:a16="http://schemas.microsoft.com/office/drawing/2014/main" id="{ED66556B-B256-8D8D-E60E-0C5895B5FFA5}"/>
              </a:ext>
            </a:extLst>
          </p:cNvPr>
          <p:cNvSpPr txBox="1"/>
          <p:nvPr/>
        </p:nvSpPr>
        <p:spPr>
          <a:xfrm>
            <a:off x="366226" y="4427151"/>
            <a:ext cx="6780319" cy="2837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2400" b="1" dirty="0">
                <a:solidFill>
                  <a:srgbClr val="FFFF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Presented by </a:t>
            </a:r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– 28953 – Kranti Jadhav</a:t>
            </a:r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21F87AA7-2FEF-9248-CC8B-6951622F8F14}"/>
              </a:ext>
            </a:extLst>
          </p:cNvPr>
          <p:cNvSpPr txBox="1"/>
          <p:nvPr/>
        </p:nvSpPr>
        <p:spPr>
          <a:xfrm>
            <a:off x="366226" y="3494530"/>
            <a:ext cx="10201841" cy="5749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239"/>
              </a:lnSpc>
              <a:spcBef>
                <a:spcPct val="0"/>
              </a:spcBef>
            </a:pPr>
            <a:r>
              <a:rPr lang="en-US" sz="2400" b="1" dirty="0">
                <a:solidFill>
                  <a:srgbClr val="FFFF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Project Title - Digitally Sign an MSIX Package – Create or use a certificate to sign an MSIX package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019552-4349-99EE-C6F5-B179D7739A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EB3873A2-E192-D774-A589-94D4CF111E13}"/>
              </a:ext>
            </a:extLst>
          </p:cNvPr>
          <p:cNvSpPr/>
          <p:nvPr/>
        </p:nvSpPr>
        <p:spPr>
          <a:xfrm>
            <a:off x="1852560" y="692377"/>
            <a:ext cx="8486879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IN" sz="3200" b="1" u="sng" dirty="0">
                <a:solidFill>
                  <a:srgbClr val="0187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Execution</a:t>
            </a:r>
            <a:r>
              <a:rPr lang="en-IN" sz="3200" dirty="0">
                <a:solidFill>
                  <a:srgbClr val="0187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b="1" u="sng" dirty="0">
                <a:solidFill>
                  <a:srgbClr val="0187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 </a:t>
            </a:r>
            <a:endParaRPr lang="en-US" sz="3200" b="1" u="sng" dirty="0">
              <a:solidFill>
                <a:srgbClr val="0187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E9334843-3B43-49D6-A7E9-257D562E14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8A8B7EB5-07D5-1D10-5C9E-180E240C9557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CB2AC-FA28-879C-014E-3BBCC8BD2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B7A3B5-3763-D815-F346-81F84C73171F}"/>
              </a:ext>
            </a:extLst>
          </p:cNvPr>
          <p:cNvSpPr txBox="1"/>
          <p:nvPr/>
        </p:nvSpPr>
        <p:spPr>
          <a:xfrm>
            <a:off x="1298427" y="1579269"/>
            <a:ext cx="3858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. Click on the Package editor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D51BF9-1B05-81E8-46BE-470FE6BA6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426" y="2232525"/>
            <a:ext cx="3858190" cy="33299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A2F69E-7502-81BD-472C-F4B3DA85C593}"/>
              </a:ext>
            </a:extLst>
          </p:cNvPr>
          <p:cNvSpPr txBox="1"/>
          <p:nvPr/>
        </p:nvSpPr>
        <p:spPr>
          <a:xfrm>
            <a:off x="6095999" y="1579268"/>
            <a:ext cx="5681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Browse Package and Click on open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444C46A-2701-70E8-DD95-40163EAD4A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1197" y="2177915"/>
            <a:ext cx="4822377" cy="332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97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D725CE-36AD-1702-E6FE-EC296A32E4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23003F62-C367-D912-E365-579102A493A3}"/>
              </a:ext>
            </a:extLst>
          </p:cNvPr>
          <p:cNvSpPr/>
          <p:nvPr/>
        </p:nvSpPr>
        <p:spPr>
          <a:xfrm>
            <a:off x="1852560" y="692377"/>
            <a:ext cx="8486879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IN" sz="3200" b="1" u="sng" dirty="0">
                <a:solidFill>
                  <a:srgbClr val="0187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Execution Overview </a:t>
            </a:r>
            <a:endParaRPr lang="en-US" sz="3200" b="1" u="sng" dirty="0">
              <a:solidFill>
                <a:srgbClr val="0187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949FF547-4C3B-10D8-99B7-DDFCE5455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86E9BC36-DA3D-C944-3370-7DE26C09A4F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0FE77-D797-EEFE-1E6B-D0B9B9D4C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4328CF-C76C-4319-0D68-76A8DE43B2B5}"/>
              </a:ext>
            </a:extLst>
          </p:cNvPr>
          <p:cNvSpPr txBox="1"/>
          <p:nvPr/>
        </p:nvSpPr>
        <p:spPr>
          <a:xfrm>
            <a:off x="1298426" y="1579269"/>
            <a:ext cx="38581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457200">
              <a:spcBef>
                <a:spcPct val="20000"/>
              </a:spcBef>
              <a:defRPr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Select 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 with a certificate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4451E4-004F-2553-B827-0406D61EF3D2}"/>
              </a:ext>
            </a:extLst>
          </p:cNvPr>
          <p:cNvSpPr txBox="1"/>
          <p:nvPr/>
        </p:nvSpPr>
        <p:spPr>
          <a:xfrm>
            <a:off x="6095999" y="1579268"/>
            <a:ext cx="5681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 Browse the certificate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A computer screen shot of a box&#10;&#10;AI-generated content may be incorrect.">
            <a:extLst>
              <a:ext uri="{FF2B5EF4-FFF2-40B4-BE49-F238E27FC236}">
                <a16:creationId xmlns:a16="http://schemas.microsoft.com/office/drawing/2014/main" id="{25FCE8B0-724B-E8A1-4A27-57E51D14D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426" y="2435381"/>
            <a:ext cx="4337876" cy="3322322"/>
          </a:xfrm>
          <a:prstGeom prst="rect">
            <a:avLst/>
          </a:prstGeom>
        </p:spPr>
      </p:pic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0825D5E-BF90-C326-380E-0D034D84E5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7031" y="2435381"/>
            <a:ext cx="5730240" cy="332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818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A2234A-E9F7-36A0-AB53-0816A5D65E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58B363C5-11AC-2FD8-AFE5-43CD6D078C07}"/>
              </a:ext>
            </a:extLst>
          </p:cNvPr>
          <p:cNvSpPr/>
          <p:nvPr/>
        </p:nvSpPr>
        <p:spPr>
          <a:xfrm>
            <a:off x="1852560" y="692377"/>
            <a:ext cx="8486879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IN" sz="3200" b="1" u="sng" dirty="0">
                <a:solidFill>
                  <a:srgbClr val="0187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Execution Overview </a:t>
            </a:r>
            <a:endParaRPr lang="en-US" sz="3200" b="1" u="sng" dirty="0">
              <a:solidFill>
                <a:srgbClr val="0187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023E9084-F761-DFBD-F73D-CC93F41825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F9A925D2-8ABD-CA0C-8122-64C8925569FE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08FBB-6C84-5399-6E34-5DC147551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E2ED7B-35B7-5CEE-72CA-B9B592BD1505}"/>
              </a:ext>
            </a:extLst>
          </p:cNvPr>
          <p:cNvSpPr txBox="1"/>
          <p:nvPr/>
        </p:nvSpPr>
        <p:spPr>
          <a:xfrm>
            <a:off x="1298426" y="1579269"/>
            <a:ext cx="38581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457200">
              <a:spcBef>
                <a:spcPct val="20000"/>
              </a:spcBef>
              <a:defRPr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Type the password, click on save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114109-C0F1-FE90-2C08-91FAF018682E}"/>
              </a:ext>
            </a:extLst>
          </p:cNvPr>
          <p:cNvSpPr txBox="1"/>
          <p:nvPr/>
        </p:nvSpPr>
        <p:spPr>
          <a:xfrm>
            <a:off x="6095999" y="1579268"/>
            <a:ext cx="5681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verify it by visiting the Digital signature tab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1648AA4-BA73-947A-DE26-490B42DA7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426" y="2410267"/>
            <a:ext cx="4217954" cy="3347436"/>
          </a:xfrm>
          <a:prstGeom prst="rect">
            <a:avLst/>
          </a:prstGeom>
        </p:spPr>
      </p:pic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B1C6309-AA73-BA25-EB3C-72E1B2F0E4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2410265"/>
            <a:ext cx="5401457" cy="225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035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ACA12D-1724-C2AF-1368-6F42A6720B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5DD2784D-2EAA-1AE7-616B-1A2BF2880FD5}"/>
              </a:ext>
            </a:extLst>
          </p:cNvPr>
          <p:cNvSpPr/>
          <p:nvPr/>
        </p:nvSpPr>
        <p:spPr>
          <a:xfrm>
            <a:off x="1852560" y="692377"/>
            <a:ext cx="8486879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3200" b="1" u="sng" dirty="0">
                <a:solidFill>
                  <a:srgbClr val="0187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D2C658E1-1662-F913-AB10-7B4AF5AC7D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83A4B537-4698-B097-9D17-032AFF6F5929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398A9-30F1-44AA-F7C1-A660F9411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585DCD-503B-6EFF-DA5A-05B034BC80DC}"/>
              </a:ext>
            </a:extLst>
          </p:cNvPr>
          <p:cNvSpPr txBox="1"/>
          <p:nvPr/>
        </p:nvSpPr>
        <p:spPr>
          <a:xfrm>
            <a:off x="754396" y="1875018"/>
            <a:ext cx="10413276" cy="3853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457200">
              <a:spcBef>
                <a:spcPct val="20000"/>
              </a:spcBef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1.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Advanced Installer</a:t>
            </a:r>
          </a:p>
          <a:p>
            <a:pPr lvl="0" defTabSz="457200">
              <a:spcBef>
                <a:spcPct val="20000"/>
              </a:spcBef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https://www.advancedinstaller.com/application-packaging-training/msix-packaging/ebook/digital-signing.html#:~:text=How%20to%20sign%20an%20MSIX,for%20signing%2C%20and%20other%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457200">
              <a:spcBef>
                <a:spcPct val="20000"/>
              </a:spcBef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Microsoft</a:t>
            </a:r>
          </a:p>
          <a:p>
            <a:pPr lvl="0" defTabSz="457200">
              <a:spcBef>
                <a:spcPct val="20000"/>
              </a:spcBef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https://learn.microsoft.com/en-us/windows/msix/package/signing-package-overview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457200">
              <a:spcBef>
                <a:spcPct val="20000"/>
              </a:spcBef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Signing store</a:t>
            </a:r>
          </a:p>
          <a:p>
            <a:pPr lvl="0" defTabSz="457200">
              <a:spcBef>
                <a:spcPct val="20000"/>
              </a:spcBef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https://codesigningstore.com/how-to-create-self-signed-code-signing-certificate-with-powershell</a:t>
            </a:r>
          </a:p>
        </p:txBody>
      </p:sp>
    </p:spTree>
    <p:extLst>
      <p:ext uri="{BB962C8B-B14F-4D97-AF65-F5344CB8AC3E}">
        <p14:creationId xmlns:p14="http://schemas.microsoft.com/office/powerpoint/2010/main" val="3694046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5AD0A6-6226-65CE-2504-5CBC391C4E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232EC6D2-7893-2341-A56A-02C5EB5C3B6E}"/>
              </a:ext>
            </a:extLst>
          </p:cNvPr>
          <p:cNvSpPr/>
          <p:nvPr/>
        </p:nvSpPr>
        <p:spPr>
          <a:xfrm>
            <a:off x="1852560" y="2659559"/>
            <a:ext cx="8486879" cy="76944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5000" b="1" u="sng" dirty="0">
                <a:solidFill>
                  <a:srgbClr val="0187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B7DB998C-6C55-DAD7-F4E3-C31E6A59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D8DA4996-E65D-8A72-82AF-4EDD7853DB90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D6B20-CD4B-C937-EC54-C64DD7D75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14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099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7AE17-255B-EFAF-AB19-35D5726D4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FE3526C0-0D62-E999-846D-539DB0F96A06}"/>
              </a:ext>
            </a:extLst>
          </p:cNvPr>
          <p:cNvSpPr/>
          <p:nvPr/>
        </p:nvSpPr>
        <p:spPr>
          <a:xfrm>
            <a:off x="1044717" y="563881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3200" b="1" u="sng" dirty="0">
                <a:solidFill>
                  <a:srgbClr val="0187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E32E4E7-27A9-CE4B-8AB0-AA5E86AA8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222EB71-F821-F852-BAE8-F9C461EA6C9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4C8-542D-6BAC-F31C-291E314E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834CDC-2435-88E7-E908-66FF8BBA8773}"/>
              </a:ext>
            </a:extLst>
          </p:cNvPr>
          <p:cNvSpPr txBox="1"/>
          <p:nvPr/>
        </p:nvSpPr>
        <p:spPr>
          <a:xfrm>
            <a:off x="2081938" y="1602546"/>
            <a:ext cx="802812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is about how to digitally sign an MSIX package. Signing is an important step to make the package trusted and secure</a:t>
            </a:r>
          </a:p>
          <a:p>
            <a:endParaRPr lang="en-IN" sz="2400" dirty="0">
              <a:solidFill>
                <a:srgbClr val="0187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Digital signing is like putting a seal or signature on your MSIX package 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. It shows that the package is genuine and safe to install. </a:t>
            </a:r>
          </a:p>
          <a:p>
            <a:endParaRPr lang="en-US" sz="2400" dirty="0">
              <a:solidFill>
                <a:srgbClr val="0187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MSIX Packaging Tool is used to sign the package. 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igning increases security, builds trust, and is required when deploying MSIX apps through platforms like Microsoft Intune</a:t>
            </a:r>
          </a:p>
          <a:p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022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7AE17-255B-EFAF-AB19-35D5726D4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FE3526C0-0D62-E999-846D-539DB0F96A06}"/>
              </a:ext>
            </a:extLst>
          </p:cNvPr>
          <p:cNvSpPr/>
          <p:nvPr/>
        </p:nvSpPr>
        <p:spPr>
          <a:xfrm>
            <a:off x="1852560" y="692377"/>
            <a:ext cx="8486879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3200" b="1" u="sng" dirty="0">
                <a:solidFill>
                  <a:srgbClr val="0187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sz="3200" b="1" u="sng" dirty="0" err="1">
                <a:solidFill>
                  <a:srgbClr val="0187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bjectives</a:t>
            </a:r>
            <a:endParaRPr lang="en-US" sz="3200" b="1" u="sng" dirty="0">
              <a:solidFill>
                <a:srgbClr val="0187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E32E4E7-27A9-CE4B-8AB0-AA5E86AA8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222EB71-F821-F852-BAE8-F9C461EA6C9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4C8-542D-6BAC-F31C-291E314E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834CDC-2435-88E7-E908-66FF8BBA8773}"/>
              </a:ext>
            </a:extLst>
          </p:cNvPr>
          <p:cNvSpPr txBox="1"/>
          <p:nvPr/>
        </p:nvSpPr>
        <p:spPr>
          <a:xfrm>
            <a:off x="2428407" y="2139222"/>
            <a:ext cx="77011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or use a certificate to digitally sign an MSIX package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 how to use MSIX Packaging Tool and PowerShell.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 the package to make it secure and trusted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Understand how digital signing helps avoid installation warnings and builds trust during app deployment</a:t>
            </a:r>
          </a:p>
        </p:txBody>
      </p:sp>
    </p:spTree>
    <p:extLst>
      <p:ext uri="{BB962C8B-B14F-4D97-AF65-F5344CB8AC3E}">
        <p14:creationId xmlns:p14="http://schemas.microsoft.com/office/powerpoint/2010/main" val="1015835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BC229D-BD80-126D-F4FC-15E1925966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0C8C938C-3BBD-6475-0AC7-4DD965E79D8D}"/>
              </a:ext>
            </a:extLst>
          </p:cNvPr>
          <p:cNvSpPr/>
          <p:nvPr/>
        </p:nvSpPr>
        <p:spPr>
          <a:xfrm>
            <a:off x="1852560" y="692377"/>
            <a:ext cx="8486879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3200" b="1" u="sng" dirty="0">
                <a:solidFill>
                  <a:srgbClr val="0187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Prerequisites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54B0765A-1224-5031-9D5E-1A9450EDD6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832C1D73-7D2D-7BB2-431F-40DEA08126E4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F78FA-4AE2-39CE-4E05-A549BF08A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33FBA8-7D59-83E4-92E6-ABB896CBCC07}"/>
              </a:ext>
            </a:extLst>
          </p:cNvPr>
          <p:cNvSpPr txBox="1"/>
          <p:nvPr/>
        </p:nvSpPr>
        <p:spPr>
          <a:xfrm>
            <a:off x="2638269" y="2065550"/>
            <a:ext cx="7701170" cy="216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Windows 11 machine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MSIX Packaging Tool installed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Certificate file (.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pfx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PowerShell (for certificate creation)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187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327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F17DE7-FA5F-CA62-B34A-B1E2B34AA6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05689235-664F-1E16-29ED-0C49CA7E910C}"/>
              </a:ext>
            </a:extLst>
          </p:cNvPr>
          <p:cNvSpPr/>
          <p:nvPr/>
        </p:nvSpPr>
        <p:spPr>
          <a:xfrm>
            <a:off x="1852560" y="692377"/>
            <a:ext cx="8486879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3200" b="1" u="sng" dirty="0">
                <a:solidFill>
                  <a:srgbClr val="0187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Introduction-to-Tools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59B4B9D0-62D2-B91D-F2E3-B7174A5EB7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7BDF0B97-FFBC-B609-5F59-D59591D7FA23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C26BF-4E80-DA97-59BA-45BD18936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470774-5E10-7193-77DD-0B9ED9044244}"/>
              </a:ext>
            </a:extLst>
          </p:cNvPr>
          <p:cNvSpPr txBox="1"/>
          <p:nvPr/>
        </p:nvSpPr>
        <p:spPr>
          <a:xfrm>
            <a:off x="8091499" y="2122845"/>
            <a:ext cx="2247940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PowerShell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C8EC0A-93E2-AE35-2EC3-562823A1AC8B}"/>
              </a:ext>
            </a:extLst>
          </p:cNvPr>
          <p:cNvSpPr txBox="1"/>
          <p:nvPr/>
        </p:nvSpPr>
        <p:spPr>
          <a:xfrm>
            <a:off x="1865807" y="2113612"/>
            <a:ext cx="27731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MSIX Packaging Tool</a:t>
            </a:r>
          </a:p>
        </p:txBody>
      </p:sp>
      <p:pic>
        <p:nvPicPr>
          <p:cNvPr id="1034" name="Picture 10" descr="MSIX Packaging Tool - Microsoft Apps">
            <a:extLst>
              <a:ext uri="{FF2B5EF4-FFF2-40B4-BE49-F238E27FC236}">
                <a16:creationId xmlns:a16="http://schemas.microsoft.com/office/drawing/2014/main" id="{0A3B8654-1517-2924-7E33-F868BC6E5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834" y="315459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Free Powershell Logo Icon - Free ...">
            <a:extLst>
              <a:ext uri="{FF2B5EF4-FFF2-40B4-BE49-F238E27FC236}">
                <a16:creationId xmlns:a16="http://schemas.microsoft.com/office/drawing/2014/main" id="{DE28CE2F-A508-09ED-FADF-09B79BF90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865" y="315459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514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C2299E-54C1-7679-78F1-96490959B9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07C00667-B9A7-DF34-F888-A0F3263E3FB9}"/>
              </a:ext>
            </a:extLst>
          </p:cNvPr>
          <p:cNvSpPr/>
          <p:nvPr/>
        </p:nvSpPr>
        <p:spPr>
          <a:xfrm>
            <a:off x="583393" y="873583"/>
            <a:ext cx="8486879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3200" b="1" u="sng" dirty="0">
                <a:solidFill>
                  <a:srgbClr val="0187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 chart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BDC17E10-10DF-0101-E38E-28040426E4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9360D151-BBD2-EB08-2244-FFF32DC45E3C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F4C4F-D1E6-D224-3028-2369FFBBE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9C123C-12A1-5A15-3F8D-B9364918AE7A}"/>
              </a:ext>
            </a:extLst>
          </p:cNvPr>
          <p:cNvSpPr txBox="1"/>
          <p:nvPr/>
        </p:nvSpPr>
        <p:spPr>
          <a:xfrm>
            <a:off x="3162925" y="2179966"/>
            <a:ext cx="7715523" cy="356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Create a .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pfx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certificate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Create or use existing MSIX package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Sign package using MSIX Tool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Verify digital signature</a:t>
            </a:r>
          </a:p>
          <a:p>
            <a:pPr lvl="0" defTabSz="457200">
              <a:spcBef>
                <a:spcPct val="20000"/>
              </a:spcBef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386328-FCE1-E60F-788A-C33CFECC04BB}"/>
              </a:ext>
            </a:extLst>
          </p:cNvPr>
          <p:cNvSpPr/>
          <p:nvPr/>
        </p:nvSpPr>
        <p:spPr>
          <a:xfrm>
            <a:off x="3475193" y="2110521"/>
            <a:ext cx="3402768" cy="6895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F206C6D-EA94-269B-655B-429ADA5E80EA}"/>
              </a:ext>
            </a:extLst>
          </p:cNvPr>
          <p:cNvCxnSpPr>
            <a:cxnSpLocks/>
          </p:cNvCxnSpPr>
          <p:nvPr/>
        </p:nvCxnSpPr>
        <p:spPr>
          <a:xfrm>
            <a:off x="4991725" y="2800069"/>
            <a:ext cx="0" cy="2646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2658B1B-85D2-8EF5-2901-8FABF9288C0B}"/>
              </a:ext>
            </a:extLst>
          </p:cNvPr>
          <p:cNvSpPr/>
          <p:nvPr/>
        </p:nvSpPr>
        <p:spPr>
          <a:xfrm>
            <a:off x="3475192" y="3064691"/>
            <a:ext cx="4739413" cy="6326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2F4B178-5407-F282-B29C-5E8028795EBB}"/>
              </a:ext>
            </a:extLst>
          </p:cNvPr>
          <p:cNvCxnSpPr>
            <a:cxnSpLocks/>
          </p:cNvCxnSpPr>
          <p:nvPr/>
        </p:nvCxnSpPr>
        <p:spPr>
          <a:xfrm flipH="1">
            <a:off x="4991725" y="3644413"/>
            <a:ext cx="14991" cy="3175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84A0C0C-8F5F-5F62-058D-285E738C4504}"/>
              </a:ext>
            </a:extLst>
          </p:cNvPr>
          <p:cNvSpPr/>
          <p:nvPr/>
        </p:nvSpPr>
        <p:spPr>
          <a:xfrm>
            <a:off x="3475193" y="3961993"/>
            <a:ext cx="4409633" cy="6326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3A86D1F-49F7-0B0E-9E7A-9698B603BB62}"/>
              </a:ext>
            </a:extLst>
          </p:cNvPr>
          <p:cNvCxnSpPr/>
          <p:nvPr/>
        </p:nvCxnSpPr>
        <p:spPr>
          <a:xfrm>
            <a:off x="4991725" y="4594673"/>
            <a:ext cx="0" cy="2817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74EEADF-4419-5090-CA29-BE8027F58708}"/>
              </a:ext>
            </a:extLst>
          </p:cNvPr>
          <p:cNvSpPr/>
          <p:nvPr/>
        </p:nvSpPr>
        <p:spPr>
          <a:xfrm>
            <a:off x="3475193" y="4791124"/>
            <a:ext cx="3402762" cy="7008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41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2CE2A1-8A46-BD49-163B-C5AE2C68D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B10CE279-19F1-A6AC-59D9-446CB3D68B69}"/>
              </a:ext>
            </a:extLst>
          </p:cNvPr>
          <p:cNvSpPr/>
          <p:nvPr/>
        </p:nvSpPr>
        <p:spPr>
          <a:xfrm>
            <a:off x="1687668" y="827288"/>
            <a:ext cx="8486879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3200" b="1" u="sng" dirty="0">
                <a:solidFill>
                  <a:srgbClr val="0187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Get Started With This Project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8EAFA328-E764-25ED-6CFF-B6D73F1BDD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E64B184F-622F-B972-F622-45684EBD16A2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2E685-9716-2E5D-FCB7-4095F5CC6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4F3F04-AE50-D58F-6017-232BA4A87C5A}"/>
              </a:ext>
            </a:extLst>
          </p:cNvPr>
          <p:cNvSpPr txBox="1"/>
          <p:nvPr/>
        </p:nvSpPr>
        <p:spPr>
          <a:xfrm>
            <a:off x="2982990" y="2050561"/>
            <a:ext cx="7701170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Use PowerShell to create a self-signed certificate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Install MSIX Packaging Tool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Create a package or use an existing package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Sign it after packaging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599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98813C-9C24-2C91-1FBA-DB1FB7A52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6BC2800D-5E08-D8CF-9B6D-99E14F2FDEF9}"/>
              </a:ext>
            </a:extLst>
          </p:cNvPr>
          <p:cNvSpPr/>
          <p:nvPr/>
        </p:nvSpPr>
        <p:spPr>
          <a:xfrm>
            <a:off x="1852560" y="692377"/>
            <a:ext cx="8486879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3200" b="1" u="sng" dirty="0">
                <a:solidFill>
                  <a:srgbClr val="0187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Usage Process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E7406267-0CF5-5044-0CF1-54F531A4E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1FD4EE55-7EA0-9A8F-76B9-C39B042E5911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7F588-D359-D347-7665-D67B0F066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AC0BC1-3906-F04E-4452-510E5FB86BEA}"/>
              </a:ext>
            </a:extLst>
          </p:cNvPr>
          <p:cNvSpPr txBox="1"/>
          <p:nvPr/>
        </p:nvSpPr>
        <p:spPr>
          <a:xfrm>
            <a:off x="2473377" y="2050561"/>
            <a:ext cx="82107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1. Open MSIX Packaging Tool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2. Click on the Package editor</a:t>
            </a:r>
          </a:p>
          <a:p>
            <a:pPr lvl="0" defTabSz="457200">
              <a:spcBef>
                <a:spcPct val="20000"/>
              </a:spcBef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3. 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 editor window will get open In that select Sign with a certificate </a:t>
            </a:r>
          </a:p>
          <a:p>
            <a:pPr lvl="0" defTabSz="457200">
              <a:spcBef>
                <a:spcPct val="20000"/>
              </a:spcBef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4.Browse the certificate that is created using PowerShell command</a:t>
            </a:r>
          </a:p>
          <a:p>
            <a:pPr lvl="0" defTabSz="457200">
              <a:spcBef>
                <a:spcPct val="20000"/>
              </a:spcBef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ype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the password and click on Save </a:t>
            </a:r>
          </a:p>
          <a:p>
            <a:pPr lvl="0" defTabSz="457200">
              <a:spcBef>
                <a:spcPct val="20000"/>
              </a:spcBef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5. 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 will get digitally signed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322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10331F-360E-9FA8-FC6D-4A70C1E51D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72FB61F9-7AA8-E286-5BB8-8FC882AA8344}"/>
              </a:ext>
            </a:extLst>
          </p:cNvPr>
          <p:cNvSpPr/>
          <p:nvPr/>
        </p:nvSpPr>
        <p:spPr>
          <a:xfrm>
            <a:off x="1852560" y="692377"/>
            <a:ext cx="8486879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IN" sz="3200" b="1" u="sng" dirty="0">
                <a:solidFill>
                  <a:srgbClr val="0187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Execution Overview </a:t>
            </a:r>
            <a:endParaRPr lang="en-US" sz="3200" b="1" u="sng" dirty="0">
              <a:solidFill>
                <a:srgbClr val="0187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DB77F0DC-A65E-E55E-C1EE-0BC90ED9CF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EB89B303-936B-D368-095E-083D6DCDFA3C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F35E4-D8A0-25F1-99FF-0CB9AAE6D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872BD2-0C3D-C9B0-0108-E23E2118AFAA}"/>
              </a:ext>
            </a:extLst>
          </p:cNvPr>
          <p:cNvSpPr txBox="1"/>
          <p:nvPr/>
        </p:nvSpPr>
        <p:spPr>
          <a:xfrm>
            <a:off x="1298426" y="1579269"/>
            <a:ext cx="100553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457200">
              <a:spcBef>
                <a:spcPct val="20000"/>
              </a:spcBef>
              <a:defRPr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Create a Certificate Using PowerShell use the below command to create a certificate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CD8307-5520-07E3-701C-A794D971D849}"/>
              </a:ext>
            </a:extLst>
          </p:cNvPr>
          <p:cNvSpPr txBox="1"/>
          <p:nvPr/>
        </p:nvSpPr>
        <p:spPr>
          <a:xfrm>
            <a:off x="1298426" y="2644629"/>
            <a:ext cx="1089357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</a:t>
            </a:r>
            <a:r>
              <a:rPr lang="en-IN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$cert</a:t>
            </a:r>
            <a:r>
              <a:rPr lang="en-I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IN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I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IN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SelfSignedCertificate</a:t>
            </a:r>
            <a:r>
              <a:rPr lang="en-I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IN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-Type</a:t>
            </a:r>
            <a:r>
              <a:rPr lang="en-I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IN" sz="18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CodeSigningCert</a:t>
            </a:r>
            <a:r>
              <a:rPr lang="en-I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IN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-Subject</a:t>
            </a:r>
            <a:r>
              <a:rPr lang="en-I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IN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"CN=</a:t>
            </a:r>
            <a:r>
              <a:rPr lang="en-IN" sz="18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MSIXTestCert</a:t>
            </a:r>
            <a:r>
              <a:rPr lang="en-IN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I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IN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IN" sz="18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CertStoreLocation</a:t>
            </a:r>
            <a:r>
              <a:rPr lang="en-I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IN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"Cert:\</a:t>
            </a:r>
            <a:r>
              <a:rPr lang="en-IN" sz="18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CurrentUser</a:t>
            </a:r>
            <a:r>
              <a:rPr lang="en-IN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\My"</a:t>
            </a:r>
            <a:endParaRPr lang="en-IN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Export-</a:t>
            </a:r>
            <a:r>
              <a:rPr lang="en-IN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PfxCertificate</a:t>
            </a:r>
            <a:r>
              <a:rPr lang="en-I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IN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-Cert</a:t>
            </a:r>
            <a:r>
              <a:rPr lang="en-I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IN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$cert</a:t>
            </a:r>
            <a:r>
              <a:rPr lang="en-I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IN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IN" sz="18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FilePath</a:t>
            </a:r>
            <a:r>
              <a:rPr lang="en-I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IN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"C:\Users\DELL\Desktop\MyMsixCert.pfx"</a:t>
            </a:r>
            <a:r>
              <a:rPr lang="en-I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IN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-Password</a:t>
            </a:r>
            <a:r>
              <a:rPr lang="en-I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IN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ConvertTo-SecureString</a:t>
            </a:r>
            <a:r>
              <a:rPr lang="en-I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IN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-String</a:t>
            </a:r>
            <a:r>
              <a:rPr lang="en-I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IN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"Test@123"</a:t>
            </a:r>
            <a:r>
              <a:rPr lang="en-I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IN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IN" sz="18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AsPlainText</a:t>
            </a:r>
            <a:r>
              <a:rPr lang="en-I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IN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-Force</a:t>
            </a:r>
            <a:r>
              <a:rPr lang="en-I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I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</p:txBody>
      </p:sp>
      <p:pic>
        <p:nvPicPr>
          <p:cNvPr id="12" name="Picture 11" descr="A blue screen with white text&#10;&#10;AI-generated content may be incorrect.">
            <a:extLst>
              <a:ext uri="{FF2B5EF4-FFF2-40B4-BE49-F238E27FC236}">
                <a16:creationId xmlns:a16="http://schemas.microsoft.com/office/drawing/2014/main" id="{100790D9-B7F5-9986-CA3C-C7046B6BE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690" y="4494367"/>
            <a:ext cx="5416795" cy="167125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FA5D5A6-3B13-1B67-F7BC-9C38E43EBC92}"/>
              </a:ext>
            </a:extLst>
          </p:cNvPr>
          <p:cNvSpPr/>
          <p:nvPr/>
        </p:nvSpPr>
        <p:spPr>
          <a:xfrm>
            <a:off x="1298426" y="2608289"/>
            <a:ext cx="10438872" cy="1671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5357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3259</TotalTime>
  <Words>635</Words>
  <Application>Microsoft Office PowerPoint</Application>
  <PresentationFormat>Widescreen</PresentationFormat>
  <Paragraphs>94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Aptos</vt:lpstr>
      <vt:lpstr>Aptos Display</vt:lpstr>
      <vt:lpstr>Arial</vt:lpstr>
      <vt:lpstr>HK Grotesk</vt:lpstr>
      <vt:lpstr>HK Grotesk Light</vt:lpstr>
      <vt:lpstr>HK Grotesk Light Bold</vt:lpstr>
      <vt:lpstr>Lucida Console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Satish M</dc:creator>
  <cp:lastModifiedBy>sarang jadhav</cp:lastModifiedBy>
  <cp:revision>13</cp:revision>
  <dcterms:created xsi:type="dcterms:W3CDTF">2024-05-04T13:11:57Z</dcterms:created>
  <dcterms:modified xsi:type="dcterms:W3CDTF">2025-06-18T07:17:20Z</dcterms:modified>
</cp:coreProperties>
</file>