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4421" r:id="rId3"/>
    <p:sldId id="4423" r:id="rId4"/>
    <p:sldId id="4424" r:id="rId5"/>
    <p:sldId id="4425" r:id="rId6"/>
    <p:sldId id="4426" r:id="rId7"/>
    <p:sldId id="4427" r:id="rId8"/>
    <p:sldId id="4428" r:id="rId9"/>
    <p:sldId id="4429" r:id="rId10"/>
    <p:sldId id="4431" r:id="rId11"/>
    <p:sldId id="4432" r:id="rId12"/>
    <p:sldId id="4434" r:id="rId13"/>
    <p:sldId id="44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BA72B-2DDF-45BC-8696-87E2E140B12E}" v="11" dt="2025-06-18T03:55:5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g jadhav" userId="55ab6c852c8eb390" providerId="LiveId" clId="{FD7BA72B-2DDF-45BC-8696-87E2E140B12E}"/>
    <pc:docChg chg="custSel modSld">
      <pc:chgData name="sarang jadhav" userId="55ab6c852c8eb390" providerId="LiveId" clId="{FD7BA72B-2DDF-45BC-8696-87E2E140B12E}" dt="2025-06-18T04:01:02.281" v="230" actId="5793"/>
      <pc:docMkLst>
        <pc:docMk/>
      </pc:docMkLst>
      <pc:sldChg chg="addSp delSp modSp mod">
        <pc:chgData name="sarang jadhav" userId="55ab6c852c8eb390" providerId="LiveId" clId="{FD7BA72B-2DDF-45BC-8696-87E2E140B12E}" dt="2025-06-18T04:01:02.281" v="230" actId="5793"/>
        <pc:sldMkLst>
          <pc:docMk/>
          <pc:sldMk cId="1409241819" sldId="4426"/>
        </pc:sldMkLst>
        <pc:spChg chg="add mod">
          <ac:chgData name="sarang jadhav" userId="55ab6c852c8eb390" providerId="LiveId" clId="{FD7BA72B-2DDF-45BC-8696-87E2E140B12E}" dt="2025-06-18T03:50:07.115" v="29" actId="1076"/>
          <ac:spMkLst>
            <pc:docMk/>
            <pc:sldMk cId="1409241819" sldId="4426"/>
            <ac:spMk id="4" creationId="{4E5AAF1C-D2C2-170E-7861-AC5130055989}"/>
          </ac:spMkLst>
        </pc:spChg>
        <pc:spChg chg="add mod">
          <ac:chgData name="sarang jadhav" userId="55ab6c852c8eb390" providerId="LiveId" clId="{FD7BA72B-2DDF-45BC-8696-87E2E140B12E}" dt="2025-06-18T03:51:50.766" v="64" actId="1076"/>
          <ac:spMkLst>
            <pc:docMk/>
            <pc:sldMk cId="1409241819" sldId="4426"/>
            <ac:spMk id="5" creationId="{B06BDDE4-8867-E98F-40B1-EBA6CE067B08}"/>
          </ac:spMkLst>
        </pc:spChg>
        <pc:spChg chg="add mod">
          <ac:chgData name="sarang jadhav" userId="55ab6c852c8eb390" providerId="LiveId" clId="{FD7BA72B-2DDF-45BC-8696-87E2E140B12E}" dt="2025-06-18T03:50:57.586" v="36" actId="1076"/>
          <ac:spMkLst>
            <pc:docMk/>
            <pc:sldMk cId="1409241819" sldId="4426"/>
            <ac:spMk id="7" creationId="{00484A82-AA9F-3F6F-3F4B-3DD781B5F4D8}"/>
          </ac:spMkLst>
        </pc:spChg>
        <pc:spChg chg="add mod">
          <ac:chgData name="sarang jadhav" userId="55ab6c852c8eb390" providerId="LiveId" clId="{FD7BA72B-2DDF-45BC-8696-87E2E140B12E}" dt="2025-06-18T03:51:05.803" v="37"/>
          <ac:spMkLst>
            <pc:docMk/>
            <pc:sldMk cId="1409241819" sldId="4426"/>
            <ac:spMk id="8" creationId="{08E37742-D1A3-E088-ADB4-C861ED925A5E}"/>
          </ac:spMkLst>
        </pc:spChg>
        <pc:spChg chg="add mod">
          <ac:chgData name="sarang jadhav" userId="55ab6c852c8eb390" providerId="LiveId" clId="{FD7BA72B-2DDF-45BC-8696-87E2E140B12E}" dt="2025-06-18T04:00:55.021" v="226" actId="5793"/>
          <ac:spMkLst>
            <pc:docMk/>
            <pc:sldMk cId="1409241819" sldId="4426"/>
            <ac:spMk id="9" creationId="{3EE0D674-B673-B4C8-77BF-8152DA10A7A0}"/>
          </ac:spMkLst>
        </pc:spChg>
        <pc:spChg chg="add mod">
          <ac:chgData name="sarang jadhav" userId="55ab6c852c8eb390" providerId="LiveId" clId="{FD7BA72B-2DDF-45BC-8696-87E2E140B12E}" dt="2025-06-18T03:52:54.232" v="99" actId="14100"/>
          <ac:spMkLst>
            <pc:docMk/>
            <pc:sldMk cId="1409241819" sldId="4426"/>
            <ac:spMk id="10" creationId="{2EF1766F-DF61-CE65-7387-45486B97F01D}"/>
          </ac:spMkLst>
        </pc:spChg>
        <pc:spChg chg="add mod">
          <ac:chgData name="sarang jadhav" userId="55ab6c852c8eb390" providerId="LiveId" clId="{FD7BA72B-2DDF-45BC-8696-87E2E140B12E}" dt="2025-06-18T03:58:17.862" v="215" actId="2711"/>
          <ac:spMkLst>
            <pc:docMk/>
            <pc:sldMk cId="1409241819" sldId="4426"/>
            <ac:spMk id="11" creationId="{BB597DFB-C033-0C8C-1F91-E0B0F45EF643}"/>
          </ac:spMkLst>
        </pc:spChg>
        <pc:spChg chg="add mod">
          <ac:chgData name="sarang jadhav" userId="55ab6c852c8eb390" providerId="LiveId" clId="{FD7BA72B-2DDF-45BC-8696-87E2E140B12E}" dt="2025-06-18T03:54:26.374" v="159" actId="14100"/>
          <ac:spMkLst>
            <pc:docMk/>
            <pc:sldMk cId="1409241819" sldId="4426"/>
            <ac:spMk id="12" creationId="{A4EF656D-433D-B64C-72FC-F0841F3D0399}"/>
          </ac:spMkLst>
        </pc:spChg>
        <pc:spChg chg="add mod">
          <ac:chgData name="sarang jadhav" userId="55ab6c852c8eb390" providerId="LiveId" clId="{FD7BA72B-2DDF-45BC-8696-87E2E140B12E}" dt="2025-06-18T04:01:02.281" v="230" actId="5793"/>
          <ac:spMkLst>
            <pc:docMk/>
            <pc:sldMk cId="1409241819" sldId="4426"/>
            <ac:spMk id="13" creationId="{9919301E-CAC2-4258-7DA4-CBC2D09B2399}"/>
          </ac:spMkLst>
        </pc:spChg>
        <pc:spChg chg="add mod">
          <ac:chgData name="sarang jadhav" userId="55ab6c852c8eb390" providerId="LiveId" clId="{FD7BA72B-2DDF-45BC-8696-87E2E140B12E}" dt="2025-06-18T03:57:23.748" v="210" actId="1076"/>
          <ac:spMkLst>
            <pc:docMk/>
            <pc:sldMk cId="1409241819" sldId="4426"/>
            <ac:spMk id="14" creationId="{1AD20FE6-1841-AB5F-A57B-7801C1166B60}"/>
          </ac:spMkLst>
        </pc:spChg>
        <pc:spChg chg="add mod">
          <ac:chgData name="sarang jadhav" userId="55ab6c852c8eb390" providerId="LiveId" clId="{FD7BA72B-2DDF-45BC-8696-87E2E140B12E}" dt="2025-06-18T03:58:51.805" v="218" actId="1076"/>
          <ac:spMkLst>
            <pc:docMk/>
            <pc:sldMk cId="1409241819" sldId="4426"/>
            <ac:spMk id="15" creationId="{36E8BE21-F841-C753-A869-B601035DF8B9}"/>
          </ac:spMkLst>
        </pc:spChg>
        <pc:picChg chg="del mod">
          <ac:chgData name="sarang jadhav" userId="55ab6c852c8eb390" providerId="LiveId" clId="{FD7BA72B-2DDF-45BC-8696-87E2E140B12E}" dt="2025-06-18T03:57:50.306" v="213" actId="21"/>
          <ac:picMkLst>
            <pc:docMk/>
            <pc:sldMk cId="1409241819" sldId="4426"/>
            <ac:picMk id="21" creationId="{F22AC101-AEE9-131D-A85F-B7AC7DC29158}"/>
          </ac:picMkLst>
        </pc:picChg>
        <pc:cxnChg chg="add">
          <ac:chgData name="sarang jadhav" userId="55ab6c852c8eb390" providerId="LiveId" clId="{FD7BA72B-2DDF-45BC-8696-87E2E140B12E}" dt="2025-06-18T03:59:14.226" v="219" actId="11529"/>
          <ac:cxnSpMkLst>
            <pc:docMk/>
            <pc:sldMk cId="1409241819" sldId="4426"/>
            <ac:cxnSpMk id="17" creationId="{78DD468F-3502-D1AF-BD01-C82CEE642CA1}"/>
          </ac:cxnSpMkLst>
        </pc:cxnChg>
        <pc:cxnChg chg="add">
          <ac:chgData name="sarang jadhav" userId="55ab6c852c8eb390" providerId="LiveId" clId="{FD7BA72B-2DDF-45BC-8696-87E2E140B12E}" dt="2025-06-18T03:59:30.902" v="220" actId="11529"/>
          <ac:cxnSpMkLst>
            <pc:docMk/>
            <pc:sldMk cId="1409241819" sldId="4426"/>
            <ac:cxnSpMk id="19" creationId="{0B18221D-E178-1822-F4E1-9FEE0D491B8B}"/>
          </ac:cxnSpMkLst>
        </pc:cxnChg>
        <pc:cxnChg chg="add">
          <ac:chgData name="sarang jadhav" userId="55ab6c852c8eb390" providerId="LiveId" clId="{FD7BA72B-2DDF-45BC-8696-87E2E140B12E}" dt="2025-06-18T03:59:47.368" v="221" actId="11529"/>
          <ac:cxnSpMkLst>
            <pc:docMk/>
            <pc:sldMk cId="1409241819" sldId="4426"/>
            <ac:cxnSpMk id="22" creationId="{F5995E66-340D-8B8A-9B83-CD9DEFE70DF7}"/>
          </ac:cxnSpMkLst>
        </pc:cxnChg>
        <pc:cxnChg chg="add">
          <ac:chgData name="sarang jadhav" userId="55ab6c852c8eb390" providerId="LiveId" clId="{FD7BA72B-2DDF-45BC-8696-87E2E140B12E}" dt="2025-06-18T04:00:03.805" v="222" actId="11529"/>
          <ac:cxnSpMkLst>
            <pc:docMk/>
            <pc:sldMk cId="1409241819" sldId="4426"/>
            <ac:cxnSpMk id="24" creationId="{37FDA890-74F1-2A15-BC18-6ABC56FAD9A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vancedinstaller.com/application-packaging-training/msix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WIPRO NGA Program –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6" y="2721094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4427151"/>
            <a:ext cx="6780319" cy="283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28953 – Kranti Jadhav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6" y="3514538"/>
            <a:ext cx="10201841" cy="565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Title -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Customize MSIX App Launch Behavior - Modify the AppxManifest.xml to control app behavior and appearance.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725CE-36AD-1702-E6FE-EC296A32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3003F62-C367-D912-E365-579102A493A3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3200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 </a:t>
            </a:r>
            <a:endParaRPr lang="en-US" sz="3200" b="1" u="sng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49FF547-4C3B-10D8-99B7-DDFCE545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6E9BC36-DA3D-C944-3370-7DE26C09A4F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FE77-D797-EEFE-1E6B-D0B9B9D4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328CF-C76C-4319-0D68-76A8DE43B2B5}"/>
              </a:ext>
            </a:extLst>
          </p:cNvPr>
          <p:cNvSpPr txBox="1"/>
          <p:nvPr/>
        </p:nvSpPr>
        <p:spPr>
          <a:xfrm>
            <a:off x="1298426" y="1579269"/>
            <a:ext cx="385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Custom Changes in the file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451E4-004F-2553-B827-0406D61EF3D2}"/>
              </a:ext>
            </a:extLst>
          </p:cNvPr>
          <p:cNvSpPr txBox="1"/>
          <p:nvPr/>
        </p:nvSpPr>
        <p:spPr>
          <a:xfrm>
            <a:off x="6385809" y="1579268"/>
            <a:ext cx="539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Change the DisplayName, Description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2618B1-8D64-D8D1-0A3C-2F54E1342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2632710"/>
            <a:ext cx="5484495" cy="33223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C5D704-9C8D-A48E-EF93-1F25A5911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623" y="2618528"/>
            <a:ext cx="5113554" cy="11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1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2234A-E9F7-36A0-AB53-0816A5D65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8B363C5-11AC-2FD8-AFE5-43CD6D078C07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3200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 </a:t>
            </a:r>
            <a:endParaRPr lang="en-US" sz="3200" b="1" u="sng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23E9084-F761-DFBD-F73D-CC93F418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9A925D2-8ABD-CA0C-8122-64C8925569F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8FBB-6C84-5399-6E34-5DC14755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2ED7B-35B7-5CEE-72CA-B9B592BD1505}"/>
              </a:ext>
            </a:extLst>
          </p:cNvPr>
          <p:cNvSpPr txBox="1"/>
          <p:nvPr/>
        </p:nvSpPr>
        <p:spPr>
          <a:xfrm>
            <a:off x="1298426" y="1579269"/>
            <a:ext cx="385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file, Repack contents into .zip Rename to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again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4109-C0F1-FE90-2C08-91FAF018682E}"/>
              </a:ext>
            </a:extLst>
          </p:cNvPr>
          <p:cNvSpPr txBox="1"/>
          <p:nvPr/>
        </p:nvSpPr>
        <p:spPr>
          <a:xfrm>
            <a:off x="6095999" y="1579268"/>
            <a:ext cx="568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Sign the updated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using certificate.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F2895460-B6D7-8A50-400D-572A4AE2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01" y="3174047"/>
            <a:ext cx="4207240" cy="702945"/>
          </a:xfrm>
          <a:prstGeom prst="rect">
            <a:avLst/>
          </a:prstGeom>
        </p:spPr>
      </p:pic>
      <p:pic>
        <p:nvPicPr>
          <p:cNvPr id="14" name="Picture 13" descr="A computer screen shot of a box&#10;&#10;AI-generated content may be incorrect.">
            <a:extLst>
              <a:ext uri="{FF2B5EF4-FFF2-40B4-BE49-F238E27FC236}">
                <a16:creationId xmlns:a16="http://schemas.microsoft.com/office/drawing/2014/main" id="{DDF7173C-F00B-237B-8CF3-CDC6B1CA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472494"/>
            <a:ext cx="548513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3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CA12D-1724-C2AF-1368-6F42A672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DD2784D-2EAA-1AE7-616B-1A2BF2880FD5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2C658E1-1662-F913-AB10-7B4AF5AC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3A4B537-4698-B097-9D17-032AFF6F592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98A9-30F1-44AA-F7C1-A660F941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85DCD-503B-6EFF-DA5A-05B034BC80DC}"/>
              </a:ext>
            </a:extLst>
          </p:cNvPr>
          <p:cNvSpPr txBox="1"/>
          <p:nvPr/>
        </p:nvSpPr>
        <p:spPr>
          <a:xfrm>
            <a:off x="754396" y="2065550"/>
            <a:ext cx="10413276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defTabSz="457200">
              <a:spcBef>
                <a:spcPct val="20000"/>
              </a:spcBef>
              <a:buAutoNum type="arabicPeriod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 Installer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https://www.advancedinstaller.com/application-packaging-training/msix-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/appxmanifest.html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Microsoft</a:t>
            </a:r>
          </a:p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https://learn.microsoft.com/en-us/windows/msix/packaging-tool/create-app-package</a:t>
            </a:r>
          </a:p>
        </p:txBody>
      </p:sp>
    </p:spTree>
    <p:extLst>
      <p:ext uri="{BB962C8B-B14F-4D97-AF65-F5344CB8AC3E}">
        <p14:creationId xmlns:p14="http://schemas.microsoft.com/office/powerpoint/2010/main" val="369404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2823-F649-4241-67F4-28E1FCF6D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ADE18CE-47EA-50D8-352D-77A3E5B867E3}"/>
              </a:ext>
            </a:extLst>
          </p:cNvPr>
          <p:cNvSpPr/>
          <p:nvPr/>
        </p:nvSpPr>
        <p:spPr>
          <a:xfrm>
            <a:off x="1852560" y="2805990"/>
            <a:ext cx="8486879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000" b="1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F111A07-BC07-6AD7-A8E3-80438A540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BC708F6-1FA3-63E3-1C0B-7EB9FA88EAE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5731-9125-E9B1-6065-EBB1FED5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1044717" y="563881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081938" y="1602546"/>
            <a:ext cx="8028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us understand how to modify an MSIX app’s behavior during launch using the AppxManifest.xml file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</a:rPr>
              <a:t>The AppxManifest.xml file within the MSIX package defines the app's launch behavior, appearance, and settings.</a:t>
            </a:r>
          </a:p>
          <a:p>
            <a:endParaRPr lang="en-US" sz="2400" dirty="0">
              <a:solidFill>
                <a:srgbClr val="0187CC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It includes details like the app name, icon, description, background color, entry point, and other settings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u="sng" dirty="0" err="1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  <a:endParaRPr lang="en-US" sz="3200" b="1" u="sng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1642698" y="2139222"/>
            <a:ext cx="97111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AppxManifest.xml file within an MSIX package to control how the application behaves and appears during launch.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includes: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Customizing the Display Name of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Editing the Description to better reflect app functionality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Changing the App Icon and Background Color to align with branding</a:t>
            </a:r>
          </a:p>
        </p:txBody>
      </p:sp>
    </p:spTree>
    <p:extLst>
      <p:ext uri="{BB962C8B-B14F-4D97-AF65-F5344CB8AC3E}">
        <p14:creationId xmlns:p14="http://schemas.microsoft.com/office/powerpoint/2010/main" val="101583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C229D-BD80-126D-F4FC-15E19259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0C8C938C-3BBD-6475-0AC7-4DD965E79D8D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4B0765A-1224-5031-9D5E-1A9450EDD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32C1D73-7D2D-7BB2-431F-40DEA08126E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78FA-4AE2-39CE-4E05-A549BF08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3FBA8-7D59-83E4-92E6-ABB896CBCC07}"/>
              </a:ext>
            </a:extLst>
          </p:cNvPr>
          <p:cNvSpPr txBox="1"/>
          <p:nvPr/>
        </p:nvSpPr>
        <p:spPr>
          <a:xfrm>
            <a:off x="3252865" y="1641308"/>
            <a:ext cx="770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MSIX Packaging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certificate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 (Notepad++, VS 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understanding of XML structure</a:t>
            </a:r>
          </a:p>
          <a:p>
            <a:r>
              <a:rPr lang="en-US" sz="2400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32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7DE7-FA5F-CA62-B34A-B1E2B34AA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05689235-664F-1E16-29ED-0C49CA7E910C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Introduction-to-Tools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9B4B9D0-62D2-B91D-F2E3-B7174A5E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BDF0B97-FFBC-B609-5F59-D59591D7FA2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26BF-4E80-DA97-59BA-45BD1893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70774-5E10-7193-77DD-0B9ED9044244}"/>
              </a:ext>
            </a:extLst>
          </p:cNvPr>
          <p:cNvSpPr txBox="1"/>
          <p:nvPr/>
        </p:nvSpPr>
        <p:spPr>
          <a:xfrm>
            <a:off x="5082250" y="2113613"/>
            <a:ext cx="224794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8EC0A-93E2-AE35-2EC3-562823A1AC8B}"/>
              </a:ext>
            </a:extLst>
          </p:cNvPr>
          <p:cNvSpPr txBox="1"/>
          <p:nvPr/>
        </p:nvSpPr>
        <p:spPr>
          <a:xfrm>
            <a:off x="1109272" y="2113613"/>
            <a:ext cx="2773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MSIX Packaging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2E29C-9CAC-85C9-11D0-0D5106EE46F7}"/>
              </a:ext>
            </a:extLst>
          </p:cNvPr>
          <p:cNvSpPr txBox="1"/>
          <p:nvPr/>
        </p:nvSpPr>
        <p:spPr>
          <a:xfrm>
            <a:off x="8309550" y="2144456"/>
            <a:ext cx="296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</a:p>
        </p:txBody>
      </p:sp>
      <p:pic>
        <p:nvPicPr>
          <p:cNvPr id="1034" name="Picture 10" descr="MSIX Packaging Tool - Microsoft Apps">
            <a:extLst>
              <a:ext uri="{FF2B5EF4-FFF2-40B4-BE49-F238E27FC236}">
                <a16:creationId xmlns:a16="http://schemas.microsoft.com/office/drawing/2014/main" id="{0A3B8654-1517-2924-7E33-F868BC6E5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72" y="31968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Powershell Logo Icon - Free ...">
            <a:extLst>
              <a:ext uri="{FF2B5EF4-FFF2-40B4-BE49-F238E27FC236}">
                <a16:creationId xmlns:a16="http://schemas.microsoft.com/office/drawing/2014/main" id="{DE28CE2F-A508-09ED-FADF-09B79BF9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75" y="30807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tepad++">
            <a:extLst>
              <a:ext uri="{FF2B5EF4-FFF2-40B4-BE49-F238E27FC236}">
                <a16:creationId xmlns:a16="http://schemas.microsoft.com/office/drawing/2014/main" id="{5B629A84-230F-D3C5-6637-B584023C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28" y="3264060"/>
            <a:ext cx="2143125" cy="177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1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2299E-54C1-7679-78F1-96490959B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07C00667-B9A7-DF34-F888-A0F3263E3FB9}"/>
              </a:ext>
            </a:extLst>
          </p:cNvPr>
          <p:cNvSpPr/>
          <p:nvPr/>
        </p:nvSpPr>
        <p:spPr>
          <a:xfrm>
            <a:off x="1852560" y="198756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DC17E10-10DF-0101-E38E-28040426E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360D151-BBD2-EB08-2244-FFF32DC45E3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4C4F-D1E6-D224-3028-2369FFBB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AAF1C-D2C2-170E-7861-AC5130055989}"/>
              </a:ext>
            </a:extLst>
          </p:cNvPr>
          <p:cNvSpPr/>
          <p:nvPr/>
        </p:nvSpPr>
        <p:spPr>
          <a:xfrm>
            <a:off x="4603228" y="968001"/>
            <a:ext cx="3004279" cy="6595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BDDE4-8867-E98F-40B1-EBA6CE067B08}"/>
              </a:ext>
            </a:extLst>
          </p:cNvPr>
          <p:cNvSpPr txBox="1"/>
          <p:nvPr/>
        </p:nvSpPr>
        <p:spPr>
          <a:xfrm>
            <a:off x="4593858" y="1189984"/>
            <a:ext cx="3004279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Create/Open MSIX Package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484A82-AA9F-3F6F-3F4B-3DD781B5F4D8}"/>
              </a:ext>
            </a:extLst>
          </p:cNvPr>
          <p:cNvSpPr/>
          <p:nvPr/>
        </p:nvSpPr>
        <p:spPr>
          <a:xfrm>
            <a:off x="4603228" y="1876661"/>
            <a:ext cx="3004279" cy="6595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0D674-B673-B4C8-77BF-8152DA10A7A0}"/>
              </a:ext>
            </a:extLst>
          </p:cNvPr>
          <p:cNvSpPr txBox="1"/>
          <p:nvPr/>
        </p:nvSpPr>
        <p:spPr>
          <a:xfrm>
            <a:off x="4655694" y="2015280"/>
            <a:ext cx="281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.zip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F1766F-DF61-CE65-7387-45486B97F01D}"/>
              </a:ext>
            </a:extLst>
          </p:cNvPr>
          <p:cNvSpPr/>
          <p:nvPr/>
        </p:nvSpPr>
        <p:spPr>
          <a:xfrm>
            <a:off x="4603228" y="2835155"/>
            <a:ext cx="3357095" cy="6595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97DFB-C033-0C8C-1F91-E0B0F45EF643}"/>
              </a:ext>
            </a:extLst>
          </p:cNvPr>
          <p:cNvSpPr txBox="1"/>
          <p:nvPr/>
        </p:nvSpPr>
        <p:spPr>
          <a:xfrm>
            <a:off x="4655694" y="2969776"/>
            <a:ext cx="318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APPXManifest.xml 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EF656D-433D-B64C-72FC-F0841F3D0399}"/>
              </a:ext>
            </a:extLst>
          </p:cNvPr>
          <p:cNvSpPr/>
          <p:nvPr/>
        </p:nvSpPr>
        <p:spPr>
          <a:xfrm>
            <a:off x="4603228" y="3891858"/>
            <a:ext cx="3357095" cy="6595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19301E-CAC2-4258-7DA4-CBC2D09B2399}"/>
              </a:ext>
            </a:extLst>
          </p:cNvPr>
          <p:cNvSpPr txBox="1"/>
          <p:nvPr/>
        </p:nvSpPr>
        <p:spPr>
          <a:xfrm>
            <a:off x="4753173" y="3936209"/>
            <a:ext cx="274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Re-zip Contents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back to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D20FE6-1841-AB5F-A57B-7801C1166B60}"/>
              </a:ext>
            </a:extLst>
          </p:cNvPr>
          <p:cNvSpPr/>
          <p:nvPr/>
        </p:nvSpPr>
        <p:spPr>
          <a:xfrm>
            <a:off x="4603228" y="5008449"/>
            <a:ext cx="3357095" cy="6595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E8BE21-F841-C753-A869-B601035DF8B9}"/>
              </a:ext>
            </a:extLst>
          </p:cNvPr>
          <p:cNvSpPr txBox="1"/>
          <p:nvPr/>
        </p:nvSpPr>
        <p:spPr>
          <a:xfrm>
            <a:off x="4718776" y="4995707"/>
            <a:ext cx="268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Digitally Sign using MSIX Packaging Tool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DD468F-3502-D1AF-BD01-C82CEE642CA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105368" y="1627568"/>
            <a:ext cx="0" cy="24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18221D-E178-1822-F4E1-9FEE0D491B8B}"/>
              </a:ext>
            </a:extLst>
          </p:cNvPr>
          <p:cNvCxnSpPr>
            <a:stCxn id="7" idx="2"/>
          </p:cNvCxnSpPr>
          <p:nvPr/>
        </p:nvCxnSpPr>
        <p:spPr>
          <a:xfrm flipH="1">
            <a:off x="6095997" y="2536228"/>
            <a:ext cx="9371" cy="298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995E66-340D-8B8A-9B83-CD9DEFE70DF7}"/>
              </a:ext>
            </a:extLst>
          </p:cNvPr>
          <p:cNvCxnSpPr>
            <a:endCxn id="13" idx="0"/>
          </p:cNvCxnSpPr>
          <p:nvPr/>
        </p:nvCxnSpPr>
        <p:spPr>
          <a:xfrm>
            <a:off x="6105367" y="3494722"/>
            <a:ext cx="21883" cy="441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FDA890-74F1-2A15-BC18-6ABC56FAD9AF}"/>
              </a:ext>
            </a:extLst>
          </p:cNvPr>
          <p:cNvCxnSpPr>
            <a:stCxn id="13" idx="2"/>
          </p:cNvCxnSpPr>
          <p:nvPr/>
        </p:nvCxnSpPr>
        <p:spPr>
          <a:xfrm flipH="1">
            <a:off x="6127249" y="4582540"/>
            <a:ext cx="1" cy="42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4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CE2A1-8A46-BD49-163B-C5AE2C68D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10CE279-19F1-A6AC-59D9-446CB3D68B69}"/>
              </a:ext>
            </a:extLst>
          </p:cNvPr>
          <p:cNvSpPr/>
          <p:nvPr/>
        </p:nvSpPr>
        <p:spPr>
          <a:xfrm>
            <a:off x="1672678" y="617426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Started With This Project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EAFA328-E764-25ED-6CFF-B6D73F1BD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64B184F-622F-B972-F622-45684EBD16A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E685-9716-2E5D-FCB7-4095F5CC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3F04-AE50-D58F-6017-232BA4A87C5A}"/>
              </a:ext>
            </a:extLst>
          </p:cNvPr>
          <p:cNvSpPr txBox="1"/>
          <p:nvPr/>
        </p:nvSpPr>
        <p:spPr>
          <a:xfrm>
            <a:off x="2728157" y="1606997"/>
            <a:ext cx="770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Rename the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.zip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Extract the zip to view internal contents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Locate AppxManifest.xml file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Open it using Notepad++ or Visual Studio Code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Make changes to: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DisplayName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Description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Save the file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9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8813C-9C24-2C91-1FBA-DB1FB7A5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BC2800D-5E08-D8CF-9B6D-99E14F2FDEF9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Process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7406267-0CF5-5044-0CF1-54F531A4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FD4EE55-7EA0-9A8F-76B9-C39B042E591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F588-D359-D347-7665-D67B0F06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C0BC1-3906-F04E-4452-510E5FB86BEA}"/>
              </a:ext>
            </a:extLst>
          </p:cNvPr>
          <p:cNvSpPr txBox="1"/>
          <p:nvPr/>
        </p:nvSpPr>
        <p:spPr>
          <a:xfrm>
            <a:off x="2473377" y="2050561"/>
            <a:ext cx="8210783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edits in XML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Repack contents into .zip</a:t>
            </a: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 to .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PowerShell or MSIX Tool to sign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2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19552-4349-99EE-C6F5-B179D773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EB3873A2-E192-D774-A589-94D4CF111E13}"/>
              </a:ext>
            </a:extLst>
          </p:cNvPr>
          <p:cNvSpPr/>
          <p:nvPr/>
        </p:nvSpPr>
        <p:spPr>
          <a:xfrm>
            <a:off x="1852560" y="692377"/>
            <a:ext cx="84868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3200" u="sng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 </a:t>
            </a:r>
            <a:endParaRPr lang="en-US" sz="3200" b="1" u="sng" dirty="0">
              <a:solidFill>
                <a:srgbClr val="0187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9334843-3B43-49D6-A7E9-257D562E1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A8B7EB5-07D5-1D10-5C9E-180E240C955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B2AC-FA28-879C-014E-3BBCC8BD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7A3B5-3763-D815-F346-81F84C73171F}"/>
              </a:ext>
            </a:extLst>
          </p:cNvPr>
          <p:cNvSpPr txBox="1"/>
          <p:nvPr/>
        </p:nvSpPr>
        <p:spPr>
          <a:xfrm>
            <a:off x="1298426" y="1579269"/>
            <a:ext cx="4157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Rename your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msix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file to .zip Right-click and Extract All to see all its internal files.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2F69E-7502-81BD-472C-F4B3DA85C593}"/>
              </a:ext>
            </a:extLst>
          </p:cNvPr>
          <p:cNvSpPr txBox="1"/>
          <p:nvPr/>
        </p:nvSpPr>
        <p:spPr>
          <a:xfrm>
            <a:off x="6095999" y="1579268"/>
            <a:ext cx="568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Open AppxManifest.xml using Notepad++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ECAD51-08ED-9C51-BFBA-6D476ECA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28" y="2867862"/>
            <a:ext cx="4822377" cy="1029581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EFEFC2-6629-F1A9-1858-DE168701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848" y="2867862"/>
            <a:ext cx="5027951" cy="24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536</Words>
  <Application>Microsoft Office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HK Grotesk</vt:lpstr>
      <vt:lpstr>HK Grotesk Light</vt:lpstr>
      <vt:lpstr>HK Grotesk Light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sarang jadhav</cp:lastModifiedBy>
  <cp:revision>13</cp:revision>
  <dcterms:created xsi:type="dcterms:W3CDTF">2024-05-04T13:11:57Z</dcterms:created>
  <dcterms:modified xsi:type="dcterms:W3CDTF">2025-06-18T04:01:11Z</dcterms:modified>
</cp:coreProperties>
</file>