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1950-202B-9FC1-931E-2405E10F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5A2D-B803-6177-4B20-0F8F063D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B49-FD8A-D9E2-DD23-76E8F4A1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3DB5-A18F-F3DE-F898-B8CD393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D30F-BBAB-3816-B1D7-008C4EE5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34DD-3733-13B4-28AD-81C3D0FC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0FC1-B215-1B3D-5906-71259BBAC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E7A0-02AE-E55E-CA20-B144C076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E30C-A7AF-2F6C-6899-A06436BF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DDEE-858F-6487-1482-52D7A172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31DB0-A069-209E-CEAD-10567270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5693C-27FA-0055-213C-A1BE0F01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2914-1E48-D26A-A993-898F68B5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01A-4704-D444-D486-117770E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EEC1-A175-56E1-FDE0-234F659B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607B-6166-AE2A-4905-6DCC6684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B363-2F8C-B9BB-F182-C0DE13A1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4E55-FFF9-2C64-8F63-6A929C56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DD42-EB13-C40F-BDFA-79D416C5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33BD-32F5-D02A-CD22-292008C4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309D-FB1F-89A9-7666-5E920832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1440-69DC-5012-0F1F-8129477B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20DD-4FF5-C012-16F1-22E401F3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1F44-5011-E6F2-9787-43822AAD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1FC1-FC96-865F-CE9D-64CD2134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F5BD-07A0-0DEF-47B0-953A7DE1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C04B-FF96-50BD-8B5E-24C510B5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B98F1-8527-5302-1A71-DA5BB3E8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E7B3-1856-1131-5F95-C73D8CFF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44AB-622C-490D-C700-DE925F3D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B21E-BB4B-A71F-CD96-03CCF3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55DA-4FF0-65B2-E100-CDAA016B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73EA-8832-A9D6-A092-A66DA11A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8D0A-D13F-7DF0-0C44-89F3F058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68727-CFF7-9734-A5A5-642B1AF7B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96AA5-9A31-19AE-6AF4-616FDB00C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29903-D474-CB4A-F5EA-C1AB4BB7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D3B3A-76AC-5BB0-225A-B1DEEC0C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B9A0C-274A-D0D8-C908-41B35777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3DA0-6B0E-1E50-4ACC-1AA78223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DE05D-1F7F-0D43-AEDA-9DFE3CA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CAEBA-7089-8912-738D-D53E918A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0061A-1F40-154F-802E-D4632D7A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6D241-C6B3-4BAA-6233-0BB6C467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73116-7D95-3367-A073-10F664C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EBD1-DBA2-B266-8C91-C1280F03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6F05-598B-072D-5EC6-D0A5E0C1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6D1C-E1A6-AC24-0590-38AE0673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75D42-8EA0-6D33-24CA-F7A6DCD3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88E7-BCD7-8FCA-8888-3303FE6D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A7BA-1A5A-A5AF-43C9-22900362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D9AC-5C73-D62F-F68A-AC3872A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CD74-53B9-BEDF-B6D6-35E58FEE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5E9BF-6AC9-7171-CFFE-994B38D8C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648D0-5A4C-0EDC-23FB-8F2C6527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237F-6B22-01C1-DB13-DD208A98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6C480-432B-BE2E-7DD9-C9805DBF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CA928-D1F6-E784-C4B3-2538B5E5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695AE-F8E4-7780-7AA7-099D81ED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3A6C9-76EB-9893-2E05-653F7D8B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7DAD-50AD-82AD-CE3A-74B4FEA32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3B8E-C188-4258-8BB6-EA1FBAF6180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D429-1353-AE0C-E2EE-CD4A4C9F5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446F-9421-06F5-C235-D95E6DB5F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891C-5E7A-4A4D-8C12-D4D67124A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C1524-7707-252B-2A68-C394093D4594}"/>
              </a:ext>
            </a:extLst>
          </p:cNvPr>
          <p:cNvSpPr txBox="1"/>
          <p:nvPr/>
        </p:nvSpPr>
        <p:spPr>
          <a:xfrm>
            <a:off x="837408" y="5201265"/>
            <a:ext cx="1096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Sakila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database is a sample database from MySQL that models a DVD rental store. It's used as a standard schema for examples in tutorials, books, articles, and samples. It also highlights MySQL features like triggers, stored procedures, and views</a:t>
            </a:r>
            <a:endParaRPr lang="en-US" dirty="0"/>
          </a:p>
        </p:txBody>
      </p:sp>
      <p:sp>
        <p:nvSpPr>
          <p:cNvPr id="2" name="AutoShape 4" descr="What Is a Relational Database? The RDBMS Explained | Exasol">
            <a:extLst>
              <a:ext uri="{FF2B5EF4-FFF2-40B4-BE49-F238E27FC236}">
                <a16:creationId xmlns:a16="http://schemas.microsoft.com/office/drawing/2014/main" id="{C3ECB2D8-9A60-2DBC-2457-7BDD5632F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08090" cy="45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Current Database Trends &amp; Applications | Datamation">
            <a:extLst>
              <a:ext uri="{FF2B5EF4-FFF2-40B4-BE49-F238E27FC236}">
                <a16:creationId xmlns:a16="http://schemas.microsoft.com/office/drawing/2014/main" id="{00633D36-3E54-1E2F-BB6F-60AFD695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48340"/>
            <a:ext cx="66294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B8ADA-7B1C-687B-7C6C-4B9B145E2198}"/>
              </a:ext>
            </a:extLst>
          </p:cNvPr>
          <p:cNvSpPr txBox="1"/>
          <p:nvPr/>
        </p:nvSpPr>
        <p:spPr>
          <a:xfrm>
            <a:off x="2996823" y="269141"/>
            <a:ext cx="6412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Sakilla</a:t>
            </a:r>
            <a:r>
              <a:rPr lang="en-US" sz="3000" dirty="0"/>
              <a:t> Database MySQL Practice Project</a:t>
            </a:r>
          </a:p>
        </p:txBody>
      </p:sp>
    </p:spTree>
    <p:extLst>
      <p:ext uri="{BB962C8B-B14F-4D97-AF65-F5344CB8AC3E}">
        <p14:creationId xmlns:p14="http://schemas.microsoft.com/office/powerpoint/2010/main" val="65453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rmotr-group-projects/wdd-w3-rmotr-sakila">
            <a:extLst>
              <a:ext uri="{FF2B5EF4-FFF2-40B4-BE49-F238E27FC236}">
                <a16:creationId xmlns:a16="http://schemas.microsoft.com/office/drawing/2014/main" id="{6E502EEE-DB32-501F-E86B-903963471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47" y="0"/>
            <a:ext cx="8354088" cy="69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Marathe</dc:creator>
  <cp:lastModifiedBy>Pavan Marathe</cp:lastModifiedBy>
  <cp:revision>1</cp:revision>
  <dcterms:created xsi:type="dcterms:W3CDTF">2024-09-14T11:35:22Z</dcterms:created>
  <dcterms:modified xsi:type="dcterms:W3CDTF">2024-09-14T11:40:55Z</dcterms:modified>
</cp:coreProperties>
</file>