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9" r:id="rId3"/>
    <p:sldId id="261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64A73F-75FA-4338-8E2C-25F0C7AF193D}" v="232" dt="2020-03-17T02:42:41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nti Kumar Adhikari" userId="f4a63cd2-0da9-436b-94d0-c5b06d7209ab" providerId="ADAL" clId="{9E64A73F-75FA-4338-8E2C-25F0C7AF193D}"/>
    <pc:docChg chg="undo custSel mod addSld modSld">
      <pc:chgData name="Kranti Kumar Adhikari" userId="f4a63cd2-0da9-436b-94d0-c5b06d7209ab" providerId="ADAL" clId="{9E64A73F-75FA-4338-8E2C-25F0C7AF193D}" dt="2020-03-17T02:42:41.410" v="262" actId="20577"/>
      <pc:docMkLst>
        <pc:docMk/>
      </pc:docMkLst>
      <pc:sldChg chg="addSp delSp modSp mod setBg">
        <pc:chgData name="Kranti Kumar Adhikari" userId="f4a63cd2-0da9-436b-94d0-c5b06d7209ab" providerId="ADAL" clId="{9E64A73F-75FA-4338-8E2C-25F0C7AF193D}" dt="2020-03-16T08:22:07.550" v="47" actId="26606"/>
        <pc:sldMkLst>
          <pc:docMk/>
          <pc:sldMk cId="4159417012" sldId="256"/>
        </pc:sldMkLst>
        <pc:spChg chg="mod">
          <ac:chgData name="Kranti Kumar Adhikari" userId="f4a63cd2-0da9-436b-94d0-c5b06d7209ab" providerId="ADAL" clId="{9E64A73F-75FA-4338-8E2C-25F0C7AF193D}" dt="2020-03-16T08:22:07.550" v="47" actId="26606"/>
          <ac:spMkLst>
            <pc:docMk/>
            <pc:sldMk cId="4159417012" sldId="256"/>
            <ac:spMk id="2" creationId="{C32F79B5-962F-4D1F-8CD8-8EF155797A66}"/>
          </ac:spMkLst>
        </pc:spChg>
        <pc:spChg chg="mod">
          <ac:chgData name="Kranti Kumar Adhikari" userId="f4a63cd2-0da9-436b-94d0-c5b06d7209ab" providerId="ADAL" clId="{9E64A73F-75FA-4338-8E2C-25F0C7AF193D}" dt="2020-03-16T08:22:07.550" v="47" actId="26606"/>
          <ac:spMkLst>
            <pc:docMk/>
            <pc:sldMk cId="4159417012" sldId="256"/>
            <ac:spMk id="3" creationId="{5CCAE80B-0914-418E-9A77-498AB12FB741}"/>
          </ac:spMkLst>
        </pc:spChg>
        <pc:spChg chg="add del">
          <ac:chgData name="Kranti Kumar Adhikari" userId="f4a63cd2-0da9-436b-94d0-c5b06d7209ab" providerId="ADAL" clId="{9E64A73F-75FA-4338-8E2C-25F0C7AF193D}" dt="2020-03-16T08:20:51.263" v="1" actId="26606"/>
          <ac:spMkLst>
            <pc:docMk/>
            <pc:sldMk cId="4159417012" sldId="256"/>
            <ac:spMk id="8" creationId="{23962611-DFD5-4092-AAFD-559E3DFCE2C9}"/>
          </ac:spMkLst>
        </pc:spChg>
        <pc:spChg chg="add del">
          <ac:chgData name="Kranti Kumar Adhikari" userId="f4a63cd2-0da9-436b-94d0-c5b06d7209ab" providerId="ADAL" clId="{9E64A73F-75FA-4338-8E2C-25F0C7AF193D}" dt="2020-03-16T08:20:55.153" v="3" actId="26606"/>
          <ac:spMkLst>
            <pc:docMk/>
            <pc:sldMk cId="4159417012" sldId="256"/>
            <ac:spMk id="12" creationId="{B672F332-AF08-46C6-94F0-77684310D7B7}"/>
          </ac:spMkLst>
        </pc:spChg>
        <pc:spChg chg="add del">
          <ac:chgData name="Kranti Kumar Adhikari" userId="f4a63cd2-0da9-436b-94d0-c5b06d7209ab" providerId="ADAL" clId="{9E64A73F-75FA-4338-8E2C-25F0C7AF193D}" dt="2020-03-16T08:20:55.153" v="3" actId="26606"/>
          <ac:spMkLst>
            <pc:docMk/>
            <pc:sldMk cId="4159417012" sldId="256"/>
            <ac:spMk id="13" creationId="{559AE206-7EBA-4D33-8BC9-9D8158553F0E}"/>
          </ac:spMkLst>
        </pc:spChg>
        <pc:spChg chg="add del">
          <ac:chgData name="Kranti Kumar Adhikari" userId="f4a63cd2-0da9-436b-94d0-c5b06d7209ab" providerId="ADAL" clId="{9E64A73F-75FA-4338-8E2C-25F0C7AF193D}" dt="2020-03-16T08:20:55.153" v="3" actId="26606"/>
          <ac:spMkLst>
            <pc:docMk/>
            <pc:sldMk cId="4159417012" sldId="256"/>
            <ac:spMk id="14" creationId="{34244EF8-D73A-40E1-BE73-D46E6B4B04ED}"/>
          </ac:spMkLst>
        </pc:spChg>
        <pc:spChg chg="add del">
          <ac:chgData name="Kranti Kumar Adhikari" userId="f4a63cd2-0da9-436b-94d0-c5b06d7209ab" providerId="ADAL" clId="{9E64A73F-75FA-4338-8E2C-25F0C7AF193D}" dt="2020-03-16T08:20:55.153" v="3" actId="26606"/>
          <ac:spMkLst>
            <pc:docMk/>
            <pc:sldMk cId="4159417012" sldId="256"/>
            <ac:spMk id="15" creationId="{6437D937-A7F1-4011-92B4-328E5BE1B166}"/>
          </ac:spMkLst>
        </pc:spChg>
        <pc:spChg chg="add del">
          <ac:chgData name="Kranti Kumar Adhikari" userId="f4a63cd2-0da9-436b-94d0-c5b06d7209ab" providerId="ADAL" clId="{9E64A73F-75FA-4338-8E2C-25F0C7AF193D}" dt="2020-03-16T08:20:55.153" v="3" actId="26606"/>
          <ac:spMkLst>
            <pc:docMk/>
            <pc:sldMk cId="4159417012" sldId="256"/>
            <ac:spMk id="16" creationId="{AB84D7E8-4ECB-42D7-ADBF-01689B0F24AE}"/>
          </ac:spMkLst>
        </pc:spChg>
        <pc:spChg chg="add del">
          <ac:chgData name="Kranti Kumar Adhikari" userId="f4a63cd2-0da9-436b-94d0-c5b06d7209ab" providerId="ADAL" clId="{9E64A73F-75FA-4338-8E2C-25F0C7AF193D}" dt="2020-03-16T08:20:56.951" v="5" actId="26606"/>
          <ac:spMkLst>
            <pc:docMk/>
            <pc:sldMk cId="4159417012" sldId="256"/>
            <ac:spMk id="20" creationId="{01C9CC24-B375-4226-BF2B-61FADBBA696A}"/>
          </ac:spMkLst>
        </pc:spChg>
        <pc:spChg chg="add del">
          <ac:chgData name="Kranti Kumar Adhikari" userId="f4a63cd2-0da9-436b-94d0-c5b06d7209ab" providerId="ADAL" clId="{9E64A73F-75FA-4338-8E2C-25F0C7AF193D}" dt="2020-03-16T08:20:56.951" v="5" actId="26606"/>
          <ac:spMkLst>
            <pc:docMk/>
            <pc:sldMk cId="4159417012" sldId="256"/>
            <ac:spMk id="21" creationId="{CD70A28E-4FD8-4474-A206-E15B5EBB303F}"/>
          </ac:spMkLst>
        </pc:spChg>
        <pc:spChg chg="add del">
          <ac:chgData name="Kranti Kumar Adhikari" userId="f4a63cd2-0da9-436b-94d0-c5b06d7209ab" providerId="ADAL" clId="{9E64A73F-75FA-4338-8E2C-25F0C7AF193D}" dt="2020-03-16T08:20:58.963" v="7" actId="26606"/>
          <ac:spMkLst>
            <pc:docMk/>
            <pc:sldMk cId="4159417012" sldId="256"/>
            <ac:spMk id="24" creationId="{FFD48BC7-DC40-47DE-87EE-9F4B6ECB9ABB}"/>
          </ac:spMkLst>
        </pc:spChg>
        <pc:spChg chg="add del">
          <ac:chgData name="Kranti Kumar Adhikari" userId="f4a63cd2-0da9-436b-94d0-c5b06d7209ab" providerId="ADAL" clId="{9E64A73F-75FA-4338-8E2C-25F0C7AF193D}" dt="2020-03-16T08:20:58.963" v="7" actId="26606"/>
          <ac:spMkLst>
            <pc:docMk/>
            <pc:sldMk cId="4159417012" sldId="256"/>
            <ac:spMk id="25" creationId="{E502BBC7-2C76-46F3-BC24-5985BC13DB88}"/>
          </ac:spMkLst>
        </pc:spChg>
        <pc:spChg chg="add del">
          <ac:chgData name="Kranti Kumar Adhikari" userId="f4a63cd2-0da9-436b-94d0-c5b06d7209ab" providerId="ADAL" clId="{9E64A73F-75FA-4338-8E2C-25F0C7AF193D}" dt="2020-03-16T08:20:58.963" v="7" actId="26606"/>
          <ac:spMkLst>
            <pc:docMk/>
            <pc:sldMk cId="4159417012" sldId="256"/>
            <ac:spMk id="26" creationId="{C7F28D52-2A5F-4D23-81AE-7CB8B591C7AF}"/>
          </ac:spMkLst>
        </pc:spChg>
        <pc:spChg chg="add del">
          <ac:chgData name="Kranti Kumar Adhikari" userId="f4a63cd2-0da9-436b-94d0-c5b06d7209ab" providerId="ADAL" clId="{9E64A73F-75FA-4338-8E2C-25F0C7AF193D}" dt="2020-03-16T08:20:58.963" v="7" actId="26606"/>
          <ac:spMkLst>
            <pc:docMk/>
            <pc:sldMk cId="4159417012" sldId="256"/>
            <ac:spMk id="27" creationId="{3629484E-3792-4B3D-89AD-7C8A1ED0E0D4}"/>
          </ac:spMkLst>
        </pc:spChg>
        <pc:spChg chg="add del">
          <ac:chgData name="Kranti Kumar Adhikari" userId="f4a63cd2-0da9-436b-94d0-c5b06d7209ab" providerId="ADAL" clId="{9E64A73F-75FA-4338-8E2C-25F0C7AF193D}" dt="2020-03-16T08:21:05.190" v="9" actId="26606"/>
          <ac:spMkLst>
            <pc:docMk/>
            <pc:sldMk cId="4159417012" sldId="256"/>
            <ac:spMk id="29" creationId="{EB270761-CC40-4F3F-A916-7E3BC3989348}"/>
          </ac:spMkLst>
        </pc:spChg>
        <pc:spChg chg="add del">
          <ac:chgData name="Kranti Kumar Adhikari" userId="f4a63cd2-0da9-436b-94d0-c5b06d7209ab" providerId="ADAL" clId="{9E64A73F-75FA-4338-8E2C-25F0C7AF193D}" dt="2020-03-16T08:21:05.190" v="9" actId="26606"/>
          <ac:spMkLst>
            <pc:docMk/>
            <pc:sldMk cId="4159417012" sldId="256"/>
            <ac:spMk id="30" creationId="{2820855C-9FA4-417A-BE67-63C022F81980}"/>
          </ac:spMkLst>
        </pc:spChg>
        <pc:spChg chg="add del">
          <ac:chgData name="Kranti Kumar Adhikari" userId="f4a63cd2-0da9-436b-94d0-c5b06d7209ab" providerId="ADAL" clId="{9E64A73F-75FA-4338-8E2C-25F0C7AF193D}" dt="2020-03-16T08:21:05.190" v="9" actId="26606"/>
          <ac:spMkLst>
            <pc:docMk/>
            <pc:sldMk cId="4159417012" sldId="256"/>
            <ac:spMk id="31" creationId="{D7E6A49B-1B06-403E-8CC5-ACB38A6BDEEB}"/>
          </ac:spMkLst>
        </pc:spChg>
        <pc:spChg chg="add del">
          <ac:chgData name="Kranti Kumar Adhikari" userId="f4a63cd2-0da9-436b-94d0-c5b06d7209ab" providerId="ADAL" clId="{9E64A73F-75FA-4338-8E2C-25F0C7AF193D}" dt="2020-03-16T08:22:00.129" v="46" actId="26606"/>
          <ac:spMkLst>
            <pc:docMk/>
            <pc:sldMk cId="4159417012" sldId="256"/>
            <ac:spMk id="33" creationId="{559AE206-7EBA-4D33-8BC9-9D8158553F0E}"/>
          </ac:spMkLst>
        </pc:spChg>
        <pc:spChg chg="add del">
          <ac:chgData name="Kranti Kumar Adhikari" userId="f4a63cd2-0da9-436b-94d0-c5b06d7209ab" providerId="ADAL" clId="{9E64A73F-75FA-4338-8E2C-25F0C7AF193D}" dt="2020-03-16T08:22:00.129" v="46" actId="26606"/>
          <ac:spMkLst>
            <pc:docMk/>
            <pc:sldMk cId="4159417012" sldId="256"/>
            <ac:spMk id="34" creationId="{6437D937-A7F1-4011-92B4-328E5BE1B166}"/>
          </ac:spMkLst>
        </pc:spChg>
        <pc:spChg chg="add del">
          <ac:chgData name="Kranti Kumar Adhikari" userId="f4a63cd2-0da9-436b-94d0-c5b06d7209ab" providerId="ADAL" clId="{9E64A73F-75FA-4338-8E2C-25F0C7AF193D}" dt="2020-03-16T08:22:00.129" v="46" actId="26606"/>
          <ac:spMkLst>
            <pc:docMk/>
            <pc:sldMk cId="4159417012" sldId="256"/>
            <ac:spMk id="35" creationId="{B672F332-AF08-46C6-94F0-77684310D7B7}"/>
          </ac:spMkLst>
        </pc:spChg>
        <pc:spChg chg="add del">
          <ac:chgData name="Kranti Kumar Adhikari" userId="f4a63cd2-0da9-436b-94d0-c5b06d7209ab" providerId="ADAL" clId="{9E64A73F-75FA-4338-8E2C-25F0C7AF193D}" dt="2020-03-16T08:22:00.129" v="46" actId="26606"/>
          <ac:spMkLst>
            <pc:docMk/>
            <pc:sldMk cId="4159417012" sldId="256"/>
            <ac:spMk id="36" creationId="{34244EF8-D73A-40E1-BE73-D46E6B4B04ED}"/>
          </ac:spMkLst>
        </pc:spChg>
        <pc:spChg chg="add del">
          <ac:chgData name="Kranti Kumar Adhikari" userId="f4a63cd2-0da9-436b-94d0-c5b06d7209ab" providerId="ADAL" clId="{9E64A73F-75FA-4338-8E2C-25F0C7AF193D}" dt="2020-03-16T08:22:00.129" v="46" actId="26606"/>
          <ac:spMkLst>
            <pc:docMk/>
            <pc:sldMk cId="4159417012" sldId="256"/>
            <ac:spMk id="37" creationId="{AB84D7E8-4ECB-42D7-ADBF-01689B0F24AE}"/>
          </ac:spMkLst>
        </pc:spChg>
        <pc:spChg chg="add del">
          <ac:chgData name="Kranti Kumar Adhikari" userId="f4a63cd2-0da9-436b-94d0-c5b06d7209ab" providerId="ADAL" clId="{9E64A73F-75FA-4338-8E2C-25F0C7AF193D}" dt="2020-03-16T08:22:07.550" v="47" actId="26606"/>
          <ac:spMkLst>
            <pc:docMk/>
            <pc:sldMk cId="4159417012" sldId="256"/>
            <ac:spMk id="43" creationId="{23962611-DFD5-4092-AAFD-559E3DFCE2C9}"/>
          </ac:spMkLst>
        </pc:spChg>
        <pc:spChg chg="add">
          <ac:chgData name="Kranti Kumar Adhikari" userId="f4a63cd2-0da9-436b-94d0-c5b06d7209ab" providerId="ADAL" clId="{9E64A73F-75FA-4338-8E2C-25F0C7AF193D}" dt="2020-03-16T08:22:07.550" v="47" actId="26606"/>
          <ac:spMkLst>
            <pc:docMk/>
            <pc:sldMk cId="4159417012" sldId="256"/>
            <ac:spMk id="50" creationId="{559AE206-7EBA-4D33-8BC9-9D8158553F0E}"/>
          </ac:spMkLst>
        </pc:spChg>
        <pc:spChg chg="add">
          <ac:chgData name="Kranti Kumar Adhikari" userId="f4a63cd2-0da9-436b-94d0-c5b06d7209ab" providerId="ADAL" clId="{9E64A73F-75FA-4338-8E2C-25F0C7AF193D}" dt="2020-03-16T08:22:07.550" v="47" actId="26606"/>
          <ac:spMkLst>
            <pc:docMk/>
            <pc:sldMk cId="4159417012" sldId="256"/>
            <ac:spMk id="52" creationId="{6437D937-A7F1-4011-92B4-328E5BE1B166}"/>
          </ac:spMkLst>
        </pc:spChg>
        <pc:spChg chg="add">
          <ac:chgData name="Kranti Kumar Adhikari" userId="f4a63cd2-0da9-436b-94d0-c5b06d7209ab" providerId="ADAL" clId="{9E64A73F-75FA-4338-8E2C-25F0C7AF193D}" dt="2020-03-16T08:22:07.550" v="47" actId="26606"/>
          <ac:spMkLst>
            <pc:docMk/>
            <pc:sldMk cId="4159417012" sldId="256"/>
            <ac:spMk id="54" creationId="{B672F332-AF08-46C6-94F0-77684310D7B7}"/>
          </ac:spMkLst>
        </pc:spChg>
        <pc:spChg chg="add">
          <ac:chgData name="Kranti Kumar Adhikari" userId="f4a63cd2-0da9-436b-94d0-c5b06d7209ab" providerId="ADAL" clId="{9E64A73F-75FA-4338-8E2C-25F0C7AF193D}" dt="2020-03-16T08:22:07.550" v="47" actId="26606"/>
          <ac:spMkLst>
            <pc:docMk/>
            <pc:sldMk cId="4159417012" sldId="256"/>
            <ac:spMk id="56" creationId="{34244EF8-D73A-40E1-BE73-D46E6B4B04ED}"/>
          </ac:spMkLst>
        </pc:spChg>
        <pc:spChg chg="add">
          <ac:chgData name="Kranti Kumar Adhikari" userId="f4a63cd2-0da9-436b-94d0-c5b06d7209ab" providerId="ADAL" clId="{9E64A73F-75FA-4338-8E2C-25F0C7AF193D}" dt="2020-03-16T08:22:07.550" v="47" actId="26606"/>
          <ac:spMkLst>
            <pc:docMk/>
            <pc:sldMk cId="4159417012" sldId="256"/>
            <ac:spMk id="58" creationId="{AB84D7E8-4ECB-42D7-ADBF-01689B0F24AE}"/>
          </ac:spMkLst>
        </pc:spChg>
        <pc:picChg chg="add del">
          <ac:chgData name="Kranti Kumar Adhikari" userId="f4a63cd2-0da9-436b-94d0-c5b06d7209ab" providerId="ADAL" clId="{9E64A73F-75FA-4338-8E2C-25F0C7AF193D}" dt="2020-03-16T08:20:51.263" v="1" actId="26606"/>
          <ac:picMkLst>
            <pc:docMk/>
            <pc:sldMk cId="4159417012" sldId="256"/>
            <ac:picMk id="10" creationId="{2270F1FA-0425-408F-9861-80BF5AFB276D}"/>
          </ac:picMkLst>
        </pc:picChg>
        <pc:picChg chg="add del">
          <ac:chgData name="Kranti Kumar Adhikari" userId="f4a63cd2-0da9-436b-94d0-c5b06d7209ab" providerId="ADAL" clId="{9E64A73F-75FA-4338-8E2C-25F0C7AF193D}" dt="2020-03-16T08:20:56.951" v="5" actId="26606"/>
          <ac:picMkLst>
            <pc:docMk/>
            <pc:sldMk cId="4159417012" sldId="256"/>
            <ac:picMk id="22" creationId="{39647E21-5366-4638-AC97-D8CD4111EB57}"/>
          </ac:picMkLst>
        </pc:picChg>
        <pc:picChg chg="add del">
          <ac:chgData name="Kranti Kumar Adhikari" userId="f4a63cd2-0da9-436b-94d0-c5b06d7209ab" providerId="ADAL" clId="{9E64A73F-75FA-4338-8E2C-25F0C7AF193D}" dt="2020-03-16T08:22:07.550" v="47" actId="26606"/>
          <ac:picMkLst>
            <pc:docMk/>
            <pc:sldMk cId="4159417012" sldId="256"/>
            <ac:picMk id="45" creationId="{2270F1FA-0425-408F-9861-80BF5AFB276D}"/>
          </ac:picMkLst>
        </pc:picChg>
        <pc:cxnChg chg="add del">
          <ac:chgData name="Kranti Kumar Adhikari" userId="f4a63cd2-0da9-436b-94d0-c5b06d7209ab" providerId="ADAL" clId="{9E64A73F-75FA-4338-8E2C-25F0C7AF193D}" dt="2020-03-16T08:20:55.153" v="3" actId="26606"/>
          <ac:cxnSpMkLst>
            <pc:docMk/>
            <pc:sldMk cId="4159417012" sldId="256"/>
            <ac:cxnSpMk id="18" creationId="{9E8E38ED-369A-44C2-B635-0BED0E48A6E8}"/>
          </ac:cxnSpMkLst>
        </pc:cxnChg>
        <pc:cxnChg chg="add del">
          <ac:chgData name="Kranti Kumar Adhikari" userId="f4a63cd2-0da9-436b-94d0-c5b06d7209ab" providerId="ADAL" clId="{9E64A73F-75FA-4338-8E2C-25F0C7AF193D}" dt="2020-03-16T08:22:00.129" v="46" actId="26606"/>
          <ac:cxnSpMkLst>
            <pc:docMk/>
            <pc:sldMk cId="4159417012" sldId="256"/>
            <ac:cxnSpMk id="38" creationId="{9E8E38ED-369A-44C2-B635-0BED0E48A6E8}"/>
          </ac:cxnSpMkLst>
        </pc:cxnChg>
        <pc:cxnChg chg="add">
          <ac:chgData name="Kranti Kumar Adhikari" userId="f4a63cd2-0da9-436b-94d0-c5b06d7209ab" providerId="ADAL" clId="{9E64A73F-75FA-4338-8E2C-25F0C7AF193D}" dt="2020-03-16T08:22:07.550" v="47" actId="26606"/>
          <ac:cxnSpMkLst>
            <pc:docMk/>
            <pc:sldMk cId="4159417012" sldId="256"/>
            <ac:cxnSpMk id="60" creationId="{9E8E38ED-369A-44C2-B635-0BED0E48A6E8}"/>
          </ac:cxnSpMkLst>
        </pc:cxnChg>
      </pc:sldChg>
      <pc:sldChg chg="addSp delSp modSp add mod setBg">
        <pc:chgData name="Kranti Kumar Adhikari" userId="f4a63cd2-0da9-436b-94d0-c5b06d7209ab" providerId="ADAL" clId="{9E64A73F-75FA-4338-8E2C-25F0C7AF193D}" dt="2020-03-17T02:42:41.410" v="262" actId="20577"/>
        <pc:sldMkLst>
          <pc:docMk/>
          <pc:sldMk cId="2761600867" sldId="257"/>
        </pc:sldMkLst>
        <pc:spChg chg="mod">
          <ac:chgData name="Kranti Kumar Adhikari" userId="f4a63cd2-0da9-436b-94d0-c5b06d7209ab" providerId="ADAL" clId="{9E64A73F-75FA-4338-8E2C-25F0C7AF193D}" dt="2020-03-16T08:22:20.661" v="49" actId="26606"/>
          <ac:spMkLst>
            <pc:docMk/>
            <pc:sldMk cId="2761600867" sldId="257"/>
            <ac:spMk id="2" creationId="{3C2FAA50-5C31-4D00-9254-041E67F50F82}"/>
          </ac:spMkLst>
        </pc:spChg>
        <pc:spChg chg="del">
          <ac:chgData name="Kranti Kumar Adhikari" userId="f4a63cd2-0da9-436b-94d0-c5b06d7209ab" providerId="ADAL" clId="{9E64A73F-75FA-4338-8E2C-25F0C7AF193D}" dt="2020-03-16T08:21:51.978" v="45" actId="478"/>
          <ac:spMkLst>
            <pc:docMk/>
            <pc:sldMk cId="2761600867" sldId="257"/>
            <ac:spMk id="3" creationId="{FC785D9B-3918-4C45-8BDB-F568F2407017}"/>
          </ac:spMkLst>
        </pc:spChg>
        <pc:spChg chg="add del">
          <ac:chgData name="Kranti Kumar Adhikari" userId="f4a63cd2-0da9-436b-94d0-c5b06d7209ab" providerId="ADAL" clId="{9E64A73F-75FA-4338-8E2C-25F0C7AF193D}" dt="2020-03-16T08:22:20.661" v="49" actId="26606"/>
          <ac:spMkLst>
            <pc:docMk/>
            <pc:sldMk cId="2761600867" sldId="257"/>
            <ac:spMk id="7" creationId="{0482A7D0-DB09-4EBA-8D52-E6A5934B668D}"/>
          </ac:spMkLst>
        </pc:spChg>
        <pc:spChg chg="add del">
          <ac:chgData name="Kranti Kumar Adhikari" userId="f4a63cd2-0da9-436b-94d0-c5b06d7209ab" providerId="ADAL" clId="{9E64A73F-75FA-4338-8E2C-25F0C7AF193D}" dt="2020-03-16T08:22:20.661" v="49" actId="26606"/>
          <ac:spMkLst>
            <pc:docMk/>
            <pc:sldMk cId="2761600867" sldId="257"/>
            <ac:spMk id="9" creationId="{1A3688C8-DFCE-4CCD-BCF0-5FB239E5072D}"/>
          </ac:spMkLst>
        </pc:spChg>
        <pc:spChg chg="add del">
          <ac:chgData name="Kranti Kumar Adhikari" userId="f4a63cd2-0da9-436b-94d0-c5b06d7209ab" providerId="ADAL" clId="{9E64A73F-75FA-4338-8E2C-25F0C7AF193D}" dt="2020-03-16T08:22:20.661" v="49" actId="26606"/>
          <ac:spMkLst>
            <pc:docMk/>
            <pc:sldMk cId="2761600867" sldId="257"/>
            <ac:spMk id="13" creationId="{8482FDCF-45F3-40F1-8751-19B7AFB3CFCE}"/>
          </ac:spMkLst>
        </pc:spChg>
        <pc:graphicFrameChg chg="add del mod">
          <ac:chgData name="Kranti Kumar Adhikari" userId="f4a63cd2-0da9-436b-94d0-c5b06d7209ab" providerId="ADAL" clId="{9E64A73F-75FA-4338-8E2C-25F0C7AF193D}" dt="2020-03-17T02:36:03.003" v="57" actId="1032"/>
          <ac:graphicFrameMkLst>
            <pc:docMk/>
            <pc:sldMk cId="2761600867" sldId="257"/>
            <ac:graphicFrameMk id="3" creationId="{C292BCC8-C7B1-42DA-926C-560727386B9D}"/>
          </ac:graphicFrameMkLst>
        </pc:graphicFrameChg>
        <pc:graphicFrameChg chg="add del mod">
          <ac:chgData name="Kranti Kumar Adhikari" userId="f4a63cd2-0da9-436b-94d0-c5b06d7209ab" providerId="ADAL" clId="{9E64A73F-75FA-4338-8E2C-25F0C7AF193D}" dt="2020-03-17T02:37:25.950" v="83" actId="1032"/>
          <ac:graphicFrameMkLst>
            <pc:docMk/>
            <pc:sldMk cId="2761600867" sldId="257"/>
            <ac:graphicFrameMk id="4" creationId="{67985ECF-78F3-4C6D-A95B-B98ECB1400CA}"/>
          </ac:graphicFrameMkLst>
        </pc:graphicFrameChg>
        <pc:graphicFrameChg chg="add mod">
          <ac:chgData name="Kranti Kumar Adhikari" userId="f4a63cd2-0da9-436b-94d0-c5b06d7209ab" providerId="ADAL" clId="{9E64A73F-75FA-4338-8E2C-25F0C7AF193D}" dt="2020-03-17T02:42:41.410" v="262" actId="20577"/>
          <ac:graphicFrameMkLst>
            <pc:docMk/>
            <pc:sldMk cId="2761600867" sldId="257"/>
            <ac:graphicFrameMk id="5" creationId="{324511E5-B2B9-4F8A-BE7D-8E85F60B6A45}"/>
          </ac:graphicFrameMkLst>
        </pc:graphicFrameChg>
        <pc:cxnChg chg="add del">
          <ac:chgData name="Kranti Kumar Adhikari" userId="f4a63cd2-0da9-436b-94d0-c5b06d7209ab" providerId="ADAL" clId="{9E64A73F-75FA-4338-8E2C-25F0C7AF193D}" dt="2020-03-16T08:22:20.661" v="49" actId="26606"/>
          <ac:cxnSpMkLst>
            <pc:docMk/>
            <pc:sldMk cId="2761600867" sldId="257"/>
            <ac:cxnSpMk id="11" creationId="{D598FBE3-48D2-40A2-B7E6-F485834C821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3A31-B1F0-42DB-B671-BD2B0C569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9D81B-5F0F-4958-8BC3-E51F4B440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1DF2C-841D-4DA0-9F65-6BBEF7D4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5B5B3-E836-41D7-804E-9FF14D65CB5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A7F17-FB9D-451E-B974-98D387C4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9C616-B16D-4F63-80E4-80E88DB6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3EDA-DAFD-4FCE-8677-415B5B9D3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7C5D-F899-4BD6-907C-0FC146DA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110BE-506F-4670-932B-74A8F2268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C7F23-28F3-4EA1-811A-972F21FD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5B5B3-E836-41D7-804E-9FF14D65CB5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640BC-53E0-4165-B2BA-C393F91B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AB128-04C2-40F1-A468-5DE46F0F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3EDA-DAFD-4FCE-8677-415B5B9D3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2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0A04A-4FD2-408D-93C9-827D4AD28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ED253-1962-4C83-A23D-DAFB8139D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9454E-C207-44F5-83AB-88C45A13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5B5B3-E836-41D7-804E-9FF14D65CB5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8C581-C253-4697-8174-1F37902C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3D801-2D43-4501-AF8C-3A0D5A19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3EDA-DAFD-4FCE-8677-415B5B9D3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7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A712-CAAA-4474-B882-BC1B5E03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20AA-8444-4B7E-8901-D6989D277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1B517-0EEB-403A-AE76-D25B0573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5B5B3-E836-41D7-804E-9FF14D65CB5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883DC-C6E8-4CFD-83A3-61116F31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D8AC6-DC27-43C2-A45F-49181BA1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3EDA-DAFD-4FCE-8677-415B5B9D3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5F39-4DDB-4A4B-A7BD-1023151C6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0D863-D02A-42B4-9BBF-87E564B72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CDFB3-2EC7-4042-8ADA-881F2C1E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5B5B3-E836-41D7-804E-9FF14D65CB5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54B6A-BA57-411A-88BD-F04B2A0E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05DA9-AF8E-4216-95BC-87D21F87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3EDA-DAFD-4FCE-8677-415B5B9D3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3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DFF4-CFA6-46EA-8D57-E635EE7D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8D30-6A89-4D4F-8785-99CA8E56F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8032A-174C-44DA-9E87-805897C94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B2FB1-13A6-4772-988F-E74BB372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5B5B3-E836-41D7-804E-9FF14D65CB5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3C2AD-AA5E-47D7-AF3C-69C05AA4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C03FE-BD89-4C24-BF30-88754374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3EDA-DAFD-4FCE-8677-415B5B9D3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2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5D9A-C3C1-41C2-8B3C-4BAAA7F7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412B6-AE6F-484C-8665-20B1D17D6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97084-5CE4-4B16-9826-6C48A5B46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D51FB-919B-4287-8D86-12A085B61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FB813-1080-4DAF-AAA9-C05B4B7FD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02B6D-BCA3-45D1-A5F4-3B7230B7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5B5B3-E836-41D7-804E-9FF14D65CB5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4A578-EFC4-4FE7-A5CC-F064F043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28C45-9633-4B36-A12C-500C65C6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3EDA-DAFD-4FCE-8677-415B5B9D3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1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EA033-ACC4-4391-A871-2208BD5B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F2E00-1D94-4D83-914D-6BA98EAC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5B5B3-E836-41D7-804E-9FF14D65CB5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FBF8E-69CE-4836-8EF3-3526BAA5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2765F-275E-4E11-854A-7E503683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3EDA-DAFD-4FCE-8677-415B5B9D3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5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24E7C-A8B3-4859-9D53-2758F1A3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5B5B3-E836-41D7-804E-9FF14D65CB5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C3BA2-8569-4B50-AAA7-0E1731E4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D51FB-53F0-4D09-9FC8-D099536A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3EDA-DAFD-4FCE-8677-415B5B9D3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6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3B74-FD25-4383-A97E-9E97C916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C1CF7-A1E3-40E7-88CA-7F50907E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2732C-BD18-4941-A163-81FCBB91B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2A654-9ED7-4F48-BB8B-06EDBADD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5B5B3-E836-41D7-804E-9FF14D65CB5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97245-F383-430F-B99C-4E70E609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6F5D1-14B3-4D5A-9229-29473B25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3EDA-DAFD-4FCE-8677-415B5B9D3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5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0863-4A7E-4CDB-A037-64DBE46A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68512-2BE8-46F3-9FE8-B36505EA0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67E81-87C4-470C-B0DC-877AAE5A5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D3AB1-AD59-46B8-B477-29BB1FAC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5B5B3-E836-41D7-804E-9FF14D65CB5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6454B-D6CB-4B31-B1FB-BF62C96D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A13CC-8DC0-4FE7-AC83-D8036379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3EDA-DAFD-4FCE-8677-415B5B9D3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6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EA918C-6EAF-4BC7-A70E-B2F2BCC7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37289-5660-4D12-B010-40F9BB5C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D4392-0614-43BB-8497-E4E23B77B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5B5B3-E836-41D7-804E-9FF14D65CB5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B25F7-3B5C-4FFC-9B1A-4EFCD89C9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29A7B-6536-4C17-BB61-628D62187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53EDA-DAFD-4FCE-8677-415B5B9D3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80/rpn/swagger-ui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F79B5-962F-4D1F-8CD8-8EF155797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Case Study -</a:t>
            </a:r>
            <a:r>
              <a:rPr lang="en-US" sz="5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RPN Calculator As REST Service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20" descr="Calculator">
            <a:extLst>
              <a:ext uri="{FF2B5EF4-FFF2-40B4-BE49-F238E27FC236}">
                <a16:creationId xmlns:a16="http://schemas.microsoft.com/office/drawing/2014/main" id="{64198E29-F0CE-4F33-81CB-E4E0F99FE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3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0D68-077E-4453-9C84-5F5D2BA5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89" y="187446"/>
            <a:ext cx="10515600" cy="60561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Architecture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415A4CF4-9CE6-4564-90B7-8A4CE389C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2586" y="2996722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B052B5-C416-4E21-88DD-6E9C39F563AD}"/>
              </a:ext>
            </a:extLst>
          </p:cNvPr>
          <p:cNvSpPr/>
          <p:nvPr/>
        </p:nvSpPr>
        <p:spPr>
          <a:xfrm>
            <a:off x="4470740" y="1762714"/>
            <a:ext cx="1672789" cy="33325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RPN Calculation Service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B6A60D-41AA-408E-A59F-3AACE6F7AAFA}"/>
              </a:ext>
            </a:extLst>
          </p:cNvPr>
          <p:cNvSpPr/>
          <p:nvPr/>
        </p:nvSpPr>
        <p:spPr>
          <a:xfrm>
            <a:off x="3153311" y="1996732"/>
            <a:ext cx="1950142" cy="6457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RPN REST Service End Points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052DE5-C485-4B4C-AC54-D48E2F86676E}"/>
              </a:ext>
            </a:extLst>
          </p:cNvPr>
          <p:cNvSpPr/>
          <p:nvPr/>
        </p:nvSpPr>
        <p:spPr>
          <a:xfrm>
            <a:off x="8076336" y="1307683"/>
            <a:ext cx="1711792" cy="40996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C2B928-6C2C-4CC6-A22E-6410570A419E}"/>
              </a:ext>
            </a:extLst>
          </p:cNvPr>
          <p:cNvSpPr/>
          <p:nvPr/>
        </p:nvSpPr>
        <p:spPr>
          <a:xfrm>
            <a:off x="8141341" y="1600746"/>
            <a:ext cx="1581782" cy="10400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8D9A15-1613-438C-81BC-FA26148B8D22}"/>
              </a:ext>
            </a:extLst>
          </p:cNvPr>
          <p:cNvSpPr/>
          <p:nvPr/>
        </p:nvSpPr>
        <p:spPr>
          <a:xfrm>
            <a:off x="8141341" y="2863407"/>
            <a:ext cx="1581782" cy="10400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 Handling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386124-4568-42E3-AA26-F385D31883E3}"/>
              </a:ext>
            </a:extLst>
          </p:cNvPr>
          <p:cNvSpPr/>
          <p:nvPr/>
        </p:nvSpPr>
        <p:spPr>
          <a:xfrm>
            <a:off x="8141341" y="4170057"/>
            <a:ext cx="1581782" cy="10400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E295D-F7F7-43CF-978A-3F02FC8CBFC8}"/>
              </a:ext>
            </a:extLst>
          </p:cNvPr>
          <p:cNvSpPr txBox="1"/>
          <p:nvPr/>
        </p:nvSpPr>
        <p:spPr>
          <a:xfrm>
            <a:off x="8434946" y="964839"/>
            <a:ext cx="99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Utilities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B5A98BB-12A2-4B08-9A32-DE98C8B2AE64}"/>
              </a:ext>
            </a:extLst>
          </p:cNvPr>
          <p:cNvCxnSpPr>
            <a:stCxn id="5" idx="0"/>
            <a:endCxn id="3" idx="1"/>
          </p:cNvCxnSpPr>
          <p:nvPr/>
        </p:nvCxnSpPr>
        <p:spPr>
          <a:xfrm rot="5400000" flipH="1" flipV="1">
            <a:off x="2267982" y="2111394"/>
            <a:ext cx="677133" cy="109352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CF1725-D367-4729-A54B-C6E6CE60509B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143529" y="2120784"/>
            <a:ext cx="1997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ECB290-979E-493E-8214-2E41610F9D59}"/>
              </a:ext>
            </a:extLst>
          </p:cNvPr>
          <p:cNvCxnSpPr>
            <a:cxnSpLocks/>
          </p:cNvCxnSpPr>
          <p:nvPr/>
        </p:nvCxnSpPr>
        <p:spPr>
          <a:xfrm>
            <a:off x="6160141" y="3383444"/>
            <a:ext cx="1997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64C047-CCA7-466F-A26A-35180C54C9E0}"/>
              </a:ext>
            </a:extLst>
          </p:cNvPr>
          <p:cNvCxnSpPr>
            <a:cxnSpLocks/>
          </p:cNvCxnSpPr>
          <p:nvPr/>
        </p:nvCxnSpPr>
        <p:spPr>
          <a:xfrm>
            <a:off x="6134139" y="4717362"/>
            <a:ext cx="1997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97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0D68-077E-4453-9C84-5F5D2BA5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89" y="187446"/>
            <a:ext cx="10515600" cy="60561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Deployment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415A4CF4-9CE6-4564-90B7-8A4CE389C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127" y="535956"/>
            <a:ext cx="914400" cy="914400"/>
          </a:xfrm>
          <a:prstGeom prst="rect">
            <a:avLst/>
          </a:prstGeom>
        </p:spPr>
      </p:pic>
      <p:sp>
        <p:nvSpPr>
          <p:cNvPr id="12" name="Hexagon 11">
            <a:extLst>
              <a:ext uri="{FF2B5EF4-FFF2-40B4-BE49-F238E27FC236}">
                <a16:creationId xmlns:a16="http://schemas.microsoft.com/office/drawing/2014/main" id="{A6423706-C00C-4985-B564-F0204BEF308A}"/>
              </a:ext>
            </a:extLst>
          </p:cNvPr>
          <p:cNvSpPr/>
          <p:nvPr/>
        </p:nvSpPr>
        <p:spPr>
          <a:xfrm>
            <a:off x="2807438" y="4423293"/>
            <a:ext cx="1420234" cy="848388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Ingress Controller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B40FB7-DDC8-4F41-838E-B13E2021B271}"/>
              </a:ext>
            </a:extLst>
          </p:cNvPr>
          <p:cNvGrpSpPr/>
          <p:nvPr/>
        </p:nvGrpSpPr>
        <p:grpSpPr>
          <a:xfrm>
            <a:off x="2903450" y="2600483"/>
            <a:ext cx="1077352" cy="762807"/>
            <a:chOff x="4595341" y="800766"/>
            <a:chExt cx="1139708" cy="94273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327EFB1-17ED-4D4F-9292-5C8D8E14D675}"/>
                </a:ext>
              </a:extLst>
            </p:cNvPr>
            <p:cNvGrpSpPr/>
            <p:nvPr/>
          </p:nvGrpSpPr>
          <p:grpSpPr>
            <a:xfrm>
              <a:off x="4595341" y="800766"/>
              <a:ext cx="1139708" cy="942733"/>
              <a:chOff x="3468705" y="313216"/>
              <a:chExt cx="1189997" cy="104088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144CA316-72A0-4548-82F9-D89050D09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8705" y="313216"/>
                <a:ext cx="1189997" cy="1040881"/>
              </a:xfrm>
              <a:prstGeom prst="rect">
                <a:avLst/>
              </a:prstGeom>
            </p:spPr>
          </p:pic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D1F77A2-3F0B-4973-93D7-CA1E0837F370}"/>
                  </a:ext>
                </a:extLst>
              </p:cNvPr>
              <p:cNvGrpSpPr/>
              <p:nvPr/>
            </p:nvGrpSpPr>
            <p:grpSpPr>
              <a:xfrm>
                <a:off x="3562179" y="377946"/>
                <a:ext cx="736294" cy="617955"/>
                <a:chOff x="3562179" y="377946"/>
                <a:chExt cx="736294" cy="617955"/>
              </a:xfrm>
            </p:grpSpPr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8AC6BD98-D1E0-458E-B0F7-ABD3B99E53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-31004" r="99999" b="34100"/>
                <a:stretch/>
              </p:blipFill>
              <p:spPr>
                <a:xfrm>
                  <a:off x="3562179" y="377946"/>
                  <a:ext cx="88600" cy="319638"/>
                </a:xfrm>
                <a:prstGeom prst="rect">
                  <a:avLst/>
                </a:prstGeom>
              </p:spPr>
            </p:pic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A1AB3633-6991-4DAC-A55E-D466B87B9D4D}"/>
                    </a:ext>
                  </a:extLst>
                </p:cNvPr>
                <p:cNvGrpSpPr/>
                <p:nvPr/>
              </p:nvGrpSpPr>
              <p:grpSpPr>
                <a:xfrm>
                  <a:off x="3838319" y="520041"/>
                  <a:ext cx="460154" cy="475860"/>
                  <a:chOff x="6737379" y="436674"/>
                  <a:chExt cx="735448" cy="759562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387647A5-A911-40B1-A715-6C67A9FF79AB}"/>
                      </a:ext>
                    </a:extLst>
                  </p:cNvPr>
                  <p:cNvGrpSpPr/>
                  <p:nvPr/>
                </p:nvGrpSpPr>
                <p:grpSpPr>
                  <a:xfrm>
                    <a:off x="6737379" y="541121"/>
                    <a:ext cx="735448" cy="571969"/>
                    <a:chOff x="5653506" y="202806"/>
                    <a:chExt cx="1496511" cy="1001605"/>
                  </a:xfrm>
                </p:grpSpPr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61B702CE-C701-48A3-AEAC-4EE6EFEE33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53506" y="202806"/>
                      <a:ext cx="1496511" cy="1001605"/>
                    </a:xfrm>
                    <a:prstGeom prst="rect">
                      <a:avLst/>
                    </a:prstGeom>
                    <a:noFill/>
                    <a:ln w="50800">
                      <a:solidFill>
                        <a:schemeClr val="accent2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US" sz="1200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80FDAC4E-C470-4F0F-B192-E9FB78814F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98209" y="269194"/>
                      <a:ext cx="1418306" cy="80937"/>
                      <a:chOff x="5698209" y="372891"/>
                      <a:chExt cx="1418306" cy="80937"/>
                    </a:xfrm>
                  </p:grpSpPr>
                  <p:cxnSp>
                    <p:nvCxnSpPr>
                      <p:cNvPr id="72" name="Straight Connector 71">
                        <a:extLst>
                          <a:ext uri="{FF2B5EF4-FFF2-40B4-BE49-F238E27FC236}">
                            <a16:creationId xmlns:a16="http://schemas.microsoft.com/office/drawing/2014/main" id="{5BEA7E59-9951-4737-9E70-182F92C119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gray">
                      <a:xfrm>
                        <a:off x="5698209" y="414779"/>
                        <a:ext cx="1418306" cy="0"/>
                      </a:xfrm>
                      <a:prstGeom prst="line">
                        <a:avLst/>
                      </a:prstGeom>
                      <a:ln w="31750">
                        <a:solidFill>
                          <a:srgbClr val="002060"/>
                        </a:solidFill>
                        <a:miter lim="800000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3" name="Oval 72">
                        <a:extLst>
                          <a:ext uri="{FF2B5EF4-FFF2-40B4-BE49-F238E27FC236}">
                            <a16:creationId xmlns:a16="http://schemas.microsoft.com/office/drawing/2014/main" id="{E00D6178-3795-4E6D-A571-3464F9B1FE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20305" y="372891"/>
                        <a:ext cx="77955" cy="80937"/>
                      </a:xfrm>
                      <a:prstGeom prst="ellipse">
                        <a:avLst/>
                      </a:prstGeom>
                      <a:solidFill>
                        <a:srgbClr val="FF7D7D"/>
                      </a:solidFill>
                      <a:ln>
                        <a:solidFill>
                          <a:srgbClr val="002060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600"/>
                          </a:spcAft>
                        </a:pPr>
                        <a:endParaRPr lang="en-US" sz="120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E6E0C19E-C58E-4AFD-98FD-FC244ADD6B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92423" y="401583"/>
                      <a:ext cx="1418306" cy="80937"/>
                      <a:chOff x="5698209" y="372891"/>
                      <a:chExt cx="1418306" cy="80937"/>
                    </a:xfrm>
                  </p:grpSpPr>
                  <p:cxnSp>
                    <p:nvCxnSpPr>
                      <p:cNvPr id="70" name="Straight Connector 69">
                        <a:extLst>
                          <a:ext uri="{FF2B5EF4-FFF2-40B4-BE49-F238E27FC236}">
                            <a16:creationId xmlns:a16="http://schemas.microsoft.com/office/drawing/2014/main" id="{1D7C311B-7F97-4CFD-BE22-35466BAB844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gray">
                      <a:xfrm>
                        <a:off x="5698209" y="414779"/>
                        <a:ext cx="1418306" cy="0"/>
                      </a:xfrm>
                      <a:prstGeom prst="line">
                        <a:avLst/>
                      </a:prstGeom>
                      <a:ln w="31750">
                        <a:solidFill>
                          <a:srgbClr val="002060"/>
                        </a:solidFill>
                        <a:miter lim="800000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1" name="Oval 70">
                        <a:extLst>
                          <a:ext uri="{FF2B5EF4-FFF2-40B4-BE49-F238E27FC236}">
                            <a16:creationId xmlns:a16="http://schemas.microsoft.com/office/drawing/2014/main" id="{9EC0AD15-0C33-4947-A131-207604A7F0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20305" y="372891"/>
                        <a:ext cx="77955" cy="80937"/>
                      </a:xfrm>
                      <a:prstGeom prst="ellipse">
                        <a:avLst/>
                      </a:prstGeom>
                      <a:solidFill>
                        <a:srgbClr val="FF7D7D"/>
                      </a:solidFill>
                      <a:ln>
                        <a:solidFill>
                          <a:srgbClr val="002060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600"/>
                          </a:spcAft>
                        </a:pPr>
                        <a:endParaRPr lang="en-US" sz="120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84DA8508-F100-4ABA-8DD9-52C50CD34E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92423" y="534081"/>
                      <a:ext cx="1418306" cy="80937"/>
                      <a:chOff x="5698209" y="372891"/>
                      <a:chExt cx="1418306" cy="80937"/>
                    </a:xfrm>
                  </p:grpSpPr>
                  <p:cxnSp>
                    <p:nvCxnSpPr>
                      <p:cNvPr id="68" name="Straight Connector 67">
                        <a:extLst>
                          <a:ext uri="{FF2B5EF4-FFF2-40B4-BE49-F238E27FC236}">
                            <a16:creationId xmlns:a16="http://schemas.microsoft.com/office/drawing/2014/main" id="{6844BD17-D4C6-4D0B-A3F5-F0EF0F46B61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gray">
                      <a:xfrm>
                        <a:off x="5698209" y="414779"/>
                        <a:ext cx="1418306" cy="0"/>
                      </a:xfrm>
                      <a:prstGeom prst="line">
                        <a:avLst/>
                      </a:prstGeom>
                      <a:ln w="31750">
                        <a:solidFill>
                          <a:srgbClr val="002060"/>
                        </a:solidFill>
                        <a:miter lim="800000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9" name="Oval 68">
                        <a:extLst>
                          <a:ext uri="{FF2B5EF4-FFF2-40B4-BE49-F238E27FC236}">
                            <a16:creationId xmlns:a16="http://schemas.microsoft.com/office/drawing/2014/main" id="{5F8E2292-4A91-47D7-8CE0-954C889CDE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20305" y="372891"/>
                        <a:ext cx="77955" cy="80937"/>
                      </a:xfrm>
                      <a:prstGeom prst="ellipse">
                        <a:avLst/>
                      </a:prstGeom>
                      <a:solidFill>
                        <a:srgbClr val="FF7D7D"/>
                      </a:solidFill>
                      <a:ln>
                        <a:solidFill>
                          <a:srgbClr val="002060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600"/>
                          </a:spcAft>
                        </a:pPr>
                        <a:endParaRPr lang="en-US" sz="120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56" name="Group 55">
                      <a:extLst>
                        <a:ext uri="{FF2B5EF4-FFF2-40B4-BE49-F238E27FC236}">
                          <a16:creationId xmlns:a16="http://schemas.microsoft.com/office/drawing/2014/main" id="{BA5CD3A2-D6DB-492E-8818-6D6DA44DB6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92423" y="666333"/>
                      <a:ext cx="1418306" cy="80937"/>
                      <a:chOff x="5698209" y="372891"/>
                      <a:chExt cx="1418306" cy="80937"/>
                    </a:xfrm>
                  </p:grpSpPr>
                  <p:cxnSp>
                    <p:nvCxnSpPr>
                      <p:cNvPr id="66" name="Straight Connector 65">
                        <a:extLst>
                          <a:ext uri="{FF2B5EF4-FFF2-40B4-BE49-F238E27FC236}">
                            <a16:creationId xmlns:a16="http://schemas.microsoft.com/office/drawing/2014/main" id="{C197F6C2-3859-4A82-8206-CDD48C4EFC3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gray">
                      <a:xfrm>
                        <a:off x="5698209" y="414779"/>
                        <a:ext cx="1418306" cy="0"/>
                      </a:xfrm>
                      <a:prstGeom prst="line">
                        <a:avLst/>
                      </a:prstGeom>
                      <a:ln w="31750">
                        <a:solidFill>
                          <a:srgbClr val="002060"/>
                        </a:solidFill>
                        <a:miter lim="800000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7" name="Oval 66">
                        <a:extLst>
                          <a:ext uri="{FF2B5EF4-FFF2-40B4-BE49-F238E27FC236}">
                            <a16:creationId xmlns:a16="http://schemas.microsoft.com/office/drawing/2014/main" id="{141A64B7-88CF-4109-ACB8-164810D8D9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20305" y="372891"/>
                        <a:ext cx="77955" cy="80937"/>
                      </a:xfrm>
                      <a:prstGeom prst="ellipse">
                        <a:avLst/>
                      </a:prstGeom>
                      <a:solidFill>
                        <a:srgbClr val="FF7D7D"/>
                      </a:solidFill>
                      <a:ln>
                        <a:solidFill>
                          <a:srgbClr val="002060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600"/>
                          </a:spcAft>
                        </a:pPr>
                        <a:endParaRPr lang="en-US" sz="120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AEAC11C3-69C9-4CDB-9C14-305CDD0AE2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92423" y="798148"/>
                      <a:ext cx="1418306" cy="80937"/>
                      <a:chOff x="5698209" y="372891"/>
                      <a:chExt cx="1418306" cy="80937"/>
                    </a:xfrm>
                  </p:grpSpPr>
                  <p:cxnSp>
                    <p:nvCxnSpPr>
                      <p:cNvPr id="64" name="Straight Connector 63">
                        <a:extLst>
                          <a:ext uri="{FF2B5EF4-FFF2-40B4-BE49-F238E27FC236}">
                            <a16:creationId xmlns:a16="http://schemas.microsoft.com/office/drawing/2014/main" id="{19DA8F5B-81CD-42F6-829F-1E76DD2AD36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gray">
                      <a:xfrm>
                        <a:off x="5698209" y="414779"/>
                        <a:ext cx="1418306" cy="0"/>
                      </a:xfrm>
                      <a:prstGeom prst="line">
                        <a:avLst/>
                      </a:prstGeom>
                      <a:ln w="31750">
                        <a:solidFill>
                          <a:srgbClr val="002060"/>
                        </a:solidFill>
                        <a:miter lim="800000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5" name="Oval 64">
                        <a:extLst>
                          <a:ext uri="{FF2B5EF4-FFF2-40B4-BE49-F238E27FC236}">
                            <a16:creationId xmlns:a16="http://schemas.microsoft.com/office/drawing/2014/main" id="{FE11DBBF-C789-4AE5-8AD7-2060AB58D9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20305" y="372891"/>
                        <a:ext cx="77955" cy="80937"/>
                      </a:xfrm>
                      <a:prstGeom prst="ellipse">
                        <a:avLst/>
                      </a:prstGeom>
                      <a:solidFill>
                        <a:srgbClr val="FF7D7D"/>
                      </a:solidFill>
                      <a:ln>
                        <a:solidFill>
                          <a:srgbClr val="002060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600"/>
                          </a:spcAft>
                        </a:pPr>
                        <a:endParaRPr lang="en-US" sz="120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58" name="Group 57">
                      <a:extLst>
                        <a:ext uri="{FF2B5EF4-FFF2-40B4-BE49-F238E27FC236}">
                          <a16:creationId xmlns:a16="http://schemas.microsoft.com/office/drawing/2014/main" id="{CFEA44F9-9477-49D8-96BC-617F8262CA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92423" y="930499"/>
                      <a:ext cx="1418306" cy="80937"/>
                      <a:chOff x="5698209" y="372891"/>
                      <a:chExt cx="1418306" cy="80937"/>
                    </a:xfrm>
                  </p:grpSpPr>
                  <p:cxnSp>
                    <p:nvCxnSpPr>
                      <p:cNvPr id="62" name="Straight Connector 61">
                        <a:extLst>
                          <a:ext uri="{FF2B5EF4-FFF2-40B4-BE49-F238E27FC236}">
                            <a16:creationId xmlns:a16="http://schemas.microsoft.com/office/drawing/2014/main" id="{D1EF778C-EF41-426C-8121-A92696FADBE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gray">
                      <a:xfrm>
                        <a:off x="5698209" y="414779"/>
                        <a:ext cx="1418306" cy="0"/>
                      </a:xfrm>
                      <a:prstGeom prst="line">
                        <a:avLst/>
                      </a:prstGeom>
                      <a:ln w="31750">
                        <a:solidFill>
                          <a:srgbClr val="002060"/>
                        </a:solidFill>
                        <a:miter lim="800000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3" name="Oval 62">
                        <a:extLst>
                          <a:ext uri="{FF2B5EF4-FFF2-40B4-BE49-F238E27FC236}">
                            <a16:creationId xmlns:a16="http://schemas.microsoft.com/office/drawing/2014/main" id="{8684DA29-F24B-41BE-8912-F5452E3F52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20305" y="372891"/>
                        <a:ext cx="77955" cy="80937"/>
                      </a:xfrm>
                      <a:prstGeom prst="ellipse">
                        <a:avLst/>
                      </a:prstGeom>
                      <a:solidFill>
                        <a:srgbClr val="FF7D7D"/>
                      </a:solidFill>
                      <a:ln>
                        <a:solidFill>
                          <a:srgbClr val="002060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600"/>
                          </a:spcAft>
                        </a:pPr>
                        <a:endParaRPr lang="en-US" sz="120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59" name="Group 58">
                      <a:extLst>
                        <a:ext uri="{FF2B5EF4-FFF2-40B4-BE49-F238E27FC236}">
                          <a16:creationId xmlns:a16="http://schemas.microsoft.com/office/drawing/2014/main" id="{8B08EDF3-6619-4445-954F-DFDE6BB1B3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90207" y="1052887"/>
                      <a:ext cx="1418306" cy="80937"/>
                      <a:chOff x="5698209" y="372891"/>
                      <a:chExt cx="1418306" cy="80937"/>
                    </a:xfrm>
                  </p:grpSpPr>
                  <p:cxnSp>
                    <p:nvCxnSpPr>
                      <p:cNvPr id="60" name="Straight Connector 59">
                        <a:extLst>
                          <a:ext uri="{FF2B5EF4-FFF2-40B4-BE49-F238E27FC236}">
                            <a16:creationId xmlns:a16="http://schemas.microsoft.com/office/drawing/2014/main" id="{E457F8A2-4351-46E5-B115-9CC007E2C69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gray">
                      <a:xfrm>
                        <a:off x="5698209" y="414779"/>
                        <a:ext cx="1418306" cy="0"/>
                      </a:xfrm>
                      <a:prstGeom prst="line">
                        <a:avLst/>
                      </a:prstGeom>
                      <a:ln w="31750">
                        <a:solidFill>
                          <a:srgbClr val="002060"/>
                        </a:solidFill>
                        <a:miter lim="800000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1" name="Oval 60">
                        <a:extLst>
                          <a:ext uri="{FF2B5EF4-FFF2-40B4-BE49-F238E27FC236}">
                            <a16:creationId xmlns:a16="http://schemas.microsoft.com/office/drawing/2014/main" id="{AFC433BF-9438-4504-8EA3-4E5382562E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20305" y="372891"/>
                        <a:ext cx="77955" cy="80937"/>
                      </a:xfrm>
                      <a:prstGeom prst="ellipse">
                        <a:avLst/>
                      </a:prstGeom>
                      <a:solidFill>
                        <a:srgbClr val="FF7D7D"/>
                      </a:solidFill>
                      <a:ln>
                        <a:solidFill>
                          <a:srgbClr val="002060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600"/>
                          </a:spcAft>
                        </a:pPr>
                        <a:endParaRPr lang="en-US" sz="120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42EDD09B-AD09-4088-9AB0-E4335DB18B4A}"/>
                      </a:ext>
                    </a:extLst>
                  </p:cNvPr>
                  <p:cNvGrpSpPr/>
                  <p:nvPr/>
                </p:nvGrpSpPr>
                <p:grpSpPr>
                  <a:xfrm>
                    <a:off x="6963397" y="436674"/>
                    <a:ext cx="311366" cy="759562"/>
                    <a:chOff x="7798164" y="467370"/>
                    <a:chExt cx="339842" cy="759562"/>
                  </a:xfrm>
                </p:grpSpPr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8F7BE94A-D2E8-4694-A6FA-AED893A463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8164" y="467370"/>
                      <a:ext cx="339842" cy="75956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accent2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US" sz="1200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F6312A22-E0E8-44EF-A3F3-3A846B35DF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0074" y="530290"/>
                      <a:ext cx="287886" cy="53362"/>
                      <a:chOff x="9546374" y="438057"/>
                      <a:chExt cx="378373" cy="67338"/>
                    </a:xfrm>
                  </p:grpSpPr>
                  <p:cxnSp>
                    <p:nvCxnSpPr>
                      <p:cNvPr id="50" name="Straight Connector 49">
                        <a:extLst>
                          <a:ext uri="{FF2B5EF4-FFF2-40B4-BE49-F238E27FC236}">
                            <a16:creationId xmlns:a16="http://schemas.microsoft.com/office/drawing/2014/main" id="{7B84FA78-5A53-429B-8D2A-292D82C0415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gray">
                      <a:xfrm>
                        <a:off x="9546374" y="468346"/>
                        <a:ext cx="378373" cy="0"/>
                      </a:xfrm>
                      <a:prstGeom prst="line">
                        <a:avLst/>
                      </a:prstGeom>
                      <a:ln w="31750">
                        <a:solidFill>
                          <a:schemeClr val="accent1"/>
                        </a:solidFill>
                        <a:miter lim="800000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1" name="Oval 50">
                        <a:extLst>
                          <a:ext uri="{FF2B5EF4-FFF2-40B4-BE49-F238E27FC236}">
                            <a16:creationId xmlns:a16="http://schemas.microsoft.com/office/drawing/2014/main" id="{8D382F43-4732-478B-8E61-547ADA9F46D6}"/>
                          </a:ext>
                        </a:extLst>
                      </p:cNvPr>
                      <p:cNvSpPr/>
                      <p:nvPr/>
                    </p:nvSpPr>
                    <p:spPr>
                      <a:xfrm flipH="1" flipV="1">
                        <a:off x="9554575" y="438057"/>
                        <a:ext cx="79652" cy="67338"/>
                      </a:xfrm>
                      <a:prstGeom prst="ellipse">
                        <a:avLst/>
                      </a:prstGeom>
                      <a:solidFill>
                        <a:srgbClr val="FF7D7D"/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600"/>
                          </a:spcAft>
                        </a:pPr>
                        <a:endParaRPr lang="en-US" sz="120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2" name="Group 31">
                      <a:extLst>
                        <a:ext uri="{FF2B5EF4-FFF2-40B4-BE49-F238E27FC236}">
                          <a16:creationId xmlns:a16="http://schemas.microsoft.com/office/drawing/2014/main" id="{C9EE663F-BC53-4B2F-9884-BBF11214B0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1642" y="626128"/>
                      <a:ext cx="287886" cy="53362"/>
                      <a:chOff x="9546374" y="438057"/>
                      <a:chExt cx="378373" cy="67338"/>
                    </a:xfrm>
                  </p:grpSpPr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AE094BDE-5961-47A4-9CEF-F7A7212CC95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gray">
                      <a:xfrm>
                        <a:off x="9546374" y="468346"/>
                        <a:ext cx="378373" cy="0"/>
                      </a:xfrm>
                      <a:prstGeom prst="line">
                        <a:avLst/>
                      </a:prstGeom>
                      <a:ln w="31750">
                        <a:solidFill>
                          <a:schemeClr val="accent1"/>
                        </a:solidFill>
                        <a:miter lim="800000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4A992B3A-1361-493F-AFAE-FABE96FB39F1}"/>
                          </a:ext>
                        </a:extLst>
                      </p:cNvPr>
                      <p:cNvSpPr/>
                      <p:nvPr/>
                    </p:nvSpPr>
                    <p:spPr>
                      <a:xfrm flipH="1" flipV="1">
                        <a:off x="9554575" y="438057"/>
                        <a:ext cx="79652" cy="67338"/>
                      </a:xfrm>
                      <a:prstGeom prst="ellipse">
                        <a:avLst/>
                      </a:prstGeom>
                      <a:solidFill>
                        <a:srgbClr val="FF7D7D"/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600"/>
                          </a:spcAft>
                        </a:pPr>
                        <a:endParaRPr lang="en-US" sz="120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FCAC2F83-B290-408D-A550-2FC97DF3AC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1642" y="729825"/>
                      <a:ext cx="287886" cy="53362"/>
                      <a:chOff x="9546374" y="438057"/>
                      <a:chExt cx="378373" cy="67338"/>
                    </a:xfrm>
                  </p:grpSpPr>
                  <p:cxnSp>
                    <p:nvCxnSpPr>
                      <p:cNvPr id="46" name="Straight Connector 45">
                        <a:extLst>
                          <a:ext uri="{FF2B5EF4-FFF2-40B4-BE49-F238E27FC236}">
                            <a16:creationId xmlns:a16="http://schemas.microsoft.com/office/drawing/2014/main" id="{4E8F5056-01C2-4C60-908B-7EC13C6ED8B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gray">
                      <a:xfrm>
                        <a:off x="9546374" y="468346"/>
                        <a:ext cx="378373" cy="0"/>
                      </a:xfrm>
                      <a:prstGeom prst="line">
                        <a:avLst/>
                      </a:prstGeom>
                      <a:ln w="31750">
                        <a:solidFill>
                          <a:schemeClr val="accent1"/>
                        </a:solidFill>
                        <a:miter lim="800000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7" name="Oval 46">
                        <a:extLst>
                          <a:ext uri="{FF2B5EF4-FFF2-40B4-BE49-F238E27FC236}">
                            <a16:creationId xmlns:a16="http://schemas.microsoft.com/office/drawing/2014/main" id="{F73D5A23-9FF1-46FF-A73E-9FD16F7479CF}"/>
                          </a:ext>
                        </a:extLst>
                      </p:cNvPr>
                      <p:cNvSpPr/>
                      <p:nvPr/>
                    </p:nvSpPr>
                    <p:spPr>
                      <a:xfrm flipH="1" flipV="1">
                        <a:off x="9554575" y="438057"/>
                        <a:ext cx="79652" cy="67338"/>
                      </a:xfrm>
                      <a:prstGeom prst="ellipse">
                        <a:avLst/>
                      </a:prstGeom>
                      <a:solidFill>
                        <a:srgbClr val="FF7D7D"/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600"/>
                          </a:spcAft>
                        </a:pPr>
                        <a:endParaRPr lang="en-US" sz="120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4" name="Group 33">
                      <a:extLst>
                        <a:ext uri="{FF2B5EF4-FFF2-40B4-BE49-F238E27FC236}">
                          <a16:creationId xmlns:a16="http://schemas.microsoft.com/office/drawing/2014/main" id="{0E3E95A7-8F9D-4B02-8448-A9988DE931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1644" y="833522"/>
                      <a:ext cx="287886" cy="53362"/>
                      <a:chOff x="9546374" y="438057"/>
                      <a:chExt cx="378373" cy="67338"/>
                    </a:xfrm>
                  </p:grpSpPr>
                  <p:cxnSp>
                    <p:nvCxnSpPr>
                      <p:cNvPr id="44" name="Straight Connector 43">
                        <a:extLst>
                          <a:ext uri="{FF2B5EF4-FFF2-40B4-BE49-F238E27FC236}">
                            <a16:creationId xmlns:a16="http://schemas.microsoft.com/office/drawing/2014/main" id="{FB5FF0D2-E21E-4C9C-A087-31D4B04E3D1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gray">
                      <a:xfrm>
                        <a:off x="9546374" y="468346"/>
                        <a:ext cx="378373" cy="0"/>
                      </a:xfrm>
                      <a:prstGeom prst="line">
                        <a:avLst/>
                      </a:prstGeom>
                      <a:ln w="31750">
                        <a:solidFill>
                          <a:schemeClr val="accent1"/>
                        </a:solidFill>
                        <a:miter lim="800000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D06F2649-CAA0-4C41-A56C-A666E37CB521}"/>
                          </a:ext>
                        </a:extLst>
                      </p:cNvPr>
                      <p:cNvSpPr/>
                      <p:nvPr/>
                    </p:nvSpPr>
                    <p:spPr>
                      <a:xfrm flipH="1" flipV="1">
                        <a:off x="9554575" y="438057"/>
                        <a:ext cx="79652" cy="67338"/>
                      </a:xfrm>
                      <a:prstGeom prst="ellipse">
                        <a:avLst/>
                      </a:prstGeom>
                      <a:solidFill>
                        <a:srgbClr val="FF7D7D"/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600"/>
                          </a:spcAft>
                        </a:pPr>
                        <a:endParaRPr lang="en-US" sz="120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5" name="Group 34">
                      <a:extLst>
                        <a:ext uri="{FF2B5EF4-FFF2-40B4-BE49-F238E27FC236}">
                          <a16:creationId xmlns:a16="http://schemas.microsoft.com/office/drawing/2014/main" id="{1BB3717D-518A-44DC-95C8-194DB7146C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1642" y="937218"/>
                      <a:ext cx="287886" cy="53362"/>
                      <a:chOff x="9546374" y="438057"/>
                      <a:chExt cx="378373" cy="67338"/>
                    </a:xfrm>
                  </p:grpSpPr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2E99EA5F-7667-44FD-B2C9-8D9284828F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gray">
                      <a:xfrm>
                        <a:off x="9546374" y="468346"/>
                        <a:ext cx="378373" cy="0"/>
                      </a:xfrm>
                      <a:prstGeom prst="line">
                        <a:avLst/>
                      </a:prstGeom>
                      <a:ln w="31750">
                        <a:solidFill>
                          <a:schemeClr val="accent1"/>
                        </a:solidFill>
                        <a:miter lim="800000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3" name="Oval 42">
                        <a:extLst>
                          <a:ext uri="{FF2B5EF4-FFF2-40B4-BE49-F238E27FC236}">
                            <a16:creationId xmlns:a16="http://schemas.microsoft.com/office/drawing/2014/main" id="{C6A890E2-3E91-424F-92BC-10BE55F88CCD}"/>
                          </a:ext>
                        </a:extLst>
                      </p:cNvPr>
                      <p:cNvSpPr/>
                      <p:nvPr/>
                    </p:nvSpPr>
                    <p:spPr>
                      <a:xfrm flipH="1" flipV="1">
                        <a:off x="9554575" y="438057"/>
                        <a:ext cx="79652" cy="67338"/>
                      </a:xfrm>
                      <a:prstGeom prst="ellipse">
                        <a:avLst/>
                      </a:prstGeom>
                      <a:solidFill>
                        <a:srgbClr val="FF7D7D"/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600"/>
                          </a:spcAft>
                        </a:pPr>
                        <a:endParaRPr lang="en-US" sz="120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D6D5535F-5C12-4C17-97B8-A9DBD95A27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1642" y="1040910"/>
                      <a:ext cx="287886" cy="53362"/>
                      <a:chOff x="9546374" y="438057"/>
                      <a:chExt cx="378373" cy="67338"/>
                    </a:xfrm>
                  </p:grpSpPr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A42E85C9-6349-4421-881D-1DE74634EC8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gray">
                      <a:xfrm>
                        <a:off x="9546374" y="468346"/>
                        <a:ext cx="378373" cy="0"/>
                      </a:xfrm>
                      <a:prstGeom prst="line">
                        <a:avLst/>
                      </a:prstGeom>
                      <a:ln w="31750">
                        <a:solidFill>
                          <a:schemeClr val="accent1"/>
                        </a:solidFill>
                        <a:miter lim="800000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1" name="Oval 40">
                        <a:extLst>
                          <a:ext uri="{FF2B5EF4-FFF2-40B4-BE49-F238E27FC236}">
                            <a16:creationId xmlns:a16="http://schemas.microsoft.com/office/drawing/2014/main" id="{1DF0FDC1-4837-4FAD-86D8-E1F0616E301B}"/>
                          </a:ext>
                        </a:extLst>
                      </p:cNvPr>
                      <p:cNvSpPr/>
                      <p:nvPr/>
                    </p:nvSpPr>
                    <p:spPr>
                      <a:xfrm flipH="1" flipV="1">
                        <a:off x="9554575" y="438057"/>
                        <a:ext cx="79652" cy="67338"/>
                      </a:xfrm>
                      <a:prstGeom prst="ellipse">
                        <a:avLst/>
                      </a:prstGeom>
                      <a:solidFill>
                        <a:srgbClr val="FF7D7D"/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600"/>
                          </a:spcAft>
                        </a:pPr>
                        <a:endParaRPr lang="en-US" sz="120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7" name="Group 36">
                      <a:extLst>
                        <a:ext uri="{FF2B5EF4-FFF2-40B4-BE49-F238E27FC236}">
                          <a16:creationId xmlns:a16="http://schemas.microsoft.com/office/drawing/2014/main" id="{A181B78C-32BA-4DBC-8F9F-F6C4E16CDE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1642" y="1125750"/>
                      <a:ext cx="287886" cy="53362"/>
                      <a:chOff x="9546374" y="438057"/>
                      <a:chExt cx="378373" cy="67338"/>
                    </a:xfrm>
                  </p:grpSpPr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1AACF7B9-C9BD-46A5-AC7D-173AB22AF08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gray">
                      <a:xfrm>
                        <a:off x="9546374" y="468346"/>
                        <a:ext cx="378373" cy="0"/>
                      </a:xfrm>
                      <a:prstGeom prst="line">
                        <a:avLst/>
                      </a:prstGeom>
                      <a:ln w="31750">
                        <a:solidFill>
                          <a:schemeClr val="accent1"/>
                        </a:solidFill>
                        <a:miter lim="800000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7EACEA96-CDC2-4F1F-88BF-7DAA67632C3F}"/>
                          </a:ext>
                        </a:extLst>
                      </p:cNvPr>
                      <p:cNvSpPr/>
                      <p:nvPr/>
                    </p:nvSpPr>
                    <p:spPr>
                      <a:xfrm flipH="1" flipV="1">
                        <a:off x="9554575" y="438057"/>
                        <a:ext cx="79652" cy="67338"/>
                      </a:xfrm>
                      <a:prstGeom prst="ellipse">
                        <a:avLst/>
                      </a:prstGeom>
                      <a:solidFill>
                        <a:srgbClr val="FF7D7D"/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600"/>
                          </a:spcAft>
                        </a:pPr>
                        <a:endParaRPr lang="en-US" sz="120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41C3CD-BE51-4DCD-A91F-8CE38A5C464E}"/>
                </a:ext>
              </a:extLst>
            </p:cNvPr>
            <p:cNvSpPr txBox="1"/>
            <p:nvPr/>
          </p:nvSpPr>
          <p:spPr>
            <a:xfrm>
              <a:off x="4970010" y="1429669"/>
              <a:ext cx="549960" cy="13849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900" dirty="0">
                  <a:solidFill>
                    <a:schemeClr val="accent2"/>
                  </a:solidFill>
                </a:rPr>
                <a:t>Akamai</a:t>
              </a: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9E30348-6210-4606-ADEA-BCF4F4B4F06C}"/>
              </a:ext>
            </a:extLst>
          </p:cNvPr>
          <p:cNvCxnSpPr>
            <a:cxnSpLocks/>
          </p:cNvCxnSpPr>
          <p:nvPr/>
        </p:nvCxnSpPr>
        <p:spPr bwMode="gray">
          <a:xfrm>
            <a:off x="56692" y="1797369"/>
            <a:ext cx="12056237" cy="0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1BDCAACB-82F9-4737-BD77-4833FB17F8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785" y="1542474"/>
            <a:ext cx="443385" cy="694504"/>
          </a:xfrm>
          <a:prstGeom prst="rect">
            <a:avLst/>
          </a:prstGeom>
          <a:ln>
            <a:noFill/>
          </a:ln>
        </p:spPr>
      </p:pic>
      <p:pic>
        <p:nvPicPr>
          <p:cNvPr id="15" name="Graphic 14" descr="Cloud">
            <a:extLst>
              <a:ext uri="{FF2B5EF4-FFF2-40B4-BE49-F238E27FC236}">
                <a16:creationId xmlns:a16="http://schemas.microsoft.com/office/drawing/2014/main" id="{FEBE11C3-CAB7-4746-9E77-968F49CDFC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3456" y="1949527"/>
            <a:ext cx="5795920" cy="579592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9125DB56-2527-455A-BA24-28B6EDC15D86}"/>
              </a:ext>
            </a:extLst>
          </p:cNvPr>
          <p:cNvSpPr/>
          <p:nvPr/>
        </p:nvSpPr>
        <p:spPr>
          <a:xfrm>
            <a:off x="8433661" y="4423293"/>
            <a:ext cx="1118081" cy="1096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6B867A-5CC2-43E3-A889-DE27D5D266C0}"/>
              </a:ext>
            </a:extLst>
          </p:cNvPr>
          <p:cNvSpPr/>
          <p:nvPr/>
        </p:nvSpPr>
        <p:spPr>
          <a:xfrm>
            <a:off x="8586061" y="4575693"/>
            <a:ext cx="1118081" cy="1096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BC0923-5492-4894-91EC-3D6F60D9E894}"/>
              </a:ext>
            </a:extLst>
          </p:cNvPr>
          <p:cNvSpPr/>
          <p:nvPr/>
        </p:nvSpPr>
        <p:spPr>
          <a:xfrm>
            <a:off x="8738461" y="4728093"/>
            <a:ext cx="1118081" cy="1096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841EE3B-61A2-4D42-A283-02BB6743C101}"/>
              </a:ext>
            </a:extLst>
          </p:cNvPr>
          <p:cNvSpPr/>
          <p:nvPr/>
        </p:nvSpPr>
        <p:spPr>
          <a:xfrm>
            <a:off x="9020147" y="5100437"/>
            <a:ext cx="554707" cy="571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172636-F354-4B55-A90B-D37847E94D50}"/>
              </a:ext>
            </a:extLst>
          </p:cNvPr>
          <p:cNvSpPr txBox="1"/>
          <p:nvPr/>
        </p:nvSpPr>
        <p:spPr>
          <a:xfrm>
            <a:off x="9009414" y="4663573"/>
            <a:ext cx="5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C832EDE-F2AF-4DD8-912A-CC31C6311D3A}"/>
              </a:ext>
            </a:extLst>
          </p:cNvPr>
          <p:cNvSpPr txBox="1"/>
          <p:nvPr/>
        </p:nvSpPr>
        <p:spPr>
          <a:xfrm>
            <a:off x="8283780" y="4086227"/>
            <a:ext cx="13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RPN Service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54895506-010F-41AD-9B4E-F460F5CEE29B}"/>
              </a:ext>
            </a:extLst>
          </p:cNvPr>
          <p:cNvCxnSpPr>
            <a:endCxn id="24" idx="3"/>
          </p:cNvCxnSpPr>
          <p:nvPr/>
        </p:nvCxnSpPr>
        <p:spPr>
          <a:xfrm rot="10800000" flipV="1">
            <a:off x="3980803" y="1797369"/>
            <a:ext cx="1654525" cy="1184518"/>
          </a:xfrm>
          <a:prstGeom prst="bentConnector3">
            <a:avLst>
              <a:gd name="adj1" fmla="val 234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36A934F-A9DE-4513-9477-AF775FD06E7F}"/>
              </a:ext>
            </a:extLst>
          </p:cNvPr>
          <p:cNvCxnSpPr>
            <a:stCxn id="24" idx="2"/>
          </p:cNvCxnSpPr>
          <p:nvPr/>
        </p:nvCxnSpPr>
        <p:spPr>
          <a:xfrm>
            <a:off x="3442126" y="3363290"/>
            <a:ext cx="10053" cy="1060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D7180E9-EE42-430B-87E9-68781FEC3122}"/>
              </a:ext>
            </a:extLst>
          </p:cNvPr>
          <p:cNvCxnSpPr>
            <a:stCxn id="12" idx="0"/>
            <a:endCxn id="15" idx="1"/>
          </p:cNvCxnSpPr>
          <p:nvPr/>
        </p:nvCxnSpPr>
        <p:spPr>
          <a:xfrm>
            <a:off x="4227672" y="4847487"/>
            <a:ext cx="23857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737A01-F8D1-4F81-A189-A22DD3D80585}"/>
              </a:ext>
            </a:extLst>
          </p:cNvPr>
          <p:cNvSpPr txBox="1"/>
          <p:nvPr/>
        </p:nvSpPr>
        <p:spPr>
          <a:xfrm>
            <a:off x="383546" y="2066463"/>
            <a:ext cx="19483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External Firewall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70876C2E-140B-4DDF-938D-AC1D8048847E}"/>
              </a:ext>
            </a:extLst>
          </p:cNvPr>
          <p:cNvCxnSpPr>
            <a:stCxn id="5" idx="1"/>
          </p:cNvCxnSpPr>
          <p:nvPr/>
        </p:nvCxnSpPr>
        <p:spPr>
          <a:xfrm rot="10800000" flipH="1" flipV="1">
            <a:off x="5178126" y="993155"/>
            <a:ext cx="457201" cy="804213"/>
          </a:xfrm>
          <a:prstGeom prst="bentConnector4">
            <a:avLst>
              <a:gd name="adj1" fmla="val -50000"/>
              <a:gd name="adj2" fmla="val 78425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43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0D68-077E-4453-9C84-5F5D2BA5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89" y="187446"/>
            <a:ext cx="10515600" cy="60561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Use Cases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415A4CF4-9CE6-4564-90B7-8A4CE389C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1821" y="2936092"/>
            <a:ext cx="914400" cy="9144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3F42BC-B561-474D-8A1F-3DF3DCDCEEAC}"/>
              </a:ext>
            </a:extLst>
          </p:cNvPr>
          <p:cNvSpPr/>
          <p:nvPr/>
        </p:nvSpPr>
        <p:spPr>
          <a:xfrm>
            <a:off x="7367963" y="926183"/>
            <a:ext cx="2111604" cy="500563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RPN Rest Services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598F5-3F6C-4FBB-9B90-F94AF5B8E75D}"/>
              </a:ext>
            </a:extLst>
          </p:cNvPr>
          <p:cNvSpPr/>
          <p:nvPr/>
        </p:nvSpPr>
        <p:spPr>
          <a:xfrm>
            <a:off x="5750730" y="1481069"/>
            <a:ext cx="2344505" cy="42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C7898D-E6EA-4844-AEC6-74E4461BB7CC}"/>
              </a:ext>
            </a:extLst>
          </p:cNvPr>
          <p:cNvSpPr/>
          <p:nvPr/>
        </p:nvSpPr>
        <p:spPr>
          <a:xfrm>
            <a:off x="5750730" y="4779698"/>
            <a:ext cx="2344505" cy="4203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C0D26D88-890C-4B19-96E6-770F1DDF14BA}"/>
              </a:ext>
            </a:extLst>
          </p:cNvPr>
          <p:cNvSpPr/>
          <p:nvPr/>
        </p:nvSpPr>
        <p:spPr>
          <a:xfrm>
            <a:off x="5750730" y="2006886"/>
            <a:ext cx="1564448" cy="509925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/</a:t>
            </a:r>
            <a:r>
              <a:rPr lang="en-US" sz="1000" b="1" dirty="0" err="1"/>
              <a:t>rpn</a:t>
            </a:r>
            <a:r>
              <a:rPr lang="en-US" sz="1000" b="1" dirty="0"/>
              <a:t>/calc/v1/</a:t>
            </a:r>
            <a:r>
              <a:rPr lang="en-US" sz="1000" b="1" dirty="0" err="1"/>
              <a:t>results?expression</a:t>
            </a:r>
            <a:r>
              <a:rPr lang="en-US" sz="1000" b="1" dirty="0"/>
              <a:t>=&lt;expression&gt;</a:t>
            </a: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C7FACE34-F157-40FF-B7A8-1E0659A049E5}"/>
              </a:ext>
            </a:extLst>
          </p:cNvPr>
          <p:cNvSpPr/>
          <p:nvPr/>
        </p:nvSpPr>
        <p:spPr>
          <a:xfrm>
            <a:off x="5750730" y="5275901"/>
            <a:ext cx="1564448" cy="923065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/</a:t>
            </a:r>
            <a:r>
              <a:rPr lang="en-US" sz="1000" b="1" dirty="0" err="1"/>
              <a:t>rpn</a:t>
            </a:r>
            <a:r>
              <a:rPr lang="en-US" sz="1000" b="1" dirty="0"/>
              <a:t>/calc/v1/results</a:t>
            </a:r>
          </a:p>
          <a:p>
            <a:endParaRPr lang="en-US" sz="1000" dirty="0"/>
          </a:p>
          <a:p>
            <a:r>
              <a:rPr lang="en-US" sz="1000" i="1" dirty="0"/>
              <a:t>{</a:t>
            </a:r>
          </a:p>
          <a:p>
            <a:r>
              <a:rPr lang="en-US" sz="1000" i="1" dirty="0"/>
              <a:t>    “expression”: “”</a:t>
            </a:r>
          </a:p>
          <a:p>
            <a:r>
              <a:rPr lang="en-US" sz="1000" i="1" dirty="0"/>
              <a:t>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2B6730-C166-4634-9066-05DCF315182E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2566221" y="1691251"/>
            <a:ext cx="3184509" cy="17020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5495FA-2A1F-4CAD-A293-FE24C3B13B6B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2566221" y="3393292"/>
            <a:ext cx="3184509" cy="1596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5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F79B5-962F-4D1F-8CD8-8EF155797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</a:rPr>
              <a:t>Demo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http://localhost:8080/rpn/swagger-ui.html</a:t>
            </a:r>
            <a:endParaRPr 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20" descr="Calculator">
            <a:extLst>
              <a:ext uri="{FF2B5EF4-FFF2-40B4-BE49-F238E27FC236}">
                <a16:creationId xmlns:a16="http://schemas.microsoft.com/office/drawing/2014/main" id="{64198E29-F0CE-4F33-81CB-E4E0F99FE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6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80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Case Study - RPN Calculator As REST Service</vt:lpstr>
      <vt:lpstr>Architecture</vt:lpstr>
      <vt:lpstr>Deployment</vt:lpstr>
      <vt:lpstr>Use Cases</vt:lpstr>
      <vt:lpstr>Demo http://localhost:8080/rpn/swagger-ui.html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Kranti Kumar Adhikari</dc:title>
  <dc:creator>Kranti Kumar Adhikari</dc:creator>
  <cp:lastModifiedBy>Kranti Kumar Adhikari</cp:lastModifiedBy>
  <cp:revision>8</cp:revision>
  <dcterms:created xsi:type="dcterms:W3CDTF">2020-03-17T08:31:23Z</dcterms:created>
  <dcterms:modified xsi:type="dcterms:W3CDTF">2020-03-19T09:46:29Z</dcterms:modified>
</cp:coreProperties>
</file>