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59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BC72D-3315-4ACC-B573-A292408A81DD}" v="2" dt="2019-03-11T20:37:0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dhar Sathyanarayana" userId="193b6338a3e54740" providerId="LiveId" clId="{EE6BC72D-3315-4ACC-B573-A292408A81DD}"/>
    <pc:docChg chg="modSld">
      <pc:chgData name="Shashidhar Sathyanarayana" userId="193b6338a3e54740" providerId="LiveId" clId="{EE6BC72D-3315-4ACC-B573-A292408A81DD}" dt="2019-02-04T22:40:01.566" v="2" actId="20577"/>
      <pc:docMkLst>
        <pc:docMk/>
      </pc:docMkLst>
      <pc:sldChg chg="modSp">
        <pc:chgData name="Shashidhar Sathyanarayana" userId="193b6338a3e54740" providerId="LiveId" clId="{EE6BC72D-3315-4ACC-B573-A292408A81DD}" dt="2019-02-04T22:40:01.566" v="2" actId="20577"/>
        <pc:sldMkLst>
          <pc:docMk/>
          <pc:sldMk cId="3370691226" sldId="598"/>
        </pc:sldMkLst>
        <pc:spChg chg="mod">
          <ac:chgData name="Shashidhar Sathyanarayana" userId="193b6338a3e54740" providerId="LiveId" clId="{EE6BC72D-3315-4ACC-B573-A292408A81DD}" dt="2019-02-04T22:40:01.566" v="2" actId="20577"/>
          <ac:spMkLst>
            <pc:docMk/>
            <pc:sldMk cId="3370691226" sldId="598"/>
            <ac:spMk id="5" creationId="{7E15B93C-40FA-4B8E-B64B-3FDBC6F793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Index.pptx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>
          <a:xfrm>
            <a:off x="0" y="6264275"/>
            <a:ext cx="9144000" cy="411163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marL="684213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Insight, Inc                                                                                                                      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Copyrighted Material 510-673-6113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213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and exceptional number crunching and scientific programming                                        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www.numericinsight.com</a:t>
            </a:r>
          </a:p>
        </p:txBody>
      </p:sp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5438"/>
            <a:ext cx="9144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6229" r="10550" b="11024"/>
          <a:stretch>
            <a:fillRect/>
          </a:stretch>
        </p:blipFill>
        <p:spPr bwMode="auto">
          <a:xfrm>
            <a:off x="0" y="6145213"/>
            <a:ext cx="68421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6350" y="6675438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t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COMPSCI X433.6 Introduction to Machine Learning Using Python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8686800" y="6675438"/>
            <a:ext cx="457200" cy="182562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r" fontAlgn="auto">
              <a:spcBef>
                <a:spcPts val="0"/>
              </a:spcBef>
              <a:spcAft>
                <a:spcPts val="0"/>
              </a:spcAft>
              <a:defRPr/>
            </a:pPr>
            <a:fld id="{DF0F253B-4397-4226-8351-93022130CB72}" type="slidenum">
              <a:rPr lang="en-US" sz="10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2"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9144003" cy="460497"/>
          </a:xfrm>
          <a:solidFill>
            <a:srgbClr val="CDD791"/>
          </a:solidFill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49FE7155-40C4-41D9-9806-064977B467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5953651"/>
            <a:ext cx="398236" cy="3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Topic </a:t>
            </a:r>
            <a:r>
              <a:rPr lang="en-US" dirty="0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UC Berkeley Ext. COMPSCI X433.6 Introduction to Machine Learning using Python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B002-8365-4AEE-B4C0-BFAE220A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opic_2-Flipped.pptx" TargetMode="External"/><Relationship Id="rId2" Type="http://schemas.openxmlformats.org/officeDocument/2006/relationships/hyperlink" Target="Topic_1-Flipped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Schedule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COMPSCI X433.6 Introduction to Machine Learning Using Python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15B93C-40FA-4B8E-B64B-3FDBC6F79314}"/>
              </a:ext>
            </a:extLst>
          </p:cNvPr>
          <p:cNvSpPr txBox="1">
            <a:spLocks/>
          </p:cNvSpPr>
          <p:nvPr/>
        </p:nvSpPr>
        <p:spPr>
          <a:xfrm>
            <a:off x="752475" y="1528140"/>
            <a:ext cx="7886700" cy="32316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pres?slideindex=1&amp;slidetitle="/>
              </a:rPr>
              <a:t>Topic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pres?slideindex=1&amp;slidetitle="/>
              </a:rPr>
              <a:t>1: What is machine learning?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defRPr/>
            </a:pPr>
            <a:r>
              <a:rPr lang="en-US" sz="1600" dirty="0" smtClean="0">
                <a:solidFill>
                  <a:prstClr val="black"/>
                </a:solidFill>
                <a:hlinkClick r:id="rId3" action="ppaction://hlinkpres?slideindex=1&amp;slidetitle="/>
              </a:rPr>
              <a:t>Topic </a:t>
            </a:r>
            <a:r>
              <a:rPr lang="en-US" sz="1600" dirty="0">
                <a:solidFill>
                  <a:prstClr val="black"/>
                </a:solidFill>
                <a:hlinkClick r:id="rId3" action="ppaction://hlinkpres?slideindex=1&amp;slidetitle="/>
              </a:rPr>
              <a:t>2: Is the Gaussian probability density function boring?</a:t>
            </a:r>
            <a:endParaRPr lang="en-US" sz="1600" dirty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Topic </a:t>
            </a:r>
            <a:r>
              <a:rPr lang="en-US" sz="1600" dirty="0">
                <a:solidFill>
                  <a:prstClr val="black"/>
                </a:solidFill>
              </a:rPr>
              <a:t>3: Principal Component Analysis</a:t>
            </a:r>
          </a:p>
          <a:p>
            <a:pPr marL="228600" lvl="0" indent="-228600">
              <a:defRPr/>
            </a:pPr>
            <a:r>
              <a:rPr lang="en-US" sz="1600" dirty="0" smtClean="0"/>
              <a:t>Topic </a:t>
            </a:r>
            <a:r>
              <a:rPr lang="en-US" sz="1600" dirty="0"/>
              <a:t>4: Linear Classifiers</a:t>
            </a:r>
            <a:endParaRPr lang="en-US" sz="1600" dirty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sz="1600" dirty="0" smtClean="0"/>
              <a:t>Topic </a:t>
            </a:r>
            <a:r>
              <a:rPr lang="en-US" sz="1600" dirty="0"/>
              <a:t>5: Unsupervised Classification (Expectation Maximization and K-Means)</a:t>
            </a:r>
          </a:p>
          <a:p>
            <a:pPr marL="228600" lvl="0" indent="-228600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Topic </a:t>
            </a:r>
            <a:r>
              <a:rPr lang="en-US" sz="1600" dirty="0">
                <a:solidFill>
                  <a:prstClr val="black"/>
                </a:solidFill>
              </a:rPr>
              <a:t>6: Neural Networks</a:t>
            </a:r>
          </a:p>
          <a:p>
            <a:pPr marL="228600" lvl="0" indent="-228600">
              <a:defRPr/>
            </a:pPr>
            <a:r>
              <a:rPr lang="en-US" sz="1600" dirty="0">
                <a:solidFill>
                  <a:prstClr val="black"/>
                </a:solidFill>
              </a:rPr>
              <a:t>-----</a:t>
            </a:r>
          </a:p>
          <a:p>
            <a:pPr marL="228600" lvl="0" indent="-228600">
              <a:defRPr/>
            </a:pPr>
            <a:r>
              <a:rPr lang="en-US" sz="1600" dirty="0">
                <a:solidFill>
                  <a:prstClr val="black"/>
                </a:solidFill>
              </a:rPr>
              <a:t>-----</a:t>
            </a:r>
          </a:p>
          <a:p>
            <a:pPr marL="228600" lvl="0" indent="-228600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marL="228600" marR="0" lvl="0" indent="-2286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987B3959-2D40-46DC-8691-D62C79DAE5FF}"/>
              </a:ext>
            </a:extLst>
          </p:cNvPr>
          <p:cNvSpPr/>
          <p:nvPr/>
        </p:nvSpPr>
        <p:spPr>
          <a:xfrm>
            <a:off x="7595119" y="598996"/>
            <a:ext cx="104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706912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Green_Title</Template>
  <TotalTime>51</TotalTime>
  <Words>58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COMPSCI X433.6 Introduction to Machine Learning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DBDA.X408 Introduction to Machine Learning and Data Mining</dc:title>
  <dc:creator>Shashidhar Sathyanarayana</dc:creator>
  <cp:lastModifiedBy>Instructor</cp:lastModifiedBy>
  <cp:revision>6</cp:revision>
  <dcterms:created xsi:type="dcterms:W3CDTF">2018-04-17T23:51:07Z</dcterms:created>
  <dcterms:modified xsi:type="dcterms:W3CDTF">2020-02-04T01:23:26Z</dcterms:modified>
</cp:coreProperties>
</file>