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59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0F0FD-2AEC-4AAA-A075-B045A7F8FFC3}" v="5" dt="2019-01-26T06:50:54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dhar Sathyanarayana" userId="193b6338a3e54740" providerId="LiveId" clId="{17ED8288-83DD-4013-AC81-27731D794565}"/>
  </pc:docChgLst>
  <pc:docChgLst>
    <pc:chgData name="Shashidhar Sathyanarayana" userId="193b6338a3e54740" providerId="LiveId" clId="{7C1C0A9A-5ED4-4437-A37D-D06F15C21509}"/>
  </pc:docChgLst>
  <pc:docChgLst>
    <pc:chgData name="Shashidhar Sathyanarayana" userId="193b6338a3e54740" providerId="LiveId" clId="{E1359776-97CF-4400-9A47-D200FBA00F25}"/>
  </pc:docChgLst>
  <pc:docChgLst>
    <pc:chgData name="Shashidhar Sathyanarayana" userId="193b6338a3e54740" providerId="LiveId" clId="{05D8E821-F98F-48A0-9A4F-C05F63D7A1B2}"/>
  </pc:docChgLst>
  <pc:docChgLst>
    <pc:chgData name="Shashidhar Sathyanarayana" userId="193b6338a3e54740" providerId="LiveId" clId="{4070F0FD-2AEC-4AAA-A075-B045A7F8FFC3}"/>
    <pc:docChg chg="custSel modSld modMainMaster">
      <pc:chgData name="Shashidhar Sathyanarayana" userId="193b6338a3e54740" providerId="LiveId" clId="{4070F0FD-2AEC-4AAA-A075-B045A7F8FFC3}" dt="2019-01-27T22:20:06.804" v="14" actId="20577"/>
      <pc:docMkLst>
        <pc:docMk/>
      </pc:docMkLst>
      <pc:sldChg chg="addSp delSp modSp">
        <pc:chgData name="Shashidhar Sathyanarayana" userId="193b6338a3e54740" providerId="LiveId" clId="{4070F0FD-2AEC-4AAA-A075-B045A7F8FFC3}" dt="2019-01-26T06:49:55.537" v="7" actId="1076"/>
        <pc:sldMkLst>
          <pc:docMk/>
          <pc:sldMk cId="3370691226" sldId="598"/>
        </pc:sldMkLst>
        <pc:spChg chg="mod">
          <ac:chgData name="Shashidhar Sathyanarayana" userId="193b6338a3e54740" providerId="LiveId" clId="{4070F0FD-2AEC-4AAA-A075-B045A7F8FFC3}" dt="2019-01-26T06:49:25.236" v="4" actId="404"/>
          <ac:spMkLst>
            <pc:docMk/>
            <pc:sldMk cId="3370691226" sldId="598"/>
            <ac:spMk id="6" creationId="{00000000-0000-0000-0000-000000000000}"/>
          </ac:spMkLst>
        </pc:spChg>
        <pc:picChg chg="del">
          <ac:chgData name="Shashidhar Sathyanarayana" userId="193b6338a3e54740" providerId="LiveId" clId="{4070F0FD-2AEC-4AAA-A075-B045A7F8FFC3}" dt="2019-01-26T06:49:33.175" v="5" actId="478"/>
          <ac:picMkLst>
            <pc:docMk/>
            <pc:sldMk cId="3370691226" sldId="598"/>
            <ac:picMk id="2" creationId="{05D67039-1F44-4E8A-852F-A3568562DC71}"/>
          </ac:picMkLst>
        </pc:picChg>
        <pc:picChg chg="add mod">
          <ac:chgData name="Shashidhar Sathyanarayana" userId="193b6338a3e54740" providerId="LiveId" clId="{4070F0FD-2AEC-4AAA-A075-B045A7F8FFC3}" dt="2019-01-26T06:49:55.537" v="7" actId="1076"/>
          <ac:picMkLst>
            <pc:docMk/>
            <pc:sldMk cId="3370691226" sldId="598"/>
            <ac:picMk id="3" creationId="{2629109A-3AFA-48C7-99F3-3F1CE4676B5D}"/>
          </ac:picMkLst>
        </pc:picChg>
      </pc:sldChg>
      <pc:sldMasterChg chg="modSldLayout">
        <pc:chgData name="Shashidhar Sathyanarayana" userId="193b6338a3e54740" providerId="LiveId" clId="{4070F0FD-2AEC-4AAA-A075-B045A7F8FFC3}" dt="2019-01-27T22:20:06.804" v="14" actId="20577"/>
        <pc:sldMasterMkLst>
          <pc:docMk/>
          <pc:sldMasterMk cId="2219517485" sldId="2147483667"/>
        </pc:sldMasterMkLst>
        <pc:sldLayoutChg chg="modSp">
          <pc:chgData name="Shashidhar Sathyanarayana" userId="193b6338a3e54740" providerId="LiveId" clId="{4070F0FD-2AEC-4AAA-A075-B045A7F8FFC3}" dt="2019-01-27T22:20:06.804" v="14" actId="20577"/>
          <pc:sldLayoutMkLst>
            <pc:docMk/>
            <pc:sldMasterMk cId="2219517485" sldId="2147483667"/>
            <pc:sldLayoutMk cId="1008800951" sldId="2147483678"/>
          </pc:sldLayoutMkLst>
          <pc:spChg chg="mod">
            <ac:chgData name="Shashidhar Sathyanarayana" userId="193b6338a3e54740" providerId="LiveId" clId="{4070F0FD-2AEC-4AAA-A075-B045A7F8FFC3}" dt="2019-01-27T22:20:06.804" v="14" actId="20577"/>
            <ac:spMkLst>
              <pc:docMk/>
              <pc:sldMasterMk cId="2219517485" sldId="2147483667"/>
              <pc:sldLayoutMk cId="1008800951" sldId="2147483678"/>
              <ac:spMk id="6" creationId="{00000000-0000-0000-0000-000000000000}"/>
            </ac:spMkLst>
          </pc:spChg>
        </pc:sldLayoutChg>
      </pc:sldMasterChg>
    </pc:docChg>
  </pc:docChgLst>
  <pc:docChgLst>
    <pc:chgData name="Shashidhar Sathyanarayana" userId="193b6338a3e54740" providerId="LiveId" clId="{6E8DDEBF-0F1E-4D3C-AAE2-188B8A894278}"/>
  </pc:docChgLst>
  <pc:docChgLst>
    <pc:chgData name="Shashidhar Sathyanarayana" userId="193b6338a3e54740" providerId="LiveId" clId="{87760E10-30BA-4A4E-B872-9FE80B713C3E}"/>
    <pc:docChg chg="custSel modSld">
      <pc:chgData name="Shashidhar Sathyanarayana" userId="193b6338a3e54740" providerId="LiveId" clId="{87760E10-30BA-4A4E-B872-9FE80B713C3E}" dt="2019-01-09T18:13:04.073" v="3"/>
      <pc:docMkLst>
        <pc:docMk/>
      </pc:docMkLst>
      <pc:sldChg chg="addSp delSp modSp">
        <pc:chgData name="Shashidhar Sathyanarayana" userId="193b6338a3e54740" providerId="LiveId" clId="{87760E10-30BA-4A4E-B872-9FE80B713C3E}" dt="2019-01-09T18:13:04.073" v="3"/>
        <pc:sldMkLst>
          <pc:docMk/>
          <pc:sldMk cId="3370691226" sldId="598"/>
        </pc:sldMkLst>
        <pc:spChg chg="mod">
          <ac:chgData name="Shashidhar Sathyanarayana" userId="193b6338a3e54740" providerId="LiveId" clId="{87760E10-30BA-4A4E-B872-9FE80B713C3E}" dt="2019-01-09T18:12:49.199" v="1" actId="20577"/>
          <ac:spMkLst>
            <pc:docMk/>
            <pc:sldMk cId="3370691226" sldId="598"/>
            <ac:spMk id="6" creationId="{00000000-0000-0000-0000-000000000000}"/>
          </ac:spMkLst>
        </pc:spChg>
        <pc:picChg chg="add">
          <ac:chgData name="Shashidhar Sathyanarayana" userId="193b6338a3e54740" providerId="LiveId" clId="{87760E10-30BA-4A4E-B872-9FE80B713C3E}" dt="2019-01-09T18:13:04.073" v="3"/>
          <ac:picMkLst>
            <pc:docMk/>
            <pc:sldMk cId="3370691226" sldId="598"/>
            <ac:picMk id="2" creationId="{05D67039-1F44-4E8A-852F-A3568562DC71}"/>
          </ac:picMkLst>
        </pc:picChg>
        <pc:picChg chg="del">
          <ac:chgData name="Shashidhar Sathyanarayana" userId="193b6338a3e54740" providerId="LiveId" clId="{87760E10-30BA-4A4E-B872-9FE80B713C3E}" dt="2019-01-09T18:12:54.125" v="2" actId="478"/>
          <ac:picMkLst>
            <pc:docMk/>
            <pc:sldMk cId="3370691226" sldId="598"/>
            <ac:picMk id="3" creationId="{B047BE6A-6689-4934-A182-4B8FBBE5D4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Index.pptx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>
          <a:xfrm>
            <a:off x="0" y="6264275"/>
            <a:ext cx="9144000" cy="411163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marL="684213"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 Insight, Inc                                                                                                                      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Copyrighted Material 510-673-6113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4213"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and exceptional number crunching and scientific programming                                         </a:t>
            </a:r>
            <a:r>
              <a:rPr lang="en-US" sz="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www.numericinsight.com</a:t>
            </a:r>
          </a:p>
        </p:txBody>
      </p:sp>
      <p:pic>
        <p:nvPicPr>
          <p:cNvPr id="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75438"/>
            <a:ext cx="9144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6229" r="10550" b="11024"/>
          <a:stretch>
            <a:fillRect/>
          </a:stretch>
        </p:blipFill>
        <p:spPr bwMode="auto">
          <a:xfrm>
            <a:off x="0" y="6145213"/>
            <a:ext cx="68421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6350" y="6675438"/>
            <a:ext cx="9144000" cy="182562"/>
          </a:xfrm>
          <a:prstGeom prst="rect">
            <a:avLst/>
          </a:prstGeom>
          <a:noFill/>
          <a:ln>
            <a:noFill/>
          </a:ln>
        </p:spPr>
        <p:txBody>
          <a:bodyPr tIns="0" bIns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COMPSCI X433.6 Introduction to Machine Learning Using Python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8686800" y="6675438"/>
            <a:ext cx="457200" cy="182562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r" fontAlgn="auto">
              <a:spcBef>
                <a:spcPts val="0"/>
              </a:spcBef>
              <a:spcAft>
                <a:spcPts val="0"/>
              </a:spcAft>
              <a:defRPr/>
            </a:pPr>
            <a:fld id="{DF0F253B-4397-4226-8351-93022130CB72}" type="slidenum">
              <a:rPr lang="en-US" sz="1000" b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2"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" y="0"/>
            <a:ext cx="9144003" cy="460497"/>
          </a:xfrm>
          <a:solidFill>
            <a:srgbClr val="CDD791"/>
          </a:solidFill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49FE7155-40C4-41D9-9806-064977B467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5953651"/>
            <a:ext cx="398236" cy="3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Session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UC Berkeley Ext. COMPSCI X433.6 Introduction to Machine Learning using Python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B002-8365-4AEE-B4C0-BFAE220A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1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COMPSCI X433.6 – 008 Schedule of Assignments, Quizzes and Team Project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26AB74C-59D1-4B9E-96D6-065147B0C7EA}"/>
              </a:ext>
            </a:extLst>
          </p:cNvPr>
          <p:cNvSpPr txBox="1">
            <a:spLocks/>
          </p:cNvSpPr>
          <p:nvPr/>
        </p:nvSpPr>
        <p:spPr>
          <a:xfrm>
            <a:off x="3550119" y="6084053"/>
            <a:ext cx="3271729" cy="153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/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Important: Please read the policy on late submissions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74B8F-F547-4743-B620-EBECCE39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320"/>
            <a:ext cx="914400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Green_Title</Template>
  <TotalTime>46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COMPSCI X433.6 – 008 Schedule of Assignments, Quizzes and 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DBDA.X408 Introduction to Machine Learning and Data Mining</dc:title>
  <dc:creator>Shashidhar Sathyanarayana</dc:creator>
  <cp:lastModifiedBy>Shashidhar Sathyanarayana</cp:lastModifiedBy>
  <cp:revision>5</cp:revision>
  <dcterms:created xsi:type="dcterms:W3CDTF">2018-04-17T23:51:07Z</dcterms:created>
  <dcterms:modified xsi:type="dcterms:W3CDTF">2020-01-27T21:49:59Z</dcterms:modified>
</cp:coreProperties>
</file>