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comments/comment1.xml" ContentType="application/vnd.openxmlformats-officedocument.presentationml.comments+xml"/>
  <Override PartName="/ppt/notesSlides/notesSlide3.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comments/comment3.xml" ContentType="application/vnd.openxmlformats-officedocument.presentationml.comments+xml"/>
  <Override PartName="/ppt/notesSlides/notesSlide6.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comments/comment5.xml" ContentType="application/vnd.openxmlformats-officedocument.presentationml.comments+xml"/>
  <Override PartName="/ppt/notesSlides/notesSlide9.xml" ContentType="application/vnd.openxmlformats-officedocument.presentationml.notesSlide+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comments/comment6.xml" ContentType="application/vnd.openxmlformats-officedocument.presentationml.comments+xml"/>
  <Override PartName="/ppt/notesSlides/notesSlide10.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comments/comment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07.xml" ContentType="application/inkml+xml"/>
  <Override PartName="/ppt/ink/ink108.xml" ContentType="application/inkml+xml"/>
  <Override PartName="/ppt/comments/comment8.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handoutMasterIdLst>
    <p:handoutMasterId r:id="rId17"/>
  </p:handoutMasterIdLst>
  <p:sldIdLst>
    <p:sldId id="337" r:id="rId2"/>
    <p:sldId id="340" r:id="rId3"/>
    <p:sldId id="341" r:id="rId4"/>
    <p:sldId id="342" r:id="rId5"/>
    <p:sldId id="343" r:id="rId6"/>
    <p:sldId id="344" r:id="rId7"/>
    <p:sldId id="345" r:id="rId8"/>
    <p:sldId id="346" r:id="rId9"/>
    <p:sldId id="347" r:id="rId10"/>
    <p:sldId id="348" r:id="rId11"/>
    <p:sldId id="349" r:id="rId12"/>
    <p:sldId id="350" r:id="rId13"/>
    <p:sldId id="351" r:id="rId14"/>
    <p:sldId id="355"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8" userDrawn="1">
          <p15:clr>
            <a:srgbClr val="A4A3A4"/>
          </p15:clr>
        </p15:guide>
        <p15:guide id="3" orient="horz" pos="1398" userDrawn="1">
          <p15:clr>
            <a:srgbClr val="A4A3A4"/>
          </p15:clr>
        </p15:guide>
        <p15:guide id="4" orient="horz" pos="1117" userDrawn="1">
          <p15:clr>
            <a:srgbClr val="A4A3A4"/>
          </p15:clr>
        </p15:guide>
        <p15:guide id="5"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ctor Sanhueza Galleguillos" initials="VSG" lastIdx="2" clrIdx="0"/>
  <p:cmAuthor id="1" name="Sergio Galvez Campos" initials="SGC" lastIdx="9" clrIdx="1">
    <p:extLst/>
  </p:cmAuthor>
  <p:cmAuthor id="2" name="Sergio" initials="S" lastIdx="1" clrIdx="2"/>
  <p:cmAuthor id="3" name="Kerri Rapes" initials="KR" lastIdx="82" clrIdx="3">
    <p:extLst>
      <p:ext uri="{19B8F6BF-5375-455C-9EA6-DF929625EA0E}">
        <p15:presenceInfo xmlns:p15="http://schemas.microsoft.com/office/powerpoint/2012/main" userId="300f4663f17985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606"/>
    <a:srgbClr val="FA8A7E"/>
    <a:srgbClr val="FB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7" autoAdjust="0"/>
    <p:restoredTop sz="89317" autoAdjust="0"/>
  </p:normalViewPr>
  <p:slideViewPr>
    <p:cSldViewPr snapToGrid="0" showGuides="1">
      <p:cViewPr varScale="1">
        <p:scale>
          <a:sx n="77" d="100"/>
          <a:sy n="77" d="100"/>
        </p:scale>
        <p:origin x="1114" y="72"/>
      </p:cViewPr>
      <p:guideLst>
        <p:guide orient="horz" pos="1548"/>
        <p:guide orient="horz" pos="1398"/>
        <p:guide orient="horz" pos="1117"/>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8" d="100"/>
          <a:sy n="98" d="100"/>
        </p:scale>
        <p:origin x="351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PDMER2K01\Data\ALM\Establecimiento%20de%20Limites\Proceso%202017\Analisis\Informaci&#243;n%20Complementaria\2016-2017%20Evolutivo_Sens_NIM_MVExMoneda%20v3.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PDMER2K01\Data\ALM\Establecimiento%20de%20Limites\Proceso%202017\Analisis\Informaci&#243;n%20Complementaria\2016-2017%20Evolutivo_Sens_NIM_MVExMoneda%20v3.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000000"/>
                </a:solidFill>
                <a:latin typeface="Calibri"/>
                <a:ea typeface="Calibri"/>
                <a:cs typeface="Calibri"/>
              </a:defRPr>
            </a:pPr>
            <a:r>
              <a:rPr lang="es-CL"/>
              <a:t>NII Sensitivity Evolution </a:t>
            </a:r>
            <a:r>
              <a:rPr lang="es-CL" sz="1100" b="0"/>
              <a:t>(+100 bps Scenario)</a:t>
            </a:r>
            <a:endParaRPr lang="es-CL" b="0"/>
          </a:p>
        </c:rich>
      </c:tx>
      <c:layout>
        <c:manualLayout>
          <c:xMode val="edge"/>
          <c:yMode val="edge"/>
          <c:x val="0.20081799591002045"/>
          <c:y val="1.7163594655617238E-2"/>
        </c:manualLayout>
      </c:layout>
      <c:overlay val="0"/>
      <c:spPr>
        <a:noFill/>
        <a:ln w="25400">
          <a:noFill/>
        </a:ln>
      </c:spPr>
    </c:title>
    <c:autoTitleDeleted val="0"/>
    <c:plotArea>
      <c:layout>
        <c:manualLayout>
          <c:layoutTarget val="inner"/>
          <c:xMode val="edge"/>
          <c:yMode val="edge"/>
          <c:x val="7.2219376586905762E-2"/>
          <c:y val="0.1753206785081643"/>
          <c:w val="0.89452371089239591"/>
          <c:h val="0.56923726418670684"/>
        </c:manualLayout>
      </c:layout>
      <c:barChart>
        <c:barDir val="col"/>
        <c:grouping val="clustered"/>
        <c:varyColors val="0"/>
        <c:ser>
          <c:idx val="0"/>
          <c:order val="0"/>
          <c:tx>
            <c:v>NII Sens. Consumption</c:v>
          </c:tx>
          <c:spPr>
            <a:solidFill>
              <a:srgbClr val="FF0000"/>
            </a:solidFill>
            <a:ln w="25400">
              <a:noFill/>
            </a:ln>
          </c:spPr>
          <c:invertIfNegative val="0"/>
          <c:cat>
            <c:strRef>
              <c:f>NIM!$A$26:$A$37</c:f>
              <c:strCache>
                <c:ptCount val="12"/>
                <c:pt idx="0">
                  <c:v>Apr-16</c:v>
                </c:pt>
                <c:pt idx="1">
                  <c:v>may-16</c:v>
                </c:pt>
                <c:pt idx="2">
                  <c:v>jun-16</c:v>
                </c:pt>
                <c:pt idx="3">
                  <c:v>jul-16</c:v>
                </c:pt>
                <c:pt idx="4">
                  <c:v>Aug-16</c:v>
                </c:pt>
                <c:pt idx="5">
                  <c:v>sep-16</c:v>
                </c:pt>
                <c:pt idx="6">
                  <c:v>oct-16</c:v>
                </c:pt>
                <c:pt idx="7">
                  <c:v>nov-16</c:v>
                </c:pt>
                <c:pt idx="8">
                  <c:v>Dec-16</c:v>
                </c:pt>
                <c:pt idx="9">
                  <c:v>Jan-17</c:v>
                </c:pt>
                <c:pt idx="10">
                  <c:v>feb-17</c:v>
                </c:pt>
                <c:pt idx="11">
                  <c:v>mar-17</c:v>
                </c:pt>
              </c:strCache>
            </c:strRef>
          </c:cat>
          <c:val>
            <c:numRef>
              <c:f>NIM!$L$26:$L$37</c:f>
              <c:numCache>
                <c:formatCode>_-* #,##0_-;\-* #,##0_-;_-* "-"??_-;_-@_-</c:formatCode>
                <c:ptCount val="12"/>
                <c:pt idx="0">
                  <c:v>43.734318070063523</c:v>
                </c:pt>
                <c:pt idx="1">
                  <c:v>37.636732027233059</c:v>
                </c:pt>
                <c:pt idx="2">
                  <c:v>41.490275263759408</c:v>
                </c:pt>
                <c:pt idx="3">
                  <c:v>38.171402420979916</c:v>
                </c:pt>
                <c:pt idx="4">
                  <c:v>45.277251659133185</c:v>
                </c:pt>
                <c:pt idx="5">
                  <c:v>36.246993344578115</c:v>
                </c:pt>
                <c:pt idx="6">
                  <c:v>38.321886917378698</c:v>
                </c:pt>
                <c:pt idx="7">
                  <c:v>46.944335077526269</c:v>
                </c:pt>
                <c:pt idx="8">
                  <c:v>39.40072665423412</c:v>
                </c:pt>
                <c:pt idx="9">
                  <c:v>47.250434558871063</c:v>
                </c:pt>
                <c:pt idx="10">
                  <c:v>41.356306186014237</c:v>
                </c:pt>
                <c:pt idx="11">
                  <c:v>38.295127261642456</c:v>
                </c:pt>
              </c:numCache>
            </c:numRef>
          </c:val>
          <c:extLst>
            <c:ext xmlns:c16="http://schemas.microsoft.com/office/drawing/2014/chart" uri="{C3380CC4-5D6E-409C-BE32-E72D297353CC}">
              <c16:uniqueId val="{00000000-7189-41A0-81CD-E72B96589595}"/>
            </c:ext>
          </c:extLst>
        </c:ser>
        <c:dLbls>
          <c:showLegendKey val="0"/>
          <c:showVal val="0"/>
          <c:showCatName val="0"/>
          <c:showSerName val="0"/>
          <c:showPercent val="0"/>
          <c:showBubbleSize val="0"/>
        </c:dLbls>
        <c:gapWidth val="150"/>
        <c:axId val="45805952"/>
        <c:axId val="47781760"/>
      </c:barChart>
      <c:lineChart>
        <c:grouping val="standard"/>
        <c:varyColors val="0"/>
        <c:ser>
          <c:idx val="1"/>
          <c:order val="1"/>
          <c:tx>
            <c:v>Global Limit (L2)</c:v>
          </c:tx>
          <c:spPr>
            <a:ln w="25400">
              <a:solidFill>
                <a:srgbClr val="0070C0"/>
              </a:solidFill>
              <a:prstDash val="solid"/>
            </a:ln>
          </c:spPr>
          <c:marker>
            <c:symbol val="diamond"/>
            <c:size val="7"/>
            <c:spPr>
              <a:solidFill>
                <a:srgbClr val="0070C0"/>
              </a:solidFill>
              <a:ln>
                <a:noFill/>
              </a:ln>
            </c:spPr>
          </c:marker>
          <c:cat>
            <c:numRef>
              <c:f>NIM!$B$26:$B$37</c:f>
              <c:numCache>
                <c:formatCode>mmm\ yy</c:formatCode>
                <c:ptCount val="12"/>
                <c:pt idx="0">
                  <c:v>42461</c:v>
                </c:pt>
                <c:pt idx="1">
                  <c:v>42491</c:v>
                </c:pt>
                <c:pt idx="2">
                  <c:v>42522</c:v>
                </c:pt>
                <c:pt idx="3">
                  <c:v>42552</c:v>
                </c:pt>
                <c:pt idx="4">
                  <c:v>42583</c:v>
                </c:pt>
                <c:pt idx="5">
                  <c:v>42614</c:v>
                </c:pt>
                <c:pt idx="6">
                  <c:v>42644</c:v>
                </c:pt>
                <c:pt idx="7">
                  <c:v>42675</c:v>
                </c:pt>
                <c:pt idx="8">
                  <c:v>42705</c:v>
                </c:pt>
                <c:pt idx="9">
                  <c:v>42736</c:v>
                </c:pt>
                <c:pt idx="10">
                  <c:v>42767</c:v>
                </c:pt>
                <c:pt idx="11">
                  <c:v>42795</c:v>
                </c:pt>
              </c:numCache>
            </c:numRef>
          </c:cat>
          <c:val>
            <c:numRef>
              <c:f>NIM!$M$26:$M$37</c:f>
              <c:numCache>
                <c:formatCode>_-* #,##0_-;\-* #,##0_-;_-* "-"??_-;_-@_-</c:formatCode>
                <c:ptCount val="12"/>
                <c:pt idx="0">
                  <c:v>72.653518397989913</c:v>
                </c:pt>
                <c:pt idx="1">
                  <c:v>69.416324405622717</c:v>
                </c:pt>
                <c:pt idx="2">
                  <c:v>72.371446448898979</c:v>
                </c:pt>
                <c:pt idx="3">
                  <c:v>73.209791809654547</c:v>
                </c:pt>
                <c:pt idx="4">
                  <c:v>70.596021620031621</c:v>
                </c:pt>
                <c:pt idx="5">
                  <c:v>73.014907210222091</c:v>
                </c:pt>
                <c:pt idx="6">
                  <c:v>73.936583975785766</c:v>
                </c:pt>
                <c:pt idx="7">
                  <c:v>71.192851051206944</c:v>
                </c:pt>
                <c:pt idx="8">
                  <c:v>72.072613157756436</c:v>
                </c:pt>
                <c:pt idx="9">
                  <c:v>74.153606105313571</c:v>
                </c:pt>
                <c:pt idx="10">
                  <c:v>73.814924455038238</c:v>
                </c:pt>
                <c:pt idx="11">
                  <c:v>72.709646146388749</c:v>
                </c:pt>
              </c:numCache>
            </c:numRef>
          </c:val>
          <c:smooth val="0"/>
          <c:extLst>
            <c:ext xmlns:c16="http://schemas.microsoft.com/office/drawing/2014/chart" uri="{C3380CC4-5D6E-409C-BE32-E72D297353CC}">
              <c16:uniqueId val="{00000001-7189-41A0-81CD-E72B96589595}"/>
            </c:ext>
          </c:extLst>
        </c:ser>
        <c:ser>
          <c:idx val="2"/>
          <c:order val="2"/>
          <c:tx>
            <c:v>Risk Appetite Limit (L1)</c:v>
          </c:tx>
          <c:spPr>
            <a:ln>
              <a:solidFill>
                <a:srgbClr val="FF0000"/>
              </a:solidFill>
            </a:ln>
          </c:spPr>
          <c:marker>
            <c:spPr>
              <a:solidFill>
                <a:srgbClr val="FF0000"/>
              </a:solidFill>
              <a:ln>
                <a:solidFill>
                  <a:srgbClr val="FF0000"/>
                </a:solidFill>
              </a:ln>
            </c:spPr>
          </c:marker>
          <c:cat>
            <c:numRef>
              <c:f>NIM!$B$26:$B$37</c:f>
              <c:numCache>
                <c:formatCode>mmm\ yy</c:formatCode>
                <c:ptCount val="12"/>
                <c:pt idx="0">
                  <c:v>42461</c:v>
                </c:pt>
                <c:pt idx="1">
                  <c:v>42491</c:v>
                </c:pt>
                <c:pt idx="2">
                  <c:v>42522</c:v>
                </c:pt>
                <c:pt idx="3">
                  <c:v>42552</c:v>
                </c:pt>
                <c:pt idx="4">
                  <c:v>42583</c:v>
                </c:pt>
                <c:pt idx="5">
                  <c:v>42614</c:v>
                </c:pt>
                <c:pt idx="6">
                  <c:v>42644</c:v>
                </c:pt>
                <c:pt idx="7">
                  <c:v>42675</c:v>
                </c:pt>
                <c:pt idx="8">
                  <c:v>42705</c:v>
                </c:pt>
                <c:pt idx="9">
                  <c:v>42736</c:v>
                </c:pt>
                <c:pt idx="10">
                  <c:v>42767</c:v>
                </c:pt>
                <c:pt idx="11">
                  <c:v>42795</c:v>
                </c:pt>
              </c:numCache>
            </c:numRef>
          </c:cat>
          <c:val>
            <c:numRef>
              <c:f>NIM!$O$26:$O$37</c:f>
              <c:numCache>
                <c:formatCode>0.00</c:formatCode>
                <c:ptCount val="12"/>
                <c:pt idx="0">
                  <c:v>122.48302480814931</c:v>
                </c:pt>
                <c:pt idx="1">
                  <c:v>117.02559726962458</c:v>
                </c:pt>
                <c:pt idx="2">
                  <c:v>122.00749346018441</c:v>
                </c:pt>
                <c:pt idx="3">
                  <c:v>123.4584789076207</c:v>
                </c:pt>
                <c:pt idx="4">
                  <c:v>123.4584789076207</c:v>
                </c:pt>
                <c:pt idx="5">
                  <c:v>123.09227258898692</c:v>
                </c:pt>
                <c:pt idx="6">
                  <c:v>124.64608251630841</c:v>
                </c:pt>
                <c:pt idx="7">
                  <c:v>120.02055693574103</c:v>
                </c:pt>
                <c:pt idx="8">
                  <c:v>121.50370498277013</c:v>
                </c:pt>
                <c:pt idx="9">
                  <c:v>130.66977699847831</c:v>
                </c:pt>
                <c:pt idx="10">
                  <c:v>130.07296912844566</c:v>
                </c:pt>
                <c:pt idx="11">
                  <c:v>128.12530295685892</c:v>
                </c:pt>
              </c:numCache>
            </c:numRef>
          </c:val>
          <c:smooth val="0"/>
          <c:extLst>
            <c:ext xmlns:c16="http://schemas.microsoft.com/office/drawing/2014/chart" uri="{C3380CC4-5D6E-409C-BE32-E72D297353CC}">
              <c16:uniqueId val="{00000002-7189-41A0-81CD-E72B96589595}"/>
            </c:ext>
          </c:extLst>
        </c:ser>
        <c:dLbls>
          <c:showLegendKey val="0"/>
          <c:showVal val="0"/>
          <c:showCatName val="0"/>
          <c:showSerName val="0"/>
          <c:showPercent val="0"/>
          <c:showBubbleSize val="0"/>
        </c:dLbls>
        <c:marker val="1"/>
        <c:smooth val="0"/>
        <c:axId val="45805952"/>
        <c:axId val="47781760"/>
      </c:lineChart>
      <c:dateAx>
        <c:axId val="45805952"/>
        <c:scaling>
          <c:orientation val="minMax"/>
        </c:scaling>
        <c:delete val="0"/>
        <c:axPos val="b"/>
        <c:numFmt formatCode="mmm\ yy" sourceLinked="0"/>
        <c:majorTickMark val="none"/>
        <c:minorTickMark val="in"/>
        <c:tickLblPos val="low"/>
        <c:spPr>
          <a:ln w="3175">
            <a:solidFill>
              <a:srgbClr val="000000"/>
            </a:solidFill>
            <a:prstDash val="solid"/>
          </a:ln>
        </c:spPr>
        <c:txPr>
          <a:bodyPr rot="-600000" vert="horz"/>
          <a:lstStyle/>
          <a:p>
            <a:pPr>
              <a:defRPr sz="1000" b="1" i="0" u="none" strike="noStrike" baseline="0">
                <a:solidFill>
                  <a:srgbClr val="000000"/>
                </a:solidFill>
                <a:latin typeface="Calibri"/>
                <a:ea typeface="Calibri"/>
                <a:cs typeface="Calibri"/>
              </a:defRPr>
            </a:pPr>
            <a:endParaRPr lang="en-US"/>
          </a:p>
        </c:txPr>
        <c:crossAx val="47781760"/>
        <c:crosses val="autoZero"/>
        <c:auto val="1"/>
        <c:lblOffset val="100"/>
        <c:baseTimeUnit val="months"/>
        <c:majorUnit val="1"/>
        <c:majorTimeUnit val="months"/>
        <c:minorUnit val="1"/>
        <c:minorTimeUnit val="days"/>
      </c:dateAx>
      <c:valAx>
        <c:axId val="47781760"/>
        <c:scaling>
          <c:orientation val="minMax"/>
        </c:scaling>
        <c:delete val="0"/>
        <c:axPos val="l"/>
        <c:majorGridlines>
          <c:spPr>
            <a:ln w="3175">
              <a:solidFill>
                <a:srgbClr val="808080"/>
              </a:solidFill>
              <a:prstDash val="sysDash"/>
            </a:ln>
          </c:spPr>
        </c:majorGridlines>
        <c:title>
          <c:tx>
            <c:rich>
              <a:bodyPr rot="0" vert="horz"/>
              <a:lstStyle/>
              <a:p>
                <a:pPr algn="ctr">
                  <a:defRPr sz="1000" b="1" i="0" u="none" strike="noStrike" baseline="0">
                    <a:solidFill>
                      <a:srgbClr val="000000"/>
                    </a:solidFill>
                    <a:latin typeface="Calibri"/>
                    <a:ea typeface="Calibri"/>
                    <a:cs typeface="Calibri"/>
                  </a:defRPr>
                </a:pPr>
                <a:r>
                  <a:rPr lang="es-CL"/>
                  <a:t>MM USD</a:t>
                </a:r>
              </a:p>
            </c:rich>
          </c:tx>
          <c:layout>
            <c:manualLayout>
              <c:xMode val="edge"/>
              <c:yMode val="edge"/>
              <c:x val="7.9437923020358645E-4"/>
              <c:y val="6.5872965879265097E-2"/>
            </c:manualLayout>
          </c:layout>
          <c:overlay val="0"/>
          <c:spPr>
            <a:noFill/>
            <a:ln w="25400">
              <a:noFill/>
            </a:ln>
          </c:spPr>
        </c:title>
        <c:numFmt formatCode="_-* #,##0_-;\-* #,##0_-;_-* &quot;-&quot;??_-;_-@_-" sourceLinked="1"/>
        <c:majorTickMark val="out"/>
        <c:minorTickMark val="none"/>
        <c:tickLblPos val="low"/>
        <c:spPr>
          <a:ln w="3175">
            <a:solidFill>
              <a:srgbClr val="000000"/>
            </a:solidFill>
            <a:prstDash val="solid"/>
          </a:ln>
        </c:spPr>
        <c:txPr>
          <a:bodyPr rot="0" vert="horz"/>
          <a:lstStyle/>
          <a:p>
            <a:pPr>
              <a:defRPr sz="1000" b="0" i="0" u="none" strike="noStrike" baseline="0">
                <a:solidFill>
                  <a:srgbClr val="000000"/>
                </a:solidFill>
                <a:latin typeface="Calibri"/>
                <a:ea typeface="Calibri"/>
                <a:cs typeface="Calibri"/>
              </a:defRPr>
            </a:pPr>
            <a:endParaRPr lang="en-US"/>
          </a:p>
        </c:txPr>
        <c:crossAx val="45805952"/>
        <c:crosses val="autoZero"/>
        <c:crossBetween val="between"/>
      </c:valAx>
      <c:spPr>
        <a:noFill/>
        <a:ln w="25400">
          <a:noFill/>
        </a:ln>
      </c:spPr>
    </c:plotArea>
    <c:legend>
      <c:legendPos val="b"/>
      <c:layout>
        <c:manualLayout>
          <c:xMode val="edge"/>
          <c:yMode val="edge"/>
          <c:x val="0.15202490016096762"/>
          <c:y val="0.90742946593001828"/>
          <c:w val="0.77435550617522497"/>
          <c:h val="7.3859317585301842E-2"/>
        </c:manualLayout>
      </c:layout>
      <c:overlay val="0"/>
      <c:spPr>
        <a:noFill/>
        <a:ln w="25400">
          <a:noFill/>
        </a:ln>
      </c:spPr>
      <c:txPr>
        <a:bodyPr/>
        <a:lstStyle/>
        <a:p>
          <a:pPr>
            <a:defRPr sz="920" b="1"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9525">
      <a:noFill/>
    </a:ln>
  </c:spPr>
  <c:txPr>
    <a:bodyPr/>
    <a:lstStyle/>
    <a:p>
      <a:pPr>
        <a:defRPr sz="9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000000"/>
                </a:solidFill>
                <a:latin typeface="Calibri"/>
                <a:ea typeface="Calibri"/>
                <a:cs typeface="Calibri"/>
              </a:defRPr>
            </a:pPr>
            <a:r>
              <a:rPr lang="es-CL"/>
              <a:t>EVE Sensitivity Evolution </a:t>
            </a:r>
            <a:r>
              <a:rPr lang="es-CL" sz="1100" b="0" i="0" u="none" strike="noStrike" baseline="0">
                <a:effectLst/>
              </a:rPr>
              <a:t>(+100 bps Scenario)</a:t>
            </a:r>
            <a:endParaRPr lang="es-CL" sz="1100"/>
          </a:p>
        </c:rich>
      </c:tx>
      <c:layout>
        <c:manualLayout>
          <c:xMode val="edge"/>
          <c:yMode val="edge"/>
          <c:x val="0.20746598906212421"/>
          <c:y val="1.7163594655617238E-2"/>
        </c:manualLayout>
      </c:layout>
      <c:overlay val="0"/>
      <c:spPr>
        <a:noFill/>
        <a:ln w="25400">
          <a:noFill/>
        </a:ln>
      </c:spPr>
    </c:title>
    <c:autoTitleDeleted val="0"/>
    <c:plotArea>
      <c:layout>
        <c:manualLayout>
          <c:layoutTarget val="inner"/>
          <c:xMode val="edge"/>
          <c:yMode val="edge"/>
          <c:x val="7.2219376586905762E-2"/>
          <c:y val="0.1753206785081643"/>
          <c:w val="0.89452371089239591"/>
          <c:h val="0.56923726418670684"/>
        </c:manualLayout>
      </c:layout>
      <c:barChart>
        <c:barDir val="col"/>
        <c:grouping val="clustered"/>
        <c:varyColors val="0"/>
        <c:ser>
          <c:idx val="0"/>
          <c:order val="0"/>
          <c:tx>
            <c:v>EVE Sens. Consumption</c:v>
          </c:tx>
          <c:spPr>
            <a:solidFill>
              <a:srgbClr val="FF0000"/>
            </a:solidFill>
            <a:ln w="25400">
              <a:noFill/>
            </a:ln>
          </c:spPr>
          <c:invertIfNegative val="0"/>
          <c:cat>
            <c:strRef>
              <c:f>MVE!$A$26:$A$37</c:f>
              <c:strCache>
                <c:ptCount val="12"/>
                <c:pt idx="0">
                  <c:v>Apr-16</c:v>
                </c:pt>
                <c:pt idx="1">
                  <c:v>may-16</c:v>
                </c:pt>
                <c:pt idx="2">
                  <c:v>jun-16</c:v>
                </c:pt>
                <c:pt idx="3">
                  <c:v>jul-16</c:v>
                </c:pt>
                <c:pt idx="4">
                  <c:v>Aug-16</c:v>
                </c:pt>
                <c:pt idx="5">
                  <c:v>sep-16</c:v>
                </c:pt>
                <c:pt idx="6">
                  <c:v>oct-16</c:v>
                </c:pt>
                <c:pt idx="7">
                  <c:v>nov-16</c:v>
                </c:pt>
                <c:pt idx="8">
                  <c:v>Dec-16</c:v>
                </c:pt>
                <c:pt idx="9">
                  <c:v>Jan-17</c:v>
                </c:pt>
                <c:pt idx="10">
                  <c:v>feb-17</c:v>
                </c:pt>
                <c:pt idx="11">
                  <c:v>mar-17</c:v>
                </c:pt>
              </c:strCache>
            </c:strRef>
          </c:cat>
          <c:val>
            <c:numRef>
              <c:f>MVE!$L$26:$L$37</c:f>
              <c:numCache>
                <c:formatCode>_-* #,##0_-;\-* #,##0_-;_-* "-"??_-;_-@_-</c:formatCode>
                <c:ptCount val="12"/>
                <c:pt idx="0">
                  <c:v>169.35932215481319</c:v>
                </c:pt>
                <c:pt idx="1">
                  <c:v>156.12786552759763</c:v>
                </c:pt>
                <c:pt idx="2">
                  <c:v>165.95364017025165</c:v>
                </c:pt>
                <c:pt idx="3">
                  <c:v>168.66112212854779</c:v>
                </c:pt>
                <c:pt idx="4">
                  <c:v>174.93490638802032</c:v>
                </c:pt>
                <c:pt idx="5">
                  <c:v>183.77088204564291</c:v>
                </c:pt>
                <c:pt idx="6">
                  <c:v>177.83547216339099</c:v>
                </c:pt>
                <c:pt idx="7">
                  <c:v>163.19739353240206</c:v>
                </c:pt>
                <c:pt idx="8">
                  <c:v>174.97621879949023</c:v>
                </c:pt>
                <c:pt idx="9">
                  <c:v>173.45345104865689</c:v>
                </c:pt>
                <c:pt idx="10">
                  <c:v>181.11205765321415</c:v>
                </c:pt>
                <c:pt idx="11">
                  <c:v>188.5976864623822</c:v>
                </c:pt>
              </c:numCache>
            </c:numRef>
          </c:val>
          <c:extLst>
            <c:ext xmlns:c16="http://schemas.microsoft.com/office/drawing/2014/chart" uri="{C3380CC4-5D6E-409C-BE32-E72D297353CC}">
              <c16:uniqueId val="{00000000-EBA0-4309-98B6-86EE2CF07C6C}"/>
            </c:ext>
          </c:extLst>
        </c:ser>
        <c:dLbls>
          <c:showLegendKey val="0"/>
          <c:showVal val="0"/>
          <c:showCatName val="0"/>
          <c:showSerName val="0"/>
          <c:showPercent val="0"/>
          <c:showBubbleSize val="0"/>
        </c:dLbls>
        <c:gapWidth val="150"/>
        <c:axId val="74879744"/>
        <c:axId val="74881664"/>
      </c:barChart>
      <c:lineChart>
        <c:grouping val="standard"/>
        <c:varyColors val="0"/>
        <c:ser>
          <c:idx val="1"/>
          <c:order val="1"/>
          <c:tx>
            <c:v>Global Limit (L2)</c:v>
          </c:tx>
          <c:spPr>
            <a:ln w="25400">
              <a:solidFill>
                <a:srgbClr val="0070C0"/>
              </a:solidFill>
              <a:prstDash val="solid"/>
            </a:ln>
          </c:spPr>
          <c:marker>
            <c:symbol val="diamond"/>
            <c:size val="7"/>
            <c:spPr>
              <a:solidFill>
                <a:srgbClr val="0070C0"/>
              </a:solidFill>
              <a:ln>
                <a:noFill/>
              </a:ln>
            </c:spPr>
          </c:marker>
          <c:cat>
            <c:numRef>
              <c:f>MVE!$B$26:$B$37</c:f>
              <c:numCache>
                <c:formatCode>mmm\ yy</c:formatCode>
                <c:ptCount val="12"/>
                <c:pt idx="0">
                  <c:v>42461</c:v>
                </c:pt>
                <c:pt idx="1">
                  <c:v>42491</c:v>
                </c:pt>
                <c:pt idx="2">
                  <c:v>42522</c:v>
                </c:pt>
                <c:pt idx="3">
                  <c:v>42552</c:v>
                </c:pt>
                <c:pt idx="4">
                  <c:v>42583</c:v>
                </c:pt>
                <c:pt idx="5">
                  <c:v>42614</c:v>
                </c:pt>
                <c:pt idx="6">
                  <c:v>42644</c:v>
                </c:pt>
                <c:pt idx="7">
                  <c:v>42675</c:v>
                </c:pt>
                <c:pt idx="8">
                  <c:v>42705</c:v>
                </c:pt>
                <c:pt idx="9">
                  <c:v>42736</c:v>
                </c:pt>
                <c:pt idx="10">
                  <c:v>42767</c:v>
                </c:pt>
                <c:pt idx="11">
                  <c:v>42795</c:v>
                </c:pt>
              </c:numCache>
            </c:numRef>
          </c:cat>
          <c:val>
            <c:numRef>
              <c:f>MVE!$M$26:$M$37</c:f>
              <c:numCache>
                <c:formatCode>_-* #,##0_-;\-* #,##0_-;_-* "-"??_-;_-@_-</c:formatCode>
                <c:ptCount val="12"/>
                <c:pt idx="0">
                  <c:v>264.88261915933822</c:v>
                </c:pt>
                <c:pt idx="1">
                  <c:v>253.0803493954995</c:v>
                </c:pt>
                <c:pt idx="2">
                  <c:v>263.8542318449442</c:v>
                </c:pt>
                <c:pt idx="3">
                  <c:v>266.9106993060322</c:v>
                </c:pt>
                <c:pt idx="4">
                  <c:v>257.38132882303194</c:v>
                </c:pt>
                <c:pt idx="5">
                  <c:v>266.20018253726801</c:v>
                </c:pt>
                <c:pt idx="6">
                  <c:v>269.56046241171896</c:v>
                </c:pt>
                <c:pt idx="7">
                  <c:v>259.55726945752531</c:v>
                </c:pt>
                <c:pt idx="8">
                  <c:v>262.76473547098703</c:v>
                </c:pt>
                <c:pt idx="9">
                  <c:v>270.3516889256224</c:v>
                </c:pt>
                <c:pt idx="10">
                  <c:v>269.11691207566031</c:v>
                </c:pt>
                <c:pt idx="11">
                  <c:v>265.08725157537566</c:v>
                </c:pt>
              </c:numCache>
            </c:numRef>
          </c:val>
          <c:smooth val="0"/>
          <c:extLst>
            <c:ext xmlns:c16="http://schemas.microsoft.com/office/drawing/2014/chart" uri="{C3380CC4-5D6E-409C-BE32-E72D297353CC}">
              <c16:uniqueId val="{00000001-EBA0-4309-98B6-86EE2CF07C6C}"/>
            </c:ext>
          </c:extLst>
        </c:ser>
        <c:ser>
          <c:idx val="2"/>
          <c:order val="2"/>
          <c:tx>
            <c:v>Risk Appetite Limit (L1)</c:v>
          </c:tx>
          <c:spPr>
            <a:ln>
              <a:solidFill>
                <a:srgbClr val="FF0000"/>
              </a:solidFill>
            </a:ln>
          </c:spPr>
          <c:marker>
            <c:spPr>
              <a:solidFill>
                <a:srgbClr val="FF0000"/>
              </a:solidFill>
              <a:ln>
                <a:solidFill>
                  <a:srgbClr val="FF0000"/>
                </a:solidFill>
              </a:ln>
            </c:spPr>
          </c:marker>
          <c:cat>
            <c:numRef>
              <c:f>MVE!$B$26:$B$37</c:f>
              <c:numCache>
                <c:formatCode>mmm\ yy</c:formatCode>
                <c:ptCount val="12"/>
                <c:pt idx="0">
                  <c:v>42461</c:v>
                </c:pt>
                <c:pt idx="1">
                  <c:v>42491</c:v>
                </c:pt>
                <c:pt idx="2">
                  <c:v>42522</c:v>
                </c:pt>
                <c:pt idx="3">
                  <c:v>42552</c:v>
                </c:pt>
                <c:pt idx="4">
                  <c:v>42583</c:v>
                </c:pt>
                <c:pt idx="5">
                  <c:v>42614</c:v>
                </c:pt>
                <c:pt idx="6">
                  <c:v>42644</c:v>
                </c:pt>
                <c:pt idx="7">
                  <c:v>42675</c:v>
                </c:pt>
                <c:pt idx="8">
                  <c:v>42705</c:v>
                </c:pt>
                <c:pt idx="9">
                  <c:v>42736</c:v>
                </c:pt>
                <c:pt idx="10">
                  <c:v>42767</c:v>
                </c:pt>
                <c:pt idx="11">
                  <c:v>42795</c:v>
                </c:pt>
              </c:numCache>
            </c:numRef>
          </c:cat>
          <c:val>
            <c:numRef>
              <c:f>MVE!$O$26:$O$37</c:f>
              <c:numCache>
                <c:formatCode>0.0</c:formatCode>
                <c:ptCount val="12"/>
                <c:pt idx="0">
                  <c:v>311.30825772322783</c:v>
                </c:pt>
                <c:pt idx="1">
                  <c:v>299.73283169624204</c:v>
                </c:pt>
                <c:pt idx="2">
                  <c:v>315.39987615633493</c:v>
                </c:pt>
                <c:pt idx="3">
                  <c:v>323.30312637165167</c:v>
                </c:pt>
                <c:pt idx="4">
                  <c:v>326.32309237507792</c:v>
                </c:pt>
                <c:pt idx="5">
                  <c:v>326.83704904986342</c:v>
                </c:pt>
                <c:pt idx="6">
                  <c:v>333.86413560248565</c:v>
                </c:pt>
                <c:pt idx="7">
                  <c:v>323.52046829540302</c:v>
                </c:pt>
                <c:pt idx="8">
                  <c:v>329.5256694164824</c:v>
                </c:pt>
                <c:pt idx="9">
                  <c:v>341.1095096756988</c:v>
                </c:pt>
                <c:pt idx="10">
                  <c:v>343.2228643546361</c:v>
                </c:pt>
                <c:pt idx="11">
                  <c:v>341.82982825068319</c:v>
                </c:pt>
              </c:numCache>
            </c:numRef>
          </c:val>
          <c:smooth val="0"/>
          <c:extLst>
            <c:ext xmlns:c16="http://schemas.microsoft.com/office/drawing/2014/chart" uri="{C3380CC4-5D6E-409C-BE32-E72D297353CC}">
              <c16:uniqueId val="{00000002-EBA0-4309-98B6-86EE2CF07C6C}"/>
            </c:ext>
          </c:extLst>
        </c:ser>
        <c:dLbls>
          <c:showLegendKey val="0"/>
          <c:showVal val="0"/>
          <c:showCatName val="0"/>
          <c:showSerName val="0"/>
          <c:showPercent val="0"/>
          <c:showBubbleSize val="0"/>
        </c:dLbls>
        <c:marker val="1"/>
        <c:smooth val="0"/>
        <c:axId val="74879744"/>
        <c:axId val="74881664"/>
      </c:lineChart>
      <c:dateAx>
        <c:axId val="74879744"/>
        <c:scaling>
          <c:orientation val="minMax"/>
        </c:scaling>
        <c:delete val="0"/>
        <c:axPos val="b"/>
        <c:numFmt formatCode="mmm\ yy" sourceLinked="0"/>
        <c:majorTickMark val="none"/>
        <c:minorTickMark val="in"/>
        <c:tickLblPos val="low"/>
        <c:spPr>
          <a:ln w="3175">
            <a:solidFill>
              <a:srgbClr val="000000"/>
            </a:solidFill>
            <a:prstDash val="solid"/>
          </a:ln>
        </c:spPr>
        <c:txPr>
          <a:bodyPr rot="-600000" vert="horz"/>
          <a:lstStyle/>
          <a:p>
            <a:pPr>
              <a:defRPr sz="1000" b="1" i="0" u="none" strike="noStrike" baseline="0">
                <a:solidFill>
                  <a:srgbClr val="000000"/>
                </a:solidFill>
                <a:latin typeface="Calibri"/>
                <a:ea typeface="Calibri"/>
                <a:cs typeface="Calibri"/>
              </a:defRPr>
            </a:pPr>
            <a:endParaRPr lang="en-US"/>
          </a:p>
        </c:txPr>
        <c:crossAx val="74881664"/>
        <c:crosses val="autoZero"/>
        <c:auto val="1"/>
        <c:lblOffset val="100"/>
        <c:baseTimeUnit val="months"/>
        <c:majorUnit val="1"/>
        <c:majorTimeUnit val="months"/>
        <c:minorUnit val="1"/>
        <c:minorTimeUnit val="days"/>
      </c:dateAx>
      <c:valAx>
        <c:axId val="74881664"/>
        <c:scaling>
          <c:orientation val="minMax"/>
        </c:scaling>
        <c:delete val="0"/>
        <c:axPos val="l"/>
        <c:majorGridlines>
          <c:spPr>
            <a:ln w="3175">
              <a:solidFill>
                <a:srgbClr val="808080"/>
              </a:solidFill>
              <a:prstDash val="sysDash"/>
            </a:ln>
          </c:spPr>
        </c:majorGridlines>
        <c:title>
          <c:tx>
            <c:rich>
              <a:bodyPr rot="0" vert="horz"/>
              <a:lstStyle/>
              <a:p>
                <a:pPr algn="ctr">
                  <a:defRPr sz="1000" b="1" i="0" u="none" strike="noStrike" baseline="0">
                    <a:solidFill>
                      <a:srgbClr val="000000"/>
                    </a:solidFill>
                    <a:latin typeface="Calibri"/>
                    <a:ea typeface="Calibri"/>
                    <a:cs typeface="Calibri"/>
                  </a:defRPr>
                </a:pPr>
                <a:r>
                  <a:rPr lang="es-CL"/>
                  <a:t>MM USD</a:t>
                </a:r>
              </a:p>
            </c:rich>
          </c:tx>
          <c:layout>
            <c:manualLayout>
              <c:xMode val="edge"/>
              <c:yMode val="edge"/>
              <c:x val="7.9451223975489122E-4"/>
              <c:y val="6.5872965879265097E-2"/>
            </c:manualLayout>
          </c:layout>
          <c:overlay val="0"/>
          <c:spPr>
            <a:noFill/>
            <a:ln w="25400">
              <a:noFill/>
            </a:ln>
          </c:spPr>
        </c:title>
        <c:numFmt formatCode="_-* #,##0_-;\-* #,##0_-;_-* &quot;-&quot;??_-;_-@_-" sourceLinked="1"/>
        <c:majorTickMark val="out"/>
        <c:minorTickMark val="none"/>
        <c:tickLblPos val="low"/>
        <c:spPr>
          <a:ln w="3175">
            <a:solidFill>
              <a:srgbClr val="000000"/>
            </a:solidFill>
            <a:prstDash val="solid"/>
          </a:ln>
        </c:spPr>
        <c:txPr>
          <a:bodyPr rot="0" vert="horz"/>
          <a:lstStyle/>
          <a:p>
            <a:pPr>
              <a:defRPr sz="1000" b="0" i="0" u="none" strike="noStrike" baseline="0">
                <a:solidFill>
                  <a:srgbClr val="000000"/>
                </a:solidFill>
                <a:latin typeface="Calibri"/>
                <a:ea typeface="Calibri"/>
                <a:cs typeface="Calibri"/>
              </a:defRPr>
            </a:pPr>
            <a:endParaRPr lang="en-US"/>
          </a:p>
        </c:txPr>
        <c:crossAx val="74879744"/>
        <c:crosses val="autoZero"/>
        <c:crossBetween val="between"/>
      </c:valAx>
      <c:spPr>
        <a:noFill/>
        <a:ln w="25400">
          <a:noFill/>
        </a:ln>
      </c:spPr>
    </c:plotArea>
    <c:legend>
      <c:legendPos val="b"/>
      <c:layout>
        <c:manualLayout>
          <c:xMode val="edge"/>
          <c:yMode val="edge"/>
          <c:x val="0.12768064800335813"/>
          <c:y val="0.89527923039110857"/>
          <c:w val="0.73951731133209941"/>
          <c:h val="7.3859317585301842E-2"/>
        </c:manualLayout>
      </c:layout>
      <c:overlay val="0"/>
      <c:spPr>
        <a:noFill/>
        <a:ln w="25400">
          <a:noFill/>
        </a:ln>
      </c:spPr>
      <c:txPr>
        <a:bodyPr/>
        <a:lstStyle/>
        <a:p>
          <a:pPr>
            <a:defRPr sz="920" b="1"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9525">
      <a:noFill/>
    </a:ln>
  </c:spPr>
  <c:txPr>
    <a:bodyPr/>
    <a:lstStyle/>
    <a:p>
      <a:pPr>
        <a:defRPr sz="900" b="0" i="0" u="none" strike="noStrike" baseline="0">
          <a:solidFill>
            <a:srgbClr val="000000"/>
          </a:solidFill>
          <a:latin typeface="Calibri"/>
          <a:ea typeface="Calibri"/>
          <a:cs typeface="Calibri"/>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3" dt="2017-05-02T11:50:53.910" idx="30">
    <p:pos x="3370" y="1012"/>
    <p:text>capitalized?</p:text>
    <p:extLst>
      <p:ext uri="{C676402C-5697-4E1C-873F-D02D1690AC5C}">
        <p15:threadingInfo xmlns:p15="http://schemas.microsoft.com/office/powerpoint/2012/main" timeZoneBias="180"/>
      </p:ext>
    </p:extLst>
  </p:cm>
  <p:cm authorId="3" dt="2017-05-02T11:51:07.086" idx="31">
    <p:pos x="4656" y="1002"/>
    <p:text>capitalized?</p:text>
    <p:extLst>
      <p:ext uri="{C676402C-5697-4E1C-873F-D02D1690AC5C}">
        <p15:threadingInfo xmlns:p15="http://schemas.microsoft.com/office/powerpoint/2012/main" timeZoneBias="180"/>
      </p:ext>
    </p:extLst>
  </p:cm>
  <p:cm authorId="3" dt="2017-05-02T11:52:18.861" idx="32">
    <p:pos x="2848" y="1786"/>
    <p:text>Risk Appetite??</p:text>
    <p:extLst>
      <p:ext uri="{C676402C-5697-4E1C-873F-D02D1690AC5C}">
        <p15:threadingInfo xmlns:p15="http://schemas.microsoft.com/office/powerpoint/2012/main" timeZoneBias="180"/>
      </p:ext>
    </p:extLst>
  </p:cm>
  <p:cm authorId="3" dt="2017-05-02T11:52:37.590" idx="33">
    <p:pos x="3424" y="1786"/>
    <p:text>capitalized?</p:text>
    <p:extLst>
      <p:ext uri="{C676402C-5697-4E1C-873F-D02D1690AC5C}">
        <p15:threadingInfo xmlns:p15="http://schemas.microsoft.com/office/powerpoint/2012/main" timeZoneBias="180"/>
      </p:ext>
    </p:extLst>
  </p:cm>
  <p:cm authorId="3" dt="2017-05-02T11:53:14.500" idx="34">
    <p:pos x="4906" y="1936"/>
    <p:text>Risk Appetite??</p:text>
    <p:extLst>
      <p:ext uri="{C676402C-5697-4E1C-873F-D02D1690AC5C}">
        <p15:threadingInfo xmlns:p15="http://schemas.microsoft.com/office/powerpoint/2012/main" timeZoneBias="180"/>
      </p:ext>
    </p:extLst>
  </p:cm>
  <p:cm authorId="3" dt="2017-05-02T11:53:47.358" idx="36">
    <p:pos x="1036" y="2314"/>
    <p:text>Risk Appetite?</p:text>
    <p:extLst>
      <p:ext uri="{C676402C-5697-4E1C-873F-D02D1690AC5C}">
        <p15:threadingInfo xmlns:p15="http://schemas.microsoft.com/office/powerpoint/2012/main" timeZoneBias="180"/>
      </p:ext>
    </p:extLst>
  </p:cm>
  <p:cm authorId="3" dt="2017-05-02T11:53:57.743" idx="37">
    <p:pos x="1512" y="2316"/>
    <p:text>formatting?</p:text>
    <p:extLst>
      <p:ext uri="{C676402C-5697-4E1C-873F-D02D1690AC5C}">
        <p15:threadingInfo xmlns:p15="http://schemas.microsoft.com/office/powerpoint/2012/main" timeZoneBias="180"/>
      </p:ext>
    </p:extLst>
  </p:cm>
  <p:cm authorId="3" dt="2017-05-02T11:55:07.879" idx="38">
    <p:pos x="1018" y="2554"/>
    <p:text>Risk Appetite</p:text>
    <p:extLst>
      <p:ext uri="{C676402C-5697-4E1C-873F-D02D1690AC5C}">
        <p15:threadingInfo xmlns:p15="http://schemas.microsoft.com/office/powerpoint/2012/main" timeZoneBias="180"/>
      </p:ext>
    </p:extLst>
  </p:cm>
  <p:cm authorId="3" dt="2017-05-02T11:55:44.694" idx="39">
    <p:pos x="3922" y="3004"/>
    <p:text>Risk Appetite?</p:text>
    <p:extLst>
      <p:ext uri="{C676402C-5697-4E1C-873F-D02D1690AC5C}">
        <p15:threadingInfo xmlns:p15="http://schemas.microsoft.com/office/powerpoint/2012/main" timeZoneBias="180"/>
      </p:ext>
    </p:extLst>
  </p:cm>
  <p:cm authorId="3" dt="2017-05-02T14:54:15.307" idx="79">
    <p:pos x="4042" y="1948"/>
    <p:text>evaluate</p:text>
    <p:extLst>
      <p:ext uri="{C676402C-5697-4E1C-873F-D02D1690AC5C}">
        <p15:threadingInfo xmlns:p15="http://schemas.microsoft.com/office/powerpoint/2012/main" timeZoneBias="180"/>
      </p:ext>
    </p:extLst>
  </p:cm>
  <p:cm authorId="3" dt="2017-05-02T14:59:32.424" idx="80">
    <p:pos x="3197" y="2514"/>
    <p:text>we should talk</p:text>
    <p:extLst>
      <p:ext uri="{C676402C-5697-4E1C-873F-D02D1690AC5C}">
        <p15:threadingInfo xmlns:p15="http://schemas.microsoft.com/office/powerpoint/2012/main" timeZoneBias="180"/>
      </p:ext>
    </p:extLst>
  </p:cm>
  <p:cm authorId="3" dt="2017-05-02T15:00:48.208" idx="81">
    <p:pos x="5156" y="2996"/>
    <p:text>Several golbal lmits have been established around the NII and EVE sensitivities</p:text>
    <p:extLst>
      <p:ext uri="{C676402C-5697-4E1C-873F-D02D1690AC5C}">
        <p15:threadingInfo xmlns:p15="http://schemas.microsoft.com/office/powerpoint/2012/main" timeZoneBias="180"/>
      </p:ext>
    </p:extLst>
  </p:cm>
  <p:cm authorId="3" dt="2017-05-02T15:01:43.374" idx="82">
    <p:pos x="4474" y="3266"/>
    <p:text>Remove "working together"</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03T12:34:57.427" idx="4">
    <p:pos x="5653" y="2085"/>
    <p:text>(6% of 1Y NIM Budget). Budget= 2.088 MM USD = 1.409.720 MM CLP</p:text>
    <p:extLst mod="1">
      <p:ext uri="{C676402C-5697-4E1C-873F-D02D1690AC5C}">
        <p15:threadingInfo xmlns:p15="http://schemas.microsoft.com/office/powerpoint/2012/main" timeZoneBias="180"/>
      </p:ext>
    </p:extLst>
  </p:cm>
  <p:cm authorId="1" dt="2017-04-03T14:12:34.154" idx="6">
    <p:pos x="5646" y="2809"/>
    <p:text>6% (Tier 1 +Tier 2). (Tier1+Tier2) = RRPP =5.452 MM USD = 3.680.031 MM CLP. =&gt; 6% (Tier 1 +Tier 2) = 327 MM USD</p:text>
    <p:extLst mod="1">
      <p:ext uri="{C676402C-5697-4E1C-873F-D02D1690AC5C}">
        <p15:threadingInfo xmlns:p15="http://schemas.microsoft.com/office/powerpoint/2012/main" timeZoneBias="180"/>
      </p:ext>
    </p:extLst>
  </p:cm>
  <p:cm authorId="1" dt="2017-04-03T14:21:42.163" idx="7">
    <p:pos x="5646" y="2945"/>
    <p:text>6% of Own Resources =6% (Tier 1 +Tier 2)</p:text>
    <p:extLst mod="1">
      <p:ext uri="{C676402C-5697-4E1C-873F-D02D1690AC5C}">
        <p15:threadingInfo xmlns:p15="http://schemas.microsoft.com/office/powerpoint/2012/main" timeZoneBias="180">
          <p15:parentCm authorId="1" idx="6"/>
        </p15:threadingInfo>
      </p:ext>
    </p:extLst>
  </p:cm>
  <p:cm authorId="1" dt="2017-04-21T08:47:05.874" idx="9">
    <p:pos x="5608" y="3425"/>
    <p:text>(22% of 1Y NIM Budget). Budget= 2.088 MM USD = 1.409.720 MM CLP. =&gt;(22% of 1Y NIM Budget)=460MM USD</p:text>
    <p:extLst>
      <p:ext uri="{C676402C-5697-4E1C-873F-D02D1690AC5C}">
        <p15:threadingInfo xmlns:p15="http://schemas.microsoft.com/office/powerpoint/2012/main" timeZoneBias="180"/>
      </p:ext>
    </p:extLst>
  </p:cm>
  <p:cm authorId="2" dt="2017-04-24T23:52:17.532" idx="1">
    <p:pos x="5404" y="1221"/>
    <p:text>que contemplan los planes de acción en caso de exceso?</p:text>
  </p:cm>
  <p:cm authorId="3" dt="2017-05-02T13:45:20.455" idx="40">
    <p:pos x="5200" y="1942"/>
    <p:text/>
    <p:extLst>
      <p:ext uri="{C676402C-5697-4E1C-873F-D02D1690AC5C}">
        <p15:threadingInfo xmlns:p15="http://schemas.microsoft.com/office/powerpoint/2012/main" timeZoneBias="180"/>
      </p:ext>
    </p:extLst>
  </p:cm>
  <p:cm authorId="3" dt="2017-05-02T13:46:14.940" idx="41">
    <p:pos x="4180" y="2188"/>
    <p:text>Be consistant</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5-02T11:14:17.043" idx="1">
    <p:pos x="3054" y="1560"/>
    <p:text>Chilean Financial law</p:text>
    <p:extLst>
      <p:ext uri="{C676402C-5697-4E1C-873F-D02D1690AC5C}">
        <p15:threadingInfo xmlns:p15="http://schemas.microsoft.com/office/powerpoint/2012/main" timeZoneBias="180"/>
      </p:ext>
    </p:extLst>
  </p:cm>
  <p:cm authorId="3" dt="2017-05-02T11:17:35.035" idx="3">
    <p:pos x="1568" y="1094"/>
    <p:text>(readjustable is not a word)
adjusted with respect to inflation</p:text>
    <p:extLst>
      <p:ext uri="{C676402C-5697-4E1C-873F-D02D1690AC5C}">
        <p15:threadingInfo xmlns:p15="http://schemas.microsoft.com/office/powerpoint/2012/main" timeZoneBias="180"/>
      </p:ext>
    </p:extLst>
  </p:cm>
  <p:cm authorId="3" dt="2017-05-02T11:17:49.924" idx="5">
    <p:pos x="2790" y="978"/>
    <p:text>add comma (,)</p:text>
    <p:extLst>
      <p:ext uri="{C676402C-5697-4E1C-873F-D02D1690AC5C}">
        <p15:threadingInfo xmlns:p15="http://schemas.microsoft.com/office/powerpoint/2012/main" timeZoneBias="180"/>
      </p:ext>
    </p:extLst>
  </p:cm>
  <p:cm authorId="3" dt="2017-05-02T11:22:10.581" idx="6">
    <p:pos x="4660" y="2356"/>
    <p:text>adjustment</p:text>
    <p:extLst>
      <p:ext uri="{C676402C-5697-4E1C-873F-D02D1690AC5C}">
        <p15:threadingInfo xmlns:p15="http://schemas.microsoft.com/office/powerpoint/2012/main" timeZoneBias="180"/>
      </p:ext>
    </p:extLst>
  </p:cm>
  <p:cm authorId="3" dt="2017-05-02T11:22:37.649" idx="7">
    <p:pos x="2734" y="2578"/>
    <p:text>adjustable</p:text>
    <p:extLst>
      <p:ext uri="{C676402C-5697-4E1C-873F-D02D1690AC5C}">
        <p15:threadingInfo xmlns:p15="http://schemas.microsoft.com/office/powerpoint/2012/main" timeZoneBias="180"/>
      </p:ext>
    </p:extLst>
  </p:cm>
  <p:cm authorId="3" dt="2017-05-02T11:22:45.423" idx="8">
    <p:pos x="1786" y="2716"/>
    <p:text>long-term
capitalized?</p:text>
    <p:extLst>
      <p:ext uri="{C676402C-5697-4E1C-873F-D02D1690AC5C}">
        <p15:threadingInfo xmlns:p15="http://schemas.microsoft.com/office/powerpoint/2012/main" timeZoneBias="180"/>
      </p:ext>
    </p:extLst>
  </p:cm>
  <p:cm authorId="3" dt="2017-05-02T11:23:13.456" idx="9">
    <p:pos x="904" y="3466"/>
    <p:text>High-level</p:text>
    <p:extLst>
      <p:ext uri="{C676402C-5697-4E1C-873F-D02D1690AC5C}">
        <p15:threadingInfo xmlns:p15="http://schemas.microsoft.com/office/powerpoint/2012/main" timeZoneBias="180"/>
      </p:ext>
    </p:extLst>
  </p:cm>
  <p:cm authorId="3" dt="2017-05-02T11:23:40.844" idx="10">
    <p:pos x="1774" y="2218"/>
    <p:text>capitalized?</p:text>
    <p:extLst>
      <p:ext uri="{C676402C-5697-4E1C-873F-D02D1690AC5C}">
        <p15:threadingInfo xmlns:p15="http://schemas.microsoft.com/office/powerpoint/2012/main" timeZoneBias="180"/>
      </p:ext>
    </p:extLst>
  </p:cm>
  <p:cm authorId="3" dt="2017-05-02T13:57:59.407" idx="42">
    <p:pos x="2170" y="34"/>
    <p:text>Reported Related
(Title)</p:text>
    <p:extLst>
      <p:ext uri="{C676402C-5697-4E1C-873F-D02D1690AC5C}">
        <p15:threadingInfo xmlns:p15="http://schemas.microsoft.com/office/powerpoint/2012/main" timeZoneBias="180"/>
      </p:ext>
    </p:extLst>
  </p:cm>
  <p:cm authorId="3" dt="2017-05-02T13:58:45.542" idx="43">
    <p:pos x="856" y="412"/>
    <p:text>Regulatory Reporting to Local Supervisors
(Title)</p:text>
    <p:extLst>
      <p:ext uri="{C676402C-5697-4E1C-873F-D02D1690AC5C}">
        <p15:threadingInfo xmlns:p15="http://schemas.microsoft.com/office/powerpoint/2012/main" timeZoneBias="180"/>
      </p:ext>
    </p:extLst>
  </p:cm>
  <p:cm authorId="3" dt="2017-05-02T13:59:54.709" idx="44">
    <p:pos x="1015" y="970"/>
    <p:text>capitalized?</p:text>
    <p:extLst>
      <p:ext uri="{C676402C-5697-4E1C-873F-D02D1690AC5C}">
        <p15:threadingInfo xmlns:p15="http://schemas.microsoft.com/office/powerpoint/2012/main" timeZoneBias="180"/>
      </p:ext>
    </p:extLst>
  </p:cm>
  <p:cm authorId="3" dt="2017-05-02T14:02:17.973" idx="45">
    <p:pos x="5326" y="1042"/>
    <p:text>adjusted to reflect inflation</p:text>
    <p:extLst>
      <p:ext uri="{C676402C-5697-4E1C-873F-D02D1690AC5C}">
        <p15:threadingInfo xmlns:p15="http://schemas.microsoft.com/office/powerpoint/2012/main" timeZoneBias="180"/>
      </p:ext>
    </p:extLst>
  </p:cm>
  <p:cm authorId="3" dt="2017-05-02T14:05:14.837" idx="46">
    <p:pos x="1306" y="1432"/>
    <p:text>We need to talk about this one</p:text>
    <p:extLst>
      <p:ext uri="{C676402C-5697-4E1C-873F-D02D1690AC5C}">
        <p15:threadingInfo xmlns:p15="http://schemas.microsoft.com/office/powerpoint/2012/main" timeZoneBias="180"/>
      </p:ext>
    </p:extLst>
  </p:cm>
  <p:cm authorId="3" dt="2017-05-02T14:06:05.357" idx="47">
    <p:pos x="514" y="1054"/>
    <p:text>inconsistant verb structure with previous statements</p:text>
    <p:extLst>
      <p:ext uri="{C676402C-5697-4E1C-873F-D02D1690AC5C}">
        <p15:threadingInfo xmlns:p15="http://schemas.microsoft.com/office/powerpoint/2012/main" timeZoneBias="180"/>
      </p:ext>
    </p:extLst>
  </p:cm>
  <p:cm authorId="3" dt="2017-05-02T14:06:45.100" idx="48">
    <p:pos x="1228" y="1870"/>
    <p:text>called</p:text>
    <p:extLst>
      <p:ext uri="{C676402C-5697-4E1C-873F-D02D1690AC5C}">
        <p15:threadingInfo xmlns:p15="http://schemas.microsoft.com/office/powerpoint/2012/main" timeZoneBias="180"/>
      </p:ext>
    </p:extLst>
  </p:cm>
  <p:cm authorId="3" dt="2017-05-02T14:07:12.052" idx="49">
    <p:pos x="376" y="1894"/>
    <p:text>Correct but abnormal structure</p:text>
    <p:extLst>
      <p:ext uri="{C676402C-5697-4E1C-873F-D02D1690AC5C}">
        <p15:threadingInfo xmlns:p15="http://schemas.microsoft.com/office/powerpoint/2012/main" timeZoneBias="180"/>
      </p:ext>
    </p:extLst>
  </p:cm>
  <p:cm authorId="3" dt="2017-05-02T14:08:49.846" idx="50">
    <p:pos x="1954" y="2032"/>
    <p:text>Possibly correct becuase I am not familar with industry termanology. However, after reading the calculation of sensitivity of C40 is still unclear to me</p:text>
    <p:extLst>
      <p:ext uri="{C676402C-5697-4E1C-873F-D02D1690AC5C}">
        <p15:threadingInfo xmlns:p15="http://schemas.microsoft.com/office/powerpoint/2012/main" timeZoneBias="180"/>
      </p:ext>
    </p:extLst>
  </p:cm>
  <p:cm authorId="3" dt="2017-05-02T14:13:04.232" idx="51">
    <p:pos x="2530" y="2356"/>
    <p:text>adjustments</p:text>
    <p:extLst>
      <p:ext uri="{C676402C-5697-4E1C-873F-D02D1690AC5C}">
        <p15:threadingInfo xmlns:p15="http://schemas.microsoft.com/office/powerpoint/2012/main" timeZoneBias="180"/>
      </p:ext>
    </p:extLst>
  </p:cm>
  <p:cm authorId="3" dt="2017-05-02T14:14:40.841" idx="52">
    <p:pos x="3736" y="2374"/>
    <p:text/>
    <p:extLst>
      <p:ext uri="{C676402C-5697-4E1C-873F-D02D1690AC5C}">
        <p15:threadingInfo xmlns:p15="http://schemas.microsoft.com/office/powerpoint/2012/main" timeZoneBias="180"/>
      </p:ext>
    </p:extLst>
  </p:cm>
  <p:cm authorId="3" dt="2017-05-02T14:17:27.793" idx="53">
    <p:pos x="820" y="3046"/>
    <p:text>Regulatory Reporting to Group Supervisors via Group Structural Market Risk Function</p:text>
    <p:extLst>
      <p:ext uri="{C676402C-5697-4E1C-873F-D02D1690AC5C}">
        <p15:threadingInfo xmlns:p15="http://schemas.microsoft.com/office/powerpoint/2012/main" timeZoneBias="180"/>
      </p:ext>
    </p:extLst>
  </p:cm>
  <p:cm authorId="3" dt="2017-05-02T14:19:14.564" idx="54">
    <p:pos x="2362" y="3202"/>
    <p:text>Unclear
possibly:
Group Corporate's structural market risk function?</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5-02T11:26:31.296" idx="11">
    <p:pos x="1612" y="70"/>
    <p:text>Regulatory Reporting Related to IRRBB
(capitalized because it's a title)</p:text>
    <p:extLst>
      <p:ext uri="{C676402C-5697-4E1C-873F-D02D1690AC5C}">
        <p15:threadingInfo xmlns:p15="http://schemas.microsoft.com/office/powerpoint/2012/main" timeZoneBias="180"/>
      </p:ext>
    </p:extLst>
  </p:cm>
  <p:cm authorId="3" dt="2017-05-02T11:27:52.499" idx="12">
    <p:pos x="1180" y="352"/>
    <p:text>Specifically to Local Supervisors
(capitalized because it's a title)</p:text>
    <p:extLst>
      <p:ext uri="{C676402C-5697-4E1C-873F-D02D1690AC5C}">
        <p15:threadingInfo xmlns:p15="http://schemas.microsoft.com/office/powerpoint/2012/main" timeZoneBias="180"/>
      </p:ext>
    </p:extLst>
  </p:cm>
  <p:cm authorId="3" dt="2017-05-02T11:29:15.547" idx="13">
    <p:pos x="2086" y="652"/>
    <p:text>capitalized?</p:text>
    <p:extLst>
      <p:ext uri="{C676402C-5697-4E1C-873F-D02D1690AC5C}">
        <p15:threadingInfo xmlns:p15="http://schemas.microsoft.com/office/powerpoint/2012/main" timeZoneBias="180"/>
      </p:ext>
    </p:extLst>
  </p:cm>
  <p:cm authorId="3" dt="2017-05-02T11:29:27.993" idx="14">
    <p:pos x="2794" y="646"/>
    <p:text>capitalized?</p:text>
    <p:extLst>
      <p:ext uri="{C676402C-5697-4E1C-873F-D02D1690AC5C}">
        <p15:threadingInfo xmlns:p15="http://schemas.microsoft.com/office/powerpoint/2012/main" timeZoneBias="180"/>
      </p:ext>
    </p:extLst>
  </p:cm>
  <p:cm authorId="3" dt="2017-05-02T14:21:56.587" idx="55">
    <p:pos x="3844" y="652"/>
    <p:text>Cannot have more than 1 'and' in the same sentance.
Long/Short Term and Inflation Risk</p:text>
    <p:extLst>
      <p:ext uri="{C676402C-5697-4E1C-873F-D02D1690AC5C}">
        <p15:threadingInfo xmlns:p15="http://schemas.microsoft.com/office/powerpoint/2012/main" timeZoneBias="180"/>
      </p:ext>
    </p:extLst>
  </p:cm>
  <p:cm authorId="3" dt="2017-05-02T14:23:19.404" idx="56">
    <p:pos x="340" y="676"/>
    <p:text>Evaluation?</p:text>
    <p:extLst>
      <p:ext uri="{C676402C-5697-4E1C-873F-D02D1690AC5C}">
        <p15:threadingInfo xmlns:p15="http://schemas.microsoft.com/office/powerpoint/2012/main" timeZoneBias="180"/>
      </p:ext>
    </p:extLst>
  </p:cm>
  <p:cm authorId="3" dt="2017-05-02T14:24:28.213" idx="57">
    <p:pos x="4846" y="724"/>
    <p:text>Based on C40 information</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05-02T11:33:52.972" idx="16">
    <p:pos x="4438" y="340"/>
    <p:text>behavioral
(with 'u' = British spelling without 'u' = American spelling)</p:text>
    <p:extLst>
      <p:ext uri="{C676402C-5697-4E1C-873F-D02D1690AC5C}">
        <p15:threadingInfo xmlns:p15="http://schemas.microsoft.com/office/powerpoint/2012/main" timeZoneBias="180"/>
      </p:ext>
    </p:extLst>
  </p:cm>
  <p:cm authorId="3" dt="2017-05-02T11:34:19.504" idx="17">
    <p:pos x="1806" y="954"/>
    <p:text>modeled</p:text>
    <p:extLst>
      <p:ext uri="{C676402C-5697-4E1C-873F-D02D1690AC5C}">
        <p15:threadingInfo xmlns:p15="http://schemas.microsoft.com/office/powerpoint/2012/main" timeZoneBias="180"/>
      </p:ext>
    </p:extLst>
  </p:cm>
  <p:cm authorId="3" dt="2017-05-02T11:35:00.952" idx="18">
    <p:pos x="1320" y="1554"/>
    <p:text>Non-Maturity</p:text>
    <p:extLst>
      <p:ext uri="{C676402C-5697-4E1C-873F-D02D1690AC5C}">
        <p15:threadingInfo xmlns:p15="http://schemas.microsoft.com/office/powerpoint/2012/main" timeZoneBias="180"/>
      </p:ext>
    </p:extLst>
  </p:cm>
  <p:cm authorId="3" dt="2017-05-02T11:35:28.333" idx="19">
    <p:pos x="3178" y="1450"/>
    <p:text>a liability</p:text>
    <p:extLst>
      <p:ext uri="{C676402C-5697-4E1C-873F-D02D1690AC5C}">
        <p15:threadingInfo xmlns:p15="http://schemas.microsoft.com/office/powerpoint/2012/main" timeZoneBias="180"/>
      </p:ext>
    </p:extLst>
  </p:cm>
  <p:cm authorId="3" dt="2017-05-02T11:36:01.904" idx="20">
    <p:pos x="2134" y="2266"/>
    <p:text>measured</p:text>
    <p:extLst>
      <p:ext uri="{C676402C-5697-4E1C-873F-D02D1690AC5C}">
        <p15:threadingInfo xmlns:p15="http://schemas.microsoft.com/office/powerpoint/2012/main" timeZoneBias="180"/>
      </p:ext>
    </p:extLst>
  </p:cm>
  <p:cm authorId="3" dt="2017-05-02T11:36:25.298" idx="21">
    <p:pos x="4348" y="2446"/>
    <p:text>1-year</p:text>
    <p:extLst>
      <p:ext uri="{C676402C-5697-4E1C-873F-D02D1690AC5C}">
        <p15:threadingInfo xmlns:p15="http://schemas.microsoft.com/office/powerpoint/2012/main" timeZoneBias="180"/>
      </p:ext>
    </p:extLst>
  </p:cm>
  <p:cm authorId="3" dt="2017-05-02T11:37:12.749" idx="22">
    <p:pos x="2926" y="3502"/>
    <p:text>according to Liuidity</p:text>
    <p:extLst>
      <p:ext uri="{C676402C-5697-4E1C-873F-D02D1690AC5C}">
        <p15:threadingInfo xmlns:p15="http://schemas.microsoft.com/office/powerpoint/2012/main" timeZoneBias="180"/>
      </p:ext>
    </p:extLst>
  </p:cm>
  <p:cm authorId="3" dt="2017-05-02T14:26:25.809" idx="58">
    <p:pos x="3178" y="1078"/>
    <p:text>Run-on sentance 
inconistant verb structure
(consists vs following)</p:text>
    <p:extLst>
      <p:ext uri="{C676402C-5697-4E1C-873F-D02D1690AC5C}">
        <p15:threadingInfo xmlns:p15="http://schemas.microsoft.com/office/powerpoint/2012/main" timeZoneBias="180"/>
      </p:ext>
    </p:extLst>
  </p:cm>
  <p:cm authorId="3" dt="2017-05-02T14:28:12.513" idx="59">
    <p:pos x="4228" y="2422"/>
    <p:text/>
    <p:extLst>
      <p:ext uri="{C676402C-5697-4E1C-873F-D02D1690AC5C}">
        <p15:threadingInfo xmlns:p15="http://schemas.microsoft.com/office/powerpoint/2012/main" timeZoneBias="180"/>
      </p:ext>
    </p:extLst>
  </p:cm>
  <p:cm authorId="3" dt="2017-05-02T14:29:21.403" idx="60">
    <p:pos x="2008" y="3454"/>
    <p:text>are</p:text>
    <p:extLst>
      <p:ext uri="{C676402C-5697-4E1C-873F-D02D1690AC5C}">
        <p15:threadingInfo xmlns:p15="http://schemas.microsoft.com/office/powerpoint/2012/main" timeZoneBias="180"/>
      </p:ext>
    </p:extLst>
  </p:cm>
  <p:cm authorId="3" dt="2017-05-02T14:29:46.906" idx="61">
    <p:pos x="2614" y="3688"/>
    <p:text>correct but more formal options
Ex.
for example</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05-02T11:40:21.386" idx="23">
    <p:pos x="2458" y="574"/>
    <p:text>behavioral</p:text>
    <p:extLst>
      <p:ext uri="{C676402C-5697-4E1C-873F-D02D1690AC5C}">
        <p15:threadingInfo xmlns:p15="http://schemas.microsoft.com/office/powerpoint/2012/main" timeZoneBias="180"/>
      </p:ext>
    </p:extLst>
  </p:cm>
  <p:cm authorId="3" dt="2017-05-02T14:30:33.530" idx="62">
    <p:pos x="3880" y="34"/>
    <p:text>behavioral</p:text>
    <p:extLst>
      <p:ext uri="{C676402C-5697-4E1C-873F-D02D1690AC5C}">
        <p15:threadingInfo xmlns:p15="http://schemas.microsoft.com/office/powerpoint/2012/main" timeZoneBias="180"/>
      </p:ext>
    </p:extLst>
  </p:cm>
  <p:cm authorId="3" dt="2017-05-02T14:31:01.295" idx="63">
    <p:pos x="5266" y="1282"/>
    <p:text>remove comma</p:text>
    <p:extLst>
      <p:ext uri="{C676402C-5697-4E1C-873F-D02D1690AC5C}">
        <p15:threadingInfo xmlns:p15="http://schemas.microsoft.com/office/powerpoint/2012/main" timeZoneBias="180"/>
      </p:ext>
    </p:extLst>
  </p:cm>
  <p:cm authorId="3" dt="2017-05-02T14:32:02.480" idx="64">
    <p:pos x="2620" y="1402"/>
    <p:text>as such they determine</p:text>
    <p:extLst>
      <p:ext uri="{C676402C-5697-4E1C-873F-D02D1690AC5C}">
        <p15:threadingInfo xmlns:p15="http://schemas.microsoft.com/office/powerpoint/2012/main" timeZoneBias="180"/>
      </p:ext>
    </p:extLst>
  </p:cm>
  <p:cm authorId="3" dt="2017-05-02T14:33:00.946" idx="65">
    <p:pos x="3958" y="1360"/>
    <p:text>a balance</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7-05-02T11:42:20.747" idx="24">
    <p:pos x="3994" y="100"/>
    <p:text>capitalized because it's a title?</p:text>
    <p:extLst>
      <p:ext uri="{C676402C-5697-4E1C-873F-D02D1690AC5C}">
        <p15:threadingInfo xmlns:p15="http://schemas.microsoft.com/office/powerpoint/2012/main" timeZoneBias="180"/>
      </p:ext>
    </p:extLst>
  </p:cm>
  <p:cm authorId="3" dt="2017-05-02T11:43:12.082" idx="25">
    <p:pos x="3754" y="358"/>
    <p:text>VaR-based</p:text>
    <p:extLst>
      <p:ext uri="{C676402C-5697-4E1C-873F-D02D1690AC5C}">
        <p15:threadingInfo xmlns:p15="http://schemas.microsoft.com/office/powerpoint/2012/main" timeZoneBias="180"/>
      </p:ext>
    </p:extLst>
  </p:cm>
  <p:cm authorId="3" dt="2017-05-02T11:43:44.481" idx="26">
    <p:pos x="1240" y="2776"/>
    <p:text>behavioral</p:text>
    <p:extLst>
      <p:ext uri="{C676402C-5697-4E1C-873F-D02D1690AC5C}">
        <p15:threadingInfo xmlns:p15="http://schemas.microsoft.com/office/powerpoint/2012/main" timeZoneBias="180"/>
      </p:ext>
    </p:extLst>
  </p:cm>
  <p:cm authorId="3" dt="2017-05-02T11:43:47.729" idx="27">
    <p:pos x="2686" y="2776"/>
    <p:text>behavior</p:text>
    <p:extLst>
      <p:ext uri="{C676402C-5697-4E1C-873F-D02D1690AC5C}">
        <p15:threadingInfo xmlns:p15="http://schemas.microsoft.com/office/powerpoint/2012/main" timeZoneBias="180"/>
      </p:ext>
    </p:extLst>
  </p:cm>
  <p:cm authorId="3" dt="2017-05-02T11:44:08.546" idx="28">
    <p:pos x="1552" y="3256"/>
    <p:text>are</p:text>
    <p:extLst>
      <p:ext uri="{C676402C-5697-4E1C-873F-D02D1690AC5C}">
        <p15:threadingInfo xmlns:p15="http://schemas.microsoft.com/office/powerpoint/2012/main" timeZoneBias="180"/>
      </p:ext>
    </p:extLst>
  </p:cm>
  <p:cm authorId="3" dt="2017-05-02T14:34:18.581" idx="66">
    <p:pos x="1924" y="412"/>
    <p:text>Cannot have more than 1 'and'
NII / EVE</p:text>
    <p:extLst>
      <p:ext uri="{C676402C-5697-4E1C-873F-D02D1690AC5C}">
        <p15:threadingInfo xmlns:p15="http://schemas.microsoft.com/office/powerpoint/2012/main" timeZoneBias="180"/>
      </p:ext>
    </p:extLst>
  </p:cm>
  <p:cm authorId="3" dt="2017-05-02T14:35:06.485" idx="67">
    <p:pos x="1756" y="820"/>
    <p:text>Run-on sentance</p:text>
    <p:extLst>
      <p:ext uri="{C676402C-5697-4E1C-873F-D02D1690AC5C}">
        <p15:threadingInfo xmlns:p15="http://schemas.microsoft.com/office/powerpoint/2012/main" timeZoneBias="180"/>
      </p:ext>
    </p:extLst>
  </p:cm>
  <p:cm authorId="3" dt="2017-05-02T14:36:25.129" idx="68">
    <p:pos x="1996" y="1024"/>
    <p:text>Sensitivity
(title)</p:text>
    <p:extLst>
      <p:ext uri="{C676402C-5697-4E1C-873F-D02D1690AC5C}">
        <p15:threadingInfo xmlns:p15="http://schemas.microsoft.com/office/powerpoint/2012/main" timeZoneBias="180"/>
      </p:ext>
    </p:extLst>
  </p:cm>
  <p:cm authorId="3" dt="2017-05-02T14:36:59.949" idx="69">
    <p:pos x="3058" y="1228"/>
    <p:text>measurement used to</p:text>
    <p:extLst>
      <p:ext uri="{C676402C-5697-4E1C-873F-D02D1690AC5C}">
        <p15:threadingInfo xmlns:p15="http://schemas.microsoft.com/office/powerpoint/2012/main" timeZoneBias="180"/>
      </p:ext>
    </p:extLst>
  </p:cm>
  <p:cm authorId="3" dt="2017-05-02T14:37:54.891" idx="70">
    <p:pos x="2536" y="1204"/>
    <p:text>measurement</p:text>
    <p:extLst>
      <p:ext uri="{C676402C-5697-4E1C-873F-D02D1690AC5C}">
        <p15:threadingInfo xmlns:p15="http://schemas.microsoft.com/office/powerpoint/2012/main" timeZoneBias="180"/>
      </p:ext>
    </p:extLst>
  </p:cm>
  <p:cm authorId="3" dt="2017-05-02T14:38:47.727" idx="71">
    <p:pos x="3688" y="1198"/>
    <p:text>predict potential</p:text>
    <p:extLst>
      <p:ext uri="{C676402C-5697-4E1C-873F-D02D1690AC5C}">
        <p15:threadingInfo xmlns:p15="http://schemas.microsoft.com/office/powerpoint/2012/main" timeZoneBias="180"/>
      </p:ext>
    </p:extLst>
  </p:cm>
  <p:cm authorId="3" dt="2017-05-02T14:39:29.863" idx="72">
    <p:pos x="2602" y="1492"/>
    <p:text>NII sensitivity is calculated by simulating Net Interest Income using both current yield curve and  shocked yeild cure. The difference between the two Net Interest Incomes is the NII sensitivity</p:text>
    <p:extLst>
      <p:ext uri="{C676402C-5697-4E1C-873F-D02D1690AC5C}">
        <p15:threadingInfo xmlns:p15="http://schemas.microsoft.com/office/powerpoint/2012/main" timeZoneBias="180"/>
      </p:ext>
    </p:extLst>
  </p:cm>
  <p:cm authorId="3" dt="2017-05-02T14:42:58.008" idx="73">
    <p:pos x="2008" y="2224"/>
    <p:text>is defined as the change...</p:text>
    <p:extLst>
      <p:ext uri="{C676402C-5697-4E1C-873F-D02D1690AC5C}">
        <p15:threadingInfo xmlns:p15="http://schemas.microsoft.com/office/powerpoint/2012/main" timeZoneBias="180"/>
      </p:ext>
    </p:extLst>
  </p:cm>
  <p:cm authorId="3" dt="2017-05-02T14:45:03.076" idx="74">
    <p:pos x="706" y="2428"/>
    <p:text>Run-on sentances</p:text>
    <p:extLst>
      <p:ext uri="{C676402C-5697-4E1C-873F-D02D1690AC5C}">
        <p15:threadingInfo xmlns:p15="http://schemas.microsoft.com/office/powerpoint/2012/main" timeZoneBias="180"/>
      </p:ext>
    </p:extLst>
  </p:cm>
  <p:cm authorId="3" dt="2017-05-02T14:45:29.911" idx="75">
    <p:pos x="4246" y="2152"/>
    <p:text>for all interest rate sensitivity items</p:text>
    <p:extLst>
      <p:ext uri="{C676402C-5697-4E1C-873F-D02D1690AC5C}">
        <p15:threadingInfo xmlns:p15="http://schemas.microsoft.com/office/powerpoint/2012/main" timeZoneBias="180"/>
      </p:ext>
    </p:extLst>
  </p:cm>
  <p:cm authorId="3" dt="2017-05-02T14:46:20.565" idx="76">
    <p:pos x="4120" y="2452"/>
    <p:text>When a set of instantaneous shifts in the yield curve are applied</p:text>
    <p:extLst>
      <p:ext uri="{C676402C-5697-4E1C-873F-D02D1690AC5C}">
        <p15:threadingInfo xmlns:p15="http://schemas.microsoft.com/office/powerpoint/2012/main" timeZoneBias="180"/>
      </p:ext>
    </p:extLst>
  </p:cm>
  <p:cm authorId="3" dt="2017-05-02T14:47:20.292" idx="77">
    <p:pos x="2266" y="2410"/>
    <p:text>necessary?</p:text>
    <p:extLst>
      <p:ext uri="{C676402C-5697-4E1C-873F-D02D1690AC5C}">
        <p15:threadingInfo xmlns:p15="http://schemas.microsoft.com/office/powerpoint/2012/main" timeZoneBias="180"/>
      </p:ext>
    </p:extLst>
  </p:cm>
  <p:cm authorId="3" dt="2017-05-02T14:48:37.065" idx="78">
    <p:pos x="2980" y="3730"/>
    <p:text>remove to retain authoritarian voice</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7-05-02T11:47:19.697" idx="29">
    <p:pos x="1822" y="1000"/>
    <p:text>This phrase is correct, but it is more common to thank an audience for their time rather than their attention
"Thanks for your time"
"Thank you for your time"
"Your time has been greatly appreciated"</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6EE82A-41D1-4151-B625-D73086965E86}" type="datetimeFigureOut">
              <a:rPr lang="es-ES" smtClean="0"/>
              <a:t>02/05/2017</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FB01CC-32A8-4AF6-91AC-D5C2D20DF673}" type="slidenum">
              <a:rPr lang="es-ES" smtClean="0"/>
              <a:t>‹#›</a:t>
            </a:fld>
            <a:endParaRPr lang="es-ES"/>
          </a:p>
        </p:txBody>
      </p:sp>
    </p:spTree>
    <p:extLst>
      <p:ext uri="{BB962C8B-B14F-4D97-AF65-F5344CB8AC3E}">
        <p14:creationId xmlns:p14="http://schemas.microsoft.com/office/powerpoint/2010/main" val="117321043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0:50.75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74 0,'27'0'125,"-1"0"-125,1 0 47,-1 0-31,1 0-16,-1 0 31,27 0-31,0 0 16,53 0-1,26 0-15,0 0 16,-26 0-16,0 0 0,-27 0 0,-52 0 141,-1 0-126,27 0 1,26 0-16,-26 0 15,27-27-15,26 27 16,-53 0-16,-1 0 16,1 0-16,-53-26 15,27 26 79,-1 0-94,80 0 16,0 0-16,0 0 15,-53 0-15,-27 0 16,1 0-16,-1 0 94,80 0-79,0 0-15,26 0 16,0 0-16,1 0 16,-54 0-16,-53 0 15,27 0-15,0 0 94,-26 0-94,52 0 16,27 0-16,-53 0 15,-27 0-15,1 0 16,-27 26 62,53-26-62,0 0-16,0 0 15,-1 27-15,1-27 16,0 0 93,-53 26-109,27-26 16,-1 0 15,1 0 16,-27 27-47,26-27 47,1 0-16,-1 0 0,0 0-15,1 0 31,-1 0-16,1 0-15,-1 0 46,1 0-62,-1 0 31,1 0 79</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4:55.05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 0,'27'0'47,"26"0"-16,0 0-15,52 0-16,81 0 15,-54 0-15,0 0 16,-26 0-16,-27 0 16,-52 0-16,26 0 15,0 0 1,53 0 0,26 0-16,53 0 15,0 0-15,-52 0 0,-28 27 16,-25-27-16,-54 0 62,27 0-46,27 0-16,25 0 16,1 0-16,-26 0 15,-27 0-15,-27 0 78,0 0 32,1 0-110,-27-27 140</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43:12.46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45:01.091"/>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239 132 0,'0'27'140,"-53"-27"-140,53 26 16,-53-26-16,26 0 15,27 27 173,0-1-172,0 1 77,27-27-30,-27 26-48,26-26 1,-26 27 15,0-1-15,0 0 0,27 1-1,-27-1-15,0 1 16,0-1 15,0 1-15,0-1-1,0 1 1,0-1-16,26-26 0,-26 53 16,0-27-1,0 1-15,0 26 16,0 0-1,-26-27-15,26 1 32,0-1-17,0 1-15,0 26 16,0-1 0,0-25-16,0-1 15,0 27 1,0-26-1,0-1 1,0 1-16,0-1 16,0 1-1,0-1 1,0 27 0,0-27-1,0 1 1,0-1-1,0 1 1,0-1-16,0 1 16,0-1-16,0 1 15,0-1 1,0 1 15,0-1-15,-27 27-16,27-27 15,0 1 1,-26-1-16,-1-26 16,27 27-16,0 26 15,0-27 1,-26 1 0,26-1-1,0 0 16,0 1 1,-27-27-32,27 26 15,0 1 63,27-1-62,-27-52 140,0-1-156,-27 1 16,27-53-16,-26 26 16,-1 0-1,27-27-15,0 1 16,0 26-16,0 0 15,0 27-15,0-54 16,0 27-16,0 27 16,0-27-16,0 0 15,0 0 1,0-26-16,0 26 0,0 0 0,0 27 16,0-1-16,0-26 15,0 27-15,0-1 16,0-26-16,0 27 15,0-27-15,0-26 16,0 52-16,0-52 16,0-1-16,0 54 15,0-1 1,0-25-16,0-1 16,0 0-1,0 26 1,0 1-16,0-1 15,0 1 1,0-1-16,0 1 16,0-1-16,0 1 31,0 52 125,27 54-140,-1-27-16,1 26 15,-27 1-15,26-28 16,-26 28-16,0-27 16,0-27-16,0 27 15,0 0-15,0 0 16,0-27 0,0 27-16,0 0 15,0-26-15,0 26 16,0-27-16,0 27 15,0 0-15,0-27 16,0 27-16,0-26 16,0 26-16,0 0 15,0-27-15,0 27 16,0-27-16,0 54 16,0-27-16,0 0 15,0 0 1,0-1-1,0-25 1,0-1 0,0 1-16,0-1 31,0 1-31,0-1 16,0 1-1,0-1-15,0 1 31,0-1-31,0 0 16,0 1 0,0-1-1,0 1 32,0-1-31,0 1-1,0-1-15,0 1 16,0-1 0,0 1 77,0-1-77,-26-26 78,-1 0-16,27-26-78,-26-1 16,-1 1-1</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45:28.10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0,'26'0'16,"1"0"0,-1 0-1,1 26 1,-1-26-1,1 0 1,-1 0 15,1 0-15,-1 27 0,1-27 46,-27 26 47,0 1-77,-27-27-17,1 0 17,-27 0-17,26 0 1,1 26-16,-27-26 15,26 0 1,1 0 187</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47:18.08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0 345 0,'26'0'16,"1"0"-1,-1 0-15,1 0 32,26 0-17,-27 26-15,1-26 16,26 27-16,105 26 0,28 0 0,78 26 15,54 27-15,-1-53 16,-79 53-16,0-80 16,-132 1-16,-53-1 15,-26-26 32,25 0-31,1 0-16,53 0 15,-26 0-15,-27-26 16,26-1-16,-26 27 16,-27 0-16,27-26 15,-26-1 1,-1 1-16,1 26 0,25-27 16,-52 1-16,53-27 15,27 53-15,-54-53 16,27 0-16,0 27 15,0-27-15,-27 26 16,1 1 0,-1-1-1,1 27 32,-27-26-47,26 26 16,1 0 109,-1 0-125,1 0 15,-1 0-15,27 0 16,0 0 0,53 0-16,26 0 0,-26 0 15,79 0 1,-79 53-16,26-53 16,-79 26-16,-26-26 62,26 0-46,-1 0-16,54 0 15,0 0-15,-27 0 16,-26 0-16,0 0 16,-26 0-16,-1-26 15,1 26 16,-1-27-15,27 27 0,-26 0-16,25-26 15,1-1-15,-26 27 16,-1 0 0,-26-26 15,27 26-16,-27-27 1,26 27-16,1 0 16,-27-26-16,26 26 15,1 0 1,-1 0 46,0 0-62,1 0 32,-1 0-1,1 0-31,-1 0 16,1 0-1,-1 0 1,1 0-1,-1 0 17,1 0-17,-1 0 1,1 0 0,-1 0 46,0 0-46,1 0 15,-1 0 0,1 0-31,26 26 16,-27-26-1,27 27-15,0-27 16,26 0-16,27 0 16,79 26-16,1 1 31,-54-27-31,-26 26 16,-80-26-16,1 0 15,-1 0 48,1-26-32,-1-1 16,1 27-47,-27-26 15,26 26 1,0-27 0,-26 1-1,0 0 17,27 26-32,-27-27 31,26 27-31,1 0 140,-54 0-15,1 0-125,-1 0 16,1 0 0,-27 0-1,0 0-15,27 0 16,-27 0-16,26 0 16,-26 0-16,0 0 15,1 0 1,25 0-1,-26 0-15,-26 0 16,26 0-16,-53 0 16,27 0-16,26 0 15,-27 0-15,1 0 16,0 0-16,-1 0 16,1 0-16,0 0 15,52 0-15,-52 0 16,-1-26-16,27-1 15,-52 27-15,-28-26 16,27-1-16,27 1 16,-27 26-16,53-27 15,-26 1-15,0 26 16,52 0-16,-26 0 16,27 0-16,-1 0 15,1 0-15,-1 0 16,1 0-16,-53 0 15,26 0-15,-27 0 16,54 0-16,-54-27 16,-25 27-16,-1 0 31,53 0-31,-27 0 16,-25 0-16,78 0 15,1 0-15,-1-26 0,1 26 16,-1 0-1,1 0-15,-1 0 16,-26 0 0,27 26-16,-27 1 0,27-27 15,-1 26-15,1-26 16,-1 0-16,1 0 16,26 27-1,-27-27 1,27 26-1,-53-26-15,53 27 32,-26-27-32,0 26 15,26 1 32,0-1-31,-27-26-16,1 0 15,-1 0 1,27 27-16,-26-27 16,-1 0 15,1 26-15,-1-26-1,1 0-15,-1 0 16,-26 0-16,27 0 15,-53 0-15,-1 0 16,27 0 0,-26 0-16,0 0 0,26 0 15,26 0-15,1 0 16,-1 0 0,1 0-16,-1 0 15,1 0 1,-27 0-16,0 0 15,0 0-15,0 0 16,0 0-16,27 0 16,-1 0-16,1 0 15,0 0 1,-1 0-16,-26 26 16,27-26-16,-27 0 15,0 0-15,26 27 16,-26-27-16,1 0 15,-28 26 1,27-26 0,-26 53-16,52-53 15,-25 0 1,-1 27-16,26-27 16,1 0-16,-1 0 15,1 0 1,-1 0-1,1 0-15,-27 0 16,-26 0 0,-1 0-1,54 0-15,-1 0 16,1 0-16,26-27 47,-53 27-47,26-26 15,-25 26-15,25-27 16,1 27 62,26-26-62,-53 26 62,53-27-78,-53 27 16,26 0-16,-26 0 15,0 0-15,1 0 16,25 0-16,1 0 15,52 0 235</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48:53.46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31 0,'26'0'16,"27"0"15,-27 0-15,27 0-1,27 0-15,-1 0 16,53 0-16,-52 0 16,52 0-16,27 0 15,-27 0 1,-53 0-16,-26 0 16,-26 0-16,-1 0 62,1 0-46,-1 0 31,1 0-32,-1 0 1,1 0-16,-1 0 31,27 0 0,-53-26-15,106 26-16,-53 0 16,0 0-16,0 0 15,-27 0 110</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49:34.16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50:33.05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292 136 0,'26'0'31,"1"27"-15,-1-27-1,1 0-15,-1 0 16,54 0-16,-1 0 15,0 0-15,54 0 16,-28 26-16,28-26 16,25 0-16,-78 0 15,52 0-15,106 0 16,-26 0-16,132 0 16,-80 0-16,54 27 15,-133-27-15,-79 0 16,-53 0-16,-27 0 15,1 0-15,-1 0 16,27 0-16,53 0 16,0 0-16,53-27 15,26 27 1,0 0-16,80 0 16,-54 0-16,-25 0 15,-1 0-15,-132 0 16,-27 0-16,1 0 31,-1-26-15,53-1-16,27 1 15,27 26-15,-1 0 16,-26 0-16,-27 0 16,-53 0-16,1 0 15,-1 0 16,1 0-31,52 0 16,1 0-16,-1 0 16,27 0-16,-27 0 15,-26 0-15,0 0 16,-27 0-16,27 0 47,-26 0-47,52 0 15,27 0 1,53 0-16,-27 0 16,-26 0-16,-27 0 15,-26 0-15,-26 0 16,-1 0-16,1 0 16,-1 0-16,80 0 15,-27 0-15,54 0 16,25 0-16,-78 0 15,26 0-15,-27 0 16,-53 0-16,1 0 31,-1 0-31,1 0 16,52 0-16,27-27 16,0 27-16,53 0 15,26-26-15,0 26 16,-53-27-16,-26 27 15,-79 0-15,-1 0 47,80-26-31,53 26-16,79 0 16,-27 0-1,27 0-15,-158 0 16,-1 0-16,-26 0 62,-26 0-46,52 0 0,-53 0-16,54 0 15,-54 0-15,27 26 16,-26-26-16,-1 0 47,53 0-47,27 27 15,0-27-15,26 26 16,-26 1-16,-26-27 16,-27 26-16,26-26 15,-53 27-15,1-27 16,-1 0 15,1 0-31,26 0 16,53 0-16,26 0 15,27 0-15,26 0 16,-79 26-16,-1-26 16,-78 0-16,26 0 15,-27 0-15,1 0 16,-1 0-1,27 0-15,0 0 16,53 0-16,-27 0 16,27 0-16,0 0 15,-27 0-15,1 0 16,25 0-16,1 0 16,-53 0-16,0 0 15,-26 0-15,-1 0 16,27 0 46,0 0-62,79 0 16,53 0-16,-52 0 16,-1 0-16,53 0 15,-79 0-15,-53 0 16,-27 0 31,27 0-32,0 0-15,53 0 16,0 0-16,-53 0 16,26 0-16,27 0 15,0 0-15,-53 0 16,26 27-16,1-27 15,-28 0-15,54 26 16,0-26-16,-27 0 16,-26 0-16,27 0 15,-1 0-15,-52 0 16,52 0-16,0 0 16,-26 0-16,27 0 15,-54 0-15,1-26 16,25 26-1,-25-27-15,79 27 16,-27 0-16,-26 0 16,26 0-16,1 0 15,-27 0-15,0 0 16,26 0-16,-26 0 16,26 0-16,-52 0 15,-1 0-15,1 0 16,-1 0-1,27 0 1,26 0-16,-26 0 16,80 0-16,-80 0 15,52 0-15,-78 0 16,-1 0-16,1 0 16,26 0-1,26 0 1,-26 0-16,53 0 15,-53 0 1,-27 0-16,27 0 16,-26 0-16,-1 0 15,0 0 1,54 0-16,-27 0 16,-27 0-16,1 0 15,-1 0 32,1 0-16,26-26-15,-27 26-16,80 0 16,26 0-16,-26 0 15,0 0 1,-53 0-16,0 0 15,-27 0-15,1 0 63,25 0-63,1 0 16,-26 0 77,-1 0-93,1 0 63,-1 0 31,1 0-79,-1 0 1,1 0 46,-1 0-46,0 0 0,1 0-16,-1 0 31,1 0 63,-1 0 15,1 0-78,-27 26-31,0 27 16,26-53-16,1 53 15,-27 0-15,26 0 16,1-27 0,-27 27-16,26-26 15,-26-1-15,0 1 16,0 26 0,0-27-1,-26-26 126,-1 0-126,1 0 1,-1 0-16,1 0 16,-27 0-16,26 0 15,1 0-15,-1 0 16,1 0-16,-27 0 16,27 0-16,-27 0 15,26 0-15,27 26 16,-53-26-16,27 0 15,-27 27-15,0-27 16,27 0-16,-27 0 16,0 0-16,0 26 15,26-26 1,1 0-16,-27 0 0,0 0 16,-26 0-16,-1 0 15,-52 0-15,0 0 16,52 0-16,-78 0 15,52 0-15,26-26 16,1 26-16,53 0 16,-1 0-16,-26 0 15,0 0-15,0 0 16,-52 0-16,-28 0 16,1 0-16,-133 0 15,27 0-15,80 0 16,-28 0-16,80-27 15,27 27-15,53 0 16,-1 0 0,1 0-16,-80 0 15,0 0 1,-53 0-16,-26 0 0,-79-26 16,-54 26-1,53-26-15,-52 26 16,185-27-16,26 27 15,79 0-15,1 0 16,-1 0-16,1 0 31,-53 0-15,-1 0-16,27 0 16,-53 0-16,-26 0 15,53 0-15,-1 0 16,28 0-16,25 0 15,1 0 32,-1 0-31,-26 0-16,0 0 16,-26 0-16,26 0 15,0 0 1,0 0-1,0 0 1,27 0-16,-1 0 16,-26 0-16,27 0 0,-27 0 0,0 0 15,0 0-15,0 0 32,27 0-32,-27 27 15,-26-27-15,52 0 0,-26 0 16,-26 0-16,26 0 15,-53 0-15,27 0 16,26 0-16,-27 0 16,-25 0-16,78 0 15,-79-27-15,53 27 16,-52 0-16,52 0 16,-27 0-16,-26 0 15,27 0-15,-53 0 16,26 0-16,-26 0 15,26-26-15,-27 26 16,1 0 0,53 0-16,52 0 15,1 0 1,-1 0-16,1 0 16,-27 26-1,-26-26-15,26 0 16,-27 0-16,1 0 15,-53 0-15,105 27 16,-52-27-16,26 0 16,0 26-1,-26-26-15,-1 0 16,27 0-16,-52 0 16,25 26-16,27-26 15,0 0-15,0 0 16,27 0-16,-53 0 15,52 0-15,1 0 16,-80 0-16,0 0 16,-26 0-16,-1 0 15,1 0-15,26 0 16,53 0-16,-26 0 16,26 0-16,27 0 15,-27 0-15,-27 0 16,27 0-1,-52 0-15,-1 0 16,26 0-16,1 0 16,0 0-16,52 0 15,1 0-15,-27 0 16,0 0 0,26 0-16,-52 0 15,0 0-15,-27 0 16,53 0-16,0 0 15,27 0-15,-1 0 16,-26 0-16,27 0 16,-27 0-1,26 0-15,-52-26 16,0 26-16,26 0 16,-27 0-16,1 0 15,26 0-15,0 0 16,27 0-16,-27 0 15,-27 0-15,27-26 16,-26 26-16,0 0 16,-27 0-16,26 0 15,-25 0-15,25 0 16,27 0 0,0 0-16,-26 0 15,53 0-15,-27 0 16,26 0-16,-26 0 15,-26 0-15,-27-53 16,-26 53-16,-53 0 16,-27-27-16,80 27 15,-54 0-15,1 0 16,53 0-16,0-53 16,52 53-16,54 0 15,-1 0-15,-26 0 31,27 0-15,-106 0 0,-27 0-16,27-26 0,-80 26 15,80 0-15,-27 0 16,106 0-16,27 0 16,-1 0 15,-26 0-16,-53 0-15,-26 0 16,79 0 0,-79 0-16,26 0 15,53 0-15,27 0 16,-1 0 15,1 0-15,-54 0-16,27 0 15,27 0-15,0 0 16,-27 26-16,0-26 16,26 0 15,1 27-15,-1-27-16,1 0 15,-27 0 1,26 0-16,-25 0 15,25 0-15,-52 0 16,-1 26-16,1-26 16,26 0-16,0 0 15,27 0-15,-1 0 16,1 0-16,-1 0 16,1 0 30,-1 0-30,-26 0-16,1 0 0,25 27 16,1-27-1,-1 0-15,27 26 125,-26-26-109,-1 27-16,1-27 16,26 26-1,-27-26-15,1 0 16,-1 53-16,1-53 15,0 26 1,26 1-16,0-1 16,-27-26-16,1 27 15,-1-1-15,27 1 16,-26-27 0,26 26-16,-27 1 15,27-1 1,-26 1-1,26-1 17,-27 27-17,27-27 1,-26 1 0,26-1-16,0 1 78,0-1-47,26-26-15,-26 27-1,27-1 1,-1-26-16,1 0 15,-1 0-15,27 0 16,-26 0 0,-1 0-16,27 0 15,53 0 1,-27 0-16,53 0 16,27 27-16,-53-27 15,-27 0-15,1 0 16,-54 0-16,-26-27 15,27 27-15,-1 0 32,27 0-17,0 0-15,79 0 16,1 0-16,-54 0 16,0 0-16,-52 0 15,-1 0-15,-26-26 16,27 26 15,52 0-15,0 0-16,54 0 15,52 0-15,-26 0 16,-27 0-16,-26 0 16,-80 0-16,1 0 15,-1 0 16,54 0-15,78 0-16,27 0 16,54 0-1,-81 0-15,-52 0 16,-26 0-16,-54 0 47,0 0-32,80 0-15,53 26 16,26-26-16,80 0 16,-133 0-16,-52 0 15,-28 0-15,-25 0 63,26 0-63,79 0 15,133 0-15,-54 0 16,-25 0-16,-81 0 16,-78 0-16,26-26 62,26 26-46,-26 0-16,0 0 15,-27 0 1,1 0-16,-1 0 31,1 0-15,-1-27-16,54 27 16,52 0-16,0 0 15,53 0-15,27 0 16,-106 0-16,-53-26 15,-53-1 48,26 27-47,27 0-16,0 0 15,0 0 1,-26 0-16,-1 0 219,0 0-219,1 0 15,-1 0 16,1 0-15,-1 0 78,1 0-94,-27-26 172,26 26-172,1 0 15</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47:28.18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0 245 0,'26'0'0,"1"0"16,25 0-16,54-27 15,27 27-15,52 0 16,-53 0-16,53 0 16,-52 0-16,105 0 15,-80 0-15,81 0 16,-28 27-16,54-27 15,52 0-15,1 26 16,-27-26-16,26 0 16,-78 0-16,-81 0 31,-52 0-31,0 0 16,0 0-16,-53-26 15,26 26-15,27 0 16,26-53-16,53 26 15,133 27-15,-54-26 16,54 26-16,-53-26 16,-80-1-16,-106 27 15,-26-26-15,-26 26 16,-1 0 15,53 0-31,80 0 16,132 0-16,0-53 15,27 53-15,-133 0 16,-53 0-16,-105 0 0,-1 0 63,1 0-63,-1 0 15,27 0-15,-27 0 16,27 0 31,-26 0-47,26 26 15,0 1-15,0-1 16,-1-26-16,28 27 31,-1-1-31,-26-26 0,0 26 16,0 1-16,-27-27 31,1 0-15,-1 0-1,186 26-15,26 1 16,27 26-16,-27-27 16,26 1-16,-131-27 15,-80 0-15,-80 0 297,1 0-297,-27 26 16,-53-26-16,-53 27 15,-79-27-15,-53 0 16,-26 26-16,-80-26 16,0 53-16,0-53 15,0 26-15,53-26 16,27 0-16,52 0 15,0 0-15,1 0 16,-1 0-16,54 0 16,-54 0-16,-26 0 15,132 0-15,27 0 16,-27 0 0,80 0-16,-1 0 0,-25 27 15,25-27 1,1 26-16,-27-26 15,-26 0-15,-54 0 16,1-26-16,-53-1 16,79 27-16,54 0 15,52 0-15,26 0 16,1 0-16,-1 0 16,1 27-16,-27-27 15,26 26-15,1-26 16,-27 0 46,-26 0-46,26 0-16,26 0 16,1 0-1,-1 0-15,-26 0 16,27 0-16,-53 27 15,-1-27-15,27 26 16,0-26 0,53 27-16,-79-27 15,26 26-15,-53-26 16,27 0-16,0 0 16,26 0-16,0 0 15,26 0-15,1 0 0,-27 0 0,26 0 16,-52 0-16,53 0 109,26-26-78,-27-27 16,1 26-47,-1 27 0,1-53 16,-1 0-16,1 53 16,-1 0-16,-26-52 15,27 52-15,0-27 31,-54 27-15,1 0-16,-1 0 16,1-26-1,53 26-15,-27 0 16,26 0 62,-26 0-62,-26 0-16,52 0 15,-52 0-15,53 0 16,105 0 109,27 26-109,79-26-16,-26 0 0,158 27 15,1-27-15,79 52 16,0-52-16,-1 27 15,1-27-15,-106 0 16,27 0-16,-1 0 16,-105 0-16,-27-27 15,0-25-15,-79 25 16,79 27 0,-52-26-16,52-1 15,80 27-15,-1 0 16,54 0-16,-1 0 15,-105 0 1,-1 0-16,-25 0 16,-28-26-16,-105-1 0,0 27 15,-26 0-15,-1 0 16,80 0 0,0-26-16,106 26 15,26 0-15,-106 0 16,0-53-16,-52 53 15,-27 0-15,-1 0 63,-25 0-63,52-27 16,27 27-16,0-26 15,-27 26-15,133 0 16,26 0-16,-26 0 15,-80 0-15,-26 0 16,-80 0-16,1 0 63,26 0-63,-27 0 15,1 0-15</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49:41.21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6:04.96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53 0,'27'0'31,"26"0"0,-27 0-31,54 0 16,52-26-16,80 26 15,26-27-15,-27 27 16,27 0-16,-26 0 16,-27 0-16,1 0 15,-54 0-15,-26 0 16,-53 0-16,-27 0 16,1 0-16,-1 0 15,27 0 16,-27 0-31,27 0 16,27 0-16,-54 0 16,27 0-16,-27 0 15</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54:13.47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0 108 0,'26'0'15,"0"0"-15,1 0 32,-1 0-32,54 0 0,-27 0 15,26 0-15,0 0 16,1 0-16,52 0 16,0 0-16,54 0 15,-54 0-15,80 0 16,-54 0-16,-105 0 15,27 0-15,-54 0 16,27 0 47,26 0-63,-26 0 15,53 0-15,0 0 16,-53 0-16,26 0 15,1 0-15,-28 0 32,-25 0 15,26 0-47,26 0 15,-26 0-15,27 0 16,-1 0-16,-26 0 15,0 0-15,-27 0 16,1 0 0,-1 0 15,27-27-31,0 27 16,26 0-16,1 0 15,-27 0-15,0 0 16,-27 0 46,53 0-46,-52 0-16,52 0 16,-26 0-16,-26 0 15,-1 0-15,0 0 31,1 0-15,-1 0 0,1 0-16,-1 0 15,27-26-15,-26 26 16,79-26-16,-1 26 16,-25 0-16,52 0 15,-26 0-15,-53 0 16,-27 0 281,27 0-282,-53-27-15,27 27 32,-1 0-17,1 0 1,-1 0 15,0 0 16,1 27 47</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59:43.25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0 312 0,'27'0'16,"1"0"-1,27 0 1,0 0-16,1 0 16,-1 0-16,55 0 15,1 0 1,27 0-16,138 0 16,0 0-16,0 0 15,0 0-15,-193 0 16,83 0-16,-139 0 15,1 0-15,-1 0 16,1 0-16,27 0 16,56-27-16,27-1 15,83 28-15,27 0 16,-27-27-16,-28 27 16,-82 0-16,-56 0 15,-55-28 1,27 28-1,1 0 1,27-28-16,56 28 16,27 0-16,-28 0 15,-27 0-15,27 0 16,-54 0-16,-29 0 16,29 0-16,-1 0 78,28 0-78,27 0 0,0 0 15,-27 0-15,-28 0 16,-27 0-16,0 0 47,-1 0-32,29 0-15,-1 28 16,-28-28-16,29 28 16,-29-28-1,1 0 17,-1 0-32,139 27 15,-28-27-15,0 0 16,55 28-16,-55-28 15,-55 0-15,0 0 16,-28 27-16,1-27 16,-29 0-16,28 0 15,-27 0-15,27 0 16,28 0-16,0 0 16,27 0-1,1 0-15,-28 0 16,-1 0-16,1 0 15,28 0-15,-56 0 16,28 0-16,-28 0 16,-28 0-16,1 0 15,27 0-15,-27 0 16,55 0-16,-28 0 16,28 0-16,27 0 15,-27 0-15,0 0 16,0 0-16,27 28 15,-55-28-15,28 0 16,0 0 0,-55 0-16,54 0 0,-26 0 15,-1 0 1,28 0-16,-28 0 16,83 28-16,28-28 15,-1 0-15,1 27 16,-28-27-16,-28 0 15,-82 0-15,27 0 16,-27 0-16,55 0 47,-1 0-47,57 0 16,-84 0-16,83 0 15,-55 0-15,-1 0 16,-54 28-16,27-28 15,-27 0-15,-1 0 16,1 0 0,55 0-16,27 0 15,28 0-15,56 0 16,-112 0-16,29 0 16,-28 28-16,-56-28 15,1 0 1,0 0 15,-1 0-15,28 0-16,1 0 15,-29 0-15,84 0 16,-1 0-16,28 0 16,-55 0-16,0 0 15,0 0-15,-28-28 16,-28 28-16,1 0 15,0 0-15,27 0 32,0 0-32,28 0 15,55 0-15,0 0 16,55 0-16,56 0 16,-84 0-16,1 0 15,-83 0-15,-28 0 16,-27 0-16,-1 0 15,29 0-15,-56-28 16,82 28-16,29 0 16,27-27-16,0 27 15,83 0-15,27 0 16,-110 0-16,0 0 16,-27 0-16,-56 0 15,0-28-15,-27 28 16,-1 0-16,-27-28 15,28 28-15,27-27 16,28-1-16,27 28 16,1-27-16,82-1 15,-55 28-15,55-55 16,-82 55-16,-56 0 16,0 0-1,-27-28-15,-28 1 47,83 27-31,0 0-16,-1-28 0,56 28 0,28 0 15,-28-28-15,-27 28 16,-1 0-16,-55 0 16,0 0-16,-27-27 15,0 27 32,55 0-31,-1 0-16,56 0 15,0 0 1,0 0-16,56 0 16,-56 0-16,-28 0 15,1 0-15,-84 0 16,56 0-16,-28 0 15,-27 0 1,0 0 31,54 0-31,-26 0-1,-1 27-15,55-27 16,-27 0-16,-55 0 15,27 28-15,-28-28 16,1 0 0,0 0 46,-1 28-46,29-28-16,26 0 15,-26 0-15,26 27 16,29 1 0,-1-28-16,28 27 15,0 1-15,-55 0 16,0-28-16,-55 0 31,-56 27 235,-27-27-266,-28 0 15,-83 55-15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59:45.81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0 168 0,'56'0'0,"26"0"0,1-28 16,83 28 0,-28 0-16,-28-27 15,1 27-15,-56 0 16,28 0-16,0 0 16,55 0-16,0-28 15,83 28-15,55 0 16,55 0-16,-82 0 15,-56 0-15,-110 0 16,-1 0-16,-26 0 16,-29 0-1,1 0-15,55 0 16,27-27 0,56 27-16,27-28 15,0 28-15,-82 0 16,-56 0-16,-55-28 78,28 28-78,-1 0 16,1 0-16,27 0 15,-27 0 1,-1 0-16,28 0 15,-27 0 17,0 0-1,-1 0 63,1 0-79,-28 28 1,27-28-16,1 0 31,27 28-31,56-1 16,-1 1-16,56-1 15,-83 1-15,27-28 16,-82 0-16,-1 0 47,29 0-16,-29 0-31,1 28 16,27-28 15,-27 0-15,54 0-16,29 0 15,-28 0-15,-1 0 16,29 0-16,-28 0 16,-28 0-16,0-28 15,28 28-15,-55 0 16,-1 0 46,1 0-62,-1 0 16,1 0 0,0 0 30,-1-28-46,28 28 16,28 0 0,-27 0-16,-1 0 15,-28 0 1,29 0 78,26 0-79,-54 0-15,27 0 16,-27 0 46,-1 0-30,1 0-17,0 0 1,-1 0 15,1 0 0,-28 28 1,27 0-1,1-28 47,-28 27-47</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8:00:32.05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8:00:43.33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64 0,'27'-28'31,"29"28"-15,54-28-16,28 28 15,55 0-15,-55 0 16,83 0-16,28 0 16,-28 0-16,-28 0 15,0 0-15,-55 56 16,-55-56-16,0 0 16,-55 0-16,27 0 15,0 0-15,28 0 16,27 0-16,28 27 15,0-27-15,28 28 16,-83-28-16,0 0 16,-1 27-16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8:00:46.05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0 138 0,'27'0'16,"1"0"-1,-1 0-15,1-27 16,27-1 0,-27 28-16,82 0 15,-54 0-15,-1-28 16,55 1-16,1 27 16,-1 0-1,56 0-15,-56 0 16,-27 0-16,27 0 15,-54 0-15,-29 0 63,28 0-47,1 0-16,54 0 15,1 0-15,-29 0 16,-26 0-16,-29 0 15,1 0-15,-1 0 16,1 0-16,0 0 31,27 0-15,28 0-16,-28 0 16,0 0-16,56 27 15,-1-27-15,-27 28 16,82 0-16,-109-28 15,54 27-15,-27 1 16,27-1-16,-82-27 16,55 28-1,-56-28-15,1 0 16,27 0-16,-27 0 16,27 0-1,-27 0-15,82 0 16,-82 0-1,55 0-15,27 0 16,-55 28-16,28-28 16,0 0-16,-56 0 47,56 0-16,-28 0-16,56 0-15,-28 0 16,-28 27-16,-27-27 16,-1 0 46,1 0-62,27 0 16,0 0-1,0 0-15,1 0 16,26 28-16,-54-28 16,55 0-16,0 0 15,-56 0 1,1 0 0,0 0-1,27 0 1,0 27-16,28-27 15,27 0-15,-82 0 16,55 0-16,0 0 16,-56 0-1,1 0 32,-1 0-47,56 0 16,-55 0-16,55 0 15,27 0-15,-82 0 16,27 0-16,-28 0 109,1 0-93,27-27-16,56 27 16,-56 0-16,28-28 15,27 1-15,-82 27 16,-28-28-16,27 28 16,-54 0 202,-1 0-202,1 0-16,-29 0 16,-26-28-16,-1 28 0,0 0 0,0 0 15,28 0 1,27 0-16,-27 0 15,27 0-15,1 0 16,-1 0-16,-27 0 31,27-27-31,-27-1 16,0 28-16,-55-27 16,27 27-16,27-28 15,-26 0-15,54 28 16,0 0-1,1 0 17,-1 0-17,-27 0-15,0 0 16,27 0-16,-55 0 16,28 0-16,28 0 15,-56 0-15,83-27 78,-56-1-78</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8:01:49.04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3451 116 0,'-27'0'0,"-1"-28"16,-27 1-16,27 27 15,-54 0-15,-1 0 16,-28 0-16,-54 0 16,27-28-16,0 28 15,27 0-15,-55 0 16,56 0-16,-28 0 15,55 0 1,28 0-16,-28 0 16,0 0-16,28 0 15,-28 0 1,0 0-16,28 0 16,0 0-16,-28 0 0,56 0 15,-56 0-15,28 0 16,-1 0-16,29 0 15,-1 0-15,0 0 16,1 0-16,-1 0 16,-27 0 15,0 0-31,-56 0 16,1 0-16,-28-28 15,0 28-15,27 0 16,1 0-16,55 0 15,27 0-15,1 0 16,-1 0 62,0 0-78</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45:13.86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53 0,'26'0'140,"1"0"-124,-1 0-1,27-26-15,-53-1 16,26 27-16,1 0 16,-1 0-16,1 0 31,-1 0 0,27 0-31,27 0 0,25 0 16,-78 0-16,52 0 15,-52 0-15,-1 0 141,1 0-141,-1 0 188,1 0-173,-1 0 110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1:14.88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0,'26'0'93,"54"0"-93,26 0 16,-27 0-16,106 26 16,-26-26-16,26 27 15,-52-27-15,-28 26 16,-52-26-16,0 0 15,-26 0-15,-1 0 16,27 0-16,0 0 16,0 0-1,26 0 1,-26 0-16,27 0 16,-1 0-16,-26 0 15,0 0-15,26 0 16,-52 0 62,25 0-78,1 0 16,53 0-16,27 0 0,-28 0 0,-25 0 15,-27 0-15,-27 0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46:08.05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0 188 0,'27'0'78,"-1"-26"-78,1-1 16,-1 27-1,1 0 1,25-26-16,-25 0 15,26-1-15,-27 1 32,-26-1-1,27 27-15,-1 0-1,-26 27 126,0-1-126,0 1-15,27-1 16,-27 0-16,0 1 16,0-1 31,0 1-32,0-1 16,0 1-31,0-1 16,0 1 0,0-1-1,-27-26 32,1 0-31,-1 0 15,1 0-15,-1 0 31,1 0-32,-1 0-15,-25-26 16,-28-1-16,54 1 15,-1 26-15,27 26 172</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46:09.58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55 0,'27'0'31,"-1"0"32,0 0-48,27 0 1,0 0-16,-26 0 16,-1 0-1,-26-26 1,27 26 62,-1 0-62,-26-27 62,27 27 15,-27 27-14</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46:11.45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53 0,'26'0'266,"27"0"-251,-26 0-15,-1 0 47,1 0-47,-1 0 32,27 0-17,-27 0 16,1 0 1,-54 0 93,1 0-110,0 0 1,-1 0-16,27-26 47,-26 26-32,26-27 1,-27 27 0,1 0 31,-1 0 93,1 0-124</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15:15.53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68 0,'27'0'109,"-1"0"-109,1 0 16,52 0-16,27-27 15,26 27-15,0 0 16,1 0-16,-27 0 15,-54 0-15,-25 0 16,-1 0 47,1 0-63,52 0 15,1 0-15,-54 0 16,27 0-16,-27 0 15,1 0 1,26 0-16,0 0 31,-27 0-31,27-26 16,0 26-16,-27 0 0,27 0 16,-26 0-16,-1 0 15,1 0-15,-1 0 16,54 0-16,52 0 15,-26 0 1,26 0-16,-26 26 16,26-26-16,-53 0 15,-52 0 32,-27 27 375,0-1-234,26-26-173,-26 27 63,0-1-31,0 1-31,0-1-1,27-26 17,-27 27 30,0-1-46,0 1 234,-27-27-250,1 0 15,-1 0 17,27 26-32,-26-26 15,0 0 1,-1 0 0,1 0-1,-27 0 1,0 26-16,26-26 15,1 0-15,-1 0 16,-25 0 62,-1 0-62,0 0-16,-53 0 15,0 0-15,53 0 16,-26 0-16,-1 0 0,54 0 109,-1 0-109,1 0 63,0 0-16,-27 0-47,26-26 15,-26 26-15,-26 0 16,52-26 0,1 26-16,-1 0 62,-25 0-46,25 0-1,-26 0-15,0 0 16,27 0 0,26-27-1,-27 27 17,1 0-17,-1 0 1,-25 0-16,-1 0 15,0 0-15,26 0 16,1 0 78,-1 0-94,1 0 78,-27 0-62,0 0-1,27 0 1,26 27-1,-27-27 79,-52 26-94,26-26 16,26 0 312,-26 0-312,27 0-1,52 0 548</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17:28.16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0,'53'0'188,"-27"0"-172,27 0-16,0 0 15,0 0 16,-26 0-31,-1 0 0,0 0 16,1 0-16,52 0 16,-26 0-16,0 0 15,0 0-15,-26 0 16,25 0-16,1 0 16,-26 0-1,52 0-15,1 0 0,-1 0 16,27 0-16,0 0 15,-80 0-15,1 0 79,-1 0-79,27 0 15,26 0-15,-52 0 16,26 0-16,-27 0 78,1 0-78,78 0 16,-25 0-16,-54 0 15,1 0-15,-1 0 219</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18:24.67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0,'27'0'94,"-1"0"-94,1 0 16,-1 0-16,1 0 0,-1 0 15,1 0 32,25 0-31,1 0-16,0 0 15,0 0-15,27 0 16,-54 0-16,1 0 16,-1 0 46,0 0-31,1 0-15</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1:22.84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69 0,'27'0'78,"26"0"-62,0 0-16,79-27 16,27 27-16,-27 0 15,-26 0-15,0 0 16,0 0-16,-27-26 15,-26 26-15,0 0 16,-27 0 0,27 0-16,0 0 62,53 0-62,26 0 16,53 0-16,-26 0 15,26 26-15,-26-26 16,-80 0-16,-52 0 94,-1 0-63,1 0-31,26 0 16,-27 0-1,-52 27 345,-1-27-360,1 0 15,-1 0 1,1 26 0,-1-26-1,1 0-15,26 27 47,-26-27-16,-27 26-15,26-26 0,1 0-16,-1 27 15,-26-1 79,27-26-78,-1 0 124,-26 0-140,1 0 16,25 0-16,-26 0 15,0 0 1,0 0 0,27 0-16,-27 0 15,27 0 1,-27-26 0,0 26-1,0 0-15,26 0 16,-26 0-16,27 0 15,-27 0 17,27 0-17,-27 0-15,26 0 0,1 0 16,-27 0 0,26 0-16,1 0 15,-27 0-15,27 0 94,-1 0-94,-79 0 16,53-27-16,-53 27 15,27 0 1,26 0-16,0 0 15,0 0 48,-26 0-63,0 0 16,-1 0-16,27 0 15,27 0 1,-1 0-16</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1:30.69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0,'26'0'47,"1"0"46,-1 0 1,1 0-78,52 0-16,-26 0 15,0 0-15,26 0 16,27 0-16,-79 0 16,26 0-16,-1 0 15,28 0 1,-27 0-16,53 0 16,-1 0-16,28 0 15,-27 26-15,26-26 16,-26 0-16,-27 0 15,-52 0-15,-1 0 16,0 0 62,1 0-62,-1 0-1,1 0 17,-1 0 46,1 0-78,-1 0 109,1 0-93,-1 0 46,1 0-46,-1 0 0,0 27 15,1-27 31,-1 0 16,1 0-31,-27 26-15,26-26-32,-26 27 31,-26-27 297</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1:42.72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0 110 0,'27'0'62,"-1"0"17,1 0-64,79 26 1,-27-26-1,27 0-15,26 53 16,0-26-16,-26-1 16,0 1-16,-79-27 15,-1 0-15,27 0 16,-27 26 31,27-26-32,0 27-15,-26-27 0,26 0 16,-27 26-16,1-26 16,-1 0-1,27 0 17,-27 0-32,1 0 15,-1 0 32,1 0-31,26 0-1,52 0-15,-78 0 16,26 0-16,-53-26 172,-27 26-141,27-27 0,0 1-31,-26-1 32,26 1-32,0-27 140,0 26-124,0 1-1,0-1 1,26 27 78,-26-26-79,-26 26 110,-27 0-125,27-27 16,-27 27-16,0-26 16,0 26-16,26 0 15,-26 0-15,27 0 63,0 0-48,-27 0 1,-27 0 0,27 0-16,-26 0 15,0 0-15,26 0 16,0 0-16,26 0 78,1 0-62,-54 0-16,54 0 15,-27 0-15,27 26 16,-1-26 0,1 0 30,-1 27-30,-52-27-16,26 26 31,0 1-31,27-27 16,-1 0 93,27 26-93,-53-26 140,0 27-156,27-27 16,-27 0-1,26 0 17,27 26 155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2:01.39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0,'53'0'31,"-27"0"1,1 0-17,52 0 1,-52 0-16,52 0 15,-26 0 1,26 0-16,27 0 0,0 0 16,-27 0-16,1 0 15,-1 0-15,-52 0 16,-1 0-16,1 0 31,26 0 16,52 0-47,-52 0 16,27 0-16,-27 0 15,-27 0-15,0 0 16,1 0 78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2:13.48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318 160 0,'794'-80'203,"-768"80"-203,27 0 16,-27-26-16,1 26 16,26 0-1,0 0 1,26 0-16,53 0 15,1 0-15,-27 0 16,-1 0-16,-52 0 0,0 0 16,-26 0 62,26 0-63,-27 0-15,0 0 16,27 0-16,-26 0 78,-27 26 78,-27-26 32,1 0-188,-27 0 16,0 0-1,-53 0-15,0 0 16,1 0-16,-54 0 15,27 0-15,-54 0 16,81 0-16,-1-26 16,53 26-16,-27 0 15,27 0-15,1-26 0,-28 26 16,1 0 0,26 0-16,0 0 15,27-27-15,-1 27 16,1 0 31,-1 27 109,-26-1-140,27-26 30,-1 0-46,1 0 16,26 26-16,-27 1 16,1-27-1,-27 26 1,27-26 0,-1 0 77,-26 0-93,27 0 16,-27 27 0,26-27-16,54 0 109,-27 26-93,26-26-1,-26 27 1,27-27-16,-1 0 15,1 0 1,78 0-16,1 0 16,80 0-16,52 26 15,26-26-15,-52 27 16,-53-27-16,-80 0 16,-53 0-16,1 0 15,-1 0 32,27 0-31,27 0-16,-27 0 15,26 0-15,-26 0 16,-27 0 46,1 0-46,26 0 0,79 0-16,-26 0 15,26 0-15,53 0 0,-52 0 16,-54 0 0,-53 0-16,-26-27 62,27 27-31,-1 0-15</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4:26.92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79 0,'27'0'78,"26"0"-63,-27 0-15,0 0 16,1 0 0,-1 0-1,1 0 1,-1 0 15,1 0 0,-1 0-31,1 0 16,-1 0 0,53 27-16,1-1 15,-1-26-15,-52 27 0,-1-27 16,1 0-16,-1 0 47,1 0-32,-1 26-15,0-26 0,27 0 16,-26 0-16,-1 0 16,27 0-16,-26 0 15,-1 0 1,1 0-16,-1 0 15,0 0 1,1 0-16,-1 0 78,1 0-78,-1 0 78,1 0-62,-1 0 62,1 0-62,-27 27 15,26-27-31,1 0 47,-1 0 0,1 0-32,25 0 1,-25 0 0,-1 0-16,1 0 46,-1 0-30,1 0 0,-1 0 31,1 0-32,-1 0 48,1 0-48,-1 0 17,0 0-1,1 0 63,-1 0-94,1 0 15,-27-27 16,26 27 16,-26-26-47,27 26 16,-27-27 78,0 1-79,0-1 1,0 1 46,0-1-46,0 1 0,26 26-1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58:29.71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0 291 0,'26'0'16,"-26"-27"-16,27 1 15,26 0 1,-53-1-16,26 27 16,1-53-16,-1 27 15,-26-1 1,26 1 0,1-1-16,-1 27 15,-26-26 1,0 52 109,0 27-110,0-26 1,0-1-16,0 27 16,0-26-16,0 25 15,0-25-15,0-1 16,0 27-16,0-26 16,0-1-16,0 1 15,0-1-15,0 1 16,0-1-16,0 0 15,0 1-15,0-1 16,0 1 0,27-27 46,26-27-46,-27-26-16,-26 27 15,53-27-15,-26 0 16,25 0-16,-25 27 16,-1-27-1,-26 26 1,0 1 0,-26 26 46,-1 0-46,1 0-1,0 0 1,-1 0 0,1 26-1,-1 1 16,1-27 1,26 26-32,-27-26 15,27 27 95,53-27-63,27 0-32</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58:31.44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0,'27'0'32,"-27"27"-17,26-27 1,0 26 0,1-26-1,-27 27 1,26-27-16,1 26 15,-1 1-15,27-27 16,0 26-16,-26-26 31,-1 0 63,-26 27-16,0-1-47,-26 1-15,-1-27 0,1 26-16,-27 0 15,53 27-15,-27-53 16,1 27 0,26 26-16,-27-53 15,27 53 1,0-27 62,53-26 0,0 0-78,0 0 16,26 0-16,1 0 15,-27 0-15,0 0 16,-27 0-16,-79 0 94,27 0-94,-80 27 15,27-1-15,-27 27 16,0-27-16,53 27 16,79-106 93,1 53-109,-1-53 16,-26 27-16,0 0 15,0-27-15,27 53 16,-27-53-16,0 0 15,26 53-15,-26-27 16,0 1-16,0-1 63,-26 1-32,-27 26-16,26 0 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58:38.99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30 0 0,'-27'0'16,"27"27"0,0-1 77,27-26-77,-1 0 156,1 0-172,-1 0 16,1 0-1,-1 0-15,0 0 16,1 0-1,-1 0-15,-26-26 47,-26 26 94,-1 0-125,-25 0-16,52 26 15,-27-26-15,1 26 16,-1 1-1,1-27 1,-1 0 0,54 26 109,-27 1-110,26-27-15,1 0 47,-1 0-31,27 26-16,0-26 15,-27 0 17,1 0 15,-1 0-32,1 0 1,-1 0-1,1 0-15</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58:40.71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132 159 0,'26'0'157,"1"0"-157,-54 27 109,1-1-109,26 1 31,0-1-31,-27-26 16,27 26-16,-26-26 47,26 27-47,-27-27 31,1 0-15,26 26-1,-26-26-15,52 0 125,-26-26-109,0-1-16,0-25 15,0 25 1,0 1 0,0-1-16,0 1 31,0-1-31,0 1 16,26 26-16,-26-27 15,0 1-15,0-1 16,-26 27 78,0 0-79,26 27 1,26-1 46,-26 1-62,26-27 16,27 0-16,0 0 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6:58:42.10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0 159 0,'0'27'15,"0"-1"17,27-26-17,-27 27-15,0 25 16,26-52 0,1 0 15,-27 27 47,52-27 47,-25 0-125,-1 0 16,1 0-1,-1 0 1,1 0 15,-1 0-15,1 0-1,-54-27 142,1 1-142,-1 0-15,1 26 31,-1 0-31,1 0 16,-1 0 0,27-27 62,0 1-47,0-1-15,0 1-1,0-1 1,0 1-16,27 26 16,-27-27-16,0 1 15,-27 26 95,27-27-95</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0:10.36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0 133 0,'26'0'31,"0"-27"16,1 27-47,26 0 16,26-53-16,27 27 15,-27 26-15,54 0 16,25-27-16,-78 27 15,-27 0-15,-27 0 16,1 0 156,26 0-156,-27 0-16,27 0 15,0 27-15,26-1 16,-52-26-16,-1 27 15,1-27 48,-1 26-47,27 1-16,-27 25 15,1-52-15,-27 27 16,26-27-16,1 0 15,-1 0 1,1 26-16,26-26 16,0 27-16,-27-27 15,0 0-15,1 0 16,-1 0 0,1 0-1,-1-27 1,1 27-16,-1 0 31,-26-26-15,0-1 31,27 27-32,26-26 32,0 0-31,-1-1-1,-25 27 48,-1 0-48,1 0-15,-1 0 32,1 0 30,-1 0-46,-52 0 124,-27 27-124,-27-27 0,1 0-16,-80 26 15,27-26-15,-53 26 16,0-26-16,26 0 16,-26 0-16,-27 0 15,53 0-15,80 0 16,-1 0-16,54 0 15,0 0 1,-1 0 0,1 0-1,52 0 157,1 0-156</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2:23.93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94 0,'26'0'78,"1"0"-62,-1 0-1,27-27-15,0 27 16,106-26-16,0 26 16,158 0-16,27 0 15,-26 0-15,-54 0 16,-79 0-16,-158-27 15,-1 27-15,-26 27 313</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2:25.60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1985 106 0,'0'-26'32,"-27"26"-17,-26-27-15,0 1 16,0 26-16,-26 0 16,0 0-16,-1 0 15,1 0-15,-27 0 16,80 0-16,-54 0 15,27 0-15,27 26 16,-1-26 0,1 0-16,-1 0 15,1 0 1,-27 0-16,27 27 16,-1-27-16,-26 0 15,27 0 48,-27 0-48,-27 0-15,54 0 16,0 0-16,-1 0 16,1 0-16,-27 0 15,0 0-15,0 0 16,-27 0-1,54 0 1,-53 0-16,26 0 16,26-27 77,1 27-77,-1 0-16,-26 0 16,1 0-16,25 0 15,1 0-15,-1 0 16,27-26 218,0-1-171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5:12.92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6641 920 0,'-27'0'78,"1"0"-63,-1 0 1,-25 0 0,25 0-1,1 0 1,-1 0-16,1 0 16,-54 0-16,1 0 15,0 0-15,-27 0 16,26 0-16,27 0 15,-26 0-15,26 0 16,0 0 0,27 0-16,-27 0 15,-26 0 1,26 0-16,-53 0 16,0 0-16,79 0 15,-52 0-15,26 0 16,27 0-1,-54 0-15,1 0 16,0 0-16,-1 0 16,1 0-16,26 0 15,0 0-15,0 0 16,27 0-16,-27 0 16,26 0-16,-52 0 15,26 0-15,0 0 16,0 0-16,-26 0 15,26 0 1,26 0 0,1 0-1,-1 0-15,-25 0 16,-1 0-16,-27 26 16,54 1-16,-27-27 15,26 0-15,-25 0 16,-1 0-16,26 0 15,-26 0-15,0 26 16,0-26 0,27 0-16,-27 0 15,27 27-15,-1-27 16,1 26-16,-1-26 16,-26 0-16,0 0 15,0 0 1,-26 27-16,26-27 15,0 26-15,0-26 16,-26 27-16,26-1 16,27-26-16,-27 0 15,26 27-15,-52-27 16,26 0-16,26 26 16,1-26-16,0 0 15,-1 0-15,1 0 16,-1 0-16,1 0 15,-27 0-15,0 0 16,-27 0-16,1 0 16,0 0-16,-1 0 15,-25 0-15,25 0 16,1-26-16,26 26 16,0-27-16,26 1 15,1-1-15,0 27 16,-27-26-16,0-27 15,-53 0-15,0 0 16,0 0-16,27 0 16,-1 27-1,1-27-15,26 26 0,27 27 32,-1 0 14,-26 0-30,27 0 0,-1 0-16,-52 0 15,53 0-15,-1 0 16,-26 0-16,27 0 16,-1 0-16,1 0 15,-27 0-15,26 0 16,1 0-1,-27 0 1,27 0 0,-1 0-16,27 27 31,-26-27-15,-1 26 15,1-26-16,26 27 64,0-1-48,26-26 16,1 27-47,52-27 15,27 0-15,-27 0 16,27 26-16,0-26 16,0 0-16,-53 0 15,53 0-15,-1 0 16,1 0-16,-53 0 15,0 0-15,0 0 16,-27 0-16,80 0 16,0 0-16,-53-26 15,106-1-15,-106 1 16,53 26-16,-1 0 16,-52-27-1,-26 27-15,-1 0 16,27-26-16,-26-1 15,25 27-15,28-26 16,-27-27-16,53 53 16,26-27-16,-53-25 15,27 25-15,-27-26 16,-52 53-16,-1 0 31,1 0 0,-1 0-15,1 0 0,-1 0-16,54 27 15,-54-1 1,1-26 0,-27 27-1,0-1 32,-27 0-31,1-26-16,-1 27 15,-26-1 1,0 54-16,0-54 0,-26 27 31,79-26-31,-53-1 16,53 0-16,-53 27 15,0-53-15,27 27 16,-1-27-16,1 53 16,-1-27-1,1-26-15,52 0 125,80-53-125,0 27 16,-27 26-16,-52-53 16,79 26-16,-80 27 15,54-26-15,-27-27 16,-27 27-1,0 26-15,-26-27 32,0 1-17,0-1 1,-26 27 0,-27 0-16,27-53 15,-80 27-15,26 26 16,1-53-16,26 53 15,0 0-15,-26 0 16,26 0-16,-26 0 16,26 26-16,0-26 15,-53 27-15,0-1 16,-26-26-16,26 0 16,27 0-16,-54 0 15,80 0-15,-53 0 16,27 0-16,0 0 15,-27 0-15,27 0 16,-27 0-16,26 0 16,-26 0-16,54 0 15,25 0-15,27-26 63,-26-1-32,-27 1-15,0-27-1,26 53-15,1-26 16,-1-1 0,27 1-1,-26 26 1,0-27-16,-1 27 15,27-26-15,-53-1 16,27 27 0,-1 0-16,27-53 15,-53 53-15,27 0 47,-1 0-31,27 27 62,0-1-16,0 1-46,27-27 0,-1 0-1,27 0-15,-26 26 16,52-26-16,0 27 16,1-27-16,-1 26 15,27-26-15,0 0 16,0 27-16,-27-27 15,0 0-15,27 0 16,-53 0-16,79 0 16,-52 0-16,-1 0 15,1 0-15,25 0 16,1 0-16,27 0 16,-28 0-16,28 0 15,-80 0-15,0 0 16,-27 0-1,27 0 17,0 0-17,53 0-15,79 0 16,-53 0-16,0 0 16,54 0-16,-107 0 15,-53 0-15,1 0 31,26 0-15,0 0-16,79 0 16,-79 0-16,79 0 15,1 0-15,-28 0 16,1 0-16,-26-27 16,-54 27-16,27 0 15,-27 0 32,27 0-31,27 0-16,-80-26 15,26 26-15,1 0 16,-1 0 15,53 0-15,-26 0-1,53 0-15,27 0 16,-28 0-16,1 0 16,-53 0-16,26 0 15,-52 0 17,52 0-17,1 0-15,26 0 16,-1-27-16,1 27 15,-79 0-15,26 0 16,-27 0 0,-26-26-1,26 26-15,27 0 16,0-27-16,27 27 16,26 0-16,-80 0 15,27 0-15,-27 0 16,54 0 46,-27 0-46,52 0 0,-25 0-16,-1 0 15,-52 0-15,-1 0 16,1 0-16,-1 0 31,27 0-31,0 0 16,53 27-16,79-27 15,-79 0-15,-27 0 16,27 0-16,-53 0 16,0 0-16,-27 0 15,27 0-15,-26 0 16,26 0-16,26 0 15,80 0-15,-27 0 16,53 0-16,-53 0 16,1 0-16,-107 0 15,54-27-15,-54 27 16,1 0 15,-27-26-31,26 26 16,80 0-16,0 0 15,-27 0-15,0 0 16,-26 0 0,-26 0 46,26 0-46,-27 0-16,1 0 15,-1 0-15,27 0 16,0 0 0,-27 0-1,27 0-15,27 0 16,-1 0-16,-53 0 16,80 0-16,0 0 15,-53 0-15,0 0 16,53 0-16,-27 0 15,1 0-15,-1 26 16,-53-26-16,27 0 16,0 0-16,-26 0 15,-1 0-15,1 0 16,26 0-16,-1 0 16,28 0-16,-27 0 15,26 0 1,-52 0-16,52 0 15,-53 0-15,54 0 16,-27 0-16,0 0 16,26 0-16,-53 0 15,1 0-15,-1 0 32,1 0-32,26 0 15,53 0-15,26 0 16,53 27-16,-53-27 15,54 26-15,-54-26 16,-26 0-16,-80 0 16,54 27-16,-28-27 15,-25 0-15,79 0 16,0 26-16,-1-26 16,54 0-16,106 0 15,-1 0-15,1 0 16,-1 27-16,-25-27 15,-28 0-15,-78 0 16,-54 0-16,-26 0 16,0 0 15,-27 0-15,80 0-16,26 0 15,27-27-15,-27 27 16,-26 0-16,-26 0 15,-27 0-15,-27 0 94,0 0-78,27-26-16,-26 26 15,26 0-15,26 0 16,-26 0-16,53 0 16,-27 0-16,-26-27 15,0 27-15,26 0 16,1 0 0,-54 0-16,27 0 15,0-26-15,-26 26 16,-1 0-16,53-27 15,-52 27 1,52 0-16,-26 0 16,27 0-16,-28 0 15,-25 0-15,52 0 16,-26 0-16,-26 0 16,-1 0-16,1 0 15,-1 0 1,27 0-1,0 0-15,53 0 16,0 0-16,-1 0 16,-25 0-16,26 0 15,-1 0-15,-52 0 16,0 0-16,27 0 16,-54 0-16,80 0 15,-27 0-15,1 0 16,-1 0-16,53 0 15,-26 0-15,26 0 16,1 0-16,-1 0 16,-26 0-16,26-53 15,0 53-15,1 0 16,-1 0-16,27 0 16,-80 0-16,27 0 15,0 0 1,0 0-16,-27 0 15,53 0-15,-26 0 16,0 0-16,26-53 16,-52 53-16,-1 0 15,0 0-15,1 0 16,-54 0-16,27 0 16,0 0-1,0 0 1,26 0-16,-26 0 15,53 0-15,0 0 16,-27 0-16,27 0 16,26 0-16,-26 0 15,27 0-15,-54 0 16,-26 0-16,0 0 16,-27 0-1,1 0 32,52 0-47,-26 0 16,26 0-1,27 0-15,-79 0 0,26 0 16,-27 0 0,0 0 15,80 0 16,-26 0-47,-1 0 15,0 0-15,-26 0 16,-26 0-16,-1 0 16,1 0 187,26 0-188,-27 27 1,1-1-16,-1-26 31,0 0-31,1 0 16,-1 53-16,27-53 15,0 53-15,-106-53 235,53 53-235,-26-53 15,-27 27-15,0-1 16,27 1-16,-54-27 16,27 26-16,27-26 15,-54 26-15,1 1 16,0-27-16,-1 0 16,1 0-16,-27 0 15,27 0-15,-1 26 16,1-26-16,53 0 15,-27 0-15,0 0 16,26 0-16,-26 0 16,-26 0-16,26 0 15,0 0-15,-26 0 16,26 0 0,26 0 15,-26 0-16,1 0-15,-28 0 16,1 0-16,26 0 16,-27 0-1,1-26-15,53 26 16,-1 0 0,1 0-1,-27 0 1,-27 0-16,1 0 15,-27-27-15,-26 27 16,-27 0-16,80 0 16,-27 0-16,0 0 15,27 0-15,-54 0 16,54 0-16,-53 0 16,26 0-16,0 0 15,27 0-15,-1 0 16,1 0-16,0 0 15,26 0-15,-27 0 16,1 0-16,0 27 16,-80-27-16,27 0 15,-1 0-15,1 0 16,0 0-16,26 0 16,26 0-16,28 0 15,-28 0-15,-26 0 16,-26 0-16,0 0 15,-53 0-15,52 0 16,1 0-16,0 0 16,-1 0-1,-25 0-15,78-27 16,-26 27-16,1 0 16,25 0-16,1 0 15,-1 0-15,-25 0 16,-28 0-16,80 0 15,-26-26-15,0 26 16,-1 0-16,27 0 16,-52 0-16,25 0 15,1 0-15,-1 0 16,1-26-16,26 26 16,0 0-16,0 0 15,27 0-15,-54 0 16,54 0-16,-80 0 15,27 0-15,-53 0 16,26-27-16,26 27 16,-26-26-16,1 26 15,25 0-15,27 0 16,-26 0-16,0 0 16,26 0-1,0 0-15,-27 0 16,27 0-16,1 0 15,-1 0-15,0 0 16,0 0-16,0 0 16,26 0-16,-52 0 15,26 0 1,0 0-16,27 0 16,-54 0-16,54 0 15,-53 0-15,-1 0 16,54 0-16,-1 0 15,1 0 32,-1 0-47,-26 0 16,-52 0-16,25 0 16,-26 0-16,1-27 15,25 27-15,1 0 16,-1 0-16,1 0 15,26 0-15,-53 0 16,0-26-16,1 26 16,25 0-16,-26 0 15,-26 0-15,0 0 16,0 0 0,26 0-16,0-27 15,0 27-15,0 0 16,27 0-16,26 0 15,-26 0-15,52 0 16,-52 0-16,26 0 16,-27 0-16,1 0 15,-53 0-15,26 0 16,27 0-16,-27 0 16,26 0-16,-52 0 15,79-26-15,-53 26 16,0 0-16,-52 0 15,52 0-15,-26 0 16,-1 0-16,1 0 16,0 0-16,-106 0 15,52 0-15,28 0 16,-80 0-16,105 0 16,-52 0-16,0 0 15,53 0-15,-27 0 16,-26 0-16,79 0 15,0 0-15,27 0 16,-1 0 0,-26 0-16,0 0 15,54 0-15,-54 0 16,0 0-16,-26 0 16,-54 0-16,54 0 15,79 0-15,-53 0 16,53 0-16,27 26 15,0-26-15,-1 0 16,1 0-16,-1 0 16,-52 27-16,52-27 15,-52 26-15,0 1 16,-1-1-16,1-26 16,-27 27-16,53-27 15,27 26-15,-54-26 16,27 0-16,0 26 15,-52 1-15,-1-1 16,0-26-16,-26 0 16,52 27-16,1 26 15,-27 0-15,53-27 16,0 1-16,0 25 16,27-52-16,-1 27 15,-26-27 1,53 26-16,-26-26 15,26 27 17,26-27-1,27 0-31,-26 26 16,79-26-16,-1 0 15,1 0-15,-26 0 16,-1 0-16,0 0 15,1-26-15,-54 26 16,27-27-16,27 27 16,-28-26-16,54-1 15,-26 27-15,26 0 16,-54-26-16,1 26 16,0 0-16,-26 0 46,26 0-46,0 0 16,132 0-16,-26 0 16,-27 0-16,-26 0 15,-53-26 1,-27 26 31,53-27-32,27 1 1,-26-1-16,25 27 16,-25-26-16,-54 26 15,-26-27 173,27 1-157,52-1-15,-52 27-16,-1-26 15,-26-1-15,26 27 63,1 0 15,-1 0-62,1 0-1,-1 0 16,-26 27-15,-26-27 93,-27 0-109,0 0 16,-26 0-16,-27 26 16,0 1-16,-26-1 15,-54-26-15,-25 0 16,26 27-16,-54-27 16,28 0-16,26 53 15,-1-53-15,1 0 16,0 0-16,53 0 15,52 0-15,-26 0 16,27 0-16,53 0 16,-54 26-16,27-26 15,27 0-15,-27 0 16,-26 0-16,52 0 16,-52 27-16,26-27 15,0 0-15,0 0 16,-26 26-16,52-26 15,-52 0-15,26 0 47,0 0-31,-26 26 0,-27-26-16,53 27 15,-132-27-15,52 26 16,1-26-16,-53 27 15,79-1-15,0-26 16,27 0-16,52 0 16,-26 0-16,27 0 15,-27 0-15,0 0 16,-53 0-16,27 0 16,0 0-16,-27 0 15,79 0-15,27-26 16,53 26 109,53 0-110,26-27 1,54 1-16,25-27 16,-26 53-16,54-26 15,-107-1-15,0 27 16,-26 0-16,0 0 16,0-26-16,-53 26 15,-27 0-15,-26-27 16,-53 54 46,0-27-62,27 26 16,-80 1-16,26-1 16,-25 0-16,-28 1 15,-25 26-15,25-27 16,-52-26-16,0 27 15,0-27-15,79 0 16,53 0-16,0 0 16,-26 0-16,26 0 15,-27 0-15,-25 26 16,78-26 0,-52 0-16,52 0 0,1 0 31,-1 0 0,1 0-15,-27 0-1,26 0-15,-25 0 32,-28 0-32,1 0 15,-53 0-15,-54 0 16,54 0-16,53 0 15,52 0-15,27-26 94,0-1-78,0-26-1,0 27-15,0-1 16,27-25-16,-27 25 16,26-26-16,1 0 15,-27-26-15,0 26 32,0 27-32,0-1 15,26 1-15,-26-1 31,0-26-31,26 27 32,-26-1-32,0 1 31,27 26-15,-1 0 77,1 0-93,26 0 16,26 0-16,-26 0 16,53 0-16,-27 0 15,1 0-15,-27 26 16,52 1-16,-25-27 15,26 0-15,-27 0 16,-26 0 0,53 0-16,-27 0 15,27 0-15,-53 0 16,0 0-16,0 0 16,26 0-16,-52 0 15,25 0-15,1 0 16,0 0-16,27 0 15,25 0-15,1 0 16,-26 0-16,52 0 16,-53 0-16,1 0 15,-54 0-15,1 0 16,-1 0-16,1 0 16,25 0-16,1 0 15,0 0-15,0-27 16,0 1-16,53 26 15,-27 0-15,-52 0 16,-1 0-16,1 0 16,52-27-16,-26 27 15,53 0-15,-53-26 16,53 26-16,-27 0 16,-26 0-16,26 0 15,-52 0 1,-1 0-16,27 0 15,26-27-15,-26 27 16,80-26-16,-27 26 16,-1-26-16,-52 26 15,0 0-15,0 0 16,0 0-16,0 0 16,0 0-16,53 0 15,-27 0-15,27 0 16,26 0-16,53-27 15,-52 27-15,-27-26 16,-27 26-16,-53 0 16,1 0-1,-1 0 1,1 0-16,79 0 16,-54 0-16,81 0 15,-54 0-15,1 0 16,-54 0-1,0 0-15,1 0 16,26 0 0,-27 0-16,54 0 15,-27 0 1,-27 0-16,27 0 16,26 0-16,-52 0 15,-1 0-15,54 0 16,-1 0-16,0 0 15,1 0-15,26 0 16,-27 0-16,0 0 16,1 0-16,-27 0 15,-27 0 1,1 0 0,25 0-1,54 26-15,0-26 16,26 0-16,1 0 15,-27 0-15,-27 0 16,0 0-16,-26 0 16,-26 0-1,-1 0 1,1 0-16,78 0 16,1 0-16,27 0 15,-1 0-15,0 0 16,0 0-1,-26 0-15,-26-26 0,-54 26 16,27 0 0,0-27-16,-27 27 15,54 0-15,-1 0 16,0 0-16,27 0 16,0 0-16,0 0 15,-27 0-15,-26 0 16,-26 0-16,-27-26 15,26 26 17,54 0-17,-1 0-15,0 0 16,1 0-16,26 0 16,-27 0-16,27 0 15,-27 0-15,-52 0 16,-1 0-16,0 0 15,1 0 17,52 0-32,54 0 15,52 0-15,-26 0 16,26 0-16,-79 26 16,-53-26-16,-27 0 78,0 0-63,27 0-15,0 0 16,-26 0-16,-1 0 16,1 0-16,-27 27 15,26-27-15,1 0 16,-1 0-1,0 0-15,27 0 16,53 0-16,-53 0 16,0 26-16,-26-26 15,-1 0 17,0 0-32,1 0 15,26 0-15,0 27 16,0-27-1,0 0-15,-1 0 16,28 0-16,-1 0 16,-26 0-16,27 0 15,-1 26-15,-53-26 16,27 0 0,-26 0-16,-1 0 15,1 0-15,-1 0 16,27 0-1,0 0-15,53 0 16,0 0-16,-1 0 16,-25 0-16,-27 0 15,-27 0 32,1 0-31,52 0-16,0 0 15,-52 0-15,52 0 16,-52 0-16,-1 0 16,1 0-1,26 0 1,52 26 0,1-26-16,-26 0 15,52 0-15,-26 27 16,0-27-16,-1 0 15,-52 0 1,53 26-16,-53-26 16,0 0-16,-27 0 15,27 0-15,27 0 16,-54 0 0,54 0-16,-1 0 15,0 0-15,27 0 16,-27 0-16,27 0 15,-79 0-15,26 0 16,-27 0-16,27 0 16,0 0-16,26 0 15,-26 0 1,27 0-16,-1 0 16,-53 0-16,27 0 15,27 0-15,-27 0 16,-27 0-1,27-26-15,26 26 16,27 0-16,-26 0 16,25 0-16,1 0 15,-53 0-15,27 0 16,-1 0-16,-53 0 31,1 0-31,-1 0 0,1 0 16,52-27-1,27 27-15,-27 0 16,107 0-16,-54 0 16,0-26-16,-26 26 15,0 0-15,-53 0 16,0 0-16,-27 0 16,-26-26-16,27 26 15,52 0-15,53 0 16,1 0-16,25 0 15,28 0-15,-1-27 16,0 27-16,-79 0 16,0 0-16,-53 0 15,26 0-15,0 0 16,1 0-16,52 0 16,0 0-16,27 0 15,-27 0-15,-52 0 16,-1-26-16,0 26 15,27 0-15,-26 0 16,105 0-16,106 0 16,26 0-16,27 0 15,53 0 1,-26 0-16,-160 0 16,-78 0-16,-54 0 15,-53 0 32,54 0-31,-54 0-16,27 0 15,-26 0-15,-1 0 63,80 0-63,0 0 15,-106 26 79,0 1-78,-27-27-1,1 52-15,26 1 16,-27-53-16,1 53 16,-1-26-16,27-1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2:46.11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0 141 0,'26'0'47,"0"0"0,1 0-31,26 0-16,26 0 15,1 0-15,105 0 16,0 26-16,-26-26 16,-53 27-16,-27-27 15,-26 0-15,-27 0 16,1 0 31,-1 0-47,1 0 0,52 0 15,27 26-15,-53-26 16,26 0-16,-52 0 16,26 0-16,0 0 15,-27 27-15,0-27 16,27 0-16,-26 0 15,26 0-15,0 0 16,26 0-16,0 0 16,80 0-16,-53-27 15,79 27-15,-79 0 16,-27-26-16,-52 26 31,-1 0-31,1 0 47,-1 0-31,1-27-16,-1 27 15,-26-26 188,-26 26-156,-1 0-47,27-27 0,-26 27 0,-1 0 16,1-26 0,-27 26-1,0 0 1,-53 0-16,27-27 15,26 27-15,-26-26 16,26 26-16,26 0 16,-26 0-16,0 0 15,-26 0 1,52 0-16,-52 0 16,0 0-16,-1 0 15,1 0-15,26 0 0,27 0 16,-27 0-1,26 0 1,-26 0 31,27 0-31,-54 0-16,1 0 15,26 0-15,-53 0 16,27 0-16,26 0 15,0 0-15,-26 0 16,52 0-16,1 0 16,-27 0-16,0 0 62,-26 0-46,26 0-16,-27 0 15,54 0-15,-1 0 32,1 0-32,52 0 453,-26 26-453</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5:58.33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0 106 0,'53'0'15,"-53"-27"1,52 27-16,1-26 16,-26 26-16,26-27 15,-27 27-15,1 0 32,-1 0-32,1-26 15,52 26-15,0 0 16,-26 0-16,53 0 15,0 0-15,-27 0 16,-52 0-16,26 0 63,-27 0-48,1 0 1,-1 0 15,53 26-15,1-26-1,-27 27-15,53-1 16,-27 1-16,0-1 16,-52 1-1,-1-27-15,27 26 63,26-26-63,27 26 15,-26 1-15,-1-27 16,-26 0-16,-27 0 16,27 0 30,-26 0-46,52 0 16,27 0-16,-53 0 16,0 0-16,0 0 15,-27 0 1,1-27 0,26 1-1,-27 26 1,-26-26-16,27 26 15,25 0-15,-25 0 16,-1-27 0,27 1 31,-26 26-32,-1-27-15,27 27 0,0 0 16,-27 0-1,1 0-15,-1 0 16,1 0 62,-54 0 47,1 0-125,-1 0 16,-25 0-16,-1 0 15,0 0-15,-53 0 16,0 0-16,-26 0 16,-53 0-1,26 0-15,27 0 0,26 0 16,-27 0 0,54 0-16,0 0 15,52 0-15,-52 0 16,26 0-1,26 0-15,-25 0 16,25 0 0,-26 0-1,27 0 1,-1 0 0,1 0-16,-1 0 15,1 0 1,-1 27-16,-26-27 15,1 0 1,52 26-16,-53-26 16,0 0-16,0 0 15,-27 0-15,54 0 16,0 0-16,-27 0 16,26 0-1,1 0 1,-1 0 46,1 0-62,-1 0 47,1 0-47,-27 0 16,0 0-16,0 0 15,0 0-15,27 0 16,-1 0-16,1 0 16,-1 0 77,-26 0-77,1 0 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6:55.25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0,'27'0'63,"-1"0"-16,0 0-32,1 0 1,-1 0 31,1 0-47,26 0 16,0 0-1,-27 0-15,27 26 16,-27-26-16,27 0 15,-26 27-15,-1-27 16,1 0 0,-1 26-1,1-26-15,-1 0 16,1 0-16,26 0 16,-1 27-16,-25-1 15,26-26-15,-27 0 16,1 0-16,-1 0 15,1 0-15</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7:07.550"/>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2 0,'26'0'93,"1"0"-93,-1 0 16,0 0 0,1 0-16,52 0 15,54 0-15,52 0 16,26 0-16,1 0 16,-106 26-16,-53-26 15,-27 0-15,27 0 78,-26 0-78,-1 0 94,27 0-78,-26 0 718,25 0-734,28 0 16,26-26-16,-53 26 15,-27 0-15,0 0 94,1 0-63</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7:42.063"/>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0,'26'0'16,"1"0"-1,-1 0 1,1 0-1,-27 26-15,52-26 16,28 0-16,-1 0 16,27 0-16,53 0 15,0 0-15,-27 0 16,-53 0-16,-52 0 16,26 0 30,0 0-30,52 0-16,54 0 16,53 53-16,-133-53 15,27 0-15,-53 0 16,-27 0 46,27 0-46,27 0-16,78 27 16,-78-27-16,-1 0 15,-26 0-15,-26 0 16,-1 0 15,27 26-15,53-26-1,26 0-15,-26 27 16,-27-27-16,-26 0 16,-79 0 249</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08:46.822"/>
    </inkml:context>
    <inkml:brush xml:id="br0">
      <inkml:brushProperty name="width" value="0.2" units="cm"/>
      <inkml:brushProperty name="height" value="0.4" units="cm"/>
      <inkml:brushProperty name="color" value="#00FFFF"/>
      <inkml:brushProperty name="tip" value="rectangle"/>
      <inkml:brushProperty name="rasterOp" value="maskPen"/>
      <inkml:brushProperty name="fitToCurve" value="1"/>
    </inkml:brush>
  </inkml:definitions>
  <inkml:trace contextRef="#ctx0" brushRef="#br0">146 32 0,'27'0'46,"-1"0"-14,0 0-32,27 0 15,0 0 1,0 0 0,0 0-16,26 0 15,1 0-15,-27 0 16,26 0-1,27 0-15,0 0 16,-80 0 0,1 0 31,-1 0-16,27 0-31,-26 0 62,-1 0-46,27 0 0,-27 0-1,1 0 16,26 0-31,0 0 16,-27-26 0,1 26-1,-1 0-15,1 0 63,-1 0-63,0 0 15,1 0 1,-1 0 0,1 0 15,-1 0-15,1 26 15,-1-26-16,1 0-15,-1 0 16,1 27 0,-1-27-1,0 0 32,-26 26-31,27-26-1,-27 27 32,-27-27 125,27 26-156,-26 1-16,0-27 15,-1 0 32,1 0-15,-27 0-17,26 0 1,1 0 31,-27 0-32,26 0 1,1 0 0,0 0-1,-1 0 1,1-27-16,-1 27 15,1 0-15,-1 0 16,1 0-16,-27 0 16,26 0-16,1 0 15,-1 0 32,1 0-31,-27 0-16,0 0 15,0 0-15,0 0 16,0 0-16,1 0 16,-1 0-16,26 0 31,1 0-15,-1 0-16,1 0 15,-27 0-15,26 0 16,-26 0-1,27 0-15,-27 0 16,27 0-16,-1 0 16,1 0-1,-1 0 95,1 0-95,-1 0 110,1 0-62,-27 0-63,27 0 15,-1 0 17,-26 0-17,27 0-15,52 0 391,1 0-391</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0:01.750"/>
    </inkml:context>
    <inkml:brush xml:id="br0">
      <inkml:brushProperty name="width" value="0.2" units="cm"/>
      <inkml:brushProperty name="height" value="0.4" units="cm"/>
      <inkml:brushProperty name="color" value="#00FFFF"/>
      <inkml:brushProperty name="tip" value="rectangle"/>
      <inkml:brushProperty name="rasterOp" value="maskPen"/>
      <inkml:brushProperty name="fitToCurve" value="1"/>
    </inkml:brush>
  </inkml:definitions>
  <inkml:trace contextRef="#ctx0" brushRef="#br0">0 157 0,'27'0'16,"-1"0"31,1 0-47,-1 0 15,1 0 1,-1 0-16,54 0 15,-27 0-15,-1 0 16,1 0-16,0 0 16,-26 0-16,-1 0 15,1 0-15,-1 0 16,27 0 0,-27 0-16,1 0 15,-1 0-15,54 0 16,-1 0-16,1 0 15,-54 0-15,80 0 16,-27 0-16,53 0 16,1 0-16,-1 0 15,-26 0-15,-53 0 16,26 0-16,-26 0 16,0 0 46,26 0-46,1 0-16,26 0 15,26 0 1,0 0-16,-26 0 16,0 0-16,-27 0 15,1 0-15,-27-27 16,-1 27-16,-25 0 15,-1 0-15,1 0 16,-1 0-16,1 0 16,-1 0-1,1 0 63,26 0-78,-1 27 16,-25-27 0,52 26-16,1 1 15,-27-1-15,-27-26 16,27 0-16,-27 0 16,27 27-1,0-27-15,-26 26 0,-1-26 16,27 27-1,0-27 1,26 0-16,-26 0 16,53 26-16,0-26 15,-27 0-15,1 26 16,-1-26-16,-26 27 16,-27-27-16,1 0 15,-1 0 1,-26 26-16,53-26 15,27 0-15,-27 0 16,26 0-16,27 0 16,-53 0-16,79 0 15,-53 27-15,1-27 16,-27 0-16,0 0 16,-27 0-16,1 0 15,-1 0-15,27 0 16,0 0-16,0 0 15,0 0-15,0 0 16,26 0-16,0-27 16,-26 1-16,0 26 15,0-27-15,0 27 16,0 0 0,-27 0-16,-26-26 15,53 26 1,0-26-1,-26 26-15,-1-27 16,1 27 0,-1 0-1,0 0 1,1 0-16,26 0 16,26 0-16,27-26 15,-27 26-15,27-27 16,0 27-16,0 0 15,-53-26-15,26 26 16,1-27-16,-54 27 16,27 0-16,0 0 15,-27-26-15,27 26 16,0 0-16,0 0 16,-26 0-1,-1 0-15,53-27 16,-52 27-16,52 0 15,27 0 1,-53 0-16,79 0 0,-52 0 16,-1 0-16,-26 0 15,26 0 1,27 27-16,-53-27 16,53 26-16,0-26 15,0 27-15,-1-27 16,-25 0-16,-27 0 15,0 0-15,-53 26 16,53-26-16,-27 0 16,27 0-16,-27 0 15,1 0-15,26 0 16,0 0-16,26 0 16,-26 0-16,0 0 15,26 0-15,-26 0 16,-26 0-16,-27-26 15,53 26-15,-27 0 16,27 0-16,0 0 16,-27 0-16,80 0 15,-53 0-15,0 0 16,26 0-16,1 0 16,-27 0-16,26 0 15,0 0 1,1 0-16,-1 0 15,27 0-15,0 0 16,-27 0-16,53 0 16,-26 0-16,0 0 15,-27 0-15,27-27 16,0 27-16,26 0 16,-26 0-16,-53 0 15,27 0-15,25 0 16,-52 0-16,53-26 15,0 26-15,0 0 16,26 0-16,-79 0 16,79 0-16,-26 0 15,-26 0-15,25 0 16,-52 0-16,0 0 16,27 0-16,-54 0 15,27-27-15,-27 27 16,54 0-16,-27 0 15,-27 0-15,27 0 16,-26 0-16,25 0 16,-25 0-1,26 0-15,0 0 16,0 0-16,26 0 16,27 0-1,-27 0-15,27 0 16,0 0-16,0 0 15,-27 0-15,-26 0 16,0 0-16,-27 0 16,1 0 15,26 0 16,0 0-32,-27 0-15,27 0 16,-26 0 15,-1 0-15,0 0 0,1 0-1,-1 0 1,1 0-1,-1 0 1,1 0 0,-1 0-16,27 0 15,-26 0 17,25 0-17,-25 0-15,79 0 16,0 0-16,-53 0 15,-1 0-15,1 0 16,-79 0 109,-1 0-109,-25 0-1,25 0 1,-26 0-16,-53 27 16,27-27-16,0 0 15,-27 26-15,-79 1 16,-1-27-1,-78 53-15,26-53 16,-27 0-16,0 0 16,54 26-16,26-26 15,52 0-15,-52 0 16,53 0-16,-1 0 16,-52 0-16,53 0 15,-53 0-15,52 0 16,1 0-16,-106 0 15,106 0-15,-133 0 16,80 0-16,-27 0 16,27 0-16,-27 0 15,54 0-15,-1 0 16,0-53-16,53 53 16,-26-26-16,79 26 15,-53 0-15,0 0 16,27 0-16,0 0 15,-54-27-15,28 27 16,25 0-16,1 0 16,-53-26-16,-1-1 15,27 27-15,-26 0 16,0 0-16,26 0 16,53 0-16,0 0 15,0 0 1,27 0-16,-27 0 15,26 0 1,-52 0-16,26 0 16,-26 0-16,-27-26 15,0 26-15,-26-27 16,26 27-16,0 0 16,53 0-16,-53 0 15,53 0-15,1 0 16,-28 0-16,1-26 15,-1 26-15,28 0 16,-28 0-16,54 0 16,-54 0-16,27 0 15,0 0 1,27 0-16,-27 0 16,27 0-1,-27 0-15,26 0 16,1 0-16,-1 0 15,1 0-15,-27-27 16,0 27-16,-26 0 31,52 0-31,-52 0 16,-1 0-16,-25 0 16,52 0-16,-27 0 15,27 0-15,1 0 16,-1 0-16,26 0 15,1 0 1,-1 0-16,-26 0 16,0 0-16,27 0 15,-53 0-15,26 0 16,0 0-16,0 0 16,26 0-16,1 0 15,-1 0 1,-25 0-1,25 0-15,1 0 16,-27 0-16,0 0 16,0 0-16,-27 0 15,1 0-15,-53 0 16,52 0-16,-25 0 16,25 0-16,-26 0 15,53 0 1,1 0-16,25 0 15,1 0-15,-27 0 110,-27 0-95</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0:04.078"/>
    </inkml:context>
    <inkml:brush xml:id="br0">
      <inkml:brushProperty name="width" value="0.2" units="cm"/>
      <inkml:brushProperty name="height" value="0.4" units="cm"/>
      <inkml:brushProperty name="color" value="#00FFFF"/>
      <inkml:brushProperty name="tip" value="rectangle"/>
      <inkml:brushProperty name="rasterOp" value="maskPen"/>
      <inkml:brushProperty name="fitToCurve" value="1"/>
    </inkml:brush>
  </inkml:definitions>
  <inkml:trace contextRef="#ctx0" brushRef="#br0">3255 112 0,'-27'0'0,"-26"0"16,1 0-16,-1 0 15,0 26-15,-27-26 16,54 0-16,-53 0 16,26 0-16,0 0 15,0 0-15,-27 0 16,54 0-16,-27 0 15,0-26-15,0 26 16,0 0-16,0 0 16,27 0-16,-27-27 15,-26 27-15,52 0 16,-26 0 0,0 0-16,0 0 15,0 0-15,1-26 16,25 26-16,-26 0 15,0 0-15,27-27 16,-1 27-16,1 0 16,-1 0-16,1 0 15,-27 0 1,27 0-16,-1 0 16,-52 0-16,52 0 15,-52 0-15,-27 0 16,80 0-16,-54 0 15,54 0-15,-1 0 16,-26 0 15,27 0-31,-27 0 16,-26 0-16,26 0 16,0 0-16,-27 0 15,54-26-15,-27 26 16,27 0-1,-27 0 32,0 0-31,26 0-16,-26 0 16,27 0-16,0 0 15,-1 0 95,27 26-79,-26-26-16,-27 27-15,26-27 16,-26 26-16,27-26 16,-1 0-16,1 0 47,-1 0-32,27 27 1,0-1 171,27-26-30,-1 0-142,27 0 1,-26 0-1</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3:13.23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0 110 0,'27'0'62,"26"0"-62,-27 0 16,27 0-16,0-27 16,-26 27-16,-1 0 15,0 0 1,1 0-16,26 0 15,79 0-15,27 0 16,132 0 0,-79 0-16,-1 0 0,-105 0 15,-27 0-15,-52 0 157,-1 0-126,1-26 16,-27-1-32,26 27-15,1 0 16,-1 0 0,1 0 15,-1 0 16,1 0-16,-1 0-31,1 0 16,-1-26 15,0 26 0,1 0 47,-1 0-47,1 0 173,-1 0-173,1 0 16</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4:31.56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0 165 0,'26'0'16,"-26"-26"15,27 26-31,26 0 32,-1-26-17,-25-1-15,79 27 16,26 0-16,53 0 15,0-53-15,-52 53 16,52 0-16,0-26 16,0 26-16,-52 0 15,-1 0-15,0 0 16,-52 0-16,-27 0 16,-27 0-1,27 0-15,0 0 16,79 26-16,53-26 15,1 53-15,25 26 16,54-79-16,-80 27 16,-26-27-16,-1 26 15,-52-26-15,-79 0 16,-1 0-16,1 0 16,-1 27-1,27-27-15,79 0 16,1 0-16,-1 26 15,53-26 1,53 27-16,-26-1 16,-27-26-16,-53 0 15,-26 0-15,-53 0 16,-26 0-16,26 0 16,-27 0-1,0 0-15,1 0 16,26 0-16,26 0 15,1 0-15,-1 0 16,53 0-16,-26 0 16,-27 0-1,-26 0-15,-26 0 16,-1 0-16,27 0 16,-26-26-1,26 26 16,0-27-31,-27 1 16,53 26-16,27 0 16,26 0-16,54 0 15,-28 0-15,81 0 16,-54 0-16,-26 0 0,-54 0 16,1 0-16,-79 0 15,26 0 48,-1 0-48,1 0-15,27 0 16,-27 0-16,-106 0 234,-27 26-234,54 1 16</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4:38.27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0 362 0,'27'0'31,"-1"0"-15,27 0-16,26 0 16,-52 0-16,52-27 15,1 27-15,-54-26 16,53 26-16,1-27 16,-1 27-16,27 0 15,0 0-15,26 0 16,0 0-16,107 53 15,-54-26-15,-53-27 16,-26 0-16,0 0 16,-80 0-16,27 0 15,-26 0 1,52 0 0,-26 0-1,79 0-15,106 0 16,-105 0-16,52 0 15,0 0-15,-132-27 16,0 27-16,-27-26 16,27 26 15,27-27-31,25 1 16,54 26-16,26 0 0,1-27 15,-28 1-15,-25 26 16,-81 0-16,28-27 15,-54 27-15,1 0 47,52-26-31,1 26-16,105 0 16,-53-27-16,0 27 15,27-26-15,-106 0 16,0 26-16,-27 0 15,27-27 17,27 27-17,52 0-15,-26-26 16,-27 26-16,27 0 16,-53 0-16,-27 0 62,27 0-46,-26 0-16,79 0 15,-27 0-15,0 0 16,27 0-16,-26 0 16,-28 0-16,-25 0 15,-1 0-15,1 0 16,52 0 31,-26 0-32,26 0-15,27 0 16,-53 0-16,0 26 16,-26-26-16,-1 0 15,27 27 1,-27-27-16,1 0 15,-27 26 17,26 0-1,1-26-31,-1 0 62,27 27-46,-26-1 0,26 1-16,-27-1 15,27-26 1,-53 27-16,26-27 31,-26 26 0,53-26 1,-53 27-32,53-27 15,0 26-15,0-26 16,0 27 0,0-27-16,-27 0 15,-26 26-15,53-26 63,-26 0-48,79 0-15,-27 0 16,-26 0-16,0 0 16,0 0-16,-27 0 15,1 27-15,-1-27 16,1 0 15,25 0-31,1 0 16,0 0-16,0 0 0,0 0 15,26 0-15,-26 0 16,27 0-16,-1 0 16,-52 0-16,-1 0 15,1 0-15,-1 0 16,0 0-1,1 0-15,-1 0 16,27 0 0,-26 26-16,79-26 15,-27 0-15,-26 26 16,26 1-16,1-27 16,-27 0-16,-27 0 15,27 0-15,0 0 16,-27 0-1,54 0-15,-27 0 16,-27 0 0,27 0-16,0 0 15,53 0-15,0 26 16,26-26-16,-26 27 16,-1-27-16,-25 0 15,-1 0-15,-26 0 16,-26 0-1,-1 0 1,1 0 0,25 0-16,54 0 15,27 0-15,25 0 16,28 0-16,-1 0 16,-79 0-16,-1-27 15,-78 1-15,-1 26 47,-26-27-31,27 27-16,-1 0 15,1-26-15,52 26 16,-52 0-16,52 0 16,0 0-16,1-26 15,78 26-15,-78 0 16,52 0-1,-26 0-15,-53 0 16,-27-27-16,1 27 47,-1-26-31,1 26-16,26 0 15,-27 0-15,0 0 16,27 0-16,-26 0 15,-1-27 17,1 27-32,26 0 0,26 0 0,-52 0 15,-1 0 17,0 0-17,27 0-15,80 0 16,-1 0-16,53 0 15,0 53-15,-52-53 16,-80 0-16,-80 0 266,1 0-266,-1 0 15,1 0-15,-27 0 16,0 27-16,26-27 16,-52 0-16,26 26 15,0 0-15,0-26 16,0 27-16,0-1 15,-26-26-15,-27 0 16,-26 27-16,-53-27 16,26 0-16,-106 0 15,80 0-15,0 0 16,-27 0-16,27 0 16,26 26-16,80-26 15,-27 0-15,27 0 16,26 0-1,-26 27-15,-27-27 16,-27 26-16,28-26 31,-1 27-31,26-27 16,1 0-16,0 26 16,26-26-16,0 0 15,0 0-15,26 0 16,-26 0-16,-26 0 15,26 0-15,-26-26 16,-27-1-16,0 1 16,53-1-16,-79 27 15,-27-26-15,27-1 16,-53 1-16,26-1 16,53 1-16,53 26 15,27-26-15,-27 26 16,26-27-16,-52 1 15,26 26-15,27-27 16,-1 27-16,-26 0 16,0-26-16,-26 26 15,-27-27-15,-26 27 16,26-26-16,80-1 16,-80 27-16,26 0 15,54 0-15,-1-26 16,1 26-1,-1 0 17,1 0-32,-27 0 0,-26-27 15,26 27-15,-27-26 16,1 26-16,53 0 16,-1 0-16,1 0 15,-1 0 1,-26 0 15,27 0-31,-1 0 16,-26 0-1,1 0-15,-1 0 16,-27-27-16,54 27 16,-54 0-1,1 0-15,26-26 16,0 26-16,0 0 15,0 0 1,0 0 0,1 0-16,25 0 15,-26 0-15,27 0 16,-27 0-16,-27 0 16,54 0-1,0 0-15,-1 0 16,1 0-1,-1 0-15,1 0 16,-1 0-16,-26 0 16,27 0-16,-1 0 15,1 0-15,-1 0 32,-25 0 46,52 26-78,-27 1 15,-26-27-15,27 0 16,-27 26-16,0 1 16,26-27-16,-25 26 15,25-26-15,1 27 16,-27-27-16,26 0 15,-26 0-15,0 0 16,0 0-16,-26 26 16,0 1-1,-1-27-15,1 0 16,0 0-16,52 0 16,-52 0-16,52 0 15,-26 0 63,27 0-78,-1 0 16,1 0-16,0 0 16,105 26 93,-26-26-109,53 0 16,0 0-16,-54 0 15,54 0-15,-53 0 16,0 0-16,-26 0 15,-1-26-15,0 26 16,1-27 0,52 27-16,1-26 15,26-1-15,52 1 16,-52-1-16,-27 27 16,1-26-16,-27 26 15,-53-27-15,79 27 47,-26 0-31,79 0-16,-26 0 15,-26 0-15,-1 27 16,-53-27-16,27 0 16,-26 0-1,-1 0-15,1 0 31,-1 26-15,1-26-16,-27 27 78,0-1-47,26 1-15,1-27-16,-27 26 16,0 1-16,0-1 15,0 1 1,0-1 0,-27-26-1,1 0 1,-1 0-16,1 0 15,-1 0-15,1 0 16,-80 0-16,27 0 16,52 0-16,-52 0 15,-1 0-15,27 0 16,-26 0-16,0 0 16,-1 0-16,27 0 15,-26 0-15,26 0 16,80 0 93,52 0-93,-26 0-16,79 0 15,53 0-15,53 0 16,54 0-16,25 0 16,1 0-16,-54 0 15,-52 0-15,-80 0 16,-26 0-16,-27 0 16,1-26-16,-54-1 15,1 1 1,25 26-16,28 0 15,-1 0-15,-26 0 16,27 0-16,25 0 16,-25 0-16,-1 0 15,-26 0-15,-27 0 16,1 0 31,26 0-47,-27 0 15,80 0-15,53 0 16,26 26 0,-26 1-16,-80-27 0,-52 0 15,-1 0 32,1 0-16,-1 0-15,1 0 0,-1 0-1,-52 0 48,-27 0-48,26 0-15,-26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3:02.36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0,'26'0'47,"0"0"141,1 0-157,-1 0-15,27 0-1,27 0-15,52 0 16,27 0-16,-1 0 16,-52 0-16,-26 0 15,-54 0-15,1 0 16,25 0 62,-25 0-78,79 0 16,0 0-16,-80 0 15,53 0-15,-52 0 16,-1 0-1,1 0 1,-1 0-16,1 0 16,-1 0-1,1 0-15,26 0 16,26 0-16,-26 0 16,-27 0-1,1 0-15,26 0 16,0 0-16,0 0 15,-27 0-15,27 0 16,-27 0-16,27 0 16,0 0-16,-26 0 62,-1 0-62,1 0 63,52 0-48,0 0-15,1 0 16,26 0-16,-27 0 16,-53 0-1,1 0 48,-1 0-16,1 0-16,-1 0 0</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7:11.25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0,'53'0'0,"-27"0"16,1 0 109,-1 0 15</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7:13.04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821 0 0,'-27'0'109,"1"0"-109,-1 0 16,1 0 125,-1 26-141,-78 1 15,-81-27-15,54 0 16,0 0-16,26 0 16,79 0-16</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7:14.76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26 0,'26'0'109,"1"0"-93,26 0 0,-27 0-16,1 0 15,-1 0-15,1 0 16,26 0 46,-1 0-62,-25 0 16,-1 0 218,-26-26-218</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7:17.01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26 0,'0'-26'15,"27"26"32,-1 0-31,0 0-1,1 0 1,-1 0 0,1 0-16,-1 0 15,1 0 204</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7:18.59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0,'27'0'109,"-1"0"-62,1 0-31,26 0-1,-1 0 1,-25 0-16,-1 0 16,27 0-16</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7:20.18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116 0 0,'26'0'31,"0"0"47,1 0-47,-1 0 16,1 0-31,-27 27 15,0-1 0,0 1-15,0-1 0,0 1-1,-27-1-15,1 1 16,-1-1 0,-25 1-1,52-1 1,-27-26-1,1 0 17,-1 0-32,27 26 15,-26-26-15,-1 0 16,54 0 156,26 0-172,26-26 15,-26 0-15,-27-1 16,1 27 31</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7:21.15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27 0,'27'0'47,"-1"0"-32,0 0 48,1 0 62,-1 0-109,-26-27-16</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7:22.82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80 0 0,'0'27'78,"-27"-1"-62,1-26-16,-1 27 16,27-1-1,27-26 329,-27 53-328,26-26-1,-26-1 1,0 0-16,27 1 16,-27-1-1,26 1-15,-26-1 0,0 1 16,0-1-1</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9:21.62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 0,'26'0'15,"0"0"32,27 0-47,0 0 16,-26 0 0,-1 0-16,27 0 15,-26 0 1,52 0-16,-53 0 15,27 0-15,-26 0 16,-1 0-16,27 0 16,0 0-16,-26 0 15,25 27-15,1-27 16,-26 0-16,-1 0 16,1 0-16,-1 0 15,27 0-15,-26 0 16,25 0-16,-25 0 15,26 26-15,26-26 16,-26 0-16,27 0 16,-54 26-16,0-26 15,1 0 32,26 0-31,26 0-16,27 0 15,-27 0-15,1 0 16,-1 0-16,-26 0 16,-26 0-1,25 0-15,-25 0 16</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19:26.82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0 144 0,'26'-26'0,"1"26"16,-1-27-16,80 27 15,0-26-15,-27 26 16,80-27-16,-27 27 16,-26 0-16,-53 0 15,-27 0-15,1 0 16,-1 0-1,27 0-15,0-26 16,27 26-16,25 0 16,1 0-16,-53 0 15,53 0-15,-80 0 16,1 26 0,26-26-1,-27 0 1,27 0-1,27 0-15,-1 0 16,0 0-16,54 0 16,25 0-16,-78 0 15,-27 0-15,-27 0 63,1-26-48,25 26-15,1 0 16,-26 0-16,-1 0 16,27 0-16,0 0 15,-26 0-15,26 0 16,-27 0-16,0 0 16,27 0 46,-26 0-62,52 0 16,27 0-1,-53 0-15,26 0 16,-52 0-16,-1 0 16,1 0-1,26 0 32,0 0-31,-1 0-1,1 0-15,0 26 16,0-26 46,0 0-46,0 0-16,26 0 16,-52 0-16,-1 0 15,1 0 17,-1 0-17,54 0-15,-1 0 16,0 0-16,27 0 15,26 0-15,-26 0 16,-26 0-16,-54 0 16,1 0 46,-1 0-62,80 0 16,-27 0-16,1 0 15,-27 0 1,-27 0 31,27 0 15,0 0-46,26 0-16,1 0 16,-80-26-1,26 26-15,1 0 469,-1 0-453,0 0 15,1 26-15,-1-26 62,-26 27-78,27-27 15,-1 0 1,1 0 31,-1 0-32,-26 26 32,27-26-15,-1 0 46,1 0-78,-1 0 78,0 0-31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3:38.16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0,'26'0'0,"1"0"31,-1 0-31,1 0 47,52 0-31,-26 0-16,26 0 16,27 0-16,27 27 15,52-27-15,-53 26 16,-26-26-1,-80 26-15,-26 1 219,0-54-31</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6:23.98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0 271 0,'27'0'31,"-1"0"94,1 0-63,-1 0-30,0 0 46,1 0-78,-27 26 15,0 1 17,26-27-1,1 0-16,-27 26 1,26-26 0,1 0 31,-27 27-32,26-27 1,1 26 15,-1-26 16,-26 27 0,27-27-47,-27 26 15,0 1 17,26-1-1,1 0 0,-27 1-15,0-1 15,-27 1 47,1-27-15,-27 0-63,0-27 15,26 27 1,27-26-16,-26 26 16,-1 0-1,1-27-15,26 1 16,-27 26-1,27-26 1,-26 26 62,26-27-47,-26 27-31,-1 0 47,27-26 0,-26 26-16,26-53-31,0 26 16,0 1-16,0-27 16,0 26-1,0-26-15,26 53 16,-26-26 0,27 0-1,-27-1-15,0 1 31,26-1-31,-26 1 32,26 26 15,-26-27-47,27 27 15,-1 0 79,1 0-47,-1 27 31,1-27-62,-27 26-1,0 1 1,26-27-1,-26 26 64,27 1-48</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6:26.04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226 159 0,'26'0'31,"0"0"-16,27 26 48,27 1-63,26-1 16,26 1-16,-53-27 15,-79 26-15,27-26 156,-27 27-140,0-1 15,0 1-31,0-1 16,0 1 0,-27-27-1,27 26-15,-26 1 16,-1-27-1,1 26 1,-1-26-16,27 26 16,0 1-1,-26-27-15,-27 0 32,0 0-17,27 0 1,-27 0-16,0 26 15,26-26-15,1 0 16,-1 0-16,-52 0 16,26 0-1,-26 0-15,26 27 16,26-27 0,54 0 109,-1 0-125,27-27 15,-26 27-15,-1-53 16,1 27-1,-27 0 1,0-1 0,0 1-1,26-1-15,-26 1 16,27-1-16,-1 1 16,-26-1-16,26 27 0,-26-26 0,0-1 15,0 1 16,0-1-15,0 1 0,27 0 15,-1-27-31,1 53 16,-27-53-16,0 26 15</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7:49.95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32 0,'26'0'0,"1"0"62,-1 0-31,1 0 1,-1 0-1,1 0-16,-1 27 1,0-27-16,27 0 16,-26 0-1,-1 0 17,1 0-1,-1 0-16,1 0-15,-1 0 16,1 0-16,26 0 16,26 26-16,-53-26 15,1 0-15,-1 0 16,1 0 46,-1 0-62,27 0 16,53 0-16,0 27 16,0-27-16,-1 0 15,1 0-15,-26 0 16,-54 0-16,1 0 16,-1 0 30,0 0-30,27 0-16,27 0 16,-1 0-16,27 0 0,0 0 15,-27 0-15,-26 0 16,0 0-16,-27 0 16,1 0-1,-1 0 1,27 0-1,0 0-15,-26 0 16,79 0-16,-27 0 16,53 0-16,0 0 15,-79-27-15,53 27 16,-26 0 0,-27 0-16,26 0 15,-26 0-15,-27 0 16,27 0-16,0 0 15,26 0-15,54 0 16,-27 0-16,-1 0 16,1 0-16,-53 0 15,-26 0-15,-1 0 16,1 0 15,25 0-31,28 0 16,26 0-16,0 0 15,-54 0-15,1 0 16,-26 0-16,-1 0 16,1 0-1,-1 0-15,1-26 16,26 26 0,26 0-16,27 0 15,0 0-15,-53 0 16,79 0-16,-26 0 15,-1 0 1,-25 0-16,-27 0 16,-27 0-16,1 0 15,-1 0 1,80 0 0,0 0-16,-27 0 15,1 0-15,-1 0 16,-53 0-16,1 0 15,26 0 17,0-27-17,26 27-15,27 0 16,-27 0-16,54 0 16,-28 0-16,-25 0 15,26 0-15,-80 0 16,1 0-1,-1-26 48,80 26-63,-27 0 16,1 0-16,-54 0 15,27 0-15,-27 0 63,27 0-63,27 0 15,26 0-15,-1 0 16,1 0-16,-79 0 16</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9:55.03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28 0,'26'0'32,"1"0"30,-1 0-46,-26-26-16,27 26 15,-1 0 1,1 0-16,-1 0 47,0 0-32,1 0 1,-1 0 15,1 0-15,-1 0 46,1 0-15,-27 26-15,26-26-17,-26 26 1,0 1 15,0-1-31,0 1 31,0-1-15,0 1 0,0-1-1,0 1 16,-26-27 63,-1 0-78,1 0 171,-1 0-155,54 0 46</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29:57.44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53 0,'53'0'125,"-27"0"-109,27 0 0,-26 0 46,26 0-46,26 0-16,53 0 15,27 0-15,-27 0 16,-79 0-16,-26 0 16,-1 0 77,-52 0 611,-1 0-673,-26 0-16,27 0 1,-54 0 0,54 0-16,0 0 15,-1 0 1,1 0 0,-1 0-16,-26 0 15,-26 0-15,0-26 16,52 26-16,-52 0 15,79-27 17,-27 27 15,54 0 171</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30:00.41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503 11 0,'26'0'62,"1"0"-46,-1 0 31,0 0-31,1 0 46,-1 0-31,1 0 32,-1 0-48,1 0 48,-1 0-16,27 0-47,-26 0 47,-1 0 31,1 26-63,-1-26 17,-26 27 15,26-27-32,-26 26 1,27 1-16,-27-1 31,0 1 0,0-1-31,0 1 16,0-1 0,0 1-1,-27-27 48,1 0 15,0 0 16,-1 0-94,1 0 15,26-27 1,-27 27-16,1-26 15,-1 26 1,1-27 0,-1 27-1,1 0 1,-27-26 0,0 26-16,-53-27 15,0 1-15,1-1 16,-1 1-16,0-1 15,79 27-15,1 0 16,-1 0-16,54 0 156,-1 0-140,1 27-16,52-1 16,1 1-16,-54-27 31,1 0 0,25 0-15,1 0-1,80 0-15,25 0 16,28 0-16,-54 0 16,-26 0-16,-53 0 15,-27 0 48,1 0-48,-1 0 1,0 0 15,1 0 63,-1 0-47,1 0-32,-1 0 64,1 0-79,-1 0 31,-26-27 0,27 27 16,-1 0-16,1 0 79,26 0-79,-27 0 47,0 0-47,1 0 0</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21:27.56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0 217 0,'0'-26'31,"27"26"-15,-1 0-1,0 0 1,1-27 0,-1 27-16,-26-26 15,53 26-15,-26-27 16,-1 27-16,1 0 16,-1 0 46,27 0-62,-27 0 16,1 0-16,-1 0 15,1 0 1,-1 0-16,27 0 16,-26 0-16,26 0 15,0 0-15,-27 0 16,0 0-1,1 0 32,52 0-47,54 0 16,-28 0-16,28 0 16,-27 27-16,52-27 15,-52 26-15,-53-26 16,-27 0-16,1 0 62,-1 0-46,27 0 0,53 0-16,0 0 15,-27 0-15,27 0 16,26 0-16,-26 0 15,-26 0-15,-54 0 16,1 0 109,-1 0-109,27 0-1,-27 0 1,27 0-16,0 0 16,0 0-16,27 0 15,-1 27-15,0-27 16,1 0-16,-1 0 15,-52 0-15,-1 0 16,27 0 47,-27 0-63,80 0 15,0 0 1,-27 0-16,54 0 15,-27 0-15,-1 0 16,-25 0-16,-54 0 16,1 0 15,-1 0-15,53 0-16,54 0 15,-54 0 1,53 0-16,-79 0 0,27 0 15,-54 0-15,27 0 16,-26 0-16,-1 0 16,0 0-16,1 26 15,-1-26-15,27 0 16,-26 0-16,26 0 16,26 0-16,-26 0 15,26 0-15,27 0 16,0 0-16,-27 0 15,27 0-15,0 0 16,-53 0-16,26 0 16,-26 0-16,0 0 15,-26 0 1,-1 0 15,27 0-31,-27 0 16,27 0-16,0-26 15,0 26-15,0-27 16,-26 27-16,-1 0 16,27 0-16,-27-26 15,1 26 1,-1 0 0,-26-27-16,27 27 15,26 0-15,0 0 16,52 0-1,-78-26-15,52 26 16,1 0-16,-54 0 16,27 0-16,0-27 15,-27 27 1,1 0 15,-1 0-15,54 0-1,-1 0-15,0 0 16,54 0-16,-27 0 16,-27 0-16,-26 0 15,0 0 1,-27 0-16,1 0 62,52 0-46,0 0-16,1 0 16,-27 0-16,53 0 15,-27 0-15,-53 0 16,54 0-16,-27 0 16,-27 0-16,1 0 15,-1 0 79,1 0 0,-1 0-79,0 0-15,27 0 16,0 0-16,-26 0 16,-1 0-1,1 0-15,26 0 31,0-26-31,-27 0 16,27 26 125</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23:44.36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0,'26'0'16,"27"0"-16,-26 0 15,-1 0-15,53 0 16,-26 0-16,0 0 16,27 0-16,25 0 15,54 0-15,0 0 16,132 26-16,-79-26 15,-80 27 1,-53-27 0,-26 0-16,-26 0 93,52 0-93,-26 0 16,26 0-16,-52 0 16,-1 0-16,1 0 47,26 0-16,-27 0-31,1 0 15,-1 0 1,27 0 0,-27 0-1,-26-27 17</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24:24.03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0 345 0,'27'-27'78,"-1"27"-78,27-53 16,26 27-1,-26 26-15,27-79 16,78 52-16,-78 1 16,78-1-16,-78 27 15,-27 0-15,0 0 16,-27 0-16,-26-26 15,27 26 17,52 0-32,-26 0 15,53 0-15,0 0 16,26 26-16,-26-26 16,26 0-16,-53 0 15,-26 0-15,-26 0 16,-1 0-16,1 0 31,-1 0-31,1 0 16,25 27-16,-25-27 15,26 26-15,26-26 16,1 27-16,-54-27 16,1 0-1,-27 26 48,52-26-48,54 53-15,-26-53 16,-27 26-16,-1 1 16,1-27-16,27 26 15,-54-26-15,1 0 16,-1 0-16,1 0 31,26 0-31,-1 0 16,1 0-1,0 0 1,-26 0-16,26 0 16,0 0-16,-1 0 93,28 0-93,-1 0 16,-26 0-16,-26 0 16,-1 0 30,1 0-14,-1 0-17,-26-26-15,26 26 16,1 0-16,-1 0 16,1 0-1,-1 0-15,54 0 16,-1 0-1,0 0-15,27 0 16,0 26-16,-27-26 0,-52 0 16,-27 27 15,-27-27 110,-25 0-126,-1-27 1,-27 1-16,54-1 15,-80 27-15,27-26 16,-27-1-16,-27 1 16,-105 0-16,106-1 15,-53 27-15,53-26 16,-1 26-16,-26-27 16,27 27-16,0-26 15,53-1-15,-1 27 16,1 0-16,52-26 15,1 26-15,-1 0 16,1 0 15,-27 0-15,27 0 0,-1 0-16,-26 0 15,0 0-15,-26 0 16,26 0-1,0 26-15,27-26 16,-27 0-16,-27 27 16,54-1-16,-27 27 0,-26-53 0,52 27 15,-26-1-15,-26-26 16,26 26-16,26 1 16,-25-27-1,-1 26-15,26 1 16,-26-27-16,0 26 15,0 1-15,0-1 16,-52 1-16,25-27 16,1 0-16,0 0 15,-1 0-15,27 0 16,0 0-16,0 0 16,27 0-16,-1 0 15,1 0 79,26-27-47,0 1-32,0-1-15,26 1 16,27-1-16,0 1 16,27 26-1,-1-27-15,-26 1 16,26 26-16,27-26 16,-26 26-16,-54 0 15,27 0-15,0 0 31,-27 0-31,1 26 16,26-26-16,79 26 0,27 27 16,79 27-16,-106-1 15,-26-79-15,0 0 16,-80 0-16,1 0 78,-1 0-78,1 0 16,26 0-1,-1 0-15,1-26 16,0 26-16,27 0 16,-54 0-1,-26-27 63,27 27-62</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37:33.61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185 81 0,'53'0'47,"0"0"-31,-27 0-1,1 0-15,-1 0 16,1 0-16,-1 0 16,1 0-1,-1 0 1,53 0-16,54 0 16,-1 0-16,27 0 15,-1 0-15,-78 0 16,26 0-1,-53 0-15,-27 0 32,1 0-17,25 0 1,28 0-16,79 0 16,-80-26-16,0 26 31,27-27-31,-26 27 15,-80-26-15,26 26 79,0 0 46,1 0-94,-1 0 0,1 0-31,-27 26 16,26-26 15,1 0-15,-27 27-1,53-1 1,0-26-16,-27 26 31,0-26 16,1 27 0,-1-27-47,1 0 31,-27 26 0,26-26-31,-26 27 32,27-27-17,-54 26 79,1-26-78,-1 0-1,1 27-15,-1-27 16,-25 0-16,25 26 15,-26-26-15,27 0 16,-80 0 0,0 0-16,-26 0 15,-1 0-15,28 0 16,-1 0-16,26 0 16,-25 0-16,25 0 15,27 0-15,-26 0 16,26-26-16,-26 26 15,-1 0 1,54 0-16,-1 0 16,1 0-16,-1 0 31,-25 0-15,-1 0-16,0 0 15,-27 0-15,1 0 31,26 0-31,0 26 16,27-26 0,-27 0-16,-27 27 15,54-27-15,-27 0 16,27 0-16,-27 0 31,0 26-15,26-26-1,27 27-15,-26-27 94,26 26-78</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3:41.08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4 0,'27'0'0,"-1"0"31,0 0-31,1 0 16,79 0-16,-27 0 15,1 0-15,-1 0 16,-26 0-16,-27 27 15,1-27-15,-1 0 32,1 0-32,78 26 15,28-26-15,26 27 0,-80-27 16,53 0-16,-79 0 16,-26 0-16,-1 0 93,0 0-77,1 0 0,-1 0 77,1 0 142,-1 0-204,1 0 125,-1 0-140,1 0 140,26 0-125</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37:35.11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0,'26'0'0,"1"0"16,-1 0 15,54 0-31,52 0 16,132 0-16,54 53 15,-53-53-15,-80 27 16,-53-27-16,-53 0 16,-52 0-16,26 0 46,-27 0-30,1 0 0,-1 26-1,27-26 1,-26 0-16,-27-26 156,-27 26-140,27-27-16</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37:37.61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79 0,'53'0'0,"0"0"16,-27 0-16,53-26 16,27 26-1,-26 0-15,131 0 0,27 0 0,54 0 16,-28 0-16,-79 0 15,-105 0-15,-27 0 16,-27 0 62,-26-27 32,0 1-95</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37:38.96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26 0,'27'0'31,"-1"0"-31,27 0 16,27 0-16,52 0 16,27 0-16,-80 0 15,0 0-15,-26 0 16,-26 0 0,-27-26 77</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37:41.13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4 0,'27'0'0,"-1"0"16,0 0-1,1 0 1,26 0-16,0 0 16,26 0-16,53 0 15,-26 0-15,0 0 16,-27 0-16,-52 0 15,26 0-15,-27 0 16,1 0-16,-1 0 31,27 0-31,26 0 16,27 0-16,-53 26 16,27-26-16,-27 0 15,-27 0 48,27 0-63,-27 0 15,1 0-15,-1 0 16,1 0 46,-1 0-62,1 0 47,-1 0-15,1 0-17,-1 0 48,0 0-48,1 0 1,-27 27 156</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37:43.58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67 0,'26'0'31,"1"0"-31,-1 0 32,1 0-17,25 0-15,1 0 16,-26-26 0,52-1-16,1 27 15,-54 0-15,0 0 94,1 0-78,-1 0-16,27 0 15,-26 0 1,-1 0 31,1 0-32,-1 0 1,1 0 15,-1 0 32,1 0-63,-1 0 47,0 0 46,1 0-77,-1 0 31,1 0-16,-1 0 32,1 0-63,-1 27 15,-26-1 32,27-26-16,-27 27 110</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37:46.84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0,'53'0'46,"-27"0"-14,54 0-32,-1 0 15,-26 0-15,26 26 0,-26-26 16,-26 0 46,-27 27-62,26-27 16,1 26 0,-1-26 109,1 0-125,-1 0 47,0 0-1,1 0 64,-1 0-48,1 0 48</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26:16.651"/>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0 108 0,'27'0'157,"26"0"-157,79 0 15,0 0-15,54 0 16,-54 0-16,0 0 15,0 0-15,-79 0 16,0 0-16,-26 0 63,26 0-63,26 0 0,-26 0 15,0 26-15,53-26 16,-27 0-16,-26 0 15,0 0 1,-27 0 0,1 0 31,26 0-47,-27 27 15,54-27-15,-1 0 16,-26 0-16,26 0 15,-26 0-15,27 26 16,-54-26-16,0 0 16,1 0-16,26 0 15,0 0-15,0 0 16,-27 0 0,27 0-16,0 0 15,-27 0-15,1 0 16,-1 0-16,54 26 15,-1-26-15,27 0 16,-27 0-16,1 0 16,52 0-1,-26 0-15,-27 0 16,-26 0-16,26 0 16,-26 0-1,-26 0-15,-1 0 16,27 0-16,0 0 15,27 0-15,-1 0 16,0 0-16,1 0 16,25-26-16,-25 26 15,-54 0 1,1 0 250,-1 0-266,1 0 15,52 0-15,27 0 16,-80 0-16,54 0 15,-54 0-15,27-26 79,26 26-64,-26 0 1,53-27-16,0 27 15,0 0-15,-53 0 16,26 0-16,27 0 16,-27-26-1,-52 26-15,-1 0 16,27 0-16,-53-27 16,27 27-16,-1 0 15,1 0-15,26-26 16,26 26-16,-26 0 15,53-27-15,26 27 16,-53 0-16,1-26 16,-54 26-16,27 0 15,0 0-15,-27 0 360,27 0-1,0 0-359,0 0 16,27 0-16,-54 0 15,0 0 1,27 0 109,-26 26-125,-1-26 16,27 0-1,27 27-15,-54-27 16,1 26-16,-1-26 15,0 0-15,1 0 16,52 0 62,-26 0-62,27 0-16,-1 27 15,27-1-15,-27-26 16,-26 27-16,0-27 16,0 0-16,-27 0 15,1 0 1,-1 0-16,27 0 16,0 0-1,0 0 1,-27 0-16,54 0 15,-1 0-15,-52 0 16,26 0-16,-27 0 16,1 0-1,-1 0 1,0 0 0,54 0-1,-27 0-15,0 0 16,26 0-16,0 0 15,-26 0-15,27 0 16,-54 0-16,27 0 16,0 26-16,-27-26 15,1 0 1,-1 0 0,1 0-1,26 0-15,79 0 16,0 26-16,1-26 15,52 0-15,-53 0 16,-26 0-16,-27 27 16,-52-27-16,-1 0 15,1 0-15,-1 26 16,27-26 0,0 0-1,53 0-15,26 0 16,0 0-16,54 0 15,-1 0-15,-79 0 16,-53 0-16,26 0 16,-26-26-1,-27 26 1,27 0 0,0 0-1,53 0-15,0 0 16,0 0-16,26 0 15,-53 0-15,27 0 16,0 0-16,-27-27 16,-52 27-16,52 0 15,-52 0-15,26 0 16,26 0-16,-26-26 16,53 26-16,26 0 15,-26 0-15,53 0 16,-27 0-16,27 0 15,-80 0-15,0 0 16,1-26-16,-1 26 16,-26 0-16,26 0 15,-52 0-15,26-27 16,0 27-16,0 0 16,26 0-1,-26-26-15,26-1 16,1 27-1,52 0-15,-26 0 16,26 0-16,0 0 16,-26 0-16,26 0 15,-79 0-15,53 0 16,-26 0-16,-27 0 16,52 0-16,-25 0 15,-1 0-15,27 27 16,0-27-16,0 0 15,-53 0-15,26 0 16,-26 0-16,0 0 16,-27 0-16,27 0 15,0 0-15,0 0 16,26 0-16,-26 0 16,27 0-16,25 0 15,-78 0-15,52 0 16,1 0-16,-54 0 15,27 0-15,0 0 16,26 0-16,-26 0 16,53 26-16,-27-26 15,1 0-15,52 0 16,-53 0 0,-26 0-16,27 0 15,-1 0-15,-52 0 16,-1 0-16,1 0 15,-1 0 1,27 0 0,0 0-1,53 0 1,-27 0-16,53 53 0,-26-53 0,-26 0 16,-1 0-16,0 0 15,-26 0-15,0 0 16,26 0-16,-26 0 15,-26 0 1,-1 0 0,27 0-1,-26 0-15,79 0 16,-1 0-16,-52 0 16,53 0-16,-27 26 15,27-26-15,-79 0 16,26 0-16,-27 0 94,27 0-94,-26-26 15,52-27-15,53 27 16,-52-27-16,25 26 15,-25 1-15,-107 79 141</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26:22.399"/>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0 293 0,'27'0'15,"-1"0"1,1 0-16,25 0 16,-25-27-1,26 27-15,-27 0 16,1-26 0,-1 26-1,27 0-15,26 0 16,27 0-16,27 0 15,-1 0-15,0 0 16,-26-26-16,-80 26 16,1 0 31,26 0-32,79 0-15,27 0 16,-80 0-16,1-27 15,-27 27-15,-27 0 79,53 0-64,1 0-15,-54 0 16,27 0-16,-26 0 15,-1 0 1,1 0 31,-1 27-47,80-1 16,0-26-16,-1 0 15,1 26-15,-79 1 16,-1-27-16,27 0 62,0 0-46,26 0-16,27 26 16,-26 1-16,52-27 15,-79 26-15,79-26 16,-26 27-16,-53-27 15,-27 0-15,1 0 63,26 0-63,0 0 16,26 0-16,0 0 15,-26 0-15,0 0 16,-26 0 31,-1 0-47,106 0 15,1 0-15,-1 0 16,0 0-16,27 26 16,-106-26-16,-27 0 78,1 0-63,52 0-15,1 0 16,-54 0-16,1 0 16,25 0-16,1 0 15,-26 0 1,-1 0-16,1 0 15,-1 0-15,54 0 16,-27 0-16,-1 0 16,28 0-16,-1 0 15,1 0-15,-1 0 0,27-26 16,0 26-16,-27 0 16,0 0-16,1 0 15,-54 0-15,27 0 16,-26 0-1,25 0-15,28 0 16,-54 0 0,80 0-16,-26 0 15,-1 0-15,-26 0 0,0 0 16,-27 0-16,-26 26 16,27-26 15,-1 0-31,27 27 15,26-27 1,27 0-16,27 26 16,-28-26-16,-25 0 15,-27 0-15,26 0 16,-53 0 0,27 0-16,0 0 0,53 0 15,26 0-15,1 0 16,-1 0-16,-53 0 15,1 0-15,-1 0 16,-26 0-16,26 0 16,1 0-16,-1 0 15,27 0-15,-27 0 16,27 0-16,-26 0 16,-1 0-16,0 0 15,-52 0-15,-1 0 16,1 0-1,-1 0-15,1 0 16,-1 0-16,1 0 16,25 0-16,28 0 15,-27 0-15,0 0 16,0 0-16,0 0 16,-1 0-16,28 0 15,-54 0-15,80 0 16,-79 0-16,78 0 15,1 0-15,0 0 16,-53 0-16,26 0 16,-26 0-16,-26 0 15,-1 0-15,1 0 16,-1 0 0,1 0-16,-1 0 15,53 0-15,27 0 16,27 0-16,-1 0 15,-26 0-15,-53 0 16,-1 27-16,-25-27 16,26 0 46,53 0-46,-53 0-16,52 0 15,1 26-15,-26-26 16,-54 0-16,1 0 16,-1-26 15,53 26-15,27-53-16,27 53 15,-28-27-15,54 1 16,-106-1-16,53 1 15,-80 26-15,1-27 16,-1 27-16,1 0 31,52 0-31,-52 0 16,52 0 0,0 0-16,-52 0 0,52-26 15,-26 26-15,-27 0 16,1 0-1,-1 0 32,54 0-47,52 0 0,53 0 16,0 0-16,-26 0 16,0 0-1,-80 0-15,-26 0 63,0 26-63,106 1 15,-27-27-15,1 26 16,-28-26-16,1 0 16,-79 0-16,-1 0 78,1 0-78,-1 0 15,0 0-15,1 0 63,-1 0-63,1-26 15,26 26-15,0 0 16,26 0-16,-79-53 16,27 53-16,-1 0 15,0 0-15,-26-27 16,27 27 31,-1-26-47,1 26 15,26-26 1,-27-1-16,1 27 94,-1 0-94,1 0 125,-1 0-31,0 0-79,-26-26 1,-26 26 218,0 0-218,-27 0-16,26 0 15,-26 26-15,-26-26 16,0 27-16,-1-1 16,-26-26-1,0 0-15,-26 26 0,0-26 16,0 0 0,26 0-16,-27 0 15,28 0-15,-28 0 16,28 0-16,25 0 15,-79-26-15,27 26 16,0 0-16,0-26 16,-1 26-16,-26 0 15,80-27-15,-27 27 16,27 0-16,52 0 16,-25 0-16,25 0 15,1 0-15,-27 0 16,0 0-16,-27 0 15,1 0-15,-27 0 16,27 0-16,-1 0 16,-25 0-16,25 0 15,54 0-15,-27 0 16,26 0-16,-26 0 16,1 0-16,25 0 15,-52 0-15,26 0 16,-53 0-16,0 0 15,0 0-15,27 0 16,0 0 0,-1 0-16,54 0 15,-54 0-15,27 0 16,1 0-16,-54 0 16,-27 0-16,-52-26 15,53 26-15,-53-27 16,-1 27-16,54 0 15,-53-53-15,106 53 16,-1 0-16,54 0 16,-1 0-16,1 0 15,-1 0-15,-26 0 16,27 0-16,0 0 16,-107 0-16,27 0 15,-26 0-15,-53 0 16,0-53-16,105 53 15,-25 0-15,25 0 16,1 0-16,52 0 16,-52-26-16,0 26 15,52 0-15,-79 0 16,27 0-16,26 0 16,-26 0-16,52 0 15,1 0-15,-1 0 16,1 0-1,-27 0 1,26 26-16,1-26 16,-53 27-16,26-1 15,26 1-15,-26-27 0,27 0 16,-54 0-16,28 0 16,-1 0-16,0 0 15,0 0-15,0 0 16,-27 0-16,1 0 15,26 0-15,-26 0 16,-1 0-16,54 0 16,-53 0-16,-1 0 15,27 0-15,-26 0 16,0 0-16,26 0 16,-53 0-16,0 0 15,27 0 1,26 0-16,0 0 15,26 0 17,1 0-32,-1 0 15,1 0-15,-27 0 16,27 0-16,-1 0 16,-26 0-16,0 0 46,27 0-30,26-27 203</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29:19.10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373 27 0,'-53'0'16,"0"-27"-1,27 27 63,0 0-78,-27 0 16,0 0 0,-27 0-1,54 0 1,26 27 250,0-1-251,0 1 16,26-27 126,1 0-79,-1 0-63,1 0 1,-1 0 0,27 0 15,-26 0-15,-27 26 30,26-26-30,0 0-16,-26 26 16,27-26-1,-1 0 1,1 27 0,-1-27 77,-26 26 17</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29:54.060"/>
    </inkml:context>
    <inkml:brush xml:id="br0">
      <inkml:brushProperty name="width" value="0.2" units="cm"/>
      <inkml:brushProperty name="height" value="0.4" units="cm"/>
      <inkml:brushProperty name="color" value="#00FFFF"/>
      <inkml:brushProperty name="tip" value="rectangle"/>
      <inkml:brushProperty name="rasterOp" value="maskPen"/>
      <inkml:brushProperty name="fitToCurve" value="1"/>
    </inkml:brush>
  </inkml:definitions>
  <inkml:trace contextRef="#ctx0" brushRef="#br0">0 0 0,'26'0'47,"1"0"-32,52 0 1,-79 26-16,26-26 16,1 0-16,26 0 15,0 0 1,0 0-1,-27 27 1,1-27 0,-1 0-16,27 0 15,-27 26-15,27-26 16,27 0-16,-27 0 16,26 0-16,0 0 15,-52 0 32,26 0-47,-27 0 31,1 0-31,-1 0 16,1 0-16,-1 0 16,0 0-16,1 0 15,-1 0-15,1 0 16,-1 0-1,27 0 32,-26 0-31,-27-26 203,0-1-188,-27 27-31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3:43.40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2064 4 0,'26'0'16,"-52"0"78,-1 0-94,1 0 15,-27 0-15,0 0 16,-79 0-16,-1 0 15,-52 0-15,53 0 16,-27 0-16,27 0 16,105 0-16,-52 0 15,53 0-15,-1 0 16,-26 0 0,27 0-16,-54 26 15,1-26-15,0 27 16,26-27-16,0 0 15,26 0 64,1 0-79,-1 0 15,1 0-15,26 26 16,-27-26-1,1 0 1,-27 0-16,27 0 63,-1 0-32,1 0-16,-1 0 1,1 0-16,-27 0 16,0 0-16</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40:57.60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13 0,'27'0'94,"-1"0"-63,0 0-16,27 0 1,27 0 0,52 0-16,-53 0 15,27 0-15,0 0 16,-79 0-16,-1 0 16,0 0 15,1 0 0,52 0-31,54 0 16,-54 0-16,0 0 15,-26 0-15,0 0 16,-26 0-16,26 0 47,-1 0-47,81 0 15,-27 0-15,-1 0 16,-25 0-16,-54 0 63,1 0-32,-1 0-31,80 0 15,26 0-15,-26 27 16,-27-27-16,-52 0 78,-1 0 63,1 0-126,26 0-15,-27 0 32,1 0 15,-1 0-47,1 0 62,-1 0 1,1 0-32,-1 0-31,0 0 31,-26 26-15,27-26 15,-1 0-31,1 0 78</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0:38.58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0,'27'0'31,"-1"0"-15,0 0-16,1 0 16,26 0-16,-27 0 15,1 0 1,-1 0-16,27 0 16,79 0-16,54 26 15,52 1-15,-106-1 16,-26 0-1,-80-26-15,1 0 94,-1 27-78,1-27-1,-54 0 173</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1:13.95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635 106 0,'-26'0'31,"-1"26"-16,-52-26 1,52 0-16,1 27 16,-1-27-16,1 26 15,-1-26-15,-52 27 16,26-27-16,-26 26 16,-1 1-16,54-27 15,-1 0-15,1 0 16,52 0 109,27 0-125,0 0 15,0 0-15,-26 0 16,26 0-16,-27 0 16,0-27-16,1 1 15,-1 26 1,-26-27 15,27 1-31,-27-1 16,26 27-16,-26-26 15,0-1 48,-26 1-16,26 0-32,-27-1-15,1 27 16,-1 0 0,1 0-1</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1:59.87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0 111 0,'26'0'31,"1"0"-15,26 0 0,-1 0-16,28-26 15,-1 26-15,-52-27 16,79 27-16,-1-26 15,1 26-15,-53-27 16,0 27-16,-27 0 16,1 0-16,-1 0 78,1 0-78,-1 0 47,1 0-32,-1 0 32,27 0-47,-26 0 16,26 0-16,-1 0 15,-25 0 1,-1 0 0,1 0 31,-1 0-1,1 0-46,52 0 16,-52 0-16,-1 0 47,0 0-16,1 0 32,-1 0-48,54 0 17,-27 0-1,-53 27 0,26-27-15,54 0 31,-54 0 109</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3:06.62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29 0,'26'0'15,"1"0"-15,-1-27 0,27 27 16,79 0-16,-79 0 16,0 0-16,26 0 15,-52 0-15,26 0 16,-27 0-16,27 0 16,0 0-16,0 0 15,53 0 1,26 53-16,53-53 15,-26 27-15,-27-27 16,-105 0-16,-54 0 234</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42:14.20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0 132 0,'53'0'78,"-53"-26"-62,26 26-16,1 0 31,26-27 0,-27 27-15,0 0-16,1 0 16,-1 0 30,1 0 1,-1 0-31,-26-26-16,27 26 16,-1 0-16,1 0 62,-1 0-46,27 0-1,-26 0-15,-1-27 16,0 27-16,1 0 94,-1 0 46,1 0-124,-27-26 0</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42:16.28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35 0,'27'0'0,"-1"0"62,1-26-46,-1 26-1,1 0-15,-1 0 16,0 0-16,1 0 16,26 0-16,53 0 15,26 0-15,0 0 16,-79 0-16</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44:23.33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61 0,'26'0'0,"1"0"31,-1 0-15,106 0-16,53 0 16,-52 0-16,-1 0 15,-53 0-15,-26 0 16,0 0-16,-26 0 16,-1 0-16,54 0 15,25 0-15,28 0 16,-27 0-16,-27 0 15,0 0-15,-26 0 16,-26 0 31,26-26-31,79 26-16,-26 0 0,-27 0 15,0 0 1,-52 0 46,-1 0-30,-26-27-17,27 27 1,-1 0-16,1 0 15,-1 0 64,1 0-79,-1 0 15,53 0-15,1 0 16,-54 0-16,1 0 15,-1 0 17,-26 27-1,27-27 0,-1 0-15,1 0 31,-27 26-47,26-26 15</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44:25.59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0,'27'0'47,"26"0"-31,-27 0-16,80 0 15,26 0-15,-26 0 16,26 0-16,1 0 16,-28 27-16,1-27 15,0 0-15,-53 0 16,0 0 0,-27 0 46,54 0-62,78 0 16,-52 0-16,0 0 15,-79 26-15,-1-26 32,27 0 30,0 0-46,0 0-16,-27 0 93,1 0-61,-1 0 108,1 0-124,-1 0 0,1 0 62,-1 0-31,0 0 31,1 0-63,-27 27 32,26-27-31</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44:28.33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585 26 0,'0'-26'63,"-26"26"-32,-1 0-15,1 0-1,-1 0 48,1 0-48,-1 0-15,1 0 16,0 0-16,-1 0 16,1 26 77,-1-26-77,1 0-16,-1 0 109,1 0-93,26 27 0,0-1 62,-27-26-78,1 0 15,-1 0 142,1 0-142,-1 0 1,-25 26 78,25-26-79,27 27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4:54:17.28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53 0,'27'0'47,"79"-26"-32,132 26-15,53 0 16,-27 0-16,1 0 16,-27 0-16,-53 0 15,-52 0-15,-54 0 16,-53 0-1,1 0-15,-1 0 16,27 0 0,53 0-16,0 0 15,-27 0-15,27 0 16,-26 0-16,-28 0 16,-25-27-16</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4:03.61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0 586 0,'0'-27'0,"26"27"15,1 0 1,-1 0 0,53 0-16,27 0 15,27 0-15,25 0 16,1 0-16,0 0 16,0 0-16,-133 0 15,0 0-15,1-26 78,-1 26-78,-26-27 47,0 1-31,-26-1 15,-1 1-31,27 0 16,-26 26-16,0-53 15,-27 26-15,53 1 16,-27-27-16,-26 26 16,0-26-16,27 27 15,-53 0-15,-1-1 16,27 1-16,27 26 15,-27-27-15,0 27 16,26-26 0,1 26-1,-27 0 1,27 0 15,26 26 32,-53-26-63,26 27 15,1-1-15,-1-26 16,1 27-16,26-1 109,26-26-93,-26 26 0,27-26-16,-1 0 15,27 27-15,0-27 16,0 53-16,-27-53 47,-26 26 0,27-26-32,-27 27-15,0-1 31,0 1-15,0-1 0,0 1-1,0-1 79,26-26-78</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4:16.04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1834 503 0,'-27'0'78,"1"0"-63,-1 0-15,1-27 16,-1 27-16,-26 0 16,27 0-16,-27 0 15,-26 0-15,52 0 16,-26 0-16,-26 0 16,52 0-16,-52 0 15,26 0-15,0 0 16,-26 0-16,0 27 15,-1-27-15,-26 0 16,27 26-16,-27-26 16,27 0-16,-1 0 15,1 0-15,26 0 0,27 0 16,-1 0 15,1 0-15,-27 0-16,26 0 15,-52 0-15,52 0 16,1 0 47,26-53-48,0 0 1,0 0-16,0 27 15,0-27-15,26-26 16,54 52-16,-1-52 16,27 52-1,-53-26-15,-27 27 0,27 26 16,-26 0-16,-1 0 31,54 0-15,-1 0-16,133 0 15,-1 0-15,160 26 16,-54 27-16,-52-26 16,-80-1-16,-106 1 15,-52-27 63,-1 0-62,1 0-16,26 0 16,-80 0 77,1 0-77,-1 0 0,-52 0-1,-27 0-15,-26 26 16,-80-26-16,-52 0 16,25 0-16,28 0 15,52 27-15,27-27 16,52 0-16,80 26 140,27 1-124,26-1-16,53-26 16,79 79-16,53 27 15,-26-53-15,-1 27 16,1-1-16,-159-53 16,-27 1-16,-52-27 78,-27 0-63,-79 0-15,-27 0 0,-159 0 16,80 0-16,27 0 16,-28-53-16,54 26 15,106 27-15,52 0 16,27-26-1,0 0 1,0-1 0,-26 27-1,26-26 48,-26-1-48,26 1 1,0-1 0,0 1-1</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5:48.492"/>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0,'27'0'156,"-1"0"-140,0 0 15,1 0-16,-1 0-15,27 0 16,0 0 0,0 0-1,0 0-15,0 0 16,-27 0-16,-26 26 47,27-26-32,-1 0-15,1 0 16,26 0-16,-27 0 16,1 0-1,26 0-15,-1 0 16,1 0-16,0 0 16,-26 0-16,-1 0 78,1 0-78,-1 0 15,1 0-15,-1 0 16,27 0 31,0 27-32,-27-27 1,27 0 0,27 0-16,-54 0 15,27 0-15,-27 0 16,1 0-16,26 0 16,-27 0-1,1 0 1,-1 0-16,27 0 31,0 0-15,0 0-16,-27 0 15,27 0-15,-26 0 16,52 0-16,-26 0 16,0 26-16,26-26 15,27 0-15,-53 0 16,26 0-16,1 0 15,-54 0-15,1 0 16,-1 0-16,27 0 16,27 0-1,-28 27-15,28-27 16,-1 0-16,-26 0 16,26 0-16,1 0 15,-54 0-15,27 0 16,27 0 46,-54 0-46,27 0-16,0 0 16,0 0-16,0 0 15,0 0 1,0 0-16,-27 0 15,27 0 1,-27 0-16,27 0 16,0 0-16,53 0 15,0 0-15,0 0 16,-27 0-16,0 0 16,-52 0-16,-1 0 62,1 0-62,-1 0 16,80 0-16,-26 0 15,52 0-15,-79 0 16,53 0-16,-54 0 16,-25 0-16,52 0 15,-52 0-15,-1 0 16,27 0-16,0 0 15,0 0 1,79 0-16,1 0 16,52 0-16,0 0 15,0 0-15,-53 0 16,-52 0-16,-54-27 16,27 27-16,-26 0 46,26 0-14,79 0-32,0 0 0,0 0 15,1 0-15,-54 0 16,1 0-16,-54 0 16,53 0 46,-26-26-46,53 26-16,-27 0 15,-52 0-15,26 0 16,-27 0-16,1 0 47,26 0-32,0 0-15,52 0 16,1 26-16,0-26 16,-53 0-16,0 0 15,26 0-15,-52 0 16,-1 0-16,1 0 16,26 0-16,26 0 15,0 0-15,27 0 16,0 0-16,-27 0 15,-26 0-15,27 0 16,-1 0-16,-26 0 16,53 27-16,-27-27 15,27 0-15,-53 0 16,26 0-16,1 0 16,-27 0-16,0 0 15,-27 0-15,53 0 63,-52 0-63,79 0 15,-27 0-15,-26 0 16,0 0-16,26 0 16,-52 0-1,52 0-15,-26 0 16,0 0-1,-27 0-15,54 0 16,26 0-16,-27 0 16,53 0-16,27 0 15,-27-27-15,-26 27 16,-53 0-16,-27 0 16,1 0-16,-1 0 62,1 0-62,26 0 16,26 0-16,-52 0 15,26-26-15,-27 26 47,0 0-47,1 0 16,26 0-16,0 0 15,0 0-15,52 0 16,-25 0-16,-1 0 16,27 0-1,26 0-15,-52 0 16,26 0-16,-27 0 16,27 0-16,-27 0 15,-26 0-15,0 0 16,0 0-16,-27 0 15,1 0-15,-1 0 16,27 0 15,0 0-31,26 0 0,27 0 16,27 0-16,-80 0 16,-1 0-16,28 0 15,-54 0-15,27 0 16,-26 0-1,-1 0-15,1 0 16,-1 0 31,0 0-47,1 0 0,26 0 16,-27 0-1,27 0-15,27 0 16,-54 0-16,53 0 15,1 26-15,-1-26 16,-26 0-16,53 27 16,-27-27-16,27 26 15,26-26-15,-52 0 16,79 26-16,-27-26 16,-79 27-16,26-27 15,1 0-15,-54 0 16,0 0-16,1 0 15,-1 0-15,1 0 16,52 0-16,1 0 16,52 0-16,27 26 15,-27-26-15,0 27 16,-26-27-16,26 0 16,-52 0-16,-54 0 15,54 0-15,-54 0 16,0 0-16,27 0 15,27 0 1,-1 26 0,27-26-16,0 0 15,-53 0-15,53 0 16,-27 0-16,-26 0 16,0 0-16,26 27 15,-26-27-15,0 0 16,26 0-16,-26 0 15,53 0 1,26 0-16,106 0 0,-26 0 16,-27 0-16,-52 26 15,-28-26-15,-25 0 16,-27 0-16,26 0 16,-52 0-16,52 0 15,-26 0-15,-27 0 16,54 0-16,-1 0 15,27 27-15,26-27 16,-52 0-16,52 0 16,-26 0-16,-27 0 15,-52 0-15,52 0 16,-53 0-16,1 0 16,26 0 30,53 0-30,-53 0-16,26 0 16,27 0-16,-53 0 15,-27 0 1,1 0-16,-1 0 78,0 0-62,-26-27-16,27 27 31,-1-26-31,27 26 16,-26 0-1,-1 0-15,1 0 16,-27-27 46,79 27-62,-26-26 16,26 26-16,1-27 16,-27 1-16,-53 52 265</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6:03.489"/>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0 224 0,'0'-26'125,"26"26"-110,1-27 1,-1 1-16,1 26 15,-1-27-15,54 27 16,-54-26-16,0 26 16,1-27-16,-1 27 15,27-26-15,0-1 16,-26 27-16,26 0 16,0 0-16,-27 0 15,27 0-15,0 0 16,0 0-16,0 0 15,0 0 48,26 0-47,-53 0-16,54 0 15,-1 0-15,-26 0 16,26 0-16,27 0 15,-79 0-15,26 0 16,0 27-16,-1-27 16,-25 0-1,-1 0 1,1 0-16,-1 26 16,1-26-16,-1 0 15,1 0-15,79 0 16,-27 0-16,27 27 15,-27-27-15,27 0 16,-27 0-16,27 26 16,-79-26-16,52 0 15,-53 0-15,1 0 16,-1 0-16,1 0 16,26 0-1,-27 0-15,54 0 31,-28 0-31,1 0 16,0 0-16,27 0 16,-54 0-16,1 0 0,-1 0 0,27 0 15,-27 0-15,1 0 16,-1 0 0,1 0-16,-1 0 15,27 0-15,-26 0 31,78 0-31,1 0 16,-26 0-16,78 0 0,-78 0 16,26 0-16,-1 0 15,-52 0 1,27 0-16,-54 0 16,1 0-16,-1 0 31,27 0-31,-26 0 15,25 0-15,-25 0 16,52 0-16,1 0 16,-27 0-16,26-26 15,0 26 1,1 0-16,-54 0 0,1 0 16,-1 0-16,1 0 15,-1 0 1,0 0-1,1 0-15,-1 0 16,27 0 0,-26 0-16,79 0 15,-1 0-15,1 0 16,27 0-16,-1 0 16,53 0-16,-79 26 15,26-26-15,-105 0 16,52 0-16,-26 0 15,-27 0-15,27 0 16,-26 0-16,26 0 16,0 0-16,-1 0 15,81 0-15,-27 0 16,-1 0-16,-25 0 16,-1 0-16,1 0 15,-1 0-15,-26 0 16,0 0-1,-27 0 1,1 0-16,-1 0 16,1 0-1,26 0-15,-27 0 16,27 0-16,-27 0 16,27 0-16,0 0 15,27 0-15,25 0 16,-25 0-16,-1 0 15,27 0-15,0 0 16,26 0 0,-26 0-16,0 0 15,26 0-15,-53 0 16,54 0-16,-54 0 16,53 0-16,-52 0 15,-27 0-15,0 0 16,0 0-16,-27 0 15,53 0-15,-26 0 16,53 0-16,26 0 16,-26 0-16,27 0 15,-1 0-15,-53 0 16,-26 0-16,-26 0 16,-1 0-16,0 0 15,1 0 1,-1 0-1,80 0 1,-26 0-16,52 0 0,-26 0 16,26 0-16,-53 0 0,1 0 15,-1 0-15,1 0 16,-1 0-16,27 0 16,-53 0-16,52 0 15,-25 0-15,26 0 16,-53 0-1,-27 0-15,1 0 16,-1 0 0,0 0-16,80 0 15,-26 0-15,-1 0 16,53 0-16,27 0 31,-80 0-31,27 0 16,-53 0-16,53 27 15,-80-27 1,1 0-16,-1 0 16,27 0-1,0 0-15,27 0 16,25 0-16,1 0 16,27 0-16,-1 0 15,0 0-15,-26 0 16,-27 0-16,-26 0 15,-26 0-15,-1 0 47,27 0-31,26 0-16,1 0 16,52 0-16,-79 0 15,79 0-15,-52 0 16,-1-27-16,-52 27 15,-1 0-15,0 0 32,1 0-17,52 0-15,27 0 16,26 0-16,54 0 16,-54 0-16,80 0 15,-54 27 1,-25-27-16,-28 0 15,-25 0-15,-27 0 0,0 0 16,0 0 0,26 0-16,0 0 15,-26 0-15,53 0 16,0 0-16,26 0 16,1 0-16,-54 0 15,-26 0-15,26 0 16,-52 0-16,-1 0 15,1 0-15,-1 0 16,27 0-16,26 0 16,-26 0-16,27 0 15,-1 0-15,-53 0 16,27 0-16,-26 0 16,26 0-16,0 0 15,26 0 1,-53 0-16,54 0 15,-27 0-15,0 0 16,26 0-16,0 0 16,-26 0-16,27 0 15,26 0-15,-27 0 16,-26 0 0,26 0-16,1 0 15,-1 0-15,-26 0 16,53 0-16,-27 0 15,0 0-15,54 26 16,-1-26-16,27 0 16,-106 0-16,53 0 15,-54 0-15,28 0 16,-27 0-16,26 0 16,-52 0-16,26 0 15,-1 0-15,1 0 16,-26 0-1,26 0-15,26 0 16,-52 0-16,-1 0 16,0 0-16,1 0 15,-1 0-15,1 0 16,-1 0 0,1 0 15,-1 0-31,27 0 15,79 0 1,-26 0-16,27 0 0,-81 0 16,54 0-16,-79 0 0</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6:05.749"/>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69 0,'0'-26'31,"79"26"-31,-26 0 16,26 0-16,27 0 15,-27 0-15,54 0 16,25-27-16,-78 27 16,105 0-16,-53 0 15,80 0-15,26 0 16,27 0-16,-80 0 15,27 0-15,-80 0 16,-26 0-16,-80 0 16,1 0 31,78 27-47,1-27 15,27 0-15,-54 0 16,0 0-16,1 0 15,-54 0-15,-26 26 16,27-26 15,26 0-15,-1 0 0,54 27-16,0-27 15,0 26-15,26-26 16,-26 26-16,-53-26 15,26 27-15,-26-27 16,-26 0 31,26 0-47,0 0 16,26 0-1,0 26-15,-52-26 16,26 0-16,0 0 15,-27 0-15,1 0 16,-1 0 0,0 0 46,1 0-62,-1 0 16,27 0-16,-26 0 15,52 0 1,-52 0-16,-1 0 0,-26-26 63,26 26-63,27-27 31,-26 27-31,26 0 15,26 0-15,-79-26 16,27 26-16,26 0 78,-27 0-78,27 0 16,-27 0-16,1 0 15,-1 0 17,1 0-1,-1 0-15,1 0 46,-1 26-31,1-26-31,-1 0 16,0 0 46,1 0-62,-1 27 16,1-27 0,-1 0 109</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6:45.18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0,'26'0'31,"1"0"63,-27 27-79,0-1 64,0 1-64,0-1 1,0 1 15,26-27-31,-26 26 16,0 1-16,27-27 93,-1 0 64,-26-27-142,0 1 1,27 26 15,-27-27 63,0 1 31</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6:58.15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0 133 0,'26'0'188,"27"0"-188,-26 0 15,78 0-15,1 0 16,0 0-16,-79 0 94,-1 0-94,1 0 0,-1 0 15,0 0 1,1 0 31,-1 0 0,-26 26-47,27-26 31,-1 0 16,1 0-47,-1 0 15,1 0-15,-1 27 16,1-27-16,-1 26 16,0-26-16,1 0 15,-1 0 1,1 0 15,-27 26-15,26-26-1,1 0 17,-1 0-17,-26 27 1,27-27 15,-1 0 16,1 0-47,-1 0 94,-26-27-16,0 1-62,0-27-1,0 0 16,0 27 1,-26-1-17,-1 1 1,1-1 93,-1 27-93,1 0 0,-1 0 15,1 0-31,-1 0 140,1 0-140,-1 0 16</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8:03.78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 0,'26'0'16,"1"0"-1,-1 0 1,1 0 0,26 0-16,26 0 15,0 0-15,-52 0 16,26 0-16,0 0 15,-27 0-15,1 27 16,-1-27 0,1 0-1,-1 0-15,0 26 16,27-26 0,-26 0-16,26 0 15,-27 0-15,27 0 16,26 0-1,1 26-15,79 1 16,-27-1-16,27 27 16,-27-53-16,-53 0 15,-52 0 48,26 0-48,0-26 1,-27 26-16,-26-27 16,27 27-1,-1 0 48,0 0-32,-26-26 0,0-1 16,0 1 16,-26 26-1,0 0-46,-1 0-1,1-26-15,-1 26 16,-26-27-16,0 27 16,0 0-1,27 0 1,-27 0-16,27 0 16,-1 0-16,-26 0 15,0 0-15,-53 0 16,1 0-16,25 0 15,27 0-15,-26 0 0,26 27 16,0-27 0,0 0-16,0 0 15,27 0-15,-1 0 63,1 0-48,-1 0-15,1 0 16,0 0-16,-1 0 16,1 0-1,-27 0 95,26 0-95,1 0 63</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38:55.07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53 0,'26'0'15,"1"0"17,-1 0-32,1 0 15,-1 0 1,0 0-1,80 0-15,0 0 16,-27 0-16,-26 0 16,0 0-16,-26 0 47,-1 0-32,107 27-15,-1-27 16,27 0-1,26 26-15,-106-26 16,27 0-16,-27 0 16,-52 0-16,26 0 15,-27 0 1,27 0 15,26 0-15,-26 0-16,80 0 15,-1 0-15,-26 0 16,-27 0-16,-52 0 16,-54 0 187,1 0-156,-1 0-16,1 0-31,-1 0 31,1 0-31,-1-26 16,-25 26-1,25 0-15,-26 0 16,0-27-16,27 27 16,-27 0-16,26 0 15,-26 0 1,1 0 78,-28 0-94,54-26 15,-54 26-15,54-27 0,-1 27 235,1 0-220,0 0-15,-1 0 16</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7-05-02T17:43:03.81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61 0,'27'0'31,"26"0"-31,0-27 16,0 27 0,-27 0-16,27-26 15,-27 26-15,54 0 47,-27 0-31,53 0-16,-1 0 15,-25 0-15,-27 0 16,0 0-16,-27 0 31,27 0-15,-27 0-1,54 0-15,-1 0 16,27 0-16,-53 0 16,26 0-16,1 26 15,-54-26-15,27 0 16,-27 0-16,54 0 16,-1 0-16,-52 0 15,-1 0 32,1 0-16,-1 0-15,1 0 31,25 0-32,1 0-15,106 0 16,-53 0-16,-27 0 16,-26 0-16,0 0 15,-26 0 48,-1 0-48,1 0 32,-54 0 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58AA0-786D-46D0-BDE2-C6B75AE58344}" type="datetimeFigureOut">
              <a:rPr lang="es-ES" smtClean="0"/>
              <a:t>02/05/2017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54B7D-73B6-4C66-8A54-D41D1352103D}" type="slidenum">
              <a:rPr lang="es-ES" smtClean="0"/>
              <a:t>‹#›</a:t>
            </a:fld>
            <a:endParaRPr lang="es-ES"/>
          </a:p>
        </p:txBody>
      </p:sp>
    </p:spTree>
    <p:extLst>
      <p:ext uri="{BB962C8B-B14F-4D97-AF65-F5344CB8AC3E}">
        <p14:creationId xmlns:p14="http://schemas.microsoft.com/office/powerpoint/2010/main" val="143798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6754B7D-73B6-4C66-8A54-D41D1352103D}" type="slidenum">
              <a:rPr lang="es-ES" smtClean="0"/>
              <a:t>1</a:t>
            </a:fld>
            <a:endParaRPr lang="es-ES"/>
          </a:p>
        </p:txBody>
      </p:sp>
    </p:spTree>
    <p:extLst>
      <p:ext uri="{BB962C8B-B14F-4D97-AF65-F5344CB8AC3E}">
        <p14:creationId xmlns:p14="http://schemas.microsoft.com/office/powerpoint/2010/main" val="343190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100" b="1" dirty="0"/>
              <a:t>Sergio</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t>1Y Net Interest Margin (NIM) sensitivity.</a:t>
            </a:r>
            <a:endParaRPr lang="es-CL" sz="1100" b="1"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a:t>A constant</a:t>
            </a:r>
            <a:r>
              <a:rPr lang="en-US" sz="1000" baseline="0" dirty="0"/>
              <a:t> </a:t>
            </a:r>
            <a:r>
              <a:rPr lang="en-US" sz="1000" dirty="0"/>
              <a:t>balance sheet is used, i.e. all balance sheet items run-off according to their contractual, </a:t>
            </a:r>
            <a:r>
              <a:rPr lang="en-US" sz="1000" dirty="0" err="1"/>
              <a:t>behavioural</a:t>
            </a:r>
            <a:r>
              <a:rPr lang="en-US" sz="1000" dirty="0"/>
              <a:t> or assumed run-off </a:t>
            </a:r>
            <a:r>
              <a:rPr lang="en-US" sz="1000" dirty="0" err="1"/>
              <a:t>behaviour</a:t>
            </a:r>
            <a:r>
              <a:rPr lang="en-US" sz="1000" dirty="0"/>
              <a:t>, as appropriate, and it’s assumed</a:t>
            </a:r>
            <a:r>
              <a:rPr lang="en-US" sz="1000" baseline="0" dirty="0"/>
              <a:t> </a:t>
            </a:r>
            <a:r>
              <a:rPr lang="en-US" sz="1000" dirty="0"/>
              <a:t>retained or new business for those positions “</a:t>
            </a:r>
            <a:r>
              <a:rPr lang="en-US" sz="1000" dirty="0" err="1"/>
              <a:t>venciendo</a:t>
            </a:r>
            <a:r>
              <a:rPr lang="en-US" sz="1000" dirty="0"/>
              <a:t>”.</a:t>
            </a:r>
          </a:p>
          <a:p>
            <a:endParaRPr lang="es-CL" sz="1100" b="1" dirty="0"/>
          </a:p>
          <a:p>
            <a:endParaRPr lang="es-CL" sz="1100" b="1" dirty="0"/>
          </a:p>
          <a:p>
            <a:r>
              <a:rPr lang="es-CL" sz="1100" dirty="0"/>
              <a:t>Escenarios BAU:</a:t>
            </a:r>
          </a:p>
          <a:p>
            <a:pPr lvl="1"/>
            <a:r>
              <a:rPr lang="es-CL" sz="1100" dirty="0"/>
              <a:t>Paralelos +/-25, +/- 50, +/- 75, +/- 100 </a:t>
            </a:r>
            <a:r>
              <a:rPr lang="es-CL" sz="1100" dirty="0" err="1"/>
              <a:t>p.b</a:t>
            </a:r>
            <a:r>
              <a:rPr lang="es-CL" sz="1100" dirty="0"/>
              <a:t>.</a:t>
            </a:r>
          </a:p>
          <a:p>
            <a:pPr lvl="1"/>
            <a:r>
              <a:rPr lang="es-CL" sz="1100" dirty="0"/>
              <a:t>PCA (Análisis de Componentes Principales).</a:t>
            </a:r>
          </a:p>
          <a:p>
            <a:r>
              <a:rPr lang="es-CL" sz="1100" dirty="0"/>
              <a:t>Escenarios Estrés:</a:t>
            </a:r>
          </a:p>
          <a:p>
            <a:pPr lvl="1"/>
            <a:r>
              <a:rPr lang="es-CL" sz="1100" dirty="0"/>
              <a:t>BIS: </a:t>
            </a:r>
            <a:r>
              <a:rPr lang="es-CL" sz="1100" dirty="0" err="1"/>
              <a:t>Parallel</a:t>
            </a:r>
            <a:r>
              <a:rPr lang="es-CL" sz="1100" dirty="0"/>
              <a:t> Up, </a:t>
            </a:r>
            <a:r>
              <a:rPr lang="es-CL" sz="1100" dirty="0" err="1"/>
              <a:t>Parallel</a:t>
            </a:r>
            <a:r>
              <a:rPr lang="es-CL" sz="1100" dirty="0"/>
              <a:t> Down, Short Up, Short Down, </a:t>
            </a:r>
            <a:r>
              <a:rPr lang="es-CL" sz="1100" dirty="0" err="1"/>
              <a:t>Steepening</a:t>
            </a:r>
            <a:r>
              <a:rPr lang="es-CL" sz="1100" dirty="0"/>
              <a:t>, </a:t>
            </a:r>
            <a:r>
              <a:rPr lang="es-CL" sz="1100" dirty="0" err="1"/>
              <a:t>Flattening</a:t>
            </a:r>
            <a:r>
              <a:rPr lang="es-CL" sz="1100" dirty="0"/>
              <a:t>.</a:t>
            </a:r>
          </a:p>
          <a:p>
            <a:pPr lvl="1"/>
            <a:r>
              <a:rPr lang="es-CL" sz="1100" dirty="0"/>
              <a:t>SOT EBA.</a:t>
            </a:r>
          </a:p>
          <a:p>
            <a:pPr lvl="1"/>
            <a:r>
              <a:rPr lang="es-CL" sz="1100" dirty="0"/>
              <a:t>Paralelos: +/- 200 </a:t>
            </a:r>
            <a:r>
              <a:rPr lang="es-CL" sz="1100" dirty="0" err="1"/>
              <a:t>p.b</a:t>
            </a:r>
            <a:r>
              <a:rPr lang="es-CL" sz="1100" dirty="0"/>
              <a:t>.; +/- 300 </a:t>
            </a:r>
            <a:r>
              <a:rPr lang="es-CL" sz="1100" dirty="0" err="1"/>
              <a:t>p.b</a:t>
            </a:r>
            <a:r>
              <a:rPr lang="es-CL" sz="1100" dirty="0"/>
              <a:t>.</a:t>
            </a:r>
          </a:p>
          <a:p>
            <a:pPr lvl="1"/>
            <a:r>
              <a:rPr lang="es-CL" sz="1100" dirty="0"/>
              <a:t>Adicionales: Estadísticos: +/-n </a:t>
            </a:r>
            <a:r>
              <a:rPr lang="es-CL" sz="1100" dirty="0" err="1"/>
              <a:t>Desv</a:t>
            </a:r>
            <a:r>
              <a:rPr lang="es-CL" sz="1100" dirty="0"/>
              <a:t>. </a:t>
            </a:r>
            <a:r>
              <a:rPr lang="es-CL" sz="1100" dirty="0" err="1"/>
              <a:t>Est</a:t>
            </a:r>
            <a:r>
              <a:rPr lang="es-CL" sz="1100" dirty="0"/>
              <a:t>.; Históricos, Hipotético (Crisis Abrupta)</a:t>
            </a:r>
          </a:p>
          <a:p>
            <a:endParaRPr lang="es-ES"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10</a:t>
            </a:fld>
            <a:endParaRPr lang="es-ES"/>
          </a:p>
        </p:txBody>
      </p:sp>
    </p:spTree>
    <p:extLst>
      <p:ext uri="{BB962C8B-B14F-4D97-AF65-F5344CB8AC3E}">
        <p14:creationId xmlns:p14="http://schemas.microsoft.com/office/powerpoint/2010/main" val="1002408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100" b="1" dirty="0"/>
              <a:t>Para pasarla rápida (Sergio)</a:t>
            </a:r>
            <a:endParaRPr lang="es-CL" sz="1100" dirty="0"/>
          </a:p>
          <a:p>
            <a:r>
              <a:rPr lang="es-CL" sz="1100" dirty="0"/>
              <a:t>Escenarios BAU:</a:t>
            </a:r>
          </a:p>
          <a:p>
            <a:pPr lvl="1"/>
            <a:r>
              <a:rPr lang="es-CL" sz="1100" dirty="0"/>
              <a:t>Paralelos +/-25, +/- 50, +/- 75, +/- 100 </a:t>
            </a:r>
            <a:r>
              <a:rPr lang="es-CL" sz="1100" dirty="0" err="1"/>
              <a:t>p.b</a:t>
            </a:r>
            <a:r>
              <a:rPr lang="es-CL" sz="1100" dirty="0"/>
              <a:t>.</a:t>
            </a:r>
          </a:p>
          <a:p>
            <a:pPr lvl="1"/>
            <a:r>
              <a:rPr lang="es-CL" sz="1100" dirty="0"/>
              <a:t>PCA (Análisis de Componentes Principales).</a:t>
            </a:r>
          </a:p>
          <a:p>
            <a:r>
              <a:rPr lang="es-CL" sz="1100" dirty="0"/>
              <a:t>Escenarios Estrés:</a:t>
            </a:r>
          </a:p>
          <a:p>
            <a:pPr lvl="1"/>
            <a:r>
              <a:rPr lang="es-CL" sz="1100" dirty="0"/>
              <a:t>BIS: </a:t>
            </a:r>
            <a:r>
              <a:rPr lang="es-CL" sz="1100" dirty="0" err="1"/>
              <a:t>Parallel</a:t>
            </a:r>
            <a:r>
              <a:rPr lang="es-CL" sz="1100" dirty="0"/>
              <a:t> Up, </a:t>
            </a:r>
            <a:r>
              <a:rPr lang="es-CL" sz="1100" dirty="0" err="1"/>
              <a:t>Parallel</a:t>
            </a:r>
            <a:r>
              <a:rPr lang="es-CL" sz="1100" dirty="0"/>
              <a:t> Down, Short Up, Short Down, </a:t>
            </a:r>
            <a:r>
              <a:rPr lang="es-CL" sz="1100" dirty="0" err="1"/>
              <a:t>Steepening</a:t>
            </a:r>
            <a:r>
              <a:rPr lang="es-CL" sz="1100" dirty="0"/>
              <a:t>, </a:t>
            </a:r>
            <a:r>
              <a:rPr lang="es-CL" sz="1100" dirty="0" err="1"/>
              <a:t>Flattening</a:t>
            </a:r>
            <a:r>
              <a:rPr lang="es-CL" sz="1100" dirty="0"/>
              <a:t>.</a:t>
            </a:r>
          </a:p>
          <a:p>
            <a:pPr lvl="1"/>
            <a:r>
              <a:rPr lang="es-CL" sz="1100" dirty="0"/>
              <a:t>SOT EBA.</a:t>
            </a:r>
          </a:p>
          <a:p>
            <a:pPr lvl="1"/>
            <a:r>
              <a:rPr lang="es-CL" sz="1100" dirty="0"/>
              <a:t>Paralelos: +/- 200 </a:t>
            </a:r>
            <a:r>
              <a:rPr lang="es-CL" sz="1100" dirty="0" err="1"/>
              <a:t>p.b</a:t>
            </a:r>
            <a:r>
              <a:rPr lang="es-CL" sz="1100" dirty="0"/>
              <a:t>.; +/- 300 </a:t>
            </a:r>
            <a:r>
              <a:rPr lang="es-CL" sz="1100" dirty="0" err="1"/>
              <a:t>p.b</a:t>
            </a:r>
            <a:r>
              <a:rPr lang="es-CL" sz="1100" dirty="0"/>
              <a:t>.</a:t>
            </a:r>
          </a:p>
          <a:p>
            <a:pPr lvl="1"/>
            <a:r>
              <a:rPr lang="es-CL" sz="1100" dirty="0"/>
              <a:t>Adicionales: Estadísticos: +/-n </a:t>
            </a:r>
            <a:r>
              <a:rPr lang="es-CL" sz="1100" dirty="0" err="1"/>
              <a:t>Desv</a:t>
            </a:r>
            <a:r>
              <a:rPr lang="es-CL" sz="1100" dirty="0"/>
              <a:t>. </a:t>
            </a:r>
            <a:r>
              <a:rPr lang="es-CL" sz="1100" dirty="0" err="1"/>
              <a:t>Est</a:t>
            </a:r>
            <a:r>
              <a:rPr lang="es-CL" sz="1100" dirty="0"/>
              <a:t>.; Históricos, Hipotético (Crisis Abrupta)</a:t>
            </a:r>
          </a:p>
          <a:p>
            <a:endParaRPr lang="es-ES"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11</a:t>
            </a:fld>
            <a:endParaRPr lang="es-ES"/>
          </a:p>
        </p:txBody>
      </p:sp>
    </p:spTree>
    <p:extLst>
      <p:ext uri="{BB962C8B-B14F-4D97-AF65-F5344CB8AC3E}">
        <p14:creationId xmlns:p14="http://schemas.microsoft.com/office/powerpoint/2010/main" val="700580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100" b="1" dirty="0"/>
              <a:t>Para pasarla rápida (Sergio)</a:t>
            </a:r>
            <a:endParaRPr lang="es-CL" sz="1100" dirty="0"/>
          </a:p>
          <a:p>
            <a:r>
              <a:rPr lang="es-CL" sz="1100" dirty="0"/>
              <a:t>Escenarios BAU:</a:t>
            </a:r>
          </a:p>
          <a:p>
            <a:pPr lvl="1"/>
            <a:r>
              <a:rPr lang="es-CL" sz="1100" dirty="0"/>
              <a:t>Paralelos +/-25, +/- 50, +/- 75, +/- 100 </a:t>
            </a:r>
            <a:r>
              <a:rPr lang="es-CL" sz="1100" dirty="0" err="1"/>
              <a:t>p.b</a:t>
            </a:r>
            <a:r>
              <a:rPr lang="es-CL" sz="1100" dirty="0"/>
              <a:t>.</a:t>
            </a:r>
          </a:p>
          <a:p>
            <a:pPr lvl="1"/>
            <a:r>
              <a:rPr lang="es-CL" sz="1100" dirty="0"/>
              <a:t>PCA (Análisis de Componentes Principales).</a:t>
            </a:r>
          </a:p>
          <a:p>
            <a:r>
              <a:rPr lang="es-CL" sz="1100" dirty="0"/>
              <a:t>Escenarios Estrés:</a:t>
            </a:r>
          </a:p>
          <a:p>
            <a:pPr lvl="1"/>
            <a:r>
              <a:rPr lang="es-CL" sz="1100" dirty="0"/>
              <a:t>BIS: </a:t>
            </a:r>
            <a:r>
              <a:rPr lang="es-CL" sz="1100" dirty="0" err="1"/>
              <a:t>Parallel</a:t>
            </a:r>
            <a:r>
              <a:rPr lang="es-CL" sz="1100" dirty="0"/>
              <a:t> Up, </a:t>
            </a:r>
            <a:r>
              <a:rPr lang="es-CL" sz="1100" dirty="0" err="1"/>
              <a:t>Parallel</a:t>
            </a:r>
            <a:r>
              <a:rPr lang="es-CL" sz="1100" dirty="0"/>
              <a:t> Down, Short Up, Short Down, </a:t>
            </a:r>
            <a:r>
              <a:rPr lang="es-CL" sz="1100" dirty="0" err="1"/>
              <a:t>Steepening</a:t>
            </a:r>
            <a:r>
              <a:rPr lang="es-CL" sz="1100" dirty="0"/>
              <a:t>, </a:t>
            </a:r>
            <a:r>
              <a:rPr lang="es-CL" sz="1100" dirty="0" err="1"/>
              <a:t>Flattening</a:t>
            </a:r>
            <a:r>
              <a:rPr lang="es-CL" sz="1100" dirty="0"/>
              <a:t>.</a:t>
            </a:r>
          </a:p>
          <a:p>
            <a:pPr lvl="1"/>
            <a:r>
              <a:rPr lang="es-CL" sz="1100" dirty="0"/>
              <a:t>SOT EBA.</a:t>
            </a:r>
          </a:p>
          <a:p>
            <a:pPr lvl="1"/>
            <a:r>
              <a:rPr lang="es-CL" sz="1100" dirty="0"/>
              <a:t>Paralelos: +/- 200 </a:t>
            </a:r>
            <a:r>
              <a:rPr lang="es-CL" sz="1100" dirty="0" err="1"/>
              <a:t>p.b</a:t>
            </a:r>
            <a:r>
              <a:rPr lang="es-CL" sz="1100" dirty="0"/>
              <a:t>.; +/- 300 </a:t>
            </a:r>
            <a:r>
              <a:rPr lang="es-CL" sz="1100" dirty="0" err="1"/>
              <a:t>p.b</a:t>
            </a:r>
            <a:r>
              <a:rPr lang="es-CL" sz="1100" dirty="0"/>
              <a:t>.</a:t>
            </a:r>
          </a:p>
          <a:p>
            <a:pPr lvl="1"/>
            <a:r>
              <a:rPr lang="es-CL" sz="1100" dirty="0"/>
              <a:t>Adicionales: Estadísticos: +/-n </a:t>
            </a:r>
            <a:r>
              <a:rPr lang="es-CL" sz="1100" dirty="0" err="1"/>
              <a:t>Desv</a:t>
            </a:r>
            <a:r>
              <a:rPr lang="es-CL" sz="1100" dirty="0"/>
              <a:t>. </a:t>
            </a:r>
            <a:r>
              <a:rPr lang="es-CL" sz="1100" dirty="0" err="1"/>
              <a:t>Est</a:t>
            </a:r>
            <a:r>
              <a:rPr lang="es-CL" sz="1100" dirty="0"/>
              <a:t>.; Históricos, Hipotético (Crisis Abrupta)</a:t>
            </a:r>
          </a:p>
          <a:p>
            <a:endParaRPr lang="es-ES"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12</a:t>
            </a:fld>
            <a:endParaRPr lang="es-ES"/>
          </a:p>
        </p:txBody>
      </p:sp>
    </p:spTree>
    <p:extLst>
      <p:ext uri="{BB962C8B-B14F-4D97-AF65-F5344CB8AC3E}">
        <p14:creationId xmlns:p14="http://schemas.microsoft.com/office/powerpoint/2010/main" val="52573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100" b="1" dirty="0"/>
              <a:t>Para pasarla rápida (Sergio)</a:t>
            </a:r>
            <a:endParaRPr lang="es-CL" sz="1100" dirty="0"/>
          </a:p>
          <a:p>
            <a:r>
              <a:rPr lang="es-CL" sz="1100" dirty="0"/>
              <a:t>Escenarios BAU:</a:t>
            </a:r>
          </a:p>
          <a:p>
            <a:pPr lvl="1"/>
            <a:r>
              <a:rPr lang="es-CL" sz="1100" dirty="0"/>
              <a:t>Paralelos +/-25, +/- 50, +/- 75, +/- 100 </a:t>
            </a:r>
            <a:r>
              <a:rPr lang="es-CL" sz="1100" dirty="0" err="1"/>
              <a:t>p.b</a:t>
            </a:r>
            <a:r>
              <a:rPr lang="es-CL" sz="1100" dirty="0"/>
              <a:t>.</a:t>
            </a:r>
          </a:p>
          <a:p>
            <a:pPr lvl="1"/>
            <a:r>
              <a:rPr lang="es-CL" sz="1100" dirty="0"/>
              <a:t>PCA (Análisis de Componentes Principales).</a:t>
            </a:r>
          </a:p>
          <a:p>
            <a:r>
              <a:rPr lang="es-CL" sz="1100" dirty="0"/>
              <a:t>Escenarios Estrés:</a:t>
            </a:r>
          </a:p>
          <a:p>
            <a:pPr lvl="1"/>
            <a:r>
              <a:rPr lang="es-CL" sz="1100" dirty="0"/>
              <a:t>BIS: </a:t>
            </a:r>
            <a:r>
              <a:rPr lang="es-CL" sz="1100" dirty="0" err="1"/>
              <a:t>Parallel</a:t>
            </a:r>
            <a:r>
              <a:rPr lang="es-CL" sz="1100" dirty="0"/>
              <a:t> Up, </a:t>
            </a:r>
            <a:r>
              <a:rPr lang="es-CL" sz="1100" dirty="0" err="1"/>
              <a:t>Parallel</a:t>
            </a:r>
            <a:r>
              <a:rPr lang="es-CL" sz="1100" dirty="0"/>
              <a:t> Down, Short Up, Short Down, </a:t>
            </a:r>
            <a:r>
              <a:rPr lang="es-CL" sz="1100" dirty="0" err="1"/>
              <a:t>Steepening</a:t>
            </a:r>
            <a:r>
              <a:rPr lang="es-CL" sz="1100" dirty="0"/>
              <a:t>, </a:t>
            </a:r>
            <a:r>
              <a:rPr lang="es-CL" sz="1100" dirty="0" err="1"/>
              <a:t>Flattening</a:t>
            </a:r>
            <a:r>
              <a:rPr lang="es-CL" sz="1100" dirty="0"/>
              <a:t>.</a:t>
            </a:r>
          </a:p>
          <a:p>
            <a:pPr lvl="1"/>
            <a:r>
              <a:rPr lang="es-CL" sz="1100" dirty="0"/>
              <a:t>SOT EBA.</a:t>
            </a:r>
          </a:p>
          <a:p>
            <a:pPr lvl="1"/>
            <a:r>
              <a:rPr lang="es-CL" sz="1100" dirty="0"/>
              <a:t>Paralelos: +/- 200 </a:t>
            </a:r>
            <a:r>
              <a:rPr lang="es-CL" sz="1100" dirty="0" err="1"/>
              <a:t>p.b</a:t>
            </a:r>
            <a:r>
              <a:rPr lang="es-CL" sz="1100" dirty="0"/>
              <a:t>.; +/- 300 </a:t>
            </a:r>
            <a:r>
              <a:rPr lang="es-CL" sz="1100" dirty="0" err="1"/>
              <a:t>p.b</a:t>
            </a:r>
            <a:r>
              <a:rPr lang="es-CL" sz="1100" dirty="0"/>
              <a:t>.</a:t>
            </a:r>
          </a:p>
          <a:p>
            <a:pPr lvl="1"/>
            <a:r>
              <a:rPr lang="es-CL" sz="1100" dirty="0"/>
              <a:t>Adicionales: Estadísticos: +/-n </a:t>
            </a:r>
            <a:r>
              <a:rPr lang="es-CL" sz="1100" dirty="0" err="1"/>
              <a:t>Desv</a:t>
            </a:r>
            <a:r>
              <a:rPr lang="es-CL" sz="1100" dirty="0"/>
              <a:t>. </a:t>
            </a:r>
            <a:r>
              <a:rPr lang="es-CL" sz="1100" dirty="0" err="1"/>
              <a:t>Est</a:t>
            </a:r>
            <a:r>
              <a:rPr lang="es-CL" sz="1100" dirty="0"/>
              <a:t>.; Históricos, Hipotético (Crisis Abrupta)</a:t>
            </a:r>
          </a:p>
          <a:p>
            <a:endParaRPr lang="es-ES"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13</a:t>
            </a:fld>
            <a:endParaRPr lang="es-ES"/>
          </a:p>
        </p:txBody>
      </p:sp>
    </p:spTree>
    <p:extLst>
      <p:ext uri="{BB962C8B-B14F-4D97-AF65-F5344CB8AC3E}">
        <p14:creationId xmlns:p14="http://schemas.microsoft.com/office/powerpoint/2010/main" val="4028036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That’s the end of our presentation. I would now like to stop and take questions from the audience.</a:t>
            </a:r>
            <a:endParaRPr lang="es-ES" i="0" dirty="0"/>
          </a:p>
          <a:p>
            <a:endParaRPr lang="es-ES"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14</a:t>
            </a:fld>
            <a:endParaRPr lang="es-ES"/>
          </a:p>
        </p:txBody>
      </p:sp>
    </p:spTree>
    <p:extLst>
      <p:ext uri="{BB962C8B-B14F-4D97-AF65-F5344CB8AC3E}">
        <p14:creationId xmlns:p14="http://schemas.microsoft.com/office/powerpoint/2010/main" val="249234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Sergio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Risk Appetite is the maximum Interest Rate Risk the bank is comfortable with.</a:t>
            </a:r>
          </a:p>
          <a:p>
            <a:endParaRPr lang="es-ES" b="1"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2</a:t>
            </a:fld>
            <a:endParaRPr lang="es-ES"/>
          </a:p>
        </p:txBody>
      </p:sp>
    </p:spTree>
    <p:extLst>
      <p:ext uri="{BB962C8B-B14F-4D97-AF65-F5344CB8AC3E}">
        <p14:creationId xmlns:p14="http://schemas.microsoft.com/office/powerpoint/2010/main" val="20621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Sergio</a:t>
            </a:r>
          </a:p>
          <a:p>
            <a:pPr marL="0" marR="0" indent="0" algn="l" defTabSz="914400" rtl="0" eaLnBrk="1" fontAlgn="auto" latinLnBrk="0" hangingPunct="1">
              <a:lnSpc>
                <a:spcPct val="100000"/>
              </a:lnSpc>
              <a:spcBef>
                <a:spcPts val="0"/>
              </a:spcBef>
              <a:spcAft>
                <a:spcPts val="0"/>
              </a:spcAft>
              <a:buClrTx/>
              <a:buSzTx/>
              <a:buFontTx/>
              <a:buNone/>
              <a:tabLst/>
              <a:defRPr/>
            </a:pPr>
            <a:r>
              <a:rPr lang="es-ES" b="0" dirty="0"/>
              <a:t>Sigla en inglés de </a:t>
            </a:r>
            <a:r>
              <a:rPr lang="es-ES" b="0" dirty="0" err="1"/>
              <a:t>Own</a:t>
            </a:r>
            <a:r>
              <a:rPr lang="es-ES" b="0" baseline="0" dirty="0"/>
              <a:t> </a:t>
            </a:r>
            <a:r>
              <a:rPr lang="es-ES" b="0" baseline="0" dirty="0" err="1"/>
              <a:t>Resources</a:t>
            </a:r>
            <a:r>
              <a:rPr lang="es-ES"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s-CL" sz="1200" dirty="0" err="1"/>
              <a:t>Inflation</a:t>
            </a:r>
            <a:r>
              <a:rPr lang="es-CL" sz="1200" dirty="0"/>
              <a:t> </a:t>
            </a:r>
            <a:r>
              <a:rPr lang="es-CL" sz="1200" dirty="0" err="1"/>
              <a:t>Risk</a:t>
            </a:r>
            <a:r>
              <a:rPr lang="es-CL" sz="1200" dirty="0"/>
              <a:t>: 24% </a:t>
            </a:r>
            <a:r>
              <a:rPr lang="es-CL" sz="1200" dirty="0" err="1"/>
              <a:t>Earning</a:t>
            </a:r>
            <a:r>
              <a:rPr lang="es-CL" sz="1200" dirty="0"/>
              <a:t> </a:t>
            </a:r>
            <a:r>
              <a:rPr lang="es-CL" sz="1200" dirty="0" err="1"/>
              <a:t>Assets</a:t>
            </a:r>
            <a:r>
              <a:rPr lang="es-CL" sz="1200" dirty="0"/>
              <a:t> (11.046 MM USD) </a:t>
            </a:r>
          </a:p>
          <a:p>
            <a:pPr marL="0" marR="0" indent="0" algn="l" defTabSz="914400" rtl="0" eaLnBrk="1" fontAlgn="auto" latinLnBrk="0" hangingPunct="1">
              <a:lnSpc>
                <a:spcPct val="100000"/>
              </a:lnSpc>
              <a:spcBef>
                <a:spcPts val="0"/>
              </a:spcBef>
              <a:spcAft>
                <a:spcPts val="0"/>
              </a:spcAft>
              <a:buClrTx/>
              <a:buSzTx/>
              <a:buFontTx/>
              <a:buNone/>
              <a:tabLst/>
              <a:defRPr/>
            </a:pPr>
            <a:endParaRPr lang="es-ES" b="0" baseline="0"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3</a:t>
            </a:fld>
            <a:endParaRPr lang="es-ES"/>
          </a:p>
        </p:txBody>
      </p:sp>
    </p:spTree>
    <p:extLst>
      <p:ext uri="{BB962C8B-B14F-4D97-AF65-F5344CB8AC3E}">
        <p14:creationId xmlns:p14="http://schemas.microsoft.com/office/powerpoint/2010/main" val="1884035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Ricardo</a:t>
            </a:r>
          </a:p>
        </p:txBody>
      </p:sp>
      <p:sp>
        <p:nvSpPr>
          <p:cNvPr id="4" name="Marcador de número de diapositiva 3"/>
          <p:cNvSpPr>
            <a:spLocks noGrp="1"/>
          </p:cNvSpPr>
          <p:nvPr>
            <p:ph type="sldNum" sz="quarter" idx="10"/>
          </p:nvPr>
        </p:nvSpPr>
        <p:spPr/>
        <p:txBody>
          <a:bodyPr/>
          <a:lstStyle/>
          <a:p>
            <a:fld id="{D6754B7D-73B6-4C66-8A54-D41D1352103D}" type="slidenum">
              <a:rPr lang="es-ES" smtClean="0"/>
              <a:t>4</a:t>
            </a:fld>
            <a:endParaRPr lang="es-ES"/>
          </a:p>
        </p:txBody>
      </p:sp>
    </p:spTree>
    <p:extLst>
      <p:ext uri="{BB962C8B-B14F-4D97-AF65-F5344CB8AC3E}">
        <p14:creationId xmlns:p14="http://schemas.microsoft.com/office/powerpoint/2010/main" val="230014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Ricardo</a:t>
            </a:r>
          </a:p>
        </p:txBody>
      </p:sp>
      <p:sp>
        <p:nvSpPr>
          <p:cNvPr id="4" name="Marcador de número de diapositiva 3"/>
          <p:cNvSpPr>
            <a:spLocks noGrp="1"/>
          </p:cNvSpPr>
          <p:nvPr>
            <p:ph type="sldNum" sz="quarter" idx="10"/>
          </p:nvPr>
        </p:nvSpPr>
        <p:spPr/>
        <p:txBody>
          <a:bodyPr/>
          <a:lstStyle/>
          <a:p>
            <a:fld id="{D6754B7D-73B6-4C66-8A54-D41D1352103D}" type="slidenum">
              <a:rPr lang="es-ES" smtClean="0"/>
              <a:t>5</a:t>
            </a:fld>
            <a:endParaRPr lang="es-ES"/>
          </a:p>
        </p:txBody>
      </p:sp>
    </p:spTree>
    <p:extLst>
      <p:ext uri="{BB962C8B-B14F-4D97-AF65-F5344CB8AC3E}">
        <p14:creationId xmlns:p14="http://schemas.microsoft.com/office/powerpoint/2010/main" val="2712086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Ricardo</a:t>
            </a:r>
          </a:p>
        </p:txBody>
      </p:sp>
      <p:sp>
        <p:nvSpPr>
          <p:cNvPr id="4" name="Marcador de número de diapositiva 3"/>
          <p:cNvSpPr>
            <a:spLocks noGrp="1"/>
          </p:cNvSpPr>
          <p:nvPr>
            <p:ph type="sldNum" sz="quarter" idx="10"/>
          </p:nvPr>
        </p:nvSpPr>
        <p:spPr/>
        <p:txBody>
          <a:bodyPr/>
          <a:lstStyle/>
          <a:p>
            <a:fld id="{D6754B7D-73B6-4C66-8A54-D41D1352103D}" type="slidenum">
              <a:rPr lang="es-ES" smtClean="0"/>
              <a:t>6</a:t>
            </a:fld>
            <a:endParaRPr lang="es-ES"/>
          </a:p>
        </p:txBody>
      </p:sp>
    </p:spTree>
    <p:extLst>
      <p:ext uri="{BB962C8B-B14F-4D97-AF65-F5344CB8AC3E}">
        <p14:creationId xmlns:p14="http://schemas.microsoft.com/office/powerpoint/2010/main" val="3523399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6754B7D-73B6-4C66-8A54-D41D1352103D}" type="slidenum">
              <a:rPr lang="es-ES" smtClean="0"/>
              <a:t>7</a:t>
            </a:fld>
            <a:endParaRPr lang="es-ES"/>
          </a:p>
        </p:txBody>
      </p:sp>
    </p:spTree>
    <p:extLst>
      <p:ext uri="{BB962C8B-B14F-4D97-AF65-F5344CB8AC3E}">
        <p14:creationId xmlns:p14="http://schemas.microsoft.com/office/powerpoint/2010/main" val="3988287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100" b="1" dirty="0"/>
              <a:t>Ricardo</a:t>
            </a:r>
          </a:p>
          <a:p>
            <a:r>
              <a:rPr lang="es-CL" sz="1100" dirty="0"/>
              <a:t>Escenarios BAU:</a:t>
            </a:r>
          </a:p>
          <a:p>
            <a:pPr lvl="1"/>
            <a:r>
              <a:rPr lang="es-CL" sz="1100" dirty="0"/>
              <a:t>Paralelos +/-25, +/- 50, +/- 75, +/- 100 </a:t>
            </a:r>
            <a:r>
              <a:rPr lang="es-CL" sz="1100" dirty="0" err="1"/>
              <a:t>p.b</a:t>
            </a:r>
            <a:r>
              <a:rPr lang="es-CL" sz="1100" dirty="0"/>
              <a:t>.</a:t>
            </a:r>
          </a:p>
          <a:p>
            <a:pPr lvl="1"/>
            <a:r>
              <a:rPr lang="es-CL" sz="1100" dirty="0"/>
              <a:t>PCA (Análisis de Componentes Principales).</a:t>
            </a:r>
          </a:p>
          <a:p>
            <a:r>
              <a:rPr lang="es-CL" sz="1100" dirty="0"/>
              <a:t>Escenarios Estrés:</a:t>
            </a:r>
          </a:p>
          <a:p>
            <a:pPr lvl="1"/>
            <a:r>
              <a:rPr lang="es-CL" sz="1100" dirty="0"/>
              <a:t>BIS: </a:t>
            </a:r>
            <a:r>
              <a:rPr lang="es-CL" sz="1100" dirty="0" err="1"/>
              <a:t>Parallel</a:t>
            </a:r>
            <a:r>
              <a:rPr lang="es-CL" sz="1100" dirty="0"/>
              <a:t> Up, </a:t>
            </a:r>
            <a:r>
              <a:rPr lang="es-CL" sz="1100" dirty="0" err="1"/>
              <a:t>Parallel</a:t>
            </a:r>
            <a:r>
              <a:rPr lang="es-CL" sz="1100" dirty="0"/>
              <a:t> Down, Short Up, Short Down, </a:t>
            </a:r>
            <a:r>
              <a:rPr lang="es-CL" sz="1100" dirty="0" err="1"/>
              <a:t>Steepening</a:t>
            </a:r>
            <a:r>
              <a:rPr lang="es-CL" sz="1100" dirty="0"/>
              <a:t>, </a:t>
            </a:r>
            <a:r>
              <a:rPr lang="es-CL" sz="1100" dirty="0" err="1"/>
              <a:t>Flattening</a:t>
            </a:r>
            <a:r>
              <a:rPr lang="es-CL" sz="1100" dirty="0"/>
              <a:t>.</a:t>
            </a:r>
          </a:p>
          <a:p>
            <a:pPr lvl="1"/>
            <a:r>
              <a:rPr lang="es-CL" sz="1100" dirty="0"/>
              <a:t>SOT EBA.</a:t>
            </a:r>
          </a:p>
          <a:p>
            <a:pPr lvl="1"/>
            <a:r>
              <a:rPr lang="es-CL" sz="1100" dirty="0"/>
              <a:t>Paralelos: +/- 200 </a:t>
            </a:r>
            <a:r>
              <a:rPr lang="es-CL" sz="1100" dirty="0" err="1"/>
              <a:t>p.b</a:t>
            </a:r>
            <a:r>
              <a:rPr lang="es-CL" sz="1100" dirty="0"/>
              <a:t>.; +/- 300 </a:t>
            </a:r>
            <a:r>
              <a:rPr lang="es-CL" sz="1100" dirty="0" err="1"/>
              <a:t>p.b</a:t>
            </a:r>
            <a:r>
              <a:rPr lang="es-CL" sz="1100" dirty="0"/>
              <a:t>.</a:t>
            </a:r>
          </a:p>
          <a:p>
            <a:pPr lvl="1"/>
            <a:r>
              <a:rPr lang="es-CL" sz="1100" dirty="0"/>
              <a:t>Adicionales: Estadísticos: +/-n </a:t>
            </a:r>
            <a:r>
              <a:rPr lang="es-CL" sz="1100" dirty="0" err="1"/>
              <a:t>Desv</a:t>
            </a:r>
            <a:r>
              <a:rPr lang="es-CL" sz="1100" dirty="0"/>
              <a:t>. </a:t>
            </a:r>
            <a:r>
              <a:rPr lang="es-CL" sz="1100" dirty="0" err="1"/>
              <a:t>Est</a:t>
            </a:r>
            <a:r>
              <a:rPr lang="es-CL" sz="1100" dirty="0"/>
              <a:t>.; Históricos, Hipotético (Crisis Abrupta)</a:t>
            </a:r>
          </a:p>
          <a:p>
            <a:endParaRPr lang="es-ES"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8</a:t>
            </a:fld>
            <a:endParaRPr lang="es-ES"/>
          </a:p>
        </p:txBody>
      </p:sp>
    </p:spTree>
    <p:extLst>
      <p:ext uri="{BB962C8B-B14F-4D97-AF65-F5344CB8AC3E}">
        <p14:creationId xmlns:p14="http://schemas.microsoft.com/office/powerpoint/2010/main" val="4171900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strike="sngStrike" baseline="0" dirty="0">
                <a:solidFill>
                  <a:srgbClr val="FF0000"/>
                </a:solidFill>
              </a:rPr>
              <a:t>All material assumptions and parameters are reviewed regularly and approved in line with the Model Risk Policy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strike="sngStrike" baseline="0" dirty="0">
              <a:solidFill>
                <a:srgbClr val="FF00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300" strike="sngStrike" baseline="0" dirty="0"/>
              <a:t>Runoff and prepayment assumptions are modelled empirically, and back-tested  to identify changing </a:t>
            </a:r>
            <a:r>
              <a:rPr lang="en-US" sz="1300" strike="sngStrike" baseline="0" dirty="0" err="1"/>
              <a:t>behaviour</a:t>
            </a:r>
            <a:r>
              <a:rPr lang="en-US" sz="1300" strike="sngStrike" baseline="0" dirty="0"/>
              <a:t> trends.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strike="sngStrike" baseline="0" dirty="0">
              <a:solidFill>
                <a:srgbClr val="FF0000"/>
              </a:solidFill>
            </a:endParaRPr>
          </a:p>
          <a:p>
            <a:endParaRPr lang="es-CL" sz="1100" b="1" dirty="0"/>
          </a:p>
          <a:p>
            <a:endParaRPr lang="es-CL" sz="1100" b="1" dirty="0"/>
          </a:p>
          <a:p>
            <a:r>
              <a:rPr lang="es-CL" sz="1100" b="1" dirty="0"/>
              <a:t>Sergio</a:t>
            </a:r>
            <a:endParaRPr lang="es-CL" sz="1100" dirty="0"/>
          </a:p>
          <a:p>
            <a:r>
              <a:rPr lang="es-CL" sz="1100" dirty="0"/>
              <a:t>Escenarios BAU:</a:t>
            </a:r>
          </a:p>
          <a:p>
            <a:pPr lvl="1"/>
            <a:r>
              <a:rPr lang="es-CL" sz="1100" dirty="0"/>
              <a:t>Paralelos +/-25, +/- 50, +/- 75, +/- 100 </a:t>
            </a:r>
            <a:r>
              <a:rPr lang="es-CL" sz="1100" dirty="0" err="1"/>
              <a:t>p.b</a:t>
            </a:r>
            <a:r>
              <a:rPr lang="es-CL" sz="1100" dirty="0"/>
              <a:t>.</a:t>
            </a:r>
          </a:p>
          <a:p>
            <a:pPr lvl="1"/>
            <a:r>
              <a:rPr lang="es-CL" sz="1100" dirty="0"/>
              <a:t>PCA (Análisis de Componentes Principales).</a:t>
            </a:r>
          </a:p>
          <a:p>
            <a:r>
              <a:rPr lang="es-CL" sz="1100" dirty="0"/>
              <a:t>Escenarios Estrés:</a:t>
            </a:r>
          </a:p>
          <a:p>
            <a:pPr lvl="1"/>
            <a:r>
              <a:rPr lang="es-CL" sz="1100" dirty="0"/>
              <a:t>BIS: </a:t>
            </a:r>
            <a:r>
              <a:rPr lang="es-CL" sz="1100" dirty="0" err="1"/>
              <a:t>Parallel</a:t>
            </a:r>
            <a:r>
              <a:rPr lang="es-CL" sz="1100" dirty="0"/>
              <a:t> Up, </a:t>
            </a:r>
            <a:r>
              <a:rPr lang="es-CL" sz="1100" dirty="0" err="1"/>
              <a:t>Parallel</a:t>
            </a:r>
            <a:r>
              <a:rPr lang="es-CL" sz="1100" dirty="0"/>
              <a:t> Down, Short Up, Short Down, </a:t>
            </a:r>
            <a:r>
              <a:rPr lang="es-CL" sz="1100" dirty="0" err="1"/>
              <a:t>Steepening</a:t>
            </a:r>
            <a:r>
              <a:rPr lang="es-CL" sz="1100" dirty="0"/>
              <a:t>, </a:t>
            </a:r>
            <a:r>
              <a:rPr lang="es-CL" sz="1100" dirty="0" err="1"/>
              <a:t>Flattening</a:t>
            </a:r>
            <a:r>
              <a:rPr lang="es-CL" sz="1100" dirty="0"/>
              <a:t>.</a:t>
            </a:r>
          </a:p>
          <a:p>
            <a:pPr lvl="1"/>
            <a:r>
              <a:rPr lang="es-CL" sz="1100" dirty="0"/>
              <a:t>SOT EBA.</a:t>
            </a:r>
          </a:p>
          <a:p>
            <a:pPr lvl="1"/>
            <a:r>
              <a:rPr lang="es-CL" sz="1100" dirty="0"/>
              <a:t>Paralelos: +/- 200 </a:t>
            </a:r>
            <a:r>
              <a:rPr lang="es-CL" sz="1100" dirty="0" err="1"/>
              <a:t>p.b</a:t>
            </a:r>
            <a:r>
              <a:rPr lang="es-CL" sz="1100" dirty="0"/>
              <a:t>.; +/- 300 </a:t>
            </a:r>
            <a:r>
              <a:rPr lang="es-CL" sz="1100" dirty="0" err="1"/>
              <a:t>p.b</a:t>
            </a:r>
            <a:r>
              <a:rPr lang="es-CL" sz="1100" dirty="0"/>
              <a:t>.</a:t>
            </a:r>
          </a:p>
          <a:p>
            <a:pPr lvl="1"/>
            <a:r>
              <a:rPr lang="es-CL" sz="1100" dirty="0"/>
              <a:t>Adicionales: Estadísticos: +/-n </a:t>
            </a:r>
            <a:r>
              <a:rPr lang="es-CL" sz="1100" dirty="0" err="1"/>
              <a:t>Desv</a:t>
            </a:r>
            <a:r>
              <a:rPr lang="es-CL" sz="1100" dirty="0"/>
              <a:t>. </a:t>
            </a:r>
            <a:r>
              <a:rPr lang="es-CL" sz="1100" dirty="0" err="1"/>
              <a:t>Est</a:t>
            </a:r>
            <a:r>
              <a:rPr lang="es-CL" sz="1100" dirty="0"/>
              <a:t>.; Históricos, Hipotético (Crisis Abrupta)</a:t>
            </a:r>
          </a:p>
          <a:p>
            <a:endParaRPr lang="es-ES" dirty="0"/>
          </a:p>
        </p:txBody>
      </p:sp>
      <p:sp>
        <p:nvSpPr>
          <p:cNvPr id="4" name="Marcador de número de diapositiva 3"/>
          <p:cNvSpPr>
            <a:spLocks noGrp="1"/>
          </p:cNvSpPr>
          <p:nvPr>
            <p:ph type="sldNum" sz="quarter" idx="10"/>
          </p:nvPr>
        </p:nvSpPr>
        <p:spPr/>
        <p:txBody>
          <a:bodyPr/>
          <a:lstStyle/>
          <a:p>
            <a:fld id="{D6754B7D-73B6-4C66-8A54-D41D1352103D}" type="slidenum">
              <a:rPr lang="es-ES" smtClean="0"/>
              <a:t>9</a:t>
            </a:fld>
            <a:endParaRPr lang="es-ES"/>
          </a:p>
        </p:txBody>
      </p:sp>
    </p:spTree>
    <p:extLst>
      <p:ext uri="{BB962C8B-B14F-4D97-AF65-F5344CB8AC3E}">
        <p14:creationId xmlns:p14="http://schemas.microsoft.com/office/powerpoint/2010/main" val="3733799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2556" y="2307599"/>
            <a:ext cx="8471444" cy="4212263"/>
          </a:xfrm>
          <a:prstGeom prst="rect">
            <a:avLst/>
          </a:prstGeom>
        </p:spPr>
      </p:pic>
      <p:sp>
        <p:nvSpPr>
          <p:cNvPr id="2" name="Title 1"/>
          <p:cNvSpPr>
            <a:spLocks noGrp="1"/>
          </p:cNvSpPr>
          <p:nvPr>
            <p:ph type="ctrTitle"/>
          </p:nvPr>
        </p:nvSpPr>
        <p:spPr>
          <a:xfrm>
            <a:off x="655637" y="660810"/>
            <a:ext cx="7706639" cy="1027880"/>
          </a:xfrm>
          <a:prstGeom prst="rect">
            <a:avLst/>
          </a:prstGeom>
        </p:spPr>
        <p:txBody>
          <a:bodyPr vert="horz" lIns="0" tIns="45720" rIns="91440" bIns="45720" rtlCol="0" anchor="t" anchorCtr="0">
            <a:noAutofit/>
          </a:bodyPr>
          <a:lstStyle>
            <a:lvl1pPr>
              <a:defRPr lang="en-US" sz="3600" dirty="0">
                <a:solidFill>
                  <a:srgbClr val="FF0000"/>
                </a:solidFill>
                <a:latin typeface="Arial" panose="020B0604020202020204" pitchFamily="34" charset="0"/>
                <a:cs typeface="Arial" panose="020B0604020202020204" pitchFamily="34" charset="0"/>
              </a:defRPr>
            </a:lvl1pPr>
          </a:lstStyle>
          <a:p>
            <a:pPr marL="0" lvl="0"/>
            <a:r>
              <a:rPr lang="es-ES" dirty="0"/>
              <a:t>Haga clic para modificar el estilo de título del patrón</a:t>
            </a:r>
            <a:endParaRPr lang="en-US" dirty="0"/>
          </a:p>
        </p:txBody>
      </p:sp>
      <p:sp>
        <p:nvSpPr>
          <p:cNvPr id="3" name="Subtitle 2"/>
          <p:cNvSpPr>
            <a:spLocks noGrp="1"/>
          </p:cNvSpPr>
          <p:nvPr>
            <p:ph type="subTitle" idx="1"/>
          </p:nvPr>
        </p:nvSpPr>
        <p:spPr>
          <a:xfrm>
            <a:off x="655637" y="2003020"/>
            <a:ext cx="7706639" cy="253483"/>
          </a:xfrm>
          <a:prstGeom prst="rect">
            <a:avLst/>
          </a:prstGeom>
        </p:spPr>
        <p:txBody>
          <a:bodyPr vert="horz" lIns="0" tIns="45720" rIns="91440" bIns="45720" rtlCol="0" anchor="ctr" anchorCtr="0">
            <a:noAutofit/>
          </a:bodyPr>
          <a:lstStyle>
            <a:lvl1pPr>
              <a:defRPr lang="en-US" sz="1800" dirty="0">
                <a:solidFill>
                  <a:schemeClr val="tx1">
                    <a:lumMod val="75000"/>
                    <a:lumOff val="25000"/>
                  </a:schemeClr>
                </a:solidFill>
                <a:latin typeface="Arial" panose="020B0604020202020204" pitchFamily="34" charset="0"/>
                <a:cs typeface="Arial" panose="020B0604020202020204" pitchFamily="34" charset="0"/>
              </a:defRPr>
            </a:lvl1pPr>
          </a:lstStyle>
          <a:p>
            <a:pPr marL="0" lvl="0" indent="0">
              <a:buNone/>
            </a:pPr>
            <a:r>
              <a:rPr lang="es-ES" dirty="0"/>
              <a:t>Haga clic para modificar el estilo de subtítulo del patrón</a:t>
            </a:r>
            <a:endParaRPr lang="en-US" dirty="0"/>
          </a:p>
        </p:txBody>
      </p:sp>
      <p:cxnSp>
        <p:nvCxnSpPr>
          <p:cNvPr id="8" name="Conector recto 7"/>
          <p:cNvCxnSpPr/>
          <p:nvPr userDrawn="1"/>
        </p:nvCxnSpPr>
        <p:spPr>
          <a:xfrm flipH="1">
            <a:off x="655637" y="489175"/>
            <a:ext cx="84883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8801" y="5614468"/>
            <a:ext cx="1825199" cy="531386"/>
          </a:xfrm>
          <a:prstGeom prst="rect">
            <a:avLst/>
          </a:prstGeom>
        </p:spPr>
      </p:pic>
      <p:sp>
        <p:nvSpPr>
          <p:cNvPr id="10" name="Marcador de fecha 3"/>
          <p:cNvSpPr>
            <a:spLocks noGrp="1"/>
          </p:cNvSpPr>
          <p:nvPr>
            <p:ph type="dt" sz="half" idx="10"/>
          </p:nvPr>
        </p:nvSpPr>
        <p:spPr>
          <a:xfrm>
            <a:off x="655638" y="256386"/>
            <a:ext cx="7706638" cy="232789"/>
          </a:xfrm>
          <a:prstGeom prst="rect">
            <a:avLst/>
          </a:prstGeom>
        </p:spPr>
        <p:txBody>
          <a:bodyPr vert="horz" lIns="0" tIns="45720" rIns="91440" bIns="45720" rtlCol="0" anchor="ctr" anchorCtr="0"/>
          <a:lstStyle>
            <a:lvl1pPr>
              <a:defRPr lang="es-ES" sz="900" smtClean="0">
                <a:solidFill>
                  <a:schemeClr val="tx1">
                    <a:lumMod val="75000"/>
                    <a:lumOff val="25000"/>
                  </a:schemeClr>
                </a:solidFill>
                <a:latin typeface="Arial" panose="020B0604020202020204" pitchFamily="34" charset="0"/>
                <a:cs typeface="Arial" panose="020B0604020202020204" pitchFamily="34" charset="0"/>
              </a:defRPr>
            </a:lvl1pPr>
          </a:lstStyle>
          <a:p>
            <a:pPr indent="-228600">
              <a:lnSpc>
                <a:spcPct val="90000"/>
              </a:lnSpc>
              <a:spcBef>
                <a:spcPts val="1000"/>
              </a:spcBef>
              <a:buFont typeface="Arial" panose="020B0604020202020204" pitchFamily="34" charset="0"/>
              <a:buNone/>
            </a:pPr>
            <a:r>
              <a:rPr lang="es-ES" dirty="0"/>
              <a:t>Haga </a:t>
            </a:r>
            <a:r>
              <a:rPr lang="es-ES" dirty="0" err="1"/>
              <a:t>click</a:t>
            </a:r>
            <a:r>
              <a:rPr lang="es-ES" dirty="0"/>
              <a:t> para insertar la fecha </a:t>
            </a:r>
            <a:r>
              <a:rPr lang="es-ES" dirty="0" err="1"/>
              <a:t>dd</a:t>
            </a:r>
            <a:r>
              <a:rPr lang="es-ES" dirty="0"/>
              <a:t>/mm/</a:t>
            </a:r>
            <a:r>
              <a:rPr lang="es-ES" dirty="0" err="1"/>
              <a:t>aa</a:t>
            </a:r>
            <a:endParaRPr lang="es-ES" dirty="0"/>
          </a:p>
        </p:txBody>
      </p:sp>
      <p:sp>
        <p:nvSpPr>
          <p:cNvPr id="11" name="Shape 7"/>
          <p:cNvSpPr/>
          <p:nvPr userDrawn="1"/>
        </p:nvSpPr>
        <p:spPr>
          <a:xfrm>
            <a:off x="1042918" y="5818089"/>
            <a:ext cx="1911918"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nSpc>
                <a:spcPct val="70000"/>
              </a:lnSpc>
              <a:defRPr sz="1300" b="1">
                <a:solidFill>
                  <a:srgbClr val="FFFFFF"/>
                </a:solidFill>
                <a:latin typeface="Arial"/>
                <a:ea typeface="Arial"/>
                <a:cs typeface="Arial"/>
                <a:sym typeface="Arial"/>
              </a:defRPr>
            </a:lvl1pPr>
          </a:lstStyle>
          <a:p>
            <a:pPr lvl="0">
              <a:defRPr sz="1800" b="0">
                <a:solidFill>
                  <a:srgbClr val="000000"/>
                </a:solidFill>
              </a:defRPr>
            </a:pPr>
            <a:r>
              <a:rPr sz="1300" b="1" dirty="0">
                <a:solidFill>
                  <a:srgbClr val="FFFFFF"/>
                </a:solidFill>
              </a:rPr>
              <a:t>Simple </a:t>
            </a:r>
            <a:r>
              <a:rPr lang="es-ES" sz="1300" b="1" dirty="0">
                <a:solidFill>
                  <a:srgbClr val="FFFFFF"/>
                </a:solidFill>
              </a:rPr>
              <a:t>| </a:t>
            </a:r>
            <a:r>
              <a:rPr sz="1300" b="1" dirty="0">
                <a:solidFill>
                  <a:srgbClr val="FFFFFF"/>
                </a:solidFill>
              </a:rPr>
              <a:t>Personal</a:t>
            </a:r>
            <a:r>
              <a:rPr lang="es-ES_tradnl" sz="1300" b="1" dirty="0">
                <a:solidFill>
                  <a:srgbClr val="FFFFFF"/>
                </a:solidFill>
              </a:rPr>
              <a:t> </a:t>
            </a:r>
            <a:r>
              <a:rPr lang="es-ES" sz="1300" b="1" dirty="0">
                <a:solidFill>
                  <a:srgbClr val="FFFFFF"/>
                </a:solidFill>
              </a:rPr>
              <a:t>|</a:t>
            </a:r>
            <a:r>
              <a:rPr sz="1300" b="1" dirty="0">
                <a:solidFill>
                  <a:srgbClr val="FFFFFF"/>
                </a:solidFill>
              </a:rPr>
              <a:t> Fair</a:t>
            </a:r>
          </a:p>
        </p:txBody>
      </p:sp>
    </p:spTree>
    <p:extLst>
      <p:ext uri="{BB962C8B-B14F-4D97-AF65-F5344CB8AC3E}">
        <p14:creationId xmlns:p14="http://schemas.microsoft.com/office/powerpoint/2010/main" val="155742919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1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or texto a una columna">
    <p:spTree>
      <p:nvGrpSpPr>
        <p:cNvPr id="1" name=""/>
        <p:cNvGrpSpPr/>
        <p:nvPr/>
      </p:nvGrpSpPr>
      <p:grpSpPr>
        <a:xfrm>
          <a:off x="0" y="0"/>
          <a:ext cx="0" cy="0"/>
          <a:chOff x="0" y="0"/>
          <a:chExt cx="0" cy="0"/>
        </a:xfrm>
      </p:grpSpPr>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a:t>Haga clic para insertar el título</a:t>
            </a:r>
          </a:p>
        </p:txBody>
      </p:sp>
      <p:sp>
        <p:nvSpPr>
          <p:cNvPr id="6" name="Marcador de texto 5"/>
          <p:cNvSpPr>
            <a:spLocks noGrp="1"/>
          </p:cNvSpPr>
          <p:nvPr>
            <p:ph type="body" sz="quarter" idx="13" hasCustomPrompt="1"/>
          </p:nvPr>
        </p:nvSpPr>
        <p:spPr>
          <a:xfrm>
            <a:off x="623887" y="864000"/>
            <a:ext cx="7887600" cy="370800"/>
          </a:xfrm>
          <a:prstGeom prst="rect">
            <a:avLst/>
          </a:prstGeom>
        </p:spPr>
        <p:txBody>
          <a:bodyPr/>
          <a:lstStyle>
            <a:lvl1pPr marL="0" indent="0">
              <a:buFontTx/>
              <a:buNone/>
              <a:defRPr sz="1800" i="1">
                <a:solidFill>
                  <a:schemeClr val="tx1">
                    <a:lumMod val="75000"/>
                    <a:lumOff val="25000"/>
                  </a:schemeClr>
                </a:solidFill>
              </a:defRPr>
            </a:lvl1pPr>
          </a:lstStyle>
          <a:p>
            <a:pPr lvl="0"/>
            <a:r>
              <a:rPr lang="es-ES" dirty="0"/>
              <a:t>Haga clic para insertar el subtítulo</a:t>
            </a:r>
          </a:p>
        </p:txBody>
      </p:sp>
      <p:sp>
        <p:nvSpPr>
          <p:cNvPr id="11" name="Marcador de texto 10"/>
          <p:cNvSpPr>
            <a:spLocks noGrp="1"/>
          </p:cNvSpPr>
          <p:nvPr>
            <p:ph type="body" sz="quarter" idx="14"/>
          </p:nvPr>
        </p:nvSpPr>
        <p:spPr>
          <a:xfrm>
            <a:off x="622800" y="1512000"/>
            <a:ext cx="7887600" cy="398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165585842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915" userDrawn="1">
          <p15:clr>
            <a:srgbClr val="FBAE40"/>
          </p15:clr>
        </p15:guide>
        <p15:guide id="4" orient="horz" pos="785" userDrawn="1">
          <p15:clr>
            <a:srgbClr val="FBAE40"/>
          </p15:clr>
        </p15:guide>
        <p15:guide id="5" orient="horz" pos="562" userDrawn="1">
          <p15:clr>
            <a:srgbClr val="FBAE40"/>
          </p15:clr>
        </p15:guide>
        <p15:guide id="6" orient="horz" pos="543" userDrawn="1">
          <p15:clr>
            <a:srgbClr val="FBAE40"/>
          </p15:clr>
        </p15:guide>
        <p15:guide id="7" orient="horz" pos="1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Interior texto a una columna">
    <p:spTree>
      <p:nvGrpSpPr>
        <p:cNvPr id="1" name=""/>
        <p:cNvGrpSpPr/>
        <p:nvPr/>
      </p:nvGrpSpPr>
      <p:grpSpPr>
        <a:xfrm>
          <a:off x="0" y="0"/>
          <a:ext cx="0" cy="0"/>
          <a:chOff x="0" y="0"/>
          <a:chExt cx="0" cy="0"/>
        </a:xfrm>
      </p:grpSpPr>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a:t>Haga clic para insertar el título</a:t>
            </a:r>
          </a:p>
        </p:txBody>
      </p:sp>
      <p:sp>
        <p:nvSpPr>
          <p:cNvPr id="6" name="Marcador de texto 5"/>
          <p:cNvSpPr>
            <a:spLocks noGrp="1"/>
          </p:cNvSpPr>
          <p:nvPr>
            <p:ph type="body" sz="quarter" idx="13" hasCustomPrompt="1"/>
          </p:nvPr>
        </p:nvSpPr>
        <p:spPr>
          <a:xfrm>
            <a:off x="623887" y="864000"/>
            <a:ext cx="7887600" cy="370800"/>
          </a:xfrm>
          <a:prstGeom prst="rect">
            <a:avLst/>
          </a:prstGeom>
        </p:spPr>
        <p:txBody>
          <a:bodyPr/>
          <a:lstStyle>
            <a:lvl1pPr marL="0" indent="0">
              <a:buFontTx/>
              <a:buNone/>
              <a:defRPr sz="1800" i="1">
                <a:solidFill>
                  <a:schemeClr val="tx1">
                    <a:lumMod val="75000"/>
                    <a:lumOff val="25000"/>
                  </a:schemeClr>
                </a:solidFill>
              </a:defRPr>
            </a:lvl1pPr>
          </a:lstStyle>
          <a:p>
            <a:pPr lvl="0"/>
            <a:r>
              <a:rPr lang="es-ES" dirty="0"/>
              <a:t>Haga clic para insertar el subtítulo</a:t>
            </a:r>
          </a:p>
        </p:txBody>
      </p:sp>
      <p:sp>
        <p:nvSpPr>
          <p:cNvPr id="11" name="Marcador de texto 10"/>
          <p:cNvSpPr>
            <a:spLocks noGrp="1"/>
          </p:cNvSpPr>
          <p:nvPr>
            <p:ph type="body" sz="quarter" idx="14"/>
          </p:nvPr>
        </p:nvSpPr>
        <p:spPr>
          <a:xfrm>
            <a:off x="622800" y="1512000"/>
            <a:ext cx="3888000" cy="398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texto 10"/>
          <p:cNvSpPr>
            <a:spLocks noGrp="1"/>
          </p:cNvSpPr>
          <p:nvPr>
            <p:ph type="body" sz="quarter" idx="15"/>
          </p:nvPr>
        </p:nvSpPr>
        <p:spPr>
          <a:xfrm>
            <a:off x="4629600" y="1512000"/>
            <a:ext cx="3888000" cy="398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266162482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orient="horz" pos="915">
          <p15:clr>
            <a:srgbClr val="FBAE40"/>
          </p15:clr>
        </p15:guide>
        <p15:guide id="4" orient="horz" pos="785">
          <p15:clr>
            <a:srgbClr val="FBAE40"/>
          </p15:clr>
        </p15:guide>
        <p15:guide id="5" orient="horz" pos="562">
          <p15:clr>
            <a:srgbClr val="FBAE40"/>
          </p15:clr>
        </p15:guide>
        <p15:guide id="6" orient="horz" pos="543">
          <p15:clr>
            <a:srgbClr val="FBAE40"/>
          </p15:clr>
        </p15:guide>
        <p15:guide id="7" orient="horz" pos="1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Interior texto a una columna">
    <p:spTree>
      <p:nvGrpSpPr>
        <p:cNvPr id="1" name=""/>
        <p:cNvGrpSpPr/>
        <p:nvPr/>
      </p:nvGrpSpPr>
      <p:grpSpPr>
        <a:xfrm>
          <a:off x="0" y="0"/>
          <a:ext cx="0" cy="0"/>
          <a:chOff x="0" y="0"/>
          <a:chExt cx="0" cy="0"/>
        </a:xfrm>
      </p:grpSpPr>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a:t>Haga clic para insertar el título</a:t>
            </a:r>
          </a:p>
        </p:txBody>
      </p:sp>
      <p:sp>
        <p:nvSpPr>
          <p:cNvPr id="6" name="Marcador de texto 5"/>
          <p:cNvSpPr>
            <a:spLocks noGrp="1"/>
          </p:cNvSpPr>
          <p:nvPr>
            <p:ph type="body" sz="quarter" idx="13" hasCustomPrompt="1"/>
          </p:nvPr>
        </p:nvSpPr>
        <p:spPr>
          <a:xfrm>
            <a:off x="623887" y="864000"/>
            <a:ext cx="7887600" cy="370800"/>
          </a:xfrm>
          <a:prstGeom prst="rect">
            <a:avLst/>
          </a:prstGeom>
        </p:spPr>
        <p:txBody>
          <a:bodyPr/>
          <a:lstStyle>
            <a:lvl1pPr marL="0" indent="0">
              <a:buFontTx/>
              <a:buNone/>
              <a:defRPr sz="1800" i="1">
                <a:solidFill>
                  <a:schemeClr val="tx1">
                    <a:lumMod val="75000"/>
                    <a:lumOff val="25000"/>
                  </a:schemeClr>
                </a:solidFill>
              </a:defRPr>
            </a:lvl1pPr>
          </a:lstStyle>
          <a:p>
            <a:pPr lvl="0"/>
            <a:r>
              <a:rPr lang="es-ES" dirty="0"/>
              <a:t>Haga clic para insertar el subtítulo</a:t>
            </a:r>
          </a:p>
        </p:txBody>
      </p:sp>
      <p:sp>
        <p:nvSpPr>
          <p:cNvPr id="11" name="Marcador de texto 10"/>
          <p:cNvSpPr>
            <a:spLocks noGrp="1"/>
          </p:cNvSpPr>
          <p:nvPr>
            <p:ph type="body" sz="quarter" idx="14"/>
          </p:nvPr>
        </p:nvSpPr>
        <p:spPr>
          <a:xfrm>
            <a:off x="622800" y="1512000"/>
            <a:ext cx="3888000" cy="398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8" name="Marcador de posición de imagen 7"/>
          <p:cNvSpPr>
            <a:spLocks noGrp="1"/>
          </p:cNvSpPr>
          <p:nvPr>
            <p:ph type="pic" sz="quarter" idx="16" hasCustomPrompt="1"/>
          </p:nvPr>
        </p:nvSpPr>
        <p:spPr>
          <a:xfrm>
            <a:off x="4629600" y="1512000"/>
            <a:ext cx="3880800" cy="3974400"/>
          </a:xfrm>
          <a:prstGeom prst="rect">
            <a:avLst/>
          </a:prstGeom>
        </p:spPr>
        <p:txBody>
          <a:bodyPr/>
          <a:lstStyle>
            <a:lvl1pPr marL="0" indent="0">
              <a:buFontTx/>
              <a:buNone/>
              <a:defRPr sz="1600">
                <a:solidFill>
                  <a:schemeClr val="tx1">
                    <a:lumMod val="75000"/>
                    <a:lumOff val="25000"/>
                  </a:schemeClr>
                </a:solidFill>
              </a:defRPr>
            </a:lvl1pPr>
          </a:lstStyle>
          <a:p>
            <a:r>
              <a:rPr lang="es-ES" dirty="0"/>
              <a:t>Haga </a:t>
            </a:r>
            <a:r>
              <a:rPr lang="es-ES" dirty="0" err="1"/>
              <a:t>click</a:t>
            </a:r>
            <a:r>
              <a:rPr lang="es-ES" dirty="0"/>
              <a:t> para insertar una imagen</a:t>
            </a:r>
          </a:p>
        </p:txBody>
      </p:sp>
    </p:spTree>
    <p:extLst>
      <p:ext uri="{BB962C8B-B14F-4D97-AF65-F5344CB8AC3E}">
        <p14:creationId xmlns:p14="http://schemas.microsoft.com/office/powerpoint/2010/main" val="344702822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orient="horz" pos="915">
          <p15:clr>
            <a:srgbClr val="FBAE40"/>
          </p15:clr>
        </p15:guide>
        <p15:guide id="4" orient="horz" pos="785">
          <p15:clr>
            <a:srgbClr val="FBAE40"/>
          </p15:clr>
        </p15:guide>
        <p15:guide id="5" orient="horz" pos="562">
          <p15:clr>
            <a:srgbClr val="FBAE40"/>
          </p15:clr>
        </p15:guide>
        <p15:guide id="6" orient="horz" pos="543">
          <p15:clr>
            <a:srgbClr val="FBAE40"/>
          </p15:clr>
        </p15:guide>
        <p15:guide id="7" orient="horz" pos="1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Interior texto a una columna">
    <p:spTree>
      <p:nvGrpSpPr>
        <p:cNvPr id="1" name=""/>
        <p:cNvGrpSpPr/>
        <p:nvPr/>
      </p:nvGrpSpPr>
      <p:grpSpPr>
        <a:xfrm>
          <a:off x="0" y="0"/>
          <a:ext cx="0" cy="0"/>
          <a:chOff x="0" y="0"/>
          <a:chExt cx="0" cy="0"/>
        </a:xfrm>
      </p:grpSpPr>
      <p:sp>
        <p:nvSpPr>
          <p:cNvPr id="4" name="Marcador de texto 3"/>
          <p:cNvSpPr>
            <a:spLocks noGrp="1"/>
          </p:cNvSpPr>
          <p:nvPr>
            <p:ph type="body" sz="quarter" idx="12" hasCustomPrompt="1"/>
          </p:nvPr>
        </p:nvSpPr>
        <p:spPr>
          <a:xfrm>
            <a:off x="623888" y="284400"/>
            <a:ext cx="7886700" cy="518400"/>
          </a:xfrm>
          <a:prstGeom prst="rect">
            <a:avLst/>
          </a:prstGeom>
        </p:spPr>
        <p:txBody>
          <a:bodyPr/>
          <a:lstStyle>
            <a:lvl1pPr marL="0" indent="0">
              <a:buFontTx/>
              <a:buNone/>
              <a:defRPr sz="3200" baseline="0">
                <a:solidFill>
                  <a:srgbClr val="FF0000"/>
                </a:solidFill>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a:t>Haga clic para insertar el título</a:t>
            </a:r>
          </a:p>
        </p:txBody>
      </p:sp>
      <p:sp>
        <p:nvSpPr>
          <p:cNvPr id="6" name="Marcador de texto 5"/>
          <p:cNvSpPr>
            <a:spLocks noGrp="1"/>
          </p:cNvSpPr>
          <p:nvPr>
            <p:ph type="body" sz="quarter" idx="13" hasCustomPrompt="1"/>
          </p:nvPr>
        </p:nvSpPr>
        <p:spPr>
          <a:xfrm>
            <a:off x="623887" y="1771200"/>
            <a:ext cx="7887600" cy="446400"/>
          </a:xfrm>
          <a:prstGeom prst="rect">
            <a:avLst/>
          </a:prstGeom>
        </p:spPr>
        <p:txBody>
          <a:bodyPr/>
          <a:lstStyle>
            <a:lvl1pPr marL="0" indent="0">
              <a:buFontTx/>
              <a:buNone/>
              <a:defRPr sz="2400" i="0">
                <a:solidFill>
                  <a:srgbClr val="FF0000"/>
                </a:solidFill>
              </a:defRPr>
            </a:lvl1pPr>
          </a:lstStyle>
          <a:p>
            <a:pPr lvl="0"/>
            <a:r>
              <a:rPr lang="es-ES" dirty="0"/>
              <a:t>Haga clic para insertar el subtítulo</a:t>
            </a:r>
          </a:p>
        </p:txBody>
      </p:sp>
      <p:sp>
        <p:nvSpPr>
          <p:cNvPr id="11" name="Marcador de texto 10"/>
          <p:cNvSpPr>
            <a:spLocks noGrp="1"/>
          </p:cNvSpPr>
          <p:nvPr>
            <p:ph type="body" sz="quarter" idx="14"/>
          </p:nvPr>
        </p:nvSpPr>
        <p:spPr>
          <a:xfrm>
            <a:off x="622800" y="2448000"/>
            <a:ext cx="3888000" cy="3351600"/>
          </a:xfrm>
          <a:prstGeom prst="rect">
            <a:avLst/>
          </a:prstGeom>
        </p:spPr>
        <p:txBody>
          <a:bodyPr/>
          <a:lstStyle>
            <a:lvl1pPr>
              <a:buClr>
                <a:srgbClr val="FF0000"/>
              </a:buClr>
              <a:defRPr sz="1600">
                <a:solidFill>
                  <a:schemeClr val="tx1">
                    <a:lumMod val="75000"/>
                    <a:lumOff val="25000"/>
                  </a:schemeClr>
                </a:solidFill>
              </a:defRPr>
            </a:lvl1pPr>
            <a:lvl2pPr>
              <a:buClr>
                <a:srgbClr val="FF0000"/>
              </a:buClr>
              <a:defRPr sz="1600">
                <a:solidFill>
                  <a:schemeClr val="tx1">
                    <a:lumMod val="75000"/>
                    <a:lumOff val="25000"/>
                  </a:schemeClr>
                </a:solidFill>
              </a:defRPr>
            </a:lvl2pPr>
            <a:lvl3pPr>
              <a:buClr>
                <a:srgbClr val="FF0000"/>
              </a:buClr>
              <a:defRPr sz="1600">
                <a:solidFill>
                  <a:schemeClr val="tx1">
                    <a:lumMod val="75000"/>
                    <a:lumOff val="25000"/>
                  </a:schemeClr>
                </a:solidFill>
              </a:defRPr>
            </a:lvl3pPr>
            <a:lvl4pPr>
              <a:buClr>
                <a:srgbClr val="FF0000"/>
              </a:buClr>
              <a:defRPr sz="1600">
                <a:solidFill>
                  <a:schemeClr val="tx1">
                    <a:lumMod val="75000"/>
                    <a:lumOff val="25000"/>
                  </a:schemeClr>
                </a:solidFill>
              </a:defRPr>
            </a:lvl4pPr>
            <a:lvl5pPr>
              <a:buClr>
                <a:srgbClr val="FF0000"/>
              </a:buClr>
              <a:defRPr sz="1600">
                <a:solidFill>
                  <a:schemeClr val="tx1">
                    <a:lumMod val="75000"/>
                    <a:lumOff val="2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8" name="Marcador de posición de imagen 7"/>
          <p:cNvSpPr>
            <a:spLocks noGrp="1"/>
          </p:cNvSpPr>
          <p:nvPr>
            <p:ph type="pic" sz="quarter" idx="16" hasCustomPrompt="1"/>
          </p:nvPr>
        </p:nvSpPr>
        <p:spPr>
          <a:xfrm>
            <a:off x="4629600" y="2448000"/>
            <a:ext cx="3880800" cy="3351600"/>
          </a:xfrm>
          <a:prstGeom prst="rect">
            <a:avLst/>
          </a:prstGeom>
        </p:spPr>
        <p:txBody>
          <a:bodyPr/>
          <a:lstStyle>
            <a:lvl1pPr marL="0" indent="0">
              <a:buFontTx/>
              <a:buNone/>
              <a:defRPr sz="1600">
                <a:solidFill>
                  <a:schemeClr val="tx1">
                    <a:lumMod val="75000"/>
                    <a:lumOff val="25000"/>
                  </a:schemeClr>
                </a:solidFill>
              </a:defRPr>
            </a:lvl1pPr>
          </a:lstStyle>
          <a:p>
            <a:r>
              <a:rPr lang="es-ES" dirty="0"/>
              <a:t>Haga </a:t>
            </a:r>
            <a:r>
              <a:rPr lang="es-ES" dirty="0" err="1"/>
              <a:t>click</a:t>
            </a:r>
            <a:r>
              <a:rPr lang="es-ES" dirty="0"/>
              <a:t> para insertar una imagen</a:t>
            </a:r>
          </a:p>
        </p:txBody>
      </p:sp>
    </p:spTree>
    <p:extLst>
      <p:ext uri="{BB962C8B-B14F-4D97-AF65-F5344CB8AC3E}">
        <p14:creationId xmlns:p14="http://schemas.microsoft.com/office/powerpoint/2010/main" val="3099351213"/>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orient="horz" pos="915">
          <p15:clr>
            <a:srgbClr val="FBAE40"/>
          </p15:clr>
        </p15:guide>
        <p15:guide id="4" orient="horz" pos="785">
          <p15:clr>
            <a:srgbClr val="FBAE40"/>
          </p15:clr>
        </p15:guide>
        <p15:guide id="5" orient="horz" pos="562">
          <p15:clr>
            <a:srgbClr val="FBAE40"/>
          </p15:clr>
        </p15:guide>
        <p15:guide id="6" orient="horz" pos="543">
          <p15:clr>
            <a:srgbClr val="FBAE40"/>
          </p15:clr>
        </p15:guide>
        <p15:guide id="7" orient="horz" pos="1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estacado">
    <p:spTree>
      <p:nvGrpSpPr>
        <p:cNvPr id="1" name=""/>
        <p:cNvGrpSpPr/>
        <p:nvPr/>
      </p:nvGrpSpPr>
      <p:grpSpPr>
        <a:xfrm>
          <a:off x="0" y="0"/>
          <a:ext cx="0" cy="0"/>
          <a:chOff x="0" y="0"/>
          <a:chExt cx="0" cy="0"/>
        </a:xfrm>
      </p:grpSpPr>
      <p:sp>
        <p:nvSpPr>
          <p:cNvPr id="6" name="Rectángulo 5"/>
          <p:cNvSpPr/>
          <p:nvPr userDrawn="1"/>
        </p:nvSpPr>
        <p:spPr>
          <a:xfrm rot="16200000">
            <a:off x="1143000" y="-1143000"/>
            <a:ext cx="6858000" cy="9144000"/>
          </a:xfrm>
          <a:prstGeom prst="rect">
            <a:avLst/>
          </a:prstGeom>
          <a:gradFill flip="none" rotWithShape="1">
            <a:gsLst>
              <a:gs pos="25000">
                <a:schemeClr val="bg1">
                  <a:lumMod val="95000"/>
                </a:schemeClr>
              </a:gs>
              <a:gs pos="100000">
                <a:schemeClr val="bg1">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s-ES"/>
          </a:p>
        </p:txBody>
      </p:sp>
      <p:sp>
        <p:nvSpPr>
          <p:cNvPr id="5" name="Título 4"/>
          <p:cNvSpPr>
            <a:spLocks noGrp="1"/>
          </p:cNvSpPr>
          <p:nvPr>
            <p:ph type="title"/>
          </p:nvPr>
        </p:nvSpPr>
        <p:spPr>
          <a:xfrm>
            <a:off x="1152000" y="2880000"/>
            <a:ext cx="6843600" cy="1152000"/>
          </a:xfrm>
          <a:prstGeom prst="rect">
            <a:avLst/>
          </a:prstGeom>
        </p:spPr>
        <p:txBody>
          <a:bodyPr/>
          <a:lstStyle>
            <a:lvl1pPr algn="ctr">
              <a:defRPr sz="3800" i="1">
                <a:solidFill>
                  <a:schemeClr val="tx1">
                    <a:lumMod val="75000"/>
                    <a:lumOff val="25000"/>
                  </a:schemeClr>
                </a:solidFill>
              </a:defRPr>
            </a:lvl1pPr>
          </a:lstStyle>
          <a:p>
            <a:r>
              <a:rPr lang="es-ES" dirty="0"/>
              <a:t>Haga clic para modificar el estilo de título del patrón</a:t>
            </a:r>
          </a:p>
        </p:txBody>
      </p:sp>
      <p:sp>
        <p:nvSpPr>
          <p:cNvPr id="4" name="Forma en L 6"/>
          <p:cNvSpPr/>
          <p:nvPr userDrawn="1"/>
        </p:nvSpPr>
        <p:spPr>
          <a:xfrm rot="10800000">
            <a:off x="7728145" y="2328262"/>
            <a:ext cx="652471" cy="652465"/>
          </a:xfrm>
          <a:prstGeom prst="corner">
            <a:avLst>
              <a:gd name="adj1" fmla="val 25158"/>
              <a:gd name="adj2" fmla="val 2488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orma en L 7"/>
          <p:cNvSpPr/>
          <p:nvPr userDrawn="1"/>
        </p:nvSpPr>
        <p:spPr>
          <a:xfrm rot="16200000">
            <a:off x="7728145" y="3913583"/>
            <a:ext cx="652471" cy="652465"/>
          </a:xfrm>
          <a:prstGeom prst="corner">
            <a:avLst>
              <a:gd name="adj1" fmla="val 25158"/>
              <a:gd name="adj2" fmla="val 2488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Forma en L 8"/>
          <p:cNvSpPr/>
          <p:nvPr userDrawn="1"/>
        </p:nvSpPr>
        <p:spPr>
          <a:xfrm rot="5400000">
            <a:off x="763384" y="2328262"/>
            <a:ext cx="652471" cy="652465"/>
          </a:xfrm>
          <a:prstGeom prst="corner">
            <a:avLst>
              <a:gd name="adj1" fmla="val 25158"/>
              <a:gd name="adj2" fmla="val 2488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orma en L 9"/>
          <p:cNvSpPr/>
          <p:nvPr userDrawn="1"/>
        </p:nvSpPr>
        <p:spPr>
          <a:xfrm>
            <a:off x="763384" y="3913583"/>
            <a:ext cx="652471" cy="652465"/>
          </a:xfrm>
          <a:prstGeom prst="corner">
            <a:avLst>
              <a:gd name="adj1" fmla="val 25158"/>
              <a:gd name="adj2" fmla="val 2488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3358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Cierre">
    <p:spTree>
      <p:nvGrpSpPr>
        <p:cNvPr id="1" name=""/>
        <p:cNvGrpSpPr/>
        <p:nvPr/>
      </p:nvGrpSpPr>
      <p:grpSpPr>
        <a:xfrm>
          <a:off x="0" y="0"/>
          <a:ext cx="0" cy="0"/>
          <a:chOff x="0" y="0"/>
          <a:chExt cx="0" cy="0"/>
        </a:xfrm>
      </p:grpSpPr>
      <p:sp>
        <p:nvSpPr>
          <p:cNvPr id="5" name="Rectángulo 4"/>
          <p:cNvSpPr/>
          <p:nvPr userDrawn="1"/>
        </p:nvSpPr>
        <p:spPr>
          <a:xfrm rot="16200000">
            <a:off x="2052000" y="-792000"/>
            <a:ext cx="5652000" cy="8532000"/>
          </a:xfrm>
          <a:prstGeom prst="rect">
            <a:avLst/>
          </a:prstGeom>
          <a:gradFill flip="none" rotWithShape="1">
            <a:gsLst>
              <a:gs pos="25000">
                <a:schemeClr val="bg1">
                  <a:lumMod val="95000"/>
                </a:schemeClr>
              </a:gs>
              <a:gs pos="100000">
                <a:schemeClr val="bg1">
                  <a:lumMod val="7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s-ES"/>
          </a:p>
        </p:txBody>
      </p:sp>
      <p:sp>
        <p:nvSpPr>
          <p:cNvPr id="9" name="CuadroTexto 8"/>
          <p:cNvSpPr txBox="1"/>
          <p:nvPr userDrawn="1"/>
        </p:nvSpPr>
        <p:spPr>
          <a:xfrm>
            <a:off x="1039935" y="4880504"/>
            <a:ext cx="2667000" cy="784830"/>
          </a:xfrm>
          <a:prstGeom prst="rect">
            <a:avLst/>
          </a:prstGeom>
          <a:noFill/>
        </p:spPr>
        <p:txBody>
          <a:bodyPr wrap="square" rtlCol="0" anchor="b" anchorCtr="0">
            <a:spAutoFit/>
          </a:bodyPr>
          <a:lstStyle/>
          <a:p>
            <a:pPr>
              <a:spcBef>
                <a:spcPts val="600"/>
              </a:spcBef>
            </a:pPr>
            <a:r>
              <a:rPr lang="es-ES" sz="1000" dirty="0">
                <a:solidFill>
                  <a:schemeClr val="tx1">
                    <a:lumMod val="75000"/>
                    <a:lumOff val="25000"/>
                  </a:schemeClr>
                </a:solidFill>
                <a:latin typeface="Arial" panose="020B0604020202020204" pitchFamily="34" charset="0"/>
                <a:cs typeface="Arial" panose="020B0604020202020204" pitchFamily="34" charset="0"/>
              </a:rPr>
              <a:t>Nuestra misión es contribuir al progreso de las personas y de las empresas.</a:t>
            </a:r>
            <a:endParaRPr lang="en-US" sz="1000" dirty="0">
              <a:solidFill>
                <a:schemeClr val="tx1">
                  <a:lumMod val="75000"/>
                  <a:lumOff val="25000"/>
                </a:schemeClr>
              </a:solidFill>
              <a:latin typeface="Arial" panose="020B0604020202020204" pitchFamily="34" charset="0"/>
              <a:cs typeface="Arial" panose="020B0604020202020204" pitchFamily="34" charset="0"/>
            </a:endParaRPr>
          </a:p>
          <a:p>
            <a:pPr>
              <a:spcBef>
                <a:spcPts val="600"/>
              </a:spcBef>
            </a:pPr>
            <a:r>
              <a:rPr lang="es-ES" sz="1000" dirty="0">
                <a:solidFill>
                  <a:schemeClr val="tx1">
                    <a:lumMod val="75000"/>
                    <a:lumOff val="25000"/>
                  </a:schemeClr>
                </a:solidFill>
                <a:latin typeface="Arial" panose="020B0604020202020204" pitchFamily="34" charset="0"/>
                <a:cs typeface="Arial" panose="020B0604020202020204" pitchFamily="34" charset="0"/>
              </a:rPr>
              <a:t>Nuestra cultura se basa en la creencia de que todo lo que hacemos debe ser</a:t>
            </a:r>
          </a:p>
        </p:txBody>
      </p:sp>
      <p:pic>
        <p:nvPicPr>
          <p:cNvPr id="2" name="Imagen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7131" y="6352539"/>
            <a:ext cx="570983" cy="447412"/>
          </a:xfrm>
          <a:prstGeom prst="rect">
            <a:avLst/>
          </a:prstGeom>
        </p:spPr>
      </p:pic>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599" y="6352539"/>
            <a:ext cx="1463674" cy="447411"/>
          </a:xfrm>
          <a:prstGeom prst="rect">
            <a:avLst/>
          </a:prstGeom>
        </p:spPr>
      </p:pic>
      <p:pic>
        <p:nvPicPr>
          <p:cNvPr id="4" name="Imagen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18800" y="5358238"/>
            <a:ext cx="1825200" cy="531387"/>
          </a:xfrm>
          <a:prstGeom prst="rect">
            <a:avLst/>
          </a:prstGeom>
        </p:spPr>
      </p:pic>
      <p:sp>
        <p:nvSpPr>
          <p:cNvPr id="8" name="CuadroTexto 7"/>
          <p:cNvSpPr txBox="1"/>
          <p:nvPr userDrawn="1"/>
        </p:nvSpPr>
        <p:spPr>
          <a:xfrm>
            <a:off x="1152525" y="1652849"/>
            <a:ext cx="2667000" cy="646331"/>
          </a:xfrm>
          <a:prstGeom prst="rect">
            <a:avLst/>
          </a:prstGeom>
          <a:noFill/>
        </p:spPr>
        <p:txBody>
          <a:bodyPr wrap="square" rtlCol="0">
            <a:spAutoFit/>
          </a:bodyPr>
          <a:lstStyle/>
          <a:p>
            <a:r>
              <a:rPr lang="en-US" sz="3600" i="0" dirty="0">
                <a:solidFill>
                  <a:srgbClr val="FF0000"/>
                </a:solidFill>
                <a:latin typeface="Arial" panose="020B0604020202020204" pitchFamily="34" charset="0"/>
                <a:cs typeface="Arial" panose="020B0604020202020204" pitchFamily="34" charset="0"/>
              </a:rPr>
              <a:t>Gracias</a:t>
            </a:r>
            <a:endParaRPr lang="es-ES" sz="3600" i="0" dirty="0">
              <a:solidFill>
                <a:srgbClr val="FF0000"/>
              </a:solidFill>
              <a:latin typeface="Arial" panose="020B0604020202020204" pitchFamily="34" charset="0"/>
              <a:cs typeface="Arial" panose="020B0604020202020204" pitchFamily="34" charset="0"/>
            </a:endParaRPr>
          </a:p>
        </p:txBody>
      </p:sp>
      <p:sp>
        <p:nvSpPr>
          <p:cNvPr id="10" name="Shape 39"/>
          <p:cNvSpPr/>
          <p:nvPr userDrawn="1"/>
        </p:nvSpPr>
        <p:spPr>
          <a:xfrm>
            <a:off x="1140608" y="5720399"/>
            <a:ext cx="1911918" cy="381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nSpc>
                <a:spcPct val="70000"/>
              </a:lnSpc>
              <a:defRPr sz="1300" b="1">
                <a:solidFill>
                  <a:srgbClr val="FF2600"/>
                </a:solidFill>
                <a:latin typeface="Arial"/>
                <a:ea typeface="Arial"/>
                <a:cs typeface="Arial"/>
                <a:sym typeface="Arial"/>
              </a:defRPr>
            </a:lvl1pPr>
          </a:lstStyle>
          <a:p>
            <a:pPr lvl="0">
              <a:defRPr sz="1800" b="0">
                <a:solidFill>
                  <a:srgbClr val="000000"/>
                </a:solidFill>
              </a:defRPr>
            </a:pPr>
            <a:r>
              <a:rPr sz="1300" b="1">
                <a:solidFill>
                  <a:srgbClr val="FF2600"/>
                </a:solidFill>
              </a:rPr>
              <a:t>Simple  Personal  Fair</a:t>
            </a:r>
          </a:p>
        </p:txBody>
      </p:sp>
      <p:sp>
        <p:nvSpPr>
          <p:cNvPr id="11" name="Shape 40"/>
          <p:cNvSpPr/>
          <p:nvPr userDrawn="1"/>
        </p:nvSpPr>
        <p:spPr>
          <a:xfrm flipV="1">
            <a:off x="1724104" y="5714124"/>
            <a:ext cx="1" cy="209476"/>
          </a:xfrm>
          <a:prstGeom prst="line">
            <a:avLst/>
          </a:prstGeom>
          <a:ln>
            <a:solidFill>
              <a:srgbClr val="A7A7A7"/>
            </a:solidFill>
          </a:ln>
        </p:spPr>
        <p:txBody>
          <a:bodyPr lIns="0" tIns="0" rIns="0" bIns="0"/>
          <a:lstStyle/>
          <a:p>
            <a:pPr lvl="0" defTabSz="457200">
              <a:defRPr sz="1200"/>
            </a:pPr>
            <a:endParaRPr/>
          </a:p>
        </p:txBody>
      </p:sp>
      <p:sp>
        <p:nvSpPr>
          <p:cNvPr id="12" name="Shape 41"/>
          <p:cNvSpPr/>
          <p:nvPr userDrawn="1"/>
        </p:nvSpPr>
        <p:spPr>
          <a:xfrm flipV="1">
            <a:off x="2523146" y="5714124"/>
            <a:ext cx="0" cy="209476"/>
          </a:xfrm>
          <a:prstGeom prst="line">
            <a:avLst/>
          </a:prstGeom>
          <a:ln>
            <a:solidFill>
              <a:srgbClr val="A7A7A7"/>
            </a:solidFill>
          </a:ln>
        </p:spPr>
        <p:txBody>
          <a:bodyPr lIns="0" tIns="0" rIns="0" bIns="0"/>
          <a:lstStyle/>
          <a:p>
            <a:pPr lvl="0" defTabSz="457200">
              <a:defRPr sz="1200"/>
            </a:pPr>
            <a:endParaRPr/>
          </a:p>
        </p:txBody>
      </p:sp>
    </p:spTree>
    <p:extLst>
      <p:ext uri="{BB962C8B-B14F-4D97-AF65-F5344CB8AC3E}">
        <p14:creationId xmlns:p14="http://schemas.microsoft.com/office/powerpoint/2010/main" val="1389968196"/>
      </p:ext>
    </p:extLst>
  </p:cSld>
  <p:clrMapOvr>
    <a:masterClrMapping/>
  </p:clrMapOvr>
  <p:extLst mod="1">
    <p:ext uri="{DCECCB84-F9BA-43D5-87BE-67443E8EF086}">
      <p15:sldGuideLst xmlns:p15="http://schemas.microsoft.com/office/powerpoint/2012/main">
        <p15:guide id="1" orient="horz" pos="3710" userDrawn="1">
          <p15:clr>
            <a:srgbClr val="FBAE40"/>
          </p15:clr>
        </p15:guide>
        <p15:guide id="2" pos="71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ángulo 14"/>
          <p:cNvSpPr/>
          <p:nvPr userDrawn="1"/>
        </p:nvSpPr>
        <p:spPr>
          <a:xfrm>
            <a:off x="611999" y="6579648"/>
            <a:ext cx="8532001" cy="252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p:cNvPicPr>
            <a:picLocks noChangeAspect="1"/>
          </p:cNvPicPr>
          <p:nvPr userDrawn="1"/>
        </p:nvPicPr>
        <p:blipFill>
          <a:blip r:embed="rId9"/>
          <a:stretch>
            <a:fillRect/>
          </a:stretch>
        </p:blipFill>
        <p:spPr>
          <a:xfrm>
            <a:off x="822450" y="6607058"/>
            <a:ext cx="888750" cy="168750"/>
          </a:xfrm>
          <a:prstGeom prst="rect">
            <a:avLst/>
          </a:prstGeom>
        </p:spPr>
      </p:pic>
      <p:sp>
        <p:nvSpPr>
          <p:cNvPr id="18" name="1 CuadroTexto"/>
          <p:cNvSpPr txBox="1"/>
          <p:nvPr userDrawn="1"/>
        </p:nvSpPr>
        <p:spPr>
          <a:xfrm>
            <a:off x="7963963" y="6579648"/>
            <a:ext cx="508000" cy="246221"/>
          </a:xfrm>
          <a:prstGeom prst="rect">
            <a:avLst/>
          </a:prstGeom>
          <a:noFill/>
        </p:spPr>
        <p:txBody>
          <a:bodyPr wrap="square" rtlCol="0">
            <a:spAutoFit/>
          </a:bodyPr>
          <a:lstStyle/>
          <a:p>
            <a:pPr algn="ctr"/>
            <a:fld id="{BD759F66-99BC-4AB1-83F8-8F582847D04F}" type="slidenum">
              <a:rPr lang="es-ES" sz="1000" smtClean="0">
                <a:solidFill>
                  <a:schemeClr val="bg1"/>
                </a:solidFill>
              </a:rPr>
              <a:pPr algn="ctr"/>
              <a:t>‹#›</a:t>
            </a:fld>
            <a:endParaRPr lang="es-ES" sz="1000" dirty="0">
              <a:solidFill>
                <a:schemeClr val="bg1"/>
              </a:solidFill>
            </a:endParaRPr>
          </a:p>
        </p:txBody>
      </p:sp>
    </p:spTree>
    <p:extLst>
      <p:ext uri="{BB962C8B-B14F-4D97-AF65-F5344CB8AC3E}">
        <p14:creationId xmlns:p14="http://schemas.microsoft.com/office/powerpoint/2010/main" val="1027014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9" r:id="rId4"/>
    <p:sldLayoutId id="2147483670" r:id="rId5"/>
    <p:sldLayoutId id="2147483666" r:id="rId6"/>
    <p:sldLayoutId id="2147483667" r:id="rId7"/>
  </p:sldLayoutIdLst>
  <p:hf sldNum="0" hdr="0" ftr="0" dt="0"/>
  <p:txStyles>
    <p:titleStyle>
      <a:lvl1pPr algn="l" defTabSz="914400" rtl="0" eaLnBrk="1" latinLnBrk="0" hangingPunct="1">
        <a:lnSpc>
          <a:spcPct val="90000"/>
        </a:lnSpc>
        <a:spcBef>
          <a:spcPct val="0"/>
        </a:spcBef>
        <a:buNone/>
        <a:defRPr lang="en-US" sz="3200" kern="1200" dirty="0">
          <a:solidFill>
            <a:srgbClr val="FF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customXml" Target="../ink/ink90.xml"/><Relationship Id="rId18" Type="http://schemas.openxmlformats.org/officeDocument/2006/relationships/image" Target="../media/image99.emf"/><Relationship Id="rId26" Type="http://schemas.openxmlformats.org/officeDocument/2006/relationships/image" Target="../media/image103.emf"/><Relationship Id="rId39" Type="http://schemas.openxmlformats.org/officeDocument/2006/relationships/customXml" Target="../ink/ink103.xml"/><Relationship Id="rId3" Type="http://schemas.openxmlformats.org/officeDocument/2006/relationships/customXml" Target="../ink/ink85.xml"/><Relationship Id="rId21" Type="http://schemas.openxmlformats.org/officeDocument/2006/relationships/customXml" Target="../ink/ink94.xml"/><Relationship Id="rId34" Type="http://schemas.openxmlformats.org/officeDocument/2006/relationships/image" Target="../media/image20.emf"/><Relationship Id="rId42" Type="http://schemas.openxmlformats.org/officeDocument/2006/relationships/image" Target="../media/image110.emf"/><Relationship Id="rId7" Type="http://schemas.openxmlformats.org/officeDocument/2006/relationships/customXml" Target="../ink/ink87.xml"/><Relationship Id="rId12" Type="http://schemas.openxmlformats.org/officeDocument/2006/relationships/image" Target="../media/image96.emf"/><Relationship Id="rId17" Type="http://schemas.openxmlformats.org/officeDocument/2006/relationships/customXml" Target="../ink/ink92.xml"/><Relationship Id="rId25" Type="http://schemas.openxmlformats.org/officeDocument/2006/relationships/customXml" Target="../ink/ink96.xml"/><Relationship Id="rId33" Type="http://schemas.openxmlformats.org/officeDocument/2006/relationships/customXml" Target="../ink/ink100.xml"/><Relationship Id="rId38" Type="http://schemas.openxmlformats.org/officeDocument/2006/relationships/image" Target="../media/image108.emf"/><Relationship Id="rId46" Type="http://schemas.openxmlformats.org/officeDocument/2006/relationships/comments" Target="../comments/comment7.xml"/><Relationship Id="rId2" Type="http://schemas.openxmlformats.org/officeDocument/2006/relationships/notesSlide" Target="../notesSlides/notesSlide10.xml"/><Relationship Id="rId16" Type="http://schemas.openxmlformats.org/officeDocument/2006/relationships/image" Target="../media/image98.emf"/><Relationship Id="rId20" Type="http://schemas.openxmlformats.org/officeDocument/2006/relationships/image" Target="../media/image100.emf"/><Relationship Id="rId29" Type="http://schemas.openxmlformats.org/officeDocument/2006/relationships/customXml" Target="../ink/ink98.xml"/><Relationship Id="rId41" Type="http://schemas.openxmlformats.org/officeDocument/2006/relationships/customXml" Target="../ink/ink104.xml"/><Relationship Id="rId1" Type="http://schemas.openxmlformats.org/officeDocument/2006/relationships/slideLayout" Target="../slideLayouts/slideLayout3.xml"/><Relationship Id="rId6" Type="http://schemas.openxmlformats.org/officeDocument/2006/relationships/image" Target="../media/image93.emf"/><Relationship Id="rId11" Type="http://schemas.openxmlformats.org/officeDocument/2006/relationships/customXml" Target="../ink/ink89.xml"/><Relationship Id="rId24" Type="http://schemas.openxmlformats.org/officeDocument/2006/relationships/image" Target="../media/image102.emf"/><Relationship Id="rId32" Type="http://schemas.openxmlformats.org/officeDocument/2006/relationships/image" Target="../media/image106.emf"/><Relationship Id="rId37" Type="http://schemas.openxmlformats.org/officeDocument/2006/relationships/customXml" Target="../ink/ink102.xml"/><Relationship Id="rId40" Type="http://schemas.openxmlformats.org/officeDocument/2006/relationships/image" Target="../media/image109.emf"/><Relationship Id="rId45" Type="http://schemas.openxmlformats.org/officeDocument/2006/relationships/image" Target="../media/image111.emf"/><Relationship Id="rId5" Type="http://schemas.openxmlformats.org/officeDocument/2006/relationships/customXml" Target="../ink/ink86.xml"/><Relationship Id="rId15" Type="http://schemas.openxmlformats.org/officeDocument/2006/relationships/customXml" Target="../ink/ink91.xml"/><Relationship Id="rId23" Type="http://schemas.openxmlformats.org/officeDocument/2006/relationships/customXml" Target="../ink/ink95.xml"/><Relationship Id="rId28" Type="http://schemas.openxmlformats.org/officeDocument/2006/relationships/image" Target="../media/image104.emf"/><Relationship Id="rId36" Type="http://schemas.openxmlformats.org/officeDocument/2006/relationships/image" Target="../media/image107.emf"/><Relationship Id="rId10" Type="http://schemas.openxmlformats.org/officeDocument/2006/relationships/image" Target="../media/image95.emf"/><Relationship Id="rId19" Type="http://schemas.openxmlformats.org/officeDocument/2006/relationships/customXml" Target="../ink/ink93.xml"/><Relationship Id="rId31" Type="http://schemas.openxmlformats.org/officeDocument/2006/relationships/customXml" Target="../ink/ink99.xml"/><Relationship Id="rId44" Type="http://schemas.openxmlformats.org/officeDocument/2006/relationships/customXml" Target="../ink/ink106.xml"/><Relationship Id="rId4" Type="http://schemas.openxmlformats.org/officeDocument/2006/relationships/image" Target="../media/image92.emf"/><Relationship Id="rId9" Type="http://schemas.openxmlformats.org/officeDocument/2006/relationships/customXml" Target="../ink/ink88.xml"/><Relationship Id="rId14" Type="http://schemas.openxmlformats.org/officeDocument/2006/relationships/image" Target="../media/image97.emf"/><Relationship Id="rId22" Type="http://schemas.openxmlformats.org/officeDocument/2006/relationships/image" Target="../media/image101.emf"/><Relationship Id="rId27" Type="http://schemas.openxmlformats.org/officeDocument/2006/relationships/customXml" Target="../ink/ink97.xml"/><Relationship Id="rId30" Type="http://schemas.openxmlformats.org/officeDocument/2006/relationships/image" Target="../media/image105.emf"/><Relationship Id="rId35" Type="http://schemas.openxmlformats.org/officeDocument/2006/relationships/customXml" Target="../ink/ink101.xml"/><Relationship Id="rId43" Type="http://schemas.openxmlformats.org/officeDocument/2006/relationships/customXml" Target="../ink/ink105.xml"/></Relationships>
</file>

<file path=ppt/slides/_rels/slide1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4.emf"/></Relationships>
</file>

<file path=ppt/slides/_rels/slide13.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7.emf"/><Relationship Id="rId4" Type="http://schemas.openxmlformats.org/officeDocument/2006/relationships/image" Target="../media/image116.emf"/></Relationships>
</file>

<file path=ppt/slides/_rels/slide14.xml.rels><?xml version="1.0" encoding="UTF-8" standalone="yes"?>
<Relationships xmlns="http://schemas.openxmlformats.org/package/2006/relationships"><Relationship Id="rId3" Type="http://schemas.openxmlformats.org/officeDocument/2006/relationships/customXml" Target="../ink/ink107.xml"/><Relationship Id="rId7"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customXml" Target="../ink/ink108.xml"/><Relationship Id="rId4" Type="http://schemas.openxmlformats.org/officeDocument/2006/relationships/image" Target="../media/image118.emf"/></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customXml" Target="../ink/ink6.xml"/><Relationship Id="rId18" Type="http://schemas.openxmlformats.org/officeDocument/2006/relationships/image" Target="../media/image13.emf"/><Relationship Id="rId26" Type="http://schemas.openxmlformats.org/officeDocument/2006/relationships/image" Target="../media/image17.emf"/><Relationship Id="rId39" Type="http://schemas.openxmlformats.org/officeDocument/2006/relationships/comments" Target="../comments/comment1.xml"/><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1.emf"/><Relationship Id="rId7" Type="http://schemas.openxmlformats.org/officeDocument/2006/relationships/customXml" Target="../ink/ink3.xml"/><Relationship Id="rId12" Type="http://schemas.openxmlformats.org/officeDocument/2006/relationships/image" Target="../media/image10.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3.emf"/><Relationship Id="rId2" Type="http://schemas.openxmlformats.org/officeDocument/2006/relationships/notesSlide" Target="../notesSlides/notesSlide2.xml"/><Relationship Id="rId16" Type="http://schemas.openxmlformats.org/officeDocument/2006/relationships/image" Target="../media/image12.emf"/><Relationship Id="rId20" Type="http://schemas.openxmlformats.org/officeDocument/2006/relationships/image" Target="../media/image14.emf"/><Relationship Id="rId29" Type="http://schemas.openxmlformats.org/officeDocument/2006/relationships/customXml" Target="../ink/ink14.xml"/><Relationship Id="rId1" Type="http://schemas.openxmlformats.org/officeDocument/2006/relationships/slideLayout" Target="../slideLayouts/slideLayout3.xml"/><Relationship Id="rId6" Type="http://schemas.openxmlformats.org/officeDocument/2006/relationships/image" Target="../media/image7.emf"/><Relationship Id="rId11" Type="http://schemas.openxmlformats.org/officeDocument/2006/relationships/customXml" Target="../ink/ink5.xml"/><Relationship Id="rId24" Type="http://schemas.openxmlformats.org/officeDocument/2006/relationships/image" Target="../media/image16.emf"/><Relationship Id="rId32" Type="http://schemas.openxmlformats.org/officeDocument/2006/relationships/image" Target="../media/image20.emf"/><Relationship Id="rId37" Type="http://schemas.openxmlformats.org/officeDocument/2006/relationships/customXml" Target="../ink/ink18.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emf"/><Relationship Id="rId36" Type="http://schemas.openxmlformats.org/officeDocument/2006/relationships/image" Target="../media/image22.emf"/><Relationship Id="rId10" Type="http://schemas.openxmlformats.org/officeDocument/2006/relationships/image" Target="../media/image9.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6.emf"/><Relationship Id="rId9" Type="http://schemas.openxmlformats.org/officeDocument/2006/relationships/customXml" Target="../ink/ink4.xml"/><Relationship Id="rId14" Type="http://schemas.openxmlformats.org/officeDocument/2006/relationships/image" Target="../media/image11.emf"/><Relationship Id="rId22" Type="http://schemas.openxmlformats.org/officeDocument/2006/relationships/image" Target="../media/image15.emf"/><Relationship Id="rId27" Type="http://schemas.openxmlformats.org/officeDocument/2006/relationships/customXml" Target="../ink/ink13.xml"/><Relationship Id="rId30" Type="http://schemas.openxmlformats.org/officeDocument/2006/relationships/image" Target="../media/image19.emf"/><Relationship Id="rId35" Type="http://schemas.openxmlformats.org/officeDocument/2006/relationships/customXml" Target="../ink/ink17.xml"/></Relationships>
</file>

<file path=ppt/slides/_rels/slide3.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5.emf"/><Relationship Id="rId11" Type="http://schemas.openxmlformats.org/officeDocument/2006/relationships/comments" Target="../comments/comment2.xml"/><Relationship Id="rId5" Type="http://schemas.openxmlformats.org/officeDocument/2006/relationships/customXml" Target="../ink/ink20.xml"/><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customXml" Target="../ink/ink2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3" Type="http://schemas.openxmlformats.org/officeDocument/2006/relationships/image" Target="../media/image32.emf"/><Relationship Id="rId18" Type="http://schemas.openxmlformats.org/officeDocument/2006/relationships/customXml" Target="../ink/ink30.xml"/><Relationship Id="rId26" Type="http://schemas.openxmlformats.org/officeDocument/2006/relationships/customXml" Target="../ink/ink34.xml"/><Relationship Id="rId39" Type="http://schemas.openxmlformats.org/officeDocument/2006/relationships/image" Target="../media/image45.emf"/><Relationship Id="rId21" Type="http://schemas.openxmlformats.org/officeDocument/2006/relationships/image" Target="../media/image36.emf"/><Relationship Id="rId34" Type="http://schemas.openxmlformats.org/officeDocument/2006/relationships/customXml" Target="../ink/ink38.xml"/><Relationship Id="rId42" Type="http://schemas.openxmlformats.org/officeDocument/2006/relationships/customXml" Target="../ink/ink42.xml"/><Relationship Id="rId47" Type="http://schemas.openxmlformats.org/officeDocument/2006/relationships/image" Target="../media/image49.emf"/><Relationship Id="rId50" Type="http://schemas.openxmlformats.org/officeDocument/2006/relationships/customXml" Target="../ink/ink46.xml"/><Relationship Id="rId55" Type="http://schemas.openxmlformats.org/officeDocument/2006/relationships/image" Target="../media/image53.emf"/><Relationship Id="rId63" Type="http://schemas.openxmlformats.org/officeDocument/2006/relationships/image" Target="../media/image57.emf"/><Relationship Id="rId68" Type="http://schemas.openxmlformats.org/officeDocument/2006/relationships/customXml" Target="../ink/ink55.xml"/><Relationship Id="rId76" Type="http://schemas.openxmlformats.org/officeDocument/2006/relationships/customXml" Target="../ink/ink59.xml"/><Relationship Id="rId7" Type="http://schemas.openxmlformats.org/officeDocument/2006/relationships/image" Target="../media/image29.emf"/><Relationship Id="rId71" Type="http://schemas.openxmlformats.org/officeDocument/2006/relationships/image" Target="../media/image61.emf"/><Relationship Id="rId2" Type="http://schemas.openxmlformats.org/officeDocument/2006/relationships/notesSlide" Target="../notesSlides/notesSlide5.xml"/><Relationship Id="rId16" Type="http://schemas.openxmlformats.org/officeDocument/2006/relationships/customXml" Target="../ink/ink29.xml"/><Relationship Id="rId29" Type="http://schemas.openxmlformats.org/officeDocument/2006/relationships/image" Target="../media/image40.emf"/><Relationship Id="rId11" Type="http://schemas.openxmlformats.org/officeDocument/2006/relationships/image" Target="../media/image31.emf"/><Relationship Id="rId24" Type="http://schemas.openxmlformats.org/officeDocument/2006/relationships/customXml" Target="../ink/ink33.xml"/><Relationship Id="rId32" Type="http://schemas.openxmlformats.org/officeDocument/2006/relationships/customXml" Target="../ink/ink37.xml"/><Relationship Id="rId37" Type="http://schemas.openxmlformats.org/officeDocument/2006/relationships/image" Target="../media/image44.emf"/><Relationship Id="rId40" Type="http://schemas.openxmlformats.org/officeDocument/2006/relationships/customXml" Target="../ink/ink41.xml"/><Relationship Id="rId45" Type="http://schemas.openxmlformats.org/officeDocument/2006/relationships/image" Target="../media/image48.emf"/><Relationship Id="rId53" Type="http://schemas.openxmlformats.org/officeDocument/2006/relationships/image" Target="../media/image52.emf"/><Relationship Id="rId58" Type="http://schemas.openxmlformats.org/officeDocument/2006/relationships/customXml" Target="../ink/ink50.xml"/><Relationship Id="rId66" Type="http://schemas.openxmlformats.org/officeDocument/2006/relationships/customXml" Target="../ink/ink54.xml"/><Relationship Id="rId74" Type="http://schemas.openxmlformats.org/officeDocument/2006/relationships/customXml" Target="../ink/ink58.xml"/><Relationship Id="rId5" Type="http://schemas.openxmlformats.org/officeDocument/2006/relationships/image" Target="../media/image28.emf"/><Relationship Id="rId15" Type="http://schemas.openxmlformats.org/officeDocument/2006/relationships/image" Target="../media/image33.emf"/><Relationship Id="rId23" Type="http://schemas.openxmlformats.org/officeDocument/2006/relationships/image" Target="../media/image37.emf"/><Relationship Id="rId28" Type="http://schemas.openxmlformats.org/officeDocument/2006/relationships/customXml" Target="../ink/ink35.xml"/><Relationship Id="rId36" Type="http://schemas.openxmlformats.org/officeDocument/2006/relationships/customXml" Target="../ink/ink39.xml"/><Relationship Id="rId49" Type="http://schemas.openxmlformats.org/officeDocument/2006/relationships/image" Target="../media/image50.emf"/><Relationship Id="rId57" Type="http://schemas.openxmlformats.org/officeDocument/2006/relationships/image" Target="../media/image54.emf"/><Relationship Id="rId61" Type="http://schemas.openxmlformats.org/officeDocument/2006/relationships/image" Target="../media/image56.emf"/><Relationship Id="rId10" Type="http://schemas.openxmlformats.org/officeDocument/2006/relationships/customXml" Target="../ink/ink26.xml"/><Relationship Id="rId19" Type="http://schemas.openxmlformats.org/officeDocument/2006/relationships/image" Target="../media/image35.emf"/><Relationship Id="rId31" Type="http://schemas.openxmlformats.org/officeDocument/2006/relationships/image" Target="../media/image41.emf"/><Relationship Id="rId44" Type="http://schemas.openxmlformats.org/officeDocument/2006/relationships/customXml" Target="../ink/ink43.xml"/><Relationship Id="rId52" Type="http://schemas.openxmlformats.org/officeDocument/2006/relationships/customXml" Target="../ink/ink47.xml"/><Relationship Id="rId60" Type="http://schemas.openxmlformats.org/officeDocument/2006/relationships/customXml" Target="../ink/ink51.xml"/><Relationship Id="rId65" Type="http://schemas.openxmlformats.org/officeDocument/2006/relationships/image" Target="../media/image58.emf"/><Relationship Id="rId73" Type="http://schemas.openxmlformats.org/officeDocument/2006/relationships/image" Target="../media/image62.emf"/><Relationship Id="rId78" Type="http://schemas.openxmlformats.org/officeDocument/2006/relationships/comments" Target="../comments/comment3.xml"/><Relationship Id="rId4" Type="http://schemas.openxmlformats.org/officeDocument/2006/relationships/customXml" Target="../ink/ink23.xml"/><Relationship Id="rId9" Type="http://schemas.openxmlformats.org/officeDocument/2006/relationships/image" Target="../media/image30.emf"/><Relationship Id="rId14" Type="http://schemas.openxmlformats.org/officeDocument/2006/relationships/customXml" Target="../ink/ink28.xml"/><Relationship Id="rId22" Type="http://schemas.openxmlformats.org/officeDocument/2006/relationships/customXml" Target="../ink/ink32.xml"/><Relationship Id="rId27" Type="http://schemas.openxmlformats.org/officeDocument/2006/relationships/image" Target="../media/image39.emf"/><Relationship Id="rId30" Type="http://schemas.openxmlformats.org/officeDocument/2006/relationships/customXml" Target="../ink/ink36.xml"/><Relationship Id="rId35" Type="http://schemas.openxmlformats.org/officeDocument/2006/relationships/image" Target="../media/image43.emf"/><Relationship Id="rId43" Type="http://schemas.openxmlformats.org/officeDocument/2006/relationships/image" Target="../media/image47.emf"/><Relationship Id="rId48" Type="http://schemas.openxmlformats.org/officeDocument/2006/relationships/customXml" Target="../ink/ink45.xml"/><Relationship Id="rId56" Type="http://schemas.openxmlformats.org/officeDocument/2006/relationships/customXml" Target="../ink/ink49.xml"/><Relationship Id="rId64" Type="http://schemas.openxmlformats.org/officeDocument/2006/relationships/customXml" Target="../ink/ink53.xml"/><Relationship Id="rId69" Type="http://schemas.openxmlformats.org/officeDocument/2006/relationships/image" Target="../media/image60.emf"/><Relationship Id="rId77" Type="http://schemas.openxmlformats.org/officeDocument/2006/relationships/image" Target="../media/image64.emf"/><Relationship Id="rId8" Type="http://schemas.openxmlformats.org/officeDocument/2006/relationships/customXml" Target="../ink/ink25.xml"/><Relationship Id="rId51" Type="http://schemas.openxmlformats.org/officeDocument/2006/relationships/image" Target="../media/image51.emf"/><Relationship Id="rId72" Type="http://schemas.openxmlformats.org/officeDocument/2006/relationships/customXml" Target="../ink/ink57.xml"/><Relationship Id="rId3" Type="http://schemas.openxmlformats.org/officeDocument/2006/relationships/slide" Target="slide4.xml"/><Relationship Id="rId12" Type="http://schemas.openxmlformats.org/officeDocument/2006/relationships/customXml" Target="../ink/ink27.xml"/><Relationship Id="rId17" Type="http://schemas.openxmlformats.org/officeDocument/2006/relationships/image" Target="../media/image34.emf"/><Relationship Id="rId25" Type="http://schemas.openxmlformats.org/officeDocument/2006/relationships/image" Target="../media/image38.emf"/><Relationship Id="rId33" Type="http://schemas.openxmlformats.org/officeDocument/2006/relationships/image" Target="../media/image42.emf"/><Relationship Id="rId38" Type="http://schemas.openxmlformats.org/officeDocument/2006/relationships/customXml" Target="../ink/ink40.xml"/><Relationship Id="rId46" Type="http://schemas.openxmlformats.org/officeDocument/2006/relationships/customXml" Target="../ink/ink44.xml"/><Relationship Id="rId59" Type="http://schemas.openxmlformats.org/officeDocument/2006/relationships/image" Target="../media/image55.emf"/><Relationship Id="rId67" Type="http://schemas.openxmlformats.org/officeDocument/2006/relationships/image" Target="../media/image59.emf"/><Relationship Id="rId20" Type="http://schemas.openxmlformats.org/officeDocument/2006/relationships/customXml" Target="../ink/ink31.xml"/><Relationship Id="rId41" Type="http://schemas.openxmlformats.org/officeDocument/2006/relationships/image" Target="../media/image46.emf"/><Relationship Id="rId54" Type="http://schemas.openxmlformats.org/officeDocument/2006/relationships/customXml" Target="../ink/ink48.xml"/><Relationship Id="rId62" Type="http://schemas.openxmlformats.org/officeDocument/2006/relationships/customXml" Target="../ink/ink52.xml"/><Relationship Id="rId70" Type="http://schemas.openxmlformats.org/officeDocument/2006/relationships/customXml" Target="../ink/ink56.xml"/><Relationship Id="rId75" Type="http://schemas.openxmlformats.org/officeDocument/2006/relationships/image" Target="../media/image63.emf"/><Relationship Id="rId1" Type="http://schemas.openxmlformats.org/officeDocument/2006/relationships/slideLayout" Target="../slideLayouts/slideLayout3.xml"/><Relationship Id="rId6" Type="http://schemas.openxmlformats.org/officeDocument/2006/relationships/customXml" Target="../ink/ink24.xml"/></Relationships>
</file>

<file path=ppt/slides/_rels/slide6.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customXml" Target="../ink/ink64.xml"/><Relationship Id="rId18" Type="http://schemas.openxmlformats.org/officeDocument/2006/relationships/image" Target="../media/image73.emf"/><Relationship Id="rId3" Type="http://schemas.openxmlformats.org/officeDocument/2006/relationships/image" Target="../media/image65.emf"/><Relationship Id="rId21" Type="http://schemas.openxmlformats.org/officeDocument/2006/relationships/customXml" Target="../ink/ink68.xml"/><Relationship Id="rId7" Type="http://schemas.openxmlformats.org/officeDocument/2006/relationships/customXml" Target="../ink/ink61.xml"/><Relationship Id="rId12" Type="http://schemas.openxmlformats.org/officeDocument/2006/relationships/image" Target="../media/image70.emf"/><Relationship Id="rId17" Type="http://schemas.openxmlformats.org/officeDocument/2006/relationships/customXml" Target="../ink/ink66.xml"/><Relationship Id="rId2" Type="http://schemas.openxmlformats.org/officeDocument/2006/relationships/notesSlide" Target="../notesSlides/notesSlide6.xml"/><Relationship Id="rId16" Type="http://schemas.openxmlformats.org/officeDocument/2006/relationships/image" Target="../media/image72.emf"/><Relationship Id="rId20" Type="http://schemas.openxmlformats.org/officeDocument/2006/relationships/image" Target="../media/image74.emf"/><Relationship Id="rId1" Type="http://schemas.openxmlformats.org/officeDocument/2006/relationships/slideLayout" Target="../slideLayouts/slideLayout3.xml"/><Relationship Id="rId6" Type="http://schemas.openxmlformats.org/officeDocument/2006/relationships/image" Target="../media/image67.emf"/><Relationship Id="rId11" Type="http://schemas.openxmlformats.org/officeDocument/2006/relationships/customXml" Target="../ink/ink63.xml"/><Relationship Id="rId5" Type="http://schemas.openxmlformats.org/officeDocument/2006/relationships/customXml" Target="../ink/ink60.xml"/><Relationship Id="rId15" Type="http://schemas.openxmlformats.org/officeDocument/2006/relationships/customXml" Target="../ink/ink65.xml"/><Relationship Id="rId23" Type="http://schemas.openxmlformats.org/officeDocument/2006/relationships/comments" Target="../comments/comment4.xml"/><Relationship Id="rId10" Type="http://schemas.openxmlformats.org/officeDocument/2006/relationships/image" Target="../media/image69.emf"/><Relationship Id="rId19" Type="http://schemas.openxmlformats.org/officeDocument/2006/relationships/customXml" Target="../ink/ink67.xml"/><Relationship Id="rId4" Type="http://schemas.openxmlformats.org/officeDocument/2006/relationships/image" Target="../media/image66.emf"/><Relationship Id="rId9" Type="http://schemas.openxmlformats.org/officeDocument/2006/relationships/customXml" Target="../ink/ink62.xml"/><Relationship Id="rId14" Type="http://schemas.openxmlformats.org/officeDocument/2006/relationships/image" Target="../media/image71.emf"/><Relationship Id="rId22" Type="http://schemas.openxmlformats.org/officeDocument/2006/relationships/image" Target="../media/image75.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customXml" Target="../ink/ink74.xml"/><Relationship Id="rId18" Type="http://schemas.openxmlformats.org/officeDocument/2006/relationships/image" Target="../media/image83.emf"/><Relationship Id="rId3" Type="http://schemas.openxmlformats.org/officeDocument/2006/relationships/customXml" Target="../ink/ink69.xml"/><Relationship Id="rId21" Type="http://schemas.openxmlformats.org/officeDocument/2006/relationships/customXml" Target="../ink/ink78.xml"/><Relationship Id="rId7" Type="http://schemas.openxmlformats.org/officeDocument/2006/relationships/customXml" Target="../ink/ink71.xml"/><Relationship Id="rId12" Type="http://schemas.openxmlformats.org/officeDocument/2006/relationships/image" Target="../media/image80.emf"/><Relationship Id="rId17" Type="http://schemas.openxmlformats.org/officeDocument/2006/relationships/customXml" Target="../ink/ink76.xml"/><Relationship Id="rId25" Type="http://schemas.openxmlformats.org/officeDocument/2006/relationships/comments" Target="../comments/comment5.xml"/><Relationship Id="rId2" Type="http://schemas.openxmlformats.org/officeDocument/2006/relationships/notesSlide" Target="../notesSlides/notesSlide8.xml"/><Relationship Id="rId16" Type="http://schemas.openxmlformats.org/officeDocument/2006/relationships/image" Target="../media/image82.emf"/><Relationship Id="rId20" Type="http://schemas.openxmlformats.org/officeDocument/2006/relationships/image" Target="../media/image84.emf"/><Relationship Id="rId1" Type="http://schemas.openxmlformats.org/officeDocument/2006/relationships/slideLayout" Target="../slideLayouts/slideLayout3.xml"/><Relationship Id="rId6" Type="http://schemas.openxmlformats.org/officeDocument/2006/relationships/image" Target="../media/image77.emf"/><Relationship Id="rId11" Type="http://schemas.openxmlformats.org/officeDocument/2006/relationships/customXml" Target="../ink/ink73.xml"/><Relationship Id="rId24" Type="http://schemas.openxmlformats.org/officeDocument/2006/relationships/image" Target="../media/image86.emf"/><Relationship Id="rId5" Type="http://schemas.openxmlformats.org/officeDocument/2006/relationships/customXml" Target="../ink/ink70.xml"/><Relationship Id="rId15" Type="http://schemas.openxmlformats.org/officeDocument/2006/relationships/customXml" Target="../ink/ink75.xml"/><Relationship Id="rId23" Type="http://schemas.openxmlformats.org/officeDocument/2006/relationships/customXml" Target="../ink/ink79.xml"/><Relationship Id="rId10" Type="http://schemas.openxmlformats.org/officeDocument/2006/relationships/image" Target="../media/image79.emf"/><Relationship Id="rId19" Type="http://schemas.openxmlformats.org/officeDocument/2006/relationships/customXml" Target="../ink/ink77.xml"/><Relationship Id="rId4" Type="http://schemas.openxmlformats.org/officeDocument/2006/relationships/image" Target="../media/image76.emf"/><Relationship Id="rId9" Type="http://schemas.openxmlformats.org/officeDocument/2006/relationships/customXml" Target="../ink/ink72.xml"/><Relationship Id="rId14" Type="http://schemas.openxmlformats.org/officeDocument/2006/relationships/image" Target="../media/image81.emf"/><Relationship Id="rId22" Type="http://schemas.openxmlformats.org/officeDocument/2006/relationships/image" Target="../media/image85.emf"/></Relationships>
</file>

<file path=ppt/slides/_rels/slide9.x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comments" Target="../comments/comment6.xml"/><Relationship Id="rId3" Type="http://schemas.openxmlformats.org/officeDocument/2006/relationships/customXml" Target="../ink/ink80.xml"/><Relationship Id="rId7" Type="http://schemas.openxmlformats.org/officeDocument/2006/relationships/customXml" Target="../ink/ink82.xml"/><Relationship Id="rId12" Type="http://schemas.openxmlformats.org/officeDocument/2006/relationships/image" Target="../media/image91.e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8.emf"/><Relationship Id="rId11" Type="http://schemas.openxmlformats.org/officeDocument/2006/relationships/customXml" Target="../ink/ink84.xml"/><Relationship Id="rId5" Type="http://schemas.openxmlformats.org/officeDocument/2006/relationships/customXml" Target="../ink/ink81.xml"/><Relationship Id="rId10" Type="http://schemas.openxmlformats.org/officeDocument/2006/relationships/image" Target="../media/image90.emf"/><Relationship Id="rId4" Type="http://schemas.openxmlformats.org/officeDocument/2006/relationships/image" Target="../media/image87.emf"/><Relationship Id="rId9" Type="http://schemas.openxmlformats.org/officeDocument/2006/relationships/customXml" Target="../ink/ink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14"/>
          <p:cNvSpPr>
            <a:spLocks noGrp="1"/>
          </p:cNvSpPr>
          <p:nvPr>
            <p:ph type="body" sz="quarter" idx="12"/>
          </p:nvPr>
        </p:nvSpPr>
        <p:spPr>
          <a:xfrm>
            <a:off x="623888" y="3141900"/>
            <a:ext cx="7886700" cy="518400"/>
          </a:xfrm>
          <a:solidFill>
            <a:srgbClr val="FF0000"/>
          </a:solidFill>
          <a:ln>
            <a:solidFill>
              <a:srgbClr val="FF0000"/>
            </a:solidFill>
          </a:ln>
        </p:spPr>
        <p:txBody>
          <a:bodyPr/>
          <a:lstStyle/>
          <a:p>
            <a:pPr algn="ctr"/>
            <a:r>
              <a:rPr lang="es-CL" b="1" dirty="0">
                <a:solidFill>
                  <a:schemeClr val="bg1"/>
                </a:solidFill>
              </a:rPr>
              <a:t>Risk Control Framework</a:t>
            </a:r>
            <a:endParaRPr lang="es-ES" b="1" dirty="0">
              <a:solidFill>
                <a:schemeClr val="bg1"/>
              </a:solidFill>
            </a:endParaRPr>
          </a:p>
        </p:txBody>
      </p:sp>
    </p:spTree>
    <p:extLst>
      <p:ext uri="{BB962C8B-B14F-4D97-AF65-F5344CB8AC3E}">
        <p14:creationId xmlns:p14="http://schemas.microsoft.com/office/powerpoint/2010/main" val="216710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14"/>
          <p:cNvSpPr>
            <a:spLocks noGrp="1"/>
          </p:cNvSpPr>
          <p:nvPr>
            <p:ph type="body" sz="quarter" idx="12"/>
          </p:nvPr>
        </p:nvSpPr>
        <p:spPr>
          <a:xfrm>
            <a:off x="484949" y="233618"/>
            <a:ext cx="8405812" cy="518400"/>
          </a:xfrm>
        </p:spPr>
        <p:txBody>
          <a:bodyPr/>
          <a:lstStyle/>
          <a:p>
            <a:r>
              <a:rPr lang="es-CL" sz="2000" b="1" dirty="0" err="1"/>
              <a:t>Methodology</a:t>
            </a:r>
            <a:r>
              <a:rPr lang="es-CL" sz="2000" b="1" dirty="0"/>
              <a:t> and </a:t>
            </a:r>
            <a:r>
              <a:rPr lang="es-CL" sz="2000" b="1" dirty="0" err="1"/>
              <a:t>Metrics</a:t>
            </a:r>
            <a:r>
              <a:rPr lang="es-CL" sz="2000" b="1" dirty="0"/>
              <a:t>: </a:t>
            </a:r>
            <a:r>
              <a:rPr lang="en-US" sz="1800" dirty="0"/>
              <a:t>Metrics used for IRRBB management and control</a:t>
            </a:r>
            <a:endParaRPr lang="es-ES" sz="1800" dirty="0"/>
          </a:p>
        </p:txBody>
      </p:sp>
      <p:sp>
        <p:nvSpPr>
          <p:cNvPr id="11" name="10 Marcador de texto"/>
          <p:cNvSpPr>
            <a:spLocks noGrp="1"/>
          </p:cNvSpPr>
          <p:nvPr>
            <p:ph type="body" sz="quarter" idx="14"/>
          </p:nvPr>
        </p:nvSpPr>
        <p:spPr>
          <a:xfrm>
            <a:off x="622800" y="752475"/>
            <a:ext cx="7908458" cy="6181725"/>
          </a:xfrm>
        </p:spPr>
        <p:txBody>
          <a:bodyPr/>
          <a:lstStyle/>
          <a:p>
            <a:pPr marL="0" indent="0">
              <a:buNone/>
            </a:pPr>
            <a:r>
              <a:rPr lang="en-US" sz="1800" dirty="0"/>
              <a:t>A combination of NII and EVE sensitivities and </a:t>
            </a:r>
            <a:r>
              <a:rPr lang="en-US" sz="1800" dirty="0" err="1"/>
              <a:t>VaR</a:t>
            </a:r>
            <a:r>
              <a:rPr lang="en-US" sz="1800" dirty="0"/>
              <a:t> based metrics.</a:t>
            </a:r>
          </a:p>
          <a:p>
            <a:pPr marL="0" indent="0" algn="just">
              <a:buNone/>
            </a:pPr>
            <a:r>
              <a:rPr lang="en-US" sz="1300" b="1" dirty="0"/>
              <a:t>For IRRBB management and control, Santander Chile predominantly measures its exposures with both NII and EVE sensitivity analysis supplemented by scenario and stress testing as well as other market risk metrics.</a:t>
            </a:r>
          </a:p>
          <a:p>
            <a:pPr algn="just">
              <a:buFont typeface="Wingdings" pitchFamily="2" charset="2"/>
              <a:buChar char="§"/>
            </a:pPr>
            <a:r>
              <a:rPr lang="en-US" sz="1300" b="1" dirty="0"/>
              <a:t>1Y Net Interest Income (NII) sensitivity.</a:t>
            </a:r>
          </a:p>
          <a:p>
            <a:pPr lvl="1" algn="just">
              <a:buFont typeface="Courier New" pitchFamily="49" charset="0"/>
              <a:buChar char="o"/>
            </a:pPr>
            <a:r>
              <a:rPr lang="en-US" sz="1300" dirty="0"/>
              <a:t>NII sensitivity is an income-based measure and is used to measure the potential changes to NII over one year in different scenarios. </a:t>
            </a:r>
          </a:p>
          <a:p>
            <a:pPr lvl="1" algn="just">
              <a:buFont typeface="Courier New" pitchFamily="49" charset="0"/>
              <a:buChar char="o"/>
            </a:pPr>
            <a:r>
              <a:rPr lang="en-US" sz="1300" dirty="0"/>
              <a:t>NII sensitivity is calculated by simulating the Net Interest Income using current yield curve and the Net Interest Income using a shocked yield curve. The difference between the two Net Interest Income is the NII sensitivity.</a:t>
            </a:r>
          </a:p>
          <a:p>
            <a:pPr lvl="1" algn="just">
              <a:buFont typeface="Courier New" pitchFamily="49" charset="0"/>
              <a:buChar char="o"/>
            </a:pPr>
            <a:endParaRPr lang="en-US" sz="1300" dirty="0"/>
          </a:p>
          <a:p>
            <a:pPr algn="just"/>
            <a:r>
              <a:rPr lang="en-US" sz="1300" b="1" dirty="0"/>
              <a:t>Economic Value of Equity (EVE) sensitivity.</a:t>
            </a:r>
          </a:p>
          <a:p>
            <a:pPr lvl="1" algn="just">
              <a:buFont typeface="Courier New" pitchFamily="49" charset="0"/>
              <a:buChar char="o"/>
            </a:pPr>
            <a:r>
              <a:rPr lang="en-US" sz="1300" dirty="0"/>
              <a:t>EVE </a:t>
            </a:r>
            <a:r>
              <a:rPr lang="es-CL" sz="1300" dirty="0" err="1"/>
              <a:t>sensitivity</a:t>
            </a:r>
            <a:r>
              <a:rPr lang="en-US" sz="1300" dirty="0"/>
              <a:t> is calculated as the change in the net present value of all the interest rate sensitive items in the banking book balance sheet when applied a set of instantaneous shifts in the yield curve.</a:t>
            </a:r>
          </a:p>
          <a:p>
            <a:pPr lvl="1" algn="just">
              <a:buFont typeface="Courier New" pitchFamily="49" charset="0"/>
              <a:buChar char="o"/>
            </a:pPr>
            <a:r>
              <a:rPr lang="en-US" sz="1300" dirty="0"/>
              <a:t>A static balance sheet is used, i.e. all balance sheet items run-off according to their contractual, </a:t>
            </a:r>
            <a:r>
              <a:rPr lang="en-US" sz="1300" dirty="0" err="1"/>
              <a:t>behavioural</a:t>
            </a:r>
            <a:r>
              <a:rPr lang="en-US" sz="1300" dirty="0"/>
              <a:t> or assumed run-off </a:t>
            </a:r>
            <a:r>
              <a:rPr lang="en-US" sz="1300" dirty="0" err="1"/>
              <a:t>behaviour</a:t>
            </a:r>
            <a:r>
              <a:rPr lang="en-US" sz="1300" dirty="0"/>
              <a:t>, as appropriate, and there is no retained or new business.</a:t>
            </a:r>
          </a:p>
          <a:p>
            <a:pPr lvl="1" algn="just">
              <a:buFont typeface="Courier New" pitchFamily="49" charset="0"/>
              <a:buChar char="o"/>
            </a:pPr>
            <a:endParaRPr lang="en-US" sz="1300" dirty="0"/>
          </a:p>
          <a:p>
            <a:pPr algn="just"/>
            <a:r>
              <a:rPr lang="en-US" sz="1300" b="1" dirty="0"/>
              <a:t>Other risk measures – </a:t>
            </a:r>
            <a:r>
              <a:rPr lang="en-US" sz="1300" b="1" dirty="0" err="1"/>
              <a:t>VaR</a:t>
            </a:r>
            <a:r>
              <a:rPr lang="en-US" sz="1300" b="1" dirty="0"/>
              <a:t> and </a:t>
            </a:r>
            <a:r>
              <a:rPr lang="en-US" sz="1300" b="1" dirty="0" err="1"/>
              <a:t>EaR</a:t>
            </a:r>
            <a:r>
              <a:rPr lang="en-US" sz="1300" b="1" dirty="0"/>
              <a:t>.</a:t>
            </a:r>
            <a:endParaRPr lang="en-US" sz="1300" dirty="0"/>
          </a:p>
          <a:p>
            <a:pPr lvl="1" algn="just">
              <a:buFont typeface="Courier New" pitchFamily="49" charset="0"/>
              <a:buChar char="o"/>
            </a:pPr>
            <a:r>
              <a:rPr lang="en-US" sz="1300" dirty="0" err="1"/>
              <a:t>VaR</a:t>
            </a:r>
            <a:r>
              <a:rPr lang="en-US" sz="1300" dirty="0"/>
              <a:t> and </a:t>
            </a:r>
            <a:r>
              <a:rPr lang="en-US" sz="1300" dirty="0" err="1"/>
              <a:t>EaR</a:t>
            </a:r>
            <a:r>
              <a:rPr lang="en-US" sz="1300" dirty="0"/>
              <a:t> is used for capital calculation and as a supporting metric for IRRBB.</a:t>
            </a:r>
          </a:p>
          <a:p>
            <a:pPr lvl="1" algn="just">
              <a:buFont typeface="Courier New" pitchFamily="49" charset="0"/>
              <a:buChar char="o"/>
            </a:pPr>
            <a:endParaRPr lang="en-US" sz="1300" dirty="0"/>
          </a:p>
          <a:p>
            <a:pPr marL="171450" lvl="1" indent="-171450" algn="just">
              <a:spcBef>
                <a:spcPts val="1000"/>
              </a:spcBef>
              <a:buFont typeface="Wingdings" pitchFamily="2" charset="2"/>
              <a:buChar char="§"/>
            </a:pPr>
            <a:r>
              <a:rPr lang="en-US" sz="1300" b="1" dirty="0"/>
              <a:t>Additional stress scenarios are run regularly to comply with Group regulatory requirements, refer to scenario inventory on the next slide.  Finally, as it was detailed previously, C40 report is also controlled to comply with local regulatory requirements.</a:t>
            </a:r>
          </a:p>
          <a:p>
            <a:pPr algn="just">
              <a:buFont typeface="Courier New" pitchFamily="49" charset="0"/>
              <a:buChar char="o"/>
            </a:pPr>
            <a:endParaRPr lang="en-US" sz="1200" b="1" dirty="0"/>
          </a:p>
        </p:txBody>
      </p:sp>
      <p:cxnSp>
        <p:nvCxnSpPr>
          <p:cNvPr id="4" name="4 Conector recto"/>
          <p:cNvCxnSpPr/>
          <p:nvPr/>
        </p:nvCxnSpPr>
        <p:spPr>
          <a:xfrm>
            <a:off x="231710" y="752246"/>
            <a:ext cx="89122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248460" y="400110"/>
              <a:ext cx="228960" cy="47880"/>
            </p14:xfrm>
          </p:contentPart>
        </mc:Choice>
        <mc:Fallback>
          <p:pic>
            <p:nvPicPr>
              <p:cNvPr id="2" name="Ink 1"/>
              <p:cNvPicPr/>
              <p:nvPr/>
            </p:nvPicPr>
            <p:blipFill>
              <a:blip r:embed="rId4"/>
              <a:stretch>
                <a:fillRect/>
              </a:stretch>
            </p:blipFill>
            <p:spPr>
              <a:xfrm>
                <a:off x="6212460" y="328110"/>
                <a:ext cx="3006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8086620" y="415950"/>
              <a:ext cx="248040" cy="12960"/>
            </p14:xfrm>
          </p:contentPart>
        </mc:Choice>
        <mc:Fallback>
          <p:pic>
            <p:nvPicPr>
              <p:cNvPr id="3" name="Ink 2"/>
              <p:cNvPicPr/>
              <p:nvPr/>
            </p:nvPicPr>
            <p:blipFill>
              <a:blip r:embed="rId6"/>
              <a:stretch>
                <a:fillRect/>
              </a:stretch>
            </p:blipFill>
            <p:spPr>
              <a:xfrm>
                <a:off x="8050620" y="343950"/>
                <a:ext cx="3196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1381260" y="4502310"/>
              <a:ext cx="924120" cy="23760"/>
            </p14:xfrm>
          </p:contentPart>
        </mc:Choice>
        <mc:Fallback>
          <p:pic>
            <p:nvPicPr>
              <p:cNvPr id="5" name="Ink 4"/>
              <p:cNvPicPr/>
              <p:nvPr/>
            </p:nvPicPr>
            <p:blipFill>
              <a:blip r:embed="rId8"/>
              <a:stretch>
                <a:fillRect/>
              </a:stretch>
            </p:blipFill>
            <p:spPr>
              <a:xfrm>
                <a:off x="1345260" y="4430310"/>
                <a:ext cx="9957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3886140" y="4505190"/>
              <a:ext cx="752760" cy="29160"/>
            </p14:xfrm>
          </p:contentPart>
        </mc:Choice>
        <mc:Fallback>
          <p:pic>
            <p:nvPicPr>
              <p:cNvPr id="6" name="Ink 5"/>
              <p:cNvPicPr/>
              <p:nvPr/>
            </p:nvPicPr>
            <p:blipFill>
              <a:blip r:embed="rId10"/>
              <a:stretch>
                <a:fillRect/>
              </a:stretch>
            </p:blipFill>
            <p:spPr>
              <a:xfrm>
                <a:off x="3850140" y="4433190"/>
                <a:ext cx="8244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p14:cNvContentPartPr/>
              <p14:nvPr/>
            </p14:nvContentPartPr>
            <p14:xfrm>
              <a:off x="2408700" y="5467470"/>
              <a:ext cx="210960" cy="47880"/>
            </p14:xfrm>
          </p:contentPart>
        </mc:Choice>
        <mc:Fallback>
          <p:pic>
            <p:nvPicPr>
              <p:cNvPr id="7" name="Ink 6"/>
              <p:cNvPicPr/>
              <p:nvPr/>
            </p:nvPicPr>
            <p:blipFill>
              <a:blip r:embed="rId12"/>
              <a:stretch>
                <a:fillRect/>
              </a:stretch>
            </p:blipFill>
            <p:spPr>
              <a:xfrm>
                <a:off x="2372700" y="5395470"/>
                <a:ext cx="2826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p14:cNvContentPartPr/>
              <p14:nvPr/>
            </p14:nvContentPartPr>
            <p14:xfrm>
              <a:off x="5705580" y="770190"/>
              <a:ext cx="409680" cy="211320"/>
            </p14:xfrm>
          </p:contentPart>
        </mc:Choice>
        <mc:Fallback>
          <p:pic>
            <p:nvPicPr>
              <p:cNvPr id="8" name="Ink 7"/>
              <p:cNvPicPr/>
              <p:nvPr/>
            </p:nvPicPr>
            <p:blipFill>
              <a:blip r:embed="rId14"/>
              <a:stretch>
                <a:fillRect/>
              </a:stretch>
            </p:blipFill>
            <p:spPr>
              <a:xfrm>
                <a:off x="5669580" y="698190"/>
                <a:ext cx="481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p14:cNvContentPartPr/>
              <p14:nvPr/>
            </p14:nvContentPartPr>
            <p14:xfrm>
              <a:off x="2654580" y="819150"/>
              <a:ext cx="866880" cy="267840"/>
            </p14:xfrm>
          </p:contentPart>
        </mc:Choice>
        <mc:Fallback>
          <p:pic>
            <p:nvPicPr>
              <p:cNvPr id="9" name="Ink 8"/>
              <p:cNvPicPr/>
              <p:nvPr/>
            </p:nvPicPr>
            <p:blipFill>
              <a:blip r:embed="rId16"/>
              <a:stretch>
                <a:fillRect/>
              </a:stretch>
            </p:blipFill>
            <p:spPr>
              <a:xfrm>
                <a:off x="2618580" y="747150"/>
                <a:ext cx="93852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p14:cNvContentPartPr/>
              <p14:nvPr/>
            </p14:nvContentPartPr>
            <p14:xfrm>
              <a:off x="704820" y="1228830"/>
              <a:ext cx="7639560" cy="128520"/>
            </p14:xfrm>
          </p:contentPart>
        </mc:Choice>
        <mc:Fallback>
          <p:pic>
            <p:nvPicPr>
              <p:cNvPr id="10" name="Ink 9"/>
              <p:cNvPicPr/>
              <p:nvPr/>
            </p:nvPicPr>
            <p:blipFill>
              <a:blip r:embed="rId18"/>
              <a:stretch>
                <a:fillRect/>
              </a:stretch>
            </p:blipFill>
            <p:spPr>
              <a:xfrm>
                <a:off x="668820" y="1156830"/>
                <a:ext cx="77112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p14:cNvContentPartPr/>
              <p14:nvPr/>
            </p14:nvContentPartPr>
            <p14:xfrm>
              <a:off x="742980" y="1386150"/>
              <a:ext cx="7687080" cy="81000"/>
            </p14:xfrm>
          </p:contentPart>
        </mc:Choice>
        <mc:Fallback>
          <p:pic>
            <p:nvPicPr>
              <p:cNvPr id="13" name="Ink 12"/>
              <p:cNvPicPr/>
              <p:nvPr/>
            </p:nvPicPr>
            <p:blipFill>
              <a:blip r:embed="rId20"/>
              <a:stretch>
                <a:fillRect/>
              </a:stretch>
            </p:blipFill>
            <p:spPr>
              <a:xfrm>
                <a:off x="706980" y="1314150"/>
                <a:ext cx="77587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p14:cNvContentPartPr/>
              <p14:nvPr/>
            </p14:nvContentPartPr>
            <p14:xfrm>
              <a:off x="714540" y="1565790"/>
              <a:ext cx="1990800" cy="73800"/>
            </p14:xfrm>
          </p:contentPart>
        </mc:Choice>
        <mc:Fallback>
          <p:pic>
            <p:nvPicPr>
              <p:cNvPr id="14" name="Ink 13"/>
              <p:cNvPicPr/>
              <p:nvPr/>
            </p:nvPicPr>
            <p:blipFill>
              <a:blip r:embed="rId22"/>
              <a:stretch>
                <a:fillRect/>
              </a:stretch>
            </p:blipFill>
            <p:spPr>
              <a:xfrm>
                <a:off x="678540" y="1493790"/>
                <a:ext cx="20624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p14:cNvContentPartPr/>
              <p14:nvPr/>
            </p14:nvContentPartPr>
            <p14:xfrm>
              <a:off x="3152820" y="1885830"/>
              <a:ext cx="57960" cy="67320"/>
            </p14:xfrm>
          </p:contentPart>
        </mc:Choice>
        <mc:Fallback>
          <p:pic>
            <p:nvPicPr>
              <p:cNvPr id="16" name="Ink 15"/>
              <p:cNvPicPr/>
              <p:nvPr/>
            </p:nvPicPr>
            <p:blipFill>
              <a:blip r:embed="rId24"/>
              <a:stretch>
                <a:fillRect/>
              </a:stretch>
            </p:blipFill>
            <p:spPr>
              <a:xfrm>
                <a:off x="3116820" y="1813830"/>
                <a:ext cx="1296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p14:cNvContentPartPr/>
              <p14:nvPr/>
            </p14:nvContentPartPr>
            <p14:xfrm>
              <a:off x="4648260" y="2114430"/>
              <a:ext cx="402120" cy="96120"/>
            </p14:xfrm>
          </p:contentPart>
        </mc:Choice>
        <mc:Fallback>
          <p:pic>
            <p:nvPicPr>
              <p:cNvPr id="17" name="Ink 16"/>
              <p:cNvPicPr/>
              <p:nvPr/>
            </p:nvPicPr>
            <p:blipFill>
              <a:blip r:embed="rId26"/>
              <a:stretch>
                <a:fillRect/>
              </a:stretch>
            </p:blipFill>
            <p:spPr>
              <a:xfrm>
                <a:off x="4612260" y="2042430"/>
                <a:ext cx="4737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p14:cNvContentPartPr/>
              <p14:nvPr/>
            </p14:nvContentPartPr>
            <p14:xfrm>
              <a:off x="3943380" y="2171310"/>
              <a:ext cx="676800" cy="68400"/>
            </p14:xfrm>
          </p:contentPart>
        </mc:Choice>
        <mc:Fallback>
          <p:pic>
            <p:nvPicPr>
              <p:cNvPr id="18" name="Ink 17"/>
              <p:cNvPicPr/>
              <p:nvPr/>
            </p:nvPicPr>
            <p:blipFill>
              <a:blip r:embed="rId28"/>
              <a:stretch>
                <a:fillRect/>
              </a:stretch>
            </p:blipFill>
            <p:spPr>
              <a:xfrm>
                <a:off x="3907380" y="2099310"/>
                <a:ext cx="7484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p14:cNvContentPartPr/>
              <p14:nvPr/>
            </p14:nvContentPartPr>
            <p14:xfrm>
              <a:off x="5705580" y="2152590"/>
              <a:ext cx="800280" cy="39960"/>
            </p14:xfrm>
          </p:contentPart>
        </mc:Choice>
        <mc:Fallback>
          <p:pic>
            <p:nvPicPr>
              <p:cNvPr id="19" name="Ink 18"/>
              <p:cNvPicPr/>
              <p:nvPr/>
            </p:nvPicPr>
            <p:blipFill>
              <a:blip r:embed="rId30"/>
              <a:stretch>
                <a:fillRect/>
              </a:stretch>
            </p:blipFill>
            <p:spPr>
              <a:xfrm>
                <a:off x="5669580" y="2080590"/>
                <a:ext cx="8719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p14:cNvContentPartPr/>
              <p14:nvPr/>
            </p14:nvContentPartPr>
            <p14:xfrm>
              <a:off x="2809740" y="3702390"/>
              <a:ext cx="867240" cy="22320"/>
            </p14:xfrm>
          </p:contentPart>
        </mc:Choice>
        <mc:Fallback>
          <p:pic>
            <p:nvPicPr>
              <p:cNvPr id="21" name="Ink 20"/>
              <p:cNvPicPr/>
              <p:nvPr/>
            </p:nvPicPr>
            <p:blipFill>
              <a:blip r:embed="rId32"/>
              <a:stretch>
                <a:fillRect/>
              </a:stretch>
            </p:blipFill>
            <p:spPr>
              <a:xfrm>
                <a:off x="2773740" y="3630390"/>
                <a:ext cx="93888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p14:cNvContentPartPr/>
              <p14:nvPr/>
            </p14:nvContentPartPr>
            <p14:xfrm>
              <a:off x="10401420" y="3105150"/>
              <a:ext cx="360" cy="360"/>
            </p14:xfrm>
          </p:contentPart>
        </mc:Choice>
        <mc:Fallback>
          <p:pic>
            <p:nvPicPr>
              <p:cNvPr id="22" name="Ink 21"/>
              <p:cNvPicPr/>
              <p:nvPr/>
            </p:nvPicPr>
            <p:blipFill>
              <a:blip r:embed="rId34"/>
              <a:stretch>
                <a:fillRect/>
              </a:stretch>
            </p:blipFill>
            <p:spPr>
              <a:xfrm>
                <a:off x="10365420" y="303315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p14:cNvContentPartPr/>
              <p14:nvPr/>
            </p14:nvContentPartPr>
            <p14:xfrm>
              <a:off x="1190460" y="3667110"/>
              <a:ext cx="86400" cy="790920"/>
            </p14:xfrm>
          </p:contentPart>
        </mc:Choice>
        <mc:Fallback>
          <p:pic>
            <p:nvPicPr>
              <p:cNvPr id="23" name="Ink 22"/>
              <p:cNvPicPr/>
              <p:nvPr/>
            </p:nvPicPr>
            <p:blipFill>
              <a:blip r:embed="rId36"/>
              <a:stretch>
                <a:fillRect/>
              </a:stretch>
            </p:blipFill>
            <p:spPr>
              <a:xfrm>
                <a:off x="1154460" y="3595110"/>
                <a:ext cx="158040" cy="934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p14:cNvContentPartPr/>
              <p14:nvPr/>
            </p14:nvContentPartPr>
            <p14:xfrm>
              <a:off x="6791340" y="3705270"/>
              <a:ext cx="96840" cy="47880"/>
            </p14:xfrm>
          </p:contentPart>
        </mc:Choice>
        <mc:Fallback>
          <p:pic>
            <p:nvPicPr>
              <p:cNvPr id="24" name="Ink 23"/>
              <p:cNvPicPr/>
              <p:nvPr/>
            </p:nvPicPr>
            <p:blipFill>
              <a:blip r:embed="rId38"/>
              <a:stretch>
                <a:fillRect/>
              </a:stretch>
            </p:blipFill>
            <p:spPr>
              <a:xfrm>
                <a:off x="6755340" y="3633270"/>
                <a:ext cx="1684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p14:cNvContentPartPr/>
              <p14:nvPr/>
            </p14:nvContentPartPr>
            <p14:xfrm>
              <a:off x="2552700" y="3790590"/>
              <a:ext cx="2543400" cy="335520"/>
            </p14:xfrm>
          </p:contentPart>
        </mc:Choice>
        <mc:Fallback>
          <p:pic>
            <p:nvPicPr>
              <p:cNvPr id="25" name="Ink 24"/>
              <p:cNvPicPr/>
              <p:nvPr/>
            </p:nvPicPr>
            <p:blipFill>
              <a:blip r:embed="rId40"/>
              <a:stretch>
                <a:fillRect/>
              </a:stretch>
            </p:blipFill>
            <p:spPr>
              <a:xfrm>
                <a:off x="2516700" y="3718590"/>
                <a:ext cx="261504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p14:cNvContentPartPr/>
              <p14:nvPr/>
            </p14:nvContentPartPr>
            <p14:xfrm>
              <a:off x="4476900" y="6170550"/>
              <a:ext cx="590760" cy="13680"/>
            </p14:xfrm>
          </p:contentPart>
        </mc:Choice>
        <mc:Fallback>
          <p:pic>
            <p:nvPicPr>
              <p:cNvPr id="26" name="Ink 25"/>
              <p:cNvPicPr/>
              <p:nvPr/>
            </p:nvPicPr>
            <p:blipFill>
              <a:blip r:embed="rId42"/>
              <a:stretch>
                <a:fillRect/>
              </a:stretch>
            </p:blipFill>
            <p:spPr>
              <a:xfrm>
                <a:off x="4440900" y="6098550"/>
                <a:ext cx="6624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p14:cNvContentPartPr/>
              <p14:nvPr/>
            </p14:nvContentPartPr>
            <p14:xfrm>
              <a:off x="9848820" y="5391150"/>
              <a:ext cx="360" cy="360"/>
            </p14:xfrm>
          </p:contentPart>
        </mc:Choice>
        <mc:Fallback>
          <p:pic>
            <p:nvPicPr>
              <p:cNvPr id="27" name="Ink 26"/>
              <p:cNvPicPr/>
              <p:nvPr/>
            </p:nvPicPr>
            <p:blipFill>
              <a:blip r:embed="rId34"/>
              <a:stretch>
                <a:fillRect/>
              </a:stretch>
            </p:blipFill>
            <p:spPr>
              <a:xfrm>
                <a:off x="9812820" y="531915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p14:cNvContentPartPr/>
              <p14:nvPr/>
            </p14:nvContentPartPr>
            <p14:xfrm>
              <a:off x="1323660" y="2522670"/>
              <a:ext cx="7153920" cy="444600"/>
            </p14:xfrm>
          </p:contentPart>
        </mc:Choice>
        <mc:Fallback>
          <p:pic>
            <p:nvPicPr>
              <p:cNvPr id="29" name="Ink 28"/>
              <p:cNvPicPr/>
              <p:nvPr/>
            </p:nvPicPr>
            <p:blipFill>
              <a:blip r:embed="rId45"/>
              <a:stretch>
                <a:fillRect/>
              </a:stretch>
            </p:blipFill>
            <p:spPr>
              <a:xfrm>
                <a:off x="1287660" y="2450670"/>
                <a:ext cx="7225560" cy="588240"/>
              </a:xfrm>
              <a:prstGeom prst="rect">
                <a:avLst/>
              </a:prstGeom>
            </p:spPr>
          </p:pic>
        </mc:Fallback>
      </mc:AlternateContent>
    </p:spTree>
    <p:extLst>
      <p:ext uri="{BB962C8B-B14F-4D97-AF65-F5344CB8AC3E}">
        <p14:creationId xmlns:p14="http://schemas.microsoft.com/office/powerpoint/2010/main" val="462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14"/>
          <p:cNvSpPr>
            <a:spLocks noGrp="1"/>
          </p:cNvSpPr>
          <p:nvPr>
            <p:ph type="body" sz="quarter" idx="12"/>
          </p:nvPr>
        </p:nvSpPr>
        <p:spPr/>
        <p:txBody>
          <a:bodyPr/>
          <a:lstStyle/>
          <a:p>
            <a:r>
              <a:rPr lang="es-CL" sz="2400" b="1" dirty="0" err="1"/>
              <a:t>Methodology</a:t>
            </a:r>
            <a:r>
              <a:rPr lang="es-CL" sz="2400" b="1" dirty="0"/>
              <a:t> and </a:t>
            </a:r>
            <a:r>
              <a:rPr lang="es-CL" sz="2400" b="1" dirty="0" err="1"/>
              <a:t>Metrics</a:t>
            </a:r>
            <a:r>
              <a:rPr lang="es-CL" sz="2400" b="1" dirty="0"/>
              <a:t>: Stress </a:t>
            </a:r>
            <a:r>
              <a:rPr lang="es-CL" sz="2400" b="1" dirty="0" err="1"/>
              <a:t>Scenarios</a:t>
            </a:r>
            <a:r>
              <a:rPr lang="es-CL" sz="2400" b="1" dirty="0"/>
              <a:t> </a:t>
            </a:r>
            <a:endParaRPr lang="es-ES" sz="2400" b="1" dirty="0"/>
          </a:p>
        </p:txBody>
      </p:sp>
      <p:sp>
        <p:nvSpPr>
          <p:cNvPr id="11" name="10 Marcador de texto"/>
          <p:cNvSpPr>
            <a:spLocks noGrp="1"/>
          </p:cNvSpPr>
          <p:nvPr>
            <p:ph type="body" sz="quarter" idx="14"/>
          </p:nvPr>
        </p:nvSpPr>
        <p:spPr>
          <a:xfrm>
            <a:off x="658252" y="802800"/>
            <a:ext cx="7908458" cy="5723586"/>
          </a:xfrm>
        </p:spPr>
        <p:txBody>
          <a:bodyPr/>
          <a:lstStyle/>
          <a:p>
            <a:pPr marL="0" indent="0">
              <a:buNone/>
            </a:pPr>
            <a:endParaRPr lang="en-US" sz="1100" b="1" dirty="0">
              <a:solidFill>
                <a:srgbClr val="FF0000"/>
              </a:solidFill>
            </a:endParaRPr>
          </a:p>
          <a:p>
            <a:pPr algn="just">
              <a:buFont typeface="Wingdings" pitchFamily="2" charset="2"/>
              <a:buChar char="§"/>
            </a:pPr>
            <a:r>
              <a:rPr lang="en-US" sz="1300" dirty="0"/>
              <a:t>A combination of parallel and non-parallel stress scenarios are used for our key metrics, 1Y NII and EVE, to manage and control the IRRBB.</a:t>
            </a:r>
          </a:p>
          <a:p>
            <a:pPr algn="just"/>
            <a:r>
              <a:rPr lang="en-US" sz="1300" dirty="0"/>
              <a:t>Refer to scenario inventory below:</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8317"/>
            <a:ext cx="9144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4 Conector recto"/>
          <p:cNvCxnSpPr/>
          <p:nvPr/>
        </p:nvCxnSpPr>
        <p:spPr>
          <a:xfrm>
            <a:off x="231710" y="752246"/>
            <a:ext cx="89122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26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texto"/>
          <p:cNvSpPr>
            <a:spLocks noGrp="1"/>
          </p:cNvSpPr>
          <p:nvPr>
            <p:ph type="body" sz="quarter" idx="14"/>
          </p:nvPr>
        </p:nvSpPr>
        <p:spPr>
          <a:xfrm>
            <a:off x="658252" y="802800"/>
            <a:ext cx="7908458" cy="5723586"/>
          </a:xfrm>
        </p:spPr>
        <p:txBody>
          <a:bodyPr/>
          <a:lstStyle/>
          <a:p>
            <a:pPr marL="0" indent="0">
              <a:buNone/>
            </a:pPr>
            <a:endParaRPr lang="en-US" sz="1100" b="1" dirty="0">
              <a:solidFill>
                <a:srgbClr val="FF0000"/>
              </a:solidFill>
            </a:endParaRPr>
          </a:p>
          <a:p>
            <a:pPr algn="just">
              <a:buFont typeface="Wingdings" pitchFamily="2" charset="2"/>
              <a:buChar char="§"/>
            </a:pPr>
            <a:r>
              <a:rPr lang="en-US" sz="1300" dirty="0"/>
              <a:t>A combination of parallel and non-parallel stress scenarios are used for our key metrics, 1Y NII and EVE, to manage and control the IRRBB.</a:t>
            </a:r>
          </a:p>
          <a:p>
            <a:pPr algn="just"/>
            <a:r>
              <a:rPr lang="en-US" sz="1300" dirty="0"/>
              <a:t>Refer to results below (1/2):</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05" y="2034390"/>
            <a:ext cx="40576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7065" y="2425627"/>
            <a:ext cx="40576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Marcador de texto 14"/>
          <p:cNvSpPr>
            <a:spLocks noGrp="1"/>
          </p:cNvSpPr>
          <p:nvPr>
            <p:ph type="body" sz="quarter" idx="12"/>
          </p:nvPr>
        </p:nvSpPr>
        <p:spPr>
          <a:xfrm>
            <a:off x="623888" y="284400"/>
            <a:ext cx="7886700" cy="518400"/>
          </a:xfrm>
        </p:spPr>
        <p:txBody>
          <a:bodyPr/>
          <a:lstStyle/>
          <a:p>
            <a:r>
              <a:rPr lang="es-CL" sz="2400" b="1" dirty="0" err="1"/>
              <a:t>Methodology</a:t>
            </a:r>
            <a:r>
              <a:rPr lang="es-CL" sz="2400" b="1" dirty="0"/>
              <a:t> and </a:t>
            </a:r>
            <a:r>
              <a:rPr lang="es-CL" sz="2400" b="1" dirty="0" err="1"/>
              <a:t>Metrics</a:t>
            </a:r>
            <a:r>
              <a:rPr lang="es-CL" sz="2400" b="1" dirty="0"/>
              <a:t>: Stress </a:t>
            </a:r>
            <a:r>
              <a:rPr lang="es-CL" sz="2400" b="1" dirty="0" err="1"/>
              <a:t>Scenarios</a:t>
            </a:r>
            <a:r>
              <a:rPr lang="es-CL" sz="2400" b="1" dirty="0"/>
              <a:t> </a:t>
            </a:r>
            <a:endParaRPr lang="es-ES" sz="2400" b="1" dirty="0"/>
          </a:p>
        </p:txBody>
      </p:sp>
      <p:cxnSp>
        <p:nvCxnSpPr>
          <p:cNvPr id="13" name="4 Conector recto"/>
          <p:cNvCxnSpPr/>
          <p:nvPr/>
        </p:nvCxnSpPr>
        <p:spPr>
          <a:xfrm>
            <a:off x="231710" y="752246"/>
            <a:ext cx="89122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16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Marcador de texto"/>
          <p:cNvSpPr>
            <a:spLocks noGrp="1"/>
          </p:cNvSpPr>
          <p:nvPr>
            <p:ph type="body" sz="quarter" idx="14"/>
          </p:nvPr>
        </p:nvSpPr>
        <p:spPr>
          <a:xfrm>
            <a:off x="658252" y="802800"/>
            <a:ext cx="7908458" cy="5723586"/>
          </a:xfrm>
        </p:spPr>
        <p:txBody>
          <a:bodyPr/>
          <a:lstStyle/>
          <a:p>
            <a:pPr marL="0" indent="0">
              <a:buNone/>
            </a:pPr>
            <a:endParaRPr lang="en-US" sz="1100" b="1" dirty="0">
              <a:solidFill>
                <a:srgbClr val="FF0000"/>
              </a:solidFill>
            </a:endParaRPr>
          </a:p>
          <a:p>
            <a:pPr algn="just">
              <a:buFont typeface="Wingdings" pitchFamily="2" charset="2"/>
              <a:buChar char="§"/>
            </a:pPr>
            <a:r>
              <a:rPr lang="en-US" sz="1300" dirty="0"/>
              <a:t>A combination of parallel and non-parallel stress scenarios are used for our key metrics, 1Y NII and EVE, to manage and control the IRRBB.</a:t>
            </a:r>
          </a:p>
          <a:p>
            <a:pPr algn="just"/>
            <a:r>
              <a:rPr lang="en-US" sz="1300" dirty="0"/>
              <a:t>Refer to results below (2/2):</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51" y="1950699"/>
            <a:ext cx="4641559"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751" y="4665716"/>
            <a:ext cx="4641559" cy="161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3930" y="1959577"/>
            <a:ext cx="3609975" cy="2346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Marcador de texto 14"/>
          <p:cNvSpPr>
            <a:spLocks noGrp="1"/>
          </p:cNvSpPr>
          <p:nvPr>
            <p:ph type="body" sz="quarter" idx="12"/>
          </p:nvPr>
        </p:nvSpPr>
        <p:spPr>
          <a:xfrm>
            <a:off x="623888" y="284400"/>
            <a:ext cx="7886700" cy="518400"/>
          </a:xfrm>
        </p:spPr>
        <p:txBody>
          <a:bodyPr/>
          <a:lstStyle/>
          <a:p>
            <a:r>
              <a:rPr lang="es-CL" sz="2400" b="1" dirty="0" err="1"/>
              <a:t>Methodology</a:t>
            </a:r>
            <a:r>
              <a:rPr lang="es-CL" sz="2400" b="1" dirty="0"/>
              <a:t> and </a:t>
            </a:r>
            <a:r>
              <a:rPr lang="es-CL" sz="2400" b="1" dirty="0" err="1"/>
              <a:t>Metrics</a:t>
            </a:r>
            <a:r>
              <a:rPr lang="es-CL" sz="2400" b="1" dirty="0"/>
              <a:t>: Stress </a:t>
            </a:r>
            <a:r>
              <a:rPr lang="es-CL" sz="2400" b="1" dirty="0" err="1"/>
              <a:t>Scenarios</a:t>
            </a:r>
            <a:r>
              <a:rPr lang="es-CL" sz="2400" b="1" dirty="0"/>
              <a:t> </a:t>
            </a:r>
            <a:endParaRPr lang="es-ES" sz="2400" b="1" dirty="0"/>
          </a:p>
        </p:txBody>
      </p:sp>
      <p:cxnSp>
        <p:nvCxnSpPr>
          <p:cNvPr id="12" name="4 Conector recto"/>
          <p:cNvCxnSpPr/>
          <p:nvPr/>
        </p:nvCxnSpPr>
        <p:spPr>
          <a:xfrm>
            <a:off x="231710" y="752246"/>
            <a:ext cx="89122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7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1550" y="1752600"/>
            <a:ext cx="3600450" cy="461665"/>
          </a:xfrm>
          <a:prstGeom prst="rect">
            <a:avLst/>
          </a:prstGeom>
          <a:solidFill>
            <a:schemeClr val="bg1">
              <a:lumMod val="95000"/>
            </a:schemeClr>
          </a:solidFill>
        </p:spPr>
        <p:txBody>
          <a:bodyPr wrap="square" rtlCol="0">
            <a:spAutoFit/>
          </a:bodyPr>
          <a:lstStyle/>
          <a:p>
            <a:r>
              <a:rPr lang="es-CL" sz="2400" dirty="0">
                <a:solidFill>
                  <a:srgbClr val="FF0000"/>
                </a:solidFill>
              </a:rPr>
              <a:t>Thanks for your attention</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028820" y="1883535"/>
              <a:ext cx="3553200" cy="246960"/>
            </p14:xfrm>
          </p:contentPart>
        </mc:Choice>
        <mc:Fallback>
          <p:pic>
            <p:nvPicPr>
              <p:cNvPr id="3" name="Ink 2"/>
              <p:cNvPicPr/>
              <p:nvPr/>
            </p:nvPicPr>
            <p:blipFill>
              <a:blip r:embed="rId4"/>
              <a:stretch>
                <a:fillRect/>
              </a:stretch>
            </p:blipFill>
            <p:spPr>
              <a:xfrm>
                <a:off x="992820" y="1811535"/>
                <a:ext cx="362484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8867820" y="3209775"/>
              <a:ext cx="360" cy="360"/>
            </p14:xfrm>
          </p:contentPart>
        </mc:Choice>
        <mc:Fallback>
          <p:pic>
            <p:nvPicPr>
              <p:cNvPr id="4" name="Ink 3"/>
              <p:cNvPicPr/>
              <p:nvPr/>
            </p:nvPicPr>
            <p:blipFill>
              <a:blip r:embed="rId6"/>
              <a:stretch>
                <a:fillRect/>
              </a:stretch>
            </p:blipFill>
            <p:spPr>
              <a:xfrm>
                <a:off x="8831820" y="3137775"/>
                <a:ext cx="72000" cy="144000"/>
              </a:xfrm>
              <a:prstGeom prst="rect">
                <a:avLst/>
              </a:prstGeom>
            </p:spPr>
          </p:pic>
        </mc:Fallback>
      </mc:AlternateContent>
    </p:spTree>
    <p:extLst>
      <p:ext uri="{BB962C8B-B14F-4D97-AF65-F5344CB8AC3E}">
        <p14:creationId xmlns:p14="http://schemas.microsoft.com/office/powerpoint/2010/main" val="266686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39140" y="693115"/>
            <a:ext cx="7627620" cy="5586145"/>
          </a:xfrm>
          <a:prstGeom prst="rect">
            <a:avLst/>
          </a:prstGeom>
          <a:noFill/>
        </p:spPr>
        <p:txBody>
          <a:bodyPr wrap="square" rtlCol="0">
            <a:spAutoFit/>
          </a:bodyPr>
          <a:lstStyle/>
          <a:p>
            <a:pPr marL="342900" indent="-342900" algn="just">
              <a:buFont typeface="+mj-lt"/>
              <a:buAutoNum type="alphaUcPeriod"/>
            </a:pPr>
            <a:r>
              <a:rPr lang="en-US" sz="1400" b="1" dirty="0"/>
              <a:t>Local Regulatory Limits (C40 Report):</a:t>
            </a:r>
            <a:endParaRPr lang="es-CL" sz="1400" b="1" dirty="0"/>
          </a:p>
          <a:p>
            <a:pPr algn="just"/>
            <a:r>
              <a:rPr lang="en-US" sz="1400" dirty="0"/>
              <a:t>Santander Chile must comply with local regulatory limits on the C40 Report which will be explained in more details in the next slides.</a:t>
            </a:r>
          </a:p>
          <a:p>
            <a:pPr marL="342900" indent="-342900" algn="just">
              <a:buFont typeface="+mj-lt"/>
              <a:buAutoNum type="alphaUcPeriod"/>
            </a:pPr>
            <a:endParaRPr lang="en-US" sz="1400" b="1" dirty="0"/>
          </a:p>
          <a:p>
            <a:pPr marL="342900" indent="-342900" algn="just">
              <a:buFont typeface="+mj-lt"/>
              <a:buAutoNum type="alphaUcPeriod" startAt="2"/>
            </a:pPr>
            <a:r>
              <a:rPr lang="en-US" sz="1400" b="1" dirty="0"/>
              <a:t>Limits Level 1: Risk Appetite Limits</a:t>
            </a:r>
          </a:p>
          <a:p>
            <a:pPr algn="just"/>
            <a:r>
              <a:rPr lang="en-US" sz="1300" dirty="0"/>
              <a:t>The </a:t>
            </a:r>
            <a:r>
              <a:rPr lang="en-US" sz="1300" i="1" dirty="0"/>
              <a:t>Risk Appetite</a:t>
            </a:r>
            <a:r>
              <a:rPr lang="en-US" sz="1300" dirty="0"/>
              <a:t> is a limit</a:t>
            </a:r>
            <a:r>
              <a:rPr lang="en-US" sz="1300" dirty="0">
                <a:solidFill>
                  <a:srgbClr val="FF0000"/>
                </a:solidFill>
              </a:rPr>
              <a:t> </a:t>
            </a:r>
            <a:r>
              <a:rPr lang="en-US" sz="1300" dirty="0"/>
              <a:t>which reflects the maximum Interest Rate Risk on the Banking Book the bank is comfortable with.</a:t>
            </a:r>
          </a:p>
          <a:p>
            <a:pPr algn="just"/>
            <a:endParaRPr lang="en-US" sz="1300" dirty="0"/>
          </a:p>
          <a:p>
            <a:pPr algn="just"/>
            <a:r>
              <a:rPr lang="en-US" sz="1300" dirty="0"/>
              <a:t>The</a:t>
            </a:r>
            <a:r>
              <a:rPr lang="en-US" sz="1300" i="1" dirty="0"/>
              <a:t> Risk Appetite</a:t>
            </a:r>
            <a:r>
              <a:rPr lang="en-US" sz="1300" dirty="0"/>
              <a:t> for IRRBB is established in accordance with Santander Chile Risk Framework and Risk Appetite Statement:</a:t>
            </a:r>
          </a:p>
          <a:p>
            <a:pPr algn="just"/>
            <a:endParaRPr lang="en-US" sz="1300" dirty="0"/>
          </a:p>
          <a:p>
            <a:pPr marL="742950" lvl="1" indent="-285750" algn="just">
              <a:buClr>
                <a:srgbClr val="FF0000"/>
              </a:buClr>
              <a:buFont typeface="Wingdings" panose="05000000000000000000" pitchFamily="2" charset="2"/>
              <a:buChar char="§"/>
            </a:pPr>
            <a:r>
              <a:rPr lang="en-US" sz="1300" dirty="0"/>
              <a:t>Step 1: CFO Division proposes a </a:t>
            </a:r>
            <a:r>
              <a:rPr lang="en-US" sz="1300" i="1" dirty="0"/>
              <a:t>risk appetite </a:t>
            </a:r>
            <a:r>
              <a:rPr lang="en-US" sz="1300" dirty="0"/>
              <a:t>to Market Risk.</a:t>
            </a:r>
          </a:p>
          <a:p>
            <a:pPr marL="742950" lvl="1" indent="-285750" algn="just">
              <a:buClr>
                <a:srgbClr val="FF0000"/>
              </a:buClr>
              <a:buFont typeface="Wingdings" panose="05000000000000000000" pitchFamily="2" charset="2"/>
              <a:buChar char="§"/>
            </a:pPr>
            <a:r>
              <a:rPr lang="en-US" sz="1300" dirty="0"/>
              <a:t>Step 2: Local and Global Market Risk</a:t>
            </a:r>
            <a:r>
              <a:rPr lang="en-US" sz="1300" dirty="0">
                <a:solidFill>
                  <a:srgbClr val="FF0000"/>
                </a:solidFill>
              </a:rPr>
              <a:t> </a:t>
            </a:r>
            <a:r>
              <a:rPr lang="en-US" sz="1300" dirty="0"/>
              <a:t>teams review and challenge the </a:t>
            </a:r>
            <a:r>
              <a:rPr lang="en-US" sz="1300" i="1" dirty="0"/>
              <a:t>risk appetite </a:t>
            </a:r>
            <a:r>
              <a:rPr lang="en-US" sz="1300" dirty="0"/>
              <a:t>proposal.</a:t>
            </a:r>
          </a:p>
          <a:p>
            <a:pPr marL="742950" lvl="1" indent="-285750" algn="just">
              <a:buClr>
                <a:srgbClr val="FF0000"/>
              </a:buClr>
              <a:buFont typeface="Wingdings" panose="05000000000000000000" pitchFamily="2" charset="2"/>
              <a:buChar char="§"/>
            </a:pPr>
            <a:r>
              <a:rPr lang="en-US" sz="1300" dirty="0"/>
              <a:t>Step 3: Santander Chile Bank Board and the Risk Global Committee approve the </a:t>
            </a:r>
            <a:r>
              <a:rPr lang="en-US" sz="1300" i="1" dirty="0"/>
              <a:t>risk appetite proposal</a:t>
            </a:r>
            <a:r>
              <a:rPr lang="en-US" sz="1300" dirty="0"/>
              <a:t>.</a:t>
            </a:r>
          </a:p>
          <a:p>
            <a:pPr lvl="1" algn="just">
              <a:buFont typeface="Courier New" pitchFamily="49" charset="0"/>
              <a:buChar char="o"/>
            </a:pPr>
            <a:endParaRPr lang="en-US" sz="1300" dirty="0"/>
          </a:p>
          <a:p>
            <a:pPr algn="just"/>
            <a:r>
              <a:rPr lang="en-US" sz="1300" dirty="0"/>
              <a:t>The </a:t>
            </a:r>
            <a:r>
              <a:rPr lang="en-US" sz="1300" i="1" dirty="0"/>
              <a:t>risk appetite </a:t>
            </a:r>
            <a:r>
              <a:rPr lang="en-US" sz="1300" dirty="0"/>
              <a:t>limits are established over the NII and EVE sensitivities based on the NII budget and the Own Resources respectively.</a:t>
            </a:r>
          </a:p>
          <a:p>
            <a:pPr algn="just"/>
            <a:endParaRPr lang="en-US" sz="1300" dirty="0"/>
          </a:p>
          <a:p>
            <a:pPr marL="342900" indent="-342900" algn="just">
              <a:buFont typeface="+mj-lt"/>
              <a:buAutoNum type="alphaUcPeriod" startAt="3"/>
            </a:pPr>
            <a:r>
              <a:rPr lang="en-US" sz="1400" b="1" dirty="0"/>
              <a:t>Limits Level 2</a:t>
            </a:r>
          </a:p>
          <a:p>
            <a:pPr algn="just"/>
            <a:r>
              <a:rPr lang="en-US" sz="1300" dirty="0"/>
              <a:t>In order to minimize the probability of surpassing the approved </a:t>
            </a:r>
            <a:r>
              <a:rPr lang="en-US" sz="1300" i="1" dirty="0"/>
              <a:t>risk appetite </a:t>
            </a:r>
            <a:r>
              <a:rPr lang="en-US" sz="1300" dirty="0"/>
              <a:t>limits</a:t>
            </a:r>
            <a:r>
              <a:rPr lang="en-US" sz="1300" i="1" dirty="0"/>
              <a:t>, </a:t>
            </a:r>
            <a:r>
              <a:rPr lang="en-US" sz="1300" dirty="0"/>
              <a:t>it has been established several global limits to the Net Interest Income (NII) and Economic Value of Equity (EVE) sensitivity. These limits are also defined by Local and Global Market Risk teams working together.</a:t>
            </a:r>
          </a:p>
          <a:p>
            <a:pPr algn="just"/>
            <a:endParaRPr lang="es-CL" sz="1300" dirty="0"/>
          </a:p>
          <a:p>
            <a:r>
              <a:rPr lang="en-US" sz="1300" dirty="0"/>
              <a:t>Limits level 1 and 2 are reviewed at least annually.</a:t>
            </a:r>
            <a:endParaRPr lang="es-CL" sz="1300" dirty="0"/>
          </a:p>
        </p:txBody>
      </p:sp>
      <p:sp>
        <p:nvSpPr>
          <p:cNvPr id="9" name="3 Marcador de texto"/>
          <p:cNvSpPr>
            <a:spLocks noGrp="1"/>
          </p:cNvSpPr>
          <p:nvPr>
            <p:ph type="body" sz="quarter" idx="12"/>
          </p:nvPr>
        </p:nvSpPr>
        <p:spPr>
          <a:xfrm>
            <a:off x="95250" y="100137"/>
            <a:ext cx="8629650" cy="518400"/>
          </a:xfrm>
        </p:spPr>
        <p:txBody>
          <a:bodyPr/>
          <a:lstStyle/>
          <a:p>
            <a:r>
              <a:rPr lang="en-US" sz="2800" b="1" dirty="0"/>
              <a:t>Limits to Interest Rate Risk on the Banking Book</a:t>
            </a:r>
          </a:p>
        </p:txBody>
      </p:sp>
      <p:cxnSp>
        <p:nvCxnSpPr>
          <p:cNvPr id="11" name="4 Conector recto"/>
          <p:cNvCxnSpPr/>
          <p:nvPr/>
        </p:nvCxnSpPr>
        <p:spPr>
          <a:xfrm>
            <a:off x="238126" y="533171"/>
            <a:ext cx="89122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010060" y="1878495"/>
              <a:ext cx="1381680" cy="48240"/>
            </p14:xfrm>
          </p:contentPart>
        </mc:Choice>
        <mc:Fallback>
          <p:pic>
            <p:nvPicPr>
              <p:cNvPr id="2" name="Ink 1"/>
              <p:cNvPicPr/>
              <p:nvPr/>
            </p:nvPicPr>
            <p:blipFill>
              <a:blip r:embed="rId4"/>
              <a:stretch>
                <a:fillRect/>
              </a:stretch>
            </p:blipFill>
            <p:spPr>
              <a:xfrm>
                <a:off x="4974060" y="1806495"/>
                <a:ext cx="14533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7000860" y="1886055"/>
              <a:ext cx="895680" cy="37080"/>
            </p14:xfrm>
          </p:contentPart>
        </mc:Choice>
        <mc:Fallback>
          <p:pic>
            <p:nvPicPr>
              <p:cNvPr id="3" name="Ink 2"/>
              <p:cNvPicPr/>
              <p:nvPr/>
            </p:nvPicPr>
            <p:blipFill>
              <a:blip r:embed="rId6"/>
              <a:stretch>
                <a:fillRect/>
              </a:stretch>
            </p:blipFill>
            <p:spPr>
              <a:xfrm>
                <a:off x="6964860" y="1814055"/>
                <a:ext cx="9673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3952740" y="3057135"/>
              <a:ext cx="1019520" cy="105480"/>
            </p14:xfrm>
          </p:contentPart>
        </mc:Choice>
        <mc:Fallback>
          <p:pic>
            <p:nvPicPr>
              <p:cNvPr id="5" name="Ink 4"/>
              <p:cNvPicPr/>
              <p:nvPr/>
            </p:nvPicPr>
            <p:blipFill>
              <a:blip r:embed="rId8"/>
              <a:stretch>
                <a:fillRect/>
              </a:stretch>
            </p:blipFill>
            <p:spPr>
              <a:xfrm>
                <a:off x="3916740" y="2985135"/>
                <a:ext cx="10911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5162700" y="3063975"/>
              <a:ext cx="1009800" cy="92160"/>
            </p14:xfrm>
          </p:contentPart>
        </mc:Choice>
        <mc:Fallback>
          <p:pic>
            <p:nvPicPr>
              <p:cNvPr id="6" name="Ink 5"/>
              <p:cNvPicPr/>
              <p:nvPr/>
            </p:nvPicPr>
            <p:blipFill>
              <a:blip r:embed="rId10"/>
              <a:stretch>
                <a:fillRect/>
              </a:stretch>
            </p:blipFill>
            <p:spPr>
              <a:xfrm>
                <a:off x="5126700" y="2991975"/>
                <a:ext cx="10814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p14:cNvContentPartPr/>
              <p14:nvPr/>
            </p14:nvContentPartPr>
            <p14:xfrm>
              <a:off x="7343940" y="3314535"/>
              <a:ext cx="990720" cy="360"/>
            </p14:xfrm>
          </p:contentPart>
        </mc:Choice>
        <mc:Fallback>
          <p:pic>
            <p:nvPicPr>
              <p:cNvPr id="7" name="Ink 6"/>
              <p:cNvPicPr/>
              <p:nvPr/>
            </p:nvPicPr>
            <p:blipFill>
              <a:blip r:embed="rId12"/>
              <a:stretch>
                <a:fillRect/>
              </a:stretch>
            </p:blipFill>
            <p:spPr>
              <a:xfrm>
                <a:off x="7307940" y="3242535"/>
                <a:ext cx="10623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p14:cNvContentPartPr/>
              <p14:nvPr/>
            </p14:nvContentPartPr>
            <p14:xfrm>
              <a:off x="8039100" y="3743295"/>
              <a:ext cx="362160" cy="37440"/>
            </p14:xfrm>
          </p:contentPart>
        </mc:Choice>
        <mc:Fallback>
          <p:pic>
            <p:nvPicPr>
              <p:cNvPr id="8" name="Ink 7"/>
              <p:cNvPicPr/>
              <p:nvPr/>
            </p:nvPicPr>
            <p:blipFill>
              <a:blip r:embed="rId14"/>
              <a:stretch>
                <a:fillRect/>
              </a:stretch>
            </p:blipFill>
            <p:spPr>
              <a:xfrm>
                <a:off x="8003100" y="3671295"/>
                <a:ext cx="4338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p14:cNvContentPartPr/>
              <p14:nvPr/>
            </p14:nvContentPartPr>
            <p14:xfrm>
              <a:off x="1495380" y="3894135"/>
              <a:ext cx="572040" cy="30600"/>
            </p14:xfrm>
          </p:contentPart>
        </mc:Choice>
        <mc:Fallback>
          <p:pic>
            <p:nvPicPr>
              <p:cNvPr id="10" name="Ink 9"/>
              <p:cNvPicPr/>
              <p:nvPr/>
            </p:nvPicPr>
            <p:blipFill>
              <a:blip r:embed="rId16"/>
              <a:stretch>
                <a:fillRect/>
              </a:stretch>
            </p:blipFill>
            <p:spPr>
              <a:xfrm>
                <a:off x="1459380" y="3822135"/>
                <a:ext cx="6436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p14:cNvContentPartPr/>
              <p14:nvPr/>
            </p14:nvContentPartPr>
            <p14:xfrm>
              <a:off x="1409700" y="3884775"/>
              <a:ext cx="743400" cy="33480"/>
            </p14:xfrm>
          </p:contentPart>
        </mc:Choice>
        <mc:Fallback>
          <p:pic>
            <p:nvPicPr>
              <p:cNvPr id="12" name="Ink 11"/>
              <p:cNvPicPr/>
              <p:nvPr/>
            </p:nvPicPr>
            <p:blipFill>
              <a:blip r:embed="rId18"/>
              <a:stretch>
                <a:fillRect/>
              </a:stretch>
            </p:blipFill>
            <p:spPr>
              <a:xfrm>
                <a:off x="1373700" y="3812775"/>
                <a:ext cx="8150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p14:cNvContentPartPr/>
              <p14:nvPr/>
            </p14:nvContentPartPr>
            <p14:xfrm>
              <a:off x="2228700" y="3914655"/>
              <a:ext cx="905400" cy="24840"/>
            </p14:xfrm>
          </p:contentPart>
        </mc:Choice>
        <mc:Fallback>
          <p:pic>
            <p:nvPicPr>
              <p:cNvPr id="13" name="Ink 12"/>
              <p:cNvPicPr/>
              <p:nvPr/>
            </p:nvPicPr>
            <p:blipFill>
              <a:blip r:embed="rId20"/>
              <a:stretch>
                <a:fillRect/>
              </a:stretch>
            </p:blipFill>
            <p:spPr>
              <a:xfrm>
                <a:off x="2192700" y="3842655"/>
                <a:ext cx="977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p14:cNvContentPartPr/>
              <p14:nvPr/>
            </p14:nvContentPartPr>
            <p14:xfrm>
              <a:off x="1209540" y="4302375"/>
              <a:ext cx="905400" cy="20520"/>
            </p14:xfrm>
          </p:contentPart>
        </mc:Choice>
        <mc:Fallback>
          <p:pic>
            <p:nvPicPr>
              <p:cNvPr id="14" name="Ink 13"/>
              <p:cNvPicPr/>
              <p:nvPr/>
            </p:nvPicPr>
            <p:blipFill>
              <a:blip r:embed="rId22"/>
              <a:stretch>
                <a:fillRect/>
              </a:stretch>
            </p:blipFill>
            <p:spPr>
              <a:xfrm>
                <a:off x="1173540" y="4230375"/>
                <a:ext cx="9770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p14:cNvContentPartPr/>
              <p14:nvPr/>
            </p14:nvContentPartPr>
            <p14:xfrm>
              <a:off x="5886300" y="5095815"/>
              <a:ext cx="895680" cy="19440"/>
            </p14:xfrm>
          </p:contentPart>
        </mc:Choice>
        <mc:Fallback>
          <p:pic>
            <p:nvPicPr>
              <p:cNvPr id="15" name="Ink 14"/>
              <p:cNvPicPr/>
              <p:nvPr/>
            </p:nvPicPr>
            <p:blipFill>
              <a:blip r:embed="rId24"/>
              <a:stretch>
                <a:fillRect/>
              </a:stretch>
            </p:blipFill>
            <p:spPr>
              <a:xfrm>
                <a:off x="5850300" y="5023815"/>
                <a:ext cx="9673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p14:cNvContentPartPr/>
              <p14:nvPr/>
            </p14:nvContentPartPr>
            <p14:xfrm>
              <a:off x="5286540" y="3285375"/>
              <a:ext cx="1629000" cy="44640"/>
            </p14:xfrm>
          </p:contentPart>
        </mc:Choice>
        <mc:Fallback>
          <p:pic>
            <p:nvPicPr>
              <p:cNvPr id="16" name="Ink 15"/>
              <p:cNvPicPr/>
              <p:nvPr/>
            </p:nvPicPr>
            <p:blipFill>
              <a:blip r:embed="rId26"/>
              <a:stretch>
                <a:fillRect/>
              </a:stretch>
            </p:blipFill>
            <p:spPr>
              <a:xfrm>
                <a:off x="5250540" y="3213375"/>
                <a:ext cx="17006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p14:cNvContentPartPr/>
              <p14:nvPr/>
            </p14:nvContentPartPr>
            <p14:xfrm>
              <a:off x="874722" y="4171273"/>
              <a:ext cx="7345440" cy="163080"/>
            </p14:xfrm>
          </p:contentPart>
        </mc:Choice>
        <mc:Fallback>
          <p:pic>
            <p:nvPicPr>
              <p:cNvPr id="17" name="Ink 16"/>
              <p:cNvPicPr/>
              <p:nvPr/>
            </p:nvPicPr>
            <p:blipFill>
              <a:blip r:embed="rId28"/>
              <a:stretch>
                <a:fillRect/>
              </a:stretch>
            </p:blipFill>
            <p:spPr>
              <a:xfrm>
                <a:off x="838722" y="4099273"/>
                <a:ext cx="741708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p14:cNvContentPartPr/>
              <p14:nvPr/>
            </p14:nvContentPartPr>
            <p14:xfrm>
              <a:off x="884442" y="4412113"/>
              <a:ext cx="2395800" cy="80640"/>
            </p14:xfrm>
          </p:contentPart>
        </mc:Choice>
        <mc:Fallback>
          <p:pic>
            <p:nvPicPr>
              <p:cNvPr id="18" name="Ink 17"/>
              <p:cNvPicPr/>
              <p:nvPr/>
            </p:nvPicPr>
            <p:blipFill>
              <a:blip r:embed="rId30"/>
              <a:stretch>
                <a:fillRect/>
              </a:stretch>
            </p:blipFill>
            <p:spPr>
              <a:xfrm>
                <a:off x="848442" y="4340113"/>
                <a:ext cx="24674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p14:cNvContentPartPr/>
              <p14:nvPr/>
            </p14:nvContentPartPr>
            <p14:xfrm>
              <a:off x="10654842" y="4383313"/>
              <a:ext cx="360" cy="360"/>
            </p14:xfrm>
          </p:contentPart>
        </mc:Choice>
        <mc:Fallback>
          <p:pic>
            <p:nvPicPr>
              <p:cNvPr id="19" name="Ink 18"/>
              <p:cNvPicPr/>
              <p:nvPr/>
            </p:nvPicPr>
            <p:blipFill>
              <a:blip r:embed="rId32"/>
              <a:stretch>
                <a:fillRect/>
              </a:stretch>
            </p:blipFill>
            <p:spPr>
              <a:xfrm>
                <a:off x="10618842" y="4311313"/>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p14:cNvContentPartPr/>
              <p14:nvPr/>
            </p14:nvContentPartPr>
            <p14:xfrm>
              <a:off x="7374882" y="5046073"/>
              <a:ext cx="1103400" cy="52920"/>
            </p14:xfrm>
          </p:contentPart>
        </mc:Choice>
        <mc:Fallback>
          <p:pic>
            <p:nvPicPr>
              <p:cNvPr id="20" name="Ink 19"/>
              <p:cNvPicPr/>
              <p:nvPr/>
            </p:nvPicPr>
            <p:blipFill>
              <a:blip r:embed="rId34"/>
              <a:stretch>
                <a:fillRect/>
              </a:stretch>
            </p:blipFill>
            <p:spPr>
              <a:xfrm>
                <a:off x="7338882" y="4974073"/>
                <a:ext cx="11750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p14:cNvContentPartPr/>
              <p14:nvPr/>
            </p14:nvContentPartPr>
            <p14:xfrm>
              <a:off x="904602" y="5257753"/>
              <a:ext cx="2307600" cy="122040"/>
            </p14:xfrm>
          </p:contentPart>
        </mc:Choice>
        <mc:Fallback>
          <p:pic>
            <p:nvPicPr>
              <p:cNvPr id="21" name="Ink 20"/>
              <p:cNvPicPr/>
              <p:nvPr/>
            </p:nvPicPr>
            <p:blipFill>
              <a:blip r:embed="rId36"/>
              <a:stretch>
                <a:fillRect/>
              </a:stretch>
            </p:blipFill>
            <p:spPr>
              <a:xfrm>
                <a:off x="868602" y="5185753"/>
                <a:ext cx="23792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p14:cNvContentPartPr/>
              <p14:nvPr/>
            </p14:nvContentPartPr>
            <p14:xfrm>
              <a:off x="6778362" y="5504353"/>
              <a:ext cx="1242720" cy="42120"/>
            </p14:xfrm>
          </p:contentPart>
        </mc:Choice>
        <mc:Fallback>
          <p:pic>
            <p:nvPicPr>
              <p:cNvPr id="22" name="Ink 21"/>
              <p:cNvPicPr/>
              <p:nvPr/>
            </p:nvPicPr>
            <p:blipFill>
              <a:blip r:embed="rId38"/>
              <a:stretch>
                <a:fillRect/>
              </a:stretch>
            </p:blipFill>
            <p:spPr>
              <a:xfrm>
                <a:off x="6742362" y="5432353"/>
                <a:ext cx="1314360" cy="185760"/>
              </a:xfrm>
              <a:prstGeom prst="rect">
                <a:avLst/>
              </a:prstGeom>
            </p:spPr>
          </p:pic>
        </mc:Fallback>
      </mc:AlternateContent>
    </p:spTree>
    <p:extLst>
      <p:ext uri="{BB962C8B-B14F-4D97-AF65-F5344CB8AC3E}">
        <p14:creationId xmlns:p14="http://schemas.microsoft.com/office/powerpoint/2010/main" val="49209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redondeado"/>
          <p:cNvSpPr/>
          <p:nvPr/>
        </p:nvSpPr>
        <p:spPr>
          <a:xfrm>
            <a:off x="2842952" y="4430475"/>
            <a:ext cx="6002110" cy="20826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050" dirty="0">
                <a:solidFill>
                  <a:schemeClr val="tx1"/>
                </a:solidFill>
              </a:rPr>
              <a:t>: </a:t>
            </a:r>
          </a:p>
        </p:txBody>
      </p:sp>
      <p:sp>
        <p:nvSpPr>
          <p:cNvPr id="12" name="11 Rectángulo redondeado"/>
          <p:cNvSpPr/>
          <p:nvPr/>
        </p:nvSpPr>
        <p:spPr>
          <a:xfrm>
            <a:off x="2685519" y="2825462"/>
            <a:ext cx="6159543" cy="1403958"/>
          </a:xfrm>
          <a:prstGeom prst="roundRect">
            <a:avLst/>
          </a:prstGeom>
          <a:solidFill>
            <a:srgbClr val="FCB9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s-CL" sz="1400" b="1" dirty="0" err="1">
                <a:solidFill>
                  <a:schemeClr val="tx1"/>
                </a:solidFill>
              </a:rPr>
              <a:t>Risk</a:t>
            </a:r>
            <a:r>
              <a:rPr lang="es-CL" sz="1400" b="1" dirty="0">
                <a:solidFill>
                  <a:schemeClr val="tx1"/>
                </a:solidFill>
              </a:rPr>
              <a:t> </a:t>
            </a:r>
            <a:r>
              <a:rPr lang="es-CL" sz="1400" b="1" dirty="0" err="1">
                <a:solidFill>
                  <a:schemeClr val="tx1"/>
                </a:solidFill>
              </a:rPr>
              <a:t>Appetite</a:t>
            </a:r>
            <a:r>
              <a:rPr lang="es-CL" sz="1400" b="1" dirty="0">
                <a:solidFill>
                  <a:schemeClr val="tx1"/>
                </a:solidFill>
              </a:rPr>
              <a:t> </a:t>
            </a:r>
            <a:r>
              <a:rPr lang="es-CL" sz="1400" b="1" dirty="0" err="1">
                <a:solidFill>
                  <a:schemeClr val="tx1"/>
                </a:solidFill>
              </a:rPr>
              <a:t>Limits</a:t>
            </a:r>
            <a:r>
              <a:rPr lang="es-CL" sz="1400" b="1" dirty="0">
                <a:solidFill>
                  <a:schemeClr val="tx1"/>
                </a:solidFill>
              </a:rPr>
              <a:t> </a:t>
            </a:r>
            <a:r>
              <a:rPr lang="es-CL" sz="1200" b="1" dirty="0">
                <a:solidFill>
                  <a:schemeClr val="tx1"/>
                </a:solidFill>
              </a:rPr>
              <a:t>(</a:t>
            </a:r>
            <a:r>
              <a:rPr lang="es-CL" sz="1200" b="1" dirty="0" err="1">
                <a:solidFill>
                  <a:schemeClr val="tx1"/>
                </a:solidFill>
              </a:rPr>
              <a:t>Level</a:t>
            </a:r>
            <a:r>
              <a:rPr lang="es-CL" sz="1200" b="1" dirty="0">
                <a:solidFill>
                  <a:schemeClr val="tx1"/>
                </a:solidFill>
              </a:rPr>
              <a:t> 1 </a:t>
            </a:r>
            <a:r>
              <a:rPr lang="es-CL" sz="1200" b="1" dirty="0" err="1">
                <a:solidFill>
                  <a:schemeClr val="tx1"/>
                </a:solidFill>
              </a:rPr>
              <a:t>Limits</a:t>
            </a:r>
            <a:r>
              <a:rPr lang="es-CL" sz="1200" b="1" dirty="0">
                <a:solidFill>
                  <a:schemeClr val="tx1"/>
                </a:solidFill>
              </a:rPr>
              <a:t>)</a:t>
            </a:r>
            <a:r>
              <a:rPr lang="es-CL" sz="1400" b="1" dirty="0">
                <a:solidFill>
                  <a:schemeClr val="tx1"/>
                </a:solidFill>
              </a:rPr>
              <a:t>:</a:t>
            </a:r>
          </a:p>
          <a:p>
            <a:pPr algn="r"/>
            <a:r>
              <a:rPr lang="es-CL" sz="1200" b="1" dirty="0">
                <a:solidFill>
                  <a:schemeClr val="tx1"/>
                </a:solidFill>
              </a:rPr>
              <a:t>1Y NII </a:t>
            </a:r>
            <a:r>
              <a:rPr lang="es-CL" sz="1200" b="1" dirty="0" err="1">
                <a:solidFill>
                  <a:schemeClr val="tx1"/>
                </a:solidFill>
              </a:rPr>
              <a:t>Sens</a:t>
            </a:r>
            <a:r>
              <a:rPr lang="es-CL" sz="1200" b="1" dirty="0">
                <a:solidFill>
                  <a:schemeClr val="tx1"/>
                </a:solidFill>
              </a:rPr>
              <a:t>. </a:t>
            </a:r>
            <a:r>
              <a:rPr lang="es-CL" sz="1200" b="1" dirty="0" err="1">
                <a:solidFill>
                  <a:schemeClr val="tx1"/>
                </a:solidFill>
              </a:rPr>
              <a:t>Limit</a:t>
            </a:r>
            <a:r>
              <a:rPr lang="es-CL" sz="1200" b="1" dirty="0">
                <a:solidFill>
                  <a:schemeClr val="tx1"/>
                </a:solidFill>
              </a:rPr>
              <a:t>: 125 MM USD </a:t>
            </a:r>
            <a:r>
              <a:rPr lang="es-CL" sz="1200" dirty="0">
                <a:solidFill>
                  <a:schemeClr val="tx1"/>
                </a:solidFill>
              </a:rPr>
              <a:t>(6% of 1Y NII </a:t>
            </a:r>
            <a:r>
              <a:rPr lang="es-CL" sz="1200" dirty="0" err="1">
                <a:solidFill>
                  <a:schemeClr val="tx1"/>
                </a:solidFill>
              </a:rPr>
              <a:t>budget</a:t>
            </a:r>
            <a:r>
              <a:rPr lang="es-CL" sz="1200" dirty="0">
                <a:solidFill>
                  <a:schemeClr val="tx1"/>
                </a:solidFill>
              </a:rPr>
              <a:t>) </a:t>
            </a:r>
          </a:p>
          <a:p>
            <a:pPr algn="r"/>
            <a:r>
              <a:rPr lang="es-CL" sz="1200" b="1" dirty="0">
                <a:solidFill>
                  <a:schemeClr val="tx1"/>
                </a:solidFill>
              </a:rPr>
              <a:t>EVE </a:t>
            </a:r>
            <a:r>
              <a:rPr lang="es-CL" sz="1200" b="1" dirty="0" err="1">
                <a:solidFill>
                  <a:schemeClr val="tx1"/>
                </a:solidFill>
              </a:rPr>
              <a:t>Sens</a:t>
            </a:r>
            <a:r>
              <a:rPr lang="es-CL" sz="1200" b="1" dirty="0">
                <a:solidFill>
                  <a:schemeClr val="tx1"/>
                </a:solidFill>
              </a:rPr>
              <a:t>. </a:t>
            </a:r>
            <a:r>
              <a:rPr lang="es-CL" sz="1200" b="1" dirty="0" err="1">
                <a:solidFill>
                  <a:schemeClr val="tx1"/>
                </a:solidFill>
              </a:rPr>
              <a:t>Limit</a:t>
            </a:r>
            <a:r>
              <a:rPr lang="es-CL" sz="1200" b="1" dirty="0">
                <a:solidFill>
                  <a:schemeClr val="tx1"/>
                </a:solidFill>
              </a:rPr>
              <a:t>: 327 MM USD </a:t>
            </a:r>
            <a:r>
              <a:rPr lang="es-CL" sz="1200" dirty="0">
                <a:solidFill>
                  <a:schemeClr val="tx1"/>
                </a:solidFill>
              </a:rPr>
              <a:t>(6% of </a:t>
            </a:r>
            <a:r>
              <a:rPr lang="es-CL" sz="1200" dirty="0" err="1">
                <a:solidFill>
                  <a:schemeClr val="tx1"/>
                </a:solidFill>
              </a:rPr>
              <a:t>Own</a:t>
            </a:r>
            <a:r>
              <a:rPr lang="es-CL" sz="1200" dirty="0">
                <a:solidFill>
                  <a:schemeClr val="tx1"/>
                </a:solidFill>
              </a:rPr>
              <a:t> </a:t>
            </a:r>
            <a:r>
              <a:rPr lang="es-CL" sz="1200" dirty="0" err="1">
                <a:solidFill>
                  <a:schemeClr val="tx1"/>
                </a:solidFill>
              </a:rPr>
              <a:t>Resources</a:t>
            </a:r>
            <a:r>
              <a:rPr lang="es-CL" sz="1200" dirty="0">
                <a:solidFill>
                  <a:schemeClr val="tx1"/>
                </a:solidFill>
              </a:rPr>
              <a:t>)</a:t>
            </a:r>
          </a:p>
          <a:p>
            <a:pPr algn="r"/>
            <a:r>
              <a:rPr lang="es-CL" sz="1050" u="sng" dirty="0">
                <a:solidFill>
                  <a:schemeClr val="tx1"/>
                </a:solidFill>
              </a:rPr>
              <a:t>(</a:t>
            </a:r>
            <a:r>
              <a:rPr lang="es-CL" sz="1050" u="sng" dirty="0" err="1">
                <a:solidFill>
                  <a:schemeClr val="tx1"/>
                </a:solidFill>
              </a:rPr>
              <a:t>Worst</a:t>
            </a:r>
            <a:r>
              <a:rPr lang="es-CL" sz="1050" u="sng" dirty="0">
                <a:solidFill>
                  <a:schemeClr val="tx1"/>
                </a:solidFill>
              </a:rPr>
              <a:t> of +/-100 bps </a:t>
            </a:r>
            <a:r>
              <a:rPr lang="es-CL" sz="1050" u="sng" dirty="0" err="1">
                <a:solidFill>
                  <a:schemeClr val="tx1"/>
                </a:solidFill>
              </a:rPr>
              <a:t>parallel</a:t>
            </a:r>
            <a:r>
              <a:rPr lang="es-CL" sz="1050" u="sng" dirty="0">
                <a:solidFill>
                  <a:schemeClr val="tx1"/>
                </a:solidFill>
              </a:rPr>
              <a:t> shock)</a:t>
            </a:r>
          </a:p>
          <a:p>
            <a:pPr algn="r"/>
            <a:endParaRPr lang="es-CL" sz="1100" u="sng" dirty="0">
              <a:solidFill>
                <a:schemeClr val="tx1"/>
              </a:solidFill>
            </a:endParaRPr>
          </a:p>
        </p:txBody>
      </p:sp>
      <p:sp>
        <p:nvSpPr>
          <p:cNvPr id="20" name="19 Triángulo isósceles"/>
          <p:cNvSpPr/>
          <p:nvPr/>
        </p:nvSpPr>
        <p:spPr>
          <a:xfrm>
            <a:off x="325119" y="866273"/>
            <a:ext cx="4722741" cy="5646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400" b="1" dirty="0">
              <a:solidFill>
                <a:schemeClr val="bg1"/>
              </a:solidFill>
            </a:endParaRPr>
          </a:p>
        </p:txBody>
      </p:sp>
      <p:sp>
        <p:nvSpPr>
          <p:cNvPr id="21" name="20 Extracto"/>
          <p:cNvSpPr/>
          <p:nvPr/>
        </p:nvSpPr>
        <p:spPr>
          <a:xfrm>
            <a:off x="1197108" y="818143"/>
            <a:ext cx="2978870" cy="3612331"/>
          </a:xfrm>
          <a:prstGeom prst="flowChartExtra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050" b="1" dirty="0"/>
          </a:p>
        </p:txBody>
      </p:sp>
      <p:sp>
        <p:nvSpPr>
          <p:cNvPr id="2" name="CuadroTexto 1"/>
          <p:cNvSpPr txBox="1"/>
          <p:nvPr/>
        </p:nvSpPr>
        <p:spPr>
          <a:xfrm>
            <a:off x="1700698" y="3253230"/>
            <a:ext cx="1969642" cy="784830"/>
          </a:xfrm>
          <a:prstGeom prst="rect">
            <a:avLst/>
          </a:prstGeom>
          <a:noFill/>
        </p:spPr>
        <p:txBody>
          <a:bodyPr wrap="square" rtlCol="0">
            <a:spAutoFit/>
          </a:bodyPr>
          <a:lstStyle/>
          <a:p>
            <a:pPr algn="ctr"/>
            <a:r>
              <a:rPr lang="es-CL" sz="1500" b="1" dirty="0" err="1">
                <a:solidFill>
                  <a:schemeClr val="bg1"/>
                </a:solidFill>
              </a:rPr>
              <a:t>Risk</a:t>
            </a:r>
            <a:r>
              <a:rPr lang="es-CL" sz="1500" b="1" dirty="0">
                <a:solidFill>
                  <a:schemeClr val="bg1"/>
                </a:solidFill>
              </a:rPr>
              <a:t> </a:t>
            </a:r>
            <a:r>
              <a:rPr lang="es-CL" sz="1500" b="1" dirty="0" err="1">
                <a:solidFill>
                  <a:schemeClr val="bg1"/>
                </a:solidFill>
              </a:rPr>
              <a:t>Appetite</a:t>
            </a:r>
            <a:endParaRPr lang="es-CL" sz="1500" b="1" dirty="0">
              <a:solidFill>
                <a:schemeClr val="bg1"/>
              </a:solidFill>
            </a:endParaRPr>
          </a:p>
          <a:p>
            <a:pPr algn="ctr"/>
            <a:r>
              <a:rPr lang="es-CL" sz="1500" b="1" dirty="0" err="1">
                <a:solidFill>
                  <a:schemeClr val="bg1"/>
                </a:solidFill>
              </a:rPr>
              <a:t>Limits</a:t>
            </a:r>
            <a:endParaRPr lang="es-CL" sz="1500" b="1" dirty="0">
              <a:solidFill>
                <a:schemeClr val="bg1"/>
              </a:solidFill>
            </a:endParaRPr>
          </a:p>
          <a:p>
            <a:pPr algn="ctr"/>
            <a:r>
              <a:rPr lang="es-CL" sz="1500" b="1" dirty="0">
                <a:solidFill>
                  <a:schemeClr val="bg1"/>
                </a:solidFill>
              </a:rPr>
              <a:t>(</a:t>
            </a:r>
            <a:r>
              <a:rPr lang="es-CL" sz="1500" b="1" dirty="0" err="1">
                <a:solidFill>
                  <a:schemeClr val="bg1"/>
                </a:solidFill>
              </a:rPr>
              <a:t>Level</a:t>
            </a:r>
            <a:r>
              <a:rPr lang="es-CL" sz="1500" b="1" dirty="0">
                <a:solidFill>
                  <a:schemeClr val="bg1"/>
                </a:solidFill>
              </a:rPr>
              <a:t> 1 </a:t>
            </a:r>
            <a:r>
              <a:rPr lang="es-CL" sz="1500" b="1" dirty="0" err="1">
                <a:solidFill>
                  <a:schemeClr val="bg1"/>
                </a:solidFill>
              </a:rPr>
              <a:t>Limits</a:t>
            </a:r>
            <a:r>
              <a:rPr lang="es-CL" sz="1500" b="1" dirty="0">
                <a:solidFill>
                  <a:schemeClr val="bg1"/>
                </a:solidFill>
              </a:rPr>
              <a:t>)</a:t>
            </a:r>
          </a:p>
        </p:txBody>
      </p:sp>
      <p:sp>
        <p:nvSpPr>
          <p:cNvPr id="3" name="CuadroTexto 2"/>
          <p:cNvSpPr txBox="1"/>
          <p:nvPr/>
        </p:nvSpPr>
        <p:spPr>
          <a:xfrm>
            <a:off x="1253921" y="5036650"/>
            <a:ext cx="2833438" cy="584775"/>
          </a:xfrm>
          <a:prstGeom prst="rect">
            <a:avLst/>
          </a:prstGeom>
          <a:noFill/>
        </p:spPr>
        <p:txBody>
          <a:bodyPr wrap="square" rtlCol="0">
            <a:spAutoFit/>
          </a:bodyPr>
          <a:lstStyle/>
          <a:p>
            <a:pPr algn="ctr"/>
            <a:r>
              <a:rPr lang="es-CL" sz="1600" b="1" dirty="0" err="1">
                <a:solidFill>
                  <a:schemeClr val="bg1"/>
                </a:solidFill>
              </a:rPr>
              <a:t>Level</a:t>
            </a:r>
            <a:r>
              <a:rPr lang="es-CL" sz="1600" b="1" dirty="0">
                <a:solidFill>
                  <a:schemeClr val="bg1"/>
                </a:solidFill>
              </a:rPr>
              <a:t> 2 </a:t>
            </a:r>
            <a:r>
              <a:rPr lang="es-CL" sz="1600" b="1" dirty="0" err="1">
                <a:solidFill>
                  <a:schemeClr val="bg1"/>
                </a:solidFill>
              </a:rPr>
              <a:t>Limits</a:t>
            </a:r>
            <a:endParaRPr lang="es-CL" sz="1600" b="1" dirty="0">
              <a:solidFill>
                <a:schemeClr val="bg1"/>
              </a:solidFill>
            </a:endParaRPr>
          </a:p>
          <a:p>
            <a:endParaRPr lang="es-CL" sz="1600" dirty="0"/>
          </a:p>
        </p:txBody>
      </p:sp>
      <p:sp>
        <p:nvSpPr>
          <p:cNvPr id="4" name="CuadroTexto 3"/>
          <p:cNvSpPr txBox="1"/>
          <p:nvPr/>
        </p:nvSpPr>
        <p:spPr>
          <a:xfrm>
            <a:off x="4381798" y="4327141"/>
            <a:ext cx="4342960" cy="2462213"/>
          </a:xfrm>
          <a:prstGeom prst="rect">
            <a:avLst/>
          </a:prstGeom>
          <a:noFill/>
        </p:spPr>
        <p:txBody>
          <a:bodyPr wrap="square" rtlCol="0">
            <a:spAutoFit/>
          </a:bodyPr>
          <a:lstStyle/>
          <a:p>
            <a:pPr algn="r">
              <a:lnSpc>
                <a:spcPct val="150000"/>
              </a:lnSpc>
            </a:pPr>
            <a:r>
              <a:rPr lang="es-CL" sz="1400" b="1" dirty="0" err="1"/>
              <a:t>Level</a:t>
            </a:r>
            <a:r>
              <a:rPr lang="es-CL" sz="1400" b="1" dirty="0"/>
              <a:t> 2 </a:t>
            </a:r>
            <a:r>
              <a:rPr lang="es-CL" sz="1400" b="1" dirty="0" err="1"/>
              <a:t>Limits</a:t>
            </a:r>
            <a:r>
              <a:rPr lang="es-CL" sz="1400" b="1" dirty="0"/>
              <a:t>:</a:t>
            </a:r>
          </a:p>
          <a:p>
            <a:pPr algn="r"/>
            <a:r>
              <a:rPr lang="es-CL" sz="1200" b="1" dirty="0"/>
              <a:t>1Y NII </a:t>
            </a:r>
            <a:r>
              <a:rPr lang="es-CL" sz="1200" b="1" dirty="0" err="1"/>
              <a:t>Sens</a:t>
            </a:r>
            <a:r>
              <a:rPr lang="es-CL" sz="1200" b="1" dirty="0"/>
              <a:t>. </a:t>
            </a:r>
            <a:r>
              <a:rPr lang="es-CL" sz="1200" b="1" dirty="0" err="1"/>
              <a:t>Limit</a:t>
            </a:r>
            <a:r>
              <a:rPr lang="es-CL" sz="1200" b="1" dirty="0"/>
              <a:t>: 74 MM USD</a:t>
            </a:r>
          </a:p>
          <a:p>
            <a:pPr algn="r"/>
            <a:r>
              <a:rPr lang="es-CL" sz="1100" dirty="0"/>
              <a:t>1Y NII </a:t>
            </a:r>
            <a:r>
              <a:rPr lang="es-CL" sz="1100" dirty="0" err="1"/>
              <a:t>Sens</a:t>
            </a:r>
            <a:r>
              <a:rPr lang="es-CL" sz="1100" dirty="0"/>
              <a:t>. Local </a:t>
            </a:r>
            <a:r>
              <a:rPr lang="es-CL" sz="1100" dirty="0" err="1"/>
              <a:t>Currency</a:t>
            </a:r>
            <a:r>
              <a:rPr lang="es-CL" sz="1100" dirty="0"/>
              <a:t> </a:t>
            </a:r>
            <a:r>
              <a:rPr lang="es-CL" sz="1100" dirty="0" err="1"/>
              <a:t>limit</a:t>
            </a:r>
            <a:r>
              <a:rPr lang="es-CL" sz="1100" dirty="0"/>
              <a:t>: 74 MM USD</a:t>
            </a:r>
          </a:p>
          <a:p>
            <a:pPr algn="r"/>
            <a:r>
              <a:rPr lang="es-CL" sz="1100" dirty="0"/>
              <a:t>1Y NII </a:t>
            </a:r>
            <a:r>
              <a:rPr lang="es-CL" sz="1100" dirty="0" err="1"/>
              <a:t>Sens</a:t>
            </a:r>
            <a:r>
              <a:rPr lang="es-CL" sz="1100" dirty="0"/>
              <a:t>. </a:t>
            </a:r>
            <a:r>
              <a:rPr lang="es-CL" sz="1100" dirty="0" err="1"/>
              <a:t>Foreign</a:t>
            </a:r>
            <a:r>
              <a:rPr lang="es-CL" sz="1100" dirty="0"/>
              <a:t> </a:t>
            </a:r>
            <a:r>
              <a:rPr lang="es-CL" sz="1100" dirty="0" err="1"/>
              <a:t>Currency</a:t>
            </a:r>
            <a:r>
              <a:rPr lang="es-CL" sz="1100" dirty="0"/>
              <a:t> </a:t>
            </a:r>
            <a:r>
              <a:rPr lang="es-CL" sz="1100" dirty="0" err="1"/>
              <a:t>limit</a:t>
            </a:r>
            <a:r>
              <a:rPr lang="es-CL" sz="1100" dirty="0"/>
              <a:t>: 30 MM USD</a:t>
            </a:r>
          </a:p>
          <a:p>
            <a:pPr algn="r"/>
            <a:r>
              <a:rPr lang="es-CL" sz="1050" u="sng" dirty="0"/>
              <a:t>(</a:t>
            </a:r>
            <a:r>
              <a:rPr lang="es-CL" sz="1050" u="sng" dirty="0" err="1"/>
              <a:t>worst</a:t>
            </a:r>
            <a:r>
              <a:rPr lang="es-CL" sz="1050" u="sng" dirty="0"/>
              <a:t> of 8 </a:t>
            </a:r>
            <a:r>
              <a:rPr lang="es-CL" sz="1050" u="sng" dirty="0" err="1"/>
              <a:t>parallels</a:t>
            </a:r>
            <a:r>
              <a:rPr lang="es-CL" sz="1050" u="sng" dirty="0"/>
              <a:t> shocks)</a:t>
            </a:r>
          </a:p>
          <a:p>
            <a:pPr algn="r"/>
            <a:endParaRPr lang="es-CL" sz="1200" dirty="0"/>
          </a:p>
          <a:p>
            <a:pPr algn="r"/>
            <a:r>
              <a:rPr lang="es-CL" sz="1200" b="1" dirty="0"/>
              <a:t>EVE </a:t>
            </a:r>
            <a:r>
              <a:rPr lang="es-CL" sz="1200" b="1" dirty="0" err="1"/>
              <a:t>Sens</a:t>
            </a:r>
            <a:r>
              <a:rPr lang="es-CL" sz="1200" b="1" dirty="0"/>
              <a:t>. </a:t>
            </a:r>
            <a:r>
              <a:rPr lang="es-CL" sz="1200" b="1" dirty="0" err="1"/>
              <a:t>Limit</a:t>
            </a:r>
            <a:r>
              <a:rPr lang="es-CL" sz="1200" b="1" dirty="0"/>
              <a:t>: 269 MM USD</a:t>
            </a:r>
          </a:p>
          <a:p>
            <a:pPr algn="r"/>
            <a:r>
              <a:rPr lang="es-CL" sz="1200" dirty="0"/>
              <a:t>EVE </a:t>
            </a:r>
            <a:r>
              <a:rPr lang="es-CL" sz="1200" dirty="0" err="1"/>
              <a:t>Sens</a:t>
            </a:r>
            <a:r>
              <a:rPr lang="es-CL" sz="1200" dirty="0"/>
              <a:t>. Local </a:t>
            </a:r>
            <a:r>
              <a:rPr lang="es-CL" sz="1200" dirty="0" err="1"/>
              <a:t>Currency</a:t>
            </a:r>
            <a:r>
              <a:rPr lang="es-CL" sz="1200" dirty="0"/>
              <a:t> </a:t>
            </a:r>
            <a:r>
              <a:rPr lang="es-CL" sz="1200" dirty="0" err="1"/>
              <a:t>limit</a:t>
            </a:r>
            <a:r>
              <a:rPr lang="es-CL" sz="1200" dirty="0"/>
              <a:t>: 269 MM USD</a:t>
            </a:r>
          </a:p>
          <a:p>
            <a:pPr algn="r"/>
            <a:r>
              <a:rPr lang="es-CL" sz="1200" dirty="0"/>
              <a:t>EVE </a:t>
            </a:r>
            <a:r>
              <a:rPr lang="es-CL" sz="1200" dirty="0" err="1"/>
              <a:t>Sens</a:t>
            </a:r>
            <a:r>
              <a:rPr lang="es-CL" sz="1200" dirty="0"/>
              <a:t>. </a:t>
            </a:r>
            <a:r>
              <a:rPr lang="es-CL" sz="1200" dirty="0" err="1"/>
              <a:t>Foreign</a:t>
            </a:r>
            <a:r>
              <a:rPr lang="es-CL" sz="1200" dirty="0"/>
              <a:t> </a:t>
            </a:r>
            <a:r>
              <a:rPr lang="es-CL" sz="1200" dirty="0" err="1"/>
              <a:t>Currency</a:t>
            </a:r>
            <a:r>
              <a:rPr lang="es-CL" sz="1200" dirty="0"/>
              <a:t> </a:t>
            </a:r>
            <a:r>
              <a:rPr lang="es-CL" sz="1200" dirty="0" err="1"/>
              <a:t>limit</a:t>
            </a:r>
            <a:r>
              <a:rPr lang="es-CL" sz="1200" dirty="0"/>
              <a:t>: 75 MM USD</a:t>
            </a:r>
          </a:p>
          <a:p>
            <a:pPr algn="r"/>
            <a:r>
              <a:rPr lang="es-CL" sz="1050" u="sng" dirty="0"/>
              <a:t>(</a:t>
            </a:r>
            <a:r>
              <a:rPr lang="es-CL" sz="1050" u="sng" dirty="0" err="1"/>
              <a:t>worst</a:t>
            </a:r>
            <a:r>
              <a:rPr lang="es-CL" sz="1050" u="sng" dirty="0"/>
              <a:t> of 8 </a:t>
            </a:r>
            <a:r>
              <a:rPr lang="es-CL" sz="1050" u="sng" dirty="0" err="1"/>
              <a:t>parallels</a:t>
            </a:r>
            <a:r>
              <a:rPr lang="es-CL" sz="1050" u="sng" dirty="0"/>
              <a:t> shocks)</a:t>
            </a:r>
          </a:p>
          <a:p>
            <a:pPr algn="r">
              <a:lnSpc>
                <a:spcPct val="150000"/>
              </a:lnSpc>
            </a:pPr>
            <a:r>
              <a:rPr lang="en-US" sz="900" dirty="0"/>
              <a:t>Inflation Risk Limit: 11.046 MM USD (24% Earning Assets)</a:t>
            </a:r>
            <a:r>
              <a:rPr lang="en-US" sz="1200" u="sng" dirty="0"/>
              <a:t> </a:t>
            </a:r>
          </a:p>
          <a:p>
            <a:pPr algn="r"/>
            <a:endParaRPr lang="es-CL" sz="1200" u="sng" dirty="0"/>
          </a:p>
        </p:txBody>
      </p:sp>
      <p:sp>
        <p:nvSpPr>
          <p:cNvPr id="16" name="6 Marcador de texto"/>
          <p:cNvSpPr>
            <a:spLocks noGrp="1"/>
          </p:cNvSpPr>
          <p:nvPr>
            <p:ph type="body" sz="quarter" idx="12"/>
          </p:nvPr>
        </p:nvSpPr>
        <p:spPr>
          <a:xfrm>
            <a:off x="614629" y="80642"/>
            <a:ext cx="7886700" cy="518400"/>
          </a:xfrm>
        </p:spPr>
        <p:txBody>
          <a:bodyPr/>
          <a:lstStyle/>
          <a:p>
            <a:r>
              <a:rPr lang="en-US" sz="2800" b="1" dirty="0"/>
              <a:t>Limits to IRRBB: Current Structure</a:t>
            </a:r>
          </a:p>
          <a:p>
            <a:endParaRPr lang="es-CL" sz="2800" b="1" dirty="0"/>
          </a:p>
          <a:p>
            <a:endParaRPr lang="es-CL" sz="2800" b="1" dirty="0"/>
          </a:p>
          <a:p>
            <a:endParaRPr lang="es-CL" sz="2800" b="1" dirty="0"/>
          </a:p>
          <a:p>
            <a:endParaRPr lang="es-CL" sz="2800" b="1" dirty="0"/>
          </a:p>
        </p:txBody>
      </p:sp>
      <p:sp>
        <p:nvSpPr>
          <p:cNvPr id="13" name="21 Rectángulo redondeado"/>
          <p:cNvSpPr/>
          <p:nvPr/>
        </p:nvSpPr>
        <p:spPr>
          <a:xfrm>
            <a:off x="2502568" y="1234170"/>
            <a:ext cx="6342494" cy="133407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CL" sz="1050" dirty="0">
              <a:solidFill>
                <a:schemeClr val="tx1"/>
              </a:solidFill>
            </a:endParaRPr>
          </a:p>
        </p:txBody>
      </p:sp>
      <p:sp>
        <p:nvSpPr>
          <p:cNvPr id="10" name="20 Extracto"/>
          <p:cNvSpPr/>
          <p:nvPr/>
        </p:nvSpPr>
        <p:spPr>
          <a:xfrm>
            <a:off x="1934924" y="790402"/>
            <a:ext cx="1501662" cy="1862042"/>
          </a:xfrm>
          <a:prstGeom prst="flowChartExtract">
            <a:avLst/>
          </a:prstGeom>
          <a:solidFill>
            <a:srgbClr val="E2A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050" b="1" dirty="0"/>
          </a:p>
        </p:txBody>
      </p:sp>
      <p:sp>
        <p:nvSpPr>
          <p:cNvPr id="11" name="CuadroTexto 10"/>
          <p:cNvSpPr txBox="1"/>
          <p:nvPr/>
        </p:nvSpPr>
        <p:spPr>
          <a:xfrm>
            <a:off x="2018390" y="1972834"/>
            <a:ext cx="1346003" cy="523220"/>
          </a:xfrm>
          <a:prstGeom prst="rect">
            <a:avLst/>
          </a:prstGeom>
          <a:noFill/>
        </p:spPr>
        <p:txBody>
          <a:bodyPr wrap="square" rtlCol="0">
            <a:spAutoFit/>
          </a:bodyPr>
          <a:lstStyle/>
          <a:p>
            <a:pPr algn="ctr"/>
            <a:r>
              <a:rPr lang="es-CL" sz="1400" b="1" dirty="0" err="1">
                <a:solidFill>
                  <a:schemeClr val="bg1"/>
                </a:solidFill>
              </a:rPr>
              <a:t>Regulatory</a:t>
            </a:r>
            <a:r>
              <a:rPr lang="es-CL" sz="1400" b="1" dirty="0">
                <a:solidFill>
                  <a:schemeClr val="bg1"/>
                </a:solidFill>
              </a:rPr>
              <a:t> </a:t>
            </a:r>
            <a:r>
              <a:rPr lang="es-CL" sz="1400" b="1" dirty="0" err="1">
                <a:solidFill>
                  <a:schemeClr val="bg1"/>
                </a:solidFill>
              </a:rPr>
              <a:t>Level</a:t>
            </a:r>
            <a:r>
              <a:rPr lang="es-CL" sz="1400" b="1" dirty="0">
                <a:solidFill>
                  <a:schemeClr val="bg1"/>
                </a:solidFill>
              </a:rPr>
              <a:t> </a:t>
            </a:r>
            <a:r>
              <a:rPr lang="es-CL" sz="1400" b="1" dirty="0" err="1">
                <a:solidFill>
                  <a:schemeClr val="bg1"/>
                </a:solidFill>
              </a:rPr>
              <a:t>Limits</a:t>
            </a:r>
            <a:endParaRPr lang="es-CL" sz="1400" b="1" dirty="0">
              <a:solidFill>
                <a:schemeClr val="bg1"/>
              </a:solidFill>
            </a:endParaRPr>
          </a:p>
        </p:txBody>
      </p:sp>
      <p:sp>
        <p:nvSpPr>
          <p:cNvPr id="5" name="CuadroTexto 4"/>
          <p:cNvSpPr txBox="1"/>
          <p:nvPr/>
        </p:nvSpPr>
        <p:spPr>
          <a:xfrm>
            <a:off x="3200400" y="1222138"/>
            <a:ext cx="5524358" cy="1261884"/>
          </a:xfrm>
          <a:prstGeom prst="rect">
            <a:avLst/>
          </a:prstGeom>
          <a:noFill/>
        </p:spPr>
        <p:txBody>
          <a:bodyPr wrap="square" rtlCol="0">
            <a:spAutoFit/>
          </a:bodyPr>
          <a:lstStyle/>
          <a:p>
            <a:pPr algn="r">
              <a:lnSpc>
                <a:spcPct val="150000"/>
              </a:lnSpc>
            </a:pPr>
            <a:r>
              <a:rPr lang="es-CL" sz="1400" b="1" dirty="0"/>
              <a:t>Local </a:t>
            </a:r>
            <a:r>
              <a:rPr lang="es-CL" sz="1400" b="1" dirty="0" err="1"/>
              <a:t>Regulatory</a:t>
            </a:r>
            <a:r>
              <a:rPr lang="es-CL" sz="1400" b="1" dirty="0"/>
              <a:t> </a:t>
            </a:r>
            <a:r>
              <a:rPr lang="es-CL" sz="1400" b="1" dirty="0" err="1"/>
              <a:t>Limits</a:t>
            </a:r>
            <a:r>
              <a:rPr lang="es-CL" sz="1400" b="1" dirty="0"/>
              <a:t> (C40 </a:t>
            </a:r>
            <a:r>
              <a:rPr lang="es-CL" sz="1400" b="1" dirty="0" err="1"/>
              <a:t>Report</a:t>
            </a:r>
            <a:r>
              <a:rPr lang="es-CL" sz="1400" b="1" dirty="0"/>
              <a:t>):</a:t>
            </a:r>
          </a:p>
          <a:p>
            <a:pPr algn="r">
              <a:lnSpc>
                <a:spcPct val="150000"/>
              </a:lnSpc>
            </a:pPr>
            <a:r>
              <a:rPr lang="es-CL" sz="1200" b="1" dirty="0"/>
              <a:t>Short </a:t>
            </a:r>
            <a:r>
              <a:rPr lang="es-CL" sz="1200" b="1" dirty="0" err="1"/>
              <a:t>Term</a:t>
            </a:r>
            <a:r>
              <a:rPr lang="es-CL" sz="1200" b="1" dirty="0"/>
              <a:t> </a:t>
            </a:r>
            <a:r>
              <a:rPr lang="es-CL" sz="1200" b="1" dirty="0" err="1"/>
              <a:t>Exp</a:t>
            </a:r>
            <a:r>
              <a:rPr lang="es-CL" sz="1200" b="1" dirty="0"/>
              <a:t> + </a:t>
            </a:r>
            <a:r>
              <a:rPr lang="es-CL" sz="1200" b="1" dirty="0" err="1"/>
              <a:t>Infl_Risk</a:t>
            </a:r>
            <a:r>
              <a:rPr lang="es-CL" sz="1200" b="1" dirty="0"/>
              <a:t> </a:t>
            </a:r>
            <a:r>
              <a:rPr lang="es-CL" sz="1200" b="1" dirty="0" err="1"/>
              <a:t>Limit</a:t>
            </a:r>
            <a:r>
              <a:rPr lang="es-CL" sz="1200" b="1" dirty="0"/>
              <a:t>: 460 MM USD</a:t>
            </a:r>
            <a:r>
              <a:rPr lang="es-CL" sz="1200" dirty="0"/>
              <a:t> (22% of 1Y NII Budget )</a:t>
            </a:r>
          </a:p>
          <a:p>
            <a:pPr algn="r"/>
            <a:r>
              <a:rPr lang="es-CL" sz="1200" b="1" dirty="0"/>
              <a:t>Long </a:t>
            </a:r>
            <a:r>
              <a:rPr lang="es-CL" sz="1200" b="1" dirty="0" err="1"/>
              <a:t>Term</a:t>
            </a:r>
            <a:r>
              <a:rPr lang="es-CL" sz="1200" b="1" dirty="0"/>
              <a:t> </a:t>
            </a:r>
            <a:r>
              <a:rPr lang="es-CL" sz="1200" b="1" dirty="0" err="1"/>
              <a:t>Exp</a:t>
            </a:r>
            <a:r>
              <a:rPr lang="es-CL" sz="1200" b="1" dirty="0"/>
              <a:t> </a:t>
            </a:r>
            <a:r>
              <a:rPr lang="es-CL" sz="1200" b="1" dirty="0" err="1"/>
              <a:t>Limit</a:t>
            </a:r>
            <a:r>
              <a:rPr lang="es-CL" sz="1200" b="1" dirty="0"/>
              <a:t>: 1.908 MM USD </a:t>
            </a:r>
            <a:r>
              <a:rPr lang="es-CL" sz="1200" dirty="0"/>
              <a:t>(35% of </a:t>
            </a:r>
            <a:r>
              <a:rPr lang="es-CL" sz="1200" dirty="0" err="1"/>
              <a:t>Own</a:t>
            </a:r>
            <a:r>
              <a:rPr lang="es-CL" sz="1200" dirty="0"/>
              <a:t> </a:t>
            </a:r>
            <a:r>
              <a:rPr lang="es-CL" sz="1200" dirty="0" err="1"/>
              <a:t>Resources</a:t>
            </a:r>
            <a:r>
              <a:rPr lang="es-CL" sz="1200" dirty="0"/>
              <a:t>)</a:t>
            </a:r>
          </a:p>
          <a:p>
            <a:pPr algn="r"/>
            <a:r>
              <a:rPr lang="es-CL" sz="900" dirty="0"/>
              <a:t> </a:t>
            </a:r>
          </a:p>
          <a:p>
            <a:pPr algn="r"/>
            <a:r>
              <a:rPr lang="es-CL" sz="800" dirty="0"/>
              <a:t>STE: Short </a:t>
            </a:r>
            <a:r>
              <a:rPr lang="es-CL" sz="800" dirty="0" err="1"/>
              <a:t>Term</a:t>
            </a:r>
            <a:r>
              <a:rPr lang="es-CL" sz="800" dirty="0"/>
              <a:t> </a:t>
            </a:r>
            <a:r>
              <a:rPr lang="es-CL" sz="800" dirty="0" err="1"/>
              <a:t>Exposure</a:t>
            </a:r>
            <a:endParaRPr lang="es-CL" sz="800" dirty="0"/>
          </a:p>
          <a:p>
            <a:pPr algn="r"/>
            <a:r>
              <a:rPr lang="es-CL" sz="800" dirty="0"/>
              <a:t>LTE: Long </a:t>
            </a:r>
            <a:r>
              <a:rPr lang="es-CL" sz="800" dirty="0" err="1"/>
              <a:t>Term</a:t>
            </a:r>
            <a:r>
              <a:rPr lang="es-CL" sz="800" dirty="0"/>
              <a:t> </a:t>
            </a:r>
            <a:r>
              <a:rPr lang="es-CL" sz="800" dirty="0" err="1"/>
              <a:t>Exposure</a:t>
            </a:r>
            <a:endParaRPr lang="es-CL" sz="1050" dirty="0"/>
          </a:p>
        </p:txBody>
      </p:sp>
      <p:cxnSp>
        <p:nvCxnSpPr>
          <p:cNvPr id="14" name="4 Conector recto"/>
          <p:cNvCxnSpPr/>
          <p:nvPr/>
        </p:nvCxnSpPr>
        <p:spPr>
          <a:xfrm>
            <a:off x="238126" y="533171"/>
            <a:ext cx="89122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8096340" y="3419295"/>
              <a:ext cx="276480" cy="19800"/>
            </p14:xfrm>
          </p:contentPart>
        </mc:Choice>
        <mc:Fallback>
          <p:pic>
            <p:nvPicPr>
              <p:cNvPr id="6" name="Ink 5"/>
              <p:cNvPicPr/>
              <p:nvPr/>
            </p:nvPicPr>
            <p:blipFill>
              <a:blip r:embed="rId4"/>
              <a:stretch>
                <a:fillRect/>
              </a:stretch>
            </p:blipFill>
            <p:spPr>
              <a:xfrm>
                <a:off x="8060340" y="3347295"/>
                <a:ext cx="3481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6610260" y="3723135"/>
              <a:ext cx="133920" cy="125280"/>
            </p14:xfrm>
          </p:contentPart>
        </mc:Choice>
        <mc:Fallback>
          <p:pic>
            <p:nvPicPr>
              <p:cNvPr id="7" name="Ink 6"/>
              <p:cNvPicPr/>
              <p:nvPr/>
            </p:nvPicPr>
            <p:blipFill>
              <a:blip r:embed="rId6"/>
              <a:stretch>
                <a:fillRect/>
              </a:stretch>
            </p:blipFill>
            <p:spPr>
              <a:xfrm>
                <a:off x="6574260" y="3651135"/>
                <a:ext cx="20556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p14:cNvContentPartPr/>
              <p14:nvPr/>
            </p14:nvContentPartPr>
            <p14:xfrm>
              <a:off x="6981780" y="5285535"/>
              <a:ext cx="114840" cy="20160"/>
            </p14:xfrm>
          </p:contentPart>
        </mc:Choice>
        <mc:Fallback>
          <p:pic>
            <p:nvPicPr>
              <p:cNvPr id="8" name="Ink 7"/>
              <p:cNvPicPr/>
              <p:nvPr/>
            </p:nvPicPr>
            <p:blipFill>
              <a:blip r:embed="rId8"/>
              <a:stretch>
                <a:fillRect/>
              </a:stretch>
            </p:blipFill>
            <p:spPr>
              <a:xfrm>
                <a:off x="6945780" y="5213535"/>
                <a:ext cx="1864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p14:cNvContentPartPr/>
              <p14:nvPr/>
            </p14:nvContentPartPr>
            <p14:xfrm>
              <a:off x="7039020" y="6181575"/>
              <a:ext cx="105120" cy="19440"/>
            </p14:xfrm>
          </p:contentPart>
        </mc:Choice>
        <mc:Fallback>
          <p:pic>
            <p:nvPicPr>
              <p:cNvPr id="9" name="Ink 8"/>
              <p:cNvPicPr/>
              <p:nvPr/>
            </p:nvPicPr>
            <p:blipFill>
              <a:blip r:embed="rId10"/>
              <a:stretch>
                <a:fillRect/>
              </a:stretch>
            </p:blipFill>
            <p:spPr>
              <a:xfrm>
                <a:off x="7003020" y="6109575"/>
                <a:ext cx="176760" cy="163080"/>
              </a:xfrm>
              <a:prstGeom prst="rect">
                <a:avLst/>
              </a:prstGeom>
            </p:spPr>
          </p:pic>
        </mc:Fallback>
      </mc:AlternateContent>
    </p:spTree>
    <p:extLst>
      <p:ext uri="{BB962C8B-B14F-4D97-AF65-F5344CB8AC3E}">
        <p14:creationId xmlns:p14="http://schemas.microsoft.com/office/powerpoint/2010/main" val="213251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231710" y="623909"/>
            <a:ext cx="891229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231710" y="3591122"/>
            <a:ext cx="891229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6 Marcador de texto"/>
          <p:cNvSpPr>
            <a:spLocks noGrp="1"/>
          </p:cNvSpPr>
          <p:nvPr>
            <p:ph type="body" sz="quarter" idx="12"/>
          </p:nvPr>
        </p:nvSpPr>
        <p:spPr>
          <a:xfrm>
            <a:off x="695326" y="153134"/>
            <a:ext cx="8448674" cy="518400"/>
          </a:xfrm>
        </p:spPr>
        <p:txBody>
          <a:bodyPr/>
          <a:lstStyle/>
          <a:p>
            <a:r>
              <a:rPr lang="en-US" sz="2400" b="1" dirty="0"/>
              <a:t>Limits to IRRBB: NII and EVE Sensitivities Evolution</a:t>
            </a:r>
          </a:p>
          <a:p>
            <a:endParaRPr lang="es-CL" sz="2800" b="1" dirty="0"/>
          </a:p>
          <a:p>
            <a:endParaRPr lang="es-CL" sz="2800" b="1" dirty="0"/>
          </a:p>
          <a:p>
            <a:endParaRPr lang="es-CL" sz="2800" b="1" dirty="0"/>
          </a:p>
          <a:p>
            <a:endParaRPr lang="es-CL" sz="2800" b="1" dirty="0"/>
          </a:p>
        </p:txBody>
      </p:sp>
      <p:graphicFrame>
        <p:nvGraphicFramePr>
          <p:cNvPr id="8" name="Gráfico 7"/>
          <p:cNvGraphicFramePr>
            <a:graphicFrameLocks/>
          </p:cNvGraphicFramePr>
          <p:nvPr>
            <p:extLst>
              <p:ext uri="{D42A27DB-BD31-4B8C-83A1-F6EECF244321}">
                <p14:modId xmlns:p14="http://schemas.microsoft.com/office/powerpoint/2010/main" val="1004858620"/>
              </p:ext>
            </p:extLst>
          </p:nvPr>
        </p:nvGraphicFramePr>
        <p:xfrm>
          <a:off x="1809751" y="794085"/>
          <a:ext cx="5419724" cy="2715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p:cNvGraphicFramePr>
            <a:graphicFrameLocks/>
          </p:cNvGraphicFramePr>
          <p:nvPr>
            <p:extLst>
              <p:ext uri="{D42A27DB-BD31-4B8C-83A1-F6EECF244321}">
                <p14:modId xmlns:p14="http://schemas.microsoft.com/office/powerpoint/2010/main" val="2004562068"/>
              </p:ext>
            </p:extLst>
          </p:nvPr>
        </p:nvGraphicFramePr>
        <p:xfrm>
          <a:off x="1847849" y="3686372"/>
          <a:ext cx="5419725" cy="28806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309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14"/>
          <p:cNvSpPr>
            <a:spLocks noGrp="1"/>
          </p:cNvSpPr>
          <p:nvPr>
            <p:ph type="body" sz="quarter" idx="12"/>
          </p:nvPr>
        </p:nvSpPr>
        <p:spPr>
          <a:xfrm>
            <a:off x="273557" y="137279"/>
            <a:ext cx="8526937" cy="518400"/>
          </a:xfrm>
        </p:spPr>
        <p:txBody>
          <a:bodyPr/>
          <a:lstStyle/>
          <a:p>
            <a:r>
              <a:rPr lang="en-US" sz="2400" b="1" dirty="0"/>
              <a:t>Regulatory reporting related to IRRBB</a:t>
            </a:r>
          </a:p>
        </p:txBody>
      </p:sp>
      <p:sp>
        <p:nvSpPr>
          <p:cNvPr id="11" name="10 Marcador de texto"/>
          <p:cNvSpPr>
            <a:spLocks noGrp="1"/>
          </p:cNvSpPr>
          <p:nvPr>
            <p:ph type="body" sz="quarter" idx="14"/>
          </p:nvPr>
        </p:nvSpPr>
        <p:spPr>
          <a:xfrm>
            <a:off x="152989" y="1380157"/>
            <a:ext cx="8830753" cy="778576"/>
          </a:xfrm>
          <a:ln/>
        </p:spPr>
        <p:style>
          <a:lnRef idx="3">
            <a:schemeClr val="lt1"/>
          </a:lnRef>
          <a:fillRef idx="1">
            <a:schemeClr val="accent3"/>
          </a:fillRef>
          <a:effectRef idx="1">
            <a:schemeClr val="accent3"/>
          </a:effectRef>
          <a:fontRef idx="minor">
            <a:schemeClr val="lt1"/>
          </a:fontRef>
        </p:style>
        <p:txBody>
          <a:bodyPr/>
          <a:lstStyle/>
          <a:p>
            <a:pPr>
              <a:spcBef>
                <a:spcPts val="600"/>
              </a:spcBef>
              <a:buFont typeface="Wingdings" panose="05000000000000000000" pitchFamily="2" charset="2"/>
              <a:buChar char="Ø"/>
            </a:pPr>
            <a:r>
              <a:rPr lang="en-US" sz="1000" i="1" dirty="0">
                <a:solidFill>
                  <a:schemeClr val="bg1"/>
                </a:solidFill>
              </a:rPr>
              <a:t>Market interest rates that affect the value of the instruments, contracts and other transactions recorded on the balance sheet (IRRBB).</a:t>
            </a:r>
            <a:endParaRPr lang="es-CL" sz="1000" i="1" dirty="0">
              <a:solidFill>
                <a:schemeClr val="bg1"/>
              </a:solidFill>
            </a:endParaRPr>
          </a:p>
          <a:p>
            <a:pPr>
              <a:spcBef>
                <a:spcPts val="600"/>
              </a:spcBef>
              <a:buFont typeface="Wingdings" panose="05000000000000000000" pitchFamily="2" charset="2"/>
              <a:buChar char="Ø"/>
            </a:pPr>
            <a:r>
              <a:rPr lang="en-US" sz="1000" i="1" dirty="0">
                <a:solidFill>
                  <a:schemeClr val="bg1"/>
                </a:solidFill>
              </a:rPr>
              <a:t>The value of the Inflation Risk (</a:t>
            </a:r>
            <a:r>
              <a:rPr lang="en-US" sz="1000" i="1" dirty="0" err="1">
                <a:solidFill>
                  <a:schemeClr val="bg1"/>
                </a:solidFill>
              </a:rPr>
              <a:t>Infl_Risk</a:t>
            </a:r>
            <a:r>
              <a:rPr lang="en-US" sz="1000" i="1" dirty="0">
                <a:solidFill>
                  <a:schemeClr val="bg1"/>
                </a:solidFill>
              </a:rPr>
              <a:t>) in which instruments, contracts, and other operations are recorded.</a:t>
            </a:r>
            <a:endParaRPr lang="es-CL" sz="1000" i="1" dirty="0">
              <a:solidFill>
                <a:schemeClr val="bg1"/>
              </a:solidFill>
            </a:endParaRPr>
          </a:p>
          <a:p>
            <a:pPr>
              <a:spcBef>
                <a:spcPts val="600"/>
              </a:spcBef>
              <a:buFont typeface="Wingdings" panose="05000000000000000000" pitchFamily="2" charset="2"/>
              <a:buChar char="Ø"/>
            </a:pPr>
            <a:r>
              <a:rPr lang="en-US" sz="1000" i="1" dirty="0" err="1">
                <a:solidFill>
                  <a:schemeClr val="bg1"/>
                </a:solidFill>
              </a:rPr>
              <a:t>Infl_Risk</a:t>
            </a:r>
            <a:r>
              <a:rPr lang="en-US" sz="1000" i="1" dirty="0">
                <a:solidFill>
                  <a:schemeClr val="bg1"/>
                </a:solidFill>
              </a:rPr>
              <a:t> is the financial unit </a:t>
            </a:r>
            <a:r>
              <a:rPr lang="en-US" sz="1000" i="1" dirty="0" err="1">
                <a:solidFill>
                  <a:schemeClr val="bg1"/>
                </a:solidFill>
              </a:rPr>
              <a:t>readjustable</a:t>
            </a:r>
            <a:r>
              <a:rPr lang="en-US" sz="1000" i="1" dirty="0">
                <a:solidFill>
                  <a:schemeClr val="bg1"/>
                </a:solidFill>
              </a:rPr>
              <a:t> according to inflation. The exchange rate between UF and the Chilean Pesos is now constantly adjusted by the inflation.</a:t>
            </a:r>
            <a:endParaRPr lang="es-CL" sz="1000" i="1" dirty="0">
              <a:solidFill>
                <a:schemeClr val="bg1"/>
              </a:solidFill>
            </a:endParaRPr>
          </a:p>
        </p:txBody>
      </p:sp>
      <p:sp>
        <p:nvSpPr>
          <p:cNvPr id="3" name="2 CuadroTexto"/>
          <p:cNvSpPr txBox="1"/>
          <p:nvPr/>
        </p:nvSpPr>
        <p:spPr>
          <a:xfrm>
            <a:off x="128015" y="3132622"/>
            <a:ext cx="8818022" cy="1675044"/>
          </a:xfrm>
          <a:prstGeom prst="rect">
            <a:avLst/>
          </a:prstGeom>
          <a:ln>
            <a:solidFill>
              <a:srgbClr val="FF0000"/>
            </a:solidFill>
          </a:ln>
        </p:spPr>
        <p:txBody>
          <a:bodyPr/>
          <a:lstStyle>
            <a:lvl1pPr lvl="0" indent="0" algn="just">
              <a:lnSpc>
                <a:spcPct val="90000"/>
              </a:lnSpc>
              <a:spcBef>
                <a:spcPts val="1000"/>
              </a:spcBef>
              <a:buClr>
                <a:srgbClr val="FF0000"/>
              </a:buClr>
              <a:buFont typeface="Arial" panose="020B0604020202020204" pitchFamily="34" charset="0"/>
              <a:buNone/>
              <a:defRPr sz="1600">
                <a:solidFill>
                  <a:schemeClr val="tx1">
                    <a:lumMod val="75000"/>
                    <a:lumOff val="25000"/>
                  </a:schemeClr>
                </a:solidFill>
              </a:defRPr>
            </a:lvl1pPr>
            <a:lvl2pPr marL="685800" indent="-228600">
              <a:lnSpc>
                <a:spcPct val="90000"/>
              </a:lnSpc>
              <a:spcBef>
                <a:spcPts val="500"/>
              </a:spcBef>
              <a:buClr>
                <a:srgbClr val="FF0000"/>
              </a:buClr>
              <a:buFont typeface="Arial" panose="020B0604020202020204" pitchFamily="34" charset="0"/>
              <a:buChar char="•"/>
              <a:defRPr sz="1600">
                <a:solidFill>
                  <a:schemeClr val="tx1">
                    <a:lumMod val="75000"/>
                    <a:lumOff val="25000"/>
                  </a:schemeClr>
                </a:solidFill>
              </a:defRPr>
            </a:lvl2pPr>
            <a:lvl3pPr marL="1143000" indent="-228600">
              <a:lnSpc>
                <a:spcPct val="90000"/>
              </a:lnSpc>
              <a:spcBef>
                <a:spcPts val="500"/>
              </a:spcBef>
              <a:buClr>
                <a:srgbClr val="FF0000"/>
              </a:buClr>
              <a:buFont typeface="Arial" panose="020B0604020202020204" pitchFamily="34" charset="0"/>
              <a:buChar char="•"/>
              <a:defRPr sz="1600">
                <a:solidFill>
                  <a:schemeClr val="tx1">
                    <a:lumMod val="75000"/>
                    <a:lumOff val="25000"/>
                  </a:schemeClr>
                </a:solidFill>
              </a:defRPr>
            </a:lvl3pPr>
            <a:lvl4pPr marL="1600200" indent="-228600">
              <a:lnSpc>
                <a:spcPct val="90000"/>
              </a:lnSpc>
              <a:spcBef>
                <a:spcPts val="500"/>
              </a:spcBef>
              <a:buClr>
                <a:srgbClr val="FF0000"/>
              </a:buClr>
              <a:buFont typeface="Arial" panose="020B0604020202020204" pitchFamily="34" charset="0"/>
              <a:buChar char="•"/>
              <a:defRPr sz="1600">
                <a:solidFill>
                  <a:schemeClr val="tx1">
                    <a:lumMod val="75000"/>
                    <a:lumOff val="25000"/>
                  </a:schemeClr>
                </a:solidFill>
              </a:defRPr>
            </a:lvl4pPr>
            <a:lvl5pPr marL="2057400" indent="-228600">
              <a:lnSpc>
                <a:spcPct val="90000"/>
              </a:lnSpc>
              <a:spcBef>
                <a:spcPts val="500"/>
              </a:spcBef>
              <a:buClr>
                <a:srgbClr val="FF0000"/>
              </a:buClr>
              <a:buFont typeface="Arial" panose="020B0604020202020204" pitchFamily="34" charset="0"/>
              <a:buChar char="•"/>
              <a:defRPr sz="16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400"/>
              </a:spcBef>
            </a:pPr>
            <a:r>
              <a:rPr lang="en-US" sz="1000" b="1" dirty="0"/>
              <a:t>For this, there is document call C40, which is divided into two measurements.</a:t>
            </a:r>
          </a:p>
          <a:p>
            <a:pPr marL="171450" indent="-171450">
              <a:lnSpc>
                <a:spcPct val="100000"/>
              </a:lnSpc>
              <a:spcBef>
                <a:spcPts val="400"/>
              </a:spcBef>
              <a:buFont typeface="Arial" panose="020B0604020202020204" pitchFamily="34" charset="0"/>
              <a:buChar char="•"/>
            </a:pPr>
            <a:r>
              <a:rPr lang="en-US" sz="1000" dirty="0">
                <a:solidFill>
                  <a:schemeClr val="bg2">
                    <a:lumMod val="25000"/>
                  </a:schemeClr>
                </a:solidFill>
              </a:rPr>
              <a:t>The sensitivity of the C40 is calculated by simulating the margin of interest in the different flows, then </a:t>
            </a:r>
            <a:r>
              <a:rPr lang="en-US" sz="1000" b="1" dirty="0">
                <a:solidFill>
                  <a:srgbClr val="0070C0"/>
                </a:solidFill>
                <a:hlinkClick r:id="rId3" action="ppaction://hlinksldjump"/>
              </a:rPr>
              <a:t>the normative predefined shocks</a:t>
            </a:r>
            <a:r>
              <a:rPr lang="en-US" sz="1000" dirty="0">
                <a:solidFill>
                  <a:schemeClr val="bg2">
                    <a:lumMod val="25000"/>
                  </a:schemeClr>
                </a:solidFill>
              </a:rPr>
              <a:t> by bucket and currency are applied.</a:t>
            </a:r>
          </a:p>
          <a:p>
            <a:pPr marL="857250" lvl="1" indent="-171450">
              <a:lnSpc>
                <a:spcPct val="100000"/>
              </a:lnSpc>
              <a:spcBef>
                <a:spcPts val="400"/>
              </a:spcBef>
              <a:buFont typeface="Wingdings" panose="05000000000000000000" pitchFamily="2" charset="2"/>
              <a:buChar char="ü"/>
            </a:pPr>
            <a:r>
              <a:rPr lang="en-US" sz="1000" dirty="0">
                <a:solidFill>
                  <a:schemeClr val="bg2">
                    <a:lumMod val="25000"/>
                  </a:schemeClr>
                </a:solidFill>
              </a:rPr>
              <a:t>Exposure of IRRBB in the Short Term + </a:t>
            </a:r>
            <a:r>
              <a:rPr lang="en-US" sz="1000" dirty="0" err="1">
                <a:solidFill>
                  <a:schemeClr val="bg2">
                    <a:lumMod val="25000"/>
                  </a:schemeClr>
                </a:solidFill>
              </a:rPr>
              <a:t>Infl_Risk</a:t>
            </a:r>
            <a:r>
              <a:rPr lang="en-US" sz="1000" dirty="0">
                <a:solidFill>
                  <a:schemeClr val="bg2">
                    <a:lumMod val="25000"/>
                  </a:schemeClr>
                </a:solidFill>
              </a:rPr>
              <a:t> 		</a:t>
            </a:r>
            <a:r>
              <a:rPr lang="en-US" sz="1000" b="1" dirty="0">
                <a:solidFill>
                  <a:schemeClr val="bg2">
                    <a:lumMod val="25000"/>
                  </a:schemeClr>
                </a:solidFill>
              </a:rPr>
              <a:t>≤ 22% of NII</a:t>
            </a:r>
          </a:p>
          <a:p>
            <a:pPr>
              <a:lnSpc>
                <a:spcPct val="100000"/>
              </a:lnSpc>
              <a:spcBef>
                <a:spcPts val="400"/>
              </a:spcBef>
            </a:pPr>
            <a:r>
              <a:rPr lang="en-US" sz="1000" i="1" dirty="0">
                <a:solidFill>
                  <a:schemeClr val="bg2">
                    <a:lumMod val="25000"/>
                  </a:schemeClr>
                </a:solidFill>
              </a:rPr>
              <a:t>Provides an impact on the ability to generate interest and net readjustments over a 12 month period. With respect to the readjustment  risk, a factor of 2% is applied, which measures the sensitivity of the positions in Chilean </a:t>
            </a:r>
            <a:r>
              <a:rPr lang="en-US" sz="1000" i="1" dirty="0" err="1">
                <a:solidFill>
                  <a:schemeClr val="bg2">
                    <a:lumMod val="25000"/>
                  </a:schemeClr>
                </a:solidFill>
              </a:rPr>
              <a:t>readjustable</a:t>
            </a:r>
            <a:r>
              <a:rPr lang="en-US" sz="1000" i="1" dirty="0">
                <a:solidFill>
                  <a:schemeClr val="bg2">
                    <a:lumMod val="25000"/>
                  </a:schemeClr>
                </a:solidFill>
              </a:rPr>
              <a:t> currency.</a:t>
            </a:r>
          </a:p>
          <a:p>
            <a:pPr marL="857250" lvl="1" indent="-171450">
              <a:lnSpc>
                <a:spcPct val="100000"/>
              </a:lnSpc>
              <a:spcBef>
                <a:spcPts val="400"/>
              </a:spcBef>
              <a:buFont typeface="Wingdings" panose="05000000000000000000" pitchFamily="2" charset="2"/>
              <a:buChar char="ü"/>
            </a:pPr>
            <a:r>
              <a:rPr lang="en-US" sz="1000" dirty="0">
                <a:solidFill>
                  <a:schemeClr val="bg2">
                    <a:lumMod val="25000"/>
                  </a:schemeClr>
                </a:solidFill>
              </a:rPr>
              <a:t>Exposure of IRRBB in the Long Term		</a:t>
            </a:r>
            <a:r>
              <a:rPr lang="en-US" sz="1000" b="1" dirty="0">
                <a:solidFill>
                  <a:schemeClr val="bg2">
                    <a:lumMod val="25000"/>
                  </a:schemeClr>
                </a:solidFill>
              </a:rPr>
              <a:t>≤ 35% of Own Resources</a:t>
            </a:r>
          </a:p>
          <a:p>
            <a:pPr marL="0" lvl="1" indent="0" algn="just">
              <a:lnSpc>
                <a:spcPct val="100000"/>
              </a:lnSpc>
              <a:spcBef>
                <a:spcPts val="400"/>
              </a:spcBef>
              <a:buNone/>
            </a:pPr>
            <a:r>
              <a:rPr lang="en-US" sz="1000" i="1" dirty="0">
                <a:solidFill>
                  <a:schemeClr val="bg2">
                    <a:lumMod val="25000"/>
                  </a:schemeClr>
                </a:solidFill>
              </a:rPr>
              <a:t>Provides the long term impact on the economic value of the financial institution of adverse movements in the interest rate. </a:t>
            </a:r>
            <a:endParaRPr lang="es-CL" sz="1000" i="1" dirty="0">
              <a:solidFill>
                <a:schemeClr val="bg2">
                  <a:lumMod val="25000"/>
                </a:schemeClr>
              </a:solidFill>
            </a:endParaRPr>
          </a:p>
        </p:txBody>
      </p:sp>
      <p:sp>
        <p:nvSpPr>
          <p:cNvPr id="2" name="1 Rectángulo"/>
          <p:cNvSpPr/>
          <p:nvPr/>
        </p:nvSpPr>
        <p:spPr>
          <a:xfrm>
            <a:off x="128014" y="977557"/>
            <a:ext cx="8912290" cy="400110"/>
          </a:xfrm>
          <a:prstGeom prst="rect">
            <a:avLst/>
          </a:prstGeom>
        </p:spPr>
        <p:txBody>
          <a:bodyPr wrap="square">
            <a:spAutoFit/>
          </a:bodyPr>
          <a:lstStyle/>
          <a:p>
            <a:r>
              <a:rPr lang="en-US" sz="1000" dirty="0">
                <a:solidFill>
                  <a:schemeClr val="bg2">
                    <a:lumMod val="25000"/>
                  </a:schemeClr>
                </a:solidFill>
              </a:rPr>
              <a:t>The local regulations establishes that in a work together with CFO Division, Santander Bank of Chile must measure and control the exposure to losses they may incur as a result of adverse changes, like;</a:t>
            </a:r>
          </a:p>
        </p:txBody>
      </p:sp>
      <p:cxnSp>
        <p:nvCxnSpPr>
          <p:cNvPr id="5" name="4 Conector recto"/>
          <p:cNvCxnSpPr/>
          <p:nvPr/>
        </p:nvCxnSpPr>
        <p:spPr>
          <a:xfrm>
            <a:off x="128014" y="609646"/>
            <a:ext cx="891229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128015" y="2213243"/>
            <a:ext cx="8912289" cy="400110"/>
          </a:xfrm>
          <a:prstGeom prst="rect">
            <a:avLst/>
          </a:prstGeom>
        </p:spPr>
        <p:txBody>
          <a:bodyPr wrap="square">
            <a:spAutoFit/>
          </a:bodyPr>
          <a:lstStyle/>
          <a:p>
            <a:pPr marL="171450" indent="-171450">
              <a:buFont typeface="Arial" panose="020B0604020202020204" pitchFamily="34" charset="0"/>
              <a:buChar char="•"/>
            </a:pPr>
            <a:r>
              <a:rPr lang="en-US" sz="1000" b="1" dirty="0">
                <a:solidFill>
                  <a:schemeClr val="bg2">
                    <a:lumMod val="25000"/>
                  </a:schemeClr>
                </a:solidFill>
              </a:rPr>
              <a:t>Structural Market Risk </a:t>
            </a:r>
            <a:r>
              <a:rPr lang="en-US" sz="1000" dirty="0">
                <a:solidFill>
                  <a:schemeClr val="bg2">
                    <a:lumMod val="25000"/>
                  </a:schemeClr>
                </a:solidFill>
              </a:rPr>
              <a:t>has the </a:t>
            </a:r>
            <a:r>
              <a:rPr lang="en-US" sz="1000" b="1" dirty="0">
                <a:solidFill>
                  <a:schemeClr val="bg2">
                    <a:lumMod val="25000"/>
                  </a:schemeClr>
                </a:solidFill>
              </a:rPr>
              <a:t>function</a:t>
            </a:r>
            <a:r>
              <a:rPr lang="en-US" sz="1000" dirty="0">
                <a:solidFill>
                  <a:schemeClr val="bg2">
                    <a:lumMod val="25000"/>
                  </a:schemeClr>
                </a:solidFill>
              </a:rPr>
              <a:t> to generate, review and consolidate </a:t>
            </a:r>
            <a:r>
              <a:rPr lang="en-US" sz="1000" b="1" dirty="0">
                <a:solidFill>
                  <a:schemeClr val="bg2">
                    <a:lumMod val="25000"/>
                  </a:schemeClr>
                </a:solidFill>
              </a:rPr>
              <a:t>periodically</a:t>
            </a:r>
            <a:r>
              <a:rPr lang="en-US" sz="1000" dirty="0">
                <a:solidFill>
                  <a:schemeClr val="bg2">
                    <a:lumMod val="25000"/>
                  </a:schemeClr>
                </a:solidFill>
              </a:rPr>
              <a:t> the information related to IRRBB to the </a:t>
            </a:r>
            <a:r>
              <a:rPr lang="en-US" sz="1000" dirty="0" err="1">
                <a:solidFill>
                  <a:schemeClr val="bg2">
                    <a:lumMod val="25000"/>
                  </a:schemeClr>
                </a:solidFill>
              </a:rPr>
              <a:t>Superintendency</a:t>
            </a:r>
            <a:r>
              <a:rPr lang="en-US" sz="1000" dirty="0">
                <a:solidFill>
                  <a:schemeClr val="bg2">
                    <a:lumMod val="25000"/>
                  </a:schemeClr>
                </a:solidFill>
              </a:rPr>
              <a:t> of Banks and Financial Institutions (SBIF).</a:t>
            </a:r>
          </a:p>
        </p:txBody>
      </p:sp>
      <p:grpSp>
        <p:nvGrpSpPr>
          <p:cNvPr id="8" name="7 Grupo"/>
          <p:cNvGrpSpPr/>
          <p:nvPr/>
        </p:nvGrpSpPr>
        <p:grpSpPr>
          <a:xfrm>
            <a:off x="1140844" y="2613918"/>
            <a:ext cx="6862313" cy="779723"/>
            <a:chOff x="1367286" y="3279806"/>
            <a:chExt cx="5297064" cy="764293"/>
          </a:xfrm>
        </p:grpSpPr>
        <p:sp>
          <p:nvSpPr>
            <p:cNvPr id="9" name="8 Forma libre"/>
            <p:cNvSpPr/>
            <p:nvPr/>
          </p:nvSpPr>
          <p:spPr>
            <a:xfrm rot="16200000">
              <a:off x="2022429" y="2624663"/>
              <a:ext cx="415141" cy="1725428"/>
            </a:xfrm>
            <a:custGeom>
              <a:avLst/>
              <a:gdLst>
                <a:gd name="connsiteX0" fmla="*/ 0 w 1725427"/>
                <a:gd name="connsiteY0" fmla="*/ 34915 h 698302"/>
                <a:gd name="connsiteX1" fmla="*/ 34915 w 1725427"/>
                <a:gd name="connsiteY1" fmla="*/ 0 h 698302"/>
                <a:gd name="connsiteX2" fmla="*/ 1690512 w 1725427"/>
                <a:gd name="connsiteY2" fmla="*/ 0 h 698302"/>
                <a:gd name="connsiteX3" fmla="*/ 1725427 w 1725427"/>
                <a:gd name="connsiteY3" fmla="*/ 34915 h 698302"/>
                <a:gd name="connsiteX4" fmla="*/ 1725427 w 1725427"/>
                <a:gd name="connsiteY4" fmla="*/ 663387 h 698302"/>
                <a:gd name="connsiteX5" fmla="*/ 1690512 w 1725427"/>
                <a:gd name="connsiteY5" fmla="*/ 698302 h 698302"/>
                <a:gd name="connsiteX6" fmla="*/ 34915 w 1725427"/>
                <a:gd name="connsiteY6" fmla="*/ 698302 h 698302"/>
                <a:gd name="connsiteX7" fmla="*/ 0 w 1725427"/>
                <a:gd name="connsiteY7" fmla="*/ 663387 h 698302"/>
                <a:gd name="connsiteX8" fmla="*/ 0 w 1725427"/>
                <a:gd name="connsiteY8" fmla="*/ 34915 h 69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5427" h="698302">
                  <a:moveTo>
                    <a:pt x="1639155" y="0"/>
                  </a:moveTo>
                  <a:cubicBezTo>
                    <a:pt x="1686801" y="0"/>
                    <a:pt x="1725426" y="6327"/>
                    <a:pt x="1725426" y="14131"/>
                  </a:cubicBezTo>
                  <a:lnTo>
                    <a:pt x="1725426" y="684171"/>
                  </a:lnTo>
                  <a:cubicBezTo>
                    <a:pt x="1725426" y="691975"/>
                    <a:pt x="1686801" y="698302"/>
                    <a:pt x="1639155" y="698302"/>
                  </a:cubicBezTo>
                  <a:lnTo>
                    <a:pt x="86272" y="698302"/>
                  </a:lnTo>
                  <a:cubicBezTo>
                    <a:pt x="38626" y="698302"/>
                    <a:pt x="1" y="691975"/>
                    <a:pt x="1" y="684171"/>
                  </a:cubicBezTo>
                  <a:lnTo>
                    <a:pt x="1" y="14131"/>
                  </a:lnTo>
                  <a:cubicBezTo>
                    <a:pt x="1" y="6327"/>
                    <a:pt x="38626" y="0"/>
                    <a:pt x="86272" y="0"/>
                  </a:cubicBezTo>
                  <a:lnTo>
                    <a:pt x="1639155"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5694" tIns="48008" rIns="62230" bIns="1380340" numCol="1" spcCol="1270" anchor="t" anchorCtr="0">
              <a:noAutofit/>
            </a:bodyPr>
            <a:lstStyle/>
            <a:p>
              <a:pPr lvl="0" defTabSz="622300">
                <a:lnSpc>
                  <a:spcPct val="90000"/>
                </a:lnSpc>
                <a:spcBef>
                  <a:spcPts val="600"/>
                </a:spcBef>
                <a:spcAft>
                  <a:spcPct val="35000"/>
                </a:spcAft>
              </a:pPr>
              <a:endParaRPr lang="es-CL" sz="1100" kern="1200" dirty="0"/>
            </a:p>
          </p:txBody>
        </p:sp>
        <p:sp>
          <p:nvSpPr>
            <p:cNvPr id="10" name="9 Forma libre"/>
            <p:cNvSpPr/>
            <p:nvPr/>
          </p:nvSpPr>
          <p:spPr>
            <a:xfrm>
              <a:off x="1475818" y="3345797"/>
              <a:ext cx="1521997" cy="698302"/>
            </a:xfrm>
            <a:custGeom>
              <a:avLst/>
              <a:gdLst>
                <a:gd name="connsiteX0" fmla="*/ 0 w 1285443"/>
                <a:gd name="connsiteY0" fmla="*/ 0 h 698302"/>
                <a:gd name="connsiteX1" fmla="*/ 1285443 w 1285443"/>
                <a:gd name="connsiteY1" fmla="*/ 0 h 698302"/>
                <a:gd name="connsiteX2" fmla="*/ 1285443 w 1285443"/>
                <a:gd name="connsiteY2" fmla="*/ 698302 h 698302"/>
                <a:gd name="connsiteX3" fmla="*/ 0 w 1285443"/>
                <a:gd name="connsiteY3" fmla="*/ 698302 h 698302"/>
                <a:gd name="connsiteX4" fmla="*/ 0 w 1285443"/>
                <a:gd name="connsiteY4" fmla="*/ 0 h 69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443" h="698302">
                  <a:moveTo>
                    <a:pt x="0" y="0"/>
                  </a:moveTo>
                  <a:lnTo>
                    <a:pt x="1285443" y="0"/>
                  </a:lnTo>
                  <a:lnTo>
                    <a:pt x="1285443" y="698302"/>
                  </a:lnTo>
                  <a:lnTo>
                    <a:pt x="0" y="698302"/>
                  </a:lnTo>
                  <a:lnTo>
                    <a:pt x="0" y="0"/>
                  </a:lnTo>
                  <a:close/>
                </a:path>
              </a:pathLst>
            </a:custGeom>
            <a:noFill/>
            <a:ln>
              <a:noFill/>
            </a:ln>
            <a:sp3d/>
          </p:spPr>
          <p:style>
            <a:lnRef idx="2">
              <a:scrgbClr r="0" g="0" b="0"/>
            </a:lnRef>
            <a:fillRef idx="1">
              <a:scrgbClr r="0" g="0" b="0"/>
            </a:fillRef>
            <a:effectRef idx="0">
              <a:schemeClr val="accent5">
                <a:hueOff val="0"/>
                <a:satOff val="0"/>
                <a:lumOff val="0"/>
                <a:alphaOff val="0"/>
              </a:schemeClr>
            </a:effectRef>
            <a:fontRef idx="minor">
              <a:schemeClr val="lt1"/>
            </a:fontRef>
          </p:style>
          <p:txBody>
            <a:bodyPr spcFirstLastPara="0" vert="horz" wrap="square" lIns="0" tIns="41148" rIns="0" bIns="0" numCol="1" spcCol="1270" anchor="t" anchorCtr="0">
              <a:noAutofit/>
            </a:bodyPr>
            <a:lstStyle/>
            <a:p>
              <a:pPr lvl="0" defTabSz="533400">
                <a:lnSpc>
                  <a:spcPct val="90000"/>
                </a:lnSpc>
                <a:spcBef>
                  <a:spcPts val="600"/>
                </a:spcBef>
                <a:spcAft>
                  <a:spcPct val="35000"/>
                </a:spcAft>
              </a:pPr>
              <a:r>
                <a:rPr lang="en-US" sz="900" kern="1200" dirty="0"/>
                <a:t>Standard </a:t>
              </a:r>
              <a:r>
                <a:rPr lang="en-US" sz="900" b="1" kern="1200" dirty="0"/>
                <a:t>approved and regulated</a:t>
              </a:r>
              <a:r>
                <a:rPr lang="en-US" sz="900" kern="1200" dirty="0"/>
                <a:t> by the Chilean Central Bank</a:t>
              </a:r>
              <a:endParaRPr lang="es-CL" sz="900" kern="1200" dirty="0"/>
            </a:p>
          </p:txBody>
        </p:sp>
        <p:sp>
          <p:nvSpPr>
            <p:cNvPr id="12" name="11 Forma libre"/>
            <p:cNvSpPr/>
            <p:nvPr/>
          </p:nvSpPr>
          <p:spPr>
            <a:xfrm rot="16200000">
              <a:off x="3808248" y="2624663"/>
              <a:ext cx="415140" cy="1725428"/>
            </a:xfrm>
            <a:custGeom>
              <a:avLst/>
              <a:gdLst>
                <a:gd name="connsiteX0" fmla="*/ 0 w 1725427"/>
                <a:gd name="connsiteY0" fmla="*/ 34915 h 698302"/>
                <a:gd name="connsiteX1" fmla="*/ 34915 w 1725427"/>
                <a:gd name="connsiteY1" fmla="*/ 0 h 698302"/>
                <a:gd name="connsiteX2" fmla="*/ 1690512 w 1725427"/>
                <a:gd name="connsiteY2" fmla="*/ 0 h 698302"/>
                <a:gd name="connsiteX3" fmla="*/ 1725427 w 1725427"/>
                <a:gd name="connsiteY3" fmla="*/ 34915 h 698302"/>
                <a:gd name="connsiteX4" fmla="*/ 1725427 w 1725427"/>
                <a:gd name="connsiteY4" fmla="*/ 663387 h 698302"/>
                <a:gd name="connsiteX5" fmla="*/ 1690512 w 1725427"/>
                <a:gd name="connsiteY5" fmla="*/ 698302 h 698302"/>
                <a:gd name="connsiteX6" fmla="*/ 34915 w 1725427"/>
                <a:gd name="connsiteY6" fmla="*/ 698302 h 698302"/>
                <a:gd name="connsiteX7" fmla="*/ 0 w 1725427"/>
                <a:gd name="connsiteY7" fmla="*/ 663387 h 698302"/>
                <a:gd name="connsiteX8" fmla="*/ 0 w 1725427"/>
                <a:gd name="connsiteY8" fmla="*/ 34915 h 69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5427" h="698302">
                  <a:moveTo>
                    <a:pt x="1639155" y="0"/>
                  </a:moveTo>
                  <a:cubicBezTo>
                    <a:pt x="1686801" y="0"/>
                    <a:pt x="1725426" y="6327"/>
                    <a:pt x="1725426" y="14131"/>
                  </a:cubicBezTo>
                  <a:lnTo>
                    <a:pt x="1725426" y="684171"/>
                  </a:lnTo>
                  <a:cubicBezTo>
                    <a:pt x="1725426" y="691975"/>
                    <a:pt x="1686801" y="698302"/>
                    <a:pt x="1639155" y="698302"/>
                  </a:cubicBezTo>
                  <a:lnTo>
                    <a:pt x="86272" y="698302"/>
                  </a:lnTo>
                  <a:cubicBezTo>
                    <a:pt x="38626" y="698302"/>
                    <a:pt x="1" y="691975"/>
                    <a:pt x="1" y="684171"/>
                  </a:cubicBezTo>
                  <a:lnTo>
                    <a:pt x="1" y="14131"/>
                  </a:lnTo>
                  <a:cubicBezTo>
                    <a:pt x="1" y="6327"/>
                    <a:pt x="38626" y="0"/>
                    <a:pt x="86272" y="0"/>
                  </a:cubicBezTo>
                  <a:lnTo>
                    <a:pt x="1639155" y="0"/>
                  </a:lnTo>
                  <a:close/>
                </a:path>
              </a:pathLst>
            </a:custGeom>
          </p:spPr>
          <p:style>
            <a:lnRef idx="2">
              <a:schemeClr val="lt1">
                <a:hueOff val="0"/>
                <a:satOff val="0"/>
                <a:lumOff val="0"/>
                <a:alphaOff val="0"/>
              </a:schemeClr>
            </a:lnRef>
            <a:fillRef idx="1">
              <a:schemeClr val="accent5">
                <a:hueOff val="-3676673"/>
                <a:satOff val="-5114"/>
                <a:lumOff val="-1961"/>
                <a:alphaOff val="0"/>
              </a:schemeClr>
            </a:fillRef>
            <a:effectRef idx="0">
              <a:schemeClr val="accent5">
                <a:hueOff val="-3676673"/>
                <a:satOff val="-5114"/>
                <a:lumOff val="-1961"/>
                <a:alphaOff val="0"/>
              </a:schemeClr>
            </a:effectRef>
            <a:fontRef idx="minor">
              <a:schemeClr val="lt1"/>
            </a:fontRef>
          </p:style>
          <p:txBody>
            <a:bodyPr spcFirstLastPara="0" vert="horz" wrap="square" lIns="125694" tIns="48007" rIns="62230" bIns="1380341" numCol="1" spcCol="1270" anchor="t" anchorCtr="0">
              <a:noAutofit/>
            </a:bodyPr>
            <a:lstStyle/>
            <a:p>
              <a:pPr lvl="0" defTabSz="622300">
                <a:lnSpc>
                  <a:spcPct val="90000"/>
                </a:lnSpc>
                <a:spcBef>
                  <a:spcPts val="600"/>
                </a:spcBef>
                <a:spcAft>
                  <a:spcPct val="35000"/>
                </a:spcAft>
              </a:pPr>
              <a:endParaRPr lang="es-CL" sz="1400" kern="1200"/>
            </a:p>
          </p:txBody>
        </p:sp>
        <p:sp>
          <p:nvSpPr>
            <p:cNvPr id="13" name="12 Extracto"/>
            <p:cNvSpPr/>
            <p:nvPr/>
          </p:nvSpPr>
          <p:spPr>
            <a:xfrm rot="5400000">
              <a:off x="3110415" y="3466284"/>
              <a:ext cx="102633" cy="258814"/>
            </a:xfrm>
            <a:prstGeom prst="flowChartExtract">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13 Forma libre"/>
            <p:cNvSpPr/>
            <p:nvPr/>
          </p:nvSpPr>
          <p:spPr>
            <a:xfrm>
              <a:off x="3291140" y="3345797"/>
              <a:ext cx="1492494" cy="698302"/>
            </a:xfrm>
            <a:custGeom>
              <a:avLst/>
              <a:gdLst>
                <a:gd name="connsiteX0" fmla="*/ 0 w 1285443"/>
                <a:gd name="connsiteY0" fmla="*/ 0 h 698302"/>
                <a:gd name="connsiteX1" fmla="*/ 1285443 w 1285443"/>
                <a:gd name="connsiteY1" fmla="*/ 0 h 698302"/>
                <a:gd name="connsiteX2" fmla="*/ 1285443 w 1285443"/>
                <a:gd name="connsiteY2" fmla="*/ 698302 h 698302"/>
                <a:gd name="connsiteX3" fmla="*/ 0 w 1285443"/>
                <a:gd name="connsiteY3" fmla="*/ 698302 h 698302"/>
                <a:gd name="connsiteX4" fmla="*/ 0 w 1285443"/>
                <a:gd name="connsiteY4" fmla="*/ 0 h 69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443" h="698302">
                  <a:moveTo>
                    <a:pt x="0" y="0"/>
                  </a:moveTo>
                  <a:lnTo>
                    <a:pt x="1285443" y="0"/>
                  </a:lnTo>
                  <a:lnTo>
                    <a:pt x="1285443" y="698302"/>
                  </a:lnTo>
                  <a:lnTo>
                    <a:pt x="0" y="698302"/>
                  </a:lnTo>
                  <a:lnTo>
                    <a:pt x="0" y="0"/>
                  </a:lnTo>
                  <a:close/>
                </a:path>
              </a:pathLst>
            </a:custGeom>
            <a:noFill/>
            <a:ln>
              <a:noFill/>
            </a:ln>
            <a:sp3d/>
          </p:spPr>
          <p:style>
            <a:lnRef idx="2">
              <a:scrgbClr r="0" g="0" b="0"/>
            </a:lnRef>
            <a:fillRef idx="1">
              <a:scrgbClr r="0" g="0" b="0"/>
            </a:fillRef>
            <a:effectRef idx="0">
              <a:schemeClr val="accent5">
                <a:hueOff val="-3676673"/>
                <a:satOff val="-5114"/>
                <a:lumOff val="-1961"/>
                <a:alphaOff val="0"/>
              </a:schemeClr>
            </a:effectRef>
            <a:fontRef idx="minor">
              <a:schemeClr val="lt1"/>
            </a:fontRef>
          </p:style>
          <p:txBody>
            <a:bodyPr spcFirstLastPara="0" vert="horz" wrap="square" lIns="0" tIns="41148" rIns="0" bIns="0" numCol="1" spcCol="1270" anchor="t" anchorCtr="0">
              <a:noAutofit/>
            </a:bodyPr>
            <a:lstStyle/>
            <a:p>
              <a:pPr lvl="0" defTabSz="533400">
                <a:lnSpc>
                  <a:spcPct val="90000"/>
                </a:lnSpc>
                <a:spcBef>
                  <a:spcPts val="600"/>
                </a:spcBef>
                <a:spcAft>
                  <a:spcPct val="35000"/>
                </a:spcAft>
              </a:pPr>
              <a:r>
                <a:rPr lang="en-US" sz="900" dirty="0"/>
                <a:t>Is P</a:t>
              </a:r>
              <a:r>
                <a:rPr lang="en-US" sz="900" kern="1200" dirty="0"/>
                <a:t>art of the </a:t>
              </a:r>
              <a:r>
                <a:rPr lang="en-US" sz="900" b="1" kern="1200" dirty="0"/>
                <a:t>Financial</a:t>
              </a:r>
              <a:r>
                <a:rPr lang="en-US" sz="900" kern="1200" dirty="0"/>
                <a:t> </a:t>
              </a:r>
              <a:r>
                <a:rPr lang="en-US" sz="900" b="1" kern="1200" dirty="0"/>
                <a:t>Chilean law </a:t>
              </a:r>
              <a:endParaRPr lang="es-CL" sz="900" kern="1200" dirty="0"/>
            </a:p>
          </p:txBody>
        </p:sp>
        <p:sp>
          <p:nvSpPr>
            <p:cNvPr id="16" name="15 Forma libre"/>
            <p:cNvSpPr/>
            <p:nvPr/>
          </p:nvSpPr>
          <p:spPr>
            <a:xfrm rot="16200000">
              <a:off x="5594066" y="2624663"/>
              <a:ext cx="415140" cy="1725428"/>
            </a:xfrm>
            <a:custGeom>
              <a:avLst/>
              <a:gdLst>
                <a:gd name="connsiteX0" fmla="*/ 0 w 1725427"/>
                <a:gd name="connsiteY0" fmla="*/ 34915 h 698302"/>
                <a:gd name="connsiteX1" fmla="*/ 34915 w 1725427"/>
                <a:gd name="connsiteY1" fmla="*/ 0 h 698302"/>
                <a:gd name="connsiteX2" fmla="*/ 1690512 w 1725427"/>
                <a:gd name="connsiteY2" fmla="*/ 0 h 698302"/>
                <a:gd name="connsiteX3" fmla="*/ 1725427 w 1725427"/>
                <a:gd name="connsiteY3" fmla="*/ 34915 h 698302"/>
                <a:gd name="connsiteX4" fmla="*/ 1725427 w 1725427"/>
                <a:gd name="connsiteY4" fmla="*/ 663387 h 698302"/>
                <a:gd name="connsiteX5" fmla="*/ 1690512 w 1725427"/>
                <a:gd name="connsiteY5" fmla="*/ 698302 h 698302"/>
                <a:gd name="connsiteX6" fmla="*/ 34915 w 1725427"/>
                <a:gd name="connsiteY6" fmla="*/ 698302 h 698302"/>
                <a:gd name="connsiteX7" fmla="*/ 0 w 1725427"/>
                <a:gd name="connsiteY7" fmla="*/ 663387 h 698302"/>
                <a:gd name="connsiteX8" fmla="*/ 0 w 1725427"/>
                <a:gd name="connsiteY8" fmla="*/ 34915 h 69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5427" h="698302">
                  <a:moveTo>
                    <a:pt x="1639155" y="0"/>
                  </a:moveTo>
                  <a:cubicBezTo>
                    <a:pt x="1686801" y="0"/>
                    <a:pt x="1725426" y="6327"/>
                    <a:pt x="1725426" y="14131"/>
                  </a:cubicBezTo>
                  <a:lnTo>
                    <a:pt x="1725426" y="684171"/>
                  </a:lnTo>
                  <a:cubicBezTo>
                    <a:pt x="1725426" y="691975"/>
                    <a:pt x="1686801" y="698302"/>
                    <a:pt x="1639155" y="698302"/>
                  </a:cubicBezTo>
                  <a:lnTo>
                    <a:pt x="86272" y="698302"/>
                  </a:lnTo>
                  <a:cubicBezTo>
                    <a:pt x="38626" y="698302"/>
                    <a:pt x="1" y="691975"/>
                    <a:pt x="1" y="684171"/>
                  </a:cubicBezTo>
                  <a:lnTo>
                    <a:pt x="1" y="14131"/>
                  </a:lnTo>
                  <a:cubicBezTo>
                    <a:pt x="1" y="6327"/>
                    <a:pt x="38626" y="0"/>
                    <a:pt x="86272" y="0"/>
                  </a:cubicBezTo>
                  <a:lnTo>
                    <a:pt x="1639155" y="0"/>
                  </a:lnTo>
                  <a:close/>
                </a:path>
              </a:pathLst>
            </a:custGeom>
          </p:spPr>
          <p:style>
            <a:lnRef idx="2">
              <a:schemeClr val="lt1">
                <a:hueOff val="0"/>
                <a:satOff val="0"/>
                <a:lumOff val="0"/>
                <a:alphaOff val="0"/>
              </a:schemeClr>
            </a:lnRef>
            <a:fillRef idx="1">
              <a:schemeClr val="accent5">
                <a:hueOff val="-7353345"/>
                <a:satOff val="-10228"/>
                <a:lumOff val="-3922"/>
                <a:alphaOff val="0"/>
              </a:schemeClr>
            </a:fillRef>
            <a:effectRef idx="0">
              <a:schemeClr val="accent5">
                <a:hueOff val="-7353345"/>
                <a:satOff val="-10228"/>
                <a:lumOff val="-3922"/>
                <a:alphaOff val="0"/>
              </a:schemeClr>
            </a:effectRef>
            <a:fontRef idx="minor">
              <a:schemeClr val="lt1"/>
            </a:fontRef>
          </p:style>
          <p:txBody>
            <a:bodyPr spcFirstLastPara="0" vert="horz" wrap="square" lIns="125694" tIns="48006" rIns="62230" bIns="1380342" numCol="1" spcCol="1270" anchor="t" anchorCtr="0">
              <a:noAutofit/>
            </a:bodyPr>
            <a:lstStyle/>
            <a:p>
              <a:pPr lvl="0" defTabSz="622300">
                <a:lnSpc>
                  <a:spcPct val="90000"/>
                </a:lnSpc>
                <a:spcBef>
                  <a:spcPts val="600"/>
                </a:spcBef>
                <a:spcAft>
                  <a:spcPct val="35000"/>
                </a:spcAft>
              </a:pPr>
              <a:endParaRPr lang="es-CL" sz="1400" kern="1200"/>
            </a:p>
          </p:txBody>
        </p:sp>
        <p:sp>
          <p:nvSpPr>
            <p:cNvPr id="17" name="16 Extracto"/>
            <p:cNvSpPr/>
            <p:nvPr/>
          </p:nvSpPr>
          <p:spPr>
            <a:xfrm rot="5400000">
              <a:off x="4896232" y="3475711"/>
              <a:ext cx="102633" cy="258814"/>
            </a:xfrm>
            <a:prstGeom prst="flowChartExtract">
              <a:avLst/>
            </a:prstGeom>
          </p:spPr>
          <p:style>
            <a:lnRef idx="2">
              <a:schemeClr val="accent5">
                <a:hueOff val="-7353345"/>
                <a:satOff val="-10228"/>
                <a:lumOff val="-392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17 Forma libre"/>
            <p:cNvSpPr/>
            <p:nvPr/>
          </p:nvSpPr>
          <p:spPr>
            <a:xfrm>
              <a:off x="5076957" y="3345797"/>
              <a:ext cx="1492494" cy="698302"/>
            </a:xfrm>
            <a:custGeom>
              <a:avLst/>
              <a:gdLst>
                <a:gd name="connsiteX0" fmla="*/ 0 w 1285443"/>
                <a:gd name="connsiteY0" fmla="*/ 0 h 698302"/>
                <a:gd name="connsiteX1" fmla="*/ 1285443 w 1285443"/>
                <a:gd name="connsiteY1" fmla="*/ 0 h 698302"/>
                <a:gd name="connsiteX2" fmla="*/ 1285443 w 1285443"/>
                <a:gd name="connsiteY2" fmla="*/ 698302 h 698302"/>
                <a:gd name="connsiteX3" fmla="*/ 0 w 1285443"/>
                <a:gd name="connsiteY3" fmla="*/ 698302 h 698302"/>
                <a:gd name="connsiteX4" fmla="*/ 0 w 1285443"/>
                <a:gd name="connsiteY4" fmla="*/ 0 h 69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443" h="698302">
                  <a:moveTo>
                    <a:pt x="0" y="0"/>
                  </a:moveTo>
                  <a:lnTo>
                    <a:pt x="1285443" y="0"/>
                  </a:lnTo>
                  <a:lnTo>
                    <a:pt x="1285443" y="698302"/>
                  </a:lnTo>
                  <a:lnTo>
                    <a:pt x="0" y="698302"/>
                  </a:lnTo>
                  <a:lnTo>
                    <a:pt x="0" y="0"/>
                  </a:lnTo>
                  <a:close/>
                </a:path>
              </a:pathLst>
            </a:custGeom>
            <a:noFill/>
            <a:ln>
              <a:noFill/>
            </a:ln>
            <a:sp3d/>
          </p:spPr>
          <p:style>
            <a:lnRef idx="2">
              <a:scrgbClr r="0" g="0" b="0"/>
            </a:lnRef>
            <a:fillRef idx="1">
              <a:scrgbClr r="0" g="0" b="0"/>
            </a:fillRef>
            <a:effectRef idx="0">
              <a:schemeClr val="accent5">
                <a:hueOff val="-7353345"/>
                <a:satOff val="-10228"/>
                <a:lumOff val="-3922"/>
                <a:alphaOff val="0"/>
              </a:schemeClr>
            </a:effectRef>
            <a:fontRef idx="minor">
              <a:schemeClr val="lt1"/>
            </a:fontRef>
          </p:style>
          <p:txBody>
            <a:bodyPr spcFirstLastPara="0" vert="horz" wrap="square" lIns="0" tIns="41148" rIns="0" bIns="0" numCol="1" spcCol="1270" anchor="t" anchorCtr="0">
              <a:noAutofit/>
            </a:bodyPr>
            <a:lstStyle/>
            <a:p>
              <a:pPr lvl="0" defTabSz="533400">
                <a:lnSpc>
                  <a:spcPct val="90000"/>
                </a:lnSpc>
                <a:spcBef>
                  <a:spcPts val="600"/>
                </a:spcBef>
                <a:spcAft>
                  <a:spcPct val="35000"/>
                </a:spcAft>
              </a:pPr>
              <a:r>
                <a:rPr lang="en-US" sz="900" b="1" kern="1200" dirty="0"/>
                <a:t>Is audited annually </a:t>
              </a:r>
              <a:r>
                <a:rPr lang="en-US" sz="900" kern="1200" dirty="0"/>
                <a:t>by the SBIF team</a:t>
              </a:r>
              <a:endParaRPr lang="es-CL" sz="900" kern="1200" dirty="0"/>
            </a:p>
          </p:txBody>
        </p:sp>
      </p:grpSp>
      <p:sp>
        <p:nvSpPr>
          <p:cNvPr id="7" name="6 Rectángulo"/>
          <p:cNvSpPr/>
          <p:nvPr/>
        </p:nvSpPr>
        <p:spPr>
          <a:xfrm>
            <a:off x="128014" y="4909253"/>
            <a:ext cx="8733181" cy="338554"/>
          </a:xfrm>
          <a:prstGeom prst="rect">
            <a:avLst/>
          </a:prstGeom>
        </p:spPr>
        <p:txBody>
          <a:bodyPr wrap="square">
            <a:spAutoFit/>
          </a:bodyPr>
          <a:lstStyle/>
          <a:p>
            <a:pPr>
              <a:lnSpc>
                <a:spcPct val="100000"/>
              </a:lnSpc>
            </a:pPr>
            <a:r>
              <a:rPr lang="en-US" sz="1600" b="1" dirty="0">
                <a:solidFill>
                  <a:srgbClr val="FF0000"/>
                </a:solidFill>
              </a:rPr>
              <a:t>Regulatory reporting to group supervisors via Group structural market risk function </a:t>
            </a:r>
            <a:endParaRPr lang="es-ES" sz="1600" b="1" dirty="0">
              <a:solidFill>
                <a:srgbClr val="FF0000"/>
              </a:solidFill>
            </a:endParaRPr>
          </a:p>
        </p:txBody>
      </p:sp>
      <p:sp>
        <p:nvSpPr>
          <p:cNvPr id="19" name="18 Rectángulo"/>
          <p:cNvSpPr/>
          <p:nvPr/>
        </p:nvSpPr>
        <p:spPr>
          <a:xfrm>
            <a:off x="128013" y="706472"/>
            <a:ext cx="8733181" cy="338554"/>
          </a:xfrm>
          <a:prstGeom prst="rect">
            <a:avLst/>
          </a:prstGeom>
        </p:spPr>
        <p:txBody>
          <a:bodyPr wrap="square">
            <a:spAutoFit/>
          </a:bodyPr>
          <a:lstStyle/>
          <a:p>
            <a:pPr>
              <a:lnSpc>
                <a:spcPct val="100000"/>
              </a:lnSpc>
            </a:pPr>
            <a:r>
              <a:rPr lang="en-US" sz="1600" b="1" dirty="0">
                <a:solidFill>
                  <a:srgbClr val="FF0000"/>
                </a:solidFill>
              </a:rPr>
              <a:t>Regulatory reporting to local supervisors</a:t>
            </a:r>
            <a:endParaRPr lang="es-ES" sz="1600" b="1" dirty="0">
              <a:solidFill>
                <a:srgbClr val="FF0000"/>
              </a:solidFill>
            </a:endParaRPr>
          </a:p>
        </p:txBody>
      </p:sp>
      <p:sp>
        <p:nvSpPr>
          <p:cNvPr id="21" name="20 Rectángulo"/>
          <p:cNvSpPr/>
          <p:nvPr/>
        </p:nvSpPr>
        <p:spPr>
          <a:xfrm>
            <a:off x="143798" y="5210948"/>
            <a:ext cx="8717397" cy="1015663"/>
          </a:xfrm>
          <a:prstGeom prst="rect">
            <a:avLst/>
          </a:prstGeom>
        </p:spPr>
        <p:txBody>
          <a:bodyPr wrap="square">
            <a:spAutoFit/>
          </a:bodyPr>
          <a:lstStyle/>
          <a:p>
            <a:r>
              <a:rPr lang="en-US" sz="1000" dirty="0">
                <a:solidFill>
                  <a:schemeClr val="bg2">
                    <a:lumMod val="25000"/>
                  </a:schemeClr>
                </a:solidFill>
              </a:rPr>
              <a:t>BMR submits the following IRRBB related information to Group Corporate structural market risk function for review and consolidation</a:t>
            </a:r>
            <a:endParaRPr lang="en-US" sz="1000" b="1" dirty="0">
              <a:solidFill>
                <a:schemeClr val="bg2">
                  <a:lumMod val="25000"/>
                </a:schemeClr>
              </a:solidFill>
            </a:endParaRPr>
          </a:p>
          <a:p>
            <a:pPr marL="171450" indent="-171450">
              <a:buFont typeface="Arial" panose="020B0604020202020204" pitchFamily="34" charset="0"/>
              <a:buChar char="•"/>
            </a:pPr>
            <a:r>
              <a:rPr lang="en-US" sz="1000" b="1" dirty="0">
                <a:solidFill>
                  <a:schemeClr val="bg2">
                    <a:lumMod val="25000"/>
                  </a:schemeClr>
                </a:solidFill>
              </a:rPr>
              <a:t>RI1,RI2, RI3 </a:t>
            </a:r>
            <a:r>
              <a:rPr lang="en-US" sz="1000" dirty="0">
                <a:solidFill>
                  <a:schemeClr val="bg2">
                    <a:lumMod val="25000"/>
                  </a:schemeClr>
                </a:solidFill>
              </a:rPr>
              <a:t>for Bank of Spain</a:t>
            </a:r>
          </a:p>
          <a:p>
            <a:pPr marL="628650" lvl="1" indent="-171450">
              <a:buFont typeface="Wingdings" panose="05000000000000000000" pitchFamily="2" charset="2"/>
              <a:buChar char="v"/>
            </a:pPr>
            <a:r>
              <a:rPr lang="en-US" sz="1000" b="1" dirty="0">
                <a:solidFill>
                  <a:schemeClr val="bg2">
                    <a:lumMod val="25000"/>
                  </a:schemeClr>
                </a:solidFill>
              </a:rPr>
              <a:t>RI1 – </a:t>
            </a:r>
            <a:r>
              <a:rPr lang="en-US" sz="1000" dirty="0">
                <a:solidFill>
                  <a:schemeClr val="bg2">
                    <a:lumMod val="25000"/>
                  </a:schemeClr>
                </a:solidFill>
              </a:rPr>
              <a:t>High level IRRBB metrics</a:t>
            </a:r>
          </a:p>
          <a:p>
            <a:pPr marL="628650" lvl="1" indent="-171450">
              <a:buFont typeface="Wingdings" panose="05000000000000000000" pitchFamily="2" charset="2"/>
              <a:buChar char="v"/>
            </a:pPr>
            <a:r>
              <a:rPr lang="en-US" sz="1000" b="1" dirty="0">
                <a:solidFill>
                  <a:schemeClr val="bg2">
                    <a:lumMod val="25000"/>
                  </a:schemeClr>
                </a:solidFill>
              </a:rPr>
              <a:t>RI2 – </a:t>
            </a:r>
            <a:r>
              <a:rPr lang="en-US" sz="1000" dirty="0">
                <a:solidFill>
                  <a:schemeClr val="bg2">
                    <a:lumMod val="25000"/>
                  </a:schemeClr>
                </a:solidFill>
              </a:rPr>
              <a:t>Interest Rate Gap</a:t>
            </a:r>
          </a:p>
          <a:p>
            <a:pPr marL="171450" indent="-171450">
              <a:buFont typeface="Arial" panose="020B0604020202020204" pitchFamily="34" charset="0"/>
              <a:buChar char="•"/>
            </a:pPr>
            <a:r>
              <a:rPr lang="en-US" sz="1000" b="1" dirty="0">
                <a:solidFill>
                  <a:schemeClr val="bg2">
                    <a:lumMod val="25000"/>
                  </a:schemeClr>
                </a:solidFill>
              </a:rPr>
              <a:t>STE for ECB</a:t>
            </a:r>
          </a:p>
          <a:p>
            <a:pPr marL="628650" lvl="1" indent="-171450">
              <a:buFont typeface="Wingdings" panose="05000000000000000000" pitchFamily="2" charset="2"/>
              <a:buChar char="v"/>
            </a:pPr>
            <a:r>
              <a:rPr lang="en-US" sz="1000" dirty="0">
                <a:solidFill>
                  <a:schemeClr val="bg2">
                    <a:lumMod val="25000"/>
                  </a:schemeClr>
                </a:solidFill>
              </a:rPr>
              <a:t>Short Term Exercise for ECB SREP – An extract of interest rate gap report submitted to Group on a quarterly basis</a:t>
            </a:r>
          </a:p>
        </p:txBody>
      </p:sp>
      <mc:AlternateContent xmlns:mc="http://schemas.openxmlformats.org/markup-compatibility/2006">
        <mc:Choice xmlns:p14="http://schemas.microsoft.com/office/powerpoint/2010/main" Requires="p14">
          <p:contentPart p14:bwMode="auto" r:id="rId4">
            <p14:nvContentPartPr>
              <p14:cNvPr id="22" name="Ink 21"/>
              <p14:cNvContentPartPr/>
              <p14:nvPr/>
            </p14:nvContentPartPr>
            <p14:xfrm>
              <a:off x="4324260" y="2737815"/>
              <a:ext cx="886320" cy="126000"/>
            </p14:xfrm>
          </p:contentPart>
        </mc:Choice>
        <mc:Fallback>
          <p:pic>
            <p:nvPicPr>
              <p:cNvPr id="22" name="Ink 21"/>
              <p:cNvPicPr/>
              <p:nvPr/>
            </p:nvPicPr>
            <p:blipFill>
              <a:blip r:embed="rId5"/>
              <a:stretch>
                <a:fillRect/>
              </a:stretch>
            </p:blipFill>
            <p:spPr>
              <a:xfrm>
                <a:off x="4288260" y="2665815"/>
                <a:ext cx="9579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 name="Ink 22"/>
              <p14:cNvContentPartPr/>
              <p14:nvPr/>
            </p14:nvContentPartPr>
            <p14:xfrm>
              <a:off x="2095500" y="1924215"/>
              <a:ext cx="648000" cy="360"/>
            </p14:xfrm>
          </p:contentPart>
        </mc:Choice>
        <mc:Fallback>
          <p:pic>
            <p:nvPicPr>
              <p:cNvPr id="23" name="Ink 22"/>
              <p:cNvPicPr/>
              <p:nvPr/>
            </p:nvPicPr>
            <p:blipFill>
              <a:blip r:embed="rId7"/>
              <a:stretch>
                <a:fillRect/>
              </a:stretch>
            </p:blipFill>
            <p:spPr>
              <a:xfrm>
                <a:off x="2059500" y="1852215"/>
                <a:ext cx="7196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p14:cNvContentPartPr/>
              <p14:nvPr/>
            </p14:nvContentPartPr>
            <p14:xfrm>
              <a:off x="4409940" y="1724055"/>
              <a:ext cx="219600" cy="360"/>
            </p14:xfrm>
          </p:contentPart>
        </mc:Choice>
        <mc:Fallback>
          <p:pic>
            <p:nvPicPr>
              <p:cNvPr id="24" name="Ink 23"/>
              <p:cNvPicPr/>
              <p:nvPr/>
            </p:nvPicPr>
            <p:blipFill>
              <a:blip r:embed="rId9"/>
              <a:stretch>
                <a:fillRect/>
              </a:stretch>
            </p:blipFill>
            <p:spPr>
              <a:xfrm>
                <a:off x="4373940" y="1652055"/>
                <a:ext cx="2912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p14:cNvContentPartPr/>
              <p14:nvPr/>
            </p14:nvContentPartPr>
            <p14:xfrm>
              <a:off x="4057500" y="4147215"/>
              <a:ext cx="848160" cy="73800"/>
            </p14:xfrm>
          </p:contentPart>
        </mc:Choice>
        <mc:Fallback>
          <p:pic>
            <p:nvPicPr>
              <p:cNvPr id="25" name="Ink 24"/>
              <p:cNvPicPr/>
              <p:nvPr/>
            </p:nvPicPr>
            <p:blipFill>
              <a:blip r:embed="rId11"/>
              <a:stretch>
                <a:fillRect/>
              </a:stretch>
            </p:blipFill>
            <p:spPr>
              <a:xfrm>
                <a:off x="4021500" y="4075215"/>
                <a:ext cx="9198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p14:cNvContentPartPr/>
              <p14:nvPr/>
            </p14:nvContentPartPr>
            <p14:xfrm>
              <a:off x="7019940" y="4010055"/>
              <a:ext cx="713880" cy="38520"/>
            </p14:xfrm>
          </p:contentPart>
        </mc:Choice>
        <mc:Fallback>
          <p:pic>
            <p:nvPicPr>
              <p:cNvPr id="26" name="Ink 25"/>
              <p:cNvPicPr/>
              <p:nvPr/>
            </p:nvPicPr>
            <p:blipFill>
              <a:blip r:embed="rId13"/>
              <a:stretch>
                <a:fillRect/>
              </a:stretch>
            </p:blipFill>
            <p:spPr>
              <a:xfrm>
                <a:off x="6983940" y="3938055"/>
                <a:ext cx="7855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p14:cNvContentPartPr/>
              <p14:nvPr/>
            </p14:nvContentPartPr>
            <p14:xfrm>
              <a:off x="2562060" y="4322895"/>
              <a:ext cx="591120" cy="128520"/>
            </p14:xfrm>
          </p:contentPart>
        </mc:Choice>
        <mc:Fallback>
          <p:pic>
            <p:nvPicPr>
              <p:cNvPr id="27" name="Ink 26"/>
              <p:cNvPicPr/>
              <p:nvPr/>
            </p:nvPicPr>
            <p:blipFill>
              <a:blip r:embed="rId15"/>
              <a:stretch>
                <a:fillRect/>
              </a:stretch>
            </p:blipFill>
            <p:spPr>
              <a:xfrm>
                <a:off x="2526060" y="4250895"/>
                <a:ext cx="6627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p14:cNvContentPartPr/>
              <p14:nvPr/>
            </p14:nvContentPartPr>
            <p14:xfrm>
              <a:off x="1266780" y="5629335"/>
              <a:ext cx="495720" cy="360"/>
            </p14:xfrm>
          </p:contentPart>
        </mc:Choice>
        <mc:Fallback>
          <p:pic>
            <p:nvPicPr>
              <p:cNvPr id="28" name="Ink 27"/>
              <p:cNvPicPr/>
              <p:nvPr/>
            </p:nvPicPr>
            <p:blipFill>
              <a:blip r:embed="rId17"/>
              <a:stretch>
                <a:fillRect/>
              </a:stretch>
            </p:blipFill>
            <p:spPr>
              <a:xfrm>
                <a:off x="1230780" y="5557335"/>
                <a:ext cx="5673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9" name="Ink 28"/>
              <p14:cNvContentPartPr/>
              <p14:nvPr/>
            </p14:nvContentPartPr>
            <p14:xfrm>
              <a:off x="2514540" y="3762375"/>
              <a:ext cx="667080" cy="77760"/>
            </p14:xfrm>
          </p:contentPart>
        </mc:Choice>
        <mc:Fallback>
          <p:pic>
            <p:nvPicPr>
              <p:cNvPr id="29" name="Ink 28"/>
              <p:cNvPicPr/>
              <p:nvPr/>
            </p:nvPicPr>
            <p:blipFill>
              <a:blip r:embed="rId19"/>
              <a:stretch>
                <a:fillRect/>
              </a:stretch>
            </p:blipFill>
            <p:spPr>
              <a:xfrm>
                <a:off x="2478540" y="3690375"/>
                <a:ext cx="73872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0" name="Ink 29"/>
              <p14:cNvContentPartPr/>
              <p14:nvPr/>
            </p14:nvContentPartPr>
            <p14:xfrm>
              <a:off x="2028900" y="247695"/>
              <a:ext cx="200160" cy="228960"/>
            </p14:xfrm>
          </p:contentPart>
        </mc:Choice>
        <mc:Fallback>
          <p:pic>
            <p:nvPicPr>
              <p:cNvPr id="30" name="Ink 29"/>
              <p:cNvPicPr/>
              <p:nvPr/>
            </p:nvPicPr>
            <p:blipFill>
              <a:blip r:embed="rId21"/>
              <a:stretch>
                <a:fillRect/>
              </a:stretch>
            </p:blipFill>
            <p:spPr>
              <a:xfrm>
                <a:off x="1992900" y="175695"/>
                <a:ext cx="2718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1" name="Ink 30"/>
              <p14:cNvContentPartPr/>
              <p14:nvPr/>
            </p14:nvContentPartPr>
            <p14:xfrm>
              <a:off x="3448020" y="237975"/>
              <a:ext cx="204840" cy="248040"/>
            </p14:xfrm>
          </p:contentPart>
        </mc:Choice>
        <mc:Fallback>
          <p:pic>
            <p:nvPicPr>
              <p:cNvPr id="31" name="Ink 30"/>
              <p:cNvPicPr/>
              <p:nvPr/>
            </p:nvPicPr>
            <p:blipFill>
              <a:blip r:embed="rId23"/>
              <a:stretch>
                <a:fillRect/>
              </a:stretch>
            </p:blipFill>
            <p:spPr>
              <a:xfrm>
                <a:off x="3412020" y="165975"/>
                <a:ext cx="27648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Ink 31"/>
              <p14:cNvContentPartPr/>
              <p14:nvPr/>
            </p14:nvContentPartPr>
            <p14:xfrm>
              <a:off x="1351380" y="876255"/>
              <a:ext cx="135000" cy="66960"/>
            </p14:xfrm>
          </p:contentPart>
        </mc:Choice>
        <mc:Fallback>
          <p:pic>
            <p:nvPicPr>
              <p:cNvPr id="32" name="Ink 31"/>
              <p:cNvPicPr/>
              <p:nvPr/>
            </p:nvPicPr>
            <p:blipFill>
              <a:blip r:embed="rId25"/>
              <a:stretch>
                <a:fillRect/>
              </a:stretch>
            </p:blipFill>
            <p:spPr>
              <a:xfrm>
                <a:off x="1315380" y="804255"/>
                <a:ext cx="2066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3" name="Ink 32"/>
              <p14:cNvContentPartPr/>
              <p14:nvPr/>
            </p14:nvContentPartPr>
            <p14:xfrm>
              <a:off x="2543340" y="799935"/>
              <a:ext cx="66960" cy="125280"/>
            </p14:xfrm>
          </p:contentPart>
        </mc:Choice>
        <mc:Fallback>
          <p:pic>
            <p:nvPicPr>
              <p:cNvPr id="33" name="Ink 32"/>
              <p:cNvPicPr/>
              <p:nvPr/>
            </p:nvPicPr>
            <p:blipFill>
              <a:blip r:embed="rId27"/>
              <a:stretch>
                <a:fillRect/>
              </a:stretch>
            </p:blipFill>
            <p:spPr>
              <a:xfrm>
                <a:off x="2507340" y="727935"/>
                <a:ext cx="1386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4" name="Ink 33"/>
              <p14:cNvContentPartPr/>
              <p14:nvPr/>
            </p14:nvContentPartPr>
            <p14:xfrm>
              <a:off x="3076500" y="799935"/>
              <a:ext cx="114840" cy="115920"/>
            </p14:xfrm>
          </p:contentPart>
        </mc:Choice>
        <mc:Fallback>
          <p:pic>
            <p:nvPicPr>
              <p:cNvPr id="34" name="Ink 33"/>
              <p:cNvPicPr/>
              <p:nvPr/>
            </p:nvPicPr>
            <p:blipFill>
              <a:blip r:embed="rId29"/>
              <a:stretch>
                <a:fillRect/>
              </a:stretch>
            </p:blipFill>
            <p:spPr>
              <a:xfrm>
                <a:off x="3040500" y="727935"/>
                <a:ext cx="1864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p14:cNvContentPartPr/>
              <p14:nvPr/>
            </p14:nvContentPartPr>
            <p14:xfrm>
              <a:off x="1400340" y="1647735"/>
              <a:ext cx="752760" cy="96480"/>
            </p14:xfrm>
          </p:contentPart>
        </mc:Choice>
        <mc:Fallback>
          <p:pic>
            <p:nvPicPr>
              <p:cNvPr id="35" name="Ink 34"/>
              <p:cNvPicPr/>
              <p:nvPr/>
            </p:nvPicPr>
            <p:blipFill>
              <a:blip r:embed="rId31"/>
              <a:stretch>
                <a:fillRect/>
              </a:stretch>
            </p:blipFill>
            <p:spPr>
              <a:xfrm>
                <a:off x="1364340" y="1575735"/>
                <a:ext cx="8244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p14:cNvContentPartPr/>
              <p14:nvPr/>
            </p14:nvContentPartPr>
            <p14:xfrm>
              <a:off x="8162940" y="1890375"/>
              <a:ext cx="715680" cy="34200"/>
            </p14:xfrm>
          </p:contentPart>
        </mc:Choice>
        <mc:Fallback>
          <p:pic>
            <p:nvPicPr>
              <p:cNvPr id="36" name="Ink 35"/>
              <p:cNvPicPr/>
              <p:nvPr/>
            </p:nvPicPr>
            <p:blipFill>
              <a:blip r:embed="rId33"/>
              <a:stretch>
                <a:fillRect/>
              </a:stretch>
            </p:blipFill>
            <p:spPr>
              <a:xfrm>
                <a:off x="8126940" y="1818375"/>
                <a:ext cx="7873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Ink 36"/>
              <p14:cNvContentPartPr/>
              <p14:nvPr/>
            </p14:nvContentPartPr>
            <p14:xfrm>
              <a:off x="457140" y="2066775"/>
              <a:ext cx="714960" cy="38520"/>
            </p14:xfrm>
          </p:contentPart>
        </mc:Choice>
        <mc:Fallback>
          <p:pic>
            <p:nvPicPr>
              <p:cNvPr id="37" name="Ink 36"/>
              <p:cNvPicPr/>
              <p:nvPr/>
            </p:nvPicPr>
            <p:blipFill>
              <a:blip r:embed="rId35"/>
              <a:stretch>
                <a:fillRect/>
              </a:stretch>
            </p:blipFill>
            <p:spPr>
              <a:xfrm>
                <a:off x="421140" y="1994775"/>
                <a:ext cx="7866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8" name="Ink 37"/>
              <p14:cNvContentPartPr/>
              <p14:nvPr/>
            </p14:nvContentPartPr>
            <p14:xfrm>
              <a:off x="304860" y="2183415"/>
              <a:ext cx="8706960" cy="439920"/>
            </p14:xfrm>
          </p:contentPart>
        </mc:Choice>
        <mc:Fallback>
          <p:pic>
            <p:nvPicPr>
              <p:cNvPr id="38" name="Ink 37"/>
              <p:cNvPicPr/>
              <p:nvPr/>
            </p:nvPicPr>
            <p:blipFill>
              <a:blip r:embed="rId37"/>
              <a:stretch>
                <a:fillRect/>
              </a:stretch>
            </p:blipFill>
            <p:spPr>
              <a:xfrm>
                <a:off x="268860" y="2111415"/>
                <a:ext cx="877860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9" name="Ink 38"/>
              <p14:cNvContentPartPr/>
              <p14:nvPr/>
            </p14:nvContentPartPr>
            <p14:xfrm>
              <a:off x="466860" y="1866975"/>
              <a:ext cx="1076400" cy="91080"/>
            </p14:xfrm>
          </p:contentPart>
        </mc:Choice>
        <mc:Fallback>
          <p:pic>
            <p:nvPicPr>
              <p:cNvPr id="39" name="Ink 38"/>
              <p:cNvPicPr/>
              <p:nvPr/>
            </p:nvPicPr>
            <p:blipFill>
              <a:blip r:embed="rId39"/>
              <a:stretch>
                <a:fillRect/>
              </a:stretch>
            </p:blipFill>
            <p:spPr>
              <a:xfrm>
                <a:off x="430860" y="1794975"/>
                <a:ext cx="11480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0" name="Ink 39"/>
              <p14:cNvContentPartPr/>
              <p14:nvPr/>
            </p14:nvContentPartPr>
            <p14:xfrm>
              <a:off x="1847820" y="3238575"/>
              <a:ext cx="324360" cy="49680"/>
            </p14:xfrm>
          </p:contentPart>
        </mc:Choice>
        <mc:Fallback>
          <p:pic>
            <p:nvPicPr>
              <p:cNvPr id="40" name="Ink 39"/>
              <p:cNvPicPr/>
              <p:nvPr/>
            </p:nvPicPr>
            <p:blipFill>
              <a:blip r:embed="rId41"/>
              <a:stretch>
                <a:fillRect/>
              </a:stretch>
            </p:blipFill>
            <p:spPr>
              <a:xfrm>
                <a:off x="1811820" y="3166575"/>
                <a:ext cx="3960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1" name="Ink 40"/>
              <p14:cNvContentPartPr/>
              <p14:nvPr/>
            </p14:nvContentPartPr>
            <p14:xfrm>
              <a:off x="238260" y="3256935"/>
              <a:ext cx="609840" cy="12600"/>
            </p14:xfrm>
          </p:contentPart>
        </mc:Choice>
        <mc:Fallback>
          <p:pic>
            <p:nvPicPr>
              <p:cNvPr id="41" name="Ink 40"/>
              <p:cNvPicPr/>
              <p:nvPr/>
            </p:nvPicPr>
            <p:blipFill>
              <a:blip r:embed="rId43"/>
              <a:stretch>
                <a:fillRect/>
              </a:stretch>
            </p:blipFill>
            <p:spPr>
              <a:xfrm>
                <a:off x="202260" y="3184935"/>
                <a:ext cx="6814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2" name="Ink 41"/>
              <p14:cNvContentPartPr/>
              <p14:nvPr/>
            </p14:nvContentPartPr>
            <p14:xfrm>
              <a:off x="3981540" y="3238575"/>
              <a:ext cx="1046520" cy="57600"/>
            </p14:xfrm>
          </p:contentPart>
        </mc:Choice>
        <mc:Fallback>
          <p:pic>
            <p:nvPicPr>
              <p:cNvPr id="42" name="Ink 41"/>
              <p:cNvPicPr/>
              <p:nvPr/>
            </p:nvPicPr>
            <p:blipFill>
              <a:blip r:embed="rId45"/>
              <a:stretch>
                <a:fillRect/>
              </a:stretch>
            </p:blipFill>
            <p:spPr>
              <a:xfrm>
                <a:off x="3945540" y="3166575"/>
                <a:ext cx="11181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3" name="Ink 42"/>
              <p14:cNvContentPartPr/>
              <p14:nvPr/>
            </p14:nvContentPartPr>
            <p14:xfrm>
              <a:off x="2709660" y="3426855"/>
              <a:ext cx="653040" cy="63360"/>
            </p14:xfrm>
          </p:contentPart>
        </mc:Choice>
        <mc:Fallback>
          <p:pic>
            <p:nvPicPr>
              <p:cNvPr id="43" name="Ink 42"/>
              <p:cNvPicPr/>
              <p:nvPr/>
            </p:nvPicPr>
            <p:blipFill>
              <a:blip r:embed="rId47"/>
              <a:stretch>
                <a:fillRect/>
              </a:stretch>
            </p:blipFill>
            <p:spPr>
              <a:xfrm>
                <a:off x="2673660" y="3354855"/>
                <a:ext cx="7246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4" name="Ink 43"/>
              <p14:cNvContentPartPr/>
              <p14:nvPr/>
            </p14:nvContentPartPr>
            <p14:xfrm>
              <a:off x="3352620" y="3410655"/>
              <a:ext cx="5671080" cy="162000"/>
            </p14:xfrm>
          </p:contentPart>
        </mc:Choice>
        <mc:Fallback>
          <p:pic>
            <p:nvPicPr>
              <p:cNvPr id="44" name="Ink 43"/>
              <p:cNvPicPr/>
              <p:nvPr/>
            </p:nvPicPr>
            <p:blipFill>
              <a:blip r:embed="rId49"/>
              <a:stretch>
                <a:fillRect/>
              </a:stretch>
            </p:blipFill>
            <p:spPr>
              <a:xfrm>
                <a:off x="3316620" y="3338655"/>
                <a:ext cx="57427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5" name="Ink 44"/>
              <p14:cNvContentPartPr/>
              <p14:nvPr/>
            </p14:nvContentPartPr>
            <p14:xfrm>
              <a:off x="380820" y="3569775"/>
              <a:ext cx="1172160" cy="53640"/>
            </p14:xfrm>
          </p:contentPart>
        </mc:Choice>
        <mc:Fallback>
          <p:pic>
            <p:nvPicPr>
              <p:cNvPr id="45" name="Ink 44"/>
              <p:cNvPicPr/>
              <p:nvPr/>
            </p:nvPicPr>
            <p:blipFill>
              <a:blip r:embed="rId51"/>
              <a:stretch>
                <a:fillRect/>
              </a:stretch>
            </p:blipFill>
            <p:spPr>
              <a:xfrm>
                <a:off x="344820" y="3497775"/>
                <a:ext cx="12438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6" name="Ink 45"/>
              <p14:cNvContentPartPr/>
              <p14:nvPr/>
            </p14:nvContentPartPr>
            <p14:xfrm>
              <a:off x="3705060" y="4008615"/>
              <a:ext cx="734040" cy="55080"/>
            </p14:xfrm>
          </p:contentPart>
        </mc:Choice>
        <mc:Fallback>
          <p:pic>
            <p:nvPicPr>
              <p:cNvPr id="46" name="Ink 45"/>
              <p:cNvPicPr/>
              <p:nvPr/>
            </p:nvPicPr>
            <p:blipFill>
              <a:blip r:embed="rId53"/>
              <a:stretch>
                <a:fillRect/>
              </a:stretch>
            </p:blipFill>
            <p:spPr>
              <a:xfrm>
                <a:off x="3669060" y="3936615"/>
                <a:ext cx="8056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7" name="Ink 46"/>
              <p14:cNvContentPartPr/>
              <p14:nvPr/>
            </p14:nvContentPartPr>
            <p14:xfrm>
              <a:off x="5934180" y="3940935"/>
              <a:ext cx="2964960" cy="125640"/>
            </p14:xfrm>
          </p:contentPart>
        </mc:Choice>
        <mc:Fallback>
          <p:pic>
            <p:nvPicPr>
              <p:cNvPr id="47" name="Ink 46"/>
              <p:cNvPicPr/>
              <p:nvPr/>
            </p:nvPicPr>
            <p:blipFill>
              <a:blip r:embed="rId55"/>
              <a:stretch>
                <a:fillRect/>
              </a:stretch>
            </p:blipFill>
            <p:spPr>
              <a:xfrm>
                <a:off x="5898180" y="3868935"/>
                <a:ext cx="303660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8" name="Ink 47"/>
              <p14:cNvContentPartPr/>
              <p14:nvPr/>
            </p14:nvContentPartPr>
            <p14:xfrm>
              <a:off x="228540" y="4060815"/>
              <a:ext cx="5144040" cy="245160"/>
            </p14:xfrm>
          </p:contentPart>
        </mc:Choice>
        <mc:Fallback>
          <p:pic>
            <p:nvPicPr>
              <p:cNvPr id="48" name="Ink 47"/>
              <p:cNvPicPr/>
              <p:nvPr/>
            </p:nvPicPr>
            <p:blipFill>
              <a:blip r:embed="rId57"/>
              <a:stretch>
                <a:fillRect/>
              </a:stretch>
            </p:blipFill>
            <p:spPr>
              <a:xfrm>
                <a:off x="192540" y="3988815"/>
                <a:ext cx="521568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9" name="Ink 48"/>
              <p14:cNvContentPartPr/>
              <p14:nvPr/>
            </p14:nvContentPartPr>
            <p14:xfrm>
              <a:off x="1324020" y="5105535"/>
              <a:ext cx="47880" cy="360"/>
            </p14:xfrm>
          </p:contentPart>
        </mc:Choice>
        <mc:Fallback>
          <p:pic>
            <p:nvPicPr>
              <p:cNvPr id="49" name="Ink 48"/>
              <p:cNvPicPr/>
              <p:nvPr/>
            </p:nvPicPr>
            <p:blipFill>
              <a:blip r:embed="rId59"/>
              <a:stretch>
                <a:fillRect/>
              </a:stretch>
            </p:blipFill>
            <p:spPr>
              <a:xfrm>
                <a:off x="1288020" y="5033535"/>
                <a:ext cx="1195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 name="Ink 49"/>
              <p14:cNvContentPartPr/>
              <p14:nvPr/>
            </p14:nvContentPartPr>
            <p14:xfrm>
              <a:off x="2333460" y="5105535"/>
              <a:ext cx="295920" cy="22320"/>
            </p14:xfrm>
          </p:contentPart>
        </mc:Choice>
        <mc:Fallback>
          <p:pic>
            <p:nvPicPr>
              <p:cNvPr id="50" name="Ink 49"/>
              <p:cNvPicPr/>
              <p:nvPr/>
            </p:nvPicPr>
            <p:blipFill>
              <a:blip r:embed="rId61"/>
              <a:stretch>
                <a:fillRect/>
              </a:stretch>
            </p:blipFill>
            <p:spPr>
              <a:xfrm>
                <a:off x="2297460" y="5033535"/>
                <a:ext cx="3675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1" name="Ink 50"/>
              <p14:cNvContentPartPr/>
              <p14:nvPr/>
            </p14:nvContentPartPr>
            <p14:xfrm>
              <a:off x="3133740" y="5086455"/>
              <a:ext cx="133560" cy="12600"/>
            </p14:xfrm>
          </p:contentPart>
        </mc:Choice>
        <mc:Fallback>
          <p:pic>
            <p:nvPicPr>
              <p:cNvPr id="51" name="Ink 50"/>
              <p:cNvPicPr/>
              <p:nvPr/>
            </p:nvPicPr>
            <p:blipFill>
              <a:blip r:embed="rId63"/>
              <a:stretch>
                <a:fillRect/>
              </a:stretch>
            </p:blipFill>
            <p:spPr>
              <a:xfrm>
                <a:off x="3097740" y="5014455"/>
                <a:ext cx="205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2" name="Ink 51"/>
              <p14:cNvContentPartPr/>
              <p14:nvPr/>
            </p14:nvContentPartPr>
            <p14:xfrm>
              <a:off x="5381580" y="5086455"/>
              <a:ext cx="76680" cy="9720"/>
            </p14:xfrm>
          </p:contentPart>
        </mc:Choice>
        <mc:Fallback>
          <p:pic>
            <p:nvPicPr>
              <p:cNvPr id="52" name="Ink 51"/>
              <p:cNvPicPr/>
              <p:nvPr/>
            </p:nvPicPr>
            <p:blipFill>
              <a:blip r:embed="rId65"/>
              <a:stretch>
                <a:fillRect/>
              </a:stretch>
            </p:blipFill>
            <p:spPr>
              <a:xfrm>
                <a:off x="5345580" y="5014455"/>
                <a:ext cx="1483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3" name="Ink 52"/>
              <p14:cNvContentPartPr/>
              <p14:nvPr/>
            </p14:nvContentPartPr>
            <p14:xfrm>
              <a:off x="6486420" y="5133975"/>
              <a:ext cx="105120" cy="360"/>
            </p14:xfrm>
          </p:contentPart>
        </mc:Choice>
        <mc:Fallback>
          <p:pic>
            <p:nvPicPr>
              <p:cNvPr id="53" name="Ink 52"/>
              <p:cNvPicPr/>
              <p:nvPr/>
            </p:nvPicPr>
            <p:blipFill>
              <a:blip r:embed="rId67"/>
              <a:stretch>
                <a:fillRect/>
              </a:stretch>
            </p:blipFill>
            <p:spPr>
              <a:xfrm>
                <a:off x="6450420" y="5061975"/>
                <a:ext cx="1767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4" name="Ink 53"/>
              <p14:cNvContentPartPr/>
              <p14:nvPr/>
            </p14:nvContentPartPr>
            <p14:xfrm>
              <a:off x="6387780" y="5038575"/>
              <a:ext cx="90360" cy="110880"/>
            </p14:xfrm>
          </p:contentPart>
        </mc:Choice>
        <mc:Fallback>
          <p:pic>
            <p:nvPicPr>
              <p:cNvPr id="54" name="Ink 53"/>
              <p:cNvPicPr/>
              <p:nvPr/>
            </p:nvPicPr>
            <p:blipFill>
              <a:blip r:embed="rId69"/>
              <a:stretch>
                <a:fillRect/>
              </a:stretch>
            </p:blipFill>
            <p:spPr>
              <a:xfrm>
                <a:off x="6351780" y="4966575"/>
                <a:ext cx="1620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5" name="Ink 54"/>
              <p14:cNvContentPartPr/>
              <p14:nvPr/>
            </p14:nvContentPartPr>
            <p14:xfrm>
              <a:off x="7105620" y="5095815"/>
              <a:ext cx="47880" cy="11160"/>
            </p14:xfrm>
          </p:contentPart>
        </mc:Choice>
        <mc:Fallback>
          <p:pic>
            <p:nvPicPr>
              <p:cNvPr id="55" name="Ink 54"/>
              <p:cNvPicPr/>
              <p:nvPr/>
            </p:nvPicPr>
            <p:blipFill>
              <a:blip r:embed="rId71"/>
              <a:stretch>
                <a:fillRect/>
              </a:stretch>
            </p:blipFill>
            <p:spPr>
              <a:xfrm>
                <a:off x="7069620" y="5023815"/>
                <a:ext cx="1195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6" name="Ink 55"/>
              <p14:cNvContentPartPr/>
              <p14:nvPr/>
            </p14:nvContentPartPr>
            <p14:xfrm>
              <a:off x="7543740" y="5057655"/>
              <a:ext cx="39600" cy="143280"/>
            </p14:xfrm>
          </p:contentPart>
        </mc:Choice>
        <mc:Fallback>
          <p:pic>
            <p:nvPicPr>
              <p:cNvPr id="56" name="Ink 55"/>
              <p:cNvPicPr/>
              <p:nvPr/>
            </p:nvPicPr>
            <p:blipFill>
              <a:blip r:embed="rId73"/>
              <a:stretch>
                <a:fillRect/>
              </a:stretch>
            </p:blipFill>
            <p:spPr>
              <a:xfrm>
                <a:off x="7507740" y="4985655"/>
                <a:ext cx="1112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p14:cNvContentPartPr/>
              <p14:nvPr/>
            </p14:nvContentPartPr>
            <p14:xfrm>
              <a:off x="3457740" y="5343135"/>
              <a:ext cx="714600" cy="35640"/>
            </p14:xfrm>
          </p:contentPart>
        </mc:Choice>
        <mc:Fallback>
          <p:pic>
            <p:nvPicPr>
              <p:cNvPr id="57" name="Ink 56"/>
              <p:cNvPicPr/>
              <p:nvPr/>
            </p:nvPicPr>
            <p:blipFill>
              <a:blip r:embed="rId75"/>
              <a:stretch>
                <a:fillRect/>
              </a:stretch>
            </p:blipFill>
            <p:spPr>
              <a:xfrm>
                <a:off x="3421740" y="5271135"/>
                <a:ext cx="7862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8" name="Ink 57"/>
              <p14:cNvContentPartPr/>
              <p14:nvPr/>
            </p14:nvContentPartPr>
            <p14:xfrm>
              <a:off x="4086300" y="5291655"/>
              <a:ext cx="2009880" cy="52200"/>
            </p14:xfrm>
          </p:contentPart>
        </mc:Choice>
        <mc:Fallback>
          <p:pic>
            <p:nvPicPr>
              <p:cNvPr id="58" name="Ink 57"/>
              <p:cNvPicPr/>
              <p:nvPr/>
            </p:nvPicPr>
            <p:blipFill>
              <a:blip r:embed="rId77"/>
              <a:stretch>
                <a:fillRect/>
              </a:stretch>
            </p:blipFill>
            <p:spPr>
              <a:xfrm>
                <a:off x="4050300" y="5219655"/>
                <a:ext cx="2081520" cy="195840"/>
              </a:xfrm>
              <a:prstGeom prst="rect">
                <a:avLst/>
              </a:prstGeom>
            </p:spPr>
          </p:pic>
        </mc:Fallback>
      </mc:AlternateContent>
    </p:spTree>
    <p:extLst>
      <p:ext uri="{BB962C8B-B14F-4D97-AF65-F5344CB8AC3E}">
        <p14:creationId xmlns:p14="http://schemas.microsoft.com/office/powerpoint/2010/main" val="219522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14"/>
          <p:cNvSpPr>
            <a:spLocks noGrp="1"/>
          </p:cNvSpPr>
          <p:nvPr>
            <p:ph type="body" sz="quarter" idx="12"/>
          </p:nvPr>
        </p:nvSpPr>
        <p:spPr>
          <a:xfrm>
            <a:off x="622800" y="284400"/>
            <a:ext cx="8102100" cy="518400"/>
          </a:xfrm>
        </p:spPr>
        <p:txBody>
          <a:bodyPr/>
          <a:lstStyle/>
          <a:p>
            <a:r>
              <a:rPr lang="en-US" sz="2400" b="1" dirty="0"/>
              <a:t>Regulatory reporting related to IRRBB </a:t>
            </a:r>
            <a:r>
              <a:rPr lang="en-US" sz="1400" b="1" dirty="0"/>
              <a:t>(cont.)</a:t>
            </a:r>
          </a:p>
          <a:p>
            <a:r>
              <a:rPr lang="es-CL" sz="1400" b="1" dirty="0"/>
              <a:t>(</a:t>
            </a:r>
            <a:r>
              <a:rPr lang="es-CL" sz="1400" b="1" dirty="0" err="1"/>
              <a:t>specifically</a:t>
            </a:r>
            <a:r>
              <a:rPr lang="es-CL" sz="1400" b="1" dirty="0"/>
              <a:t> </a:t>
            </a:r>
            <a:r>
              <a:rPr lang="es-CL" sz="1400" b="1" dirty="0" err="1"/>
              <a:t>to</a:t>
            </a:r>
            <a:r>
              <a:rPr lang="es-CL" sz="1400" b="1" dirty="0"/>
              <a:t> local </a:t>
            </a:r>
            <a:r>
              <a:rPr lang="es-CL" sz="1400" b="1" dirty="0" err="1"/>
              <a:t>supervisors</a:t>
            </a:r>
            <a:r>
              <a:rPr lang="es-CL" sz="1400" b="1" dirty="0"/>
              <a:t>)</a:t>
            </a:r>
            <a:endParaRPr lang="es-ES" sz="1400" b="1" dirty="0"/>
          </a:p>
        </p:txBody>
      </p:sp>
      <p:sp>
        <p:nvSpPr>
          <p:cNvPr id="2" name="1 Rectángulo"/>
          <p:cNvSpPr/>
          <p:nvPr/>
        </p:nvSpPr>
        <p:spPr>
          <a:xfrm>
            <a:off x="128014" y="1236146"/>
            <a:ext cx="8912290" cy="276999"/>
          </a:xfrm>
          <a:prstGeom prst="rect">
            <a:avLst/>
          </a:prstGeom>
        </p:spPr>
        <p:txBody>
          <a:bodyPr wrap="square">
            <a:spAutoFit/>
          </a:bodyPr>
          <a:lstStyle/>
          <a:p>
            <a:r>
              <a:rPr lang="en-US" sz="1200" b="1" dirty="0">
                <a:solidFill>
                  <a:schemeClr val="bg1">
                    <a:lumMod val="50000"/>
                  </a:schemeClr>
                </a:solidFill>
              </a:rPr>
              <a:t>Evolution of the exposure of IRRBB in the Long and Short Term and the Inflation Risk for the C40 information.</a:t>
            </a:r>
          </a:p>
        </p:txBody>
      </p:sp>
      <p:cxnSp>
        <p:nvCxnSpPr>
          <p:cNvPr id="5" name="4 Conector recto"/>
          <p:cNvCxnSpPr/>
          <p:nvPr/>
        </p:nvCxnSpPr>
        <p:spPr>
          <a:xfrm>
            <a:off x="128014" y="1495784"/>
            <a:ext cx="891229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22 Rectángulo"/>
          <p:cNvSpPr/>
          <p:nvPr/>
        </p:nvSpPr>
        <p:spPr>
          <a:xfrm>
            <a:off x="8406332" y="1473880"/>
            <a:ext cx="984860" cy="276999"/>
          </a:xfrm>
          <a:prstGeom prst="rect">
            <a:avLst/>
          </a:prstGeom>
        </p:spPr>
        <p:txBody>
          <a:bodyPr wrap="square">
            <a:spAutoFit/>
          </a:bodyPr>
          <a:lstStyle/>
          <a:p>
            <a:r>
              <a:rPr lang="en-US" sz="1200" b="1" dirty="0">
                <a:solidFill>
                  <a:schemeClr val="bg2">
                    <a:lumMod val="25000"/>
                  </a:schemeClr>
                </a:solidFill>
              </a:rPr>
              <a:t>MM USD</a:t>
            </a:r>
          </a:p>
        </p:txBody>
      </p:sp>
      <p:cxnSp>
        <p:nvCxnSpPr>
          <p:cNvPr id="24" name="23 Conector recto"/>
          <p:cNvCxnSpPr/>
          <p:nvPr/>
        </p:nvCxnSpPr>
        <p:spPr>
          <a:xfrm>
            <a:off x="115855" y="4137877"/>
            <a:ext cx="891229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1401" y="1859267"/>
            <a:ext cx="6435901" cy="198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9635" y="4333528"/>
            <a:ext cx="6419433" cy="198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2390700" y="378735"/>
              <a:ext cx="155160" cy="221760"/>
            </p14:xfrm>
          </p:contentPart>
        </mc:Choice>
        <mc:Fallback>
          <p:pic>
            <p:nvPicPr>
              <p:cNvPr id="3" name="Ink 2"/>
              <p:cNvPicPr/>
              <p:nvPr/>
            </p:nvPicPr>
            <p:blipFill>
              <a:blip r:embed="rId6"/>
              <a:stretch>
                <a:fillRect/>
              </a:stretch>
            </p:blipFill>
            <p:spPr>
              <a:xfrm>
                <a:off x="2354700" y="306735"/>
                <a:ext cx="22680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p14:cNvContentPartPr/>
              <p14:nvPr/>
            </p14:nvContentPartPr>
            <p14:xfrm>
              <a:off x="3709740" y="380895"/>
              <a:ext cx="272880" cy="220320"/>
            </p14:xfrm>
          </p:contentPart>
        </mc:Choice>
        <mc:Fallback>
          <p:pic>
            <p:nvPicPr>
              <p:cNvPr id="4" name="Ink 3"/>
              <p:cNvPicPr/>
              <p:nvPr/>
            </p:nvPicPr>
            <p:blipFill>
              <a:blip r:embed="rId8"/>
              <a:stretch>
                <a:fillRect/>
              </a:stretch>
            </p:blipFill>
            <p:spPr>
              <a:xfrm>
                <a:off x="3673740" y="308895"/>
                <a:ext cx="34452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762060" y="845655"/>
              <a:ext cx="2781720" cy="44280"/>
            </p14:xfrm>
          </p:contentPart>
        </mc:Choice>
        <mc:Fallback>
          <p:pic>
            <p:nvPicPr>
              <p:cNvPr id="6" name="Ink 5"/>
              <p:cNvPicPr/>
              <p:nvPr/>
            </p:nvPicPr>
            <p:blipFill>
              <a:blip r:embed="rId10"/>
              <a:stretch>
                <a:fillRect/>
              </a:stretch>
            </p:blipFill>
            <p:spPr>
              <a:xfrm>
                <a:off x="726060" y="773655"/>
                <a:ext cx="28533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p14:cNvContentPartPr/>
              <p14:nvPr/>
            </p14:nvContentPartPr>
            <p14:xfrm>
              <a:off x="3276660" y="1342455"/>
              <a:ext cx="133560" cy="86760"/>
            </p14:xfrm>
          </p:contentPart>
        </mc:Choice>
        <mc:Fallback>
          <p:pic>
            <p:nvPicPr>
              <p:cNvPr id="8" name="Ink 7"/>
              <p:cNvPicPr/>
              <p:nvPr/>
            </p:nvPicPr>
            <p:blipFill>
              <a:blip r:embed="rId12"/>
              <a:stretch>
                <a:fillRect/>
              </a:stretch>
            </p:blipFill>
            <p:spPr>
              <a:xfrm>
                <a:off x="3240660" y="1270455"/>
                <a:ext cx="2052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p14:cNvContentPartPr/>
              <p14:nvPr/>
            </p14:nvContentPartPr>
            <p14:xfrm>
              <a:off x="4048140" y="1361895"/>
              <a:ext cx="290880" cy="19440"/>
            </p14:xfrm>
          </p:contentPart>
        </mc:Choice>
        <mc:Fallback>
          <p:pic>
            <p:nvPicPr>
              <p:cNvPr id="9" name="Ink 8"/>
              <p:cNvPicPr/>
              <p:nvPr/>
            </p:nvPicPr>
            <p:blipFill>
              <a:blip r:embed="rId14"/>
              <a:stretch>
                <a:fillRect/>
              </a:stretch>
            </p:blipFill>
            <p:spPr>
              <a:xfrm>
                <a:off x="4012140" y="1289895"/>
                <a:ext cx="3625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p14:cNvContentPartPr/>
              <p14:nvPr/>
            </p14:nvContentPartPr>
            <p14:xfrm>
              <a:off x="4276740" y="1348575"/>
              <a:ext cx="581400" cy="99720"/>
            </p14:xfrm>
          </p:contentPart>
        </mc:Choice>
        <mc:Fallback>
          <p:pic>
            <p:nvPicPr>
              <p:cNvPr id="10" name="Ink 9"/>
              <p:cNvPicPr/>
              <p:nvPr/>
            </p:nvPicPr>
            <p:blipFill>
              <a:blip r:embed="rId16"/>
              <a:stretch>
                <a:fillRect/>
              </a:stretch>
            </p:blipFill>
            <p:spPr>
              <a:xfrm>
                <a:off x="4240740" y="1276575"/>
                <a:ext cx="6530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p14:cNvContentPartPr/>
              <p14:nvPr/>
            </p14:nvContentPartPr>
            <p14:xfrm>
              <a:off x="3219420" y="1341015"/>
              <a:ext cx="3238920" cy="86040"/>
            </p14:xfrm>
          </p:contentPart>
        </mc:Choice>
        <mc:Fallback>
          <p:pic>
            <p:nvPicPr>
              <p:cNvPr id="11" name="Ink 10"/>
              <p:cNvPicPr/>
              <p:nvPr/>
            </p:nvPicPr>
            <p:blipFill>
              <a:blip r:embed="rId18"/>
              <a:stretch>
                <a:fillRect/>
              </a:stretch>
            </p:blipFill>
            <p:spPr>
              <a:xfrm>
                <a:off x="3183420" y="1269015"/>
                <a:ext cx="33105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p14:cNvContentPartPr/>
              <p14:nvPr/>
            </p14:nvContentPartPr>
            <p14:xfrm>
              <a:off x="219180" y="1352535"/>
              <a:ext cx="762120" cy="23040"/>
            </p14:xfrm>
          </p:contentPart>
        </mc:Choice>
        <mc:Fallback>
          <p:pic>
            <p:nvPicPr>
              <p:cNvPr id="12" name="Ink 11"/>
              <p:cNvPicPr/>
              <p:nvPr/>
            </p:nvPicPr>
            <p:blipFill>
              <a:blip r:embed="rId20"/>
              <a:stretch>
                <a:fillRect/>
              </a:stretch>
            </p:blipFill>
            <p:spPr>
              <a:xfrm>
                <a:off x="183180" y="1280535"/>
                <a:ext cx="8337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p14:cNvContentPartPr/>
              <p14:nvPr/>
            </p14:nvContentPartPr>
            <p14:xfrm>
              <a:off x="6753180" y="1285575"/>
              <a:ext cx="1533960" cy="153000"/>
            </p14:xfrm>
          </p:contentPart>
        </mc:Choice>
        <mc:Fallback>
          <p:pic>
            <p:nvPicPr>
              <p:cNvPr id="13" name="Ink 12"/>
              <p:cNvPicPr/>
              <p:nvPr/>
            </p:nvPicPr>
            <p:blipFill>
              <a:blip r:embed="rId22"/>
              <a:stretch>
                <a:fillRect/>
              </a:stretch>
            </p:blipFill>
            <p:spPr>
              <a:xfrm>
                <a:off x="6717180" y="1213575"/>
                <a:ext cx="1605600" cy="296640"/>
              </a:xfrm>
              <a:prstGeom prst="rect">
                <a:avLst/>
              </a:prstGeom>
            </p:spPr>
          </p:pic>
        </mc:Fallback>
      </mc:AlternateContent>
    </p:spTree>
    <p:extLst>
      <p:ext uri="{BB962C8B-B14F-4D97-AF65-F5344CB8AC3E}">
        <p14:creationId xmlns:p14="http://schemas.microsoft.com/office/powerpoint/2010/main" val="371195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14"/>
          <p:cNvSpPr>
            <a:spLocks noGrp="1"/>
          </p:cNvSpPr>
          <p:nvPr>
            <p:ph type="body" sz="quarter" idx="12"/>
          </p:nvPr>
        </p:nvSpPr>
        <p:spPr>
          <a:xfrm>
            <a:off x="776288" y="3294300"/>
            <a:ext cx="7886700" cy="518400"/>
          </a:xfrm>
          <a:solidFill>
            <a:srgbClr val="FF0000"/>
          </a:solidFill>
          <a:ln>
            <a:solidFill>
              <a:srgbClr val="FF0000"/>
            </a:solidFill>
          </a:ln>
        </p:spPr>
        <p:txBody>
          <a:bodyPr/>
          <a:lstStyle/>
          <a:p>
            <a:pPr algn="ctr"/>
            <a:r>
              <a:rPr lang="es-CL" b="1" dirty="0" err="1">
                <a:solidFill>
                  <a:schemeClr val="bg1"/>
                </a:solidFill>
              </a:rPr>
              <a:t>Methodology</a:t>
            </a:r>
            <a:r>
              <a:rPr lang="es-CL" b="1" dirty="0">
                <a:solidFill>
                  <a:schemeClr val="bg1"/>
                </a:solidFill>
              </a:rPr>
              <a:t> and </a:t>
            </a:r>
            <a:r>
              <a:rPr lang="es-CL" b="1" dirty="0" err="1">
                <a:solidFill>
                  <a:schemeClr val="bg1"/>
                </a:solidFill>
              </a:rPr>
              <a:t>Metrics</a:t>
            </a:r>
            <a:endParaRPr lang="es-ES" b="1" dirty="0">
              <a:solidFill>
                <a:schemeClr val="bg1"/>
              </a:solidFill>
            </a:endParaRPr>
          </a:p>
        </p:txBody>
      </p:sp>
    </p:spTree>
    <p:extLst>
      <p:ext uri="{BB962C8B-B14F-4D97-AF65-F5344CB8AC3E}">
        <p14:creationId xmlns:p14="http://schemas.microsoft.com/office/powerpoint/2010/main" val="221837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14"/>
          <p:cNvSpPr>
            <a:spLocks noGrp="1"/>
          </p:cNvSpPr>
          <p:nvPr>
            <p:ph type="body" sz="quarter" idx="12"/>
          </p:nvPr>
        </p:nvSpPr>
        <p:spPr>
          <a:xfrm>
            <a:off x="622800" y="66675"/>
            <a:ext cx="7886700" cy="518400"/>
          </a:xfrm>
        </p:spPr>
        <p:txBody>
          <a:bodyPr/>
          <a:lstStyle/>
          <a:p>
            <a:r>
              <a:rPr lang="es-CL" sz="2800" b="1" dirty="0" err="1"/>
              <a:t>Methodology</a:t>
            </a:r>
            <a:r>
              <a:rPr lang="es-CL" sz="2800" b="1" dirty="0"/>
              <a:t> and Metrics</a:t>
            </a:r>
            <a:endParaRPr lang="es-ES" sz="2800" b="1" dirty="0"/>
          </a:p>
        </p:txBody>
      </p:sp>
      <p:sp>
        <p:nvSpPr>
          <p:cNvPr id="11" name="10 Marcador de texto"/>
          <p:cNvSpPr>
            <a:spLocks noGrp="1"/>
          </p:cNvSpPr>
          <p:nvPr>
            <p:ph type="body" sz="quarter" idx="14"/>
          </p:nvPr>
        </p:nvSpPr>
        <p:spPr>
          <a:xfrm>
            <a:off x="622800" y="752475"/>
            <a:ext cx="7908458" cy="6181725"/>
          </a:xfrm>
        </p:spPr>
        <p:txBody>
          <a:bodyPr/>
          <a:lstStyle/>
          <a:p>
            <a:pPr marL="0" indent="0">
              <a:buNone/>
            </a:pPr>
            <a:r>
              <a:rPr lang="en-US" sz="1100" b="1" dirty="0"/>
              <a:t>Methodological description of the IRRBB calculations performed and description of the main </a:t>
            </a:r>
            <a:r>
              <a:rPr lang="en-US" sz="1100" b="1" dirty="0" err="1"/>
              <a:t>behavioural</a:t>
            </a:r>
            <a:r>
              <a:rPr lang="en-US" sz="1100" b="1" dirty="0"/>
              <a:t> models and parameters used:</a:t>
            </a:r>
          </a:p>
          <a:p>
            <a:pPr marL="0" indent="0" algn="just">
              <a:buNone/>
            </a:pPr>
            <a:endParaRPr lang="en-US" sz="1100" b="1" dirty="0"/>
          </a:p>
          <a:p>
            <a:pPr algn="just"/>
            <a:r>
              <a:rPr lang="en-US" sz="1100" b="1" dirty="0"/>
              <a:t>Measurement Assumptions.</a:t>
            </a:r>
          </a:p>
          <a:p>
            <a:pPr lvl="1" algn="just">
              <a:buFont typeface="Courier New" pitchFamily="49" charset="0"/>
              <a:buChar char="o"/>
            </a:pPr>
            <a:r>
              <a:rPr lang="en-US" sz="1100" dirty="0"/>
              <a:t>Products primarily </a:t>
            </a:r>
            <a:r>
              <a:rPr lang="en-US" sz="1100" dirty="0" err="1"/>
              <a:t>modelled</a:t>
            </a:r>
            <a:r>
              <a:rPr lang="en-US" sz="1100" dirty="0"/>
              <a:t> in </a:t>
            </a:r>
            <a:r>
              <a:rPr lang="en-US" sz="1100" dirty="0" err="1"/>
              <a:t>BancWare</a:t>
            </a:r>
            <a:r>
              <a:rPr lang="en-US" sz="1100" dirty="0"/>
              <a:t> ALM calculation engine (FIS), World Class tool in the management of financial assets and liabilities balance sheet model consists broadly of the following features:</a:t>
            </a:r>
          </a:p>
          <a:p>
            <a:pPr lvl="2" algn="just">
              <a:buFont typeface="Wingdings" pitchFamily="2" charset="2"/>
              <a:buChar char="§"/>
            </a:pPr>
            <a:r>
              <a:rPr lang="en-US" sz="1100" dirty="0"/>
              <a:t>Customer rate, which can be either fixed or floating (to a reference rate)</a:t>
            </a:r>
          </a:p>
          <a:p>
            <a:pPr lvl="2" algn="just">
              <a:buFont typeface="Wingdings" pitchFamily="2" charset="2"/>
              <a:buChar char="§"/>
            </a:pPr>
            <a:r>
              <a:rPr lang="en-US" sz="1100" dirty="0"/>
              <a:t>Prepayment function for an asset</a:t>
            </a:r>
          </a:p>
          <a:p>
            <a:pPr lvl="2" algn="just">
              <a:buFont typeface="Wingdings" pitchFamily="2" charset="2"/>
              <a:buChar char="§"/>
            </a:pPr>
            <a:r>
              <a:rPr lang="en-US" sz="1100" dirty="0"/>
              <a:t>Non Maturity Deposits  model / run-off function for an liability</a:t>
            </a:r>
          </a:p>
          <a:p>
            <a:pPr lvl="2" algn="just">
              <a:buFont typeface="Wingdings" pitchFamily="2" charset="2"/>
              <a:buChar char="§"/>
            </a:pPr>
            <a:r>
              <a:rPr lang="en-US" sz="1100" dirty="0"/>
              <a:t>Method of evaluation (of the customer rate and discounting),</a:t>
            </a:r>
          </a:p>
          <a:p>
            <a:pPr lvl="2" algn="just">
              <a:buFont typeface="Wingdings" pitchFamily="2" charset="2"/>
              <a:buChar char="§"/>
            </a:pPr>
            <a:r>
              <a:rPr lang="en-US" sz="1100" dirty="0"/>
              <a:t>Products are discounted at reference rate, without inclusion of credit spreads</a:t>
            </a:r>
          </a:p>
          <a:p>
            <a:pPr marL="914400" lvl="2" indent="0" algn="just">
              <a:buNone/>
            </a:pPr>
            <a:endParaRPr lang="en-US" sz="1100" dirty="0"/>
          </a:p>
          <a:p>
            <a:pPr algn="just"/>
            <a:r>
              <a:rPr lang="en-US" sz="1100" b="1" dirty="0"/>
              <a:t>Methods for Measuring Interest Rate Risk.</a:t>
            </a:r>
          </a:p>
          <a:p>
            <a:pPr lvl="1" algn="just">
              <a:buFont typeface="Courier New" pitchFamily="49" charset="0"/>
              <a:buChar char="o"/>
            </a:pPr>
            <a:r>
              <a:rPr lang="en-US" sz="1100" dirty="0"/>
              <a:t>EVE and NII sensitivities are measures by cash flow valuation with various scenarios:</a:t>
            </a:r>
          </a:p>
          <a:p>
            <a:pPr lvl="2" algn="just">
              <a:buFont typeface="Wingdings" pitchFamily="2" charset="2"/>
              <a:buChar char="§"/>
            </a:pPr>
            <a:r>
              <a:rPr lang="en-US" sz="1100" dirty="0"/>
              <a:t>EVE sensitivities are based on a parallel +/-bump to the yield curve.</a:t>
            </a:r>
          </a:p>
          <a:p>
            <a:pPr lvl="2" algn="just">
              <a:buFont typeface="Wingdings" pitchFamily="2" charset="2"/>
              <a:buChar char="§"/>
            </a:pPr>
            <a:r>
              <a:rPr lang="en-US" sz="1100" dirty="0"/>
              <a:t>NII sensitivities are based on a parallel +/-bump to the yield curve, calculated for 1 year horizon.</a:t>
            </a:r>
          </a:p>
          <a:p>
            <a:pPr lvl="2" algn="just">
              <a:buFont typeface="Wingdings" pitchFamily="2" charset="2"/>
              <a:buChar char="§"/>
            </a:pPr>
            <a:r>
              <a:rPr lang="en-US" sz="1100" dirty="0"/>
              <a:t>Re-investment is not included for EVE, but it’s included on NII</a:t>
            </a:r>
          </a:p>
          <a:p>
            <a:pPr lvl="1" algn="just">
              <a:buFont typeface="Courier New" pitchFamily="49" charset="0"/>
              <a:buChar char="o"/>
            </a:pPr>
            <a:r>
              <a:rPr lang="en-US" sz="1100" dirty="0"/>
              <a:t>Term structure of EVE sensitivities can also be produced</a:t>
            </a:r>
          </a:p>
          <a:p>
            <a:pPr marL="457200" lvl="1" indent="0" algn="just">
              <a:buNone/>
            </a:pPr>
            <a:endParaRPr lang="en-US" sz="900" dirty="0"/>
          </a:p>
          <a:p>
            <a:pPr lvl="0" algn="just"/>
            <a:r>
              <a:rPr lang="en-US" sz="1100" b="1" dirty="0"/>
              <a:t>Identification, Calculation and Allocation of Capital to Interest Rate Risk.</a:t>
            </a:r>
          </a:p>
          <a:p>
            <a:pPr lvl="1" algn="just">
              <a:buFont typeface="Courier New" pitchFamily="49" charset="0"/>
              <a:buChar char="o"/>
            </a:pPr>
            <a:r>
              <a:rPr lang="en-US" sz="1100" dirty="0"/>
              <a:t>Historical simulation used for economic capital calculation</a:t>
            </a:r>
          </a:p>
          <a:p>
            <a:pPr lvl="2" algn="just">
              <a:buFont typeface="Wingdings" pitchFamily="2" charset="2"/>
              <a:buChar char="§"/>
            </a:pPr>
            <a:r>
              <a:rPr lang="en-US" sz="1100" dirty="0"/>
              <a:t>99% </a:t>
            </a:r>
            <a:r>
              <a:rPr lang="es-CL" sz="1100" dirty="0" err="1"/>
              <a:t>confidence</a:t>
            </a:r>
            <a:r>
              <a:rPr lang="es-CL" sz="1100" dirty="0"/>
              <a:t> </a:t>
            </a:r>
            <a:r>
              <a:rPr lang="es-CL" sz="1100" dirty="0" err="1"/>
              <a:t>level</a:t>
            </a:r>
            <a:r>
              <a:rPr lang="en-US" sz="1100" dirty="0"/>
              <a:t>, 520 monthly </a:t>
            </a:r>
            <a:r>
              <a:rPr lang="es-CL" sz="1100" dirty="0" err="1"/>
              <a:t>overlapping</a:t>
            </a:r>
            <a:r>
              <a:rPr lang="es-CL" sz="1100" dirty="0"/>
              <a:t> </a:t>
            </a:r>
            <a:r>
              <a:rPr lang="en-US" sz="1100" dirty="0"/>
              <a:t>returns.</a:t>
            </a:r>
          </a:p>
          <a:p>
            <a:pPr lvl="2" algn="just">
              <a:buFont typeface="Wingdings" pitchFamily="2" charset="2"/>
              <a:buChar char="§"/>
            </a:pPr>
            <a:r>
              <a:rPr lang="en-US" sz="1100" dirty="0" err="1"/>
              <a:t>VaR</a:t>
            </a:r>
            <a:r>
              <a:rPr lang="en-US" sz="1100" dirty="0"/>
              <a:t> (EVE) and </a:t>
            </a:r>
            <a:r>
              <a:rPr lang="en-US" sz="1100" dirty="0" err="1"/>
              <a:t>EaR</a:t>
            </a:r>
            <a:r>
              <a:rPr lang="en-US" sz="1100" dirty="0"/>
              <a:t> is calculated </a:t>
            </a:r>
            <a:r>
              <a:rPr lang="es-CL" sz="1100" dirty="0" err="1"/>
              <a:t>according</a:t>
            </a:r>
            <a:r>
              <a:rPr lang="es-CL" sz="1100" dirty="0"/>
              <a:t> </a:t>
            </a:r>
            <a:r>
              <a:rPr lang="es-CL" sz="1100" dirty="0" err="1"/>
              <a:t>with</a:t>
            </a:r>
            <a:r>
              <a:rPr lang="es-CL" sz="1100" dirty="0"/>
              <a:t> </a:t>
            </a:r>
            <a:r>
              <a:rPr lang="es-CL" sz="1100" dirty="0" err="1"/>
              <a:t>Liquidity</a:t>
            </a:r>
            <a:r>
              <a:rPr lang="es-CL" sz="1100" dirty="0"/>
              <a:t> </a:t>
            </a:r>
            <a:r>
              <a:rPr lang="es-CL" sz="1100" dirty="0" err="1"/>
              <a:t>Horizon</a:t>
            </a:r>
            <a:r>
              <a:rPr lang="es-CL" sz="1100" dirty="0"/>
              <a:t>.</a:t>
            </a:r>
            <a:endParaRPr lang="en-US" sz="1100" dirty="0"/>
          </a:p>
          <a:p>
            <a:pPr lvl="1" algn="just">
              <a:buFont typeface="Courier New" pitchFamily="49" charset="0"/>
              <a:buChar char="o"/>
            </a:pPr>
            <a:endParaRPr lang="en-US" sz="1100" dirty="0"/>
          </a:p>
          <a:p>
            <a:pPr lvl="1" algn="just">
              <a:buFont typeface="Courier New" pitchFamily="49" charset="0"/>
              <a:buChar char="o"/>
            </a:pPr>
            <a:r>
              <a:rPr lang="en-US" sz="1100" dirty="0"/>
              <a:t>Additional pertinent risk factors captured, such as Inflation.</a:t>
            </a:r>
            <a:endParaRPr lang="es-CL" sz="1100" dirty="0"/>
          </a:p>
        </p:txBody>
      </p:sp>
      <p:cxnSp>
        <p:nvCxnSpPr>
          <p:cNvPr id="4" name="4 Conector recto"/>
          <p:cNvCxnSpPr/>
          <p:nvPr/>
        </p:nvCxnSpPr>
        <p:spPr>
          <a:xfrm>
            <a:off x="238126" y="533171"/>
            <a:ext cx="89122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829500" y="818565"/>
              <a:ext cx="914760" cy="134280"/>
            </p14:xfrm>
          </p:contentPart>
        </mc:Choice>
        <mc:Fallback>
          <p:pic>
            <p:nvPicPr>
              <p:cNvPr id="2" name="Ink 1"/>
              <p:cNvPicPr/>
              <p:nvPr/>
            </p:nvPicPr>
            <p:blipFill>
              <a:blip r:embed="rId4"/>
              <a:stretch>
                <a:fillRect/>
              </a:stretch>
            </p:blipFill>
            <p:spPr>
              <a:xfrm>
                <a:off x="6793500" y="746565"/>
                <a:ext cx="9864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2590860" y="1809645"/>
              <a:ext cx="634680" cy="40680"/>
            </p14:xfrm>
          </p:contentPart>
        </mc:Choice>
        <mc:Fallback>
          <p:pic>
            <p:nvPicPr>
              <p:cNvPr id="3" name="Ink 2"/>
              <p:cNvPicPr/>
              <p:nvPr/>
            </p:nvPicPr>
            <p:blipFill>
              <a:blip r:embed="rId6"/>
              <a:stretch>
                <a:fillRect/>
              </a:stretch>
            </p:blipFill>
            <p:spPr>
              <a:xfrm>
                <a:off x="2554860" y="1737645"/>
                <a:ext cx="7063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1905060" y="2571765"/>
              <a:ext cx="628920" cy="40680"/>
            </p14:xfrm>
          </p:contentPart>
        </mc:Choice>
        <mc:Fallback>
          <p:pic>
            <p:nvPicPr>
              <p:cNvPr id="5" name="Ink 4"/>
              <p:cNvPicPr/>
              <p:nvPr/>
            </p:nvPicPr>
            <p:blipFill>
              <a:blip r:embed="rId8"/>
              <a:stretch>
                <a:fillRect/>
              </a:stretch>
            </p:blipFill>
            <p:spPr>
              <a:xfrm>
                <a:off x="1869060" y="2499765"/>
                <a:ext cx="7005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4990980" y="2590845"/>
              <a:ext cx="257760" cy="16920"/>
            </p14:xfrm>
          </p:contentPart>
        </mc:Choice>
        <mc:Fallback>
          <p:pic>
            <p:nvPicPr>
              <p:cNvPr id="6" name="Ink 5"/>
              <p:cNvPicPr/>
              <p:nvPr/>
            </p:nvPicPr>
            <p:blipFill>
              <a:blip r:embed="rId10"/>
              <a:stretch>
                <a:fillRect/>
              </a:stretch>
            </p:blipFill>
            <p:spPr>
              <a:xfrm>
                <a:off x="4954980" y="2518845"/>
                <a:ext cx="3294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p14:cNvContentPartPr/>
              <p14:nvPr/>
            </p14:nvContentPartPr>
            <p14:xfrm>
              <a:off x="3219420" y="3713325"/>
              <a:ext cx="600480" cy="20880"/>
            </p14:xfrm>
          </p:contentPart>
        </mc:Choice>
        <mc:Fallback>
          <p:pic>
            <p:nvPicPr>
              <p:cNvPr id="7" name="Ink 6"/>
              <p:cNvPicPr/>
              <p:nvPr/>
            </p:nvPicPr>
            <p:blipFill>
              <a:blip r:embed="rId12"/>
              <a:stretch>
                <a:fillRect/>
              </a:stretch>
            </p:blipFill>
            <p:spPr>
              <a:xfrm>
                <a:off x="3183420" y="3641325"/>
                <a:ext cx="6721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p14:cNvContentPartPr/>
              <p14:nvPr/>
            </p14:nvContentPartPr>
            <p14:xfrm>
              <a:off x="6848580" y="4157205"/>
              <a:ext cx="352800" cy="34200"/>
            </p14:xfrm>
          </p:contentPart>
        </mc:Choice>
        <mc:Fallback>
          <p:pic>
            <p:nvPicPr>
              <p:cNvPr id="8" name="Ink 7"/>
              <p:cNvPicPr/>
              <p:nvPr/>
            </p:nvPicPr>
            <p:blipFill>
              <a:blip r:embed="rId14"/>
              <a:stretch>
                <a:fillRect/>
              </a:stretch>
            </p:blipFill>
            <p:spPr>
              <a:xfrm>
                <a:off x="6812580" y="4085205"/>
                <a:ext cx="4244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p14:cNvContentPartPr/>
              <p14:nvPr/>
            </p14:nvContentPartPr>
            <p14:xfrm>
              <a:off x="4629180" y="5667405"/>
              <a:ext cx="248040" cy="28800"/>
            </p14:xfrm>
          </p:contentPart>
        </mc:Choice>
        <mc:Fallback>
          <p:pic>
            <p:nvPicPr>
              <p:cNvPr id="9" name="Ink 8"/>
              <p:cNvPicPr/>
              <p:nvPr/>
            </p:nvPicPr>
            <p:blipFill>
              <a:blip r:embed="rId16"/>
              <a:stretch>
                <a:fillRect/>
              </a:stretch>
            </p:blipFill>
            <p:spPr>
              <a:xfrm>
                <a:off x="4593180" y="5595405"/>
                <a:ext cx="3196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p14:cNvContentPartPr/>
              <p14:nvPr/>
            </p14:nvContentPartPr>
            <p14:xfrm>
              <a:off x="1419060" y="1742415"/>
              <a:ext cx="7238520" cy="97920"/>
            </p14:xfrm>
          </p:contentPart>
        </mc:Choice>
        <mc:Fallback>
          <p:pic>
            <p:nvPicPr>
              <p:cNvPr id="10" name="Ink 9"/>
              <p:cNvPicPr/>
              <p:nvPr/>
            </p:nvPicPr>
            <p:blipFill>
              <a:blip r:embed="rId18"/>
              <a:stretch>
                <a:fillRect/>
              </a:stretch>
            </p:blipFill>
            <p:spPr>
              <a:xfrm>
                <a:off x="1383060" y="1670415"/>
                <a:ext cx="7310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p14:cNvContentPartPr/>
              <p14:nvPr/>
            </p14:nvContentPartPr>
            <p14:xfrm>
              <a:off x="1371540" y="1847175"/>
              <a:ext cx="5639040" cy="214560"/>
            </p14:xfrm>
          </p:contentPart>
        </mc:Choice>
        <mc:Fallback>
          <p:pic>
            <p:nvPicPr>
              <p:cNvPr id="12" name="Ink 11"/>
              <p:cNvPicPr/>
              <p:nvPr/>
            </p:nvPicPr>
            <p:blipFill>
              <a:blip r:embed="rId20"/>
              <a:stretch>
                <a:fillRect/>
              </a:stretch>
            </p:blipFill>
            <p:spPr>
              <a:xfrm>
                <a:off x="1335540" y="1775175"/>
                <a:ext cx="571068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p14:cNvContentPartPr/>
              <p14:nvPr/>
            </p14:nvContentPartPr>
            <p14:xfrm>
              <a:off x="3151740" y="5657775"/>
              <a:ext cx="134640" cy="66960"/>
            </p14:xfrm>
          </p:contentPart>
        </mc:Choice>
        <mc:Fallback>
          <p:pic>
            <p:nvPicPr>
              <p:cNvPr id="13" name="Ink 12"/>
              <p:cNvPicPr/>
              <p:nvPr/>
            </p:nvPicPr>
            <p:blipFill>
              <a:blip r:embed="rId22"/>
              <a:stretch>
                <a:fillRect/>
              </a:stretch>
            </p:blipFill>
            <p:spPr>
              <a:xfrm>
                <a:off x="3115740" y="5585775"/>
                <a:ext cx="2062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p14:cNvContentPartPr/>
              <p14:nvPr/>
            </p14:nvContentPartPr>
            <p14:xfrm>
              <a:off x="4000620" y="6124695"/>
              <a:ext cx="457560" cy="32400"/>
            </p14:xfrm>
          </p:contentPart>
        </mc:Choice>
        <mc:Fallback>
          <p:pic>
            <p:nvPicPr>
              <p:cNvPr id="14" name="Ink 13"/>
              <p:cNvPicPr/>
              <p:nvPr/>
            </p:nvPicPr>
            <p:blipFill>
              <a:blip r:embed="rId24"/>
              <a:stretch>
                <a:fillRect/>
              </a:stretch>
            </p:blipFill>
            <p:spPr>
              <a:xfrm>
                <a:off x="3964620" y="6052695"/>
                <a:ext cx="529200" cy="176040"/>
              </a:xfrm>
              <a:prstGeom prst="rect">
                <a:avLst/>
              </a:prstGeom>
            </p:spPr>
          </p:pic>
        </mc:Fallback>
      </mc:AlternateContent>
    </p:spTree>
    <p:extLst>
      <p:ext uri="{BB962C8B-B14F-4D97-AF65-F5344CB8AC3E}">
        <p14:creationId xmlns:p14="http://schemas.microsoft.com/office/powerpoint/2010/main" val="330539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texto 14"/>
          <p:cNvSpPr>
            <a:spLocks noGrp="1"/>
          </p:cNvSpPr>
          <p:nvPr>
            <p:ph type="body" sz="quarter" idx="12"/>
          </p:nvPr>
        </p:nvSpPr>
        <p:spPr>
          <a:xfrm>
            <a:off x="623888" y="93900"/>
            <a:ext cx="7886700" cy="518400"/>
          </a:xfrm>
        </p:spPr>
        <p:txBody>
          <a:bodyPr/>
          <a:lstStyle/>
          <a:p>
            <a:r>
              <a:rPr lang="es-CL" sz="2400" b="1" dirty="0" err="1"/>
              <a:t>Methodology</a:t>
            </a:r>
            <a:r>
              <a:rPr lang="es-CL" sz="2400" b="1" dirty="0"/>
              <a:t> and </a:t>
            </a:r>
            <a:r>
              <a:rPr lang="es-CL" sz="2400" b="1" dirty="0" err="1"/>
              <a:t>Metrics</a:t>
            </a:r>
            <a:r>
              <a:rPr lang="es-CL" sz="2400" b="1" dirty="0"/>
              <a:t>: </a:t>
            </a:r>
            <a:r>
              <a:rPr lang="en-US" sz="2400" dirty="0"/>
              <a:t>Main </a:t>
            </a:r>
            <a:r>
              <a:rPr lang="en-US" sz="2400" dirty="0" err="1"/>
              <a:t>Behavioural</a:t>
            </a:r>
            <a:r>
              <a:rPr lang="en-US" sz="2400" dirty="0"/>
              <a:t> Model Assumptions and Parameters </a:t>
            </a:r>
          </a:p>
          <a:p>
            <a:endParaRPr lang="en-US" sz="2800" b="1" dirty="0"/>
          </a:p>
          <a:p>
            <a:endParaRPr lang="es-ES" sz="2800" b="1" dirty="0"/>
          </a:p>
        </p:txBody>
      </p:sp>
      <p:sp>
        <p:nvSpPr>
          <p:cNvPr id="11" name="10 Marcador de texto"/>
          <p:cNvSpPr>
            <a:spLocks noGrp="1"/>
          </p:cNvSpPr>
          <p:nvPr>
            <p:ph type="body" sz="quarter" idx="14"/>
          </p:nvPr>
        </p:nvSpPr>
        <p:spPr>
          <a:xfrm>
            <a:off x="623888" y="1082899"/>
            <a:ext cx="7908458" cy="5775101"/>
          </a:xfrm>
        </p:spPr>
        <p:txBody>
          <a:bodyPr/>
          <a:lstStyle/>
          <a:p>
            <a:pPr marL="0" indent="0" algn="just">
              <a:buNone/>
            </a:pPr>
            <a:r>
              <a:rPr lang="en-US" sz="1400" b="1" dirty="0"/>
              <a:t>IRRBB metrics are sensitive to </a:t>
            </a:r>
            <a:r>
              <a:rPr lang="en-US" sz="1400" b="1" dirty="0" err="1"/>
              <a:t>behavioural</a:t>
            </a:r>
            <a:r>
              <a:rPr lang="en-US" sz="1400" b="1" dirty="0"/>
              <a:t> model assumptions and parameters, including run-off assumptions and re-pricing assumptions:</a:t>
            </a:r>
          </a:p>
          <a:p>
            <a:pPr marL="0" indent="0" algn="just">
              <a:buNone/>
            </a:pPr>
            <a:endParaRPr lang="en-US" sz="1300" b="1" dirty="0"/>
          </a:p>
          <a:p>
            <a:pPr algn="just">
              <a:buFont typeface="Wingdings" pitchFamily="2" charset="2"/>
              <a:buChar char="§"/>
            </a:pPr>
            <a:r>
              <a:rPr lang="en-US" sz="1300" b="1" dirty="0"/>
              <a:t>Run-off and Prepayment Assumptions.</a:t>
            </a:r>
          </a:p>
          <a:p>
            <a:pPr lvl="1" algn="just">
              <a:buFont typeface="Courier New" pitchFamily="49" charset="0"/>
              <a:buChar char="o"/>
            </a:pPr>
            <a:r>
              <a:rPr lang="en-US" sz="1300" dirty="0"/>
              <a:t>Run-off and prepayment assumptions are used to forecast expected balance sheet decrease, over any contractual repayments, and so determine the period that balance remains with the bank.</a:t>
            </a:r>
          </a:p>
          <a:p>
            <a:pPr lvl="1" algn="just">
              <a:buFont typeface="Courier New" pitchFamily="49" charset="0"/>
              <a:buChar char="o"/>
            </a:pPr>
            <a:endParaRPr lang="en-US" sz="1300" dirty="0"/>
          </a:p>
          <a:p>
            <a:pPr lvl="1">
              <a:buFont typeface="Courier New" pitchFamily="49" charset="0"/>
              <a:buChar char="o"/>
            </a:pPr>
            <a:r>
              <a:rPr lang="es-CL" sz="1300" dirty="0"/>
              <a:t>Key </a:t>
            </a:r>
            <a:r>
              <a:rPr lang="es-CL" sz="1300" dirty="0" err="1"/>
              <a:t>assumptions</a:t>
            </a:r>
            <a:r>
              <a:rPr lang="es-CL" sz="1300" dirty="0"/>
              <a:t> </a:t>
            </a:r>
            <a:r>
              <a:rPr lang="es-CL" sz="1300" dirty="0" err="1"/>
              <a:t>include</a:t>
            </a:r>
            <a:r>
              <a:rPr lang="es-CL" sz="1300" dirty="0"/>
              <a:t>:</a:t>
            </a:r>
          </a:p>
          <a:p>
            <a:pPr lvl="1">
              <a:buFont typeface="Courier New" pitchFamily="49" charset="0"/>
              <a:buChar char="o"/>
            </a:pPr>
            <a:endParaRPr lang="es-CL" sz="1300" dirty="0"/>
          </a:p>
          <a:p>
            <a:pPr lvl="2">
              <a:buFont typeface="Wingdings" pitchFamily="2" charset="2"/>
              <a:buChar char="§"/>
            </a:pPr>
            <a:r>
              <a:rPr lang="en-US" sz="1300" dirty="0"/>
              <a:t>Run-off profiles for non-maturity deposits.</a:t>
            </a:r>
          </a:p>
          <a:p>
            <a:pPr lvl="2">
              <a:buFont typeface="Wingdings" pitchFamily="2" charset="2"/>
              <a:buChar char="§"/>
            </a:pPr>
            <a:r>
              <a:rPr lang="en-US" sz="1300" dirty="0"/>
              <a:t>Prepayment speeds for Fixed Rate Mortgages.</a:t>
            </a:r>
          </a:p>
          <a:p>
            <a:pPr lvl="2" algn="just">
              <a:buFont typeface="Wingdings" pitchFamily="2" charset="2"/>
              <a:buChar char="§"/>
            </a:pPr>
            <a:endParaRPr lang="en-US" sz="1300" dirty="0"/>
          </a:p>
          <a:p>
            <a:pPr algn="just"/>
            <a:r>
              <a:rPr lang="en-US" sz="1300" b="1" dirty="0"/>
              <a:t>Re-pricing Assumptions.</a:t>
            </a:r>
          </a:p>
          <a:p>
            <a:pPr lvl="1" algn="just">
              <a:buFont typeface="Courier New" pitchFamily="49" charset="0"/>
              <a:buChar char="o"/>
            </a:pPr>
            <a:r>
              <a:rPr lang="en-US" sz="1300" dirty="0"/>
              <a:t>Constant balance sheet and re-pricing at reference market rates on NII sensitivity are the main assumptions.</a:t>
            </a:r>
          </a:p>
          <a:p>
            <a:pPr lvl="1" algn="just">
              <a:buFont typeface="Courier New" pitchFamily="49" charset="0"/>
              <a:buChar char="o"/>
            </a:pPr>
            <a:endParaRPr lang="en-US" sz="900" dirty="0"/>
          </a:p>
        </p:txBody>
      </p:sp>
      <p:cxnSp>
        <p:nvCxnSpPr>
          <p:cNvPr id="4" name="4 Conector recto"/>
          <p:cNvCxnSpPr/>
          <p:nvPr/>
        </p:nvCxnSpPr>
        <p:spPr>
          <a:xfrm>
            <a:off x="231710" y="809396"/>
            <a:ext cx="891229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448020" y="1204935"/>
              <a:ext cx="972000" cy="24840"/>
            </p14:xfrm>
          </p:contentPart>
        </mc:Choice>
        <mc:Fallback>
          <p:pic>
            <p:nvPicPr>
              <p:cNvPr id="2" name="Ink 1"/>
              <p:cNvPicPr/>
              <p:nvPr/>
            </p:nvPicPr>
            <p:blipFill>
              <a:blip r:embed="rId4"/>
              <a:stretch>
                <a:fillRect/>
              </a:stretch>
            </p:blipFill>
            <p:spPr>
              <a:xfrm>
                <a:off x="3412020" y="1132935"/>
                <a:ext cx="10436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6295980" y="304935"/>
              <a:ext cx="426600" cy="47880"/>
            </p14:xfrm>
          </p:contentPart>
        </mc:Choice>
        <mc:Fallback>
          <p:pic>
            <p:nvPicPr>
              <p:cNvPr id="3" name="Ink 2"/>
              <p:cNvPicPr/>
              <p:nvPr/>
            </p:nvPicPr>
            <p:blipFill>
              <a:blip r:embed="rId6"/>
              <a:stretch>
                <a:fillRect/>
              </a:stretch>
            </p:blipFill>
            <p:spPr>
              <a:xfrm>
                <a:off x="6259980" y="232935"/>
                <a:ext cx="4982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8267700" y="2247855"/>
              <a:ext cx="228960" cy="98640"/>
            </p14:xfrm>
          </p:contentPart>
        </mc:Choice>
        <mc:Fallback>
          <p:pic>
            <p:nvPicPr>
              <p:cNvPr id="5" name="Ink 4"/>
              <p:cNvPicPr/>
              <p:nvPr/>
            </p:nvPicPr>
            <p:blipFill>
              <a:blip r:embed="rId8"/>
              <a:stretch>
                <a:fillRect/>
              </a:stretch>
            </p:blipFill>
            <p:spPr>
              <a:xfrm>
                <a:off x="8231700" y="2175855"/>
                <a:ext cx="3006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3981540" y="2436495"/>
              <a:ext cx="628920" cy="40320"/>
            </p14:xfrm>
          </p:contentPart>
        </mc:Choice>
        <mc:Fallback>
          <p:pic>
            <p:nvPicPr>
              <p:cNvPr id="6" name="Ink 5"/>
              <p:cNvPicPr/>
              <p:nvPr/>
            </p:nvPicPr>
            <p:blipFill>
              <a:blip r:embed="rId10"/>
              <a:stretch>
                <a:fillRect/>
              </a:stretch>
            </p:blipFill>
            <p:spPr>
              <a:xfrm>
                <a:off x="3945540" y="2364495"/>
                <a:ext cx="7005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p14:cNvContentPartPr/>
              <p14:nvPr/>
            </p14:nvContentPartPr>
            <p14:xfrm>
              <a:off x="6181860" y="2418495"/>
              <a:ext cx="524160" cy="29880"/>
            </p14:xfrm>
          </p:contentPart>
        </mc:Choice>
        <mc:Fallback>
          <p:pic>
            <p:nvPicPr>
              <p:cNvPr id="7" name="Ink 6"/>
              <p:cNvPicPr/>
              <p:nvPr/>
            </p:nvPicPr>
            <p:blipFill>
              <a:blip r:embed="rId12"/>
              <a:stretch>
                <a:fillRect/>
              </a:stretch>
            </p:blipFill>
            <p:spPr>
              <a:xfrm>
                <a:off x="6145860" y="2346495"/>
                <a:ext cx="595800" cy="173520"/>
              </a:xfrm>
              <a:prstGeom prst="rect">
                <a:avLst/>
              </a:prstGeom>
            </p:spPr>
          </p:pic>
        </mc:Fallback>
      </mc:AlternateContent>
    </p:spTree>
    <p:extLst>
      <p:ext uri="{BB962C8B-B14F-4D97-AF65-F5344CB8AC3E}">
        <p14:creationId xmlns:p14="http://schemas.microsoft.com/office/powerpoint/2010/main" val="230361056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2220</Words>
  <Application>Microsoft Office PowerPoint</Application>
  <PresentationFormat>On-screen Show (4:3)</PresentationFormat>
  <Paragraphs>238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Wingdings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Kiko</dc:creator>
  <cp:lastModifiedBy>Kerri Rapes</cp:lastModifiedBy>
  <cp:revision>279</cp:revision>
  <dcterms:created xsi:type="dcterms:W3CDTF">2015-04-28T11:25:12Z</dcterms:created>
  <dcterms:modified xsi:type="dcterms:W3CDTF">2017-05-02T18:03:19Z</dcterms:modified>
</cp:coreProperties>
</file>