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72" r:id="rId4"/>
    <p:sldId id="264" r:id="rId5"/>
    <p:sldId id="271" r:id="rId6"/>
    <p:sldId id="269" r:id="rId7"/>
    <p:sldId id="268" r:id="rId8"/>
  </p:sldIdLst>
  <p:sldSz cx="18288000" cy="10287000"/>
  <p:notesSz cx="6858000" cy="9144000"/>
  <p:embeddedFontLst>
    <p:embeddedFont>
      <p:font typeface="Ubuntu" panose="020B0504030602030204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hbhEhXKTSD6V75ik4X8ae/TcS5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A1BF"/>
    <a:srgbClr val="F5C585"/>
    <a:srgbClr val="F3CE9D"/>
    <a:srgbClr val="B171D4"/>
    <a:srgbClr val="F28383"/>
    <a:srgbClr val="4EBC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A4FFFF3-AD38-4727-BA6A-636747385C40}">
  <a:tblStyle styleId="{3A4FFFF3-AD38-4727-BA6A-636747385C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5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36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7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7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3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3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AEA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-3321704" y="-3935391"/>
            <a:ext cx="7835660" cy="7870782"/>
            <a:chOff x="1813" y="0"/>
            <a:chExt cx="809173" cy="812800"/>
          </a:xfrm>
        </p:grpSpPr>
        <p:sp>
          <p:nvSpPr>
            <p:cNvPr id="85" name="Google Shape;85;p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99B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" name="Google Shape;87;p1"/>
          <p:cNvGrpSpPr/>
          <p:nvPr/>
        </p:nvGrpSpPr>
        <p:grpSpPr>
          <a:xfrm>
            <a:off x="14480994" y="3158114"/>
            <a:ext cx="8518024" cy="8556205"/>
            <a:chOff x="1813" y="0"/>
            <a:chExt cx="809173" cy="812800"/>
          </a:xfrm>
        </p:grpSpPr>
        <p:sp>
          <p:nvSpPr>
            <p:cNvPr id="88" name="Google Shape;88;p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375103">
            <a:off x="10600208" y="1214198"/>
            <a:ext cx="1315811" cy="179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7420788">
            <a:off x="15830851" y="761504"/>
            <a:ext cx="811074" cy="130055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1"/>
          <p:cNvGrpSpPr/>
          <p:nvPr/>
        </p:nvGrpSpPr>
        <p:grpSpPr>
          <a:xfrm>
            <a:off x="653282" y="5598391"/>
            <a:ext cx="14817086" cy="4344667"/>
            <a:chOff x="47121" y="790850"/>
            <a:chExt cx="14026149" cy="5792890"/>
          </a:xfrm>
        </p:grpSpPr>
        <p:sp>
          <p:nvSpPr>
            <p:cNvPr id="93" name="Google Shape;93;p1"/>
            <p:cNvSpPr txBox="1"/>
            <p:nvPr/>
          </p:nvSpPr>
          <p:spPr>
            <a:xfrm>
              <a:off x="47121" y="2151757"/>
              <a:ext cx="14026149" cy="44319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6000" b="1" dirty="0">
                  <a:solidFill>
                    <a:srgbClr val="F2838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Ubuntu"/>
                  <a:sym typeface="Ubuntu"/>
                </a:rPr>
                <a:t>«Платформа для совместного редактирования текста с комментированием и управлением версиями»</a:t>
              </a:r>
              <a:endParaRPr sz="700" dirty="0">
                <a:solidFill>
                  <a:srgbClr val="F283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4" name="Google Shape;94;p1"/>
            <p:cNvSpPr txBox="1"/>
            <p:nvPr/>
          </p:nvSpPr>
          <p:spPr>
            <a:xfrm>
              <a:off x="107384" y="790850"/>
              <a:ext cx="10065300" cy="1107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4500" b="0" i="0" u="none" strike="noStrike" cap="none" dirty="0">
                  <a:solidFill>
                    <a:schemeClr val="dk1"/>
                  </a:solidFill>
                  <a:latin typeface="Ubuntu"/>
                  <a:ea typeface="Ubuntu"/>
                  <a:cs typeface="Ubuntu"/>
                  <a:sym typeface="Ubuntu"/>
                </a:rPr>
                <a:t>Выполнила: Нигматуллина Карина</a:t>
              </a:r>
              <a:endParaRPr dirty="0">
                <a:solidFill>
                  <a:schemeClr val="dk1"/>
                </a:solidFill>
              </a:endParaRPr>
            </a:p>
          </p:txBody>
        </p:sp>
      </p:grpSp>
      <p:pic>
        <p:nvPicPr>
          <p:cNvPr id="95" name="Google Shape;95;p1"/>
          <p:cNvPicPr preferRelativeResize="0"/>
          <p:nvPr/>
        </p:nvPicPr>
        <p:blipFill rotWithShape="1">
          <a:blip r:embed="rId5">
            <a:alphaModFix/>
          </a:blip>
          <a:srcRect l="15004" r="16134" b="4743"/>
          <a:stretch/>
        </p:blipFill>
        <p:spPr>
          <a:xfrm>
            <a:off x="8688049" y="1180200"/>
            <a:ext cx="9310536" cy="724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AEA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476249" y="5498891"/>
            <a:ext cx="17335500" cy="4290009"/>
          </a:xfrm>
          <a:prstGeom prst="roundRect">
            <a:avLst>
              <a:gd name="adj" fmla="val 38315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1" name="Google Shape;10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62338" y="828128"/>
            <a:ext cx="1223083" cy="84818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"/>
          <p:cNvSpPr txBox="1"/>
          <p:nvPr/>
        </p:nvSpPr>
        <p:spPr>
          <a:xfrm>
            <a:off x="494232" y="591167"/>
            <a:ext cx="10285726" cy="4418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499" b="1" i="1" dirty="0">
                <a:solidFill>
                  <a:srgbClr val="79A1B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/>
                <a:ea typeface="Ubuntu"/>
                <a:cs typeface="Ubuntu"/>
                <a:sym typeface="Ubuntu"/>
              </a:rPr>
              <a:t>ЦЕЛЬ</a:t>
            </a:r>
            <a:br>
              <a:rPr lang="ru-RU" sz="8499" b="1" i="0" u="none" strike="noStrike" cap="none" dirty="0">
                <a:solidFill>
                  <a:srgbClr val="79A1B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/>
                <a:ea typeface="Ubuntu"/>
                <a:cs typeface="Ubuntu"/>
                <a:sym typeface="Ubuntu"/>
              </a:rPr>
            </a:br>
            <a:r>
              <a:rPr lang="ru-RU" sz="4400" b="1" i="0" u="none" strike="noStrike" cap="none" dirty="0">
                <a:solidFill>
                  <a:srgbClr val="79A1B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/>
                <a:ea typeface="Ubuntu"/>
                <a:cs typeface="Ubuntu"/>
                <a:sym typeface="Ubuntu"/>
              </a:rPr>
              <a:t>СОЗДАТЬ УПРОЩЕННЫЙ ВЕБ-ПРИЛОЖЕНИЯ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1" dirty="0">
                <a:solidFill>
                  <a:srgbClr val="79A1B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/>
                <a:ea typeface="Ubuntu"/>
                <a:cs typeface="Ubuntu"/>
                <a:sym typeface="Ubuntu"/>
              </a:rPr>
              <a:t>ДЛЯ СОВМЕСТНОЙ РАБОТЫ НАД ТЕКСТОМ, КОТОРЫЕ ПОЗВОЛЯЕТ ПОЛЬЗОВАТЕЛЯМ:</a:t>
            </a:r>
            <a:r>
              <a:rPr lang="ru-RU" sz="4400" b="1" i="0" u="none" strike="noStrike" cap="none" dirty="0">
                <a:solidFill>
                  <a:srgbClr val="79A1B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/>
                <a:ea typeface="Ubuntu"/>
                <a:cs typeface="Ubuntu"/>
                <a:sym typeface="Ubuntu"/>
              </a:rPr>
              <a:t>  </a:t>
            </a:r>
            <a:endParaRPr lang="en-US" sz="4400" dirty="0">
              <a:solidFill>
                <a:srgbClr val="79A1B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3" name="Google Shape;103;p2"/>
          <p:cNvGrpSpPr/>
          <p:nvPr/>
        </p:nvGrpSpPr>
        <p:grpSpPr>
          <a:xfrm>
            <a:off x="811293" y="5853941"/>
            <a:ext cx="5141301" cy="2021687"/>
            <a:chOff x="0" y="-19050"/>
            <a:chExt cx="6855068" cy="2695581"/>
          </a:xfrm>
        </p:grpSpPr>
        <p:sp>
          <p:nvSpPr>
            <p:cNvPr id="104" name="Google Shape;104;p2"/>
            <p:cNvSpPr txBox="1"/>
            <p:nvPr/>
          </p:nvSpPr>
          <p:spPr>
            <a:xfrm>
              <a:off x="0" y="903739"/>
              <a:ext cx="6542700" cy="17727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Ubuntu"/>
                  <a:ea typeface="Ubuntu"/>
                  <a:cs typeface="Ubuntu"/>
                  <a:sym typeface="Ubuntu"/>
                </a:rPr>
                <a:t>Вносить правки в текстовые проекты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5" name="Google Shape;105;p2"/>
            <p:cNvSpPr txBox="1"/>
            <p:nvPr/>
          </p:nvSpPr>
          <p:spPr>
            <a:xfrm>
              <a:off x="0" y="-19050"/>
              <a:ext cx="6855068" cy="787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3200" b="1" dirty="0">
                  <a:solidFill>
                    <a:srgbClr val="F28383"/>
                  </a:solidFill>
                  <a:latin typeface="Ubuntu"/>
                  <a:sym typeface="Ubuntu"/>
                </a:rPr>
                <a:t>1</a:t>
              </a:r>
              <a:endParaRPr dirty="0"/>
            </a:p>
          </p:txBody>
        </p:sp>
      </p:grpSp>
      <p:grpSp>
        <p:nvGrpSpPr>
          <p:cNvPr id="106" name="Google Shape;106;p2"/>
          <p:cNvGrpSpPr/>
          <p:nvPr/>
        </p:nvGrpSpPr>
        <p:grpSpPr>
          <a:xfrm>
            <a:off x="6209769" y="5853941"/>
            <a:ext cx="5141301" cy="2686484"/>
            <a:chOff x="0" y="-19050"/>
            <a:chExt cx="6855068" cy="3581978"/>
          </a:xfrm>
        </p:grpSpPr>
        <p:sp>
          <p:nvSpPr>
            <p:cNvPr id="107" name="Google Shape;107;p2"/>
            <p:cNvSpPr txBox="1"/>
            <p:nvPr/>
          </p:nvSpPr>
          <p:spPr>
            <a:xfrm>
              <a:off x="0" y="903739"/>
              <a:ext cx="6438600" cy="26591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3600" b="1" i="0" u="none" strike="noStrike" cap="none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Ubuntu"/>
                  <a:ea typeface="Ubuntu"/>
                  <a:cs typeface="Ubuntu"/>
                  <a:sym typeface="Ubuntu"/>
                </a:rPr>
                <a:t>Оставлять и просматривать комментарии</a:t>
              </a:r>
              <a:endParaRPr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8" name="Google Shape;108;p2"/>
            <p:cNvSpPr txBox="1"/>
            <p:nvPr/>
          </p:nvSpPr>
          <p:spPr>
            <a:xfrm>
              <a:off x="0" y="-19050"/>
              <a:ext cx="6855068" cy="787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3200" b="1" i="0" u="none" strike="noStrike" cap="none" dirty="0">
                  <a:solidFill>
                    <a:srgbClr val="F28383"/>
                  </a:solidFill>
                  <a:latin typeface="Ubuntu"/>
                  <a:ea typeface="Ubuntu"/>
                  <a:cs typeface="Ubuntu"/>
                  <a:sym typeface="Ubuntu"/>
                </a:rPr>
                <a:t>2</a:t>
              </a:r>
              <a:endParaRPr dirty="0"/>
            </a:p>
          </p:txBody>
        </p:sp>
      </p:grpSp>
      <p:grpSp>
        <p:nvGrpSpPr>
          <p:cNvPr id="109" name="Google Shape;109;p2"/>
          <p:cNvGrpSpPr/>
          <p:nvPr/>
        </p:nvGrpSpPr>
        <p:grpSpPr>
          <a:xfrm>
            <a:off x="11772427" y="5853941"/>
            <a:ext cx="5141301" cy="3351282"/>
            <a:chOff x="0" y="-19050"/>
            <a:chExt cx="6855068" cy="4468375"/>
          </a:xfrm>
        </p:grpSpPr>
        <p:sp>
          <p:nvSpPr>
            <p:cNvPr id="110" name="Google Shape;110;p2"/>
            <p:cNvSpPr txBox="1"/>
            <p:nvPr/>
          </p:nvSpPr>
          <p:spPr>
            <a:xfrm>
              <a:off x="0" y="903739"/>
              <a:ext cx="6855000" cy="35455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3600" b="1" i="0" u="none" strike="noStrike" cap="none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Ubuntu"/>
                  <a:ea typeface="Ubuntu"/>
                  <a:cs typeface="Ubuntu"/>
                  <a:sym typeface="Ubuntu"/>
                </a:rPr>
                <a:t>Управлять версиями текста для сохранения ключевых изменений</a:t>
              </a:r>
              <a:endParaRPr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1" name="Google Shape;111;p2"/>
            <p:cNvSpPr txBox="1"/>
            <p:nvPr/>
          </p:nvSpPr>
          <p:spPr>
            <a:xfrm>
              <a:off x="0" y="-19050"/>
              <a:ext cx="6855068" cy="787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3200" b="1" i="0" u="none" strike="noStrike" cap="none" dirty="0">
                  <a:solidFill>
                    <a:srgbClr val="F28383"/>
                  </a:solidFill>
                  <a:latin typeface="Ubuntu"/>
                  <a:ea typeface="Ubuntu"/>
                  <a:cs typeface="Ubuntu"/>
                  <a:sym typeface="Ubuntu"/>
                </a:rPr>
                <a:t>3</a:t>
              </a:r>
              <a:endParaRPr dirty="0"/>
            </a:p>
          </p:txBody>
        </p:sp>
      </p:grpSp>
      <p:pic>
        <p:nvPicPr>
          <p:cNvPr id="112" name="Google Shape;112;p2"/>
          <p:cNvPicPr preferRelativeResize="0"/>
          <p:nvPr/>
        </p:nvPicPr>
        <p:blipFill rotWithShape="1">
          <a:blip r:embed="rId4">
            <a:alphaModFix/>
          </a:blip>
          <a:srcRect l="18397" r="15852"/>
          <a:stretch/>
        </p:blipFill>
        <p:spPr>
          <a:xfrm>
            <a:off x="10761976" y="498100"/>
            <a:ext cx="6151752" cy="526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AEA"/>
        </a:soli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17"/>
          <p:cNvPicPr preferRelativeResize="0"/>
          <p:nvPr/>
        </p:nvPicPr>
        <p:blipFill rotWithShape="1">
          <a:blip r:embed="rId3">
            <a:alphaModFix/>
          </a:blip>
          <a:srcRect l="33946" t="11165" r="33717" b="8738"/>
          <a:stretch/>
        </p:blipFill>
        <p:spPr>
          <a:xfrm>
            <a:off x="960075" y="1142326"/>
            <a:ext cx="5899377" cy="8219874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17"/>
          <p:cNvSpPr txBox="1"/>
          <p:nvPr/>
        </p:nvSpPr>
        <p:spPr>
          <a:xfrm>
            <a:off x="7897750" y="1224648"/>
            <a:ext cx="9361500" cy="2299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302" b="1" dirty="0">
                <a:solidFill>
                  <a:srgbClr val="F5C5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/>
                <a:sym typeface="Ubuntu"/>
              </a:rPr>
              <a:t>ПОЛЬЗОВАТЕЛИ</a:t>
            </a:r>
            <a:r>
              <a:rPr lang="ru-RU" sz="8302" b="1" dirty="0">
                <a:solidFill>
                  <a:srgbClr val="F5C585"/>
                </a:solidFill>
                <a:latin typeface="Ubuntu"/>
                <a:sym typeface="Ubuntu"/>
              </a:rPr>
              <a:t> </a:t>
            </a:r>
            <a:r>
              <a:rPr lang="ru-RU" sz="8302" b="1" dirty="0">
                <a:solidFill>
                  <a:srgbClr val="F5C5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/>
                <a:sym typeface="Ubuntu"/>
              </a:rPr>
              <a:t>СИСТЕМЫ</a:t>
            </a:r>
            <a:endParaRPr dirty="0">
              <a:solidFill>
                <a:srgbClr val="F5C58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8" name="Google Shape;368;p17"/>
          <p:cNvSpPr txBox="1"/>
          <p:nvPr/>
        </p:nvSpPr>
        <p:spPr>
          <a:xfrm>
            <a:off x="7218947" y="3906755"/>
            <a:ext cx="10040303" cy="3188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7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 i="0" u="none" strike="noStrike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/>
                <a:ea typeface="Ubuntu"/>
                <a:cs typeface="Ubuntu"/>
                <a:sym typeface="Ubuntu"/>
              </a:rPr>
              <a:t>Создают проекты и работают с текстом </a:t>
            </a:r>
            <a:br>
              <a:rPr lang="ru-RU" sz="2800" b="1" i="0" u="none" strike="noStrike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/>
                <a:ea typeface="Ubuntu"/>
                <a:cs typeface="Ubuntu"/>
                <a:sym typeface="Ubuntu"/>
              </a:rPr>
            </a:br>
            <a:br>
              <a:rPr lang="ru-RU" sz="2800" b="1" i="0" u="none" strike="noStrike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/>
                <a:ea typeface="Ubuntu"/>
                <a:cs typeface="Ubuntu"/>
                <a:sym typeface="Ubuntu"/>
              </a:rPr>
            </a:br>
            <a:r>
              <a:rPr lang="ru-RU" sz="2800" b="1" i="0" u="none" strike="noStrike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/>
                <a:ea typeface="Ubuntu"/>
                <a:cs typeface="Ubuntu"/>
                <a:sym typeface="Ubuntu"/>
              </a:rPr>
              <a:t>Могут просматривать и управлять комментариями</a:t>
            </a:r>
            <a:br>
              <a:rPr lang="ru-RU" sz="2800" b="1" i="0" u="none" strike="noStrike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/>
                <a:ea typeface="Ubuntu"/>
                <a:cs typeface="Ubuntu"/>
                <a:sym typeface="Ubuntu"/>
              </a:rPr>
            </a:br>
            <a:br>
              <a:rPr lang="ru-RU" sz="2800" b="1" i="0" u="none" strike="noStrike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/>
                <a:ea typeface="Ubuntu"/>
                <a:cs typeface="Ubuntu"/>
                <a:sym typeface="Ubuntu"/>
              </a:rPr>
            </a:br>
            <a:r>
              <a:rPr lang="ru-RU" sz="2800" b="1" i="0" u="none" strike="noStrike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/>
                <a:ea typeface="Ubuntu"/>
                <a:cs typeface="Ubuntu"/>
                <a:sym typeface="Ubuntu"/>
              </a:rPr>
              <a:t>Сохраняют версии</a:t>
            </a:r>
            <a:endParaRPr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0" name="Google Shape;370;p17"/>
          <p:cNvSpPr txBox="1"/>
          <p:nvPr/>
        </p:nvSpPr>
        <p:spPr>
          <a:xfrm>
            <a:off x="5529250" y="7961018"/>
            <a:ext cx="11730000" cy="102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8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199" b="1" dirty="0">
                <a:solidFill>
                  <a:srgbClr val="B171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/>
                <a:ea typeface="Ubuntu"/>
                <a:cs typeface="Ubuntu"/>
                <a:sym typeface="Ubuntu"/>
              </a:rPr>
              <a:t>АВТОРЫ:</a:t>
            </a:r>
            <a:r>
              <a:rPr lang="en-US" sz="5199" b="1" i="0" u="none" strike="noStrike" cap="none" dirty="0">
                <a:solidFill>
                  <a:srgbClr val="B171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/>
                <a:ea typeface="Ubuntu"/>
                <a:cs typeface="Ubuntu"/>
                <a:sym typeface="Ubuntu"/>
              </a:rPr>
              <a:t> </a:t>
            </a:r>
            <a:endParaRPr dirty="0">
              <a:solidFill>
                <a:srgbClr val="B171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AEA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9"/>
          <p:cNvPicPr preferRelativeResize="0"/>
          <p:nvPr/>
        </p:nvPicPr>
        <p:blipFill rotWithShape="1">
          <a:blip r:embed="rId3">
            <a:alphaModFix/>
          </a:blip>
          <a:srcRect l="28734" t="7119" r="28734" b="8528"/>
          <a:stretch/>
        </p:blipFill>
        <p:spPr>
          <a:xfrm>
            <a:off x="9479524" y="1033050"/>
            <a:ext cx="7723351" cy="8616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791993">
            <a:off x="16413268" y="2543857"/>
            <a:ext cx="1434317" cy="16198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66;p17">
            <a:extLst>
              <a:ext uri="{FF2B5EF4-FFF2-40B4-BE49-F238E27FC236}">
                <a16:creationId xmlns:a16="http://schemas.microsoft.com/office/drawing/2014/main" id="{8B4DA1E8-305F-DAC3-CD11-13188483585B}"/>
              </a:ext>
            </a:extLst>
          </p:cNvPr>
          <p:cNvSpPr txBox="1"/>
          <p:nvPr/>
        </p:nvSpPr>
        <p:spPr>
          <a:xfrm>
            <a:off x="1085125" y="1224648"/>
            <a:ext cx="9361500" cy="2299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302" b="1" dirty="0">
                <a:solidFill>
                  <a:srgbClr val="4EBC9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/>
                <a:sym typeface="Ubuntu"/>
              </a:rPr>
              <a:t>ПОЛЬЗОВАТЕЛИ</a:t>
            </a:r>
            <a:r>
              <a:rPr lang="ru-RU" sz="8302" b="1" dirty="0">
                <a:solidFill>
                  <a:srgbClr val="4EBC9D"/>
                </a:solidFill>
                <a:latin typeface="Ubuntu"/>
                <a:sym typeface="Ubuntu"/>
              </a:rPr>
              <a:t> </a:t>
            </a:r>
            <a:r>
              <a:rPr lang="ru-RU" sz="8302" b="1" dirty="0">
                <a:solidFill>
                  <a:srgbClr val="4EBC9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/>
                <a:sym typeface="Ubuntu"/>
              </a:rPr>
              <a:t>СИСТЕМЫ</a:t>
            </a:r>
            <a:endParaRPr dirty="0">
              <a:solidFill>
                <a:srgbClr val="4EBC9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Google Shape;368;p17">
            <a:extLst>
              <a:ext uri="{FF2B5EF4-FFF2-40B4-BE49-F238E27FC236}">
                <a16:creationId xmlns:a16="http://schemas.microsoft.com/office/drawing/2014/main" id="{A1B51AF3-7871-CA1B-F9C7-0980FD33653A}"/>
              </a:ext>
            </a:extLst>
          </p:cNvPr>
          <p:cNvSpPr txBox="1"/>
          <p:nvPr/>
        </p:nvSpPr>
        <p:spPr>
          <a:xfrm>
            <a:off x="1085125" y="3906755"/>
            <a:ext cx="10040303" cy="3188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47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/>
                <a:sym typeface="Ubuntu"/>
              </a:rPr>
              <a:t>Получают доступ к проектам авторов для </a:t>
            </a:r>
          </a:p>
          <a:p>
            <a:pPr marL="0" marR="0" lvl="0" indent="0" rtl="0">
              <a:lnSpc>
                <a:spcPct val="147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/>
                <a:sym typeface="Ubuntu"/>
              </a:rPr>
              <a:t>совместной работы</a:t>
            </a:r>
          </a:p>
          <a:p>
            <a:pPr marL="0" marR="0" lvl="0" indent="0" rtl="0">
              <a:lnSpc>
                <a:spcPct val="147958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/>
              <a:sym typeface="Ubuntu"/>
            </a:endParaRPr>
          </a:p>
          <a:p>
            <a:pPr marL="0" marR="0" lvl="0" indent="0" rtl="0">
              <a:lnSpc>
                <a:spcPct val="147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/>
                <a:sym typeface="Ubuntu"/>
              </a:rPr>
              <a:t>Оставляют комментарии и предлагают</a:t>
            </a:r>
          </a:p>
          <a:p>
            <a:pPr marL="0" marR="0" lvl="0" indent="0" rtl="0">
              <a:lnSpc>
                <a:spcPct val="147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/>
                <a:sym typeface="Ubuntu"/>
              </a:rPr>
              <a:t>изменения текста </a:t>
            </a:r>
            <a:endParaRPr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Google Shape;370;p17">
            <a:extLst>
              <a:ext uri="{FF2B5EF4-FFF2-40B4-BE49-F238E27FC236}">
                <a16:creationId xmlns:a16="http://schemas.microsoft.com/office/drawing/2014/main" id="{127E6F8F-AA51-42C6-714E-F0D56C7E2FC5}"/>
              </a:ext>
            </a:extLst>
          </p:cNvPr>
          <p:cNvSpPr txBox="1"/>
          <p:nvPr/>
        </p:nvSpPr>
        <p:spPr>
          <a:xfrm>
            <a:off x="1085125" y="7961018"/>
            <a:ext cx="11730000" cy="102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28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199" b="1" dirty="0">
                <a:solidFill>
                  <a:srgbClr val="F283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/>
                <a:ea typeface="Ubuntu"/>
                <a:cs typeface="Ubuntu"/>
                <a:sym typeface="Ubuntu"/>
              </a:rPr>
              <a:t>РЕДАКТОРЫ:</a:t>
            </a:r>
            <a:r>
              <a:rPr lang="en-US" sz="5199" b="1" i="0" u="none" strike="noStrike" cap="none" dirty="0">
                <a:solidFill>
                  <a:srgbClr val="F283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/>
                <a:ea typeface="Ubuntu"/>
                <a:cs typeface="Ubuntu"/>
                <a:sym typeface="Ubuntu"/>
              </a:rPr>
              <a:t> </a:t>
            </a:r>
            <a:endParaRPr dirty="0">
              <a:solidFill>
                <a:srgbClr val="F2838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AEA"/>
        </a:solid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6"/>
          <p:cNvSpPr txBox="1"/>
          <p:nvPr/>
        </p:nvSpPr>
        <p:spPr>
          <a:xfrm>
            <a:off x="894398" y="346837"/>
            <a:ext cx="10393500" cy="1430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1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02" b="1" dirty="0" err="1">
                <a:solidFill>
                  <a:srgbClr val="F28383"/>
                </a:solidFill>
                <a:latin typeface="Ubuntu"/>
                <a:sym typeface="Ubuntu"/>
              </a:rPr>
              <a:t>UseCaseDiagram</a:t>
            </a:r>
            <a:endParaRPr dirty="0">
              <a:solidFill>
                <a:srgbClr val="F28383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6439C1E-E87F-BBA6-01F5-E1BC23871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398" y="1942888"/>
            <a:ext cx="14412818" cy="6401224"/>
          </a:xfrm>
          <a:prstGeom prst="rect">
            <a:avLst/>
          </a:prstGeom>
        </p:spPr>
      </p:pic>
      <p:pic>
        <p:nvPicPr>
          <p:cNvPr id="4" name="Google Shape;392;p18">
            <a:extLst>
              <a:ext uri="{FF2B5EF4-FFF2-40B4-BE49-F238E27FC236}">
                <a16:creationId xmlns:a16="http://schemas.microsoft.com/office/drawing/2014/main" id="{54F9FB67-6A53-5E2F-FCA4-B2C9DC89D88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085" t="17643" r="53922" b="13920"/>
          <a:stretch/>
        </p:blipFill>
        <p:spPr>
          <a:xfrm>
            <a:off x="13799841" y="5971979"/>
            <a:ext cx="4814976" cy="4413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AEA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14"/>
          <p:cNvPicPr preferRelativeResize="0"/>
          <p:nvPr/>
        </p:nvPicPr>
        <p:blipFill rotWithShape="1">
          <a:blip r:embed="rId3">
            <a:alphaModFix/>
          </a:blip>
          <a:srcRect l="25532" t="3253" r="25092" b="3253"/>
          <a:stretch/>
        </p:blipFill>
        <p:spPr>
          <a:xfrm>
            <a:off x="9424550" y="1522875"/>
            <a:ext cx="7529948" cy="802025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14"/>
          <p:cNvSpPr txBox="1"/>
          <p:nvPr/>
        </p:nvSpPr>
        <p:spPr>
          <a:xfrm>
            <a:off x="1028700" y="807422"/>
            <a:ext cx="8115300" cy="1430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1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302" b="1" i="0" u="none" strike="noStrike" cap="none" dirty="0">
                <a:solidFill>
                  <a:srgbClr val="B171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/>
                <a:ea typeface="Ubuntu"/>
                <a:cs typeface="Ubuntu"/>
                <a:sym typeface="Ubuntu"/>
              </a:rPr>
              <a:t>Вывод</a:t>
            </a:r>
            <a:endParaRPr dirty="0">
              <a:solidFill>
                <a:srgbClr val="B171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3" name="Google Shape;293;p14"/>
          <p:cNvSpPr txBox="1"/>
          <p:nvPr/>
        </p:nvSpPr>
        <p:spPr>
          <a:xfrm>
            <a:off x="1028700" y="2481373"/>
            <a:ext cx="8115300" cy="6647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 panose="020B0504030602030204" pitchFamily="34" charset="0"/>
              </a:rPr>
              <a:t>Этот проект предоставляет пользователям удобный инструмент для редактирования и совместной работы над текстами и может быть расширен в полноценный продукт для различных целей, от литературных редакций до учебных приложений.</a:t>
            </a:r>
            <a:endParaRPr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anose="020B0504030602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AEA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13"/>
          <p:cNvPicPr preferRelativeResize="0"/>
          <p:nvPr/>
        </p:nvPicPr>
        <p:blipFill rotWithShape="1">
          <a:blip r:embed="rId3">
            <a:alphaModFix/>
          </a:blip>
          <a:srcRect l="19442" t="7880" r="20587" b="7652"/>
          <a:stretch/>
        </p:blipFill>
        <p:spPr>
          <a:xfrm>
            <a:off x="4591050" y="2158800"/>
            <a:ext cx="8875377" cy="7032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8" name="Google Shape;278;p13"/>
          <p:cNvGrpSpPr/>
          <p:nvPr/>
        </p:nvGrpSpPr>
        <p:grpSpPr>
          <a:xfrm>
            <a:off x="-2217778" y="-1744095"/>
            <a:ext cx="5520844" cy="5545590"/>
            <a:chOff x="1813" y="0"/>
            <a:chExt cx="809173" cy="812800"/>
          </a:xfrm>
        </p:grpSpPr>
        <p:sp>
          <p:nvSpPr>
            <p:cNvPr id="279" name="Google Shape;279;p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EFA0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1" name="Google Shape;281;p13"/>
          <p:cNvSpPr txBox="1"/>
          <p:nvPr/>
        </p:nvSpPr>
        <p:spPr>
          <a:xfrm>
            <a:off x="1028700" y="756205"/>
            <a:ext cx="15073154" cy="1839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2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671" b="1" dirty="0">
                <a:solidFill>
                  <a:srgbClr val="79A1B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/>
                <a:ea typeface="Ubuntu"/>
                <a:cs typeface="Ubuntu"/>
                <a:sym typeface="Ubuntu"/>
              </a:rPr>
              <a:t>Спасибо</a:t>
            </a:r>
            <a:r>
              <a:rPr lang="en-US" sz="10671" b="1" i="0" u="none" strike="noStrike" cap="none" dirty="0">
                <a:solidFill>
                  <a:srgbClr val="79A1B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/>
                <a:ea typeface="Ubuntu"/>
                <a:cs typeface="Ubuntu"/>
                <a:sym typeface="Ubuntu"/>
              </a:rPr>
              <a:t>!</a:t>
            </a:r>
            <a:endParaRPr dirty="0">
              <a:solidFill>
                <a:srgbClr val="79A1B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82" name="Google Shape;282;p13"/>
          <p:cNvGrpSpPr/>
          <p:nvPr/>
        </p:nvGrpSpPr>
        <p:grpSpPr>
          <a:xfrm>
            <a:off x="16112729" y="6820657"/>
            <a:ext cx="4853532" cy="4875287"/>
            <a:chOff x="1813" y="0"/>
            <a:chExt cx="809173" cy="812800"/>
          </a:xfrm>
        </p:grpSpPr>
        <p:sp>
          <p:nvSpPr>
            <p:cNvPr id="283" name="Google Shape;283;p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283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Microsoft Office PowerPoint</Application>
  <PresentationFormat>Произвольный</PresentationFormat>
  <Paragraphs>25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Ubuntu</vt:lpstr>
      <vt:lpstr>Calibri</vt:lpstr>
      <vt:lpstr>Arial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Карина</dc:creator>
  <cp:lastModifiedBy>nigmatullina.karina7@yandex.ru</cp:lastModifiedBy>
  <cp:revision>1</cp:revision>
  <dcterms:created xsi:type="dcterms:W3CDTF">2006-08-16T00:00:00Z</dcterms:created>
  <dcterms:modified xsi:type="dcterms:W3CDTF">2024-11-07T20:28:56Z</dcterms:modified>
</cp:coreProperties>
</file>