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1A8A-68E2-4B61-9494-D0A7F4D1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AD9A-43B4-425A-8DD2-361BB8591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93ED-F214-4986-BB4C-A463AF11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1C6A-2D56-4C09-BDC8-D26B659C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26E8-EAD5-4B2D-9219-2DDEA81E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F5BD-6C25-4F2C-9C68-CD56F41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4E30-897D-4D2C-AC7A-529E86D3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848C-A2C9-4E43-A850-34CEBDD1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0411-8067-4839-B619-46E5F70F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0358-589C-4B5E-9E8B-23FB09BD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5C845-6FCF-45B0-A70C-7FB31E429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63FAE-6516-4B05-BC76-AE67E60E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3B99-EE09-4B1D-AC77-B0D1C610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7B06-A0E7-4822-A446-5645DC8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6937-6BFE-4E8E-B8BD-11167DF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B23-7EDC-486A-AC6B-C5FB2313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C0DE-1E1B-4B85-95F6-8A7EAD93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7337-C85F-42EB-9C6B-15B1E5D6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DD40-1E2C-42D8-A689-951BCB46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117A-C707-40E8-B25E-B3E0E9D4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E5A1-2968-4B88-8246-0C280A5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B8B9-9FA0-4D40-A936-A0D21966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CEAA-C6DC-4FCB-9887-9888D995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9E05-BC00-492D-9746-B07C5AB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CA3A-DC3F-4902-ADA0-49654839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FCF2-41CF-4BB0-9479-75393A2F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4692-98DE-4E6D-84AE-62BAB8C9D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8C59-D1D2-46FB-913F-0259810B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9945-B0E2-49B4-925C-15C10B9F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4EAB-CEEC-4C4E-BC69-973F63D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28C6-0F8B-4FE5-BE1E-9D986A6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D0B4-CE66-4098-94A3-53141560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0F79-17D3-4910-B003-8A558CB3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0CF7B-FD8A-43CC-85DB-2E61C4F85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F0A4F-07D3-40F0-BA48-4A4A181CE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6AB2-3547-4F78-BA99-0187BBA93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83811-8D06-4BE7-A3F2-BE6AB2A8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7AF1C-583A-4403-9B3F-BE2C92AD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72E80-D0F3-4564-8E9A-74578C2B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B71D-318A-4BD5-A3D8-080F1A90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EB4B1-3A13-40E1-AA67-8C1F4813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AE45-F516-4143-A34C-2CC85C0A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FEA7-9B95-4034-B32E-6CBE5992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94E33-DF45-4A89-AFC2-FD2D1B77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568C2-C253-4266-986B-3E00429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E8CC-ACB3-4D34-8128-4878C388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4371-22F2-486E-BDEC-B751C2F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9BF0-7ED7-4A6A-9350-217E6408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7B20-A40B-4560-8BF7-072B05216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6B2B-A448-497A-A6B0-CDFCAE60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34ED-63F4-4B3E-BABC-2AF903F9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41DC8-06BA-4292-B814-95453962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9A21-B506-4F1B-9E3E-D2B5F0E3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B7C75-5DEE-4845-AE56-BF9AB6128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33FA-B2E1-401F-AEF3-607C7407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636D-AD6F-49BA-A107-63FD6ABF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2952-23AB-4E1C-BFAF-72FFAA45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B60F7-33DC-49FE-8469-64F57BFE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5B182-D879-4274-9BD6-01EAA72F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B8195-6FD4-4463-93B2-514203E9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6B83-6A74-4E9F-94A4-641E74738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5AB7-FC49-4E5F-BD21-CCF9D2DD520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4570-9CAE-4DD2-9F09-5278F92B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137B-7E7E-4A32-8009-61084878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9C2C-ED92-4260-8FC7-0A99D85B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D42A-BE0B-4A7F-B402-0EB6D15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87F2-6F89-442B-B81F-34F76762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Xml based inheritance:</a:t>
            </a:r>
          </a:p>
          <a:p>
            <a:r>
              <a:rPr lang="en-US" dirty="0"/>
              <a:t>Table per class</a:t>
            </a:r>
          </a:p>
          <a:p>
            <a:r>
              <a:rPr lang="en-US" dirty="0"/>
              <a:t>Table per union subclass</a:t>
            </a:r>
          </a:p>
          <a:p>
            <a:r>
              <a:rPr lang="en-US" dirty="0"/>
              <a:t>Table per joined subclass</a:t>
            </a:r>
          </a:p>
          <a:p>
            <a:r>
              <a:rPr lang="en-US" b="1" dirty="0"/>
              <a:t>Annotation based inheritance:</a:t>
            </a:r>
          </a:p>
          <a:p>
            <a:r>
              <a:rPr lang="en-US" dirty="0"/>
              <a:t>Table per hierarchy</a:t>
            </a:r>
          </a:p>
          <a:p>
            <a:r>
              <a:rPr lang="en-US" dirty="0"/>
              <a:t>Table Per Concrete class</a:t>
            </a:r>
          </a:p>
          <a:p>
            <a:r>
              <a:rPr lang="en-US" dirty="0"/>
              <a:t>Table per subclass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4F8A-21F0-4900-B792-C9E0EB3C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Table per class / Table per hierarchy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6F25-6115-4A2E-8B5A-4EA29DD2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single table.</a:t>
            </a:r>
          </a:p>
          <a:p>
            <a:r>
              <a:rPr lang="en-US" dirty="0"/>
              <a:t>Use </a:t>
            </a:r>
            <a:r>
              <a:rPr lang="en-US" b="1" dirty="0"/>
              <a:t>@Inheritance(strategy=</a:t>
            </a:r>
            <a:r>
              <a:rPr lang="en-US" b="1" dirty="0" err="1"/>
              <a:t>InheritanceType.SINGLE_TABLE</a:t>
            </a:r>
            <a:r>
              <a:rPr lang="en-US" b="1" dirty="0"/>
              <a:t>)</a:t>
            </a:r>
          </a:p>
          <a:p>
            <a:r>
              <a:rPr lang="en-US" dirty="0"/>
              <a:t>Adding extra column in that table to maintain inheritance relationship.</a:t>
            </a:r>
          </a:p>
          <a:p>
            <a:r>
              <a:rPr lang="en-US" dirty="0"/>
              <a:t>Discriminator column.</a:t>
            </a:r>
          </a:p>
          <a:p>
            <a:r>
              <a:rPr lang="en-US" dirty="0" err="1"/>
              <a:t>DiscriminatorValue</a:t>
            </a:r>
            <a:r>
              <a:rPr lang="en-US" dirty="0"/>
              <a:t> is mandatory for all Childs.</a:t>
            </a:r>
          </a:p>
          <a:p>
            <a:pPr marL="0" indent="0">
              <a:buNone/>
            </a:pPr>
            <a:r>
              <a:rPr lang="en-US" b="1" dirty="0"/>
              <a:t>Drawbacks</a:t>
            </a:r>
          </a:p>
          <a:p>
            <a:r>
              <a:rPr lang="en-US" dirty="0"/>
              <a:t>All </a:t>
            </a:r>
            <a:r>
              <a:rPr lang="en-US" dirty="0" err="1"/>
              <a:t>childs</a:t>
            </a:r>
            <a:r>
              <a:rPr lang="en-US" dirty="0"/>
              <a:t> can not use all columns of table.</a:t>
            </a:r>
          </a:p>
          <a:p>
            <a:r>
              <a:rPr lang="en-US" dirty="0"/>
              <a:t>Columns must  not nullable</a:t>
            </a:r>
          </a:p>
        </p:txBody>
      </p:sp>
    </p:spTree>
    <p:extLst>
      <p:ext uri="{BB962C8B-B14F-4D97-AF65-F5344CB8AC3E}">
        <p14:creationId xmlns:p14="http://schemas.microsoft.com/office/powerpoint/2010/main" val="27468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DD0-ABF2-4526-8C27-496152ED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Table per union subclass / Table Per Concrete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49B9-01F9-494C-BE77-03399816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different tables for parent and Childs.</a:t>
            </a:r>
          </a:p>
          <a:p>
            <a:r>
              <a:rPr lang="en-US" dirty="0"/>
              <a:t>Use </a:t>
            </a:r>
            <a:r>
              <a:rPr lang="en-US" b="1" dirty="0"/>
              <a:t>@Inheritance(strategy = </a:t>
            </a:r>
            <a:r>
              <a:rPr lang="en-US" b="1" dirty="0" err="1"/>
              <a:t>InheritanceType.TABLE_PER_CLASS</a:t>
            </a:r>
            <a:r>
              <a:rPr lang="en-US" b="1" dirty="0"/>
              <a:t>).</a:t>
            </a:r>
          </a:p>
          <a:p>
            <a:r>
              <a:rPr lang="en-US" dirty="0"/>
              <a:t>We need to use @</a:t>
            </a:r>
            <a:r>
              <a:rPr lang="en-US" dirty="0" err="1"/>
              <a:t>AttributeOverrides</a:t>
            </a:r>
            <a:r>
              <a:rPr lang="en-US" dirty="0"/>
              <a:t> in all subclasses.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Drawback</a:t>
            </a:r>
          </a:p>
          <a:p>
            <a:r>
              <a:rPr lang="en-US" dirty="0"/>
              <a:t>Disadvantage of this approach is that duplicate columns are created in the subclass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80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C754-A3CB-41A0-BE75-D34BB976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Table per joined subclass / Table per subclass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092B-F9BC-426D-A19F-A7CD298B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primary key and foreign key. So there will not be any duplicate column in the relation.</a:t>
            </a:r>
          </a:p>
          <a:p>
            <a:r>
              <a:rPr lang="en-US" dirty="0"/>
              <a:t>Use </a:t>
            </a:r>
            <a:r>
              <a:rPr lang="en-US" b="1" dirty="0"/>
              <a:t>@Inheritance(strategy=</a:t>
            </a:r>
            <a:r>
              <a:rPr lang="en-US" b="1" dirty="0" err="1"/>
              <a:t>InheritanceType.JOINED</a:t>
            </a:r>
            <a:r>
              <a:rPr lang="en-US" b="1" dirty="0"/>
              <a:t>).</a:t>
            </a:r>
          </a:p>
          <a:p>
            <a:r>
              <a:rPr lang="en-US" b="1" dirty="0"/>
              <a:t>@</a:t>
            </a:r>
            <a:r>
              <a:rPr lang="en-US" b="1" dirty="0" err="1"/>
              <a:t>PrimaryKeyJoinColumn</a:t>
            </a:r>
            <a:r>
              <a:rPr lang="en-US" dirty="0"/>
              <a:t> annotation in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73955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Inheritance types</vt:lpstr>
      <vt:lpstr>Table per class / Table per hierarchy </vt:lpstr>
      <vt:lpstr>Table per union subclass / Table Per Concrete class  </vt:lpstr>
      <vt:lpstr>Table per joined subclass / Table per subclass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types</dc:title>
  <dc:creator>Krishna Prasad Munagala</dc:creator>
  <cp:lastModifiedBy>Krishna Prasad Munagala</cp:lastModifiedBy>
  <cp:revision>11</cp:revision>
  <dcterms:created xsi:type="dcterms:W3CDTF">2020-04-17T05:10:10Z</dcterms:created>
  <dcterms:modified xsi:type="dcterms:W3CDTF">2020-04-17T06:33:58Z</dcterms:modified>
</cp:coreProperties>
</file>