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58"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iana.org/assignments/link-relations/link-relations.xml" TargetMode="Externa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Spring Boot HATEOAS</a:t>
            </a:r>
            <a:endParaRPr lang="en-US" dirty="0"/>
          </a:p>
        </p:txBody>
      </p:sp>
      <p:sp>
        <p:nvSpPr>
          <p:cNvPr id="3" name="Subtitle 2"/>
          <p:cNvSpPr>
            <a:spLocks noGrp="1"/>
          </p:cNvSpPr>
          <p:nvPr>
            <p:ph type="subTitle" idx="1"/>
          </p:nvPr>
        </p:nvSpPr>
        <p:spPr/>
        <p:txBody>
          <a:bodyPr/>
          <a:lstStyle/>
          <a:p>
            <a:r>
              <a:rPr lang="en-US" dirty="0" smtClean="0"/>
              <a:t>Hypermedia As The Engine Of Application State</a:t>
            </a:r>
            <a:endParaRPr lang="en-US" dirty="0"/>
          </a:p>
        </p:txBody>
      </p:sp>
    </p:spTree>
    <p:extLst>
      <p:ext uri="{BB962C8B-B14F-4D97-AF65-F5344CB8AC3E}">
        <p14:creationId xmlns:p14="http://schemas.microsoft.com/office/powerpoint/2010/main" val="1284625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43630" y="1062718"/>
            <a:ext cx="4561030" cy="3848916"/>
          </a:xfrm>
          <a:prstGeom prst="rect">
            <a:avLst/>
          </a:prstGeom>
        </p:spPr>
      </p:pic>
      <p:pic>
        <p:nvPicPr>
          <p:cNvPr id="4" name="Picture 3"/>
          <p:cNvPicPr>
            <a:picLocks noChangeAspect="1"/>
          </p:cNvPicPr>
          <p:nvPr/>
        </p:nvPicPr>
        <p:blipFill>
          <a:blip r:embed="rId3"/>
          <a:stretch>
            <a:fillRect/>
          </a:stretch>
        </p:blipFill>
        <p:spPr>
          <a:xfrm>
            <a:off x="5391746" y="1054555"/>
            <a:ext cx="5401814" cy="3865788"/>
          </a:xfrm>
          <a:prstGeom prst="rect">
            <a:avLst/>
          </a:prstGeom>
        </p:spPr>
      </p:pic>
    </p:spTree>
    <p:extLst>
      <p:ext uri="{BB962C8B-B14F-4D97-AF65-F5344CB8AC3E}">
        <p14:creationId xmlns:p14="http://schemas.microsoft.com/office/powerpoint/2010/main" val="1584156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9883" y="828177"/>
            <a:ext cx="8596668" cy="5285240"/>
          </a:xfrm>
        </p:spPr>
        <p:txBody>
          <a:bodyPr>
            <a:normAutofit/>
          </a:bodyPr>
          <a:lstStyle/>
          <a:p>
            <a:pPr algn="just"/>
            <a:r>
              <a:rPr lang="en-US" dirty="0" smtClean="0"/>
              <a:t>We receive a get request from a client for a message id. The normal </a:t>
            </a:r>
            <a:r>
              <a:rPr lang="en-US" dirty="0" err="1" smtClean="0"/>
              <a:t>api</a:t>
            </a:r>
            <a:r>
              <a:rPr lang="en-US" dirty="0" smtClean="0"/>
              <a:t> would provide the complete info of the message id. So now what if you can provide links to </a:t>
            </a:r>
            <a:r>
              <a:rPr lang="en-US" dirty="0" err="1" smtClean="0"/>
              <a:t>commentsUri</a:t>
            </a:r>
            <a:r>
              <a:rPr lang="en-US" dirty="0" smtClean="0"/>
              <a:t>, </a:t>
            </a:r>
            <a:r>
              <a:rPr lang="en-US" dirty="0" err="1" smtClean="0"/>
              <a:t>likesUris</a:t>
            </a:r>
            <a:r>
              <a:rPr lang="en-US" dirty="0" smtClean="0"/>
              <a:t>, </a:t>
            </a:r>
            <a:r>
              <a:rPr lang="en-US" dirty="0" err="1" smtClean="0"/>
              <a:t>sharesUri</a:t>
            </a:r>
            <a:endParaRPr lang="en-US" dirty="0" smtClean="0"/>
          </a:p>
          <a:p>
            <a:pPr algn="just"/>
            <a:r>
              <a:rPr lang="en-US" dirty="0" smtClean="0"/>
              <a:t>Basically the server says I know you asked for message id 20 now the contents of message id 20 and also providing the collection resources </a:t>
            </a:r>
            <a:r>
              <a:rPr lang="en-US" dirty="0" err="1" smtClean="0"/>
              <a:t>commentes</a:t>
            </a:r>
            <a:r>
              <a:rPr lang="en-US" dirty="0" smtClean="0"/>
              <a:t>, likes , shares. So if you need a comments of message id 20 you can use the </a:t>
            </a:r>
            <a:r>
              <a:rPr lang="en-US" dirty="0" err="1" smtClean="0"/>
              <a:t>uri</a:t>
            </a:r>
            <a:r>
              <a:rPr lang="en-US" dirty="0" smtClean="0"/>
              <a:t> if you need likes </a:t>
            </a:r>
            <a:r>
              <a:rPr lang="en-US" dirty="0" err="1" smtClean="0"/>
              <a:t>uri</a:t>
            </a:r>
            <a:r>
              <a:rPr lang="en-US" dirty="0" smtClean="0"/>
              <a:t> you can use this </a:t>
            </a:r>
            <a:r>
              <a:rPr lang="en-US" dirty="0" err="1" smtClean="0"/>
              <a:t>uri</a:t>
            </a:r>
            <a:endParaRPr lang="en-US" dirty="0" smtClean="0"/>
          </a:p>
          <a:p>
            <a:pPr algn="just"/>
            <a:r>
              <a:rPr lang="en-US" dirty="0"/>
              <a:t> </a:t>
            </a:r>
            <a:r>
              <a:rPr lang="en-US" dirty="0" smtClean="0"/>
              <a:t>So the web server is super helpful to the client by providing the links in the response. It’s is similar to hyperlinks in website whether the client wants to use or not that doesn’t matter. If they wanted they can use it from the response.</a:t>
            </a:r>
          </a:p>
          <a:p>
            <a:pPr algn="just"/>
            <a:r>
              <a:rPr lang="en-US" dirty="0" smtClean="0"/>
              <a:t>So the client developer picks up the value from the previous response and makes up the subsequent calls to those URI’s </a:t>
            </a:r>
          </a:p>
          <a:p>
            <a:pPr algn="just"/>
            <a:r>
              <a:rPr lang="en-US" dirty="0" smtClean="0"/>
              <a:t>If you do this we don’t let the client programmer to know or hardcode these URI’s in order to interact with the resources. </a:t>
            </a:r>
          </a:p>
        </p:txBody>
      </p:sp>
    </p:spTree>
    <p:extLst>
      <p:ext uri="{BB962C8B-B14F-4D97-AF65-F5344CB8AC3E}">
        <p14:creationId xmlns:p14="http://schemas.microsoft.com/office/powerpoint/2010/main" val="2189377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992777"/>
            <a:ext cx="8596668" cy="5048585"/>
          </a:xfrm>
        </p:spPr>
        <p:txBody>
          <a:bodyPr/>
          <a:lstStyle/>
          <a:p>
            <a:pPr algn="just"/>
            <a:r>
              <a:rPr lang="en-US" dirty="0" smtClean="0"/>
              <a:t>So basically let the hypermedia that you send in the response drives the client interaction with the application state</a:t>
            </a:r>
          </a:p>
          <a:p>
            <a:pPr algn="just"/>
            <a:r>
              <a:rPr lang="en-US" dirty="0" smtClean="0"/>
              <a:t>That is how HATEOAS is Hypermedia As The Engine Of Application State</a:t>
            </a:r>
          </a:p>
          <a:p>
            <a:pPr marL="0" indent="0" algn="just">
              <a:buNone/>
            </a:pPr>
            <a:r>
              <a:rPr lang="en-US" u="sng" dirty="0" err="1" smtClean="0"/>
              <a:t>Rel</a:t>
            </a:r>
            <a:r>
              <a:rPr lang="en-US" u="sng" dirty="0" smtClean="0"/>
              <a:t> Attribute :</a:t>
            </a:r>
          </a:p>
          <a:p>
            <a:pPr algn="just"/>
            <a:r>
              <a:rPr lang="en-US" dirty="0" smtClean="0"/>
              <a:t>An attribute that you can add to any link to specify the relationship between the current document and the linked document</a:t>
            </a:r>
          </a:p>
          <a:p>
            <a:pPr algn="just"/>
            <a:r>
              <a:rPr lang="en-US" dirty="0" smtClean="0"/>
              <a:t>The most common example of </a:t>
            </a:r>
            <a:r>
              <a:rPr lang="en-US" dirty="0" err="1" smtClean="0"/>
              <a:t>rel</a:t>
            </a:r>
            <a:r>
              <a:rPr lang="en-US" dirty="0" smtClean="0"/>
              <a:t> is stylesheet . </a:t>
            </a:r>
            <a:r>
              <a:rPr lang="en-US" dirty="0" err="1" smtClean="0"/>
              <a:t>Href</a:t>
            </a:r>
            <a:r>
              <a:rPr lang="en-US" dirty="0" smtClean="0"/>
              <a:t> here is the actual link to be provided and </a:t>
            </a:r>
            <a:r>
              <a:rPr lang="en-US" dirty="0" err="1" smtClean="0"/>
              <a:t>rel</a:t>
            </a:r>
            <a:r>
              <a:rPr lang="en-US" dirty="0" smtClean="0"/>
              <a:t> attribute describes the relation of that link to the main document .Use ref attribute to give the extra information in the </a:t>
            </a:r>
            <a:r>
              <a:rPr lang="en-US" dirty="0" err="1" smtClean="0"/>
              <a:t>api</a:t>
            </a:r>
            <a:r>
              <a:rPr lang="en-US" dirty="0" smtClean="0"/>
              <a:t> response. </a:t>
            </a:r>
            <a:endParaRPr lang="en-US" dirty="0"/>
          </a:p>
        </p:txBody>
      </p:sp>
      <p:pic>
        <p:nvPicPr>
          <p:cNvPr id="4" name="Picture 3"/>
          <p:cNvPicPr>
            <a:picLocks noChangeAspect="1"/>
          </p:cNvPicPr>
          <p:nvPr/>
        </p:nvPicPr>
        <p:blipFill>
          <a:blip r:embed="rId2"/>
          <a:stretch>
            <a:fillRect/>
          </a:stretch>
        </p:blipFill>
        <p:spPr>
          <a:xfrm>
            <a:off x="1336902" y="4518932"/>
            <a:ext cx="6905625" cy="781050"/>
          </a:xfrm>
          <a:prstGeom prst="rect">
            <a:avLst/>
          </a:prstGeom>
        </p:spPr>
      </p:pic>
    </p:spTree>
    <p:extLst>
      <p:ext uri="{BB962C8B-B14F-4D97-AF65-F5344CB8AC3E}">
        <p14:creationId xmlns:p14="http://schemas.microsoft.com/office/powerpoint/2010/main" val="2332595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55507" y="859699"/>
            <a:ext cx="5379598" cy="3494587"/>
          </a:xfrm>
          <a:prstGeom prst="rect">
            <a:avLst/>
          </a:prstGeom>
        </p:spPr>
      </p:pic>
      <p:sp>
        <p:nvSpPr>
          <p:cNvPr id="4" name="TextBox 3"/>
          <p:cNvSpPr txBox="1"/>
          <p:nvPr/>
        </p:nvSpPr>
        <p:spPr>
          <a:xfrm>
            <a:off x="6749143" y="931817"/>
            <a:ext cx="3701143" cy="2585323"/>
          </a:xfrm>
          <a:prstGeom prst="rect">
            <a:avLst/>
          </a:prstGeom>
          <a:noFill/>
        </p:spPr>
        <p:txBody>
          <a:bodyPr wrap="square" rtlCol="0">
            <a:spAutoFit/>
          </a:bodyPr>
          <a:lstStyle/>
          <a:p>
            <a:r>
              <a:rPr lang="en-US" dirty="0"/>
              <a:t>Add </a:t>
            </a:r>
            <a:r>
              <a:rPr lang="en-US" dirty="0" err="1"/>
              <a:t>rel</a:t>
            </a:r>
            <a:r>
              <a:rPr lang="en-US" dirty="0"/>
              <a:t> attribute to make it clear what </a:t>
            </a:r>
            <a:r>
              <a:rPr lang="en-US" dirty="0" smtClean="0"/>
              <a:t>that it </a:t>
            </a:r>
            <a:r>
              <a:rPr lang="en-US" dirty="0"/>
              <a:t>is points to.</a:t>
            </a:r>
          </a:p>
          <a:p>
            <a:r>
              <a:rPr lang="en-US" dirty="0" smtClean="0"/>
              <a:t>Here </a:t>
            </a:r>
            <a:r>
              <a:rPr lang="en-US" dirty="0" err="1" smtClean="0"/>
              <a:t>rel</a:t>
            </a:r>
            <a:r>
              <a:rPr lang="en-US" dirty="0" smtClean="0"/>
              <a:t> points to self meaning the resources is points to the same content.</a:t>
            </a:r>
          </a:p>
          <a:p>
            <a:endParaRPr lang="en-US" dirty="0"/>
          </a:p>
          <a:p>
            <a:r>
              <a:rPr lang="en-US" dirty="0">
                <a:hlinkClick r:id="rId3"/>
              </a:rPr>
              <a:t>https://www.iana.org/assignments/link-relations/link-relations.xml</a:t>
            </a:r>
            <a:endParaRPr lang="en-US" dirty="0"/>
          </a:p>
        </p:txBody>
      </p:sp>
    </p:spTree>
    <p:extLst>
      <p:ext uri="{BB962C8B-B14F-4D97-AF65-F5344CB8AC3E}">
        <p14:creationId xmlns:p14="http://schemas.microsoft.com/office/powerpoint/2010/main" val="3672839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79640" y="702810"/>
            <a:ext cx="5352624" cy="5123226"/>
          </a:xfrm>
          <a:prstGeom prst="rect">
            <a:avLst/>
          </a:prstGeom>
        </p:spPr>
      </p:pic>
      <p:sp>
        <p:nvSpPr>
          <p:cNvPr id="4" name="TextBox 3"/>
          <p:cNvSpPr txBox="1"/>
          <p:nvPr/>
        </p:nvSpPr>
        <p:spPr>
          <a:xfrm>
            <a:off x="7062651" y="801189"/>
            <a:ext cx="4458789" cy="1754326"/>
          </a:xfrm>
          <a:prstGeom prst="rect">
            <a:avLst/>
          </a:prstGeom>
          <a:noFill/>
        </p:spPr>
        <p:txBody>
          <a:bodyPr wrap="square" rtlCol="0">
            <a:spAutoFit/>
          </a:bodyPr>
          <a:lstStyle/>
          <a:p>
            <a:r>
              <a:rPr lang="en-US" dirty="0" smtClean="0"/>
              <a:t>Summary: </a:t>
            </a:r>
            <a:r>
              <a:rPr lang="en-US" dirty="0" err="1" smtClean="0"/>
              <a:t>Hateoas</a:t>
            </a:r>
            <a:r>
              <a:rPr lang="en-US" dirty="0" smtClean="0"/>
              <a:t> is the way to provide links to resources in the </a:t>
            </a:r>
            <a:r>
              <a:rPr lang="en-US" dirty="0" err="1" smtClean="0"/>
              <a:t>api</a:t>
            </a:r>
            <a:r>
              <a:rPr lang="en-US" dirty="0" smtClean="0"/>
              <a:t> response. So that the clients need not to form the URI’s </a:t>
            </a:r>
          </a:p>
          <a:p>
            <a:r>
              <a:rPr lang="en-US" dirty="0" smtClean="0"/>
              <a:t>They make a request and they provide the next steps in the response. </a:t>
            </a:r>
          </a:p>
        </p:txBody>
      </p:sp>
    </p:spTree>
    <p:extLst>
      <p:ext uri="{BB962C8B-B14F-4D97-AF65-F5344CB8AC3E}">
        <p14:creationId xmlns:p14="http://schemas.microsoft.com/office/powerpoint/2010/main" val="613843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89859" y="1278801"/>
            <a:ext cx="5741867" cy="2901314"/>
          </a:xfrm>
          <a:prstGeom prst="rect">
            <a:avLst/>
          </a:prstGeom>
        </p:spPr>
      </p:pic>
    </p:spTree>
    <p:extLst>
      <p:ext uri="{BB962C8B-B14F-4D97-AF65-F5344CB8AC3E}">
        <p14:creationId xmlns:p14="http://schemas.microsoft.com/office/powerpoint/2010/main" val="125362370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797</TotalTime>
  <Words>372</Words>
  <Application>Microsoft Office PowerPoint</Application>
  <PresentationFormat>Widescreen</PresentationFormat>
  <Paragraphs>18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Spring Boot HATEOAS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 HATEOAS</dc:title>
  <dc:creator>VIJAYA KUMAR KOLLI</dc:creator>
  <cp:lastModifiedBy>VIJAYA KUMAR KOLLI</cp:lastModifiedBy>
  <cp:revision>22</cp:revision>
  <dcterms:created xsi:type="dcterms:W3CDTF">2020-04-02T13:58:24Z</dcterms:created>
  <dcterms:modified xsi:type="dcterms:W3CDTF">2020-04-03T03:16:17Z</dcterms:modified>
</cp:coreProperties>
</file>