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boss.org/hibernate/orm/4.0/devguide/en-US/html/ch03.html" TargetMode="External"/><Relationship Id="rId2" Type="http://schemas.openxmlformats.org/officeDocument/2006/relationships/hyperlink" Target="https://aishwaryavaishno.wordpress.com/2013/06/07/hibernate-persistent-context-and-objects-lifecycle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baeldung.com/jpa-hibernate-persistence-conte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474" y="684107"/>
            <a:ext cx="10698571" cy="2421464"/>
          </a:xfrm>
        </p:spPr>
        <p:txBody>
          <a:bodyPr/>
          <a:lstStyle/>
          <a:p>
            <a:r>
              <a:rPr lang="en-US" dirty="0" smtClean="0"/>
              <a:t>Hibernate Persistence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5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PERSISTENCE CONTEXT?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persistence context is a set of entity instances in which for any persistent entity identity there is a unique entity instance. Within the persistence context, the entity instances and their lifecycle are managed. The </a:t>
            </a:r>
            <a:r>
              <a:rPr lang="en-US" b="1" dirty="0"/>
              <a:t>EntityManager API </a:t>
            </a:r>
            <a:r>
              <a:rPr lang="en-US" dirty="0"/>
              <a:t>is used to create and remove persistent entity instances, to find entities by their primary key, and to query over entities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Hibernate Native </a:t>
            </a:r>
            <a:r>
              <a:rPr lang="en-US" dirty="0"/>
              <a:t>API Session (</a:t>
            </a:r>
            <a:r>
              <a:rPr lang="en-US" dirty="0" smtClean="0"/>
              <a:t>org.hibernate.Session) and JPA </a:t>
            </a:r>
            <a:r>
              <a:rPr lang="en-US" dirty="0"/>
              <a:t>Entity Manager (javax.persistence.EntityManager </a:t>
            </a:r>
            <a:r>
              <a:rPr lang="en-US" dirty="0" smtClean="0"/>
              <a:t>API)</a:t>
            </a:r>
          </a:p>
          <a:p>
            <a:pPr algn="just"/>
            <a:r>
              <a:rPr lang="en-US" b="1" dirty="0"/>
              <a:t>The persistence context is the first-level cache where all the entities are fetched from the database or saved to the database</a:t>
            </a:r>
            <a:r>
              <a:rPr lang="en-US" dirty="0"/>
              <a:t>. It sits between our application and persistent storage</a:t>
            </a:r>
            <a:r>
              <a:rPr lang="en-US" dirty="0" smtClean="0"/>
              <a:t>.</a:t>
            </a:r>
          </a:p>
          <a:p>
            <a:r>
              <a:rPr lang="en-US" dirty="0"/>
              <a:t>The place where the persistent objects are </a:t>
            </a:r>
            <a:r>
              <a:rPr lang="en-US" dirty="0" smtClean="0"/>
              <a:t>created, modified </a:t>
            </a:r>
            <a:r>
              <a:rPr lang="en-US" dirty="0"/>
              <a:t>and retrieved is called the </a:t>
            </a:r>
            <a:r>
              <a:rPr lang="en-US" b="1" dirty="0"/>
              <a:t>Persistence Context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i="1" dirty="0" smtClean="0"/>
              <a:t>Entity Manager</a:t>
            </a:r>
            <a:r>
              <a:rPr lang="en-US" dirty="0"/>
              <a:t> is the interface that lets us interact with the persistence context. Whenever we use the </a:t>
            </a:r>
            <a:r>
              <a:rPr lang="en-US" i="1" dirty="0" smtClean="0"/>
              <a:t>Entity Manager</a:t>
            </a:r>
            <a:r>
              <a:rPr lang="en-US" dirty="0" smtClean="0"/>
              <a:t>, </a:t>
            </a:r>
            <a:r>
              <a:rPr lang="en-US" dirty="0"/>
              <a:t>we are actually interacting with the persistence context</a:t>
            </a:r>
            <a:r>
              <a:rPr lang="en-US" i="1" dirty="0"/>
              <a:t>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4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83474"/>
            <a:ext cx="10131425" cy="689913"/>
          </a:xfrm>
        </p:spPr>
        <p:txBody>
          <a:bodyPr/>
          <a:lstStyle/>
          <a:p>
            <a:r>
              <a:rPr lang="en-US" dirty="0" smtClean="0"/>
              <a:t>Entity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73387"/>
            <a:ext cx="10131425" cy="45178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new, or transient - the entity has just been instantiated and is not associated with a persistence context. It has no persistent representation in the database and no identifier value has been assigned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sz="1300" i="1" dirty="0" smtClean="0"/>
              <a:t>Ex</a:t>
            </a:r>
            <a:r>
              <a:rPr lang="en-US" sz="1300" i="1" dirty="0"/>
              <a:t>: CompanyDetails companyDetails=new CompanyDetails();</a:t>
            </a:r>
          </a:p>
          <a:p>
            <a:pPr marL="457200" lvl="1" indent="0">
              <a:buNone/>
            </a:pPr>
            <a:r>
              <a:rPr lang="en-US" sz="1300" i="1" dirty="0"/>
              <a:t>            companyDetails.setCompanyName("Apple");</a:t>
            </a:r>
          </a:p>
          <a:p>
            <a:pPr marL="457200" lvl="1" indent="0">
              <a:buNone/>
            </a:pPr>
            <a:r>
              <a:rPr lang="en-US" sz="1300" i="1" dirty="0"/>
              <a:t>            companyDetails.setCompanyChairman("Steve Jobs</a:t>
            </a:r>
            <a:r>
              <a:rPr lang="en-US" sz="1300" i="1" dirty="0" smtClean="0"/>
              <a:t>");</a:t>
            </a:r>
            <a:endParaRPr lang="en-US" sz="1300" i="1" dirty="0"/>
          </a:p>
          <a:p>
            <a:r>
              <a:rPr lang="en-US" dirty="0"/>
              <a:t>managed, or persistent - the entity has an associated identifier and is associated with a persistence context.</a:t>
            </a:r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n-US" sz="1400" i="1" dirty="0" smtClean="0"/>
              <a:t>Ex: entityManager.persist(companyDetails</a:t>
            </a:r>
            <a:r>
              <a:rPr lang="en-US" sz="1400" i="1" dirty="0"/>
              <a:t>);</a:t>
            </a:r>
            <a:endParaRPr lang="en-US" dirty="0"/>
          </a:p>
          <a:p>
            <a:r>
              <a:rPr lang="en-US" dirty="0"/>
              <a:t>detached - the entity has an associated identifier, but is no longer associated with a persistence context (usually because the persistence context was closed or the instance was evicted from the context)</a:t>
            </a:r>
          </a:p>
          <a:p>
            <a:pPr marL="457200" lvl="1" indent="0">
              <a:buNone/>
            </a:pPr>
            <a:r>
              <a:rPr lang="en-US" sz="1500" i="1" dirty="0"/>
              <a:t>Ex: </a:t>
            </a:r>
            <a:r>
              <a:rPr lang="en-US" sz="1500" i="1" dirty="0" smtClean="0"/>
              <a:t>entityManager.detach(companyDetails</a:t>
            </a:r>
            <a:r>
              <a:rPr lang="en-US" sz="1500" i="1" dirty="0"/>
              <a:t>);</a:t>
            </a:r>
            <a:endParaRPr lang="en-US" i="1" dirty="0"/>
          </a:p>
          <a:p>
            <a:r>
              <a:rPr lang="en-US" dirty="0"/>
              <a:t>removed - the entity has an associated identifier and is associated with a persistence context, however it is scheduled for removal from the database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sz="1400" i="1" dirty="0" smtClean="0"/>
              <a:t>Ex: </a:t>
            </a:r>
            <a:r>
              <a:rPr lang="en-US" sz="1400" i="1" dirty="0"/>
              <a:t>entityManager</a:t>
            </a:r>
            <a:r>
              <a:rPr lang="en-US" sz="1400" i="1" dirty="0" smtClean="0"/>
              <a:t>.clear</a:t>
            </a:r>
            <a:r>
              <a:rPr lang="en-US" sz="1400" i="1" dirty="0"/>
              <a:t>();</a:t>
            </a:r>
            <a:endParaRPr lang="en-US" sz="1400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8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338" y="296092"/>
            <a:ext cx="10131425" cy="1456267"/>
          </a:xfrm>
        </p:spPr>
        <p:txBody>
          <a:bodyPr/>
          <a:lstStyle/>
          <a:p>
            <a:r>
              <a:rPr lang="en-US" b="1" dirty="0"/>
              <a:t>Persistence Context Type</a:t>
            </a:r>
            <a:br>
              <a:rPr lang="en-US" b="1" dirty="0"/>
            </a:br>
            <a:endParaRPr lang="en-US" dirty="0"/>
          </a:p>
        </p:txBody>
      </p:sp>
      <p:pic>
        <p:nvPicPr>
          <p:cNvPr id="2055" name="Picture 7" descr="https://www.baeldung.com/wp-content/uploads/2019/11/transition-persistence-contex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60" y="2482102"/>
            <a:ext cx="6276975" cy="168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16133" y="1152194"/>
            <a:ext cx="10879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Transaction-scoped persistence </a:t>
            </a:r>
            <a:r>
              <a:rPr lang="en-US" dirty="0" smtClean="0"/>
              <a:t>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transaction persistence context is bound to the transaction. As soon as the transaction finishes, the entities present in the persistence context will be flushed into persistent storage.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6133" y="4300984"/>
            <a:ext cx="103893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perform any operation inside the transaction, the </a:t>
            </a:r>
            <a:r>
              <a:rPr lang="en-US" dirty="0" smtClean="0"/>
              <a:t>Entity Manager </a:t>
            </a:r>
            <a:r>
              <a:rPr lang="en-US" dirty="0"/>
              <a:t>checks for a persistence context. If one exists, then it will be used. Otherwise, it will create a persistence context.</a:t>
            </a:r>
          </a:p>
          <a:p>
            <a:endParaRPr lang="en-US" dirty="0"/>
          </a:p>
          <a:p>
            <a:r>
              <a:rPr lang="en-US" dirty="0"/>
              <a:t>The default persistence context type is PersistenceContextType.TRANSACTION. To tell the </a:t>
            </a:r>
            <a:r>
              <a:rPr lang="en-US" dirty="0" smtClean="0"/>
              <a:t>Entity Manager </a:t>
            </a:r>
            <a:r>
              <a:rPr lang="en-US" dirty="0"/>
              <a:t>to use the transaction persistence context, we simply annotate it with @PersistenceContext:</a:t>
            </a:r>
          </a:p>
          <a:p>
            <a:endParaRPr lang="en-US" dirty="0"/>
          </a:p>
          <a:p>
            <a:r>
              <a:rPr lang="en-US" dirty="0" smtClean="0"/>
              <a:t>@</a:t>
            </a:r>
            <a:r>
              <a:rPr lang="en-US" dirty="0"/>
              <a:t>PersistenceContext</a:t>
            </a:r>
          </a:p>
          <a:p>
            <a:r>
              <a:rPr lang="en-US" dirty="0"/>
              <a:t>private EntityManager </a:t>
            </a:r>
            <a:r>
              <a:rPr lang="en-US" dirty="0" err="1"/>
              <a:t>entityManager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2686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www.baeldung.com/wp-content/uploads/2019/11/extended-persistence-cont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398" y="1760990"/>
            <a:ext cx="6276975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9269" y="452846"/>
            <a:ext cx="10746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Extended-Scoped Persistence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	An </a:t>
            </a:r>
            <a:r>
              <a:rPr lang="en-US" dirty="0"/>
              <a:t>extended persistence context can span across multiple transactions. We can persist the entity without </a:t>
            </a:r>
            <a:r>
              <a:rPr lang="en-US" dirty="0" smtClean="0"/>
              <a:t>	the </a:t>
            </a:r>
            <a:r>
              <a:rPr lang="en-US" dirty="0"/>
              <a:t>transaction but cannot flush it without a transaction.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943" y="4371703"/>
            <a:ext cx="102761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tell </a:t>
            </a:r>
            <a:r>
              <a:rPr lang="en-US" i="1" dirty="0"/>
              <a:t>EntityManager</a:t>
            </a:r>
            <a:r>
              <a:rPr lang="en-US" dirty="0"/>
              <a:t> to use extended-scoped persistence context, we need to apply the </a:t>
            </a:r>
            <a:r>
              <a:rPr lang="en-US" i="1" dirty="0"/>
              <a:t>type</a:t>
            </a:r>
            <a:r>
              <a:rPr lang="en-US" dirty="0"/>
              <a:t> attribute of </a:t>
            </a:r>
            <a:r>
              <a:rPr lang="en-US" i="1" dirty="0"/>
              <a:t>@PersistenceContext</a:t>
            </a:r>
            <a:r>
              <a:rPr lang="en-US" dirty="0" smtClean="0"/>
              <a:t>:</a:t>
            </a:r>
          </a:p>
          <a:p>
            <a:r>
              <a:rPr lang="en-US" dirty="0"/>
              <a:t>@PersistenceContext(type = </a:t>
            </a:r>
            <a:r>
              <a:rPr lang="en-US" dirty="0" err="1"/>
              <a:t>PersistenceContextType.EXTENDED</a:t>
            </a:r>
            <a:r>
              <a:rPr lang="en-US" dirty="0"/>
              <a:t>)</a:t>
            </a:r>
          </a:p>
          <a:p>
            <a:r>
              <a:rPr lang="en-US" dirty="0"/>
              <a:t>private EntityManager </a:t>
            </a:r>
            <a:r>
              <a:rPr lang="en-US" dirty="0" err="1"/>
              <a:t>entityManager</a:t>
            </a:r>
            <a:r>
              <a:rPr lang="en-US" dirty="0"/>
              <a:t>;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00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229" y="635726"/>
            <a:ext cx="102064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Hibernate native APIs, the persistence context is defined as the org.hibernate.Session. </a:t>
            </a:r>
          </a:p>
          <a:p>
            <a:r>
              <a:rPr lang="en-US" dirty="0"/>
              <a:t>In JPA, the persistence context is defined by javax.persistence.EntityManager. 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/>
              <a:t>Example of making an entity persistent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DomesticCat</a:t>
            </a:r>
            <a:r>
              <a:rPr lang="en-US" dirty="0"/>
              <a:t> fritz = new </a:t>
            </a:r>
            <a:r>
              <a:rPr lang="en-US" dirty="0" err="1"/>
              <a:t>DomesticCat</a:t>
            </a:r>
            <a:r>
              <a:rPr lang="en-US" dirty="0"/>
              <a:t>();</a:t>
            </a:r>
          </a:p>
          <a:p>
            <a:r>
              <a:rPr lang="en-US" dirty="0" err="1"/>
              <a:t>fritz.setColor</a:t>
            </a:r>
            <a:r>
              <a:rPr lang="en-US" dirty="0"/>
              <a:t>(</a:t>
            </a:r>
            <a:r>
              <a:rPr lang="en-US" dirty="0" err="1"/>
              <a:t>Color.GINGER</a:t>
            </a:r>
            <a:r>
              <a:rPr lang="en-US" dirty="0"/>
              <a:t>);</a:t>
            </a:r>
          </a:p>
          <a:p>
            <a:r>
              <a:rPr lang="en-US" dirty="0" err="1"/>
              <a:t>fritz.setSex</a:t>
            </a:r>
            <a:r>
              <a:rPr lang="en-US" dirty="0"/>
              <a:t>('M');</a:t>
            </a:r>
          </a:p>
          <a:p>
            <a:r>
              <a:rPr lang="en-US" dirty="0" err="1"/>
              <a:t>fritz.setName</a:t>
            </a:r>
            <a:r>
              <a:rPr lang="en-US" dirty="0"/>
              <a:t>("Fritz");</a:t>
            </a:r>
          </a:p>
          <a:p>
            <a:r>
              <a:rPr lang="en-US" dirty="0" err="1"/>
              <a:t>session.save</a:t>
            </a:r>
            <a:r>
              <a:rPr lang="en-US" dirty="0"/>
              <a:t>(fritz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b="1" dirty="0"/>
              <a:t>Reattaching detached data</a:t>
            </a:r>
          </a:p>
          <a:p>
            <a:r>
              <a:rPr lang="en-US" dirty="0"/>
              <a:t>Example of reattaching a detached entity</a:t>
            </a:r>
          </a:p>
          <a:p>
            <a:r>
              <a:rPr lang="en-US" dirty="0" smtClean="0"/>
              <a:t>    </a:t>
            </a:r>
            <a:r>
              <a:rPr lang="en-US" dirty="0" err="1"/>
              <a:t>session.update</a:t>
            </a:r>
            <a:r>
              <a:rPr lang="en-US" dirty="0"/>
              <a:t>( </a:t>
            </a:r>
            <a:r>
              <a:rPr lang="en-US" dirty="0" err="1"/>
              <a:t>someDetachedCat</a:t>
            </a:r>
            <a:r>
              <a:rPr lang="en-US" dirty="0"/>
              <a:t> </a:t>
            </a:r>
            <a:r>
              <a:rPr lang="en-US" dirty="0" smtClean="0"/>
              <a:t>);              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session.saveOrUpdate</a:t>
            </a:r>
            <a:r>
              <a:rPr lang="en-US" dirty="0"/>
              <a:t>( </a:t>
            </a:r>
            <a:r>
              <a:rPr lang="en-US" dirty="0" err="1"/>
              <a:t>someDetachedCat</a:t>
            </a:r>
            <a:r>
              <a:rPr lang="en-US" dirty="0"/>
              <a:t> );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722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7943" y="862149"/>
            <a:ext cx="98668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Links: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https://aishwaryavaishno.wordpress.com/2013/06/07/hibernate-persistent-context-and-objects-lifecycle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docs.jboss.org/hibernate/orm/4.0/devguide/en-US/html/ch03.html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https://www.baeldung.com/jpa-hibernate-persistence-context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66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57</TotalTime>
  <Words>401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Hibernate Persistence Context</vt:lpstr>
      <vt:lpstr>WHAT IS PERSISTENCE CONTEXT?</vt:lpstr>
      <vt:lpstr>Entity States</vt:lpstr>
      <vt:lpstr>Persistence Context Type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 Persistence Context</dc:title>
  <dc:creator>VIJAYA KUMAR KOLLI</dc:creator>
  <cp:lastModifiedBy>VIJAYA KUMAR KOLLI</cp:lastModifiedBy>
  <cp:revision>13</cp:revision>
  <dcterms:created xsi:type="dcterms:W3CDTF">2020-04-10T03:38:45Z</dcterms:created>
  <dcterms:modified xsi:type="dcterms:W3CDTF">2020-04-10T04:36:06Z</dcterms:modified>
</cp:coreProperties>
</file>