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A2FD8-F2E7-48B1-A7C3-DD89F31FB8A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BB5DA-3DA6-4DA5-96BF-2D358523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BB5DA-3DA6-4DA5-96BF-2D3585233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CC6B-AFC3-4BAE-93B8-947E3332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385FC-2F97-4517-A16C-D7F13EC9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5F5F-0BCF-4845-9B6E-20C8477E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EEE7-57CB-4DA9-BFB7-11D536B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8C1-0616-4736-85C9-589831D1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C06F-2103-48D5-9505-C9ABF343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72DC7-CA0A-4698-B397-595A2922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93DB-6CBF-4C14-B042-AB9A6E6C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F02E-C1B7-4733-A80A-6EFFA142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7C0-5D17-444E-BB54-3BE82062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921AD-6C30-4BC3-97C0-DB0F81A6C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57C87-B353-45CD-A96D-4DD86DB0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E363-F3B1-4B62-A36F-E94AE23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CFC7-B0D9-49E1-BBA5-17E43A6E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98A5-2A6F-4738-B956-C6C541C7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48B-34D5-4ECF-A60E-60EFFB8B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143D-B4C6-4D0E-948D-19B2E914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D609-483A-4EFE-A710-025BF7D1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9599-4460-472B-A5EC-292A8CCC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ED92-F1D8-4AB3-8C58-D261A82B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E9F5-5ACA-41CE-9DF3-EC093DE9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5B4B-35EC-41AA-BF17-69802C04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5ED4-6DC7-4586-8F8B-D11EAA56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9085-2048-4165-8F9F-121B03FA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A40A-D13F-40D7-838B-A827758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6700-ABB4-4F0F-9C39-3AEAEC84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358B-83F9-4DB3-94BA-64696CE19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FE7C4-35FB-488E-8D98-4D5375E5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AA91A-7F1D-4739-BFD2-7D49FCE5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F544-DF99-45B3-99A0-9ED424C8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6529-B218-42E4-A093-734BA08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6278-EF99-4675-82E8-BF5B1E58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FA13-D59A-4E71-88C6-376A02B3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5305-19D5-42DC-927C-8F012F75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E129F-97BA-4A0A-B4B7-0069011DE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F38CF-209F-400E-A692-1E541BFE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4A330-3615-45BE-9705-0EBB5E1B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DBE01-CD40-4B8D-942D-D11E94B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8D21-BE86-48CF-9BAF-E3D934F2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7C9C-0131-40C7-82C4-7426058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BDD-0216-4B54-95D0-9D31F2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05199-507F-4FEA-94A7-BBFD7116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0B53F-852D-46E2-AB8B-64BCD2CC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6DDC5-5A94-4342-A15A-10D76272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55B2F-9596-4C17-BE8E-34DE7D8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03BF-1381-46A4-B5AE-EA2BB9A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E0FC-7A3B-4FDC-81B3-9B47A53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113A-DDA3-4A50-A843-7105E698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D0CB-AF13-4621-A3A0-1D6AA8C6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0F3D4-6223-42B9-A55D-D0E3A115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E77B9-9AB0-46A1-877D-EB93658B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799D-6DF2-46AB-890D-32D6D5D3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D208-F458-4582-83A3-E2B1BD10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E87E8-8943-49DC-A89C-C1CDF582A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138D-C9B5-4520-AEB8-D951900C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668B-352B-4AB2-B641-81D97E49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56C5-8C82-45C3-965B-571293E1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7EA5-4870-4729-88C4-9D621D2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ABA6B-CB21-4315-9A6B-961214C5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8A96-985A-4165-BB55-5AFE8C5A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95F-D805-47AC-B27C-315BFB36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E5C1-8196-4AAC-A564-2BE8E24035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EE91-F23F-4DCE-9D21-3F387745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2F15-AAEF-47D8-B985-48D1B1832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8B2E-8830-4F51-94D8-9BCF43A2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76360-E155-4376-ABBD-2258C98A89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FE4B8A-A376-4FDD-BC1E-4C867AD03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Types of Streams</a:t>
            </a:r>
          </a:p>
          <a:p>
            <a:r>
              <a:rPr lang="en-US" sz="4000" dirty="0"/>
              <a:t>Find running way of stream</a:t>
            </a:r>
          </a:p>
        </p:txBody>
      </p:sp>
    </p:spTree>
    <p:extLst>
      <p:ext uri="{BB962C8B-B14F-4D97-AF65-F5344CB8AC3E}">
        <p14:creationId xmlns:p14="http://schemas.microsoft.com/office/powerpoint/2010/main" val="1137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F0D01C-9CD1-4462-AE0E-E2CA7E254565}"/>
              </a:ext>
            </a:extLst>
          </p:cNvPr>
          <p:cNvSpPr/>
          <p:nvPr/>
        </p:nvSpPr>
        <p:spPr>
          <a:xfrm>
            <a:off x="471340" y="1159495"/>
            <a:ext cx="104731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sz="2400" dirty="0">
              <a:solidFill>
                <a:srgbClr val="000000"/>
              </a:solidFill>
              <a:latin typeface="Foro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streams are wrappers around a data source( collections/ arrays ), allowing us to operate with that data source and making bulk processing convenient and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Foro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stream does </a:t>
            </a:r>
            <a:r>
              <a:rPr lang="en-US" sz="2400" b="1" dirty="0"/>
              <a:t>not store data </a:t>
            </a:r>
            <a:r>
              <a:rPr lang="en-US" sz="2400" dirty="0"/>
              <a:t>and, in that sense, is </a:t>
            </a:r>
            <a:r>
              <a:rPr lang="en-US" sz="2400" b="1" dirty="0"/>
              <a:t>not a data structure</a:t>
            </a:r>
            <a:r>
              <a:rPr lang="en-US" sz="2400" dirty="0"/>
              <a:t>. It also never modifies the underlying data source.</a:t>
            </a:r>
          </a:p>
        </p:txBody>
      </p:sp>
    </p:spTree>
    <p:extLst>
      <p:ext uri="{BB962C8B-B14F-4D97-AF65-F5344CB8AC3E}">
        <p14:creationId xmlns:p14="http://schemas.microsoft.com/office/powerpoint/2010/main" val="30140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479E-A9DB-456A-AB52-C2A17EC7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Types of 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7D9E-56A1-42AA-A933-9D8B0D3D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n-US" sz="2800" dirty="0"/>
              <a:t>Stream()</a:t>
            </a:r>
          </a:p>
          <a:p>
            <a:pPr marL="1885950" lvl="3" indent="-514350">
              <a:buFont typeface="+mj-lt"/>
              <a:buAutoNum type="arabicPeriod"/>
            </a:pPr>
            <a:endParaRPr lang="en-US" sz="2800" dirty="0"/>
          </a:p>
          <a:p>
            <a:pPr lvl="4"/>
            <a:r>
              <a:rPr lang="en-US" sz="2800" dirty="0"/>
              <a:t>General purpose streams, means for loop/travers the given collection data.</a:t>
            </a:r>
          </a:p>
          <a:p>
            <a:pPr lvl="4"/>
            <a:endParaRPr lang="en-US" sz="2800" dirty="0"/>
          </a:p>
          <a:p>
            <a:pPr marL="1885950" lvl="3" indent="-514350">
              <a:buFont typeface="+mj-lt"/>
              <a:buAutoNum type="arabicPeriod"/>
            </a:pPr>
            <a:r>
              <a:rPr lang="en-US" sz="2800" dirty="0" err="1"/>
              <a:t>parallelSteam</a:t>
            </a:r>
            <a:r>
              <a:rPr lang="en-US" sz="2800" dirty="0"/>
              <a:t>()</a:t>
            </a:r>
          </a:p>
          <a:p>
            <a:pPr marL="1885950" lvl="3" indent="-514350">
              <a:buFont typeface="+mj-lt"/>
              <a:buAutoNum type="arabicPeriod"/>
            </a:pPr>
            <a:endParaRPr lang="en-US" sz="2800" dirty="0"/>
          </a:p>
          <a:p>
            <a:pPr lvl="4"/>
            <a:r>
              <a:rPr lang="en-US" sz="2800" dirty="0"/>
              <a:t>It is also similar to Stream() only but difference is it will travers simultaneously.</a:t>
            </a:r>
          </a:p>
          <a:p>
            <a:pPr lvl="4"/>
            <a:r>
              <a:rPr lang="en-US" sz="2800" b="1" dirty="0"/>
              <a:t>Performance</a:t>
            </a:r>
            <a:r>
              <a:rPr lang="en-US" sz="2800" dirty="0"/>
              <a:t> will be high comparing with Stream().</a:t>
            </a:r>
          </a:p>
          <a:p>
            <a:pPr lvl="4"/>
            <a:r>
              <a:rPr lang="en-US" sz="2800" dirty="0"/>
              <a:t>Runs as multithread environment.</a:t>
            </a:r>
          </a:p>
          <a:p>
            <a:pPr lvl="4"/>
            <a:endParaRPr lang="en-US" sz="2800" dirty="0"/>
          </a:p>
          <a:p>
            <a:pPr marL="1371600" lvl="3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9C9B8-B142-46D8-8DB9-A02A0CC2E973}"/>
              </a:ext>
            </a:extLst>
          </p:cNvPr>
          <p:cNvSpPr/>
          <p:nvPr/>
        </p:nvSpPr>
        <p:spPr>
          <a:xfrm>
            <a:off x="131975" y="1"/>
            <a:ext cx="10378912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800" dirty="0"/>
              <a:t>3. </a:t>
            </a:r>
            <a:r>
              <a:rPr lang="en-US" sz="2800" dirty="0" err="1"/>
              <a:t>IntStreams</a:t>
            </a:r>
            <a:r>
              <a:rPr lang="en-US" sz="2800" dirty="0"/>
              <a:t>()</a:t>
            </a:r>
          </a:p>
          <a:p>
            <a:pPr lvl="3"/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This Stream  represents an </a:t>
            </a:r>
            <a:r>
              <a:rPr lang="en-US" sz="2400" b="1" dirty="0"/>
              <a:t>stream of primitive int-valued elements</a:t>
            </a:r>
            <a:r>
              <a:rPr lang="en-US" sz="2400" dirty="0"/>
              <a:t> supporting sequential and parallel aggregate operations.</a:t>
            </a:r>
          </a:p>
          <a:p>
            <a:pPr lvl="3"/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Main methods are :1. range(-,-)</a:t>
            </a:r>
          </a:p>
          <a:p>
            <a:pPr lvl="8"/>
            <a:r>
              <a:rPr lang="en-US" sz="2400" dirty="0"/>
              <a:t>            2. </a:t>
            </a:r>
            <a:r>
              <a:rPr lang="en-US" sz="2400" dirty="0" err="1"/>
              <a:t>rangeClosed</a:t>
            </a:r>
            <a:r>
              <a:rPr lang="en-US" sz="2400" dirty="0"/>
              <a:t>(-,-)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With this Stream we can get necessary actions like predefined methods such as:    1.sum()</a:t>
            </a:r>
          </a:p>
          <a:p>
            <a:pPr lvl="3"/>
            <a:r>
              <a:rPr lang="en-US" sz="2400" dirty="0"/>
              <a:t>			         2.average()</a:t>
            </a:r>
          </a:p>
          <a:p>
            <a:pPr lvl="3"/>
            <a:r>
              <a:rPr lang="en-US" sz="2400" dirty="0"/>
              <a:t>			         3.min()</a:t>
            </a:r>
          </a:p>
          <a:p>
            <a:pPr lvl="3"/>
            <a:r>
              <a:rPr lang="en-US" sz="2400" dirty="0"/>
              <a:t>			         4.max()</a:t>
            </a:r>
          </a:p>
          <a:p>
            <a:pPr lvl="3"/>
            <a:r>
              <a:rPr lang="en-US" sz="2400" dirty="0"/>
              <a:t>			         5. sorted()</a:t>
            </a:r>
          </a:p>
          <a:p>
            <a:pPr lvl="3"/>
            <a:r>
              <a:rPr lang="en-US" sz="2400" dirty="0"/>
              <a:t>				|</a:t>
            </a:r>
          </a:p>
          <a:p>
            <a:pPr lvl="3"/>
            <a:r>
              <a:rPr lang="en-US" sz="2400" dirty="0"/>
              <a:t>				|</a:t>
            </a:r>
          </a:p>
          <a:p>
            <a:pPr lvl="3"/>
            <a:r>
              <a:rPr lang="en-US" sz="2400" dirty="0"/>
              <a:t>				|</a:t>
            </a:r>
          </a:p>
          <a:p>
            <a:pPr lvl="3"/>
            <a:endParaRPr lang="en-US" sz="2800" dirty="0"/>
          </a:p>
          <a:p>
            <a:pPr lvl="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143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B33A27-19FE-46D8-ABC7-848DFC91C191}"/>
              </a:ext>
            </a:extLst>
          </p:cNvPr>
          <p:cNvSpPr/>
          <p:nvPr/>
        </p:nvSpPr>
        <p:spPr>
          <a:xfrm>
            <a:off x="0" y="65989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800" dirty="0"/>
              <a:t>4. </a:t>
            </a:r>
            <a:r>
              <a:rPr lang="en-US" sz="2800" dirty="0" err="1"/>
              <a:t>LongStreams</a:t>
            </a:r>
            <a:r>
              <a:rPr lang="en-US" sz="2800" dirty="0"/>
              <a:t>()</a:t>
            </a:r>
          </a:p>
          <a:p>
            <a:pPr lvl="3"/>
            <a:r>
              <a:rPr lang="en-US" sz="2800" dirty="0"/>
              <a:t>5. </a:t>
            </a:r>
            <a:r>
              <a:rPr lang="en-US" sz="2800" dirty="0" err="1"/>
              <a:t>DoubleStreams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67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222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ForoSans-Light</vt:lpstr>
      <vt:lpstr>Office Theme</vt:lpstr>
      <vt:lpstr>Streams</vt:lpstr>
      <vt:lpstr>PowerPoint Presentation</vt:lpstr>
      <vt:lpstr>Types of Streams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dc:creator>Krishna Prasad Munagala</dc:creator>
  <cp:lastModifiedBy>Krishna Prasad Munagala</cp:lastModifiedBy>
  <cp:revision>24</cp:revision>
  <dcterms:created xsi:type="dcterms:W3CDTF">2020-03-25T13:03:24Z</dcterms:created>
  <dcterms:modified xsi:type="dcterms:W3CDTF">2020-03-26T06:27:50Z</dcterms:modified>
</cp:coreProperties>
</file>