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E6BE-41C2-4E1F-A890-C10E0ACA2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C4DBB-17D7-44B7-8448-600557A97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D802-D710-4204-A78D-FEE5A0A8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04F8-0227-4B15-8FEF-F242CB5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6ACEC-DE3C-45A0-9F40-111BDF6C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3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EF0B-87C1-4403-8AB5-769973E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663DE-30F5-4861-817B-E4E48B08E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3767-598F-4A7E-AD3B-A3477678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8F47-20DD-42C3-9E9C-02E7745E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7BE27-DE41-4C34-8179-7418E6CF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7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C5F66-66D1-4A32-8C5D-FC18E947A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A7035-8A28-41D8-B3E5-C12B94C4D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833C-F9D1-4C18-8D35-69434C68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E96F-DC8F-4698-ADA2-4E56D526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2871-CEA5-47D4-9C5F-21A2C598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2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F349-565F-4CB0-A35D-9FCA0EC2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32DF-96F5-4DE1-B1A1-5AF33FF2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1141-4744-4117-9CF5-C2C30E97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68F3-25FB-4B03-8D7A-8EB8A2A1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80F7-073F-411E-BFC2-0FE4F04A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4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96F0-7A7C-4CCD-A96B-F41F0A52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56C3A-2D12-45C4-97FE-78600BF0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D3FE-B768-4DFF-B17D-2594E5EA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7EB15-3EF0-445D-B102-09A99C23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643F-08AD-47C5-B8E2-E09D2283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C6A5-FFAC-4849-ACC3-6A88498F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770B-64C2-4144-8B3E-714536772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C5A42-599B-491B-8034-424F7BEC7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A6614-7B1E-4E94-A4AB-7E348DC5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88995-4C40-4AF5-B474-FCD0B7A2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A913-8EB9-460F-9B28-4C650D36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8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8193-32D3-40E0-84F0-4DC6E761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9B4C-02B5-4321-8773-02A4CED5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E4D58-80FF-4279-B7CB-FBEE41C53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37C32-4FD6-4303-B8CC-581CD2031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01669-49B4-453A-8207-906134A0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B7A8B-431F-45E6-A22B-A9D83ECA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34296-4F05-4752-AAA7-78E6B001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4C588-5F39-436C-A9A7-9CBD6F09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6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96ED-4A83-44ED-82B7-90012315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01559-75D4-4DD7-83AD-E5BB257A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FFE5A-66EA-4CFA-9788-249729A4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3A19-E351-49CE-96F0-A669BB65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5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11479-DB3F-453A-AEA8-59E9681C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4D0BD-ED13-48DF-A24B-FDA1B89C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3E53-9D6A-4010-B2AA-52F6EF7B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0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6EE1-6528-41A3-864E-5576C12D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5221-91C7-4F1B-9ABD-1A998D50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37AA0-0641-48F1-9F0C-A2F53609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949B-6C33-490D-A78A-C093F8B2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97C1F-51E3-44B3-9588-D486C130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62CA-3A25-4407-A4C0-ED6C9E92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5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37D3-2C09-46C1-A738-17A4D2B5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BD305-26DE-42BE-8C44-C7E23F5AB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BFFF6-1F65-49B3-A998-D4140CC8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22A4-23F6-49B7-BA14-3F3C3E08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4CD59-858E-4B17-AB1A-0173DC35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6D8E2-D0ED-441D-BBEB-BC67A35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0B09-7764-4FA1-A30A-5237DB95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CFF95-F1A8-493B-8DF2-E22EC741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B5C2-21D9-4243-82D7-722C903CC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8C50-DF6F-4FA1-93AE-20B8F82BFFD6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B9CA-80B7-44EA-B52D-E5BAC64AD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67C8-4A57-4D0C-A940-B1267721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84F6-4193-4C27-ABE2-B2EE539E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8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4F5-D0F8-482D-9FAD-CEFCCD92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7215"/>
            <a:ext cx="9144000" cy="822747"/>
          </a:xfrm>
        </p:spPr>
        <p:txBody>
          <a:bodyPr>
            <a:normAutofit fontScale="90000"/>
          </a:bodyPr>
          <a:lstStyle/>
          <a:p>
            <a:r>
              <a:rPr lang="en-US" dirty="0"/>
              <a:t>Kubernetes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54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4F5-D0F8-482D-9FAD-CEFCCD92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02" y="438538"/>
            <a:ext cx="4136571" cy="5598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Kubernetes?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D9E56-D79C-4039-A2E6-CE8E52097590}"/>
              </a:ext>
            </a:extLst>
          </p:cNvPr>
          <p:cNvSpPr txBox="1"/>
          <p:nvPr/>
        </p:nvSpPr>
        <p:spPr>
          <a:xfrm>
            <a:off x="755780" y="1324947"/>
            <a:ext cx="1055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is a portable, extensible, open-source platform for managing containerized workloads and services.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AC34F-B2AA-4626-844F-731A6050BF4A}"/>
              </a:ext>
            </a:extLst>
          </p:cNvPr>
          <p:cNvSpPr txBox="1"/>
          <p:nvPr/>
        </p:nvSpPr>
        <p:spPr>
          <a:xfrm>
            <a:off x="867747" y="2052735"/>
            <a:ext cx="103569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Kubernetes provides you with:</a:t>
            </a:r>
          </a:p>
          <a:p>
            <a:endParaRPr lang="en-US" dirty="0"/>
          </a:p>
          <a:p>
            <a:r>
              <a:rPr lang="en-US" b="1" dirty="0"/>
              <a:t>Service discovery and load balancing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Automating Tasks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Self-healing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78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2BF9-64C6-4227-AA4D-41BC7286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3" y="256676"/>
            <a:ext cx="3406630" cy="907292"/>
          </a:xfrm>
        </p:spPr>
        <p:txBody>
          <a:bodyPr>
            <a:normAutofit/>
          </a:bodyPr>
          <a:lstStyle/>
          <a:p>
            <a:r>
              <a:rPr lang="en-US" sz="2800" dirty="0"/>
              <a:t>Kubernetes Cluster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3F1BB-106A-49C4-B3CD-70A015EBD563}"/>
              </a:ext>
            </a:extLst>
          </p:cNvPr>
          <p:cNvSpPr/>
          <p:nvPr/>
        </p:nvSpPr>
        <p:spPr>
          <a:xfrm>
            <a:off x="4001549" y="1690688"/>
            <a:ext cx="4144161" cy="153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9813B-F995-4705-A2DF-65733002BC17}"/>
              </a:ext>
            </a:extLst>
          </p:cNvPr>
          <p:cNvSpPr/>
          <p:nvPr/>
        </p:nvSpPr>
        <p:spPr>
          <a:xfrm>
            <a:off x="1384183" y="4054899"/>
            <a:ext cx="4077050" cy="2236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80B03-2DFE-4B39-B338-0E2B918C8EAE}"/>
              </a:ext>
            </a:extLst>
          </p:cNvPr>
          <p:cNvSpPr/>
          <p:nvPr/>
        </p:nvSpPr>
        <p:spPr>
          <a:xfrm>
            <a:off x="8800051" y="54780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852FB-A1A9-4495-9511-A735F400E398}"/>
              </a:ext>
            </a:extLst>
          </p:cNvPr>
          <p:cNvSpPr/>
          <p:nvPr/>
        </p:nvSpPr>
        <p:spPr>
          <a:xfrm>
            <a:off x="6284752" y="4054899"/>
            <a:ext cx="4077050" cy="2236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C68B6-49A3-47ED-891E-1C2EF9CE37AF}"/>
              </a:ext>
            </a:extLst>
          </p:cNvPr>
          <p:cNvSpPr/>
          <p:nvPr/>
        </p:nvSpPr>
        <p:spPr>
          <a:xfrm>
            <a:off x="4194495" y="1904301"/>
            <a:ext cx="126673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Server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26B8-0D9C-4E28-816B-D656FBF2677D}"/>
              </a:ext>
            </a:extLst>
          </p:cNvPr>
          <p:cNvSpPr/>
          <p:nvPr/>
        </p:nvSpPr>
        <p:spPr>
          <a:xfrm>
            <a:off x="5651383" y="1904301"/>
            <a:ext cx="126673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27495-714F-4863-A093-44E0A8733422}"/>
              </a:ext>
            </a:extLst>
          </p:cNvPr>
          <p:cNvSpPr/>
          <p:nvPr/>
        </p:nvSpPr>
        <p:spPr>
          <a:xfrm>
            <a:off x="7081705" y="1904409"/>
            <a:ext cx="9297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3A79A-5632-4F2F-BB1F-77862C4B83BE}"/>
              </a:ext>
            </a:extLst>
          </p:cNvPr>
          <p:cNvSpPr/>
          <p:nvPr/>
        </p:nvSpPr>
        <p:spPr>
          <a:xfrm>
            <a:off x="4966283" y="2524215"/>
            <a:ext cx="24411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 Manager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2297C-7DA9-4773-8F44-A096387E17FA}"/>
              </a:ext>
            </a:extLst>
          </p:cNvPr>
          <p:cNvSpPr/>
          <p:nvPr/>
        </p:nvSpPr>
        <p:spPr>
          <a:xfrm>
            <a:off x="5338541" y="1178197"/>
            <a:ext cx="20689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CF897E-4CDC-4169-820D-5AB0266811B9}"/>
              </a:ext>
            </a:extLst>
          </p:cNvPr>
          <p:cNvSpPr/>
          <p:nvPr/>
        </p:nvSpPr>
        <p:spPr>
          <a:xfrm>
            <a:off x="2407640" y="3568009"/>
            <a:ext cx="126673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F97E01-C9C3-4ADA-8658-D41B72E87BAC}"/>
              </a:ext>
            </a:extLst>
          </p:cNvPr>
          <p:cNvSpPr/>
          <p:nvPr/>
        </p:nvSpPr>
        <p:spPr>
          <a:xfrm>
            <a:off x="7797567" y="3546620"/>
            <a:ext cx="126673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84AD9D-DF06-4746-A84E-0425786BED0C}"/>
              </a:ext>
            </a:extLst>
          </p:cNvPr>
          <p:cNvSpPr/>
          <p:nvPr/>
        </p:nvSpPr>
        <p:spPr>
          <a:xfrm>
            <a:off x="1602993" y="5767539"/>
            <a:ext cx="170821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 Runtime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72EE68-D194-4EAB-8D87-B4EEAC2FE1FD}"/>
              </a:ext>
            </a:extLst>
          </p:cNvPr>
          <p:cNvSpPr/>
          <p:nvPr/>
        </p:nvSpPr>
        <p:spPr>
          <a:xfrm>
            <a:off x="3431097" y="5767539"/>
            <a:ext cx="16274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2F0B84-C91F-428D-99FE-DC97EFFB966B}"/>
              </a:ext>
            </a:extLst>
          </p:cNvPr>
          <p:cNvSpPr/>
          <p:nvPr/>
        </p:nvSpPr>
        <p:spPr>
          <a:xfrm>
            <a:off x="1628161" y="5324701"/>
            <a:ext cx="34304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Proxy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33CB5-4D95-496D-B4EC-0A03A9408992}"/>
              </a:ext>
            </a:extLst>
          </p:cNvPr>
          <p:cNvSpPr/>
          <p:nvPr/>
        </p:nvSpPr>
        <p:spPr>
          <a:xfrm>
            <a:off x="6641632" y="5293345"/>
            <a:ext cx="336328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Proxy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A11B8D-6E91-4E0D-95A6-457CB8EF0AAE}"/>
              </a:ext>
            </a:extLst>
          </p:cNvPr>
          <p:cNvSpPr/>
          <p:nvPr/>
        </p:nvSpPr>
        <p:spPr>
          <a:xfrm>
            <a:off x="8472881" y="5792544"/>
            <a:ext cx="152574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BE59B5-419D-4A2A-B553-EEB84C68C20F}"/>
              </a:ext>
            </a:extLst>
          </p:cNvPr>
          <p:cNvSpPr/>
          <p:nvPr/>
        </p:nvSpPr>
        <p:spPr>
          <a:xfrm>
            <a:off x="1628161" y="4283715"/>
            <a:ext cx="3430400" cy="92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345212-EBFE-453C-84FE-C4A7A54BA75E}"/>
              </a:ext>
            </a:extLst>
          </p:cNvPr>
          <p:cNvSpPr/>
          <p:nvPr/>
        </p:nvSpPr>
        <p:spPr>
          <a:xfrm>
            <a:off x="6608076" y="4185142"/>
            <a:ext cx="3430400" cy="92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69619-6A86-42F6-B2BA-3AC14855EA73}"/>
              </a:ext>
            </a:extLst>
          </p:cNvPr>
          <p:cNvSpPr/>
          <p:nvPr/>
        </p:nvSpPr>
        <p:spPr>
          <a:xfrm>
            <a:off x="6615066" y="5788513"/>
            <a:ext cx="170821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 Runtime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09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D7DB-D806-4F8B-8678-B62FA480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Kubernetes node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1B682-50F5-44B9-A38D-FFAC987987E9}"/>
              </a:ext>
            </a:extLst>
          </p:cNvPr>
          <p:cNvSpPr/>
          <p:nvPr/>
        </p:nvSpPr>
        <p:spPr>
          <a:xfrm>
            <a:off x="2525086" y="1504645"/>
            <a:ext cx="6920918" cy="4485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2E9D8-AEC8-45D9-8FC1-1A35CF3A0795}"/>
              </a:ext>
            </a:extLst>
          </p:cNvPr>
          <p:cNvSpPr/>
          <p:nvPr/>
        </p:nvSpPr>
        <p:spPr>
          <a:xfrm>
            <a:off x="3389152" y="5353355"/>
            <a:ext cx="54864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Proxy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9AFA5-EE4D-4E4E-AF7D-5F08E39C7BF4}"/>
              </a:ext>
            </a:extLst>
          </p:cNvPr>
          <p:cNvSpPr/>
          <p:nvPr/>
        </p:nvSpPr>
        <p:spPr>
          <a:xfrm>
            <a:off x="3389152" y="4901637"/>
            <a:ext cx="25334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 Runtime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2A5E4-ED40-4B2B-8038-90FC50FA6D29}"/>
              </a:ext>
            </a:extLst>
          </p:cNvPr>
          <p:cNvSpPr/>
          <p:nvPr/>
        </p:nvSpPr>
        <p:spPr>
          <a:xfrm>
            <a:off x="6342076" y="4901637"/>
            <a:ext cx="25334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CF4FA-D4C3-4565-8E3B-AF738EC9F918}"/>
              </a:ext>
            </a:extLst>
          </p:cNvPr>
          <p:cNvSpPr/>
          <p:nvPr/>
        </p:nvSpPr>
        <p:spPr>
          <a:xfrm>
            <a:off x="3352800" y="1848155"/>
            <a:ext cx="5486400" cy="27864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D6BA8-8D8D-4E6E-B4B5-FA6945A5B20E}"/>
              </a:ext>
            </a:extLst>
          </p:cNvPr>
          <p:cNvSpPr/>
          <p:nvPr/>
        </p:nvSpPr>
        <p:spPr>
          <a:xfrm>
            <a:off x="3389152" y="1957740"/>
            <a:ext cx="253347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AF20A-CC45-4677-B799-3B2CB66E8FE3}"/>
              </a:ext>
            </a:extLst>
          </p:cNvPr>
          <p:cNvSpPr/>
          <p:nvPr/>
        </p:nvSpPr>
        <p:spPr>
          <a:xfrm>
            <a:off x="4161453" y="4172920"/>
            <a:ext cx="3930327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Address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8736FD-D6AB-4BD4-B3AD-353ED3BC1061}"/>
              </a:ext>
            </a:extLst>
          </p:cNvPr>
          <p:cNvSpPr/>
          <p:nvPr/>
        </p:nvSpPr>
        <p:spPr>
          <a:xfrm>
            <a:off x="4172923" y="3747192"/>
            <a:ext cx="3918857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68AD3-0190-4238-8053-72CEE24F540C}"/>
              </a:ext>
            </a:extLst>
          </p:cNvPr>
          <p:cNvSpPr/>
          <p:nvPr/>
        </p:nvSpPr>
        <p:spPr>
          <a:xfrm>
            <a:off x="4172923" y="2871470"/>
            <a:ext cx="1229501" cy="793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E4F16-FF5F-47F3-A44B-72F9334DB16B}"/>
              </a:ext>
            </a:extLst>
          </p:cNvPr>
          <p:cNvSpPr/>
          <p:nvPr/>
        </p:nvSpPr>
        <p:spPr>
          <a:xfrm>
            <a:off x="5511865" y="2875519"/>
            <a:ext cx="1229501" cy="793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43A240-F167-4D4B-B31D-847720279316}"/>
              </a:ext>
            </a:extLst>
          </p:cNvPr>
          <p:cNvSpPr/>
          <p:nvPr/>
        </p:nvSpPr>
        <p:spPr>
          <a:xfrm>
            <a:off x="6850807" y="2866202"/>
            <a:ext cx="1229501" cy="793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30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D7DB-D806-4F8B-8678-B62FA480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Kubernetes node</a:t>
            </a:r>
            <a:endParaRPr lang="en-IN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128D97-AA89-44F7-AF97-A32C648635E8}"/>
              </a:ext>
            </a:extLst>
          </p:cNvPr>
          <p:cNvGrpSpPr/>
          <p:nvPr/>
        </p:nvGrpSpPr>
        <p:grpSpPr>
          <a:xfrm>
            <a:off x="838200" y="1569959"/>
            <a:ext cx="6920918" cy="4485094"/>
            <a:chOff x="2525086" y="1504645"/>
            <a:chExt cx="6920918" cy="44850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01B682-50F5-44B9-A38D-FFAC987987E9}"/>
                </a:ext>
              </a:extLst>
            </p:cNvPr>
            <p:cNvSpPr/>
            <p:nvPr/>
          </p:nvSpPr>
          <p:spPr>
            <a:xfrm>
              <a:off x="2525086" y="1504645"/>
              <a:ext cx="6920918" cy="44850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2E9D8-AEC8-45D9-8FC1-1A35CF3A0795}"/>
                </a:ext>
              </a:extLst>
            </p:cNvPr>
            <p:cNvSpPr/>
            <p:nvPr/>
          </p:nvSpPr>
          <p:spPr>
            <a:xfrm>
              <a:off x="3389152" y="5353355"/>
              <a:ext cx="548640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Proxy 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B9AFA5-EE4D-4E4E-AF7D-5F08E39C7BF4}"/>
                </a:ext>
              </a:extLst>
            </p:cNvPr>
            <p:cNvSpPr/>
            <p:nvPr/>
          </p:nvSpPr>
          <p:spPr>
            <a:xfrm>
              <a:off x="3389152" y="4901637"/>
              <a:ext cx="2533476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Docker Runtime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92A5E4-ED40-4B2B-8038-90FC50FA6D29}"/>
                </a:ext>
              </a:extLst>
            </p:cNvPr>
            <p:cNvSpPr/>
            <p:nvPr/>
          </p:nvSpPr>
          <p:spPr>
            <a:xfrm>
              <a:off x="6342076" y="4901637"/>
              <a:ext cx="2533476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CF4FA-D4C3-4565-8E3B-AF738EC9F918}"/>
                </a:ext>
              </a:extLst>
            </p:cNvPr>
            <p:cNvSpPr/>
            <p:nvPr/>
          </p:nvSpPr>
          <p:spPr>
            <a:xfrm>
              <a:off x="3352800" y="1848155"/>
              <a:ext cx="5486400" cy="27864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0D6BA8-8D8D-4E6E-B4B5-FA6945A5B20E}"/>
                </a:ext>
              </a:extLst>
            </p:cNvPr>
            <p:cNvSpPr/>
            <p:nvPr/>
          </p:nvSpPr>
          <p:spPr>
            <a:xfrm>
              <a:off x="3389152" y="1957740"/>
              <a:ext cx="2533476" cy="3693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POD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FAF20A-CC45-4677-B799-3B2CB66E8FE3}"/>
                </a:ext>
              </a:extLst>
            </p:cNvPr>
            <p:cNvSpPr/>
            <p:nvPr/>
          </p:nvSpPr>
          <p:spPr>
            <a:xfrm>
              <a:off x="4161453" y="4172920"/>
              <a:ext cx="3930327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IP Address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8736FD-D6AB-4BD4-B3AD-353ED3BC1061}"/>
                </a:ext>
              </a:extLst>
            </p:cNvPr>
            <p:cNvSpPr/>
            <p:nvPr/>
          </p:nvSpPr>
          <p:spPr>
            <a:xfrm>
              <a:off x="4172923" y="3747192"/>
              <a:ext cx="3918857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Volume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068AD3-0190-4238-8053-72CEE24F540C}"/>
                </a:ext>
              </a:extLst>
            </p:cNvPr>
            <p:cNvSpPr/>
            <p:nvPr/>
          </p:nvSpPr>
          <p:spPr>
            <a:xfrm>
              <a:off x="4172923" y="2696547"/>
              <a:ext cx="3918857" cy="9682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Docker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026" name="Picture 2" descr="System Center Documentation | Microsoft Docs">
            <a:extLst>
              <a:ext uri="{FF2B5EF4-FFF2-40B4-BE49-F238E27FC236}">
                <a16:creationId xmlns:a16="http://schemas.microsoft.com/office/drawing/2014/main" id="{D93DA0B7-B112-4146-826D-C0B8A222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38" y="4616069"/>
            <a:ext cx="234752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CA6CC3-23F0-4D84-AF40-C92CD64708A5}"/>
              </a:ext>
            </a:extLst>
          </p:cNvPr>
          <p:cNvSpPr txBox="1"/>
          <p:nvPr/>
        </p:nvSpPr>
        <p:spPr>
          <a:xfrm>
            <a:off x="9993086" y="442290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90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D7DB-D806-4F8B-8678-B62FA480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Kubernetes node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1B682-50F5-44B9-A38D-FFAC987987E9}"/>
              </a:ext>
            </a:extLst>
          </p:cNvPr>
          <p:cNvSpPr/>
          <p:nvPr/>
        </p:nvSpPr>
        <p:spPr>
          <a:xfrm>
            <a:off x="2525086" y="1504645"/>
            <a:ext cx="6920918" cy="4485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2E9D8-AEC8-45D9-8FC1-1A35CF3A0795}"/>
              </a:ext>
            </a:extLst>
          </p:cNvPr>
          <p:cNvSpPr/>
          <p:nvPr/>
        </p:nvSpPr>
        <p:spPr>
          <a:xfrm>
            <a:off x="3389152" y="5353355"/>
            <a:ext cx="54864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Proxy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9AFA5-EE4D-4E4E-AF7D-5F08E39C7BF4}"/>
              </a:ext>
            </a:extLst>
          </p:cNvPr>
          <p:cNvSpPr/>
          <p:nvPr/>
        </p:nvSpPr>
        <p:spPr>
          <a:xfrm>
            <a:off x="3389152" y="4901637"/>
            <a:ext cx="25334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 Runtime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2A5E4-ED40-4B2B-8038-90FC50FA6D29}"/>
              </a:ext>
            </a:extLst>
          </p:cNvPr>
          <p:cNvSpPr/>
          <p:nvPr/>
        </p:nvSpPr>
        <p:spPr>
          <a:xfrm>
            <a:off x="6342076" y="4901637"/>
            <a:ext cx="25334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488D2A-9BCE-47A1-B8B8-E0F7A233B802}"/>
              </a:ext>
            </a:extLst>
          </p:cNvPr>
          <p:cNvGrpSpPr/>
          <p:nvPr/>
        </p:nvGrpSpPr>
        <p:grpSpPr>
          <a:xfrm>
            <a:off x="3352800" y="1902947"/>
            <a:ext cx="2569828" cy="2786430"/>
            <a:chOff x="3352800" y="1902947"/>
            <a:chExt cx="2569828" cy="27864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CF4FA-D4C3-4565-8E3B-AF738EC9F918}"/>
                </a:ext>
              </a:extLst>
            </p:cNvPr>
            <p:cNvSpPr/>
            <p:nvPr/>
          </p:nvSpPr>
          <p:spPr>
            <a:xfrm>
              <a:off x="3352800" y="1902947"/>
              <a:ext cx="2569828" cy="27864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0D6BA8-8D8D-4E6E-B4B5-FA6945A5B20E}"/>
                </a:ext>
              </a:extLst>
            </p:cNvPr>
            <p:cNvSpPr/>
            <p:nvPr/>
          </p:nvSpPr>
          <p:spPr>
            <a:xfrm>
              <a:off x="3352800" y="1902947"/>
              <a:ext cx="2569828" cy="42412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POD 1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FAF20A-CC45-4677-B799-3B2CB66E8FE3}"/>
                </a:ext>
              </a:extLst>
            </p:cNvPr>
            <p:cNvSpPr/>
            <p:nvPr/>
          </p:nvSpPr>
          <p:spPr>
            <a:xfrm>
              <a:off x="3689959" y="4147211"/>
              <a:ext cx="1912776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IP Address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8736FD-D6AB-4BD4-B3AD-353ED3BC1061}"/>
                </a:ext>
              </a:extLst>
            </p:cNvPr>
            <p:cNvSpPr/>
            <p:nvPr/>
          </p:nvSpPr>
          <p:spPr>
            <a:xfrm>
              <a:off x="3689958" y="3662804"/>
              <a:ext cx="1899080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Volume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068AD3-0190-4238-8053-72CEE24F540C}"/>
                </a:ext>
              </a:extLst>
            </p:cNvPr>
            <p:cNvSpPr/>
            <p:nvPr/>
          </p:nvSpPr>
          <p:spPr>
            <a:xfrm>
              <a:off x="3676261" y="2553762"/>
              <a:ext cx="1912776" cy="9682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Docker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E8DFAC-48FC-4C2D-9829-F0CC166A623C}"/>
              </a:ext>
            </a:extLst>
          </p:cNvPr>
          <p:cNvGrpSpPr/>
          <p:nvPr/>
        </p:nvGrpSpPr>
        <p:grpSpPr>
          <a:xfrm>
            <a:off x="6299762" y="1943620"/>
            <a:ext cx="2569828" cy="2786430"/>
            <a:chOff x="3352800" y="1902947"/>
            <a:chExt cx="2569828" cy="27864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59698A-2ADB-41C0-AF2D-A9796AB906F1}"/>
                </a:ext>
              </a:extLst>
            </p:cNvPr>
            <p:cNvSpPr/>
            <p:nvPr/>
          </p:nvSpPr>
          <p:spPr>
            <a:xfrm>
              <a:off x="3352800" y="1902947"/>
              <a:ext cx="2569828" cy="27864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D9BB94-A49A-4B21-906C-506817770D1C}"/>
                </a:ext>
              </a:extLst>
            </p:cNvPr>
            <p:cNvSpPr/>
            <p:nvPr/>
          </p:nvSpPr>
          <p:spPr>
            <a:xfrm>
              <a:off x="3352800" y="1902947"/>
              <a:ext cx="2569828" cy="42412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POD 2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47C95B-6A16-43AA-81E2-08AD736553E3}"/>
                </a:ext>
              </a:extLst>
            </p:cNvPr>
            <p:cNvSpPr/>
            <p:nvPr/>
          </p:nvSpPr>
          <p:spPr>
            <a:xfrm>
              <a:off x="3689959" y="4147211"/>
              <a:ext cx="1912776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IP Address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F5FAE6-15D4-4AC0-BDBA-6B5BA0EAF88D}"/>
                </a:ext>
              </a:extLst>
            </p:cNvPr>
            <p:cNvSpPr/>
            <p:nvPr/>
          </p:nvSpPr>
          <p:spPr>
            <a:xfrm>
              <a:off x="3689958" y="3662804"/>
              <a:ext cx="1899080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Volume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329DAE-C046-4F41-913E-3019363CA68C}"/>
                </a:ext>
              </a:extLst>
            </p:cNvPr>
            <p:cNvSpPr/>
            <p:nvPr/>
          </p:nvSpPr>
          <p:spPr>
            <a:xfrm>
              <a:off x="3676261" y="2553762"/>
              <a:ext cx="1912776" cy="9682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Docker</a:t>
              </a:r>
              <a:endPara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80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600E00-1AC8-407B-B136-4862023A81CE}"/>
              </a:ext>
            </a:extLst>
          </p:cNvPr>
          <p:cNvGrpSpPr/>
          <p:nvPr/>
        </p:nvGrpSpPr>
        <p:grpSpPr>
          <a:xfrm>
            <a:off x="1951839" y="1787528"/>
            <a:ext cx="4144161" cy="1530684"/>
            <a:chOff x="4001549" y="1690688"/>
            <a:chExt cx="4144161" cy="15306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E3F1BB-106A-49C4-B3CD-70A015EBD563}"/>
                </a:ext>
              </a:extLst>
            </p:cNvPr>
            <p:cNvSpPr/>
            <p:nvPr/>
          </p:nvSpPr>
          <p:spPr>
            <a:xfrm>
              <a:off x="4001549" y="1690688"/>
              <a:ext cx="4144161" cy="1530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C68B6-49A3-47ED-891E-1C2EF9CE37AF}"/>
                </a:ext>
              </a:extLst>
            </p:cNvPr>
            <p:cNvSpPr/>
            <p:nvPr/>
          </p:nvSpPr>
          <p:spPr>
            <a:xfrm>
              <a:off x="4194495" y="1904301"/>
              <a:ext cx="1266738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 Server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6426B8-0D9C-4E28-816B-D656FBF2677D}"/>
                </a:ext>
              </a:extLst>
            </p:cNvPr>
            <p:cNvSpPr/>
            <p:nvPr/>
          </p:nvSpPr>
          <p:spPr>
            <a:xfrm>
              <a:off x="5651383" y="1904301"/>
              <a:ext cx="1266738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Scheduler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393A79A-5632-4F2F-BB1F-77862C4B83BE}"/>
                </a:ext>
              </a:extLst>
            </p:cNvPr>
            <p:cNvSpPr/>
            <p:nvPr/>
          </p:nvSpPr>
          <p:spPr>
            <a:xfrm>
              <a:off x="4966283" y="2524215"/>
              <a:ext cx="2441196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Controller Manager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062BF9-64C6-4227-AA4D-41BC7286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3" y="256676"/>
            <a:ext cx="3406630" cy="907292"/>
          </a:xfrm>
        </p:spPr>
        <p:txBody>
          <a:bodyPr>
            <a:normAutofit/>
          </a:bodyPr>
          <a:lstStyle/>
          <a:p>
            <a:r>
              <a:rPr lang="en-US" sz="2800" dirty="0"/>
              <a:t>Kubernetes Cluster</a:t>
            </a:r>
            <a:endParaRPr lang="en-I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80B03-2DFE-4B39-B338-0E2B918C8EAE}"/>
              </a:ext>
            </a:extLst>
          </p:cNvPr>
          <p:cNvSpPr/>
          <p:nvPr/>
        </p:nvSpPr>
        <p:spPr>
          <a:xfrm>
            <a:off x="8800051" y="54780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27495-714F-4863-A093-44E0A8733422}"/>
              </a:ext>
            </a:extLst>
          </p:cNvPr>
          <p:cNvSpPr/>
          <p:nvPr/>
        </p:nvSpPr>
        <p:spPr>
          <a:xfrm>
            <a:off x="4996342" y="2019626"/>
            <a:ext cx="9297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2297C-7DA9-4773-8F44-A096387E17FA}"/>
              </a:ext>
            </a:extLst>
          </p:cNvPr>
          <p:cNvSpPr/>
          <p:nvPr/>
        </p:nvSpPr>
        <p:spPr>
          <a:xfrm>
            <a:off x="2639909" y="1192915"/>
            <a:ext cx="20689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CF897E-4CDC-4169-820D-5AB0266811B9}"/>
              </a:ext>
            </a:extLst>
          </p:cNvPr>
          <p:cNvSpPr/>
          <p:nvPr/>
        </p:nvSpPr>
        <p:spPr>
          <a:xfrm>
            <a:off x="2407639" y="3568009"/>
            <a:ext cx="166050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192.100.20.52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F97E01-C9C3-4ADA-8658-D41B72E87BAC}"/>
              </a:ext>
            </a:extLst>
          </p:cNvPr>
          <p:cNvSpPr/>
          <p:nvPr/>
        </p:nvSpPr>
        <p:spPr>
          <a:xfrm>
            <a:off x="6293514" y="3546662"/>
            <a:ext cx="15610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192.100.20.51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464565-E85B-4B64-953E-0186A60B838B}"/>
              </a:ext>
            </a:extLst>
          </p:cNvPr>
          <p:cNvGrpSpPr/>
          <p:nvPr/>
        </p:nvGrpSpPr>
        <p:grpSpPr>
          <a:xfrm>
            <a:off x="499490" y="4012971"/>
            <a:ext cx="4077050" cy="2236844"/>
            <a:chOff x="1384183" y="4054899"/>
            <a:chExt cx="4077050" cy="2236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99813B-F995-4705-A2DF-65733002BC17}"/>
                </a:ext>
              </a:extLst>
            </p:cNvPr>
            <p:cNvSpPr/>
            <p:nvPr/>
          </p:nvSpPr>
          <p:spPr>
            <a:xfrm>
              <a:off x="1384183" y="4054899"/>
              <a:ext cx="4077050" cy="22368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84AD9D-DF06-4746-A84E-0425786BED0C}"/>
                </a:ext>
              </a:extLst>
            </p:cNvPr>
            <p:cNvSpPr/>
            <p:nvPr/>
          </p:nvSpPr>
          <p:spPr>
            <a:xfrm>
              <a:off x="1602993" y="5767539"/>
              <a:ext cx="170821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Docker Runtime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72EE68-D194-4EAB-8D87-B4EEAC2FE1FD}"/>
                </a:ext>
              </a:extLst>
            </p:cNvPr>
            <p:cNvSpPr/>
            <p:nvPr/>
          </p:nvSpPr>
          <p:spPr>
            <a:xfrm>
              <a:off x="3431097" y="5767539"/>
              <a:ext cx="1627463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2F0B84-C91F-428D-99FE-DC97EFFB966B}"/>
                </a:ext>
              </a:extLst>
            </p:cNvPr>
            <p:cNvSpPr/>
            <p:nvPr/>
          </p:nvSpPr>
          <p:spPr>
            <a:xfrm>
              <a:off x="1628161" y="5324701"/>
              <a:ext cx="343040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Proxy 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BE59B5-419D-4A2A-B553-EEB84C68C20F}"/>
                </a:ext>
              </a:extLst>
            </p:cNvPr>
            <p:cNvSpPr/>
            <p:nvPr/>
          </p:nvSpPr>
          <p:spPr>
            <a:xfrm>
              <a:off x="1628161" y="4283715"/>
              <a:ext cx="3430400" cy="9234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Pod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3E266E-E1B2-4A82-BE8D-46B01DCE067A}"/>
              </a:ext>
            </a:extLst>
          </p:cNvPr>
          <p:cNvGrpSpPr/>
          <p:nvPr/>
        </p:nvGrpSpPr>
        <p:grpSpPr>
          <a:xfrm>
            <a:off x="4996342" y="4071249"/>
            <a:ext cx="4077050" cy="2236844"/>
            <a:chOff x="6284752" y="4054899"/>
            <a:chExt cx="4077050" cy="22368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9852FB-A1A9-4495-9511-A735F400E398}"/>
                </a:ext>
              </a:extLst>
            </p:cNvPr>
            <p:cNvSpPr/>
            <p:nvPr/>
          </p:nvSpPr>
          <p:spPr>
            <a:xfrm>
              <a:off x="6284752" y="4054899"/>
              <a:ext cx="4077050" cy="22368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433CB5-4D95-496D-B4EC-0A03A9408992}"/>
                </a:ext>
              </a:extLst>
            </p:cNvPr>
            <p:cNvSpPr/>
            <p:nvPr/>
          </p:nvSpPr>
          <p:spPr>
            <a:xfrm>
              <a:off x="6641632" y="5293345"/>
              <a:ext cx="3363289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Proxy 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A11B8D-6E91-4E0D-95A6-457CB8EF0AAE}"/>
                </a:ext>
              </a:extLst>
            </p:cNvPr>
            <p:cNvSpPr/>
            <p:nvPr/>
          </p:nvSpPr>
          <p:spPr>
            <a:xfrm>
              <a:off x="8472881" y="5792544"/>
              <a:ext cx="1525746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345212-EBFE-453C-84FE-C4A7A54BA75E}"/>
                </a:ext>
              </a:extLst>
            </p:cNvPr>
            <p:cNvSpPr/>
            <p:nvPr/>
          </p:nvSpPr>
          <p:spPr>
            <a:xfrm>
              <a:off x="6608076" y="4185142"/>
              <a:ext cx="3430400" cy="9234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Pod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069619-6A86-42F6-B2BA-3AC14855EA73}"/>
                </a:ext>
              </a:extLst>
            </p:cNvPr>
            <p:cNvSpPr/>
            <p:nvPr/>
          </p:nvSpPr>
          <p:spPr>
            <a:xfrm>
              <a:off x="6615066" y="5788513"/>
              <a:ext cx="170821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Docker Runtime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5032B99-FC3A-406F-9A07-A6DA2A232756}"/>
              </a:ext>
            </a:extLst>
          </p:cNvPr>
          <p:cNvSpPr txBox="1"/>
          <p:nvPr/>
        </p:nvSpPr>
        <p:spPr>
          <a:xfrm>
            <a:off x="9535886" y="5360453"/>
            <a:ext cx="207139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D67BF-D3D6-4B4D-B95D-A720852EB935}"/>
              </a:ext>
            </a:extLst>
          </p:cNvPr>
          <p:cNvSpPr txBox="1"/>
          <p:nvPr/>
        </p:nvSpPr>
        <p:spPr>
          <a:xfrm>
            <a:off x="9564854" y="4624415"/>
            <a:ext cx="207139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21554-33CD-49D5-BF73-0AF39DCE4F1F}"/>
              </a:ext>
            </a:extLst>
          </p:cNvPr>
          <p:cNvSpPr/>
          <p:nvPr/>
        </p:nvSpPr>
        <p:spPr>
          <a:xfrm>
            <a:off x="8929396" y="1787528"/>
            <a:ext cx="2976465" cy="14501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C0290-464A-48EC-8446-E56E3B99C048}"/>
              </a:ext>
            </a:extLst>
          </p:cNvPr>
          <p:cNvSpPr txBox="1"/>
          <p:nvPr/>
        </p:nvSpPr>
        <p:spPr>
          <a:xfrm>
            <a:off x="9186145" y="2019626"/>
            <a:ext cx="245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5D83BA-76EB-4316-9FE7-406EF28038E3}"/>
              </a:ext>
            </a:extLst>
          </p:cNvPr>
          <p:cNvSpPr txBox="1"/>
          <p:nvPr/>
        </p:nvSpPr>
        <p:spPr>
          <a:xfrm>
            <a:off x="9186145" y="2600683"/>
            <a:ext cx="1501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LoadBalancer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6E190-B371-4FEA-8669-5AF2CD96FE62}"/>
              </a:ext>
            </a:extLst>
          </p:cNvPr>
          <p:cNvSpPr txBox="1"/>
          <p:nvPr/>
        </p:nvSpPr>
        <p:spPr>
          <a:xfrm>
            <a:off x="10870163" y="2628674"/>
            <a:ext cx="7371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DNS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DE0674-E0EE-478C-8D89-5DA548DF10C2}"/>
              </a:ext>
            </a:extLst>
          </p:cNvPr>
          <p:cNvSpPr/>
          <p:nvPr/>
        </p:nvSpPr>
        <p:spPr>
          <a:xfrm>
            <a:off x="8929396" y="1346489"/>
            <a:ext cx="15610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192.100.30.50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1484A0-D5A3-4FB6-8D1D-8701107C8A02}"/>
              </a:ext>
            </a:extLst>
          </p:cNvPr>
          <p:cNvSpPr/>
          <p:nvPr/>
        </p:nvSpPr>
        <p:spPr>
          <a:xfrm>
            <a:off x="499490" y="3557335"/>
            <a:ext cx="1452349" cy="39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APP1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4EB208-3E8E-4DEE-A92E-EE56C8572A99}"/>
              </a:ext>
            </a:extLst>
          </p:cNvPr>
          <p:cNvSpPr/>
          <p:nvPr/>
        </p:nvSpPr>
        <p:spPr>
          <a:xfrm>
            <a:off x="4841165" y="3568009"/>
            <a:ext cx="1452349" cy="39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APP1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3E63D6-129D-45CC-8381-7DD8F386BB9D}"/>
              </a:ext>
            </a:extLst>
          </p:cNvPr>
          <p:cNvSpPr/>
          <p:nvPr/>
        </p:nvSpPr>
        <p:spPr>
          <a:xfrm>
            <a:off x="10571584" y="1321318"/>
            <a:ext cx="1452349" cy="39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APP1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05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132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Kubernetes</vt:lpstr>
      <vt:lpstr>What is Kubernetes?</vt:lpstr>
      <vt:lpstr>Kubernetes Cluster</vt:lpstr>
      <vt:lpstr>Kubernetes node</vt:lpstr>
      <vt:lpstr>Kubernetes node</vt:lpstr>
      <vt:lpstr>Kubernetes node</vt:lpstr>
      <vt:lpstr>Kubernetes 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and Kubernetes</dc:title>
  <dc:creator>Sarveswaran T S</dc:creator>
  <cp:lastModifiedBy>Sarveswaran T.S.</cp:lastModifiedBy>
  <cp:revision>10</cp:revision>
  <dcterms:created xsi:type="dcterms:W3CDTF">2020-04-12T04:46:36Z</dcterms:created>
  <dcterms:modified xsi:type="dcterms:W3CDTF">2020-04-15T04:05:11Z</dcterms:modified>
</cp:coreProperties>
</file>