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12A7D-09AD-4E50-A44A-641739E1A529}" v="3" dt="2022-04-20T06:39:02.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jca, Tomas" userId="20196479-9853-456c-b562-c216d7c27c9c" providerId="ADAL" clId="{97812A7D-09AD-4E50-A44A-641739E1A529}"/>
    <pc:docChg chg="undo custSel addSld modSld">
      <pc:chgData name="Krajca, Tomas" userId="20196479-9853-456c-b562-c216d7c27c9c" providerId="ADAL" clId="{97812A7D-09AD-4E50-A44A-641739E1A529}" dt="2022-04-20T06:39:02.966" v="2994" actId="1076"/>
      <pc:docMkLst>
        <pc:docMk/>
      </pc:docMkLst>
      <pc:sldChg chg="modSp mod">
        <pc:chgData name="Krajca, Tomas" userId="20196479-9853-456c-b562-c216d7c27c9c" providerId="ADAL" clId="{97812A7D-09AD-4E50-A44A-641739E1A529}" dt="2022-04-18T14:01:56.911" v="32" actId="20577"/>
        <pc:sldMkLst>
          <pc:docMk/>
          <pc:sldMk cId="906025035" sldId="256"/>
        </pc:sldMkLst>
        <pc:spChg chg="mod">
          <ac:chgData name="Krajca, Tomas" userId="20196479-9853-456c-b562-c216d7c27c9c" providerId="ADAL" clId="{97812A7D-09AD-4E50-A44A-641739E1A529}" dt="2022-04-18T14:01:53.819" v="20" actId="20577"/>
          <ac:spMkLst>
            <pc:docMk/>
            <pc:sldMk cId="906025035" sldId="256"/>
            <ac:spMk id="2" creationId="{D193299A-C52A-4463-A291-862FB2D251DF}"/>
          </ac:spMkLst>
        </pc:spChg>
        <pc:spChg chg="mod">
          <ac:chgData name="Krajca, Tomas" userId="20196479-9853-456c-b562-c216d7c27c9c" providerId="ADAL" clId="{97812A7D-09AD-4E50-A44A-641739E1A529}" dt="2022-04-18T14:01:56.911" v="32" actId="20577"/>
          <ac:spMkLst>
            <pc:docMk/>
            <pc:sldMk cId="906025035" sldId="256"/>
            <ac:spMk id="3" creationId="{EA1C209F-6F7A-46E6-A340-5ADD84AAF994}"/>
          </ac:spMkLst>
        </pc:spChg>
      </pc:sldChg>
      <pc:sldChg chg="modSp new mod">
        <pc:chgData name="Krajca, Tomas" userId="20196479-9853-456c-b562-c216d7c27c9c" providerId="ADAL" clId="{97812A7D-09AD-4E50-A44A-641739E1A529}" dt="2022-04-18T14:14:32.063" v="1055" actId="1076"/>
        <pc:sldMkLst>
          <pc:docMk/>
          <pc:sldMk cId="2291574980" sldId="257"/>
        </pc:sldMkLst>
        <pc:spChg chg="mod">
          <ac:chgData name="Krajca, Tomas" userId="20196479-9853-456c-b562-c216d7c27c9c" providerId="ADAL" clId="{97812A7D-09AD-4E50-A44A-641739E1A529}" dt="2022-04-18T14:04:09.163" v="199" actId="20577"/>
          <ac:spMkLst>
            <pc:docMk/>
            <pc:sldMk cId="2291574980" sldId="257"/>
            <ac:spMk id="2" creationId="{62976502-D8A7-4096-8D60-5FC5EBB8D1DE}"/>
          </ac:spMkLst>
        </pc:spChg>
        <pc:spChg chg="mod">
          <ac:chgData name="Krajca, Tomas" userId="20196479-9853-456c-b562-c216d7c27c9c" providerId="ADAL" clId="{97812A7D-09AD-4E50-A44A-641739E1A529}" dt="2022-04-18T14:14:32.063" v="1055" actId="1076"/>
          <ac:spMkLst>
            <pc:docMk/>
            <pc:sldMk cId="2291574980" sldId="257"/>
            <ac:spMk id="3" creationId="{83EC138F-2D66-433B-AE22-34C752058407}"/>
          </ac:spMkLst>
        </pc:spChg>
      </pc:sldChg>
      <pc:sldChg chg="addSp modSp new mod">
        <pc:chgData name="Krajca, Tomas" userId="20196479-9853-456c-b562-c216d7c27c9c" providerId="ADAL" clId="{97812A7D-09AD-4E50-A44A-641739E1A529}" dt="2022-04-18T14:18:10.102" v="1280" actId="14100"/>
        <pc:sldMkLst>
          <pc:docMk/>
          <pc:sldMk cId="2923024209" sldId="258"/>
        </pc:sldMkLst>
        <pc:spChg chg="mod">
          <ac:chgData name="Krajca, Tomas" userId="20196479-9853-456c-b562-c216d7c27c9c" providerId="ADAL" clId="{97812A7D-09AD-4E50-A44A-641739E1A529}" dt="2022-04-18T14:15:35.705" v="1091" actId="20577"/>
          <ac:spMkLst>
            <pc:docMk/>
            <pc:sldMk cId="2923024209" sldId="258"/>
            <ac:spMk id="2" creationId="{E60AA69A-1531-454F-94DF-D15EDD370C48}"/>
          </ac:spMkLst>
        </pc:spChg>
        <pc:spChg chg="mod">
          <ac:chgData name="Krajca, Tomas" userId="20196479-9853-456c-b562-c216d7c27c9c" providerId="ADAL" clId="{97812A7D-09AD-4E50-A44A-641739E1A529}" dt="2022-04-18T14:17:23.726" v="1242" actId="2711"/>
          <ac:spMkLst>
            <pc:docMk/>
            <pc:sldMk cId="2923024209" sldId="258"/>
            <ac:spMk id="3" creationId="{FDB2E292-5688-455F-B179-42F1B4950BEA}"/>
          </ac:spMkLst>
        </pc:spChg>
        <pc:picChg chg="add mod">
          <ac:chgData name="Krajca, Tomas" userId="20196479-9853-456c-b562-c216d7c27c9c" providerId="ADAL" clId="{97812A7D-09AD-4E50-A44A-641739E1A529}" dt="2022-04-18T14:18:10.102" v="1280" actId="14100"/>
          <ac:picMkLst>
            <pc:docMk/>
            <pc:sldMk cId="2923024209" sldId="258"/>
            <ac:picMk id="5" creationId="{1CB32B14-BF21-4F4B-841B-43C0ADC96A0A}"/>
          </ac:picMkLst>
        </pc:picChg>
      </pc:sldChg>
      <pc:sldChg chg="addSp delSp modSp new mod">
        <pc:chgData name="Krajca, Tomas" userId="20196479-9853-456c-b562-c216d7c27c9c" providerId="ADAL" clId="{97812A7D-09AD-4E50-A44A-641739E1A529}" dt="2022-04-18T14:26:15.786" v="1934" actId="20577"/>
        <pc:sldMkLst>
          <pc:docMk/>
          <pc:sldMk cId="1954746006" sldId="259"/>
        </pc:sldMkLst>
        <pc:spChg chg="mod">
          <ac:chgData name="Krajca, Tomas" userId="20196479-9853-456c-b562-c216d7c27c9c" providerId="ADAL" clId="{97812A7D-09AD-4E50-A44A-641739E1A529}" dt="2022-04-18T14:15:43.149" v="1102" actId="20577"/>
          <ac:spMkLst>
            <pc:docMk/>
            <pc:sldMk cId="1954746006" sldId="259"/>
            <ac:spMk id="2" creationId="{E9FAA529-FACA-4E95-9EA1-4BED72789435}"/>
          </ac:spMkLst>
        </pc:spChg>
        <pc:spChg chg="mod">
          <ac:chgData name="Krajca, Tomas" userId="20196479-9853-456c-b562-c216d7c27c9c" providerId="ADAL" clId="{97812A7D-09AD-4E50-A44A-641739E1A529}" dt="2022-04-18T14:26:15.786" v="1934" actId="20577"/>
          <ac:spMkLst>
            <pc:docMk/>
            <pc:sldMk cId="1954746006" sldId="259"/>
            <ac:spMk id="3" creationId="{D770813B-D63F-4B57-AC8A-B2E084E093E9}"/>
          </ac:spMkLst>
        </pc:spChg>
        <pc:picChg chg="add del mod">
          <ac:chgData name="Krajca, Tomas" userId="20196479-9853-456c-b562-c216d7c27c9c" providerId="ADAL" clId="{97812A7D-09AD-4E50-A44A-641739E1A529}" dt="2022-04-18T14:18:06.036" v="1277" actId="478"/>
          <ac:picMkLst>
            <pc:docMk/>
            <pc:sldMk cId="1954746006" sldId="259"/>
            <ac:picMk id="5" creationId="{54FAE5C7-6F47-4E90-AB6F-149D7802B3F8}"/>
          </ac:picMkLst>
        </pc:picChg>
      </pc:sldChg>
      <pc:sldChg chg="modSp new mod">
        <pc:chgData name="Krajca, Tomas" userId="20196479-9853-456c-b562-c216d7c27c9c" providerId="ADAL" clId="{97812A7D-09AD-4E50-A44A-641739E1A529}" dt="2022-04-18T14:18:48.607" v="1287" actId="20577"/>
        <pc:sldMkLst>
          <pc:docMk/>
          <pc:sldMk cId="2175518147" sldId="260"/>
        </pc:sldMkLst>
        <pc:spChg chg="mod">
          <ac:chgData name="Krajca, Tomas" userId="20196479-9853-456c-b562-c216d7c27c9c" providerId="ADAL" clId="{97812A7D-09AD-4E50-A44A-641739E1A529}" dt="2022-04-18T14:17:48.226" v="1274" actId="20577"/>
          <ac:spMkLst>
            <pc:docMk/>
            <pc:sldMk cId="2175518147" sldId="260"/>
            <ac:spMk id="2" creationId="{BACE7DCE-1037-4095-B357-565AD59A02C5}"/>
          </ac:spMkLst>
        </pc:spChg>
        <pc:spChg chg="mod">
          <ac:chgData name="Krajca, Tomas" userId="20196479-9853-456c-b562-c216d7c27c9c" providerId="ADAL" clId="{97812A7D-09AD-4E50-A44A-641739E1A529}" dt="2022-04-18T14:18:48.607" v="1287" actId="20577"/>
          <ac:spMkLst>
            <pc:docMk/>
            <pc:sldMk cId="2175518147" sldId="260"/>
            <ac:spMk id="3" creationId="{D4E6299B-3353-428B-B4FD-18A7AD0625C3}"/>
          </ac:spMkLst>
        </pc:spChg>
      </pc:sldChg>
      <pc:sldChg chg="addSp modSp new mod">
        <pc:chgData name="Krajca, Tomas" userId="20196479-9853-456c-b562-c216d7c27c9c" providerId="ADAL" clId="{97812A7D-09AD-4E50-A44A-641739E1A529}" dt="2022-04-18T14:20:05.515" v="1309" actId="27636"/>
        <pc:sldMkLst>
          <pc:docMk/>
          <pc:sldMk cId="3881472142" sldId="261"/>
        </pc:sldMkLst>
        <pc:spChg chg="mod">
          <ac:chgData name="Krajca, Tomas" userId="20196479-9853-456c-b562-c216d7c27c9c" providerId="ADAL" clId="{97812A7D-09AD-4E50-A44A-641739E1A529}" dt="2022-04-18T14:18:56.805" v="1288"/>
          <ac:spMkLst>
            <pc:docMk/>
            <pc:sldMk cId="3881472142" sldId="261"/>
            <ac:spMk id="2" creationId="{58181771-20BE-4E8D-BCE2-9EF3830D8935}"/>
          </ac:spMkLst>
        </pc:spChg>
        <pc:spChg chg="mod">
          <ac:chgData name="Krajca, Tomas" userId="20196479-9853-456c-b562-c216d7c27c9c" providerId="ADAL" clId="{97812A7D-09AD-4E50-A44A-641739E1A529}" dt="2022-04-18T14:20:05.515" v="1309" actId="27636"/>
          <ac:spMkLst>
            <pc:docMk/>
            <pc:sldMk cId="3881472142" sldId="261"/>
            <ac:spMk id="3" creationId="{AB204A8B-03E1-4C62-95DE-6EFB920DE1FB}"/>
          </ac:spMkLst>
        </pc:spChg>
        <pc:picChg chg="add mod">
          <ac:chgData name="Krajca, Tomas" userId="20196479-9853-456c-b562-c216d7c27c9c" providerId="ADAL" clId="{97812A7D-09AD-4E50-A44A-641739E1A529}" dt="2022-04-18T14:19:40.511" v="1301" actId="1076"/>
          <ac:picMkLst>
            <pc:docMk/>
            <pc:sldMk cId="3881472142" sldId="261"/>
            <ac:picMk id="5" creationId="{390801AF-8627-4CC9-9D9E-9FECD7040A98}"/>
          </ac:picMkLst>
        </pc:picChg>
      </pc:sldChg>
      <pc:sldChg chg="modSp new mod">
        <pc:chgData name="Krajca, Tomas" userId="20196479-9853-456c-b562-c216d7c27c9c" providerId="ADAL" clId="{97812A7D-09AD-4E50-A44A-641739E1A529}" dt="2022-04-18T14:26:08.715" v="1912" actId="20577"/>
        <pc:sldMkLst>
          <pc:docMk/>
          <pc:sldMk cId="2060392411" sldId="262"/>
        </pc:sldMkLst>
        <pc:spChg chg="mod">
          <ac:chgData name="Krajca, Tomas" userId="20196479-9853-456c-b562-c216d7c27c9c" providerId="ADAL" clId="{97812A7D-09AD-4E50-A44A-641739E1A529}" dt="2022-04-18T14:20:14.252" v="1310"/>
          <ac:spMkLst>
            <pc:docMk/>
            <pc:sldMk cId="2060392411" sldId="262"/>
            <ac:spMk id="2" creationId="{536A6D5F-CAA7-4922-A3A0-24CE44064194}"/>
          </ac:spMkLst>
        </pc:spChg>
        <pc:spChg chg="mod">
          <ac:chgData name="Krajca, Tomas" userId="20196479-9853-456c-b562-c216d7c27c9c" providerId="ADAL" clId="{97812A7D-09AD-4E50-A44A-641739E1A529}" dt="2022-04-18T14:26:08.715" v="1912" actId="20577"/>
          <ac:spMkLst>
            <pc:docMk/>
            <pc:sldMk cId="2060392411" sldId="262"/>
            <ac:spMk id="3" creationId="{BB24D67F-CD85-4018-92FB-3214226E1AF6}"/>
          </ac:spMkLst>
        </pc:spChg>
      </pc:sldChg>
      <pc:sldChg chg="modSp new mod">
        <pc:chgData name="Krajca, Tomas" userId="20196479-9853-456c-b562-c216d7c27c9c" providerId="ADAL" clId="{97812A7D-09AD-4E50-A44A-641739E1A529}" dt="2022-04-18T14:23:02.066" v="1657" actId="20577"/>
        <pc:sldMkLst>
          <pc:docMk/>
          <pc:sldMk cId="3503115142" sldId="263"/>
        </pc:sldMkLst>
        <pc:spChg chg="mod">
          <ac:chgData name="Krajca, Tomas" userId="20196479-9853-456c-b562-c216d7c27c9c" providerId="ADAL" clId="{97812A7D-09AD-4E50-A44A-641739E1A529}" dt="2022-04-18T14:22:32.524" v="1646" actId="20577"/>
          <ac:spMkLst>
            <pc:docMk/>
            <pc:sldMk cId="3503115142" sldId="263"/>
            <ac:spMk id="2" creationId="{61C57CF6-7BD9-4415-ADB1-F5C9B64F6259}"/>
          </ac:spMkLst>
        </pc:spChg>
        <pc:spChg chg="mod">
          <ac:chgData name="Krajca, Tomas" userId="20196479-9853-456c-b562-c216d7c27c9c" providerId="ADAL" clId="{97812A7D-09AD-4E50-A44A-641739E1A529}" dt="2022-04-18T14:23:02.066" v="1657" actId="20577"/>
          <ac:spMkLst>
            <pc:docMk/>
            <pc:sldMk cId="3503115142" sldId="263"/>
            <ac:spMk id="3" creationId="{84F12DCA-B9E9-4CBD-993C-EC86D9579CDE}"/>
          </ac:spMkLst>
        </pc:spChg>
      </pc:sldChg>
      <pc:sldChg chg="addSp modSp new mod">
        <pc:chgData name="Krajca, Tomas" userId="20196479-9853-456c-b562-c216d7c27c9c" providerId="ADAL" clId="{97812A7D-09AD-4E50-A44A-641739E1A529}" dt="2022-04-18T14:23:49.396" v="1663" actId="1076"/>
        <pc:sldMkLst>
          <pc:docMk/>
          <pc:sldMk cId="3674844932" sldId="264"/>
        </pc:sldMkLst>
        <pc:spChg chg="mod">
          <ac:chgData name="Krajca, Tomas" userId="20196479-9853-456c-b562-c216d7c27c9c" providerId="ADAL" clId="{97812A7D-09AD-4E50-A44A-641739E1A529}" dt="2022-04-18T14:22:36.910" v="1651"/>
          <ac:spMkLst>
            <pc:docMk/>
            <pc:sldMk cId="3674844932" sldId="264"/>
            <ac:spMk id="2" creationId="{B5765EE3-2B4B-495C-9F74-90F1705934E8}"/>
          </ac:spMkLst>
        </pc:spChg>
        <pc:spChg chg="mod">
          <ac:chgData name="Krajca, Tomas" userId="20196479-9853-456c-b562-c216d7c27c9c" providerId="ADAL" clId="{97812A7D-09AD-4E50-A44A-641739E1A529}" dt="2022-04-18T14:23:11.310" v="1659" actId="5793"/>
          <ac:spMkLst>
            <pc:docMk/>
            <pc:sldMk cId="3674844932" sldId="264"/>
            <ac:spMk id="3" creationId="{16AE2E52-1BFC-45C4-968D-1E75344246A6}"/>
          </ac:spMkLst>
        </pc:spChg>
        <pc:picChg chg="add mod">
          <ac:chgData name="Krajca, Tomas" userId="20196479-9853-456c-b562-c216d7c27c9c" providerId="ADAL" clId="{97812A7D-09AD-4E50-A44A-641739E1A529}" dt="2022-04-18T14:23:49.396" v="1663" actId="1076"/>
          <ac:picMkLst>
            <pc:docMk/>
            <pc:sldMk cId="3674844932" sldId="264"/>
            <ac:picMk id="5" creationId="{D6BAEB7C-B401-4B56-9D3C-8674FB1E9529}"/>
          </ac:picMkLst>
        </pc:picChg>
      </pc:sldChg>
      <pc:sldChg chg="modSp new mod">
        <pc:chgData name="Krajca, Tomas" userId="20196479-9853-456c-b562-c216d7c27c9c" providerId="ADAL" clId="{97812A7D-09AD-4E50-A44A-641739E1A529}" dt="2022-04-18T14:26:54.726" v="1984" actId="20577"/>
        <pc:sldMkLst>
          <pc:docMk/>
          <pc:sldMk cId="2763784512" sldId="265"/>
        </pc:sldMkLst>
        <pc:spChg chg="mod">
          <ac:chgData name="Krajca, Tomas" userId="20196479-9853-456c-b562-c216d7c27c9c" providerId="ADAL" clId="{97812A7D-09AD-4E50-A44A-641739E1A529}" dt="2022-04-18T14:22:37.984" v="1652"/>
          <ac:spMkLst>
            <pc:docMk/>
            <pc:sldMk cId="2763784512" sldId="265"/>
            <ac:spMk id="2" creationId="{7925A283-294A-4D3C-A709-F2004E9F3EE6}"/>
          </ac:spMkLst>
        </pc:spChg>
        <pc:spChg chg="mod">
          <ac:chgData name="Krajca, Tomas" userId="20196479-9853-456c-b562-c216d7c27c9c" providerId="ADAL" clId="{97812A7D-09AD-4E50-A44A-641739E1A529}" dt="2022-04-18T14:26:54.726" v="1984" actId="20577"/>
          <ac:spMkLst>
            <pc:docMk/>
            <pc:sldMk cId="2763784512" sldId="265"/>
            <ac:spMk id="3" creationId="{B64D4BF1-3CF9-4280-9906-79A5A38A0225}"/>
          </ac:spMkLst>
        </pc:spChg>
      </pc:sldChg>
      <pc:sldChg chg="modSp new mod">
        <pc:chgData name="Krajca, Tomas" userId="20196479-9853-456c-b562-c216d7c27c9c" providerId="ADAL" clId="{97812A7D-09AD-4E50-A44A-641739E1A529}" dt="2022-04-18T21:21:51.891" v="2767" actId="20577"/>
        <pc:sldMkLst>
          <pc:docMk/>
          <pc:sldMk cId="3951072814" sldId="266"/>
        </pc:sldMkLst>
        <pc:spChg chg="mod">
          <ac:chgData name="Krajca, Tomas" userId="20196479-9853-456c-b562-c216d7c27c9c" providerId="ADAL" clId="{97812A7D-09AD-4E50-A44A-641739E1A529}" dt="2022-04-18T14:27:07.338" v="1992" actId="20577"/>
          <ac:spMkLst>
            <pc:docMk/>
            <pc:sldMk cId="3951072814" sldId="266"/>
            <ac:spMk id="2" creationId="{A342E82F-B0E3-4529-9092-7C91BBA99982}"/>
          </ac:spMkLst>
        </pc:spChg>
        <pc:spChg chg="mod">
          <ac:chgData name="Krajca, Tomas" userId="20196479-9853-456c-b562-c216d7c27c9c" providerId="ADAL" clId="{97812A7D-09AD-4E50-A44A-641739E1A529}" dt="2022-04-18T21:21:51.891" v="2767" actId="20577"/>
          <ac:spMkLst>
            <pc:docMk/>
            <pc:sldMk cId="3951072814" sldId="266"/>
            <ac:spMk id="3" creationId="{69C12DC8-18AF-444C-8EF2-056804AE514B}"/>
          </ac:spMkLst>
        </pc:spChg>
      </pc:sldChg>
      <pc:sldChg chg="modSp new mod">
        <pc:chgData name="Krajca, Tomas" userId="20196479-9853-456c-b562-c216d7c27c9c" providerId="ADAL" clId="{97812A7D-09AD-4E50-A44A-641739E1A529}" dt="2022-04-19T22:00:38.557" v="2984" actId="20577"/>
        <pc:sldMkLst>
          <pc:docMk/>
          <pc:sldMk cId="1137777848" sldId="267"/>
        </pc:sldMkLst>
        <pc:spChg chg="mod">
          <ac:chgData name="Krajca, Tomas" userId="20196479-9853-456c-b562-c216d7c27c9c" providerId="ADAL" clId="{97812A7D-09AD-4E50-A44A-641739E1A529}" dt="2022-04-18T20:22:03.713" v="2282" actId="20577"/>
          <ac:spMkLst>
            <pc:docMk/>
            <pc:sldMk cId="1137777848" sldId="267"/>
            <ac:spMk id="2" creationId="{2999FF77-4880-4A7E-964D-7217AB8F5F07}"/>
          </ac:spMkLst>
        </pc:spChg>
        <pc:spChg chg="mod">
          <ac:chgData name="Krajca, Tomas" userId="20196479-9853-456c-b562-c216d7c27c9c" providerId="ADAL" clId="{97812A7D-09AD-4E50-A44A-641739E1A529}" dt="2022-04-19T22:00:38.557" v="2984" actId="20577"/>
          <ac:spMkLst>
            <pc:docMk/>
            <pc:sldMk cId="1137777848" sldId="267"/>
            <ac:spMk id="3" creationId="{58C44C45-413F-4BC6-85A1-84AE97B51700}"/>
          </ac:spMkLst>
        </pc:spChg>
      </pc:sldChg>
      <pc:sldChg chg="modSp new mod">
        <pc:chgData name="Krajca, Tomas" userId="20196479-9853-456c-b562-c216d7c27c9c" providerId="ADAL" clId="{97812A7D-09AD-4E50-A44A-641739E1A529}" dt="2022-04-18T21:23:01.960" v="2890" actId="20577"/>
        <pc:sldMkLst>
          <pc:docMk/>
          <pc:sldMk cId="897397822" sldId="268"/>
        </pc:sldMkLst>
        <pc:spChg chg="mod">
          <ac:chgData name="Krajca, Tomas" userId="20196479-9853-456c-b562-c216d7c27c9c" providerId="ADAL" clId="{97812A7D-09AD-4E50-A44A-641739E1A529}" dt="2022-04-18T20:22:09.274" v="2290" actId="20577"/>
          <ac:spMkLst>
            <pc:docMk/>
            <pc:sldMk cId="897397822" sldId="268"/>
            <ac:spMk id="2" creationId="{1EBF01C8-BA99-4415-BFEC-C0E237D174A0}"/>
          </ac:spMkLst>
        </pc:spChg>
        <pc:spChg chg="mod">
          <ac:chgData name="Krajca, Tomas" userId="20196479-9853-456c-b562-c216d7c27c9c" providerId="ADAL" clId="{97812A7D-09AD-4E50-A44A-641739E1A529}" dt="2022-04-18T21:23:01.960" v="2890" actId="20577"/>
          <ac:spMkLst>
            <pc:docMk/>
            <pc:sldMk cId="897397822" sldId="268"/>
            <ac:spMk id="3" creationId="{A4BE00C3-E267-456C-84FF-0DAF89D1FFF0}"/>
          </ac:spMkLst>
        </pc:spChg>
      </pc:sldChg>
      <pc:sldChg chg="addSp delSp modSp new mod">
        <pc:chgData name="Krajca, Tomas" userId="20196479-9853-456c-b562-c216d7c27c9c" providerId="ADAL" clId="{97812A7D-09AD-4E50-A44A-641739E1A529}" dt="2022-04-20T06:39:02.966" v="2994" actId="1076"/>
        <pc:sldMkLst>
          <pc:docMk/>
          <pc:sldMk cId="1722659796" sldId="269"/>
        </pc:sldMkLst>
        <pc:spChg chg="del">
          <ac:chgData name="Krajca, Tomas" userId="20196479-9853-456c-b562-c216d7c27c9c" providerId="ADAL" clId="{97812A7D-09AD-4E50-A44A-641739E1A529}" dt="2022-04-20T06:38:52.297" v="2990" actId="478"/>
          <ac:spMkLst>
            <pc:docMk/>
            <pc:sldMk cId="1722659796" sldId="269"/>
            <ac:spMk id="2" creationId="{949F59B2-820F-412E-A324-DBFCAA7FC8B6}"/>
          </ac:spMkLst>
        </pc:spChg>
        <pc:spChg chg="del mod">
          <ac:chgData name="Krajca, Tomas" userId="20196479-9853-456c-b562-c216d7c27c9c" providerId="ADAL" clId="{97812A7D-09AD-4E50-A44A-641739E1A529}" dt="2022-04-20T06:38:49.432" v="2989" actId="478"/>
          <ac:spMkLst>
            <pc:docMk/>
            <pc:sldMk cId="1722659796" sldId="269"/>
            <ac:spMk id="3" creationId="{91091E0F-CC17-4DFE-AFA4-8914B91D63C0}"/>
          </ac:spMkLst>
        </pc:spChg>
        <pc:spChg chg="add del mod">
          <ac:chgData name="Krajca, Tomas" userId="20196479-9853-456c-b562-c216d7c27c9c" providerId="ADAL" clId="{97812A7D-09AD-4E50-A44A-641739E1A529}" dt="2022-04-20T06:38:52.990" v="2991" actId="478"/>
          <ac:spMkLst>
            <pc:docMk/>
            <pc:sldMk cId="1722659796" sldId="269"/>
            <ac:spMk id="5" creationId="{35CD31A8-B6D8-4CAF-B098-8F288321952A}"/>
          </ac:spMkLst>
        </pc:spChg>
        <pc:picChg chg="add mod">
          <ac:chgData name="Krajca, Tomas" userId="20196479-9853-456c-b562-c216d7c27c9c" providerId="ADAL" clId="{97812A7D-09AD-4E50-A44A-641739E1A529}" dt="2022-04-20T06:39:02.966" v="2994" actId="1076"/>
          <ac:picMkLst>
            <pc:docMk/>
            <pc:sldMk cId="1722659796" sldId="269"/>
            <ac:picMk id="1026" creationId="{E23E3299-2C3B-4A50-9CDE-51B971EFCAE6}"/>
          </ac:picMkLst>
        </pc:picChg>
      </pc:sldChg>
    </pc:docChg>
  </pc:docChgLst>
  <pc:docChgLst>
    <pc:chgData name="Krajca, Tomas" userId="20196479-9853-456c-b562-c216d7c27c9c" providerId="ADAL" clId="{54F8C2F5-C85F-458E-88CB-7F6B9BE47784}"/>
    <pc:docChg chg="delSld">
      <pc:chgData name="Krajca, Tomas" userId="20196479-9853-456c-b562-c216d7c27c9c" providerId="ADAL" clId="{54F8C2F5-C85F-458E-88CB-7F6B9BE47784}" dt="2022-04-20T10:38:04.658" v="0" actId="47"/>
      <pc:docMkLst>
        <pc:docMk/>
      </pc:docMkLst>
      <pc:sldChg chg="del">
        <pc:chgData name="Krajca, Tomas" userId="20196479-9853-456c-b562-c216d7c27c9c" providerId="ADAL" clId="{54F8C2F5-C85F-458E-88CB-7F6B9BE47784}" dt="2022-04-20T10:38:04.658" v="0" actId="47"/>
        <pc:sldMkLst>
          <pc:docMk/>
          <pc:sldMk cId="897397822"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cs-CZ"/>
              <a:t>Kliknutím lze upravit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71707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113904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Po kliknutí můžete upravovat styly textu v předloze.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6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626371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Po kliknutí můžete upravovat styly textu v předloze.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1996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Po kliknutí můžete upravovat styly textu v předloze.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1455128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156991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cs-CZ"/>
              <a:t>Kliknutím lze upravit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7374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5969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371ED23-7907-41C9-A99F-1260F9EA535F}" type="datetimeFigureOut">
              <a:rPr lang="cs-CZ" smtClean="0"/>
              <a:t>20.04.2022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399474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1371ED23-7907-41C9-A99F-1260F9EA535F}" type="datetimeFigureOut">
              <a:rPr lang="cs-CZ" smtClean="0"/>
              <a:t>20.04.2022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72684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1371ED23-7907-41C9-A99F-1260F9EA535F}" type="datetimeFigureOut">
              <a:rPr lang="cs-CZ" smtClean="0"/>
              <a:t>20.04.2022</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7475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1371ED23-7907-41C9-A99F-1260F9EA535F}" type="datetimeFigureOut">
              <a:rPr lang="cs-CZ" smtClean="0"/>
              <a:t>20.04.2022</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21808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1ED23-7907-41C9-A99F-1260F9EA535F}" type="datetimeFigureOut">
              <a:rPr lang="cs-CZ" smtClean="0"/>
              <a:t>20.04.2022</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4412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cs-CZ"/>
              <a:t>Kliknutím lze upravit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371ED23-7907-41C9-A99F-1260F9EA535F}" type="datetimeFigureOut">
              <a:rPr lang="cs-CZ" smtClean="0"/>
              <a:t>20.04.2022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238192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371ED23-7907-41C9-A99F-1260F9EA535F}" type="datetimeFigureOut">
              <a:rPr lang="cs-CZ" smtClean="0"/>
              <a:t>20.04.2022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09E896FD-DC48-44FF-96CA-CA69D1DD0EAD}" type="slidenum">
              <a:rPr lang="cs-CZ" smtClean="0"/>
              <a:t>‹#›</a:t>
            </a:fld>
            <a:endParaRPr lang="cs-CZ"/>
          </a:p>
        </p:txBody>
      </p:sp>
    </p:spTree>
    <p:extLst>
      <p:ext uri="{BB962C8B-B14F-4D97-AF65-F5344CB8AC3E}">
        <p14:creationId xmlns:p14="http://schemas.microsoft.com/office/powerpoint/2010/main" val="369318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cs-CZ"/>
              <a:t>Kliknutím lze upravit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71ED23-7907-41C9-A99F-1260F9EA535F}" type="datetimeFigureOut">
              <a:rPr lang="cs-CZ" smtClean="0"/>
              <a:t>20.04.2022</a:t>
            </a:fld>
            <a:endParaRPr lang="cs-C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E896FD-DC48-44FF-96CA-CA69D1DD0EAD}" type="slidenum">
              <a:rPr lang="cs-CZ" smtClean="0"/>
              <a:t>‹#›</a:t>
            </a:fld>
            <a:endParaRPr lang="cs-CZ"/>
          </a:p>
        </p:txBody>
      </p:sp>
    </p:spTree>
    <p:extLst>
      <p:ext uri="{BB962C8B-B14F-4D97-AF65-F5344CB8AC3E}">
        <p14:creationId xmlns:p14="http://schemas.microsoft.com/office/powerpoint/2010/main" val="2163183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193299A-C52A-4463-A291-862FB2D251DF}"/>
              </a:ext>
            </a:extLst>
          </p:cNvPr>
          <p:cNvSpPr>
            <a:spLocks noGrp="1"/>
          </p:cNvSpPr>
          <p:nvPr>
            <p:ph type="ctrTitle"/>
          </p:nvPr>
        </p:nvSpPr>
        <p:spPr/>
        <p:txBody>
          <a:bodyPr/>
          <a:lstStyle/>
          <a:p>
            <a:r>
              <a:rPr lang="cs-CZ" dirty="0" err="1"/>
              <a:t>Docker</a:t>
            </a:r>
            <a:r>
              <a:rPr lang="cs-CZ" dirty="0"/>
              <a:t> CV03</a:t>
            </a:r>
          </a:p>
        </p:txBody>
      </p:sp>
      <p:sp>
        <p:nvSpPr>
          <p:cNvPr id="3" name="Podnadpis 2">
            <a:extLst>
              <a:ext uri="{FF2B5EF4-FFF2-40B4-BE49-F238E27FC236}">
                <a16:creationId xmlns:a16="http://schemas.microsoft.com/office/drawing/2014/main" id="{EA1C209F-6F7A-46E6-A340-5ADD84AAF994}"/>
              </a:ext>
            </a:extLst>
          </p:cNvPr>
          <p:cNvSpPr>
            <a:spLocks noGrp="1"/>
          </p:cNvSpPr>
          <p:nvPr>
            <p:ph type="subTitle" idx="1"/>
          </p:nvPr>
        </p:nvSpPr>
        <p:spPr/>
        <p:txBody>
          <a:bodyPr/>
          <a:lstStyle/>
          <a:p>
            <a:r>
              <a:rPr lang="cs-CZ" dirty="0"/>
              <a:t>Tomáš Krajča</a:t>
            </a:r>
          </a:p>
        </p:txBody>
      </p:sp>
    </p:spTree>
    <p:extLst>
      <p:ext uri="{BB962C8B-B14F-4D97-AF65-F5344CB8AC3E}">
        <p14:creationId xmlns:p14="http://schemas.microsoft.com/office/powerpoint/2010/main" val="90602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23E3299-2C3B-4A50-9CDE-51B971EFC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75" y="788394"/>
            <a:ext cx="11015050" cy="493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65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25A283-294A-4D3C-A709-F2004E9F3EE6}"/>
              </a:ext>
            </a:extLst>
          </p:cNvPr>
          <p:cNvSpPr>
            <a:spLocks noGrp="1"/>
          </p:cNvSpPr>
          <p:nvPr>
            <p:ph type="title"/>
          </p:nvPr>
        </p:nvSpPr>
        <p:spPr/>
        <p:txBody>
          <a:bodyPr/>
          <a:lstStyle/>
          <a:p>
            <a:r>
              <a:rPr lang="cs-CZ" dirty="0"/>
              <a:t>Softwarové architektury - Mikroslužbová</a:t>
            </a:r>
          </a:p>
        </p:txBody>
      </p:sp>
      <p:sp>
        <p:nvSpPr>
          <p:cNvPr id="3" name="Zástupný obsah 2">
            <a:extLst>
              <a:ext uri="{FF2B5EF4-FFF2-40B4-BE49-F238E27FC236}">
                <a16:creationId xmlns:a16="http://schemas.microsoft.com/office/drawing/2014/main" id="{B64D4BF1-3CF9-4280-9906-79A5A38A0225}"/>
              </a:ext>
            </a:extLst>
          </p:cNvPr>
          <p:cNvSpPr>
            <a:spLocks noGrp="1"/>
          </p:cNvSpPr>
          <p:nvPr>
            <p:ph idx="1"/>
          </p:nvPr>
        </p:nvSpPr>
        <p:spPr/>
        <p:txBody>
          <a:bodyPr>
            <a:normAutofit lnSpcReduction="10000"/>
          </a:bodyPr>
          <a:lstStyle/>
          <a:p>
            <a:pPr marL="0" indent="0">
              <a:buNone/>
            </a:pPr>
            <a:r>
              <a:rPr lang="cs-CZ" b="1" dirty="0"/>
              <a:t>Výhody:</a:t>
            </a:r>
          </a:p>
          <a:p>
            <a:pPr>
              <a:buFont typeface="Arial" panose="020B0604020202020204" pitchFamily="34" charset="0"/>
              <a:buChar char="•"/>
            </a:pPr>
            <a:r>
              <a:rPr lang="cs-CZ" dirty="0"/>
              <a:t>Modularita</a:t>
            </a:r>
          </a:p>
          <a:p>
            <a:pPr>
              <a:buFont typeface="Arial" panose="020B0604020202020204" pitchFamily="34" charset="0"/>
              <a:buChar char="•"/>
            </a:pPr>
            <a:r>
              <a:rPr lang="cs-CZ" dirty="0"/>
              <a:t>Komunikace mezi službami (</a:t>
            </a:r>
            <a:r>
              <a:rPr lang="cs-CZ" dirty="0" err="1"/>
              <a:t>api</a:t>
            </a:r>
            <a:r>
              <a:rPr lang="cs-CZ" dirty="0"/>
              <a:t>:- REST, </a:t>
            </a:r>
            <a:r>
              <a:rPr lang="cs-CZ" dirty="0" err="1"/>
              <a:t>Thrift</a:t>
            </a:r>
            <a:r>
              <a:rPr lang="cs-CZ" dirty="0"/>
              <a:t>, http)</a:t>
            </a:r>
          </a:p>
          <a:p>
            <a:pPr>
              <a:buFont typeface="Arial" panose="020B0604020202020204" pitchFamily="34" charset="0"/>
              <a:buChar char="•"/>
            </a:pPr>
            <a:r>
              <a:rPr lang="cs-CZ" dirty="0"/>
              <a:t>Nasazení a testování</a:t>
            </a:r>
          </a:p>
          <a:p>
            <a:pPr>
              <a:buFont typeface="Arial" panose="020B0604020202020204" pitchFamily="34" charset="0"/>
              <a:buChar char="•"/>
            </a:pPr>
            <a:r>
              <a:rPr lang="cs-CZ" dirty="0"/>
              <a:t>Škálování jednotlivých služeb, </a:t>
            </a:r>
          </a:p>
          <a:p>
            <a:pPr>
              <a:buFont typeface="Arial" panose="020B0604020202020204" pitchFamily="34" charset="0"/>
              <a:buChar char="•"/>
            </a:pPr>
            <a:r>
              <a:rPr lang="cs-CZ" dirty="0"/>
              <a:t>Správa orchestračními nástroji</a:t>
            </a:r>
          </a:p>
          <a:p>
            <a:pPr>
              <a:buFont typeface="Arial" panose="020B0604020202020204" pitchFamily="34" charset="0"/>
              <a:buChar char="•"/>
            </a:pPr>
            <a:r>
              <a:rPr lang="cs-CZ" dirty="0"/>
              <a:t>Žádoucí pro použití v kombinaci s kontejnery</a:t>
            </a:r>
          </a:p>
          <a:p>
            <a:pPr marL="0" indent="0">
              <a:buNone/>
            </a:pPr>
            <a:r>
              <a:rPr lang="cs-CZ" b="1" dirty="0"/>
              <a:t>Nevýhody:</a:t>
            </a:r>
          </a:p>
          <a:p>
            <a:pPr>
              <a:buFont typeface="Arial" panose="020B0604020202020204" pitchFamily="34" charset="0"/>
              <a:buChar char="•"/>
            </a:pPr>
            <a:r>
              <a:rPr lang="cs-CZ" dirty="0"/>
              <a:t>Zabezpečení</a:t>
            </a:r>
          </a:p>
          <a:p>
            <a:pPr>
              <a:buFont typeface="Arial" panose="020B0604020202020204" pitchFamily="34" charset="0"/>
              <a:buChar char="•"/>
            </a:pPr>
            <a:r>
              <a:rPr lang="cs-CZ" dirty="0"/>
              <a:t>Náročný vývoj</a:t>
            </a:r>
          </a:p>
          <a:p>
            <a:pPr>
              <a:buFont typeface="Arial" panose="020B0604020202020204" pitchFamily="34" charset="0"/>
              <a:buChar char="•"/>
            </a:pPr>
            <a:endParaRPr lang="cs-CZ" dirty="0"/>
          </a:p>
        </p:txBody>
      </p:sp>
    </p:spTree>
    <p:extLst>
      <p:ext uri="{BB962C8B-B14F-4D97-AF65-F5344CB8AC3E}">
        <p14:creationId xmlns:p14="http://schemas.microsoft.com/office/powerpoint/2010/main" val="276378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342E82F-B0E3-4529-9092-7C91BBA99982}"/>
              </a:ext>
            </a:extLst>
          </p:cNvPr>
          <p:cNvSpPr>
            <a:spLocks noGrp="1"/>
          </p:cNvSpPr>
          <p:nvPr>
            <p:ph type="title"/>
          </p:nvPr>
        </p:nvSpPr>
        <p:spPr/>
        <p:txBody>
          <a:bodyPr/>
          <a:lstStyle/>
          <a:p>
            <a:r>
              <a:rPr lang="cs-CZ" dirty="0"/>
              <a:t>Úloha 1</a:t>
            </a:r>
          </a:p>
        </p:txBody>
      </p:sp>
      <p:sp>
        <p:nvSpPr>
          <p:cNvPr id="3" name="Zástupný obsah 2">
            <a:extLst>
              <a:ext uri="{FF2B5EF4-FFF2-40B4-BE49-F238E27FC236}">
                <a16:creationId xmlns:a16="http://schemas.microsoft.com/office/drawing/2014/main" id="{69C12DC8-18AF-444C-8EF2-056804AE514B}"/>
              </a:ext>
            </a:extLst>
          </p:cNvPr>
          <p:cNvSpPr>
            <a:spLocks noGrp="1"/>
          </p:cNvSpPr>
          <p:nvPr>
            <p:ph idx="1"/>
          </p:nvPr>
        </p:nvSpPr>
        <p:spPr/>
        <p:txBody>
          <a:bodyPr/>
          <a:lstStyle/>
          <a:p>
            <a:r>
              <a:rPr lang="cs-CZ" dirty="0"/>
              <a:t>Vytvořte pomocí nástroje </a:t>
            </a:r>
            <a:r>
              <a:rPr lang="cs-CZ" dirty="0" err="1"/>
              <a:t>docker-compose</a:t>
            </a:r>
            <a:r>
              <a:rPr lang="cs-CZ" dirty="0"/>
              <a:t> aplikaci.</a:t>
            </a:r>
          </a:p>
          <a:p>
            <a:r>
              <a:rPr lang="cs-CZ" dirty="0"/>
              <a:t>Služby: </a:t>
            </a:r>
            <a:r>
              <a:rPr lang="cs-CZ" dirty="0" err="1"/>
              <a:t>MySQL</a:t>
            </a:r>
            <a:r>
              <a:rPr lang="cs-CZ" dirty="0"/>
              <a:t> databáze</a:t>
            </a:r>
          </a:p>
          <a:p>
            <a:pPr marL="914400" lvl="2" indent="0">
              <a:buNone/>
            </a:pPr>
            <a:r>
              <a:rPr lang="cs-CZ" dirty="0"/>
              <a:t>    </a:t>
            </a:r>
            <a:r>
              <a:rPr lang="cs-CZ" sz="1800" dirty="0" err="1"/>
              <a:t>PHPmyadmin</a:t>
            </a:r>
            <a:r>
              <a:rPr lang="cs-CZ" sz="1800" dirty="0"/>
              <a:t> GUI pro správu databáze</a:t>
            </a:r>
          </a:p>
          <a:p>
            <a:pPr marL="914400" lvl="2" indent="0">
              <a:buNone/>
            </a:pPr>
            <a:r>
              <a:rPr lang="cs-CZ" sz="1800" dirty="0"/>
              <a:t>   Komponentu pro zasílání dat do databáze</a:t>
            </a:r>
          </a:p>
          <a:p>
            <a:pPr marL="114300" indent="0">
              <a:buNone/>
            </a:pPr>
            <a:r>
              <a:rPr lang="cs-CZ" dirty="0"/>
              <a:t>Vlastnosti:</a:t>
            </a:r>
          </a:p>
          <a:p>
            <a:pPr marL="114300" indent="0">
              <a:buNone/>
            </a:pPr>
            <a:r>
              <a:rPr lang="cs-CZ" dirty="0"/>
              <a:t>		Pro </a:t>
            </a:r>
            <a:r>
              <a:rPr lang="cs-CZ" dirty="0" err="1"/>
              <a:t>MySQL</a:t>
            </a:r>
            <a:r>
              <a:rPr lang="cs-CZ" dirty="0"/>
              <a:t> a </a:t>
            </a:r>
            <a:r>
              <a:rPr lang="cs-CZ" dirty="0" err="1"/>
              <a:t>PHPmyadmin</a:t>
            </a:r>
            <a:r>
              <a:rPr lang="cs-CZ" dirty="0"/>
              <a:t> použijte image z </a:t>
            </a:r>
            <a:r>
              <a:rPr lang="cs-CZ" dirty="0" err="1"/>
              <a:t>DockerHub</a:t>
            </a:r>
            <a:endParaRPr lang="cs-CZ" dirty="0"/>
          </a:p>
          <a:p>
            <a:pPr marL="114300" indent="0">
              <a:buNone/>
            </a:pPr>
            <a:r>
              <a:rPr lang="cs-CZ" dirty="0"/>
              <a:t>		Komponentu pro zasílání dat do databáze implementujte v pythonu, bude generovat data pro tabulku – viz upřesnění na tabuli.</a:t>
            </a:r>
          </a:p>
          <a:p>
            <a:pPr marL="114300" indent="0">
              <a:buNone/>
            </a:pPr>
            <a:r>
              <a:rPr lang="cs-CZ" dirty="0"/>
              <a:t>		Otestujte, zajistěte, aby se data ukládala i po zničení kontejneru.</a:t>
            </a:r>
          </a:p>
          <a:p>
            <a:pPr marL="114300" indent="0">
              <a:buNone/>
            </a:pPr>
            <a:r>
              <a:rPr lang="cs-CZ" dirty="0"/>
              <a:t>		</a:t>
            </a:r>
          </a:p>
        </p:txBody>
      </p:sp>
    </p:spTree>
    <p:extLst>
      <p:ext uri="{BB962C8B-B14F-4D97-AF65-F5344CB8AC3E}">
        <p14:creationId xmlns:p14="http://schemas.microsoft.com/office/powerpoint/2010/main" val="395107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99FF77-4880-4A7E-964D-7217AB8F5F07}"/>
              </a:ext>
            </a:extLst>
          </p:cNvPr>
          <p:cNvSpPr>
            <a:spLocks noGrp="1"/>
          </p:cNvSpPr>
          <p:nvPr>
            <p:ph type="title"/>
          </p:nvPr>
        </p:nvSpPr>
        <p:spPr/>
        <p:txBody>
          <a:bodyPr/>
          <a:lstStyle/>
          <a:p>
            <a:r>
              <a:rPr lang="cs-CZ" dirty="0"/>
              <a:t>Úloha 2</a:t>
            </a:r>
          </a:p>
        </p:txBody>
      </p:sp>
      <p:sp>
        <p:nvSpPr>
          <p:cNvPr id="3" name="Zástupný obsah 2">
            <a:extLst>
              <a:ext uri="{FF2B5EF4-FFF2-40B4-BE49-F238E27FC236}">
                <a16:creationId xmlns:a16="http://schemas.microsoft.com/office/drawing/2014/main" id="{58C44C45-413F-4BC6-85A1-84AE97B51700}"/>
              </a:ext>
            </a:extLst>
          </p:cNvPr>
          <p:cNvSpPr>
            <a:spLocks noGrp="1"/>
          </p:cNvSpPr>
          <p:nvPr>
            <p:ph idx="1"/>
          </p:nvPr>
        </p:nvSpPr>
        <p:spPr/>
        <p:txBody>
          <a:bodyPr/>
          <a:lstStyle/>
          <a:p>
            <a:pPr marL="0" indent="0">
              <a:buNone/>
            </a:pPr>
            <a:r>
              <a:rPr lang="cs-CZ"/>
              <a:t>Vytvořte </a:t>
            </a:r>
            <a:r>
              <a:rPr lang="cs-CZ" dirty="0"/>
              <a:t>konfigurovatelnou službu, pro </a:t>
            </a:r>
            <a:r>
              <a:rPr lang="cs-CZ"/>
              <a:t>získání dat z databáze.</a:t>
            </a:r>
            <a:endParaRPr lang="cs-CZ" dirty="0"/>
          </a:p>
        </p:txBody>
      </p:sp>
    </p:spTree>
    <p:extLst>
      <p:ext uri="{BB962C8B-B14F-4D97-AF65-F5344CB8AC3E}">
        <p14:creationId xmlns:p14="http://schemas.microsoft.com/office/powerpoint/2010/main" val="113777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976502-D8A7-4096-8D60-5FC5EBB8D1DE}"/>
              </a:ext>
            </a:extLst>
          </p:cNvPr>
          <p:cNvSpPr>
            <a:spLocks noGrp="1"/>
          </p:cNvSpPr>
          <p:nvPr>
            <p:ph type="title"/>
          </p:nvPr>
        </p:nvSpPr>
        <p:spPr/>
        <p:txBody>
          <a:bodyPr/>
          <a:lstStyle/>
          <a:p>
            <a:r>
              <a:rPr lang="cs-CZ" dirty="0"/>
              <a:t>Zadání zápočtové úlohy </a:t>
            </a:r>
          </a:p>
        </p:txBody>
      </p:sp>
      <p:sp>
        <p:nvSpPr>
          <p:cNvPr id="3" name="Zástupný obsah 2">
            <a:extLst>
              <a:ext uri="{FF2B5EF4-FFF2-40B4-BE49-F238E27FC236}">
                <a16:creationId xmlns:a16="http://schemas.microsoft.com/office/drawing/2014/main" id="{83EC138F-2D66-433B-AE22-34C752058407}"/>
              </a:ext>
            </a:extLst>
          </p:cNvPr>
          <p:cNvSpPr>
            <a:spLocks noGrp="1"/>
          </p:cNvSpPr>
          <p:nvPr>
            <p:ph idx="1"/>
          </p:nvPr>
        </p:nvSpPr>
        <p:spPr>
          <a:xfrm>
            <a:off x="170339" y="1140737"/>
            <a:ext cx="10449375" cy="5413972"/>
          </a:xfrm>
        </p:spPr>
        <p:txBody>
          <a:bodyPr>
            <a:normAutofit/>
          </a:bodyPr>
          <a:lstStyle/>
          <a:p>
            <a:r>
              <a:rPr lang="cs-CZ" dirty="0" err="1"/>
              <a:t>Deadline</a:t>
            </a:r>
            <a:r>
              <a:rPr lang="cs-CZ" dirty="0"/>
              <a:t> : </a:t>
            </a:r>
            <a:r>
              <a:rPr lang="cs-CZ" b="1" dirty="0"/>
              <a:t>neděle 15.5. 23:59, prezentace 18.5 při cvičení po </a:t>
            </a:r>
            <a:r>
              <a:rPr lang="cs-CZ" b="1" dirty="0" err="1"/>
              <a:t>zp</a:t>
            </a:r>
            <a:r>
              <a:rPr lang="cs-CZ" b="1" dirty="0"/>
              <a:t>. Testu(5-10min)</a:t>
            </a:r>
          </a:p>
          <a:p>
            <a:r>
              <a:rPr lang="cs-CZ" dirty="0"/>
              <a:t>Požadavky </a:t>
            </a:r>
            <a:r>
              <a:rPr lang="cs-CZ" dirty="0" err="1"/>
              <a:t>Docker</a:t>
            </a:r>
            <a:r>
              <a:rPr lang="cs-CZ" dirty="0"/>
              <a:t>:</a:t>
            </a:r>
          </a:p>
          <a:p>
            <a:pPr marL="1371600" lvl="3" indent="0">
              <a:buNone/>
            </a:pPr>
            <a:r>
              <a:rPr lang="cs-CZ" sz="1600" dirty="0" err="1"/>
              <a:t>Docker</a:t>
            </a:r>
            <a:r>
              <a:rPr lang="cs-CZ" sz="1600" dirty="0"/>
              <a:t> </a:t>
            </a:r>
            <a:r>
              <a:rPr lang="cs-CZ" sz="1600" dirty="0" err="1"/>
              <a:t>compose</a:t>
            </a:r>
            <a:endParaRPr lang="cs-CZ" sz="1600" dirty="0"/>
          </a:p>
          <a:p>
            <a:pPr marL="1371600" lvl="3" indent="0">
              <a:buNone/>
            </a:pPr>
            <a:r>
              <a:rPr lang="cs-CZ" sz="1600" dirty="0" err="1"/>
              <a:t>Volumes</a:t>
            </a:r>
            <a:r>
              <a:rPr lang="cs-CZ" sz="1600" dirty="0"/>
              <a:t> (pro některá data + </a:t>
            </a:r>
            <a:r>
              <a:rPr lang="cs-CZ" sz="1600" dirty="0" err="1"/>
              <a:t>configy</a:t>
            </a:r>
            <a:r>
              <a:rPr lang="cs-CZ" sz="1600" dirty="0"/>
              <a:t>)</a:t>
            </a:r>
            <a:endParaRPr lang="cs-CZ" sz="2200" dirty="0"/>
          </a:p>
          <a:p>
            <a:pPr marL="400050" indent="-285750"/>
            <a:r>
              <a:rPr lang="cs-CZ" dirty="0"/>
              <a:t>Požadavky Řešení:</a:t>
            </a:r>
          </a:p>
          <a:p>
            <a:pPr marL="1657350" lvl="3"/>
            <a:r>
              <a:rPr lang="cs-CZ" sz="1600" dirty="0"/>
              <a:t>Databáze</a:t>
            </a:r>
          </a:p>
          <a:p>
            <a:pPr marL="1657350" lvl="3"/>
            <a:r>
              <a:rPr lang="cs-CZ" sz="1600" dirty="0"/>
              <a:t>Služba pro načítání dat (ze streamu – </a:t>
            </a:r>
            <a:r>
              <a:rPr lang="cs-CZ" sz="1600" dirty="0" err="1"/>
              <a:t>file</a:t>
            </a:r>
            <a:r>
              <a:rPr lang="cs-CZ" sz="1600" dirty="0"/>
              <a:t>, generátor, jiný zdroj…)</a:t>
            </a:r>
          </a:p>
          <a:p>
            <a:pPr marL="1657350" lvl="3"/>
            <a:r>
              <a:rPr lang="cs-CZ" sz="1600" dirty="0"/>
              <a:t>Služba pro zpracování dat</a:t>
            </a:r>
          </a:p>
          <a:p>
            <a:pPr marL="1657350" lvl="3"/>
            <a:r>
              <a:rPr lang="cs-CZ" sz="1600" dirty="0"/>
              <a:t>Služba pro vizualizaci dat (původních příchozích + zpracovaných)</a:t>
            </a:r>
          </a:p>
          <a:p>
            <a:pPr marL="1657350" lvl="3"/>
            <a:r>
              <a:rPr lang="cs-CZ" sz="1600" dirty="0"/>
              <a:t>(Volitelné) Webová služba pro ovládání výše zmíněných</a:t>
            </a:r>
          </a:p>
          <a:p>
            <a:pPr marL="400050"/>
            <a:r>
              <a:rPr lang="cs-CZ" dirty="0"/>
              <a:t>Další požadavky</a:t>
            </a:r>
          </a:p>
          <a:p>
            <a:pPr marL="1657350" lvl="3"/>
            <a:r>
              <a:rPr lang="cs-CZ" sz="1600" dirty="0"/>
              <a:t>Use-case diagram</a:t>
            </a:r>
          </a:p>
          <a:p>
            <a:pPr marL="1657350" lvl="3"/>
            <a:r>
              <a:rPr lang="cs-CZ" sz="1600" dirty="0"/>
              <a:t>Diagram komponent</a:t>
            </a:r>
          </a:p>
          <a:p>
            <a:pPr marL="171450" indent="0">
              <a:buNone/>
            </a:pPr>
            <a:r>
              <a:rPr lang="cs-CZ" dirty="0"/>
              <a:t>Návrhy pro aplikaci napište vyučujícímu a ten jej následně schválí a doladí se požadavky.</a:t>
            </a:r>
          </a:p>
          <a:p>
            <a:pPr marL="1371600" lvl="3" indent="0">
              <a:buNone/>
            </a:pPr>
            <a:endParaRPr lang="cs-CZ" sz="1600" dirty="0"/>
          </a:p>
          <a:p>
            <a:pPr marL="1371600" lvl="3" indent="0">
              <a:buNone/>
            </a:pPr>
            <a:endParaRPr lang="cs-CZ" dirty="0"/>
          </a:p>
          <a:p>
            <a:endParaRPr lang="cs-CZ" dirty="0"/>
          </a:p>
        </p:txBody>
      </p:sp>
    </p:spTree>
    <p:extLst>
      <p:ext uri="{BB962C8B-B14F-4D97-AF65-F5344CB8AC3E}">
        <p14:creationId xmlns:p14="http://schemas.microsoft.com/office/powerpoint/2010/main" val="22915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60AA69A-1531-454F-94DF-D15EDD370C48}"/>
              </a:ext>
            </a:extLst>
          </p:cNvPr>
          <p:cNvSpPr>
            <a:spLocks noGrp="1"/>
          </p:cNvSpPr>
          <p:nvPr>
            <p:ph type="title"/>
          </p:nvPr>
        </p:nvSpPr>
        <p:spPr/>
        <p:txBody>
          <a:bodyPr/>
          <a:lstStyle/>
          <a:p>
            <a:r>
              <a:rPr lang="cs-CZ" dirty="0"/>
              <a:t>Softwarové architektury</a:t>
            </a:r>
          </a:p>
        </p:txBody>
      </p:sp>
      <p:sp>
        <p:nvSpPr>
          <p:cNvPr id="3" name="Zástupný obsah 2">
            <a:extLst>
              <a:ext uri="{FF2B5EF4-FFF2-40B4-BE49-F238E27FC236}">
                <a16:creationId xmlns:a16="http://schemas.microsoft.com/office/drawing/2014/main" id="{FDB2E292-5688-455F-B179-42F1B4950BEA}"/>
              </a:ext>
            </a:extLst>
          </p:cNvPr>
          <p:cNvSpPr>
            <a:spLocks noGrp="1"/>
          </p:cNvSpPr>
          <p:nvPr>
            <p:ph idx="1"/>
          </p:nvPr>
        </p:nvSpPr>
        <p:spPr/>
        <p:txBody>
          <a:bodyPr/>
          <a:lstStyle/>
          <a:p>
            <a:r>
              <a:rPr lang="cs-CZ" dirty="0"/>
              <a:t>Monolitická architektura </a:t>
            </a:r>
          </a:p>
          <a:p>
            <a:pPr marL="0" indent="0">
              <a:buNone/>
            </a:pPr>
            <a:r>
              <a:rPr lang="cs-CZ" sz="1800" b="0" i="0" u="none" strike="noStrike" baseline="0" dirty="0">
                <a:solidFill>
                  <a:srgbClr val="000000"/>
                </a:solidFill>
              </a:rPr>
              <a:t>Monolitická architektura je považována za původní, klasický koncept při vývoji informačních systémů nebo aplikací. Základem monolitické architektury je „jeden samostatný blok“, dále označován jako monolit, obsahující všechny součásti systému, které jsou na stejné úrovni, navzájem závislé a provázané. Typická monolitická aplikace je tvořena třemi vrstvami, mezi které patří uživatelské rozhraní, business logika a datová vrstva. </a:t>
            </a:r>
          </a:p>
          <a:p>
            <a:pPr>
              <a:buFont typeface="Arial" panose="020B0604020202020204" pitchFamily="34" charset="0"/>
              <a:buChar char="•"/>
            </a:pPr>
            <a:r>
              <a:rPr lang="cs-CZ" sz="1800" b="0" i="0" u="none" strike="noStrike" baseline="0" dirty="0">
                <a:solidFill>
                  <a:srgbClr val="000000"/>
                </a:solidFill>
              </a:rPr>
              <a:t>Bussiness logika je v tomto vztahu oddíl zodpovědný za zpracování dat získaných buď prostřednictvím uživatelského rozhraní nebo dat získaných z datové vrstvy. </a:t>
            </a:r>
          </a:p>
          <a:p>
            <a:pPr>
              <a:buFont typeface="Arial" panose="020B0604020202020204" pitchFamily="34" charset="0"/>
              <a:buChar char="•"/>
            </a:pPr>
            <a:r>
              <a:rPr lang="cs-CZ" sz="1800" b="0" i="0" u="none" strike="noStrike" baseline="0" dirty="0">
                <a:solidFill>
                  <a:srgbClr val="000000"/>
                </a:solidFill>
              </a:rPr>
              <a:t>Datová vrstva je zodpovědná za komunikaci s databází </a:t>
            </a:r>
            <a:endParaRPr lang="cs-CZ" dirty="0"/>
          </a:p>
          <a:p>
            <a:pPr marL="0" indent="0">
              <a:buNone/>
            </a:pPr>
            <a:endParaRPr lang="cs-CZ" dirty="0"/>
          </a:p>
        </p:txBody>
      </p:sp>
      <p:pic>
        <p:nvPicPr>
          <p:cNvPr id="5" name="Obrázek 4">
            <a:extLst>
              <a:ext uri="{FF2B5EF4-FFF2-40B4-BE49-F238E27FC236}">
                <a16:creationId xmlns:a16="http://schemas.microsoft.com/office/drawing/2014/main" id="{1CB32B14-BF21-4F4B-841B-43C0ADC96A0A}"/>
              </a:ext>
            </a:extLst>
          </p:cNvPr>
          <p:cNvPicPr>
            <a:picLocks noChangeAspect="1"/>
          </p:cNvPicPr>
          <p:nvPr/>
        </p:nvPicPr>
        <p:blipFill>
          <a:blip r:embed="rId2"/>
          <a:stretch>
            <a:fillRect/>
          </a:stretch>
        </p:blipFill>
        <p:spPr>
          <a:xfrm>
            <a:off x="6514614" y="95735"/>
            <a:ext cx="5502156" cy="2064854"/>
          </a:xfrm>
          <a:prstGeom prst="rect">
            <a:avLst/>
          </a:prstGeom>
        </p:spPr>
      </p:pic>
    </p:spTree>
    <p:extLst>
      <p:ext uri="{BB962C8B-B14F-4D97-AF65-F5344CB8AC3E}">
        <p14:creationId xmlns:p14="http://schemas.microsoft.com/office/powerpoint/2010/main" val="292302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FAA529-FACA-4E95-9EA1-4BED72789435}"/>
              </a:ext>
            </a:extLst>
          </p:cNvPr>
          <p:cNvSpPr>
            <a:spLocks noGrp="1"/>
          </p:cNvSpPr>
          <p:nvPr>
            <p:ph type="title"/>
          </p:nvPr>
        </p:nvSpPr>
        <p:spPr/>
        <p:txBody>
          <a:bodyPr/>
          <a:lstStyle/>
          <a:p>
            <a:r>
              <a:rPr lang="cs-CZ" dirty="0"/>
              <a:t>Softwarové architektury - Monolit</a:t>
            </a:r>
          </a:p>
        </p:txBody>
      </p:sp>
      <p:sp>
        <p:nvSpPr>
          <p:cNvPr id="3" name="Zástupný obsah 2">
            <a:extLst>
              <a:ext uri="{FF2B5EF4-FFF2-40B4-BE49-F238E27FC236}">
                <a16:creationId xmlns:a16="http://schemas.microsoft.com/office/drawing/2014/main" id="{D770813B-D63F-4B57-AC8A-B2E084E093E9}"/>
              </a:ext>
            </a:extLst>
          </p:cNvPr>
          <p:cNvSpPr>
            <a:spLocks noGrp="1"/>
          </p:cNvSpPr>
          <p:nvPr>
            <p:ph idx="1"/>
          </p:nvPr>
        </p:nvSpPr>
        <p:spPr>
          <a:xfrm>
            <a:off x="677334" y="1674891"/>
            <a:ext cx="8596668" cy="4366471"/>
          </a:xfrm>
        </p:spPr>
        <p:txBody>
          <a:bodyPr>
            <a:normAutofit lnSpcReduction="10000"/>
          </a:bodyPr>
          <a:lstStyle/>
          <a:p>
            <a:pPr marL="0" indent="0">
              <a:buNone/>
            </a:pPr>
            <a:r>
              <a:rPr lang="cs-CZ" sz="1800" b="0" i="0" u="none" strike="noStrike" baseline="0" dirty="0">
                <a:solidFill>
                  <a:srgbClr val="000000"/>
                </a:solidFill>
              </a:rPr>
              <a:t>Vývoj systému nebo aplikace na základě konceptu monolitické architektury je obecně jednodušší a rychlejší, oproti jiným konceptům je veškerá funkcionalita aplikace v jednom monolitu a není potřeba řešit komunikace vně monolitu. Při vývoji je také důležité zvolit vhodnou technologickou platformu, pokud je monolitická aplikace vyvíjena v .NET </a:t>
            </a:r>
            <a:r>
              <a:rPr lang="cs-CZ" sz="1800" b="0" i="0" u="none" strike="noStrike" baseline="0" dirty="0" err="1">
                <a:solidFill>
                  <a:srgbClr val="000000"/>
                </a:solidFill>
              </a:rPr>
              <a:t>Core</a:t>
            </a:r>
            <a:r>
              <a:rPr lang="cs-CZ" sz="1800" b="0" i="0" u="none" strike="noStrike" baseline="0" dirty="0">
                <a:solidFill>
                  <a:srgbClr val="000000"/>
                </a:solidFill>
              </a:rPr>
              <a:t>, tak je pak nemožné přejít na jinou technologickou platformu. </a:t>
            </a:r>
          </a:p>
          <a:p>
            <a:pPr marL="0" indent="0">
              <a:buNone/>
            </a:pPr>
            <a:r>
              <a:rPr lang="cs-CZ" b="1" dirty="0">
                <a:solidFill>
                  <a:srgbClr val="000000"/>
                </a:solidFill>
              </a:rPr>
              <a:t>Výhody:</a:t>
            </a:r>
          </a:p>
          <a:p>
            <a:pPr>
              <a:buFont typeface="Arial" panose="020B0604020202020204" pitchFamily="34" charset="0"/>
              <a:buChar char="•"/>
            </a:pPr>
            <a:r>
              <a:rPr lang="cs-CZ" dirty="0">
                <a:solidFill>
                  <a:srgbClr val="000000"/>
                </a:solidFill>
              </a:rPr>
              <a:t>Jednoduché nasazení a testování</a:t>
            </a:r>
          </a:p>
          <a:p>
            <a:pPr>
              <a:buFont typeface="Arial" panose="020B0604020202020204" pitchFamily="34" charset="0"/>
              <a:buChar char="•"/>
            </a:pPr>
            <a:r>
              <a:rPr lang="cs-CZ" dirty="0">
                <a:solidFill>
                  <a:srgbClr val="000000"/>
                </a:solidFill>
              </a:rPr>
              <a:t>Zabezpečení</a:t>
            </a:r>
          </a:p>
          <a:p>
            <a:pPr>
              <a:buFont typeface="Arial" panose="020B0604020202020204" pitchFamily="34" charset="0"/>
              <a:buChar char="•"/>
            </a:pPr>
            <a:r>
              <a:rPr lang="cs-CZ" dirty="0">
                <a:solidFill>
                  <a:srgbClr val="000000"/>
                </a:solidFill>
              </a:rPr>
              <a:t>Jednoduchý vývoj</a:t>
            </a:r>
          </a:p>
          <a:p>
            <a:pPr marL="0" indent="0">
              <a:buNone/>
            </a:pPr>
            <a:r>
              <a:rPr lang="cs-CZ" b="1" dirty="0">
                <a:solidFill>
                  <a:srgbClr val="000000"/>
                </a:solidFill>
              </a:rPr>
              <a:t>Nevýhody:</a:t>
            </a:r>
          </a:p>
          <a:p>
            <a:pPr>
              <a:buFont typeface="Arial" panose="020B0604020202020204" pitchFamily="34" charset="0"/>
              <a:buChar char="•"/>
            </a:pPr>
            <a:r>
              <a:rPr lang="cs-CZ" dirty="0">
                <a:solidFill>
                  <a:srgbClr val="000000"/>
                </a:solidFill>
              </a:rPr>
              <a:t>Škálování</a:t>
            </a:r>
          </a:p>
          <a:p>
            <a:pPr>
              <a:buFont typeface="Arial" panose="020B0604020202020204" pitchFamily="34" charset="0"/>
              <a:buChar char="•"/>
            </a:pPr>
            <a:r>
              <a:rPr lang="cs-CZ" dirty="0">
                <a:solidFill>
                  <a:srgbClr val="000000"/>
                </a:solidFill>
              </a:rPr>
              <a:t>Modularita (hrozba </a:t>
            </a:r>
            <a:r>
              <a:rPr lang="cs-CZ" dirty="0" err="1">
                <a:solidFill>
                  <a:srgbClr val="000000"/>
                </a:solidFill>
              </a:rPr>
              <a:t>refactoringu</a:t>
            </a:r>
            <a:r>
              <a:rPr lang="cs-CZ" dirty="0">
                <a:solidFill>
                  <a:srgbClr val="000000"/>
                </a:solidFill>
              </a:rPr>
              <a:t>)</a:t>
            </a:r>
            <a:endParaRPr lang="cs-CZ" dirty="0"/>
          </a:p>
        </p:txBody>
      </p:sp>
    </p:spTree>
    <p:extLst>
      <p:ext uri="{BB962C8B-B14F-4D97-AF65-F5344CB8AC3E}">
        <p14:creationId xmlns:p14="http://schemas.microsoft.com/office/powerpoint/2010/main" val="195474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CE7DCE-1037-4095-B357-565AD59A02C5}"/>
              </a:ext>
            </a:extLst>
          </p:cNvPr>
          <p:cNvSpPr>
            <a:spLocks noGrp="1"/>
          </p:cNvSpPr>
          <p:nvPr>
            <p:ph type="title"/>
          </p:nvPr>
        </p:nvSpPr>
        <p:spPr/>
        <p:txBody>
          <a:bodyPr/>
          <a:lstStyle/>
          <a:p>
            <a:r>
              <a:rPr lang="cs-CZ" dirty="0"/>
              <a:t>Softwarové architektury - SOA</a:t>
            </a:r>
          </a:p>
        </p:txBody>
      </p:sp>
      <p:sp>
        <p:nvSpPr>
          <p:cNvPr id="3" name="Zástupný obsah 2">
            <a:extLst>
              <a:ext uri="{FF2B5EF4-FFF2-40B4-BE49-F238E27FC236}">
                <a16:creationId xmlns:a16="http://schemas.microsoft.com/office/drawing/2014/main" id="{D4E6299B-3353-428B-B4FD-18A7AD0625C3}"/>
              </a:ext>
            </a:extLst>
          </p:cNvPr>
          <p:cNvSpPr>
            <a:spLocks noGrp="1"/>
          </p:cNvSpPr>
          <p:nvPr>
            <p:ph idx="1"/>
          </p:nvPr>
        </p:nvSpPr>
        <p:spPr/>
        <p:txBody>
          <a:bodyPr>
            <a:normAutofit/>
          </a:bodyPr>
          <a:lstStyle/>
          <a:p>
            <a:pPr marL="0" indent="0">
              <a:buNone/>
            </a:pPr>
            <a:r>
              <a:rPr lang="cs-CZ" dirty="0"/>
              <a:t>Koncept servisně orientované architektury je evolucí v oblasti softwarové architektury. Lze jej označit za nástupce monolitické architektury, neboť řeší nedostatky, které vyplívají z konceptu monolitu. Jak již název napovídá, tak tato architektura je orientovaná na služby, kdy jednotlivé služby představují funkcionality aplikace, které bývají navzájem provázané a dohromady tvoří větší funkční bloky. Služby jsou navrhovány tak, aby byly navzájem nezávislé, mohly mezi sebou komunikovat prostřednictvím komunikačních protokolů po síti, mohly být opakovaně použitelné, v praxi jsou konkrétní služby poskytnuty několika komponentám, a aby byly jednoduše modifikovatelné. Služby nemusejí být technologicky závislé, z čeho vyplívá, že jednotlivé služby mohou být vytvořeny na základě různých technologických platforem.</a:t>
            </a:r>
          </a:p>
        </p:txBody>
      </p:sp>
    </p:spTree>
    <p:extLst>
      <p:ext uri="{BB962C8B-B14F-4D97-AF65-F5344CB8AC3E}">
        <p14:creationId xmlns:p14="http://schemas.microsoft.com/office/powerpoint/2010/main" val="217551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8181771-20BE-4E8D-BCE2-9EF3830D8935}"/>
              </a:ext>
            </a:extLst>
          </p:cNvPr>
          <p:cNvSpPr>
            <a:spLocks noGrp="1"/>
          </p:cNvSpPr>
          <p:nvPr>
            <p:ph type="title"/>
          </p:nvPr>
        </p:nvSpPr>
        <p:spPr/>
        <p:txBody>
          <a:bodyPr/>
          <a:lstStyle/>
          <a:p>
            <a:r>
              <a:rPr lang="cs-CZ" dirty="0"/>
              <a:t>Softwarové architektury - SOA</a:t>
            </a:r>
          </a:p>
        </p:txBody>
      </p:sp>
      <p:sp>
        <p:nvSpPr>
          <p:cNvPr id="3" name="Zástupný obsah 2">
            <a:extLst>
              <a:ext uri="{FF2B5EF4-FFF2-40B4-BE49-F238E27FC236}">
                <a16:creationId xmlns:a16="http://schemas.microsoft.com/office/drawing/2014/main" id="{AB204A8B-03E1-4C62-95DE-6EFB920DE1FB}"/>
              </a:ext>
            </a:extLst>
          </p:cNvPr>
          <p:cNvSpPr>
            <a:spLocks noGrp="1"/>
          </p:cNvSpPr>
          <p:nvPr>
            <p:ph idx="1"/>
          </p:nvPr>
        </p:nvSpPr>
        <p:spPr>
          <a:xfrm>
            <a:off x="407406" y="1792587"/>
            <a:ext cx="6529585" cy="4248776"/>
          </a:xfrm>
        </p:spPr>
        <p:txBody>
          <a:bodyPr>
            <a:normAutofit/>
          </a:bodyPr>
          <a:lstStyle/>
          <a:p>
            <a:pPr marL="0" indent="0">
              <a:buNone/>
            </a:pPr>
            <a:r>
              <a:rPr lang="cs-CZ" dirty="0"/>
              <a:t>V konceptu vystupují tři role, mezi které patří konzument služby, poskytovatel služby a registr služeb. Všechny tyto role spolu komunikují prostřednictvím definovaných zpráv nezávislých na technologické platformě. </a:t>
            </a:r>
          </a:p>
          <a:p>
            <a:pPr>
              <a:buFont typeface="Arial" panose="020B0604020202020204" pitchFamily="34" charset="0"/>
              <a:buChar char="•"/>
            </a:pPr>
            <a:r>
              <a:rPr lang="cs-CZ" dirty="0"/>
              <a:t>Registr lze definovat jako katalog dostupných služeb, zároveň se stará o zajištění rychlé a spolehlivé komunikace mezi poskytovatelem služeb a konzumentem. </a:t>
            </a:r>
          </a:p>
          <a:p>
            <a:pPr>
              <a:buFont typeface="Arial" panose="020B0604020202020204" pitchFamily="34" charset="0"/>
              <a:buChar char="•"/>
            </a:pPr>
            <a:r>
              <a:rPr lang="cs-CZ" dirty="0"/>
              <a:t>Poskytovatel služby se stará o registraci služeb a komunikaci jak s registrem, tak s konzumentem služeb. </a:t>
            </a:r>
          </a:p>
          <a:p>
            <a:pPr>
              <a:buFont typeface="Arial" panose="020B0604020202020204" pitchFamily="34" charset="0"/>
              <a:buChar char="•"/>
            </a:pPr>
            <a:r>
              <a:rPr lang="cs-CZ" dirty="0"/>
              <a:t>Konzument v tomto vztahu vyhledává služby v registru a posílá požadavky na služby poskytovateli, vytvoří kontrakt a následně poskytovatel vrací odpověď konzumentovi.</a:t>
            </a:r>
          </a:p>
        </p:txBody>
      </p:sp>
      <p:pic>
        <p:nvPicPr>
          <p:cNvPr id="5" name="Obrázek 4">
            <a:extLst>
              <a:ext uri="{FF2B5EF4-FFF2-40B4-BE49-F238E27FC236}">
                <a16:creationId xmlns:a16="http://schemas.microsoft.com/office/drawing/2014/main" id="{390801AF-8627-4CC9-9D9E-9FECD7040A98}"/>
              </a:ext>
            </a:extLst>
          </p:cNvPr>
          <p:cNvPicPr>
            <a:picLocks noChangeAspect="1"/>
          </p:cNvPicPr>
          <p:nvPr/>
        </p:nvPicPr>
        <p:blipFill>
          <a:blip r:embed="rId2"/>
          <a:stretch>
            <a:fillRect/>
          </a:stretch>
        </p:blipFill>
        <p:spPr>
          <a:xfrm>
            <a:off x="6936990" y="2229668"/>
            <a:ext cx="5255010" cy="2697933"/>
          </a:xfrm>
          <a:prstGeom prst="rect">
            <a:avLst/>
          </a:prstGeom>
        </p:spPr>
      </p:pic>
    </p:spTree>
    <p:extLst>
      <p:ext uri="{BB962C8B-B14F-4D97-AF65-F5344CB8AC3E}">
        <p14:creationId xmlns:p14="http://schemas.microsoft.com/office/powerpoint/2010/main" val="388147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36A6D5F-CAA7-4922-A3A0-24CE44064194}"/>
              </a:ext>
            </a:extLst>
          </p:cNvPr>
          <p:cNvSpPr>
            <a:spLocks noGrp="1"/>
          </p:cNvSpPr>
          <p:nvPr>
            <p:ph type="title"/>
          </p:nvPr>
        </p:nvSpPr>
        <p:spPr/>
        <p:txBody>
          <a:bodyPr/>
          <a:lstStyle/>
          <a:p>
            <a:r>
              <a:rPr lang="cs-CZ" dirty="0"/>
              <a:t>Softwarové architektury - SOA</a:t>
            </a:r>
          </a:p>
        </p:txBody>
      </p:sp>
      <p:sp>
        <p:nvSpPr>
          <p:cNvPr id="3" name="Zástupný obsah 2">
            <a:extLst>
              <a:ext uri="{FF2B5EF4-FFF2-40B4-BE49-F238E27FC236}">
                <a16:creationId xmlns:a16="http://schemas.microsoft.com/office/drawing/2014/main" id="{BB24D67F-CD85-4018-92FB-3214226E1AF6}"/>
              </a:ext>
            </a:extLst>
          </p:cNvPr>
          <p:cNvSpPr>
            <a:spLocks noGrp="1"/>
          </p:cNvSpPr>
          <p:nvPr>
            <p:ph idx="1"/>
          </p:nvPr>
        </p:nvSpPr>
        <p:spPr/>
        <p:txBody>
          <a:bodyPr/>
          <a:lstStyle/>
          <a:p>
            <a:pPr marL="0" indent="0">
              <a:buNone/>
            </a:pPr>
            <a:r>
              <a:rPr lang="cs-CZ" b="1" dirty="0"/>
              <a:t>Výhody:</a:t>
            </a:r>
          </a:p>
          <a:p>
            <a:pPr>
              <a:buFont typeface="Arial" panose="020B0604020202020204" pitchFamily="34" charset="0"/>
              <a:buChar char="•"/>
            </a:pPr>
            <a:r>
              <a:rPr lang="cs-CZ" dirty="0"/>
              <a:t>Modularita (řeší nedostatky monolitu)</a:t>
            </a:r>
          </a:p>
          <a:p>
            <a:pPr>
              <a:buFont typeface="Arial" panose="020B0604020202020204" pitchFamily="34" charset="0"/>
              <a:buChar char="•"/>
            </a:pPr>
            <a:r>
              <a:rPr lang="cs-CZ" dirty="0"/>
              <a:t>Škálování jednotlivých služeb</a:t>
            </a:r>
          </a:p>
          <a:p>
            <a:pPr>
              <a:buFont typeface="Arial" panose="020B0604020202020204" pitchFamily="34" charset="0"/>
              <a:buChar char="•"/>
            </a:pPr>
            <a:r>
              <a:rPr lang="cs-CZ" dirty="0"/>
              <a:t>Testování jednotlivých služeb</a:t>
            </a:r>
          </a:p>
          <a:p>
            <a:pPr marL="0" indent="0">
              <a:buNone/>
            </a:pPr>
            <a:r>
              <a:rPr lang="cs-CZ" b="1" dirty="0"/>
              <a:t>Nevýhody:</a:t>
            </a:r>
          </a:p>
          <a:p>
            <a:pPr>
              <a:buFont typeface="Arial" panose="020B0604020202020204" pitchFamily="34" charset="0"/>
              <a:buChar char="•"/>
            </a:pPr>
            <a:r>
              <a:rPr lang="cs-CZ" dirty="0"/>
              <a:t>Nasazení do lokálního/produkčního prostředí závisí na použitých technologiích</a:t>
            </a:r>
          </a:p>
          <a:p>
            <a:pPr>
              <a:buFont typeface="Arial" panose="020B0604020202020204" pitchFamily="34" charset="0"/>
              <a:buChar char="•"/>
            </a:pPr>
            <a:r>
              <a:rPr lang="cs-CZ" dirty="0"/>
              <a:t>Bezpečnost (každá služba)</a:t>
            </a:r>
          </a:p>
          <a:p>
            <a:pPr>
              <a:buFont typeface="Arial" panose="020B0604020202020204" pitchFamily="34" charset="0"/>
              <a:buChar char="•"/>
            </a:pPr>
            <a:r>
              <a:rPr lang="cs-CZ" dirty="0"/>
              <a:t>Středně náročný vývoj</a:t>
            </a:r>
          </a:p>
        </p:txBody>
      </p:sp>
    </p:spTree>
    <p:extLst>
      <p:ext uri="{BB962C8B-B14F-4D97-AF65-F5344CB8AC3E}">
        <p14:creationId xmlns:p14="http://schemas.microsoft.com/office/powerpoint/2010/main" val="206039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1C57CF6-7BD9-4415-ADB1-F5C9B64F6259}"/>
              </a:ext>
            </a:extLst>
          </p:cNvPr>
          <p:cNvSpPr>
            <a:spLocks noGrp="1"/>
          </p:cNvSpPr>
          <p:nvPr>
            <p:ph type="title"/>
          </p:nvPr>
        </p:nvSpPr>
        <p:spPr/>
        <p:txBody>
          <a:bodyPr/>
          <a:lstStyle/>
          <a:p>
            <a:r>
              <a:rPr lang="cs-CZ" dirty="0"/>
              <a:t>Softwarové architektury - Mikroslužbová</a:t>
            </a:r>
          </a:p>
        </p:txBody>
      </p:sp>
      <p:sp>
        <p:nvSpPr>
          <p:cNvPr id="3" name="Zástupný obsah 2">
            <a:extLst>
              <a:ext uri="{FF2B5EF4-FFF2-40B4-BE49-F238E27FC236}">
                <a16:creationId xmlns:a16="http://schemas.microsoft.com/office/drawing/2014/main" id="{84F12DCA-B9E9-4CBD-993C-EC86D9579CDE}"/>
              </a:ext>
            </a:extLst>
          </p:cNvPr>
          <p:cNvSpPr>
            <a:spLocks noGrp="1"/>
          </p:cNvSpPr>
          <p:nvPr>
            <p:ph idx="1"/>
          </p:nvPr>
        </p:nvSpPr>
        <p:spPr/>
        <p:txBody>
          <a:bodyPr/>
          <a:lstStyle/>
          <a:p>
            <a:pPr marL="0" indent="0">
              <a:buNone/>
            </a:pPr>
            <a:r>
              <a:rPr lang="cs-CZ" dirty="0"/>
              <a:t>Mikroslužbová, známá také jako mikroservisní, architektura je v současném světě velmi často skloňovaný termín v oblasti softwarové architektury nejen kvůli svým výhodám a aktuálnímu trendu, ale také kvůli častějším migracím monolitických systémů na mikroslužby. </a:t>
            </a:r>
          </a:p>
          <a:p>
            <a:pPr marL="0" indent="0">
              <a:buNone/>
            </a:pPr>
            <a:r>
              <a:rPr lang="cs-CZ" dirty="0"/>
              <a:t>Koncept této architektury je evolucí Servisně objektové architektury, s kterou má několik společných principů. Hlavní myšlenkou je vytvoření nezávislých, vzájemně neprovázaných služeb, které spolu komunikují a dohromady tvoří celý systém nebo aplikaci. </a:t>
            </a:r>
          </a:p>
          <a:p>
            <a:pPr marL="0" indent="0">
              <a:buNone/>
            </a:pPr>
            <a:r>
              <a:rPr lang="cs-CZ" dirty="0"/>
              <a:t>Oproti konceptu monolitické architektury, kdy jsou všechny komponenty monolitu, se jedná o přesný opak čili dekompozici monolitu na samostatné služby.</a:t>
            </a:r>
          </a:p>
        </p:txBody>
      </p:sp>
    </p:spTree>
    <p:extLst>
      <p:ext uri="{BB962C8B-B14F-4D97-AF65-F5344CB8AC3E}">
        <p14:creationId xmlns:p14="http://schemas.microsoft.com/office/powerpoint/2010/main" val="350311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5765EE3-2B4B-495C-9F74-90F1705934E8}"/>
              </a:ext>
            </a:extLst>
          </p:cNvPr>
          <p:cNvSpPr>
            <a:spLocks noGrp="1"/>
          </p:cNvSpPr>
          <p:nvPr>
            <p:ph type="title"/>
          </p:nvPr>
        </p:nvSpPr>
        <p:spPr/>
        <p:txBody>
          <a:bodyPr/>
          <a:lstStyle/>
          <a:p>
            <a:r>
              <a:rPr lang="cs-CZ" dirty="0"/>
              <a:t>Softwarové architektury - Mikroslužbová</a:t>
            </a:r>
          </a:p>
        </p:txBody>
      </p:sp>
      <p:sp>
        <p:nvSpPr>
          <p:cNvPr id="3" name="Zástupný obsah 2">
            <a:extLst>
              <a:ext uri="{FF2B5EF4-FFF2-40B4-BE49-F238E27FC236}">
                <a16:creationId xmlns:a16="http://schemas.microsoft.com/office/drawing/2014/main" id="{16AE2E52-1BFC-45C4-968D-1E75344246A6}"/>
              </a:ext>
            </a:extLst>
          </p:cNvPr>
          <p:cNvSpPr>
            <a:spLocks noGrp="1"/>
          </p:cNvSpPr>
          <p:nvPr>
            <p:ph idx="1"/>
          </p:nvPr>
        </p:nvSpPr>
        <p:spPr/>
        <p:txBody>
          <a:bodyPr/>
          <a:lstStyle/>
          <a:p>
            <a:pPr marL="0" indent="0">
              <a:buNone/>
            </a:pPr>
            <a:r>
              <a:rPr lang="cs-CZ" dirty="0"/>
              <a:t>Samotný návrh systému v konceptu mikroslužbové architektury je náročný z hlediska zajištění plnohodnotné komunikace mezi službami, ale pokud se při návrhu a implementaci dodrží základní pravidla mikroslužeb, pak je takový systém velmi dobře škálovatelný, jednoduše nasaditelný a především modulární. Každá služba pracuje na principu jedné odpovědnosti, to v praxi znamená, že se každá služba soustředí na právě jednu funkcionalitu.</a:t>
            </a:r>
          </a:p>
        </p:txBody>
      </p:sp>
      <p:pic>
        <p:nvPicPr>
          <p:cNvPr id="5" name="Obrázek 4">
            <a:extLst>
              <a:ext uri="{FF2B5EF4-FFF2-40B4-BE49-F238E27FC236}">
                <a16:creationId xmlns:a16="http://schemas.microsoft.com/office/drawing/2014/main" id="{D6BAEB7C-B401-4B56-9D3C-8674FB1E9529}"/>
              </a:ext>
            </a:extLst>
          </p:cNvPr>
          <p:cNvPicPr>
            <a:picLocks noChangeAspect="1"/>
          </p:cNvPicPr>
          <p:nvPr/>
        </p:nvPicPr>
        <p:blipFill>
          <a:blip r:embed="rId2"/>
          <a:stretch>
            <a:fillRect/>
          </a:stretch>
        </p:blipFill>
        <p:spPr>
          <a:xfrm>
            <a:off x="2045152" y="3800099"/>
            <a:ext cx="6091141" cy="3057901"/>
          </a:xfrm>
          <a:prstGeom prst="rect">
            <a:avLst/>
          </a:prstGeom>
        </p:spPr>
      </p:pic>
    </p:spTree>
    <p:extLst>
      <p:ext uri="{BB962C8B-B14F-4D97-AF65-F5344CB8AC3E}">
        <p14:creationId xmlns:p14="http://schemas.microsoft.com/office/powerpoint/2010/main" val="3674844932"/>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837</TotalTime>
  <Words>852</Words>
  <Application>Microsoft Office PowerPoint</Application>
  <PresentationFormat>Širokoúhlá obrazovka</PresentationFormat>
  <Paragraphs>77</Paragraphs>
  <Slides>13</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13</vt:i4>
      </vt:variant>
    </vt:vector>
  </HeadingPairs>
  <TitlesOfParts>
    <vt:vector size="17" baseType="lpstr">
      <vt:lpstr>Arial</vt:lpstr>
      <vt:lpstr>Trebuchet MS</vt:lpstr>
      <vt:lpstr>Wingdings 3</vt:lpstr>
      <vt:lpstr>Fazeta</vt:lpstr>
      <vt:lpstr>Docker CV03</vt:lpstr>
      <vt:lpstr>Zadání zápočtové úlohy </vt:lpstr>
      <vt:lpstr>Softwarové architektury</vt:lpstr>
      <vt:lpstr>Softwarové architektury - Monolit</vt:lpstr>
      <vt:lpstr>Softwarové architektury - SOA</vt:lpstr>
      <vt:lpstr>Softwarové architektury - SOA</vt:lpstr>
      <vt:lpstr>Softwarové architektury - SOA</vt:lpstr>
      <vt:lpstr>Softwarové architektury - Mikroslužbová</vt:lpstr>
      <vt:lpstr>Softwarové architektury - Mikroslužbová</vt:lpstr>
      <vt:lpstr>Prezentace aplikace PowerPoint</vt:lpstr>
      <vt:lpstr>Softwarové architektury - Mikroslužbová</vt:lpstr>
      <vt:lpstr>Úloha 1</vt:lpstr>
      <vt:lpstr>Úloha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Tomáš Krajča</dc:creator>
  <cp:lastModifiedBy>Krajca, Tomas</cp:lastModifiedBy>
  <cp:revision>1</cp:revision>
  <dcterms:created xsi:type="dcterms:W3CDTF">2022-04-18T13:56:34Z</dcterms:created>
  <dcterms:modified xsi:type="dcterms:W3CDTF">2022-04-20T10:38:06Z</dcterms:modified>
</cp:coreProperties>
</file>