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D43CF-65BE-4E1B-AE32-AAE0DD840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4518AE-4E38-4AD4-B465-A455C6221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809A6-191A-43FF-9345-E197E318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568A-8219-4C1E-8D8D-6C3DB3CF5B2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952ED0-016F-472A-AC71-20571866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6A7225-1C74-4B48-84EA-3F764FE6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235-24A3-4652-BB1C-9031882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3FCAF-9881-4080-A529-6D116B4C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D848DE-D28E-4B15-9CA4-69FFA5990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1513E-6A9C-4E3E-B0A4-7B1B50E9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568A-8219-4C1E-8D8D-6C3DB3CF5B2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51816-8A31-4CB5-A483-5DEEF3F0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B89A51-C30F-41B5-92F5-DC5CB231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235-24A3-4652-BB1C-9031882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6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EE1141-8B08-4C85-9CA6-70E09AC9D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EB9B2B-881C-4C8C-9E43-3BF995A0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BF444-F8E3-4F63-9355-F5C48BB7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568A-8219-4C1E-8D8D-6C3DB3CF5B2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344E9D-1418-4F44-92E2-0233C63A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99C92-B351-4EC1-B9CC-EB59FE8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235-24A3-4652-BB1C-9031882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7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2D31-A221-42E0-9CFE-04A976B2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CBE55-BC5A-445E-B34D-C181A127D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226C81-5364-407A-B1A8-6988C054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568A-8219-4C1E-8D8D-6C3DB3CF5B2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7E4B3A-40E7-4177-AF5E-5AA7F532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83863-D885-468D-B556-FC8C7456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235-24A3-4652-BB1C-9031882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8986E-E6A6-401A-8814-B9384911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1A1775-7C55-49C4-9DA2-D97420156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BB0EC2-499A-4AB4-913C-65878804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568A-8219-4C1E-8D8D-6C3DB3CF5B2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0F7B7-3797-48EC-8AC9-A94DEA10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3CED2-AB17-498A-9080-310BD817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235-24A3-4652-BB1C-9031882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3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7655B-4513-45EB-9CEF-8581BF00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5E030C-6DA2-4D8B-9BAC-DB311F96F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58BB2C-27DF-4E13-80A8-1ABDBE7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030846-1124-4680-B908-ECC4CF4B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568A-8219-4C1E-8D8D-6C3DB3CF5B2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82DF27-865A-432B-8C40-703E6B00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34BF5E-3CDE-4D83-8614-22FC37F0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235-24A3-4652-BB1C-9031882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0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A151A-908D-42E9-A4F6-FAD1FACF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013C6A-034B-4F9B-9F07-E26D9AFE1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0FA8A0-31BD-40AC-A703-201BC9919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6EB5BA-971C-4D68-89A2-5DEEE2CF1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0CDF46-48DE-47C1-B377-614895314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7D5D58-87C2-4295-A197-9D4E6385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568A-8219-4C1E-8D8D-6C3DB3CF5B2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03F8FE-3987-4A52-8EB1-2A1E9A65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96D5D0-2D9A-4C6F-9298-8F847FF6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235-24A3-4652-BB1C-9031882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31EF5-0F43-4C7E-86BA-BE4BD1DE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70D642-3FAC-44EB-ACEA-95E021C1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568A-8219-4C1E-8D8D-6C3DB3CF5B2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1905C6-AC4D-4725-819E-8A9D157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706B6A-2EAA-46E9-803C-3D774688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235-24A3-4652-BB1C-9031882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27D1A7-34D8-425C-9D1E-7AB28602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568A-8219-4C1E-8D8D-6C3DB3CF5B2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725AF8-57CD-4C79-8DE9-02CBBA3F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63C196-559E-4FEF-AB2C-D56F88E7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235-24A3-4652-BB1C-9031882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41A4D-0DBD-4F38-AC59-7CBCF38F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1CD69-7760-427E-80DA-FAB26E02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A76C47-225A-439F-B056-7750F77DC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4368CF-CBA6-46A6-B241-A04D751D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568A-8219-4C1E-8D8D-6C3DB3CF5B2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6B385D-B149-4AD4-9D59-E8B2D428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D6EFE9-4206-47C8-8C02-A073DCD5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235-24A3-4652-BB1C-9031882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19655-6979-4412-9D79-AEEA6823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A39100-F988-4D82-B337-D70D79A33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2A9C9F-C6E6-407D-BC36-F41D87D2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844CE1-75BF-4F53-84E2-C49C0266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568A-8219-4C1E-8D8D-6C3DB3CF5B2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E0B688-DD2F-4997-96F9-1D88B533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8174AB-1B92-4C05-898A-5E9EF122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235-24A3-4652-BB1C-9031882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D41EB-6108-4605-80AE-E520D3FB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9F92E5-ED27-4701-8CD1-3F0F7FD4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C4A290-FCF4-4E0D-86B9-76D874995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E568A-8219-4C1E-8D8D-6C3DB3CF5B2F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FA0EE-3861-4F63-A110-652DF1047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EF7FC7-95FC-4444-A7D7-C9F693DE6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4235-24A3-4652-BB1C-9031882B8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7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7D7ED-4A45-4CA9-87E0-7D287C098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Паттерны проектирования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7D251B-A9AC-4C8F-85A6-1E35DFB4B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370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Dependency Injection</a:t>
            </a:r>
            <a:endParaRPr lang="ru-R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Канал событий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trike="sngStrike" dirty="0"/>
              <a:t>Hard Code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D80C23B-EA79-42EF-93B1-6E4A051C58D2}"/>
              </a:ext>
            </a:extLst>
          </p:cNvPr>
          <p:cNvSpPr txBox="1">
            <a:spLocks/>
          </p:cNvSpPr>
          <p:nvPr/>
        </p:nvSpPr>
        <p:spPr>
          <a:xfrm>
            <a:off x="3980248" y="5371026"/>
            <a:ext cx="4231503" cy="93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Крашенинник Н.А.</a:t>
            </a:r>
            <a:br>
              <a:rPr lang="ru-RU" dirty="0"/>
            </a:br>
            <a:r>
              <a:rPr lang="ru-RU" dirty="0"/>
              <a:t>ПММ63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4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BC72777-4E9D-4D32-89E3-CDDA8795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Антипаттерн «</a:t>
            </a:r>
            <a:r>
              <a:rPr lang="en-US" dirty="0"/>
              <a:t>Hard Code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B45DB-0D16-4949-A525-D084F2CE0AB2}"/>
              </a:ext>
            </a:extLst>
          </p:cNvPr>
          <p:cNvSpPr txBox="1"/>
          <p:nvPr/>
        </p:nvSpPr>
        <p:spPr>
          <a:xfrm>
            <a:off x="357188" y="1122641"/>
            <a:ext cx="11477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Внедрение предположений об окружении системы в слишком большом количестве точек её реализации.</a:t>
            </a:r>
            <a:endParaRPr lang="en-US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2ABC03F-4295-4747-9F2B-0FFC1CF47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774"/>
          <a:stretch/>
        </p:blipFill>
        <p:spPr>
          <a:xfrm>
            <a:off x="357188" y="1491973"/>
            <a:ext cx="4886325" cy="504694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64E3B44-3A43-4403-BA98-F5EF3C49A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305" y="1491973"/>
            <a:ext cx="54292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A894D-840F-4F9A-A681-DDFA8928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44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Dependency Injection Principle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59B6B-AE2E-47F3-AA55-B76CE657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11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Внутренние зависимости удаляются из реализации,</a:t>
            </a:r>
          </a:p>
          <a:p>
            <a:pPr marL="0" indent="0" algn="ctr">
              <a:buNone/>
            </a:pPr>
            <a:r>
              <a:rPr lang="ru-RU" dirty="0"/>
              <a:t>они должны быть внедрены извне.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21044D-C5F0-40FB-839A-9455E9B3A814}"/>
              </a:ext>
            </a:extLst>
          </p:cNvPr>
          <p:cNvSpPr/>
          <p:nvPr/>
        </p:nvSpPr>
        <p:spPr>
          <a:xfrm>
            <a:off x="2839452" y="2958350"/>
            <a:ext cx="1892969" cy="81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E9A14AD-BB0D-4079-8651-9582C0245A84}"/>
              </a:ext>
            </a:extLst>
          </p:cNvPr>
          <p:cNvSpPr/>
          <p:nvPr/>
        </p:nvSpPr>
        <p:spPr>
          <a:xfrm>
            <a:off x="7459581" y="2969589"/>
            <a:ext cx="1892969" cy="81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Dependency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FB4C1FE-D374-4793-A03D-D89FB904E62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732421" y="3367424"/>
            <a:ext cx="2727160" cy="1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C1300F-B82B-43D3-A4AF-D68F6FCFDDEC}"/>
              </a:ext>
            </a:extLst>
          </p:cNvPr>
          <p:cNvSpPr/>
          <p:nvPr/>
        </p:nvSpPr>
        <p:spPr>
          <a:xfrm>
            <a:off x="5416551" y="3046164"/>
            <a:ext cx="1358900" cy="2334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depends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4A96B0D-DC58-48D3-B1CA-BFFEAC9BBBA8}"/>
              </a:ext>
            </a:extLst>
          </p:cNvPr>
          <p:cNvSpPr/>
          <p:nvPr/>
        </p:nvSpPr>
        <p:spPr>
          <a:xfrm>
            <a:off x="2839452" y="4588532"/>
            <a:ext cx="1892969" cy="81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CF34056-8FDB-430E-8F78-18BB12421817}"/>
              </a:ext>
            </a:extLst>
          </p:cNvPr>
          <p:cNvSpPr/>
          <p:nvPr/>
        </p:nvSpPr>
        <p:spPr>
          <a:xfrm>
            <a:off x="7459579" y="4588532"/>
            <a:ext cx="1892969" cy="818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Dependency 2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3776072-D2AB-430A-9B1B-9DD756F1CBAA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3785937" y="3776497"/>
            <a:ext cx="0" cy="81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B1C9230-B61B-401B-BD6E-7C32155D7A7E}"/>
              </a:ext>
            </a:extLst>
          </p:cNvPr>
          <p:cNvSpPr/>
          <p:nvPr/>
        </p:nvSpPr>
        <p:spPr>
          <a:xfrm>
            <a:off x="3912936" y="4004395"/>
            <a:ext cx="1040062" cy="3398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depends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8BDDDB6-2E3A-4C58-B2AB-A2AE11A0DCEC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4732421" y="4997606"/>
            <a:ext cx="2727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2DA6AD1-D4E0-46FD-AA80-E6D60691F9C6}"/>
              </a:ext>
            </a:extLst>
          </p:cNvPr>
          <p:cNvCxnSpPr>
            <a:cxnSpLocks/>
            <a:stCxn id="7" idx="2"/>
            <a:endCxn id="14" idx="3"/>
          </p:cNvCxnSpPr>
          <p:nvPr/>
        </p:nvCxnSpPr>
        <p:spPr>
          <a:xfrm flipH="1">
            <a:off x="4732421" y="3787736"/>
            <a:ext cx="3673645" cy="120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1F72499-B605-428C-A0E4-222031A913F3}"/>
              </a:ext>
            </a:extLst>
          </p:cNvPr>
          <p:cNvSpPr/>
          <p:nvPr/>
        </p:nvSpPr>
        <p:spPr>
          <a:xfrm rot="20526288">
            <a:off x="5461322" y="4209747"/>
            <a:ext cx="1358900" cy="2334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implements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C6F9E02-0CA1-4561-A477-B903A9282970}"/>
              </a:ext>
            </a:extLst>
          </p:cNvPr>
          <p:cNvSpPr/>
          <p:nvPr/>
        </p:nvSpPr>
        <p:spPr>
          <a:xfrm>
            <a:off x="5479886" y="5085419"/>
            <a:ext cx="1358900" cy="23344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5894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9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C4A4B-6BFF-4174-AD87-DEFDA403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 без внедрения зависимостей</a:t>
            </a:r>
            <a:br>
              <a:rPr lang="ru-RU" dirty="0"/>
            </a:b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B9937D3-C9A4-4FDE-89C5-638199FB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1" y="1126511"/>
            <a:ext cx="4057649" cy="5299169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640B825-50D7-4161-997B-3089448EE37E}"/>
              </a:ext>
            </a:extLst>
          </p:cNvPr>
          <p:cNvSpPr/>
          <p:nvPr/>
        </p:nvSpPr>
        <p:spPr>
          <a:xfrm>
            <a:off x="7557800" y="2142601"/>
            <a:ext cx="1799750" cy="753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Solver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3C9AD97-04ED-4E1F-B1C3-DBB53E980674}"/>
              </a:ext>
            </a:extLst>
          </p:cNvPr>
          <p:cNvSpPr/>
          <p:nvPr/>
        </p:nvSpPr>
        <p:spPr>
          <a:xfrm>
            <a:off x="7557800" y="4465939"/>
            <a:ext cx="1799750" cy="753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CliLogger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C6B2528-ECA1-4C18-A3EE-08604EC7CF0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457675" y="2896515"/>
            <a:ext cx="0" cy="156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C7AF15B-6B5C-4CD0-A760-6867C500AB46}"/>
              </a:ext>
            </a:extLst>
          </p:cNvPr>
          <p:cNvSpPr/>
          <p:nvPr/>
        </p:nvSpPr>
        <p:spPr>
          <a:xfrm>
            <a:off x="8594776" y="3469274"/>
            <a:ext cx="1090002" cy="2151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depends</a:t>
            </a:r>
          </a:p>
        </p:txBody>
      </p:sp>
    </p:spTree>
    <p:extLst>
      <p:ext uri="{BB962C8B-B14F-4D97-AF65-F5344CB8AC3E}">
        <p14:creationId xmlns:p14="http://schemas.microsoft.com/office/powerpoint/2010/main" val="201570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680ADCD-69B5-4F40-910C-625242B2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96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 с внедрением зависимостей</a:t>
            </a:r>
            <a:br>
              <a:rPr lang="ru-RU" dirty="0"/>
            </a:b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296C2E-B727-4C8F-8731-FA2500B1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80" y="1042814"/>
            <a:ext cx="5117156" cy="546799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00C12F-0E51-44A2-98BA-E75DAE87C507}"/>
              </a:ext>
            </a:extLst>
          </p:cNvPr>
          <p:cNvSpPr/>
          <p:nvPr/>
        </p:nvSpPr>
        <p:spPr>
          <a:xfrm>
            <a:off x="7639754" y="1542875"/>
            <a:ext cx="1799750" cy="753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Solver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5894074-33CF-45C8-BC9C-8E48A29E9E35}"/>
              </a:ext>
            </a:extLst>
          </p:cNvPr>
          <p:cNvSpPr/>
          <p:nvPr/>
        </p:nvSpPr>
        <p:spPr>
          <a:xfrm>
            <a:off x="7639754" y="3183848"/>
            <a:ext cx="1799750" cy="753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ILogger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6E5E2FD-970F-4C37-A2DE-D120B8A6004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539629" y="2296789"/>
            <a:ext cx="0" cy="88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82BA375-0808-4DE4-A430-1CA2BDCDA2F2}"/>
              </a:ext>
            </a:extLst>
          </p:cNvPr>
          <p:cNvSpPr/>
          <p:nvPr/>
        </p:nvSpPr>
        <p:spPr>
          <a:xfrm>
            <a:off x="8608090" y="2621987"/>
            <a:ext cx="1021540" cy="2151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depends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FB7A887-AD8B-46A9-91D6-B125593A765F}"/>
              </a:ext>
            </a:extLst>
          </p:cNvPr>
          <p:cNvSpPr/>
          <p:nvPr/>
        </p:nvSpPr>
        <p:spPr>
          <a:xfrm>
            <a:off x="6351372" y="4983291"/>
            <a:ext cx="1799750" cy="753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CliLogger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616C338-DB80-43C7-B169-75FE8DB8777D}"/>
              </a:ext>
            </a:extLst>
          </p:cNvPr>
          <p:cNvSpPr/>
          <p:nvPr/>
        </p:nvSpPr>
        <p:spPr>
          <a:xfrm>
            <a:off x="8969164" y="4983291"/>
            <a:ext cx="1799750" cy="753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FileLogger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53F634AB-FD0F-4961-AF97-A9FE01E7EF1B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rot="5400000" flipH="1" flipV="1">
            <a:off x="7372674" y="3816336"/>
            <a:ext cx="1045529" cy="1288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D6A2121A-B09E-4D82-9AEF-C6172075BA7F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rot="16200000" flipV="1">
            <a:off x="8681570" y="3795822"/>
            <a:ext cx="1045529" cy="1329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1A5F2C9-1AB4-4CDE-9EDE-BB518E4C3F78}"/>
              </a:ext>
            </a:extLst>
          </p:cNvPr>
          <p:cNvSpPr/>
          <p:nvPr/>
        </p:nvSpPr>
        <p:spPr>
          <a:xfrm>
            <a:off x="8608090" y="4137849"/>
            <a:ext cx="1329410" cy="2151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425555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4D83-2F82-4498-ADBB-2B06E1E8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8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Внедрение зависимостей в </a:t>
            </a:r>
            <a:r>
              <a:rPr lang="en-US" dirty="0"/>
              <a:t>ASP.NET core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83B824-7418-4189-8A72-64E61BB38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63" t="21087" r="24335" b="535"/>
          <a:stretch/>
        </p:blipFill>
        <p:spPr>
          <a:xfrm>
            <a:off x="293657" y="1489623"/>
            <a:ext cx="5540957" cy="3629677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3C9C02-E91A-4E79-BD17-0F85AA3D8B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1" t="21622" r="22028" b="1021"/>
          <a:stretch/>
        </p:blipFill>
        <p:spPr>
          <a:xfrm>
            <a:off x="5834614" y="1580239"/>
            <a:ext cx="5781200" cy="3539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5A79E5-9042-46F3-9F21-BE295A84B692}"/>
              </a:ext>
            </a:extLst>
          </p:cNvPr>
          <p:cNvSpPr txBox="1"/>
          <p:nvPr/>
        </p:nvSpPr>
        <p:spPr>
          <a:xfrm>
            <a:off x="1350665" y="5319561"/>
            <a:ext cx="342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без внедрения зависимостей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25EE0-FE84-42AE-A02A-658019261A5D}"/>
              </a:ext>
            </a:extLst>
          </p:cNvPr>
          <p:cNvSpPr txBox="1"/>
          <p:nvPr/>
        </p:nvSpPr>
        <p:spPr>
          <a:xfrm>
            <a:off x="7011744" y="5325546"/>
            <a:ext cx="342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 внедрением зависимостей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9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C2A61-BA31-4A24-9E9C-217BF15F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Паттерн «Канал событий»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52328-844B-4678-8474-B73535E4B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04"/>
            <a:ext cx="10515600" cy="41653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/>
              <a:t>Является расширением паттерна «Издатель – Подписчик»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FED39F0-AB43-437D-8C75-3A919E87A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536" y="2033319"/>
            <a:ext cx="5124477" cy="311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81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D6B71-CD7A-4F27-9A3D-65AABDFD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Паттерн «Канал событий»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CDBC7B-A924-47BF-B74F-43CE3945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83" y="1487466"/>
            <a:ext cx="9073975" cy="194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085914-B0FC-4DC8-AE9D-87ECC6DC4D97}"/>
              </a:ext>
            </a:extLst>
          </p:cNvPr>
          <p:cNvSpPr txBox="1"/>
          <p:nvPr/>
        </p:nvSpPr>
        <p:spPr>
          <a:xfrm>
            <a:off x="745252" y="3616208"/>
            <a:ext cx="107974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Канал является централизированным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Subscriber</a:t>
            </a:r>
            <a:r>
              <a:rPr lang="ru-RU" dirty="0"/>
              <a:t> может получать сообщения от разных</a:t>
            </a:r>
            <a:r>
              <a:rPr lang="en-US" dirty="0"/>
              <a:t> Publisher, </a:t>
            </a:r>
            <a:r>
              <a:rPr lang="ru-RU" dirty="0"/>
              <a:t>даже если он подписан только на один канал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Используются «сильно типизированные события»</a:t>
            </a:r>
            <a:r>
              <a:rPr lang="en-US" dirty="0"/>
              <a:t>: Subscriber </a:t>
            </a:r>
            <a:r>
              <a:rPr lang="ru-RU" dirty="0"/>
              <a:t>может ожидать поступления определённых типов данных события, если регистрируется для определённого события.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Возможны реализации, когда </a:t>
            </a:r>
            <a:r>
              <a:rPr lang="en-US" dirty="0"/>
              <a:t>Subscriber </a:t>
            </a:r>
            <a:r>
              <a:rPr lang="ru-RU" dirty="0"/>
              <a:t>может отправлять сообщения в канал, а не только читать его.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Исключается прямое взаимодействие между </a:t>
            </a:r>
            <a:r>
              <a:rPr lang="en-US" dirty="0"/>
              <a:t>Publisher </a:t>
            </a:r>
            <a:r>
              <a:rPr lang="ru-RU" dirty="0"/>
              <a:t>и </a:t>
            </a:r>
            <a:r>
              <a:rPr lang="en-US" dirty="0"/>
              <a:t>Subscriber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6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15A66-7C09-4F4B-8DEA-421F089F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Паттерн «Канал событий»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538CF9-6E89-4107-86C5-A33C7A32C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0" t="-438"/>
          <a:stretch/>
        </p:blipFill>
        <p:spPr>
          <a:xfrm>
            <a:off x="0" y="2322150"/>
            <a:ext cx="5804861" cy="221369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D1684C-85F6-4225-896C-4601BEB22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023" y="1339384"/>
            <a:ext cx="6470977" cy="504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7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3228E7-C842-48AF-9EDA-3DCE801E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457325"/>
            <a:ext cx="6543675" cy="46767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80332A-6626-409D-BEA0-763BB2228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1457325"/>
            <a:ext cx="5657850" cy="3190875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85E5FD1-B251-4CB2-AA53-AC068CC2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Паттерн «Канал событий»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697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182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Паттерны проектирования</vt:lpstr>
      <vt:lpstr>Dependency Injection Principle</vt:lpstr>
      <vt:lpstr>Пример без внедрения зависимостей </vt:lpstr>
      <vt:lpstr>Пример с внедрением зависимостей </vt:lpstr>
      <vt:lpstr>Внедрение зависимостей в ASP.NET core</vt:lpstr>
      <vt:lpstr>Паттерн «Канал событий»</vt:lpstr>
      <vt:lpstr>Паттерн «Канал событий»</vt:lpstr>
      <vt:lpstr>Паттерн «Канал событий»</vt:lpstr>
      <vt:lpstr>Паттерн «Канал событий»</vt:lpstr>
      <vt:lpstr>Антипаттерн «Hard Code»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>Krasheninnik Nikita</dc:creator>
  <cp:lastModifiedBy>Krasheninnik Nikita</cp:lastModifiedBy>
  <cp:revision>22</cp:revision>
  <dcterms:created xsi:type="dcterms:W3CDTF">2021-03-08T08:16:52Z</dcterms:created>
  <dcterms:modified xsi:type="dcterms:W3CDTF">2021-03-08T14:34:07Z</dcterms:modified>
</cp:coreProperties>
</file>