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ga.ct.gov/default.asp" TargetMode="External"/><Relationship Id="rId2" Type="http://schemas.openxmlformats.org/officeDocument/2006/relationships/hyperlink" Target="https://data.ct.gov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83DE-DB40-43B4-B959-1288A18B5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 Mortality and Socio-Economic conditions in Connecticut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0C2BD-3C7C-476C-B573-AB201CA34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Sandhya </a:t>
            </a:r>
            <a:r>
              <a:rPr lang="en-US" dirty="0" err="1"/>
              <a:t>Govindaraju</a:t>
            </a:r>
            <a:r>
              <a:rPr lang="en-US" dirty="0"/>
              <a:t>, Monica James, </a:t>
            </a:r>
            <a:r>
              <a:rPr lang="en-US" dirty="0" err="1"/>
              <a:t>Yayun</a:t>
            </a:r>
            <a:r>
              <a:rPr lang="en-US" dirty="0"/>
              <a:t> (Aaron) Liu, Alisha </a:t>
            </a:r>
            <a:r>
              <a:rPr lang="en-US" dirty="0" err="1"/>
              <a:t>Pandhi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960E-CDBC-4821-BB0E-862963C4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811" y="313711"/>
            <a:ext cx="9213194" cy="929529"/>
          </a:xfrm>
        </p:spPr>
        <p:txBody>
          <a:bodyPr>
            <a:noAutofit/>
          </a:bodyPr>
          <a:lstStyle/>
          <a:p>
            <a:r>
              <a:rPr lang="en-US" sz="2000" b="1" dirty="0"/>
              <a:t>Relationship between Opioids related deaths and Naloxone prescribing pharmacies in Connecticut.</a:t>
            </a:r>
            <a:r>
              <a:rPr lang="en-US" sz="2000" dirty="0"/>
              <a:t> </a:t>
            </a:r>
            <a:r>
              <a:rPr lang="en-US" sz="1800" b="1" i="1" dirty="0"/>
              <a:t>(Deaths (Right) &amp; Pharmacies (Left)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A84392-994A-4395-8A86-B64FFDBF85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396314"/>
            <a:ext cx="5877697" cy="514797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F55303-74FE-4F2C-9E70-7F1D10843A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76184" y="1396315"/>
            <a:ext cx="5301047" cy="53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2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0DEF0-367B-4DA7-9C84-06F887D8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32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D7F-B7BA-4949-99B7-9EDF5241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A4B8-E19D-42E9-977B-3B56F596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713" y="1798040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were looking to analyze trends in drug overdose death rates in Connecticut by: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Geo-location (counties)</a:t>
            </a:r>
          </a:p>
          <a:p>
            <a:r>
              <a:rPr lang="en-US" dirty="0"/>
              <a:t>Unemployment rates</a:t>
            </a:r>
          </a:p>
          <a:p>
            <a:r>
              <a:rPr lang="en-US" dirty="0"/>
              <a:t>Barriers to medical treatment</a:t>
            </a:r>
          </a:p>
          <a:p>
            <a:r>
              <a:rPr lang="en-US" dirty="0"/>
              <a:t>Drug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43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7935-D4DA-4606-8398-F8A0B284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Struggles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915A-1567-437B-A470-5DA2D92B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were not able to </a:t>
            </a:r>
          </a:p>
          <a:p>
            <a:r>
              <a:rPr lang="en-US" dirty="0"/>
              <a:t>Drug-induced mortality rates and income</a:t>
            </a:r>
          </a:p>
          <a:p>
            <a:r>
              <a:rPr lang="en-US" dirty="0"/>
              <a:t>Drug-induced mortality rates and education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3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9504-185D-4B1C-B779-2E7B3E05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rates and 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E6B99-92FF-43AE-B254-085BB1A8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6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DC6AA-EA65-4975-9213-F1AA957ED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7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AE93-826E-4319-B623-63CBCBC0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geo-location (counties)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903B-AD6E-4E0B-984F-08AC2F73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2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7443-B866-4821-958D-875892D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barriers to medical treatment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4A3BEE-6BC8-4049-A21D-6907C402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Opioid abuse/misuse is at unprecedented levels. </a:t>
            </a:r>
          </a:p>
          <a:p>
            <a:r>
              <a:rPr lang="en-US" dirty="0"/>
              <a:t>Naloxone (Narcan) is the antidote to an opioid overdose.</a:t>
            </a:r>
          </a:p>
          <a:p>
            <a:r>
              <a:rPr lang="en-US" b="1" dirty="0"/>
              <a:t>AN ACT CONCERNING SUBSTANCE ABUSE AND OPIOID OVERDOSE PREVENTION in 2015</a:t>
            </a:r>
          </a:p>
          <a:p>
            <a:r>
              <a:rPr lang="en-US" sz="1400" b="1" dirty="0"/>
              <a:t>Allowed pharmacists to prescribe opioid antagonists like naloxone. The change was intended to make it easier for relatives or friends of those at risk to have an overdose-reversing drug on hand. In 2015 there were 723 deaths from drug overdoses in Connecticut.</a:t>
            </a:r>
          </a:p>
          <a:p>
            <a:r>
              <a:rPr lang="en-US" dirty="0"/>
              <a:t>Naloxone Pharmacies in Connecticut (Updated, June 14, 2018)</a:t>
            </a:r>
          </a:p>
          <a:p>
            <a:r>
              <a:rPr lang="en-US" dirty="0"/>
              <a:t>Source: The Connecticut Open Data Portal: </a:t>
            </a:r>
            <a:r>
              <a:rPr lang="en-US" dirty="0">
                <a:hlinkClick r:id="rId2"/>
              </a:rPr>
              <a:t>https://data.ct.gov</a:t>
            </a:r>
            <a:endParaRPr lang="en-US" dirty="0"/>
          </a:p>
          <a:p>
            <a:r>
              <a:rPr lang="en-US" dirty="0"/>
              <a:t>Source: Connecticut General Assembly: </a:t>
            </a:r>
            <a:r>
              <a:rPr lang="en-US" dirty="0">
                <a:hlinkClick r:id="rId3"/>
              </a:rPr>
              <a:t>https://www.cga.ct.gov/default.asp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7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7117-1E4E-4EE9-8760-25D09E6E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297" y="16642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Drug-induced mortality rates and barriers to medical treatment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2CC4C-4076-413C-B758-171D13D327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3384" y="1789623"/>
            <a:ext cx="6298127" cy="490195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B84271-D29B-4877-BEF9-298CAC43DD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31511" y="1789623"/>
            <a:ext cx="4007407" cy="469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7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FCFC-B062-4D1A-9BDB-4D73640E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04224"/>
            <a:ext cx="8911687" cy="1280890"/>
          </a:xfrm>
        </p:spPr>
        <p:txBody>
          <a:bodyPr>
            <a:noAutofit/>
          </a:bodyPr>
          <a:lstStyle/>
          <a:p>
            <a:r>
              <a:rPr lang="en-US" sz="2800" dirty="0"/>
              <a:t>Relationship between deaths (due to opioids overdose) and Naloxone prescribing pharmacies in Connecticut </a:t>
            </a:r>
            <a:r>
              <a:rPr lang="en-US" sz="2000" b="1" i="1" dirty="0"/>
              <a:t>(Deaths (Right) &amp; Pharmacies (Left)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3E6818F-D8E1-46A5-A23B-012F3901AB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9146" y="1631090"/>
            <a:ext cx="5432854" cy="4955059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43F5CF1-D2A1-485B-AE17-0D0D20A7E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5802" y="1631091"/>
            <a:ext cx="6143344" cy="49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283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273</TotalTime>
  <Words>251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Drug Mortality and Socio-Economic conditions in Connecticut</vt:lpstr>
      <vt:lpstr>Project Description</vt:lpstr>
      <vt:lpstr>Struggles with data</vt:lpstr>
      <vt:lpstr>Drug-induced mortality rates and age </vt:lpstr>
      <vt:lpstr>Drug-induced mortality rates and gender</vt:lpstr>
      <vt:lpstr>Drug-induced mortality rates and geo-location (counties)</vt:lpstr>
      <vt:lpstr>Drug-induced mortality rates and barriers to medical treatment</vt:lpstr>
      <vt:lpstr>Drug-induced mortality rates and barriers to medical treatment   </vt:lpstr>
      <vt:lpstr>Relationship between deaths (due to opioids overdose) and Naloxone prescribing pharmacies in Connecticut (Deaths (Right) &amp; Pharmacies (Left)</vt:lpstr>
      <vt:lpstr>Relationship between Opioids related deaths and Naloxone prescribing pharmacies in Connecticut. (Deaths (Right) &amp; Pharmacies (Left)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Mortality and Socio-Economic conditions in Connecticut</dc:title>
  <dc:creator>Monica James</dc:creator>
  <cp:lastModifiedBy>Alisha Pandhi</cp:lastModifiedBy>
  <cp:revision>15</cp:revision>
  <dcterms:created xsi:type="dcterms:W3CDTF">2018-06-13T00:12:19Z</dcterms:created>
  <dcterms:modified xsi:type="dcterms:W3CDTF">2018-06-14T22:50:45Z</dcterms:modified>
</cp:coreProperties>
</file>