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were not able to </a:t>
            </a:r>
          </a:p>
          <a:p>
            <a:r>
              <a:rPr lang="en-US" dirty="0"/>
              <a:t>Drug-induced mortality rates and income</a:t>
            </a:r>
          </a:p>
          <a:p>
            <a:r>
              <a:rPr lang="en-US" dirty="0"/>
              <a:t>Drug-induced mortality rates and education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6B99-92FF-43AE-B254-085BB1A8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C6AA-EA65-4975-9213-F1AA957E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geo-location (counties)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903B-AD6E-4E0B-984F-08AC2F73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unemployment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1BD8-5A03-4E20-9CBD-9B11D42C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F9F2-EC27-4859-9030-7912CDDA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108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Drug Mortality and Socio-Economic conditions in Connecticut</vt:lpstr>
      <vt:lpstr>Project Description</vt:lpstr>
      <vt:lpstr>Struggles with data</vt:lpstr>
      <vt:lpstr>Drug-induced mortality rates and age </vt:lpstr>
      <vt:lpstr>Drug-induced mortality rates and gender</vt:lpstr>
      <vt:lpstr>Drug-induced mortality rates and geo-location (counties)</vt:lpstr>
      <vt:lpstr>Drug-induced mortality rates and unemployment rates</vt:lpstr>
      <vt:lpstr>Drug-induced mortality rates and barriers to medical treatment</vt:lpstr>
      <vt:lpstr>Drug-induced mortality rates by drug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Monica James</cp:lastModifiedBy>
  <cp:revision>6</cp:revision>
  <dcterms:created xsi:type="dcterms:W3CDTF">2018-06-13T00:12:19Z</dcterms:created>
  <dcterms:modified xsi:type="dcterms:W3CDTF">2018-06-13T00:40:08Z</dcterms:modified>
</cp:coreProperties>
</file>