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a.ct.gov/default.asp" TargetMode="External"/><Relationship Id="rId2" Type="http://schemas.openxmlformats.org/officeDocument/2006/relationships/hyperlink" Target="https://data.ct.go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were not able to </a:t>
            </a:r>
          </a:p>
          <a:p>
            <a:r>
              <a:rPr lang="en-US" dirty="0"/>
              <a:t>Drug-induced mortality rates and income</a:t>
            </a:r>
          </a:p>
          <a:p>
            <a:r>
              <a:rPr lang="en-US" dirty="0"/>
              <a:t>Drug-induced mortality rates and education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6B99-92FF-43AE-B254-085BB1A8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C6AA-EA65-4975-9213-F1AA957E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geo-location (counties)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903B-AD6E-4E0B-984F-08AC2F73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A3BEE-6BC8-4049-A21D-6907C402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Opioid abuse/misuse is at unprecedented levels. </a:t>
            </a:r>
          </a:p>
          <a:p>
            <a:r>
              <a:rPr lang="en-US" dirty="0"/>
              <a:t>Naloxone (Narcan) is the antidote to an opioid overdose.</a:t>
            </a:r>
          </a:p>
          <a:p>
            <a:r>
              <a:rPr lang="en-US" b="1" dirty="0"/>
              <a:t>AN ACT CONCERNING SUBSTANCE ABUSE AND OPIOID OVERDOSE PREVENTION in 2015</a:t>
            </a:r>
          </a:p>
          <a:p>
            <a:r>
              <a:rPr lang="en-US" sz="1400" b="1" dirty="0"/>
              <a:t>Allowed pharmacists to prescribe opioid antagonists like naloxone. The change was intended to make it easier for relatives or friends of those at risk to have an overdose-reversing drug on hand. In 2015 there were 723 deaths from drug overdoses in Connecticut.</a:t>
            </a:r>
          </a:p>
          <a:p>
            <a:r>
              <a:rPr lang="en-US" dirty="0"/>
              <a:t>Naloxone Pharmacies in Connecticut (Updated, June 14, 2018)</a:t>
            </a:r>
          </a:p>
          <a:p>
            <a:r>
              <a:rPr lang="en-US" dirty="0"/>
              <a:t>Source: The Connecticut Open Data Portal: </a:t>
            </a:r>
            <a:r>
              <a:rPr lang="en-US" dirty="0">
                <a:hlinkClick r:id="rId2"/>
              </a:rPr>
              <a:t>https://data.ct.gov</a:t>
            </a:r>
            <a:endParaRPr lang="en-US" dirty="0"/>
          </a:p>
          <a:p>
            <a:r>
              <a:rPr lang="en-US" dirty="0"/>
              <a:t>Source: Connecticut General Assembly: </a:t>
            </a:r>
            <a:r>
              <a:rPr lang="en-US" dirty="0">
                <a:hlinkClick r:id="rId3"/>
              </a:rPr>
              <a:t>https://www.cga.ct.gov/default.asp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2CC4C-4076-413C-B758-171D13D327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3384" y="1825839"/>
            <a:ext cx="6298127" cy="49019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B84271-D29B-4877-BEF9-298CAC43D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31511" y="2133600"/>
            <a:ext cx="4007407" cy="35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Drug-induced mortality rates and barriers to medical treatment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1623F-E95D-49BC-8BBB-8352392C44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9178" y="1717588"/>
            <a:ext cx="10812163" cy="5004487"/>
          </a:xfrm>
        </p:spPr>
      </p:pic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</TotalTime>
  <Words>212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Drug Mortality and Socio-Economic conditions in Connecticut</vt:lpstr>
      <vt:lpstr>Project Description</vt:lpstr>
      <vt:lpstr>Struggles with data</vt:lpstr>
      <vt:lpstr>Drug-induced mortality rates and age </vt:lpstr>
      <vt:lpstr>Drug-induced mortality rates and gender</vt:lpstr>
      <vt:lpstr>Drug-induced mortality rates and geo-location (counties)</vt:lpstr>
      <vt:lpstr>Drug-induced mortality rates and barriers to medical treatment</vt:lpstr>
      <vt:lpstr>Drug-induced mortality rates and barriers to medical treatment</vt:lpstr>
      <vt:lpstr>Drug-induced mortality rates and barriers to medical treatment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Alisha Pandhi</cp:lastModifiedBy>
  <cp:revision>13</cp:revision>
  <dcterms:created xsi:type="dcterms:W3CDTF">2018-06-13T00:12:19Z</dcterms:created>
  <dcterms:modified xsi:type="dcterms:W3CDTF">2018-06-14T20:01:09Z</dcterms:modified>
</cp:coreProperties>
</file>