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6AA-EA65-4975-9213-F1AA957E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geo-location (counties)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903B-AD6E-4E0B-984F-08AC2F73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unemployment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1BD8-5A03-4E20-9CBD-9B11D42C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120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Rates and Age </vt:lpstr>
      <vt:lpstr>Drug-induced mortality rates and gender</vt:lpstr>
      <vt:lpstr>Drug-induced mortality rates and geo-location (counties)</vt:lpstr>
      <vt:lpstr>Drug-induced mortality rates and unemployment rates</vt:lpstr>
      <vt:lpstr>Drug-induced mortality rates and barriers to medical treatment</vt:lpstr>
      <vt:lpstr>Drug-Induced Mortality Rates by Drug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7</cp:revision>
  <dcterms:created xsi:type="dcterms:W3CDTF">2018-06-13T00:12:19Z</dcterms:created>
  <dcterms:modified xsi:type="dcterms:W3CDTF">2018-06-13T00:59:06Z</dcterms:modified>
</cp:coreProperties>
</file>