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0A3-10D8-462D-B3B4-AF7F4B5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Fentynal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0129-DA90-46EC-8EF1-7D23BD0B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DDA-3006-43E9-9D9C-71348C5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EA54-CC89-49BF-9D45-2558E58B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39901-9184-4471-B5FD-A2FC5BB6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35" y="1247777"/>
            <a:ext cx="8082181" cy="5388122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37F27-8E40-49A1-A91E-AC20FF06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7339640" cy="4958773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Total Mortality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595C-4A89-4C5B-A82C-48FA5A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97" y="1928070"/>
            <a:ext cx="10148347" cy="4742833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833-8695-4CE9-B8D7-AA855B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County per 100K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1428-BCFB-4FC4-96B2-C4DE4AF7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25" y="1905000"/>
            <a:ext cx="8990188" cy="4625503"/>
          </a:xfrm>
        </p:spPr>
      </p:pic>
    </p:spTree>
    <p:extLst>
      <p:ext uri="{BB962C8B-B14F-4D97-AF65-F5344CB8AC3E}">
        <p14:creationId xmlns:p14="http://schemas.microsoft.com/office/powerpoint/2010/main" val="93496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and Unemployment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55759-06C9-4FBF-8E38-B3BBAF82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17" y="2083266"/>
            <a:ext cx="4538030" cy="4538030"/>
          </a:xfrm>
        </p:spPr>
      </p:pic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127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Struggles with data</vt:lpstr>
      <vt:lpstr>Drug-Induced Mortality Rates and Age </vt:lpstr>
      <vt:lpstr>Drug-Induced Mortality by Gender, Race, and Sex</vt:lpstr>
      <vt:lpstr>Drug-Induced Total Mortality by County</vt:lpstr>
      <vt:lpstr>Drug-Induced Mortality by County per 100K</vt:lpstr>
      <vt:lpstr>Drug-induced Mortality and Unemployment rates</vt:lpstr>
      <vt:lpstr>Drug-induced mortality rates and barriers to medical treatment</vt:lpstr>
      <vt:lpstr>Drug-Induced Mortality Rates by Drug</vt:lpstr>
      <vt:lpstr>Fentynal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Monica James</cp:lastModifiedBy>
  <cp:revision>9</cp:revision>
  <dcterms:created xsi:type="dcterms:W3CDTF">2018-06-13T00:12:19Z</dcterms:created>
  <dcterms:modified xsi:type="dcterms:W3CDTF">2018-06-13T01:35:55Z</dcterms:modified>
</cp:coreProperties>
</file>