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83DE-DB40-43B4-B959-1288A18B5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Drug Mortality and Socio-Economic conditions in Connecticut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0C2BD-3C7C-476C-B573-AB201CA34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Sandhya </a:t>
            </a:r>
            <a:r>
              <a:rPr lang="en-US" dirty="0" err="1"/>
              <a:t>Govindaraju</a:t>
            </a:r>
            <a:r>
              <a:rPr lang="en-US" dirty="0"/>
              <a:t>, Monica James, </a:t>
            </a:r>
            <a:r>
              <a:rPr lang="en-US" dirty="0" err="1"/>
              <a:t>Yayun</a:t>
            </a:r>
            <a:r>
              <a:rPr lang="en-US" dirty="0"/>
              <a:t> (Aaron) Liu, Alisha </a:t>
            </a:r>
            <a:r>
              <a:rPr lang="en-US" dirty="0" err="1"/>
              <a:t>Pandhi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1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A7B5-8082-41BD-8216-D7174D2F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rates by drug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F9F2-EC27-4859-9030-7912CDDA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4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10DEF0-367B-4DA7-9C84-06F887D8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132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AD7F-B7BA-4949-99B7-9EDF5241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A4B8-E19D-42E9-977B-3B56F596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713" y="1798040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were looking to analyze trends in drug overdose death rates in Connecticut by: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Geo-location (counties)</a:t>
            </a:r>
          </a:p>
          <a:p>
            <a:r>
              <a:rPr lang="en-US" dirty="0"/>
              <a:t>Unemployment rates</a:t>
            </a:r>
          </a:p>
          <a:p>
            <a:r>
              <a:rPr lang="en-US" dirty="0"/>
              <a:t>Barriers to medical treatment</a:t>
            </a:r>
          </a:p>
          <a:p>
            <a:r>
              <a:rPr lang="en-US" dirty="0"/>
              <a:t>Drug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43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7935-D4DA-4606-8398-F8A0B284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Struggles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915A-1567-437B-A470-5DA2D92B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were not able to </a:t>
            </a:r>
          </a:p>
          <a:p>
            <a:r>
              <a:rPr lang="en-US" dirty="0"/>
              <a:t>Drug-induced mortality rates and income</a:t>
            </a:r>
          </a:p>
          <a:p>
            <a:r>
              <a:rPr lang="en-US" dirty="0"/>
              <a:t>Drug-induced mortality rates and education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3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9504-185D-4B1C-B779-2E7B3E05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rates and 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E6B99-92FF-43AE-B254-085BB1A8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6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140-C8B7-46DE-A33B-463B5EBE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847" y="624110"/>
            <a:ext cx="9166765" cy="1280890"/>
          </a:xfrm>
        </p:spPr>
        <p:txBody>
          <a:bodyPr>
            <a:normAutofit/>
          </a:bodyPr>
          <a:lstStyle/>
          <a:p>
            <a:r>
              <a:rPr lang="en-US" dirty="0"/>
              <a:t>Drug-induced mortality rates and gender-race-age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AA34D-8301-4E4B-9563-73526E60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671685"/>
            <a:ext cx="7616858" cy="5146065"/>
          </a:xfrm>
        </p:spPr>
      </p:pic>
    </p:spTree>
    <p:extLst>
      <p:ext uri="{BB962C8B-B14F-4D97-AF65-F5344CB8AC3E}">
        <p14:creationId xmlns:p14="http://schemas.microsoft.com/office/powerpoint/2010/main" val="95677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AE93-826E-4319-B623-63CBCBC0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counties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FF8C28-DD7C-462B-8BB9-E8D0DE32D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074" y="2058183"/>
            <a:ext cx="9715575" cy="4540577"/>
          </a:xfrm>
        </p:spPr>
      </p:pic>
    </p:spTree>
    <p:extLst>
      <p:ext uri="{BB962C8B-B14F-4D97-AF65-F5344CB8AC3E}">
        <p14:creationId xmlns:p14="http://schemas.microsoft.com/office/powerpoint/2010/main" val="71292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AE93-826E-4319-B623-63CBCBC0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127" y="624110"/>
            <a:ext cx="10109445" cy="1280890"/>
          </a:xfrm>
        </p:spPr>
        <p:txBody>
          <a:bodyPr>
            <a:normAutofit/>
          </a:bodyPr>
          <a:lstStyle/>
          <a:p>
            <a:r>
              <a:rPr lang="en-US" dirty="0"/>
              <a:t>Drug-induced mortality rates and counties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061FCF-878A-4FE1-BC11-562AB2FDD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103" y="1905000"/>
            <a:ext cx="9323474" cy="4796981"/>
          </a:xfrm>
        </p:spPr>
      </p:pic>
    </p:spTree>
    <p:extLst>
      <p:ext uri="{BB962C8B-B14F-4D97-AF65-F5344CB8AC3E}">
        <p14:creationId xmlns:p14="http://schemas.microsoft.com/office/powerpoint/2010/main" val="105496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7443-B866-4821-958D-875892DA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unemployment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1BD8-5A03-4E20-9CBD-9B11D42C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7117-1E4E-4EE9-8760-25D09E6E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barriers to medical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4F70-3A7A-4527-B5BB-4CBFEE54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766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109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Drug Mortality and Socio-Economic conditions in Connecticut</vt:lpstr>
      <vt:lpstr>Project Description</vt:lpstr>
      <vt:lpstr>Struggles with data</vt:lpstr>
      <vt:lpstr>Drug-induced mortality rates and age </vt:lpstr>
      <vt:lpstr>Drug-induced mortality rates and gender-race-age</vt:lpstr>
      <vt:lpstr>Drug-induced mortality rates counties</vt:lpstr>
      <vt:lpstr>Drug-induced mortality rates and counties</vt:lpstr>
      <vt:lpstr>Drug-induced mortality rates and unemployment rates</vt:lpstr>
      <vt:lpstr>Drug-induced mortality rates and barriers to medical treatment</vt:lpstr>
      <vt:lpstr>Drug-induced mortality rates by drug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Mortality and Socio-Economic conditions in Connecticut</dc:title>
  <dc:creator>Monica James</dc:creator>
  <cp:lastModifiedBy>Vikram Bhamidipati</cp:lastModifiedBy>
  <cp:revision>9</cp:revision>
  <dcterms:created xsi:type="dcterms:W3CDTF">2018-06-13T00:12:19Z</dcterms:created>
  <dcterms:modified xsi:type="dcterms:W3CDTF">2018-06-13T00:51:33Z</dcterms:modified>
</cp:coreProperties>
</file>