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83DE-DB40-43B4-B959-1288A18B5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Drug Mortality and Socio-Economic conditions in Connecticut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0C2BD-3C7C-476C-B573-AB201CA34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Sandhya </a:t>
            </a:r>
            <a:r>
              <a:rPr lang="en-US" dirty="0" err="1"/>
              <a:t>Govindaraju</a:t>
            </a:r>
            <a:r>
              <a:rPr lang="en-US" dirty="0"/>
              <a:t>, Monica James, </a:t>
            </a:r>
            <a:r>
              <a:rPr lang="en-US" dirty="0" err="1"/>
              <a:t>Yayun</a:t>
            </a:r>
            <a:r>
              <a:rPr lang="en-US" dirty="0"/>
              <a:t> (Aaron) Liu, Alisha </a:t>
            </a:r>
            <a:r>
              <a:rPr lang="en-US" dirty="0" err="1"/>
              <a:t>Pandhi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1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7117-1E4E-4EE9-8760-25D09E6E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barriers to medical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4F70-3A7A-4527-B5BB-4CBFEE548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7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A7B5-8082-41BD-8216-D7174D2F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 Rates by Drug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B7AE71-0B7A-462D-932A-2B550F2B7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382001"/>
            <a:ext cx="7968620" cy="5312414"/>
          </a:xfrm>
        </p:spPr>
      </p:pic>
    </p:spTree>
    <p:extLst>
      <p:ext uri="{BB962C8B-B14F-4D97-AF65-F5344CB8AC3E}">
        <p14:creationId xmlns:p14="http://schemas.microsoft.com/office/powerpoint/2010/main" val="216034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10DEF0-367B-4DA7-9C84-06F887D8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132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AD7F-B7BA-4949-99B7-9EDF5241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A4B8-E19D-42E9-977B-3B56F596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713" y="1798040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We were looking to analyze trends in drug overdose death rates in Connecticut by:</a:t>
            </a:r>
          </a:p>
          <a:p>
            <a:r>
              <a:rPr lang="en-US" dirty="0"/>
              <a:t>Income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Geo-location (counties)</a:t>
            </a:r>
          </a:p>
          <a:p>
            <a:r>
              <a:rPr lang="en-US" dirty="0"/>
              <a:t>Unemployment rates</a:t>
            </a:r>
          </a:p>
          <a:p>
            <a:r>
              <a:rPr lang="en-US" dirty="0"/>
              <a:t>Barriers to medical treatment</a:t>
            </a:r>
          </a:p>
          <a:p>
            <a:r>
              <a:rPr lang="en-US" dirty="0"/>
              <a:t>Drug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743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7DDA-3006-43E9-9D9C-71348C54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EA54-CC89-49BF-9D45-2558E58BD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7935-D4DA-4606-8398-F8A0B284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Struggles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915A-1567-437B-A470-5DA2D92B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 were not able to find reliable data to analyze and plot these trends:  </a:t>
            </a:r>
          </a:p>
          <a:p>
            <a:r>
              <a:rPr lang="en-US" sz="2800" dirty="0"/>
              <a:t>Drug-induced mortality rates and income</a:t>
            </a:r>
          </a:p>
          <a:p>
            <a:r>
              <a:rPr lang="en-US" sz="2800" dirty="0"/>
              <a:t>Drug-induced mortality rates and education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963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9504-185D-4B1C-B779-2E7B3E05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035" y="607332"/>
            <a:ext cx="8911687" cy="1280890"/>
          </a:xfrm>
        </p:spPr>
        <p:txBody>
          <a:bodyPr/>
          <a:lstStyle/>
          <a:p>
            <a:r>
              <a:rPr lang="en-US" dirty="0"/>
              <a:t>Drug-Induced Mortality Rates and Age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739901-9184-4471-B5FD-A2FC5BB69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035" y="1247777"/>
            <a:ext cx="8082181" cy="5388122"/>
          </a:xfrm>
        </p:spPr>
      </p:pic>
    </p:spTree>
    <p:extLst>
      <p:ext uri="{BB962C8B-B14F-4D97-AF65-F5344CB8AC3E}">
        <p14:creationId xmlns:p14="http://schemas.microsoft.com/office/powerpoint/2010/main" val="229016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9140-C8B7-46DE-A33B-463B5EBE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by Gender, Race, and Sex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E37F27-8E40-49A1-A91E-AC20FF061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4999"/>
            <a:ext cx="7339640" cy="4958773"/>
          </a:xfrm>
        </p:spPr>
      </p:pic>
    </p:spTree>
    <p:extLst>
      <p:ext uri="{BB962C8B-B14F-4D97-AF65-F5344CB8AC3E}">
        <p14:creationId xmlns:p14="http://schemas.microsoft.com/office/powerpoint/2010/main" val="95677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AE93-826E-4319-B623-63CBCBC0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Total Mortality by County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A595C-4A89-4C5B-A82C-48FA5ABEF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297" y="1928070"/>
            <a:ext cx="10148347" cy="4742833"/>
          </a:xfrm>
        </p:spPr>
      </p:pic>
    </p:spTree>
    <p:extLst>
      <p:ext uri="{BB962C8B-B14F-4D97-AF65-F5344CB8AC3E}">
        <p14:creationId xmlns:p14="http://schemas.microsoft.com/office/powerpoint/2010/main" val="71292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2833-8695-4CE9-B8D7-AA855B1A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 by County per 100K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01428-BCFB-4FC4-96B2-C4DE4AF79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225" y="1905000"/>
            <a:ext cx="8990188" cy="4625503"/>
          </a:xfrm>
        </p:spPr>
      </p:pic>
    </p:spTree>
    <p:extLst>
      <p:ext uri="{BB962C8B-B14F-4D97-AF65-F5344CB8AC3E}">
        <p14:creationId xmlns:p14="http://schemas.microsoft.com/office/powerpoint/2010/main" val="93496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7443-B866-4821-958D-875892DA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and Unemployment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B55759-06C9-4FBF-8E38-B3BBAF826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4517" y="2083266"/>
            <a:ext cx="4538030" cy="4538030"/>
          </a:xfrm>
        </p:spPr>
      </p:pic>
    </p:spTree>
    <p:extLst>
      <p:ext uri="{BB962C8B-B14F-4D97-AF65-F5344CB8AC3E}">
        <p14:creationId xmlns:p14="http://schemas.microsoft.com/office/powerpoint/2010/main" val="21672732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</TotalTime>
  <Words>126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Drug Mortality and Socio-Economic conditions in Connecticut</vt:lpstr>
      <vt:lpstr>Project Description</vt:lpstr>
      <vt:lpstr>Data Sources</vt:lpstr>
      <vt:lpstr>Struggles with data</vt:lpstr>
      <vt:lpstr>Drug-Induced Mortality Rates and Age </vt:lpstr>
      <vt:lpstr>Drug-Induced Mortality by Gender, Race, and Sex</vt:lpstr>
      <vt:lpstr>Drug-Induced Total Mortality by County</vt:lpstr>
      <vt:lpstr>Drug-Induced Mortality by County per 100K</vt:lpstr>
      <vt:lpstr>Drug-induced Mortality and Unemployment rates</vt:lpstr>
      <vt:lpstr>Drug-induced mortality rates and barriers to medical treatment</vt:lpstr>
      <vt:lpstr>Drug-Induced Mortality Rates by Drug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Mortality and Socio-Economic conditions in Connecticut</dc:title>
  <dc:creator>Monica James</dc:creator>
  <cp:lastModifiedBy>Monica James</cp:lastModifiedBy>
  <cp:revision>8</cp:revision>
  <dcterms:created xsi:type="dcterms:W3CDTF">2018-06-13T00:12:19Z</dcterms:created>
  <dcterms:modified xsi:type="dcterms:W3CDTF">2018-06-13T01:10:47Z</dcterms:modified>
</cp:coreProperties>
</file>