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83DE-DB40-43B4-B959-1288A18B5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Mortality and Socio-Economic conditions in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C2BD-3C7C-476C-B573-AB201CA34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Sandhya </a:t>
            </a:r>
            <a:r>
              <a:rPr lang="en-US" dirty="0" err="1"/>
              <a:t>Govindaraju</a:t>
            </a:r>
            <a:r>
              <a:rPr lang="en-US" dirty="0"/>
              <a:t>, Monica James, </a:t>
            </a:r>
            <a:r>
              <a:rPr lang="en-US" dirty="0" err="1"/>
              <a:t>Yayun</a:t>
            </a:r>
            <a:r>
              <a:rPr lang="en-US" dirty="0"/>
              <a:t> (Aaron) Liu, Alisha </a:t>
            </a:r>
            <a:r>
              <a:rPr lang="en-US" dirty="0" err="1"/>
              <a:t>Pandhi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1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D7F-B7BA-4949-99B7-9EDF524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A4B8-E19D-42E9-977B-3B56F596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13" y="1798040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are looking to analyze trends in drug overdose death rates in Connecticut and suggested improvements in data collection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Drug-induced mortality rates and income</a:t>
            </a:r>
          </a:p>
          <a:p>
            <a:r>
              <a:rPr lang="en-US" dirty="0"/>
              <a:t>Drug-induced mortality rates and age</a:t>
            </a:r>
          </a:p>
          <a:p>
            <a:r>
              <a:rPr lang="en-US" dirty="0"/>
              <a:t>Drug-induced mortality rates and education</a:t>
            </a:r>
          </a:p>
          <a:p>
            <a:r>
              <a:rPr lang="en-US" dirty="0"/>
              <a:t>Drug-induced mortality rates and gender</a:t>
            </a:r>
          </a:p>
          <a:p>
            <a:r>
              <a:rPr lang="en-US" dirty="0"/>
              <a:t>Drug-induced mortality rates and geo-location (counties)</a:t>
            </a:r>
          </a:p>
          <a:p>
            <a:r>
              <a:rPr lang="en-US" dirty="0"/>
              <a:t>Drug-induced mortality rates and unemployment rates</a:t>
            </a:r>
          </a:p>
          <a:p>
            <a:r>
              <a:rPr lang="en-US" dirty="0"/>
              <a:t>Drug-induced mortality rates and barriers to medical treatment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43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935-D4DA-4606-8398-F8A0B28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915A-1567-437B-A470-5DA2D92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398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84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Drug Mortality and Socio-Economic conditions in Connecticut</vt:lpstr>
      <vt:lpstr>Project Description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Mortality and Socio-Economic conditions in Connecticut</dc:title>
  <dc:creator>Monica James</dc:creator>
  <cp:lastModifiedBy>Monica James</cp:lastModifiedBy>
  <cp:revision>4</cp:revision>
  <dcterms:created xsi:type="dcterms:W3CDTF">2018-06-13T00:12:19Z</dcterms:created>
  <dcterms:modified xsi:type="dcterms:W3CDTF">2018-06-13T00:31:52Z</dcterms:modified>
</cp:coreProperties>
</file>