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2D"/>
    <a:srgbClr val="595935"/>
    <a:srgbClr val="9AD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1FE82-78DE-9027-789F-A498E696B263}" v="10995" dt="2021-08-27T17:40:01.164"/>
    <p1510:client id="{95997758-7E20-4077-B386-834AA519DC56}" v="3370" dt="2021-08-25T17:47:03.752"/>
    <p1510:client id="{9AD74A87-B72A-58CE-B57C-7D87E076792D}" v="361" dt="2021-09-02T19:21:5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ku, Kyle" userId="S::kyle.rasku@wsu.edu::3da97013-fb0d-423b-ae05-43a280837135" providerId="AD" clId="Web-{95997758-7E20-4077-B386-834AA519DC56}"/>
    <pc:docChg chg="addSld modSld sldOrd">
      <pc:chgData name="Rasku, Kyle" userId="S::kyle.rasku@wsu.edu::3da97013-fb0d-423b-ae05-43a280837135" providerId="AD" clId="Web-{95997758-7E20-4077-B386-834AA519DC56}" dt="2021-08-25T17:47:03.752" v="1924" actId="1076"/>
      <pc:docMkLst>
        <pc:docMk/>
      </pc:docMkLst>
      <pc:sldChg chg="addSp delSp modSp mod setBg">
        <pc:chgData name="Rasku, Kyle" userId="S::kyle.rasku@wsu.edu::3da97013-fb0d-423b-ae05-43a280837135" providerId="AD" clId="Web-{95997758-7E20-4077-B386-834AA519DC56}" dt="2021-08-24T22:59:23.198" v="44" actId="14100"/>
        <pc:sldMkLst>
          <pc:docMk/>
          <pc:sldMk cId="109857222" sldId="256"/>
        </pc:sldMkLst>
        <pc:spChg chg="mod">
          <ac:chgData name="Rasku, Kyle" userId="S::kyle.rasku@wsu.edu::3da97013-fb0d-423b-ae05-43a280837135" providerId="AD" clId="Web-{95997758-7E20-4077-B386-834AA519DC56}" dt="2021-08-24T22:58:55.291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sku, Kyle" userId="S::kyle.rasku@wsu.edu::3da97013-fb0d-423b-ae05-43a280837135" providerId="AD" clId="Web-{95997758-7E20-4077-B386-834AA519DC56}" dt="2021-08-24T22:59:15.713" v="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sku, Kyle" userId="S::kyle.rasku@wsu.edu::3da97013-fb0d-423b-ae05-43a280837135" providerId="AD" clId="Web-{95997758-7E20-4077-B386-834AA519DC56}" dt="2021-08-24T22:58:29.931" v="3"/>
          <ac:spMkLst>
            <pc:docMk/>
            <pc:sldMk cId="109857222" sldId="256"/>
            <ac:spMk id="5" creationId="{52AD7D7A-24D9-4518-9E01-6DB1E53D2B42}"/>
          </ac:spMkLst>
        </pc:spChg>
        <pc:spChg chg="add">
          <ac:chgData name="Rasku, Kyle" userId="S::kyle.rasku@wsu.edu::3da97013-fb0d-423b-ae05-43a280837135" providerId="AD" clId="Web-{95997758-7E20-4077-B386-834AA519DC56}" dt="2021-08-24T22:58:14.040" v="1"/>
          <ac:spMkLst>
            <pc:docMk/>
            <pc:sldMk cId="109857222" sldId="256"/>
            <ac:spMk id="9" creationId="{E91DC736-0EF8-4F87-9146-EBF1D2EE4D3D}"/>
          </ac:spMkLst>
        </pc:spChg>
        <pc:spChg chg="add">
          <ac:chgData name="Rasku, Kyle" userId="S::kyle.rasku@wsu.edu::3da97013-fb0d-423b-ae05-43a280837135" providerId="AD" clId="Web-{95997758-7E20-4077-B386-834AA519DC56}" dt="2021-08-24T22:58:14.040" v="1"/>
          <ac:spMkLst>
            <pc:docMk/>
            <pc:sldMk cId="109857222" sldId="256"/>
            <ac:spMk id="11" creationId="{097CD68E-23E3-4007-8847-CD0944C4F7BE}"/>
          </ac:spMkLst>
        </pc:spChg>
        <pc:spChg chg="add">
          <ac:chgData name="Rasku, Kyle" userId="S::kyle.rasku@wsu.edu::3da97013-fb0d-423b-ae05-43a280837135" providerId="AD" clId="Web-{95997758-7E20-4077-B386-834AA519DC56}" dt="2021-08-24T22:58:14.040" v="1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Rasku, Kyle" userId="S::kyle.rasku@wsu.edu::3da97013-fb0d-423b-ae05-43a280837135" providerId="AD" clId="Web-{95997758-7E20-4077-B386-834AA519DC56}" dt="2021-08-24T22:58:14.040" v="1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Rasku, Kyle" userId="S::kyle.rasku@wsu.edu::3da97013-fb0d-423b-ae05-43a280837135" providerId="AD" clId="Web-{95997758-7E20-4077-B386-834AA519DC56}" dt="2021-08-24T22:59:23.198" v="44" actId="14100"/>
          <ac:picMkLst>
            <pc:docMk/>
            <pc:sldMk cId="109857222" sldId="256"/>
            <ac:picMk id="4" creationId="{FAAD1790-6BBB-4FAC-B4AA-627540972F36}"/>
          </ac:picMkLst>
        </pc:picChg>
      </pc:sldChg>
      <pc:sldChg chg="addSp delSp modSp new">
        <pc:chgData name="Rasku, Kyle" userId="S::kyle.rasku@wsu.edu::3da97013-fb0d-423b-ae05-43a280837135" providerId="AD" clId="Web-{95997758-7E20-4077-B386-834AA519DC56}" dt="2021-08-25T03:04:16.753" v="1400" actId="20577"/>
        <pc:sldMkLst>
          <pc:docMk/>
          <pc:sldMk cId="4066754598" sldId="257"/>
        </pc:sldMkLst>
        <pc:spChg chg="mod">
          <ac:chgData name="Rasku, Kyle" userId="S::kyle.rasku@wsu.edu::3da97013-fb0d-423b-ae05-43a280837135" providerId="AD" clId="Web-{95997758-7E20-4077-B386-834AA519DC56}" dt="2021-08-24T23:00:31.621" v="59" actId="20577"/>
          <ac:spMkLst>
            <pc:docMk/>
            <pc:sldMk cId="4066754598" sldId="257"/>
            <ac:spMk id="2" creationId="{6B1C0330-2E1F-4C40-B111-6427D6AC8C88}"/>
          </ac:spMkLst>
        </pc:spChg>
        <pc:spChg chg="del">
          <ac:chgData name="Rasku, Kyle" userId="S::kyle.rasku@wsu.edu::3da97013-fb0d-423b-ae05-43a280837135" providerId="AD" clId="Web-{95997758-7E20-4077-B386-834AA519DC56}" dt="2021-08-24T23:00:01.027" v="46"/>
          <ac:spMkLst>
            <pc:docMk/>
            <pc:sldMk cId="4066754598" sldId="257"/>
            <ac:spMk id="3" creationId="{58DE6FBA-14CF-4D31-B9A1-43941F0FF312}"/>
          </ac:spMkLst>
        </pc:spChg>
        <pc:spChg chg="add mod">
          <ac:chgData name="Rasku, Kyle" userId="S::kyle.rasku@wsu.edu::3da97013-fb0d-423b-ae05-43a280837135" providerId="AD" clId="Web-{95997758-7E20-4077-B386-834AA519DC56}" dt="2021-08-24T23:05:45.251" v="161" actId="20577"/>
          <ac:spMkLst>
            <pc:docMk/>
            <pc:sldMk cId="4066754598" sldId="257"/>
            <ac:spMk id="5" creationId="{CE997BC3-B545-4727-AA07-954A5734CEF2}"/>
          </ac:spMkLst>
        </pc:spChg>
        <pc:spChg chg="add mod">
          <ac:chgData name="Rasku, Kyle" userId="S::kyle.rasku@wsu.edu::3da97013-fb0d-423b-ae05-43a280837135" providerId="AD" clId="Web-{95997758-7E20-4077-B386-834AA519DC56}" dt="2021-08-25T03:04:16.753" v="1400" actId="20577"/>
          <ac:spMkLst>
            <pc:docMk/>
            <pc:sldMk cId="4066754598" sldId="257"/>
            <ac:spMk id="7" creationId="{ADC6F695-97AF-491D-A21B-7A1D7FE37146}"/>
          </ac:spMkLst>
        </pc:spChg>
        <pc:picChg chg="add mod ord">
          <ac:chgData name="Rasku, Kyle" userId="S::kyle.rasku@wsu.edu::3da97013-fb0d-423b-ae05-43a280837135" providerId="AD" clId="Web-{95997758-7E20-4077-B386-834AA519DC56}" dt="2021-08-24T23:00:51.246" v="60" actId="1076"/>
          <ac:picMkLst>
            <pc:docMk/>
            <pc:sldMk cId="4066754598" sldId="257"/>
            <ac:picMk id="4" creationId="{B3F31897-1EDA-40D4-B288-1241E0A0B4C9}"/>
          </ac:picMkLst>
        </pc:picChg>
        <pc:picChg chg="add mod">
          <ac:chgData name="Rasku, Kyle" userId="S::kyle.rasku@wsu.edu::3da97013-fb0d-423b-ae05-43a280837135" providerId="AD" clId="Web-{95997758-7E20-4077-B386-834AA519DC56}" dt="2021-08-24T23:08:28.848" v="165" actId="1076"/>
          <ac:picMkLst>
            <pc:docMk/>
            <pc:sldMk cId="4066754598" sldId="257"/>
            <ac:picMk id="6" creationId="{39CB2956-F4CD-4474-85E9-486130F9AABA}"/>
          </ac:picMkLst>
        </pc:picChg>
      </pc:sldChg>
      <pc:sldChg chg="addSp delSp modSp new">
        <pc:chgData name="Rasku, Kyle" userId="S::kyle.rasku@wsu.edu::3da97013-fb0d-423b-ae05-43a280837135" providerId="AD" clId="Web-{95997758-7E20-4077-B386-834AA519DC56}" dt="2021-08-25T02:07:19.466" v="475" actId="20577"/>
        <pc:sldMkLst>
          <pc:docMk/>
          <pc:sldMk cId="4177027958" sldId="258"/>
        </pc:sldMkLst>
        <pc:spChg chg="mod">
          <ac:chgData name="Rasku, Kyle" userId="S::kyle.rasku@wsu.edu::3da97013-fb0d-423b-ae05-43a280837135" providerId="AD" clId="Web-{95997758-7E20-4077-B386-834AA519DC56}" dt="2021-08-25T02:07:19.466" v="475" actId="20577"/>
          <ac:spMkLst>
            <pc:docMk/>
            <pc:sldMk cId="4177027958" sldId="258"/>
            <ac:spMk id="2" creationId="{1CAA5C68-B88C-4D55-B789-2E8576C8B2D2}"/>
          </ac:spMkLst>
        </pc:spChg>
        <pc:spChg chg="del mod">
          <ac:chgData name="Rasku, Kyle" userId="S::kyle.rasku@wsu.edu::3da97013-fb0d-423b-ae05-43a280837135" providerId="AD" clId="Web-{95997758-7E20-4077-B386-834AA519DC56}" dt="2021-08-24T23:14:26.775" v="267"/>
          <ac:spMkLst>
            <pc:docMk/>
            <pc:sldMk cId="4177027958" sldId="258"/>
            <ac:spMk id="3" creationId="{8178E4C6-5B11-4105-9779-BFB32D12E7B4}"/>
          </ac:spMkLst>
        </pc:spChg>
        <pc:spChg chg="add mod">
          <ac:chgData name="Rasku, Kyle" userId="S::kyle.rasku@wsu.edu::3da97013-fb0d-423b-ae05-43a280837135" providerId="AD" clId="Web-{95997758-7E20-4077-B386-834AA519DC56}" dt="2021-08-24T23:16:51.231" v="285" actId="20577"/>
          <ac:spMkLst>
            <pc:docMk/>
            <pc:sldMk cId="4177027958" sldId="258"/>
            <ac:spMk id="5" creationId="{7C65EACF-A0CF-4EC3-9CE7-6ABBE4A99EFA}"/>
          </ac:spMkLst>
        </pc:spChg>
        <pc:spChg chg="add mod">
          <ac:chgData name="Rasku, Kyle" userId="S::kyle.rasku@wsu.edu::3da97013-fb0d-423b-ae05-43a280837135" providerId="AD" clId="Web-{95997758-7E20-4077-B386-834AA519DC56}" dt="2021-08-25T01:52:35.456" v="343" actId="20577"/>
          <ac:spMkLst>
            <pc:docMk/>
            <pc:sldMk cId="4177027958" sldId="258"/>
            <ac:spMk id="6" creationId="{BEF6A1C0-D277-4938-B23D-9517EDB1DF24}"/>
          </ac:spMkLst>
        </pc:spChg>
        <pc:spChg chg="add mod">
          <ac:chgData name="Rasku, Kyle" userId="S::kyle.rasku@wsu.edu::3da97013-fb0d-423b-ae05-43a280837135" providerId="AD" clId="Web-{95997758-7E20-4077-B386-834AA519DC56}" dt="2021-08-25T02:06:23.183" v="466" actId="20577"/>
          <ac:spMkLst>
            <pc:docMk/>
            <pc:sldMk cId="4177027958" sldId="258"/>
            <ac:spMk id="7" creationId="{88AEE56E-E95E-4B0B-828B-BC7165AFD6DE}"/>
          </ac:spMkLst>
        </pc:spChg>
        <pc:picChg chg="add mod">
          <ac:chgData name="Rasku, Kyle" userId="S::kyle.rasku@wsu.edu::3da97013-fb0d-423b-ae05-43a280837135" providerId="AD" clId="Web-{95997758-7E20-4077-B386-834AA519DC56}" dt="2021-08-25T01:52:22.159" v="342" actId="14100"/>
          <ac:picMkLst>
            <pc:docMk/>
            <pc:sldMk cId="4177027958" sldId="258"/>
            <ac:picMk id="3" creationId="{56B920B3-47E9-447A-B375-CF1B401746F0}"/>
          </ac:picMkLst>
        </pc:picChg>
        <pc:picChg chg="add mod ord">
          <ac:chgData name="Rasku, Kyle" userId="S::kyle.rasku@wsu.edu::3da97013-fb0d-423b-ae05-43a280837135" providerId="AD" clId="Web-{95997758-7E20-4077-B386-834AA519DC56}" dt="2021-08-24T23:16:23.043" v="280" actId="14100"/>
          <ac:picMkLst>
            <pc:docMk/>
            <pc:sldMk cId="4177027958" sldId="258"/>
            <ac:picMk id="4" creationId="{4D0E5FDA-395D-4C00-BD03-F7F7B37A6F2D}"/>
          </ac:picMkLst>
        </pc:picChg>
      </pc:sldChg>
      <pc:sldChg chg="delSp modSp add replId">
        <pc:chgData name="Rasku, Kyle" userId="S::kyle.rasku@wsu.edu::3da97013-fb0d-423b-ae05-43a280837135" providerId="AD" clId="Web-{95997758-7E20-4077-B386-834AA519DC56}" dt="2021-08-25T02:15:30.746" v="709" actId="20577"/>
        <pc:sldMkLst>
          <pc:docMk/>
          <pc:sldMk cId="255549120" sldId="259"/>
        </pc:sldMkLst>
        <pc:spChg chg="mod">
          <ac:chgData name="Rasku, Kyle" userId="S::kyle.rasku@wsu.edu::3da97013-fb0d-423b-ae05-43a280837135" providerId="AD" clId="Web-{95997758-7E20-4077-B386-834AA519DC56}" dt="2021-08-25T02:07:24.279" v="476" actId="20577"/>
          <ac:spMkLst>
            <pc:docMk/>
            <pc:sldMk cId="255549120" sldId="259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95997758-7E20-4077-B386-834AA519DC56}" dt="2021-08-25T02:15:30.746" v="709" actId="20577"/>
          <ac:spMkLst>
            <pc:docMk/>
            <pc:sldMk cId="255549120" sldId="259"/>
            <ac:spMk id="6" creationId="{BEF6A1C0-D277-4938-B23D-9517EDB1DF24}"/>
          </ac:spMkLst>
        </pc:spChg>
        <pc:spChg chg="mod">
          <ac:chgData name="Rasku, Kyle" userId="S::kyle.rasku@wsu.edu::3da97013-fb0d-423b-ae05-43a280837135" providerId="AD" clId="Web-{95997758-7E20-4077-B386-834AA519DC56}" dt="2021-08-25T02:15:05.057" v="708" actId="20577"/>
          <ac:spMkLst>
            <pc:docMk/>
            <pc:sldMk cId="255549120" sldId="259"/>
            <ac:spMk id="7" creationId="{88AEE56E-E95E-4B0B-828B-BC7165AFD6DE}"/>
          </ac:spMkLst>
        </pc:spChg>
        <pc:picChg chg="del mod">
          <ac:chgData name="Rasku, Kyle" userId="S::kyle.rasku@wsu.edu::3da97013-fb0d-423b-ae05-43a280837135" providerId="AD" clId="Web-{95997758-7E20-4077-B386-834AA519DC56}" dt="2021-08-25T02:11:42.317" v="601"/>
          <ac:picMkLst>
            <pc:docMk/>
            <pc:sldMk cId="255549120" sldId="259"/>
            <ac:picMk id="3" creationId="{56B920B3-47E9-447A-B375-CF1B401746F0}"/>
          </ac:picMkLst>
        </pc:picChg>
      </pc:sldChg>
      <pc:sldChg chg="addSp delSp modSp add replId">
        <pc:chgData name="Rasku, Kyle" userId="S::kyle.rasku@wsu.edu::3da97013-fb0d-423b-ae05-43a280837135" providerId="AD" clId="Web-{95997758-7E20-4077-B386-834AA519DC56}" dt="2021-08-25T03:02:54.703" v="1398" actId="20577"/>
        <pc:sldMkLst>
          <pc:docMk/>
          <pc:sldMk cId="88156700" sldId="260"/>
        </pc:sldMkLst>
        <pc:spChg chg="mod">
          <ac:chgData name="Rasku, Kyle" userId="S::kyle.rasku@wsu.edu::3da97013-fb0d-423b-ae05-43a280837135" providerId="AD" clId="Web-{95997758-7E20-4077-B386-834AA519DC56}" dt="2021-08-25T02:47:56.505" v="1177" actId="20577"/>
          <ac:spMkLst>
            <pc:docMk/>
            <pc:sldMk cId="88156700" sldId="260"/>
            <ac:spMk id="2" creationId="{1CAA5C68-B88C-4D55-B789-2E8576C8B2D2}"/>
          </ac:spMkLst>
        </pc:spChg>
        <pc:spChg chg="del">
          <ac:chgData name="Rasku, Kyle" userId="S::kyle.rasku@wsu.edu::3da97013-fb0d-423b-ae05-43a280837135" providerId="AD" clId="Web-{95997758-7E20-4077-B386-834AA519DC56}" dt="2021-08-25T02:38:02.222" v="869"/>
          <ac:spMkLst>
            <pc:docMk/>
            <pc:sldMk cId="88156700" sldId="260"/>
            <ac:spMk id="5" creationId="{7C65EACF-A0CF-4EC3-9CE7-6ABBE4A99EFA}"/>
          </ac:spMkLst>
        </pc:spChg>
        <pc:spChg chg="del">
          <ac:chgData name="Rasku, Kyle" userId="S::kyle.rasku@wsu.edu::3da97013-fb0d-423b-ae05-43a280837135" providerId="AD" clId="Web-{95997758-7E20-4077-B386-834AA519DC56}" dt="2021-08-25T02:38:10.066" v="870"/>
          <ac:spMkLst>
            <pc:docMk/>
            <pc:sldMk cId="88156700" sldId="260"/>
            <ac:spMk id="6" creationId="{BEF6A1C0-D277-4938-B23D-9517EDB1DF24}"/>
          </ac:spMkLst>
        </pc:spChg>
        <pc:spChg chg="del mod">
          <ac:chgData name="Rasku, Kyle" userId="S::kyle.rasku@wsu.edu::3da97013-fb0d-423b-ae05-43a280837135" providerId="AD" clId="Web-{95997758-7E20-4077-B386-834AA519DC56}" dt="2021-08-25T02:38:22.988" v="875"/>
          <ac:spMkLst>
            <pc:docMk/>
            <pc:sldMk cId="88156700" sldId="260"/>
            <ac:spMk id="7" creationId="{88AEE56E-E95E-4B0B-828B-BC7165AFD6DE}"/>
          </ac:spMkLst>
        </pc:spChg>
        <pc:spChg chg="add mod">
          <ac:chgData name="Rasku, Kyle" userId="S::kyle.rasku@wsu.edu::3da97013-fb0d-423b-ae05-43a280837135" providerId="AD" clId="Web-{95997758-7E20-4077-B386-834AA519DC56}" dt="2021-08-25T03:02:41.937" v="1394" actId="20577"/>
          <ac:spMkLst>
            <pc:docMk/>
            <pc:sldMk cId="88156700" sldId="260"/>
            <ac:spMk id="8" creationId="{381CEF7E-EA96-4F0F-8CF5-A51F14CF684E}"/>
          </ac:spMkLst>
        </pc:spChg>
        <pc:spChg chg="add mod">
          <ac:chgData name="Rasku, Kyle" userId="S::kyle.rasku@wsu.edu::3da97013-fb0d-423b-ae05-43a280837135" providerId="AD" clId="Web-{95997758-7E20-4077-B386-834AA519DC56}" dt="2021-08-25T03:02:54.703" v="1398" actId="20577"/>
          <ac:spMkLst>
            <pc:docMk/>
            <pc:sldMk cId="88156700" sldId="260"/>
            <ac:spMk id="10" creationId="{EDD80500-249E-4761-A247-F58025C929E9}"/>
          </ac:spMkLst>
        </pc:spChg>
        <pc:picChg chg="del">
          <ac:chgData name="Rasku, Kyle" userId="S::kyle.rasku@wsu.edu::3da97013-fb0d-423b-ae05-43a280837135" providerId="AD" clId="Web-{95997758-7E20-4077-B386-834AA519DC56}" dt="2021-08-25T02:37:58.519" v="868"/>
          <ac:picMkLst>
            <pc:docMk/>
            <pc:sldMk cId="88156700" sldId="260"/>
            <ac:picMk id="4" creationId="{4D0E5FDA-395D-4C00-BD03-F7F7B37A6F2D}"/>
          </ac:picMkLst>
        </pc:picChg>
        <pc:picChg chg="add mod modCrop">
          <ac:chgData name="Rasku, Kyle" userId="S::kyle.rasku@wsu.edu::3da97013-fb0d-423b-ae05-43a280837135" providerId="AD" clId="Web-{95997758-7E20-4077-B386-834AA519DC56}" dt="2021-08-25T02:58:16.961" v="1228" actId="1076"/>
          <ac:picMkLst>
            <pc:docMk/>
            <pc:sldMk cId="88156700" sldId="260"/>
            <ac:picMk id="9" creationId="{AA279DFC-E8F1-4B40-9314-8FAAD4FB6884}"/>
          </ac:picMkLst>
        </pc:picChg>
      </pc:sldChg>
      <pc:sldChg chg="modSp new ord">
        <pc:chgData name="Rasku, Kyle" userId="S::kyle.rasku@wsu.edu::3da97013-fb0d-423b-ae05-43a280837135" providerId="AD" clId="Web-{95997758-7E20-4077-B386-834AA519DC56}" dt="2021-08-25T02:34:52.123" v="855" actId="20577"/>
        <pc:sldMkLst>
          <pc:docMk/>
          <pc:sldMk cId="2589666929" sldId="261"/>
        </pc:sldMkLst>
        <pc:spChg chg="mod">
          <ac:chgData name="Rasku, Kyle" userId="S::kyle.rasku@wsu.edu::3da97013-fb0d-423b-ae05-43a280837135" providerId="AD" clId="Web-{95997758-7E20-4077-B386-834AA519DC56}" dt="2021-08-25T02:23:16.728" v="719" actId="20577"/>
          <ac:spMkLst>
            <pc:docMk/>
            <pc:sldMk cId="2589666929" sldId="261"/>
            <ac:spMk id="2" creationId="{0D8C66BF-622E-4649-8B89-84F9629E7D65}"/>
          </ac:spMkLst>
        </pc:spChg>
        <pc:spChg chg="mod">
          <ac:chgData name="Rasku, Kyle" userId="S::kyle.rasku@wsu.edu::3da97013-fb0d-423b-ae05-43a280837135" providerId="AD" clId="Web-{95997758-7E20-4077-B386-834AA519DC56}" dt="2021-08-25T02:34:52.123" v="855" actId="20577"/>
          <ac:spMkLst>
            <pc:docMk/>
            <pc:sldMk cId="2589666929" sldId="261"/>
            <ac:spMk id="3" creationId="{407E1653-B12F-4BB4-9600-58E1B42CB961}"/>
          </ac:spMkLst>
        </pc:spChg>
      </pc:sldChg>
      <pc:sldChg chg="addSp delSp modSp new">
        <pc:chgData name="Rasku, Kyle" userId="S::kyle.rasku@wsu.edu::3da97013-fb0d-423b-ae05-43a280837135" providerId="AD" clId="Web-{95997758-7E20-4077-B386-834AA519DC56}" dt="2021-08-25T17:10:33.595" v="1682" actId="20577"/>
        <pc:sldMkLst>
          <pc:docMk/>
          <pc:sldMk cId="1209093013" sldId="262"/>
        </pc:sldMkLst>
        <pc:spChg chg="mod">
          <ac:chgData name="Rasku, Kyle" userId="S::kyle.rasku@wsu.edu::3da97013-fb0d-423b-ae05-43a280837135" providerId="AD" clId="Web-{95997758-7E20-4077-B386-834AA519DC56}" dt="2021-08-25T16:35:43.598" v="1410" actId="20577"/>
          <ac:spMkLst>
            <pc:docMk/>
            <pc:sldMk cId="1209093013" sldId="262"/>
            <ac:spMk id="2" creationId="{9E8873EB-23CB-460E-8896-FD24D3F43A41}"/>
          </ac:spMkLst>
        </pc:spChg>
        <pc:spChg chg="mod">
          <ac:chgData name="Rasku, Kyle" userId="S::kyle.rasku@wsu.edu::3da97013-fb0d-423b-ae05-43a280837135" providerId="AD" clId="Web-{95997758-7E20-4077-B386-834AA519DC56}" dt="2021-08-25T17:10:04.251" v="1680" actId="20577"/>
          <ac:spMkLst>
            <pc:docMk/>
            <pc:sldMk cId="1209093013" sldId="262"/>
            <ac:spMk id="3" creationId="{7335F28E-D480-4185-BCF3-1E9251403DE3}"/>
          </ac:spMkLst>
        </pc:spChg>
        <pc:spChg chg="add mod">
          <ac:chgData name="Rasku, Kyle" userId="S::kyle.rasku@wsu.edu::3da97013-fb0d-423b-ae05-43a280837135" providerId="AD" clId="Web-{95997758-7E20-4077-B386-834AA519DC56}" dt="2021-08-25T16:48:32.807" v="1619" actId="1076"/>
          <ac:spMkLst>
            <pc:docMk/>
            <pc:sldMk cId="1209093013" sldId="262"/>
            <ac:spMk id="4" creationId="{0C3451D1-F78C-4863-8F32-E6C4BB36439C}"/>
          </ac:spMkLst>
        </pc:spChg>
        <pc:spChg chg="add mod">
          <ac:chgData name="Rasku, Kyle" userId="S::kyle.rasku@wsu.edu::3da97013-fb0d-423b-ae05-43a280837135" providerId="AD" clId="Web-{95997758-7E20-4077-B386-834AA519DC56}" dt="2021-08-25T16:48:51.292" v="1624" actId="1076"/>
          <ac:spMkLst>
            <pc:docMk/>
            <pc:sldMk cId="1209093013" sldId="262"/>
            <ac:spMk id="5" creationId="{4775351E-C64C-4CC2-90A0-BCD81CA72637}"/>
          </ac:spMkLst>
        </pc:spChg>
        <pc:spChg chg="add mod">
          <ac:chgData name="Rasku, Kyle" userId="S::kyle.rasku@wsu.edu::3da97013-fb0d-423b-ae05-43a280837135" providerId="AD" clId="Web-{95997758-7E20-4077-B386-834AA519DC56}" dt="2021-08-25T16:50:05.419" v="1658" actId="1076"/>
          <ac:spMkLst>
            <pc:docMk/>
            <pc:sldMk cId="1209093013" sldId="262"/>
            <ac:spMk id="6" creationId="{E75E5A38-9947-4128-A45B-74F908FBE2F2}"/>
          </ac:spMkLst>
        </pc:spChg>
        <pc:spChg chg="add del">
          <ac:chgData name="Rasku, Kyle" userId="S::kyle.rasku@wsu.edu::3da97013-fb0d-423b-ae05-43a280837135" providerId="AD" clId="Web-{95997758-7E20-4077-B386-834AA519DC56}" dt="2021-08-25T16:42:31.922" v="1566"/>
          <ac:spMkLst>
            <pc:docMk/>
            <pc:sldMk cId="1209093013" sldId="262"/>
            <ac:spMk id="7" creationId="{6FAAC163-06B7-428E-87D9-10B5FEBF013C}"/>
          </ac:spMkLst>
        </pc:spChg>
        <pc:spChg chg="add mod">
          <ac:chgData name="Rasku, Kyle" userId="S::kyle.rasku@wsu.edu::3da97013-fb0d-423b-ae05-43a280837135" providerId="AD" clId="Web-{95997758-7E20-4077-B386-834AA519DC56}" dt="2021-08-25T16:50:12.701" v="1660" actId="1076"/>
          <ac:spMkLst>
            <pc:docMk/>
            <pc:sldMk cId="1209093013" sldId="262"/>
            <ac:spMk id="8" creationId="{015FB7D1-74ED-4307-A291-698CEA98E5A9}"/>
          </ac:spMkLst>
        </pc:spChg>
        <pc:spChg chg="add mod">
          <ac:chgData name="Rasku, Kyle" userId="S::kyle.rasku@wsu.edu::3da97013-fb0d-423b-ae05-43a280837135" providerId="AD" clId="Web-{95997758-7E20-4077-B386-834AA519DC56}" dt="2021-08-25T16:50:09.513" v="1659" actId="1076"/>
          <ac:spMkLst>
            <pc:docMk/>
            <pc:sldMk cId="1209093013" sldId="262"/>
            <ac:spMk id="9" creationId="{01716F9F-9602-4786-9B57-6A8970D473FE}"/>
          </ac:spMkLst>
        </pc:spChg>
        <pc:spChg chg="add mod">
          <ac:chgData name="Rasku, Kyle" userId="S::kyle.rasku@wsu.edu::3da97013-fb0d-423b-ae05-43a280837135" providerId="AD" clId="Web-{95997758-7E20-4077-B386-834AA519DC56}" dt="2021-08-25T17:10:33.595" v="1682" actId="20577"/>
          <ac:spMkLst>
            <pc:docMk/>
            <pc:sldMk cId="1209093013" sldId="262"/>
            <ac:spMk id="10" creationId="{A6B6A6B0-A6CB-4305-B865-8A6BD46B0795}"/>
          </ac:spMkLst>
        </pc:spChg>
        <pc:spChg chg="add mod">
          <ac:chgData name="Rasku, Kyle" userId="S::kyle.rasku@wsu.edu::3da97013-fb0d-423b-ae05-43a280837135" providerId="AD" clId="Web-{95997758-7E20-4077-B386-834AA519DC56}" dt="2021-08-25T16:51:14.328" v="1667" actId="14100"/>
          <ac:spMkLst>
            <pc:docMk/>
            <pc:sldMk cId="1209093013" sldId="262"/>
            <ac:spMk id="11" creationId="{BBF9CBDF-2BF9-459A-A210-61E636A36840}"/>
          </ac:spMkLst>
        </pc:spChg>
      </pc:sldChg>
      <pc:sldChg chg="addSp delSp modSp new addAnim delAnim modAnim">
        <pc:chgData name="Rasku, Kyle" userId="S::kyle.rasku@wsu.edu::3da97013-fb0d-423b-ae05-43a280837135" providerId="AD" clId="Web-{95997758-7E20-4077-B386-834AA519DC56}" dt="2021-08-25T17:47:03.752" v="1924" actId="1076"/>
        <pc:sldMkLst>
          <pc:docMk/>
          <pc:sldMk cId="4083478801" sldId="263"/>
        </pc:sldMkLst>
        <pc:spChg chg="mod">
          <ac:chgData name="Rasku, Kyle" userId="S::kyle.rasku@wsu.edu::3da97013-fb0d-423b-ae05-43a280837135" providerId="AD" clId="Web-{95997758-7E20-4077-B386-834AA519DC56}" dt="2021-08-25T16:53:08.800" v="1678" actId="20577"/>
          <ac:spMkLst>
            <pc:docMk/>
            <pc:sldMk cId="4083478801" sldId="263"/>
            <ac:spMk id="2" creationId="{91FBF511-2DC1-41C3-A576-3E6306E4B68D}"/>
          </ac:spMkLst>
        </pc:spChg>
        <pc:spChg chg="mod">
          <ac:chgData name="Rasku, Kyle" userId="S::kyle.rasku@wsu.edu::3da97013-fb0d-423b-ae05-43a280837135" providerId="AD" clId="Web-{95997758-7E20-4077-B386-834AA519DC56}" dt="2021-08-25T17:42:07.947" v="1880" actId="20577"/>
          <ac:spMkLst>
            <pc:docMk/>
            <pc:sldMk cId="4083478801" sldId="263"/>
            <ac:spMk id="3" creationId="{89CEE1E5-2EE4-486D-A7D4-60372650A38B}"/>
          </ac:spMkLst>
        </pc:spChg>
        <pc:spChg chg="add mod">
          <ac:chgData name="Rasku, Kyle" userId="S::kyle.rasku@wsu.edu::3da97013-fb0d-423b-ae05-43a280837135" providerId="AD" clId="Web-{95997758-7E20-4077-B386-834AA519DC56}" dt="2021-08-25T17:45:19.202" v="1905" actId="1076"/>
          <ac:spMkLst>
            <pc:docMk/>
            <pc:sldMk cId="4083478801" sldId="263"/>
            <ac:spMk id="34" creationId="{DAA535F6-1AC3-40BD-8FFB-9D954EF2FA65}"/>
          </ac:spMkLst>
        </pc:spChg>
        <pc:spChg chg="add mod">
          <ac:chgData name="Rasku, Kyle" userId="S::kyle.rasku@wsu.edu::3da97013-fb0d-423b-ae05-43a280837135" providerId="AD" clId="Web-{95997758-7E20-4077-B386-834AA519DC56}" dt="2021-08-25T17:45:33.718" v="1908" actId="20577"/>
          <ac:spMkLst>
            <pc:docMk/>
            <pc:sldMk cId="4083478801" sldId="263"/>
            <ac:spMk id="35" creationId="{2305EEC1-0554-4403-892B-A75AAC4DCB6C}"/>
          </ac:spMkLst>
        </pc:spChg>
        <pc:spChg chg="add del">
          <ac:chgData name="Rasku, Kyle" userId="S::kyle.rasku@wsu.edu::3da97013-fb0d-423b-ae05-43a280837135" providerId="AD" clId="Web-{95997758-7E20-4077-B386-834AA519DC56}" dt="2021-08-25T17:46:20.126" v="1911"/>
          <ac:spMkLst>
            <pc:docMk/>
            <pc:sldMk cId="4083478801" sldId="263"/>
            <ac:spMk id="36" creationId="{00746B73-55AE-433F-8BE0-4CC76956C2B4}"/>
          </ac:spMkLst>
        </pc:spChg>
        <pc:picChg chg="add del mod">
          <ac:chgData name="Rasku, Kyle" userId="S::kyle.rasku@wsu.edu::3da97013-fb0d-423b-ae05-43a280837135" providerId="AD" clId="Web-{95997758-7E20-4077-B386-834AA519DC56}" dt="2021-08-25T17:18:47.985" v="1754"/>
          <ac:picMkLst>
            <pc:docMk/>
            <pc:sldMk cId="4083478801" sldId="263"/>
            <ac:picMk id="4" creationId="{F4332C04-1154-4D4E-92C1-53F35721E159}"/>
          </ac:picMkLst>
        </pc:picChg>
        <pc:picChg chg="add del mod">
          <ac:chgData name="Rasku, Kyle" userId="S::kyle.rasku@wsu.edu::3da97013-fb0d-423b-ae05-43a280837135" providerId="AD" clId="Web-{95997758-7E20-4077-B386-834AA519DC56}" dt="2021-08-25T17:18:38.875" v="1748"/>
          <ac:picMkLst>
            <pc:docMk/>
            <pc:sldMk cId="4083478801" sldId="263"/>
            <ac:picMk id="5" creationId="{5FDE3808-2F8A-4671-8806-8335682EFCEF}"/>
          </ac:picMkLst>
        </pc:picChg>
        <pc:picChg chg="add del mod">
          <ac:chgData name="Rasku, Kyle" userId="S::kyle.rasku@wsu.edu::3da97013-fb0d-423b-ae05-43a280837135" providerId="AD" clId="Web-{95997758-7E20-4077-B386-834AA519DC56}" dt="2021-08-25T17:18:39.516" v="1749"/>
          <ac:picMkLst>
            <pc:docMk/>
            <pc:sldMk cId="4083478801" sldId="263"/>
            <ac:picMk id="6" creationId="{897F4FA1-488D-4A70-ABA8-61074697B849}"/>
          </ac:picMkLst>
        </pc:picChg>
        <pc:picChg chg="add del mod">
          <ac:chgData name="Rasku, Kyle" userId="S::kyle.rasku@wsu.edu::3da97013-fb0d-423b-ae05-43a280837135" providerId="AD" clId="Web-{95997758-7E20-4077-B386-834AA519DC56}" dt="2021-08-25T17:18:40.156" v="1750"/>
          <ac:picMkLst>
            <pc:docMk/>
            <pc:sldMk cId="4083478801" sldId="263"/>
            <ac:picMk id="7" creationId="{36954D89-C0C8-4A02-B68B-7945AA36BF7A}"/>
          </ac:picMkLst>
        </pc:picChg>
        <pc:picChg chg="add mod">
          <ac:chgData name="Rasku, Kyle" userId="S::kyle.rasku@wsu.edu::3da97013-fb0d-423b-ae05-43a280837135" providerId="AD" clId="Web-{95997758-7E20-4077-B386-834AA519DC56}" dt="2021-08-25T17:33:11.041" v="1817" actId="1076"/>
          <ac:picMkLst>
            <pc:docMk/>
            <pc:sldMk cId="4083478801" sldId="263"/>
            <ac:picMk id="8" creationId="{3BBE8A32-4F11-409F-9843-F5E6A84FB9CB}"/>
          </ac:picMkLst>
        </pc:picChg>
        <pc:picChg chg="add mod">
          <ac:chgData name="Rasku, Kyle" userId="S::kyle.rasku@wsu.edu::3da97013-fb0d-423b-ae05-43a280837135" providerId="AD" clId="Web-{95997758-7E20-4077-B386-834AA519DC56}" dt="2021-08-25T17:33:21.400" v="1820" actId="1076"/>
          <ac:picMkLst>
            <pc:docMk/>
            <pc:sldMk cId="4083478801" sldId="263"/>
            <ac:picMk id="9" creationId="{3A404C3E-54C7-4D88-BE99-E43609FC5693}"/>
          </ac:picMkLst>
        </pc:picChg>
        <pc:picChg chg="add mod">
          <ac:chgData name="Rasku, Kyle" userId="S::kyle.rasku@wsu.edu::3da97013-fb0d-423b-ae05-43a280837135" providerId="AD" clId="Web-{95997758-7E20-4077-B386-834AA519DC56}" dt="2021-08-25T17:33:19.088" v="1819" actId="1076"/>
          <ac:picMkLst>
            <pc:docMk/>
            <pc:sldMk cId="4083478801" sldId="263"/>
            <ac:picMk id="10" creationId="{2AD34476-B972-411B-897A-16BBCCFC72D0}"/>
          </ac:picMkLst>
        </pc:picChg>
        <pc:picChg chg="add mod">
          <ac:chgData name="Rasku, Kyle" userId="S::kyle.rasku@wsu.edu::3da97013-fb0d-423b-ae05-43a280837135" providerId="AD" clId="Web-{95997758-7E20-4077-B386-834AA519DC56}" dt="2021-08-25T17:46:59.408" v="1923" actId="1076"/>
          <ac:picMkLst>
            <pc:docMk/>
            <pc:sldMk cId="4083478801" sldId="263"/>
            <ac:picMk id="11" creationId="{8402DB6A-DAB7-45CA-A526-A39A6AE3E2B4}"/>
          </ac:picMkLst>
        </pc:picChg>
        <pc:picChg chg="add mod">
          <ac:chgData name="Rasku, Kyle" userId="S::kyle.rasku@wsu.edu::3da97013-fb0d-423b-ae05-43a280837135" providerId="AD" clId="Web-{95997758-7E20-4077-B386-834AA519DC56}" dt="2021-08-25T17:19:35.658" v="1756" actId="1076"/>
          <ac:picMkLst>
            <pc:docMk/>
            <pc:sldMk cId="4083478801" sldId="263"/>
            <ac:picMk id="12" creationId="{BDFCBD06-7815-4506-B811-71548FFA5AA6}"/>
          </ac:picMkLst>
        </pc:picChg>
        <pc:picChg chg="add mod">
          <ac:chgData name="Rasku, Kyle" userId="S::kyle.rasku@wsu.edu::3da97013-fb0d-423b-ae05-43a280837135" providerId="AD" clId="Web-{95997758-7E20-4077-B386-834AA519DC56}" dt="2021-08-25T17:22:09.615" v="1778" actId="1076"/>
          <ac:picMkLst>
            <pc:docMk/>
            <pc:sldMk cId="4083478801" sldId="263"/>
            <ac:picMk id="17" creationId="{5CBF1982-AE70-4773-B6C1-68A0FC1D532A}"/>
          </ac:picMkLst>
        </pc:picChg>
        <pc:picChg chg="add mod">
          <ac:chgData name="Rasku, Kyle" userId="S::kyle.rasku@wsu.edu::3da97013-fb0d-423b-ae05-43a280837135" providerId="AD" clId="Web-{95997758-7E20-4077-B386-834AA519DC56}" dt="2021-08-25T17:35:22.138" v="1832" actId="1076"/>
          <ac:picMkLst>
            <pc:docMk/>
            <pc:sldMk cId="4083478801" sldId="263"/>
            <ac:picMk id="22" creationId="{BA515E56-B1F0-4667-8B66-8F200B5393F9}"/>
          </ac:picMkLst>
        </pc:picChg>
        <pc:picChg chg="add mod ord">
          <ac:chgData name="Rasku, Kyle" userId="S::kyle.rasku@wsu.edu::3da97013-fb0d-423b-ae05-43a280837135" providerId="AD" clId="Web-{95997758-7E20-4077-B386-834AA519DC56}" dt="2021-08-25T17:47:03.752" v="1924" actId="1076"/>
          <ac:picMkLst>
            <pc:docMk/>
            <pc:sldMk cId="4083478801" sldId="263"/>
            <ac:picMk id="23" creationId="{0E393A6A-21A5-4EED-B360-CD5BFAF5A041}"/>
          </ac:picMkLst>
        </pc:picChg>
        <pc:picChg chg="add mod">
          <ac:chgData name="Rasku, Kyle" userId="S::kyle.rasku@wsu.edu::3da97013-fb0d-423b-ae05-43a280837135" providerId="AD" clId="Web-{95997758-7E20-4077-B386-834AA519DC56}" dt="2021-08-25T17:37:02.594" v="1840" actId="1076"/>
          <ac:picMkLst>
            <pc:docMk/>
            <pc:sldMk cId="4083478801" sldId="263"/>
            <ac:picMk id="25" creationId="{5A98ECD9-0A1B-4706-818B-11479D4FC321}"/>
          </ac:picMkLst>
        </pc:picChg>
        <pc:picChg chg="add mod">
          <ac:chgData name="Rasku, Kyle" userId="S::kyle.rasku@wsu.edu::3da97013-fb0d-423b-ae05-43a280837135" providerId="AD" clId="Web-{95997758-7E20-4077-B386-834AA519DC56}" dt="2021-08-25T17:46:54.518" v="1922" actId="1076"/>
          <ac:picMkLst>
            <pc:docMk/>
            <pc:sldMk cId="4083478801" sldId="263"/>
            <ac:picMk id="31" creationId="{4EE2E71A-3424-4599-B3DA-15D5FDA31424}"/>
          </ac:picMkLst>
        </pc:picChg>
        <pc:picChg chg="add mod">
          <ac:chgData name="Rasku, Kyle" userId="S::kyle.rasku@wsu.edu::3da97013-fb0d-423b-ae05-43a280837135" providerId="AD" clId="Web-{95997758-7E20-4077-B386-834AA519DC56}" dt="2021-08-25T17:41:31.446" v="1877" actId="1076"/>
          <ac:picMkLst>
            <pc:docMk/>
            <pc:sldMk cId="4083478801" sldId="263"/>
            <ac:picMk id="32" creationId="{6577F3F2-AEC8-4FF9-9439-DDC4620DCBA3}"/>
          </ac:picMkLst>
        </pc:picChg>
        <pc:picChg chg="add del mod">
          <ac:chgData name="Rasku, Kyle" userId="S::kyle.rasku@wsu.edu::3da97013-fb0d-423b-ae05-43a280837135" providerId="AD" clId="Web-{95997758-7E20-4077-B386-834AA519DC56}" dt="2021-08-25T17:44:04.810" v="1891"/>
          <ac:picMkLst>
            <pc:docMk/>
            <pc:sldMk cId="4083478801" sldId="263"/>
            <ac:picMk id="33" creationId="{401D41EE-A856-4EB4-B817-E5FE1EFEFE45}"/>
          </ac:picMkLst>
        </pc:picChg>
        <pc:cxnChg chg="add del mod">
          <ac:chgData name="Rasku, Kyle" userId="S::kyle.rasku@wsu.edu::3da97013-fb0d-423b-ae05-43a280837135" providerId="AD" clId="Web-{95997758-7E20-4077-B386-834AA519DC56}" dt="2021-08-25T17:37:14.032" v="1841"/>
          <ac:cxnSpMkLst>
            <pc:docMk/>
            <pc:sldMk cId="4083478801" sldId="263"/>
            <ac:cxnSpMk id="13" creationId="{93FAD3FF-786E-44F4-AB6C-802ADB3AA9E4}"/>
          </ac:cxnSpMkLst>
        </pc:cxnChg>
        <pc:cxnChg chg="add del mod">
          <ac:chgData name="Rasku, Kyle" userId="S::kyle.rasku@wsu.edu::3da97013-fb0d-423b-ae05-43a280837135" providerId="AD" clId="Web-{95997758-7E20-4077-B386-834AA519DC56}" dt="2021-08-25T17:33:47.245" v="1821"/>
          <ac:cxnSpMkLst>
            <pc:docMk/>
            <pc:sldMk cId="4083478801" sldId="263"/>
            <ac:cxnSpMk id="14" creationId="{1873A0D7-315E-4BC5-91C7-DA29E91037DF}"/>
          </ac:cxnSpMkLst>
        </pc:cxnChg>
        <pc:cxnChg chg="add del mod">
          <ac:chgData name="Rasku, Kyle" userId="S::kyle.rasku@wsu.edu::3da97013-fb0d-423b-ae05-43a280837135" providerId="AD" clId="Web-{95997758-7E20-4077-B386-834AA519DC56}" dt="2021-08-25T17:37:17.095" v="1842"/>
          <ac:cxnSpMkLst>
            <pc:docMk/>
            <pc:sldMk cId="4083478801" sldId="263"/>
            <ac:cxnSpMk id="15" creationId="{5B3BA0AF-544B-4BB5-AA61-C998F9249C24}"/>
          </ac:cxnSpMkLst>
        </pc:cxnChg>
        <pc:cxnChg chg="add del mod">
          <ac:chgData name="Rasku, Kyle" userId="S::kyle.rasku@wsu.edu::3da97013-fb0d-423b-ae05-43a280837135" providerId="AD" clId="Web-{95997758-7E20-4077-B386-834AA519DC56}" dt="2021-08-25T17:39:41.271" v="1860"/>
          <ac:cxnSpMkLst>
            <pc:docMk/>
            <pc:sldMk cId="4083478801" sldId="263"/>
            <ac:cxnSpMk id="16" creationId="{40434674-3A33-4919-908D-400FB454F7CE}"/>
          </ac:cxnSpMkLst>
        </pc:cxnChg>
        <pc:cxnChg chg="add del mod">
          <ac:chgData name="Rasku, Kyle" userId="S::kyle.rasku@wsu.edu::3da97013-fb0d-423b-ae05-43a280837135" providerId="AD" clId="Web-{95997758-7E20-4077-B386-834AA519DC56}" dt="2021-08-25T17:40:31.913" v="1869"/>
          <ac:cxnSpMkLst>
            <pc:docMk/>
            <pc:sldMk cId="4083478801" sldId="263"/>
            <ac:cxnSpMk id="18" creationId="{8718A9D2-A6A5-42D8-8BEE-FCF66A05B9CF}"/>
          </ac:cxnSpMkLst>
        </pc:cxnChg>
        <pc:cxnChg chg="add del mod">
          <ac:chgData name="Rasku, Kyle" userId="S::kyle.rasku@wsu.edu::3da97013-fb0d-423b-ae05-43a280837135" providerId="AD" clId="Web-{95997758-7E20-4077-B386-834AA519DC56}" dt="2021-08-25T17:42:30.041" v="1881"/>
          <ac:cxnSpMkLst>
            <pc:docMk/>
            <pc:sldMk cId="4083478801" sldId="263"/>
            <ac:cxnSpMk id="20" creationId="{2E3AD1F7-B6ED-41A5-99F7-35A70F327A50}"/>
          </ac:cxnSpMkLst>
        </pc:cxnChg>
        <pc:cxnChg chg="add mod">
          <ac:chgData name="Rasku, Kyle" userId="S::kyle.rasku@wsu.edu::3da97013-fb0d-423b-ae05-43a280837135" providerId="AD" clId="Web-{95997758-7E20-4077-B386-834AA519DC56}" dt="2021-08-25T17:34:23.777" v="1827" actId="14100"/>
          <ac:cxnSpMkLst>
            <pc:docMk/>
            <pc:sldMk cId="4083478801" sldId="263"/>
            <ac:cxnSpMk id="21" creationId="{7E83A71D-C5AD-489E-B014-BDC24CC670A9}"/>
          </ac:cxnSpMkLst>
        </pc:cxnChg>
        <pc:cxnChg chg="add del">
          <ac:chgData name="Rasku, Kyle" userId="S::kyle.rasku@wsu.edu::3da97013-fb0d-423b-ae05-43a280837135" providerId="AD" clId="Web-{95997758-7E20-4077-B386-834AA519DC56}" dt="2021-08-25T17:36:55.547" v="1838"/>
          <ac:cxnSpMkLst>
            <pc:docMk/>
            <pc:sldMk cId="4083478801" sldId="263"/>
            <ac:cxnSpMk id="24" creationId="{B12444CB-4F93-4984-8734-D8510F1A5278}"/>
          </ac:cxnSpMkLst>
        </pc:cxnChg>
        <pc:cxnChg chg="add del">
          <ac:chgData name="Rasku, Kyle" userId="S::kyle.rasku@wsu.edu::3da97013-fb0d-423b-ae05-43a280837135" providerId="AD" clId="Web-{95997758-7E20-4077-B386-834AA519DC56}" dt="2021-08-25T17:37:31.501" v="1844"/>
          <ac:cxnSpMkLst>
            <pc:docMk/>
            <pc:sldMk cId="4083478801" sldId="263"/>
            <ac:cxnSpMk id="26" creationId="{77F2FE26-16EF-4DD4-B5C6-5F008A00F3E7}"/>
          </ac:cxnSpMkLst>
        </pc:cxnChg>
        <pc:cxnChg chg="add mod">
          <ac:chgData name="Rasku, Kyle" userId="S::kyle.rasku@wsu.edu::3da97013-fb0d-423b-ae05-43a280837135" providerId="AD" clId="Web-{95997758-7E20-4077-B386-834AA519DC56}" dt="2021-08-25T17:38:07.893" v="1850" actId="14100"/>
          <ac:cxnSpMkLst>
            <pc:docMk/>
            <pc:sldMk cId="4083478801" sldId="263"/>
            <ac:cxnSpMk id="27" creationId="{43EF1B5E-64FD-4D09-BC59-AC00AFF77E17}"/>
          </ac:cxnSpMkLst>
        </pc:cxnChg>
        <pc:cxnChg chg="add mod">
          <ac:chgData name="Rasku, Kyle" userId="S::kyle.rasku@wsu.edu::3da97013-fb0d-423b-ae05-43a280837135" providerId="AD" clId="Web-{95997758-7E20-4077-B386-834AA519DC56}" dt="2021-08-25T17:39:05.582" v="1858" actId="14100"/>
          <ac:cxnSpMkLst>
            <pc:docMk/>
            <pc:sldMk cId="4083478801" sldId="263"/>
            <ac:cxnSpMk id="28" creationId="{060A4107-21E4-4074-956D-9726108AF8D5}"/>
          </ac:cxnSpMkLst>
        </pc:cxnChg>
        <pc:cxnChg chg="add mod">
          <ac:chgData name="Rasku, Kyle" userId="S::kyle.rasku@wsu.edu::3da97013-fb0d-423b-ae05-43a280837135" providerId="AD" clId="Web-{95997758-7E20-4077-B386-834AA519DC56}" dt="2021-08-25T17:40:12.084" v="1865"/>
          <ac:cxnSpMkLst>
            <pc:docMk/>
            <pc:sldMk cId="4083478801" sldId="263"/>
            <ac:cxnSpMk id="29" creationId="{BB62DE06-99EF-4ABA-9E0C-D556D9E2338C}"/>
          </ac:cxnSpMkLst>
        </pc:cxnChg>
        <pc:cxnChg chg="add mod">
          <ac:chgData name="Rasku, Kyle" userId="S::kyle.rasku@wsu.edu::3da97013-fb0d-423b-ae05-43a280837135" providerId="AD" clId="Web-{95997758-7E20-4077-B386-834AA519DC56}" dt="2021-08-25T17:40:47.070" v="1872" actId="14100"/>
          <ac:cxnSpMkLst>
            <pc:docMk/>
            <pc:sldMk cId="4083478801" sldId="263"/>
            <ac:cxnSpMk id="30" creationId="{6EBCA52B-9DCD-4302-A9C5-FE15432E7876}"/>
          </ac:cxnSpMkLst>
        </pc:cxnChg>
      </pc:sldChg>
    </pc:docChg>
  </pc:docChgLst>
  <pc:docChgLst>
    <pc:chgData name="Rasku, Kyle" userId="S::kyle.rasku@wsu.edu::3da97013-fb0d-423b-ae05-43a280837135" providerId="AD" clId="Web-{4751FE82-78DE-9027-789F-A498E696B263}"/>
    <pc:docChg chg="addSld delSld modSld sldOrd">
      <pc:chgData name="Rasku, Kyle" userId="S::kyle.rasku@wsu.edu::3da97013-fb0d-423b-ae05-43a280837135" providerId="AD" clId="Web-{4751FE82-78DE-9027-789F-A498E696B263}" dt="2021-08-27T17:40:00.836" v="5856" actId="20577"/>
      <pc:docMkLst>
        <pc:docMk/>
      </pc:docMkLst>
      <pc:sldChg chg="addSp delSp modSp addAnim modAnim">
        <pc:chgData name="Rasku, Kyle" userId="S::kyle.rasku@wsu.edu::3da97013-fb0d-423b-ae05-43a280837135" providerId="AD" clId="Web-{4751FE82-78DE-9027-789F-A498E696B263}" dt="2021-08-26T21:08:47.035" v="346"/>
        <pc:sldMkLst>
          <pc:docMk/>
          <pc:sldMk cId="255549120" sldId="259"/>
        </pc:sldMkLst>
        <pc:spChg chg="mod">
          <ac:chgData name="Rasku, Kyle" userId="S::kyle.rasku@wsu.edu::3da97013-fb0d-423b-ae05-43a280837135" providerId="AD" clId="Web-{4751FE82-78DE-9027-789F-A498E696B263}" dt="2021-08-26T21:07:43.644" v="338" actId="20577"/>
          <ac:spMkLst>
            <pc:docMk/>
            <pc:sldMk cId="255549120" sldId="259"/>
            <ac:spMk id="7" creationId="{88AEE56E-E95E-4B0B-828B-BC7165AFD6DE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612" v="318" actId="1076"/>
          <ac:spMkLst>
            <pc:docMk/>
            <pc:sldMk cId="255549120" sldId="259"/>
            <ac:spMk id="48" creationId="{908EDA9B-70AE-42EA-8CB0-8284D16DDC95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675" v="321" actId="1076"/>
          <ac:spMkLst>
            <pc:docMk/>
            <pc:sldMk cId="255549120" sldId="259"/>
            <ac:spMk id="51" creationId="{720101C1-650B-4242-B33D-20F2F8930DCB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690" v="322" actId="1076"/>
          <ac:spMkLst>
            <pc:docMk/>
            <pc:sldMk cId="255549120" sldId="259"/>
            <ac:spMk id="52" creationId="{10D31E65-7A04-497C-99C8-DC9FBF5BB86B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706" v="323" actId="1076"/>
          <ac:spMkLst>
            <pc:docMk/>
            <pc:sldMk cId="255549120" sldId="259"/>
            <ac:spMk id="53" creationId="{67D193BD-2989-4A1C-B43E-A6AF85207B2B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737" v="324" actId="1076"/>
          <ac:spMkLst>
            <pc:docMk/>
            <pc:sldMk cId="255549120" sldId="259"/>
            <ac:spMk id="54" creationId="{B5C5CBD3-944D-4A87-850B-0C8A685D6290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753" v="325" actId="1076"/>
          <ac:spMkLst>
            <pc:docMk/>
            <pc:sldMk cId="255549120" sldId="259"/>
            <ac:spMk id="55" creationId="{B488FD3F-780B-450B-AA9A-3D4711F55361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769" v="326" actId="1076"/>
          <ac:spMkLst>
            <pc:docMk/>
            <pc:sldMk cId="255549120" sldId="259"/>
            <ac:spMk id="56" creationId="{7FBDB1A0-A91B-473C-9266-7CB9E60AF895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800" v="327" actId="1076"/>
          <ac:spMkLst>
            <pc:docMk/>
            <pc:sldMk cId="255549120" sldId="259"/>
            <ac:spMk id="57" creationId="{D18A4764-83DF-46A1-94E1-DED4D7A74AB0}"/>
          </ac:spMkLst>
        </pc:spChg>
        <pc:spChg chg="add mod">
          <ac:chgData name="Rasku, Kyle" userId="S::kyle.rasku@wsu.edu::3da97013-fb0d-423b-ae05-43a280837135" providerId="AD" clId="Web-{4751FE82-78DE-9027-789F-A498E696B263}" dt="2021-08-26T21:06:20.815" v="328" actId="1076"/>
          <ac:spMkLst>
            <pc:docMk/>
            <pc:sldMk cId="255549120" sldId="259"/>
            <ac:spMk id="58" creationId="{550271C4-623F-47D6-8E42-34762E19D9DB}"/>
          </ac:spMkLst>
        </pc:spChg>
        <pc:graphicFrameChg chg="add del mod modGraphic">
          <ac:chgData name="Rasku, Kyle" userId="S::kyle.rasku@wsu.edu::3da97013-fb0d-423b-ae05-43a280837135" providerId="AD" clId="Web-{4751FE82-78DE-9027-789F-A498E696B263}" dt="2021-08-26T20:53:37.984" v="194"/>
          <ac:graphicFrameMkLst>
            <pc:docMk/>
            <pc:sldMk cId="255549120" sldId="259"/>
            <ac:graphicFrameMk id="3" creationId="{D4ADF4FF-54B9-4594-B34F-B718DF90F570}"/>
          </ac:graphicFrameMkLst>
        </pc:graphicFrameChg>
        <pc:cxnChg chg="add mod">
          <ac:chgData name="Rasku, Kyle" userId="S::kyle.rasku@wsu.edu::3da97013-fb0d-423b-ae05-43a280837135" providerId="AD" clId="Web-{4751FE82-78DE-9027-789F-A498E696B263}" dt="2021-08-26T21:06:20.628" v="319" actId="1076"/>
          <ac:cxnSpMkLst>
            <pc:docMk/>
            <pc:sldMk cId="255549120" sldId="259"/>
            <ac:cxnSpMk id="49" creationId="{0B915094-4BC1-4867-9CBD-E44A8BE09501}"/>
          </ac:cxnSpMkLst>
        </pc:cxnChg>
        <pc:cxnChg chg="add mod">
          <ac:chgData name="Rasku, Kyle" userId="S::kyle.rasku@wsu.edu::3da97013-fb0d-423b-ae05-43a280837135" providerId="AD" clId="Web-{4751FE82-78DE-9027-789F-A498E696B263}" dt="2021-08-26T21:06:20.644" v="320" actId="1076"/>
          <ac:cxnSpMkLst>
            <pc:docMk/>
            <pc:sldMk cId="255549120" sldId="259"/>
            <ac:cxnSpMk id="50" creationId="{F45E7C54-522C-4B46-88E5-5934CDD5C0A6}"/>
          </ac:cxnSpMkLst>
        </pc:cxnChg>
      </pc:sldChg>
      <pc:sldChg chg="addSp modSp addAnim modAnim">
        <pc:chgData name="Rasku, Kyle" userId="S::kyle.rasku@wsu.edu::3da97013-fb0d-423b-ae05-43a280837135" providerId="AD" clId="Web-{4751FE82-78DE-9027-789F-A498E696B263}" dt="2021-08-26T21:09:31.410" v="348"/>
        <pc:sldMkLst>
          <pc:docMk/>
          <pc:sldMk cId="1209093013" sldId="262"/>
        </pc:sldMkLst>
        <pc:spChg chg="mod">
          <ac:chgData name="Rasku, Kyle" userId="S::kyle.rasku@wsu.edu::3da97013-fb0d-423b-ae05-43a280837135" providerId="AD" clId="Web-{4751FE82-78DE-9027-789F-A498E696B263}" dt="2021-08-26T20:48:41.107" v="186" actId="1076"/>
          <ac:spMkLst>
            <pc:docMk/>
            <pc:sldMk cId="1209093013" sldId="262"/>
            <ac:spMk id="3" creationId="{7335F28E-D480-4185-BCF3-1E9251403DE3}"/>
          </ac:spMkLst>
        </pc:spChg>
        <pc:spChg chg="mod">
          <ac:chgData name="Rasku, Kyle" userId="S::kyle.rasku@wsu.edu::3da97013-fb0d-423b-ae05-43a280837135" providerId="AD" clId="Web-{4751FE82-78DE-9027-789F-A498E696B263}" dt="2021-08-26T20:47:12.935" v="180" actId="20577"/>
          <ac:spMkLst>
            <pc:docMk/>
            <pc:sldMk cId="1209093013" sldId="262"/>
            <ac:spMk id="5" creationId="{4775351E-C64C-4CC2-90A0-BCD81CA72637}"/>
          </ac:spMkLst>
        </pc:spChg>
        <pc:spChg chg="mod">
          <ac:chgData name="Rasku, Kyle" userId="S::kyle.rasku@wsu.edu::3da97013-fb0d-423b-ae05-43a280837135" providerId="AD" clId="Web-{4751FE82-78DE-9027-789F-A498E696B263}" dt="2021-08-26T20:47:17.107" v="181" actId="20577"/>
          <ac:spMkLst>
            <pc:docMk/>
            <pc:sldMk cId="1209093013" sldId="262"/>
            <ac:spMk id="6" creationId="{E75E5A38-9947-4128-A45B-74F908FBE2F2}"/>
          </ac:spMkLst>
        </pc:spChg>
        <pc:spChg chg="add mod">
          <ac:chgData name="Rasku, Kyle" userId="S::kyle.rasku@wsu.edu::3da97013-fb0d-423b-ae05-43a280837135" providerId="AD" clId="Web-{4751FE82-78DE-9027-789F-A498E696B263}" dt="2021-08-26T20:49:00.170" v="189" actId="14100"/>
          <ac:spMkLst>
            <pc:docMk/>
            <pc:sldMk cId="1209093013" sldId="262"/>
            <ac:spMk id="7" creationId="{5CBC92EA-D412-4432-957F-C8B9ED2AAFCE}"/>
          </ac:spMkLst>
        </pc:spChg>
        <pc:spChg chg="mod">
          <ac:chgData name="Rasku, Kyle" userId="S::kyle.rasku@wsu.edu::3da97013-fb0d-423b-ae05-43a280837135" providerId="AD" clId="Web-{4751FE82-78DE-9027-789F-A498E696B263}" dt="2021-08-26T20:48:04.342" v="183" actId="1076"/>
          <ac:spMkLst>
            <pc:docMk/>
            <pc:sldMk cId="1209093013" sldId="262"/>
            <ac:spMk id="10" creationId="{A6B6A6B0-A6CB-4305-B865-8A6BD46B0795}"/>
          </ac:spMkLst>
        </pc:spChg>
      </pc:sldChg>
      <pc:sldChg chg="addSp delSp modSp addAnim delAnim modAnim">
        <pc:chgData name="Rasku, Kyle" userId="S::kyle.rasku@wsu.edu::3da97013-fb0d-423b-ae05-43a280837135" providerId="AD" clId="Web-{4751FE82-78DE-9027-789F-A498E696B263}" dt="2021-08-26T21:22:10.398" v="548" actId="20577"/>
        <pc:sldMkLst>
          <pc:docMk/>
          <pc:sldMk cId="4083478801" sldId="263"/>
        </pc:sldMkLst>
        <pc:spChg chg="mod">
          <ac:chgData name="Rasku, Kyle" userId="S::kyle.rasku@wsu.edu::3da97013-fb0d-423b-ae05-43a280837135" providerId="AD" clId="Web-{4751FE82-78DE-9027-789F-A498E696B263}" dt="2021-08-26T21:22:10.398" v="548" actId="20577"/>
          <ac:spMkLst>
            <pc:docMk/>
            <pc:sldMk cId="4083478801" sldId="263"/>
            <ac:spMk id="3" creationId="{89CEE1E5-2EE4-486D-A7D4-60372650A38B}"/>
          </ac:spMkLst>
        </pc:spChg>
        <pc:spChg chg="add del">
          <ac:chgData name="Rasku, Kyle" userId="S::kyle.rasku@wsu.edu::3da97013-fb0d-423b-ae05-43a280837135" providerId="AD" clId="Web-{4751FE82-78DE-9027-789F-A498E696B263}" dt="2021-08-26T20:04:09.468" v="108"/>
          <ac:spMkLst>
            <pc:docMk/>
            <pc:sldMk cId="4083478801" sldId="263"/>
            <ac:spMk id="4" creationId="{96E612A0-659A-4DEE-B19C-3D39F30B5247}"/>
          </ac:spMkLst>
        </pc:spChg>
        <pc:spChg chg="add del">
          <ac:chgData name="Rasku, Kyle" userId="S::kyle.rasku@wsu.edu::3da97013-fb0d-423b-ae05-43a280837135" providerId="AD" clId="Web-{4751FE82-78DE-9027-789F-A498E696B263}" dt="2021-08-26T20:04:08.937" v="107"/>
          <ac:spMkLst>
            <pc:docMk/>
            <pc:sldMk cId="4083478801" sldId="263"/>
            <ac:spMk id="5" creationId="{6A6ACC77-FA2F-4571-967F-496287B27040}"/>
          </ac:spMkLst>
        </pc:spChg>
        <pc:spChg chg="add del">
          <ac:chgData name="Rasku, Kyle" userId="S::kyle.rasku@wsu.edu::3da97013-fb0d-423b-ae05-43a280837135" providerId="AD" clId="Web-{4751FE82-78DE-9027-789F-A498E696B263}" dt="2021-08-26T21:14:49.428" v="379"/>
          <ac:spMkLst>
            <pc:docMk/>
            <pc:sldMk cId="4083478801" sldId="263"/>
            <ac:spMk id="5" creationId="{FD6ADC71-3DD6-468C-85DD-3C2FBB926760}"/>
          </ac:spMkLst>
        </pc:spChg>
        <pc:spChg chg="add del mod">
          <ac:chgData name="Rasku, Kyle" userId="S::kyle.rasku@wsu.edu::3da97013-fb0d-423b-ae05-43a280837135" providerId="AD" clId="Web-{4751FE82-78DE-9027-789F-A498E696B263}" dt="2021-08-26T21:15:24.693" v="387"/>
          <ac:spMkLst>
            <pc:docMk/>
            <pc:sldMk cId="4083478801" sldId="263"/>
            <ac:spMk id="6" creationId="{BC9808A0-0A10-4A96-AEA2-13539B9B18B3}"/>
          </ac:spMkLst>
        </pc:spChg>
        <pc:spChg chg="add del">
          <ac:chgData name="Rasku, Kyle" userId="S::kyle.rasku@wsu.edu::3da97013-fb0d-423b-ae05-43a280837135" providerId="AD" clId="Web-{4751FE82-78DE-9027-789F-A498E696B263}" dt="2021-08-26T20:04:06.515" v="106"/>
          <ac:spMkLst>
            <pc:docMk/>
            <pc:sldMk cId="4083478801" sldId="263"/>
            <ac:spMk id="6" creationId="{CD13BE63-A01E-4D1A-8F4B-72BAB592F724}"/>
          </ac:spMkLst>
        </pc:spChg>
        <pc:spChg chg="add del">
          <ac:chgData name="Rasku, Kyle" userId="S::kyle.rasku@wsu.edu::3da97013-fb0d-423b-ae05-43a280837135" providerId="AD" clId="Web-{4751FE82-78DE-9027-789F-A498E696B263}" dt="2021-08-26T20:04:48.483" v="114"/>
          <ac:spMkLst>
            <pc:docMk/>
            <pc:sldMk cId="4083478801" sldId="263"/>
            <ac:spMk id="7" creationId="{71BD5D0E-C6DE-42F0-85C3-7361E7A97D73}"/>
          </ac:spMkLst>
        </pc:spChg>
        <pc:spChg chg="add del">
          <ac:chgData name="Rasku, Kyle" userId="S::kyle.rasku@wsu.edu::3da97013-fb0d-423b-ae05-43a280837135" providerId="AD" clId="Web-{4751FE82-78DE-9027-789F-A498E696B263}" dt="2021-08-26T21:15:22.287" v="385"/>
          <ac:spMkLst>
            <pc:docMk/>
            <pc:sldMk cId="4083478801" sldId="263"/>
            <ac:spMk id="7" creationId="{AC21F76E-045B-4F72-B698-9C235A0AFA8C}"/>
          </ac:spMkLst>
        </pc:spChg>
        <pc:spChg chg="add del">
          <ac:chgData name="Rasku, Kyle" userId="S::kyle.rasku@wsu.edu::3da97013-fb0d-423b-ae05-43a280837135" providerId="AD" clId="Web-{4751FE82-78DE-9027-789F-A498E696B263}" dt="2021-08-26T20:04:43.546" v="112"/>
          <ac:spMkLst>
            <pc:docMk/>
            <pc:sldMk cId="4083478801" sldId="263"/>
            <ac:spMk id="13" creationId="{1D91EE10-7162-408B-8EDF-7FABD47716FE}"/>
          </ac:spMkLst>
        </pc:spChg>
        <pc:spChg chg="mod">
          <ac:chgData name="Rasku, Kyle" userId="S::kyle.rasku@wsu.edu::3da97013-fb0d-423b-ae05-43a280837135" providerId="AD" clId="Web-{4751FE82-78DE-9027-789F-A498E696B263}" dt="2021-08-26T20:06:24.859" v="124" actId="1076"/>
          <ac:spMkLst>
            <pc:docMk/>
            <pc:sldMk cId="4083478801" sldId="263"/>
            <ac:spMk id="34" creationId="{DAA535F6-1AC3-40BD-8FFB-9D954EF2FA65}"/>
          </ac:spMkLst>
        </pc:spChg>
        <pc:picChg chg="add mod">
          <ac:chgData name="Rasku, Kyle" userId="S::kyle.rasku@wsu.edu::3da97013-fb0d-423b-ae05-43a280837135" providerId="AD" clId="Web-{4751FE82-78DE-9027-789F-A498E696B263}" dt="2021-08-26T21:15:58.568" v="391" actId="1076"/>
          <ac:picMkLst>
            <pc:docMk/>
            <pc:sldMk cId="4083478801" sldId="263"/>
            <ac:picMk id="4" creationId="{6049855B-F233-4D61-90FB-71CF267536AC}"/>
          </ac:picMkLst>
        </pc:picChg>
        <pc:picChg chg="mod">
          <ac:chgData name="Rasku, Kyle" userId="S::kyle.rasku@wsu.edu::3da97013-fb0d-423b-ae05-43a280837135" providerId="AD" clId="Web-{4751FE82-78DE-9027-789F-A498E696B263}" dt="2021-08-26T21:16:05.646" v="394" actId="1076"/>
          <ac:picMkLst>
            <pc:docMk/>
            <pc:sldMk cId="4083478801" sldId="263"/>
            <ac:picMk id="8" creationId="{3BBE8A32-4F11-409F-9843-F5E6A84FB9CB}"/>
          </ac:picMkLst>
        </pc:picChg>
        <pc:picChg chg="mod">
          <ac:chgData name="Rasku, Kyle" userId="S::kyle.rasku@wsu.edu::3da97013-fb0d-423b-ae05-43a280837135" providerId="AD" clId="Web-{4751FE82-78DE-9027-789F-A498E696B263}" dt="2021-08-26T21:16:59.084" v="410" actId="1076"/>
          <ac:picMkLst>
            <pc:docMk/>
            <pc:sldMk cId="4083478801" sldId="263"/>
            <ac:picMk id="11" creationId="{8402DB6A-DAB7-45CA-A526-A39A6AE3E2B4}"/>
          </ac:picMkLst>
        </pc:picChg>
        <pc:picChg chg="mod">
          <ac:chgData name="Rasku, Kyle" userId="S::kyle.rasku@wsu.edu::3da97013-fb0d-423b-ae05-43a280837135" providerId="AD" clId="Web-{4751FE82-78DE-9027-789F-A498E696B263}" dt="2021-08-26T21:16:13.256" v="395" actId="1076"/>
          <ac:picMkLst>
            <pc:docMk/>
            <pc:sldMk cId="4083478801" sldId="263"/>
            <ac:picMk id="17" creationId="{5CBF1982-AE70-4773-B6C1-68A0FC1D532A}"/>
          </ac:picMkLst>
        </pc:picChg>
        <pc:picChg chg="mod">
          <ac:chgData name="Rasku, Kyle" userId="S::kyle.rasku@wsu.edu::3da97013-fb0d-423b-ae05-43a280837135" providerId="AD" clId="Web-{4751FE82-78DE-9027-789F-A498E696B263}" dt="2021-08-26T21:16:37.475" v="400" actId="1076"/>
          <ac:picMkLst>
            <pc:docMk/>
            <pc:sldMk cId="4083478801" sldId="263"/>
            <ac:picMk id="23" creationId="{0E393A6A-21A5-4EED-B360-CD5BFAF5A041}"/>
          </ac:picMkLst>
        </pc:picChg>
        <pc:picChg chg="add mod">
          <ac:chgData name="Rasku, Kyle" userId="S::kyle.rasku@wsu.edu::3da97013-fb0d-423b-ae05-43a280837135" providerId="AD" clId="Web-{4751FE82-78DE-9027-789F-A498E696B263}" dt="2021-08-26T21:16:52.178" v="406" actId="1076"/>
          <ac:picMkLst>
            <pc:docMk/>
            <pc:sldMk cId="4083478801" sldId="263"/>
            <ac:picMk id="26" creationId="{423AE427-081D-4D08-9DF0-2C1798B3016B}"/>
          </ac:picMkLst>
        </pc:picChg>
        <pc:picChg chg="mod">
          <ac:chgData name="Rasku, Kyle" userId="S::kyle.rasku@wsu.edu::3da97013-fb0d-423b-ae05-43a280837135" providerId="AD" clId="Web-{4751FE82-78DE-9027-789F-A498E696B263}" dt="2021-08-26T21:11:44.723" v="362" actId="1076"/>
          <ac:picMkLst>
            <pc:docMk/>
            <pc:sldMk cId="4083478801" sldId="263"/>
            <ac:picMk id="31" creationId="{4EE2E71A-3424-4599-B3DA-15D5FDA31424}"/>
          </ac:picMkLst>
        </pc:picChg>
        <pc:cxnChg chg="mod">
          <ac:chgData name="Rasku, Kyle" userId="S::kyle.rasku@wsu.edu::3da97013-fb0d-423b-ae05-43a280837135" providerId="AD" clId="Web-{4751FE82-78DE-9027-789F-A498E696B263}" dt="2021-08-26T20:06:05.062" v="121"/>
          <ac:cxnSpMkLst>
            <pc:docMk/>
            <pc:sldMk cId="4083478801" sldId="263"/>
            <ac:cxnSpMk id="21" creationId="{7E83A71D-C5AD-489E-B014-BDC24CC670A9}"/>
          </ac:cxnSpMkLst>
        </pc:cxnChg>
        <pc:cxnChg chg="add mod">
          <ac:chgData name="Rasku, Kyle" userId="S::kyle.rasku@wsu.edu::3da97013-fb0d-423b-ae05-43a280837135" providerId="AD" clId="Web-{4751FE82-78DE-9027-789F-A498E696B263}" dt="2021-08-26T21:12:32.911" v="366"/>
          <ac:cxnSpMkLst>
            <pc:docMk/>
            <pc:sldMk cId="4083478801" sldId="263"/>
            <ac:cxnSpMk id="24" creationId="{8C5B15D7-49D8-4B0D-B56E-300336F6AA8E}"/>
          </ac:cxnSpMkLst>
        </pc:cxnChg>
      </pc:sldChg>
      <pc:sldChg chg="addSp modSp new ord addAnim modAnim">
        <pc:chgData name="Rasku, Kyle" userId="S::kyle.rasku@wsu.edu::3da97013-fb0d-423b-ae05-43a280837135" providerId="AD" clId="Web-{4751FE82-78DE-9027-789F-A498E696B263}" dt="2021-08-27T02:11:09.671" v="1670" actId="20577"/>
        <pc:sldMkLst>
          <pc:docMk/>
          <pc:sldMk cId="4089733416" sldId="264"/>
        </pc:sldMkLst>
        <pc:spChg chg="mod">
          <ac:chgData name="Rasku, Kyle" userId="S::kyle.rasku@wsu.edu::3da97013-fb0d-423b-ae05-43a280837135" providerId="AD" clId="Web-{4751FE82-78DE-9027-789F-A498E696B263}" dt="2021-08-27T02:11:09.671" v="1670" actId="20577"/>
          <ac:spMkLst>
            <pc:docMk/>
            <pc:sldMk cId="4089733416" sldId="264"/>
            <ac:spMk id="2" creationId="{8D58C5B7-0C8A-4F73-93B1-06613EA0977D}"/>
          </ac:spMkLst>
        </pc:spChg>
        <pc:spChg chg="mod">
          <ac:chgData name="Rasku, Kyle" userId="S::kyle.rasku@wsu.edu::3da97013-fb0d-423b-ae05-43a280837135" providerId="AD" clId="Web-{4751FE82-78DE-9027-789F-A498E696B263}" dt="2021-08-27T02:09:12.890" v="1669" actId="20577"/>
          <ac:spMkLst>
            <pc:docMk/>
            <pc:sldMk cId="4089733416" sldId="264"/>
            <ac:spMk id="3" creationId="{66C7762F-7E25-4FD3-A5F6-FE768445B2CA}"/>
          </ac:spMkLst>
        </pc:spChg>
        <pc:picChg chg="add mod">
          <ac:chgData name="Rasku, Kyle" userId="S::kyle.rasku@wsu.edu::3da97013-fb0d-423b-ae05-43a280837135" providerId="AD" clId="Web-{4751FE82-78DE-9027-789F-A498E696B263}" dt="2021-08-27T01:07:10.564" v="1126" actId="1076"/>
          <ac:picMkLst>
            <pc:docMk/>
            <pc:sldMk cId="4089733416" sldId="264"/>
            <ac:picMk id="4" creationId="{7A8111C3-311C-4F0A-9F2C-982DE857C683}"/>
          </ac:picMkLst>
        </pc:picChg>
        <pc:picChg chg="add mod">
          <ac:chgData name="Rasku, Kyle" userId="S::kyle.rasku@wsu.edu::3da97013-fb0d-423b-ae05-43a280837135" providerId="AD" clId="Web-{4751FE82-78DE-9027-789F-A498E696B263}" dt="2021-08-27T01:02:25.721" v="1100" actId="1076"/>
          <ac:picMkLst>
            <pc:docMk/>
            <pc:sldMk cId="4089733416" sldId="264"/>
            <ac:picMk id="5" creationId="{E371CC63-6FC7-4E12-B468-4A801E34766F}"/>
          </ac:picMkLst>
        </pc:picChg>
        <pc:picChg chg="add mod">
          <ac:chgData name="Rasku, Kyle" userId="S::kyle.rasku@wsu.edu::3da97013-fb0d-423b-ae05-43a280837135" providerId="AD" clId="Web-{4751FE82-78DE-9027-789F-A498E696B263}" dt="2021-08-27T01:04:08.611" v="1111" actId="1076"/>
          <ac:picMkLst>
            <pc:docMk/>
            <pc:sldMk cId="4089733416" sldId="264"/>
            <ac:picMk id="6" creationId="{97953856-EB69-4944-87F1-189B8E7471F5}"/>
          </ac:picMkLst>
        </pc:picChg>
        <pc:picChg chg="add mod ord">
          <ac:chgData name="Rasku, Kyle" userId="S::kyle.rasku@wsu.edu::3da97013-fb0d-423b-ae05-43a280837135" providerId="AD" clId="Web-{4751FE82-78DE-9027-789F-A498E696B263}" dt="2021-08-27T01:04:03.471" v="1110"/>
          <ac:picMkLst>
            <pc:docMk/>
            <pc:sldMk cId="4089733416" sldId="264"/>
            <ac:picMk id="7" creationId="{0C0FA874-EFE9-4A62-8EC0-D186A5E259FD}"/>
          </ac:picMkLst>
        </pc:picChg>
        <pc:picChg chg="add mod">
          <ac:chgData name="Rasku, Kyle" userId="S::kyle.rasku@wsu.edu::3da97013-fb0d-423b-ae05-43a280837135" providerId="AD" clId="Web-{4751FE82-78DE-9027-789F-A498E696B263}" dt="2021-08-27T01:07:48.158" v="1132" actId="1076"/>
          <ac:picMkLst>
            <pc:docMk/>
            <pc:sldMk cId="4089733416" sldId="264"/>
            <ac:picMk id="11" creationId="{A27F78A1-EF2D-4F7E-95DF-6DC056C955C1}"/>
          </ac:picMkLst>
        </pc:picChg>
        <pc:picChg chg="add mod">
          <ac:chgData name="Rasku, Kyle" userId="S::kyle.rasku@wsu.edu::3da97013-fb0d-423b-ae05-43a280837135" providerId="AD" clId="Web-{4751FE82-78DE-9027-789F-A498E696B263}" dt="2021-08-27T01:08:49.533" v="1139"/>
          <ac:picMkLst>
            <pc:docMk/>
            <pc:sldMk cId="4089733416" sldId="264"/>
            <ac:picMk id="12" creationId="{83AC53C0-573F-45A6-94C0-6B7A25B829AF}"/>
          </ac:picMkLst>
        </pc:picChg>
        <pc:cxnChg chg="add mod">
          <ac:chgData name="Rasku, Kyle" userId="S::kyle.rasku@wsu.edu::3da97013-fb0d-423b-ae05-43a280837135" providerId="AD" clId="Web-{4751FE82-78DE-9027-789F-A498E696B263}" dt="2021-08-27T01:05:40.377" v="1119" actId="1076"/>
          <ac:cxnSpMkLst>
            <pc:docMk/>
            <pc:sldMk cId="4089733416" sldId="264"/>
            <ac:cxnSpMk id="8" creationId="{224B5294-EA58-4025-B61B-3C105A46006F}"/>
          </ac:cxnSpMkLst>
        </pc:cxnChg>
        <pc:cxnChg chg="add mod">
          <ac:chgData name="Rasku, Kyle" userId="S::kyle.rasku@wsu.edu::3da97013-fb0d-423b-ae05-43a280837135" providerId="AD" clId="Web-{4751FE82-78DE-9027-789F-A498E696B263}" dt="2021-08-27T01:06:09.033" v="1121" actId="1076"/>
          <ac:cxnSpMkLst>
            <pc:docMk/>
            <pc:sldMk cId="4089733416" sldId="264"/>
            <ac:cxnSpMk id="9" creationId="{610FB533-6AD5-46DE-9303-DF4E0D491C07}"/>
          </ac:cxnSpMkLst>
        </pc:cxnChg>
        <pc:cxnChg chg="add mod">
          <ac:chgData name="Rasku, Kyle" userId="S::kyle.rasku@wsu.edu::3da97013-fb0d-423b-ae05-43a280837135" providerId="AD" clId="Web-{4751FE82-78DE-9027-789F-A498E696B263}" dt="2021-08-27T01:06:19.955" v="1123" actId="1076"/>
          <ac:cxnSpMkLst>
            <pc:docMk/>
            <pc:sldMk cId="4089733416" sldId="264"/>
            <ac:cxnSpMk id="10" creationId="{3E160D28-5E2F-40DD-9FA1-74E2F6A28184}"/>
          </ac:cxnSpMkLst>
        </pc:cxnChg>
      </pc:sldChg>
      <pc:sldChg chg="addSp delSp modSp new">
        <pc:chgData name="Rasku, Kyle" userId="S::kyle.rasku@wsu.edu::3da97013-fb0d-423b-ae05-43a280837135" providerId="AD" clId="Web-{4751FE82-78DE-9027-789F-A498E696B263}" dt="2021-08-27T12:46:44.870" v="2054" actId="20577"/>
        <pc:sldMkLst>
          <pc:docMk/>
          <pc:sldMk cId="2326743710" sldId="265"/>
        </pc:sldMkLst>
        <pc:spChg chg="mod">
          <ac:chgData name="Rasku, Kyle" userId="S::kyle.rasku@wsu.edu::3da97013-fb0d-423b-ae05-43a280837135" providerId="AD" clId="Web-{4751FE82-78DE-9027-789F-A498E696B263}" dt="2021-08-27T12:46:44.870" v="2054" actId="20577"/>
          <ac:spMkLst>
            <pc:docMk/>
            <pc:sldMk cId="2326743710" sldId="265"/>
            <ac:spMk id="2" creationId="{BF54E6A7-0D96-4E32-A7ED-5E8203F093AB}"/>
          </ac:spMkLst>
        </pc:spChg>
        <pc:spChg chg="del">
          <ac:chgData name="Rasku, Kyle" userId="S::kyle.rasku@wsu.edu::3da97013-fb0d-423b-ae05-43a280837135" providerId="AD" clId="Web-{4751FE82-78DE-9027-789F-A498E696B263}" dt="2021-08-27T00:36:04.828" v="565"/>
          <ac:spMkLst>
            <pc:docMk/>
            <pc:sldMk cId="2326743710" sldId="265"/>
            <ac:spMk id="3" creationId="{6BFEE387-7EFE-4A9F-8597-53E5502F1AC2}"/>
          </ac:spMkLst>
        </pc:spChg>
        <pc:spChg chg="add mod">
          <ac:chgData name="Rasku, Kyle" userId="S::kyle.rasku@wsu.edu::3da97013-fb0d-423b-ae05-43a280837135" providerId="AD" clId="Web-{4751FE82-78DE-9027-789F-A498E696B263}" dt="2021-08-27T00:52:38.487" v="701" actId="1076"/>
          <ac:spMkLst>
            <pc:docMk/>
            <pc:sldMk cId="2326743710" sldId="265"/>
            <ac:spMk id="9" creationId="{22E45F5F-EC13-4758-B6D4-2D792253030F}"/>
          </ac:spMkLst>
        </pc:spChg>
        <pc:spChg chg="add mod">
          <ac:chgData name="Rasku, Kyle" userId="S::kyle.rasku@wsu.edu::3da97013-fb0d-423b-ae05-43a280837135" providerId="AD" clId="Web-{4751FE82-78DE-9027-789F-A498E696B263}" dt="2021-08-27T00:49:14.393" v="661" actId="20577"/>
          <ac:spMkLst>
            <pc:docMk/>
            <pc:sldMk cId="2326743710" sldId="265"/>
            <ac:spMk id="10" creationId="{893A9459-FE9F-4050-9148-3586604D02D9}"/>
          </ac:spMkLst>
        </pc:spChg>
        <pc:spChg chg="add del mod">
          <ac:chgData name="Rasku, Kyle" userId="S::kyle.rasku@wsu.edu::3da97013-fb0d-423b-ae05-43a280837135" providerId="AD" clId="Web-{4751FE82-78DE-9027-789F-A498E696B263}" dt="2021-08-27T00:49:03.221" v="658"/>
          <ac:spMkLst>
            <pc:docMk/>
            <pc:sldMk cId="2326743710" sldId="265"/>
            <ac:spMk id="11" creationId="{E85E84DF-6512-4603-93CE-66BEB2E34BF3}"/>
          </ac:spMkLst>
        </pc:spChg>
        <pc:spChg chg="add mod">
          <ac:chgData name="Rasku, Kyle" userId="S::kyle.rasku@wsu.edu::3da97013-fb0d-423b-ae05-43a280837135" providerId="AD" clId="Web-{4751FE82-78DE-9027-789F-A498E696B263}" dt="2021-08-27T00:52:01.627" v="694" actId="1076"/>
          <ac:spMkLst>
            <pc:docMk/>
            <pc:sldMk cId="2326743710" sldId="265"/>
            <ac:spMk id="12" creationId="{1E54AE5E-3427-4EEC-9810-87F3C9520F24}"/>
          </ac:spMkLst>
        </pc:spChg>
        <pc:spChg chg="add mod">
          <ac:chgData name="Rasku, Kyle" userId="S::kyle.rasku@wsu.edu::3da97013-fb0d-423b-ae05-43a280837135" providerId="AD" clId="Web-{4751FE82-78DE-9027-789F-A498E696B263}" dt="2021-08-27T00:51:50.440" v="693" actId="20577"/>
          <ac:spMkLst>
            <pc:docMk/>
            <pc:sldMk cId="2326743710" sldId="265"/>
            <ac:spMk id="13" creationId="{220256FA-3CE9-42FF-988F-FF9522AD014B}"/>
          </ac:spMkLst>
        </pc:spChg>
        <pc:picChg chg="add mod">
          <ac:chgData name="Rasku, Kyle" userId="S::kyle.rasku@wsu.edu::3da97013-fb0d-423b-ae05-43a280837135" providerId="AD" clId="Web-{4751FE82-78DE-9027-789F-A498E696B263}" dt="2021-08-27T00:36:49.704" v="571" actId="1076"/>
          <ac:picMkLst>
            <pc:docMk/>
            <pc:sldMk cId="2326743710" sldId="265"/>
            <ac:picMk id="4" creationId="{83F6B28C-3885-4B6C-BC4E-D58B17B3CAF0}"/>
          </ac:picMkLst>
        </pc:picChg>
        <pc:cxnChg chg="add mod">
          <ac:chgData name="Rasku, Kyle" userId="S::kyle.rasku@wsu.edu::3da97013-fb0d-423b-ae05-43a280837135" providerId="AD" clId="Web-{4751FE82-78DE-9027-789F-A498E696B263}" dt="2021-08-27T00:52:33.096" v="700" actId="1076"/>
          <ac:cxnSpMkLst>
            <pc:docMk/>
            <pc:sldMk cId="2326743710" sldId="265"/>
            <ac:cxnSpMk id="5" creationId="{675C1CC6-8FCE-479B-A3D8-AF485C5E950F}"/>
          </ac:cxnSpMkLst>
        </pc:cxnChg>
        <pc:cxnChg chg="add mod">
          <ac:chgData name="Rasku, Kyle" userId="S::kyle.rasku@wsu.edu::3da97013-fb0d-423b-ae05-43a280837135" providerId="AD" clId="Web-{4751FE82-78DE-9027-789F-A498E696B263}" dt="2021-08-27T00:52:22.643" v="699" actId="1076"/>
          <ac:cxnSpMkLst>
            <pc:docMk/>
            <pc:sldMk cId="2326743710" sldId="265"/>
            <ac:cxnSpMk id="6" creationId="{B7D9EAA2-65AF-41A9-A6A6-E87869D0B978}"/>
          </ac:cxnSpMkLst>
        </pc:cxnChg>
        <pc:cxnChg chg="add mod">
          <ac:chgData name="Rasku, Kyle" userId="S::kyle.rasku@wsu.edu::3da97013-fb0d-423b-ae05-43a280837135" providerId="AD" clId="Web-{4751FE82-78DE-9027-789F-A498E696B263}" dt="2021-08-27T00:38:05.439" v="581" actId="14100"/>
          <ac:cxnSpMkLst>
            <pc:docMk/>
            <pc:sldMk cId="2326743710" sldId="265"/>
            <ac:cxnSpMk id="7" creationId="{FB1EFBBE-DEB3-44C3-8CD6-9BEF8AC120E2}"/>
          </ac:cxnSpMkLst>
        </pc:cxnChg>
        <pc:cxnChg chg="add mod">
          <ac:chgData name="Rasku, Kyle" userId="S::kyle.rasku@wsu.edu::3da97013-fb0d-423b-ae05-43a280837135" providerId="AD" clId="Web-{4751FE82-78DE-9027-789F-A498E696B263}" dt="2021-08-27T00:38:11.501" v="583" actId="1076"/>
          <ac:cxnSpMkLst>
            <pc:docMk/>
            <pc:sldMk cId="2326743710" sldId="265"/>
            <ac:cxnSpMk id="8" creationId="{760808B0-E5DD-4ED0-9732-829228DD5717}"/>
          </ac:cxnSpMkLst>
        </pc:cxnChg>
      </pc:sldChg>
      <pc:sldChg chg="addSp modSp new addAnim delAnim modAnim">
        <pc:chgData name="Rasku, Kyle" userId="S::kyle.rasku@wsu.edu::3da97013-fb0d-423b-ae05-43a280837135" providerId="AD" clId="Web-{4751FE82-78DE-9027-789F-A498E696B263}" dt="2021-08-27T02:12:14.077" v="1671" actId="20577"/>
        <pc:sldMkLst>
          <pc:docMk/>
          <pc:sldMk cId="817279411" sldId="266"/>
        </pc:sldMkLst>
        <pc:spChg chg="mod">
          <ac:chgData name="Rasku, Kyle" userId="S::kyle.rasku@wsu.edu::3da97013-fb0d-423b-ae05-43a280837135" providerId="AD" clId="Web-{4751FE82-78DE-9027-789F-A498E696B263}" dt="2021-08-27T01:11:01.564" v="1170" actId="20577"/>
          <ac:spMkLst>
            <pc:docMk/>
            <pc:sldMk cId="817279411" sldId="266"/>
            <ac:spMk id="2" creationId="{357F05D1-F930-4051-8CA1-15C919FE0F56}"/>
          </ac:spMkLst>
        </pc:spChg>
        <pc:spChg chg="mod">
          <ac:chgData name="Rasku, Kyle" userId="S::kyle.rasku@wsu.edu::3da97013-fb0d-423b-ae05-43a280837135" providerId="AD" clId="Web-{4751FE82-78DE-9027-789F-A498E696B263}" dt="2021-08-27T02:12:14.077" v="1671" actId="20577"/>
          <ac:spMkLst>
            <pc:docMk/>
            <pc:sldMk cId="817279411" sldId="266"/>
            <ac:spMk id="3" creationId="{7BFC62F8-3948-4F30-92C8-A2CD1BB7D137}"/>
          </ac:spMkLst>
        </pc:spChg>
        <pc:spChg chg="add mod">
          <ac:chgData name="Rasku, Kyle" userId="S::kyle.rasku@wsu.edu::3da97013-fb0d-423b-ae05-43a280837135" providerId="AD" clId="Web-{4751FE82-78DE-9027-789F-A498E696B263}" dt="2021-08-27T01:30:09.454" v="1481" actId="1076"/>
          <ac:spMkLst>
            <pc:docMk/>
            <pc:sldMk cId="817279411" sldId="266"/>
            <ac:spMk id="8" creationId="{578D95BF-7402-4D89-8454-4A9EA4E29D98}"/>
          </ac:spMkLst>
        </pc:spChg>
        <pc:spChg chg="add mod">
          <ac:chgData name="Rasku, Kyle" userId="S::kyle.rasku@wsu.edu::3da97013-fb0d-423b-ae05-43a280837135" providerId="AD" clId="Web-{4751FE82-78DE-9027-789F-A498E696B263}" dt="2021-08-27T02:00:38.625" v="1632" actId="1076"/>
          <ac:spMkLst>
            <pc:docMk/>
            <pc:sldMk cId="817279411" sldId="266"/>
            <ac:spMk id="14" creationId="{7A468426-A6D2-4A35-B4CF-922CA36B990F}"/>
          </ac:spMkLst>
        </pc:spChg>
        <pc:spChg chg="add mod">
          <ac:chgData name="Rasku, Kyle" userId="S::kyle.rasku@wsu.edu::3da97013-fb0d-423b-ae05-43a280837135" providerId="AD" clId="Web-{4751FE82-78DE-9027-789F-A498E696B263}" dt="2021-08-27T01:40:44.532" v="1553" actId="20577"/>
          <ac:spMkLst>
            <pc:docMk/>
            <pc:sldMk cId="817279411" sldId="266"/>
            <ac:spMk id="15" creationId="{F8CF6A3F-91DD-40AF-911A-55E90D4D6D3D}"/>
          </ac:spMkLst>
        </pc:spChg>
        <pc:spChg chg="add mod">
          <ac:chgData name="Rasku, Kyle" userId="S::kyle.rasku@wsu.edu::3da97013-fb0d-423b-ae05-43a280837135" providerId="AD" clId="Web-{4751FE82-78DE-9027-789F-A498E696B263}" dt="2021-08-27T01:45:26.126" v="1579" actId="1076"/>
          <ac:spMkLst>
            <pc:docMk/>
            <pc:sldMk cId="817279411" sldId="266"/>
            <ac:spMk id="19" creationId="{34AA6DD5-C86E-421B-A4DC-B5CC493ACFD1}"/>
          </ac:spMkLst>
        </pc:spChg>
        <pc:spChg chg="add mod">
          <ac:chgData name="Rasku, Kyle" userId="S::kyle.rasku@wsu.edu::3da97013-fb0d-423b-ae05-43a280837135" providerId="AD" clId="Web-{4751FE82-78DE-9027-789F-A498E696B263}" dt="2021-08-27T01:45:13.235" v="1578" actId="1076"/>
          <ac:spMkLst>
            <pc:docMk/>
            <pc:sldMk cId="817279411" sldId="266"/>
            <ac:spMk id="20" creationId="{DEAF6E13-A0A1-43C6-AA0A-43756D2AECB2}"/>
          </ac:spMkLst>
        </pc:spChg>
        <pc:spChg chg="add mod">
          <ac:chgData name="Rasku, Kyle" userId="S::kyle.rasku@wsu.edu::3da97013-fb0d-423b-ae05-43a280837135" providerId="AD" clId="Web-{4751FE82-78DE-9027-789F-A498E696B263}" dt="2021-08-27T02:01:18.844" v="1636" actId="1076"/>
          <ac:spMkLst>
            <pc:docMk/>
            <pc:sldMk cId="817279411" sldId="266"/>
            <ac:spMk id="21" creationId="{AEFBA44C-0EDE-4180-88A4-C79F97E23E3E}"/>
          </ac:spMkLst>
        </pc:spChg>
        <pc:spChg chg="add mod">
          <ac:chgData name="Rasku, Kyle" userId="S::kyle.rasku@wsu.edu::3da97013-fb0d-423b-ae05-43a280837135" providerId="AD" clId="Web-{4751FE82-78DE-9027-789F-A498E696B263}" dt="2021-08-27T02:01:09.062" v="1635" actId="1076"/>
          <ac:spMkLst>
            <pc:docMk/>
            <pc:sldMk cId="817279411" sldId="266"/>
            <ac:spMk id="22" creationId="{D06B92C4-2E82-4470-A305-D33709AC8914}"/>
          </ac:spMkLst>
        </pc:spChg>
        <pc:spChg chg="add mod">
          <ac:chgData name="Rasku, Kyle" userId="S::kyle.rasku@wsu.edu::3da97013-fb0d-423b-ae05-43a280837135" providerId="AD" clId="Web-{4751FE82-78DE-9027-789F-A498E696B263}" dt="2021-08-27T02:06:50.937" v="1643" actId="1076"/>
          <ac:spMkLst>
            <pc:docMk/>
            <pc:sldMk cId="817279411" sldId="266"/>
            <ac:spMk id="23" creationId="{21D945B1-23F0-44AC-9AD1-18AB0588AA6F}"/>
          </ac:spMkLst>
        </pc:spChg>
        <pc:picChg chg="add mod">
          <ac:chgData name="Rasku, Kyle" userId="S::kyle.rasku@wsu.edu::3da97013-fb0d-423b-ae05-43a280837135" providerId="AD" clId="Web-{4751FE82-78DE-9027-789F-A498E696B263}" dt="2021-08-27T01:28:21.579" v="1461" actId="1076"/>
          <ac:picMkLst>
            <pc:docMk/>
            <pc:sldMk cId="817279411" sldId="266"/>
            <ac:picMk id="4" creationId="{56483963-AADF-4BA2-B062-CAB8D13E60B3}"/>
          </ac:picMkLst>
        </pc:picChg>
        <pc:picChg chg="add mod">
          <ac:chgData name="Rasku, Kyle" userId="S::kyle.rasku@wsu.edu::3da97013-fb0d-423b-ae05-43a280837135" providerId="AD" clId="Web-{4751FE82-78DE-9027-789F-A498E696B263}" dt="2021-08-27T01:28:02.673" v="1459" actId="1076"/>
          <ac:picMkLst>
            <pc:docMk/>
            <pc:sldMk cId="817279411" sldId="266"/>
            <ac:picMk id="5" creationId="{12AD4749-4E89-45F1-90BE-27A18A55067D}"/>
          </ac:picMkLst>
        </pc:picChg>
        <pc:picChg chg="add mod">
          <ac:chgData name="Rasku, Kyle" userId="S::kyle.rasku@wsu.edu::3da97013-fb0d-423b-ae05-43a280837135" providerId="AD" clId="Web-{4751FE82-78DE-9027-789F-A498E696B263}" dt="2021-08-27T01:29:01.017" v="1466" actId="1076"/>
          <ac:picMkLst>
            <pc:docMk/>
            <pc:sldMk cId="817279411" sldId="266"/>
            <ac:picMk id="6" creationId="{CF5EBA42-9329-4A14-8112-0174D6BD4F7C}"/>
          </ac:picMkLst>
        </pc:picChg>
        <pc:picChg chg="add mod">
          <ac:chgData name="Rasku, Kyle" userId="S::kyle.rasku@wsu.edu::3da97013-fb0d-423b-ae05-43a280837135" providerId="AD" clId="Web-{4751FE82-78DE-9027-789F-A498E696B263}" dt="2021-08-27T01:29:09.751" v="1468" actId="1076"/>
          <ac:picMkLst>
            <pc:docMk/>
            <pc:sldMk cId="817279411" sldId="266"/>
            <ac:picMk id="7" creationId="{E793D63C-B8EC-492A-B8DA-2BC6DD65D564}"/>
          </ac:picMkLst>
        </pc:picChg>
        <pc:picChg chg="add mod">
          <ac:chgData name="Rasku, Kyle" userId="S::kyle.rasku@wsu.edu::3da97013-fb0d-423b-ae05-43a280837135" providerId="AD" clId="Web-{4751FE82-78DE-9027-789F-A498E696B263}" dt="2021-08-27T01:35:23.782" v="1483" actId="1076"/>
          <ac:picMkLst>
            <pc:docMk/>
            <pc:sldMk cId="817279411" sldId="266"/>
            <ac:picMk id="9" creationId="{2619F7E6-8391-4294-9BD1-0D832521D611}"/>
          </ac:picMkLst>
        </pc:picChg>
        <pc:picChg chg="add mod">
          <ac:chgData name="Rasku, Kyle" userId="S::kyle.rasku@wsu.edu::3da97013-fb0d-423b-ae05-43a280837135" providerId="AD" clId="Web-{4751FE82-78DE-9027-789F-A498E696B263}" dt="2021-08-27T01:35:40.001" v="1485" actId="1076"/>
          <ac:picMkLst>
            <pc:docMk/>
            <pc:sldMk cId="817279411" sldId="266"/>
            <ac:picMk id="10" creationId="{A074264D-ACF9-400B-AD6B-36C1CB4F3390}"/>
          </ac:picMkLst>
        </pc:picChg>
        <pc:picChg chg="add mod">
          <ac:chgData name="Rasku, Kyle" userId="S::kyle.rasku@wsu.edu::3da97013-fb0d-423b-ae05-43a280837135" providerId="AD" clId="Web-{4751FE82-78DE-9027-789F-A498E696B263}" dt="2021-08-27T02:00:20.562" v="1629" actId="1076"/>
          <ac:picMkLst>
            <pc:docMk/>
            <pc:sldMk cId="817279411" sldId="266"/>
            <ac:picMk id="11" creationId="{8F5FBF6B-87DC-4984-8997-B5F70A91C4B3}"/>
          </ac:picMkLst>
        </pc:picChg>
        <pc:picChg chg="add mod">
          <ac:chgData name="Rasku, Kyle" userId="S::kyle.rasku@wsu.edu::3da97013-fb0d-423b-ae05-43a280837135" providerId="AD" clId="Web-{4751FE82-78DE-9027-789F-A498E696B263}" dt="2021-08-27T02:00:25.750" v="1630" actId="1076"/>
          <ac:picMkLst>
            <pc:docMk/>
            <pc:sldMk cId="817279411" sldId="266"/>
            <ac:picMk id="12" creationId="{76851277-4211-4717-BAD7-079234F93783}"/>
          </ac:picMkLst>
        </pc:picChg>
        <pc:picChg chg="add mod">
          <ac:chgData name="Rasku, Kyle" userId="S::kyle.rasku@wsu.edu::3da97013-fb0d-423b-ae05-43a280837135" providerId="AD" clId="Web-{4751FE82-78DE-9027-789F-A498E696B263}" dt="2021-08-27T02:00:29.562" v="1631" actId="1076"/>
          <ac:picMkLst>
            <pc:docMk/>
            <pc:sldMk cId="817279411" sldId="266"/>
            <ac:picMk id="13" creationId="{B38EE219-DE96-42C1-9EFC-50CF9BE15623}"/>
          </ac:picMkLst>
        </pc:picChg>
        <pc:picChg chg="add mod">
          <ac:chgData name="Rasku, Kyle" userId="S::kyle.rasku@wsu.edu::3da97013-fb0d-423b-ae05-43a280837135" providerId="AD" clId="Web-{4751FE82-78DE-9027-789F-A498E696B263}" dt="2021-08-27T01:41:46.782" v="1555" actId="1076"/>
          <ac:picMkLst>
            <pc:docMk/>
            <pc:sldMk cId="817279411" sldId="266"/>
            <ac:picMk id="16" creationId="{4554A3DA-5D62-473E-A8E4-D8753F981049}"/>
          </ac:picMkLst>
        </pc:picChg>
        <pc:cxnChg chg="add mod">
          <ac:chgData name="Rasku, Kyle" userId="S::kyle.rasku@wsu.edu::3da97013-fb0d-423b-ae05-43a280837135" providerId="AD" clId="Web-{4751FE82-78DE-9027-789F-A498E696B263}" dt="2021-08-27T02:00:46.031" v="1633" actId="14100"/>
          <ac:cxnSpMkLst>
            <pc:docMk/>
            <pc:sldMk cId="817279411" sldId="266"/>
            <ac:cxnSpMk id="17" creationId="{221EC00A-0FAB-48DA-A993-F4792346916A}"/>
          </ac:cxnSpMkLst>
        </pc:cxnChg>
        <pc:cxnChg chg="add mod">
          <ac:chgData name="Rasku, Kyle" userId="S::kyle.rasku@wsu.edu::3da97013-fb0d-423b-ae05-43a280837135" providerId="AD" clId="Web-{4751FE82-78DE-9027-789F-A498E696B263}" dt="2021-08-27T02:00:59.687" v="1634" actId="14100"/>
          <ac:cxnSpMkLst>
            <pc:docMk/>
            <pc:sldMk cId="817279411" sldId="266"/>
            <ac:cxnSpMk id="18" creationId="{4EB3E2EF-6491-431B-A706-499BF22C0624}"/>
          </ac:cxnSpMkLst>
        </pc:cxnChg>
      </pc:sldChg>
      <pc:sldChg chg="addSp modSp new">
        <pc:chgData name="Rasku, Kyle" userId="S::kyle.rasku@wsu.edu::3da97013-fb0d-423b-ae05-43a280837135" providerId="AD" clId="Web-{4751FE82-78DE-9027-789F-A498E696B263}" dt="2021-08-27T12:45:38.745" v="2045" actId="1076"/>
        <pc:sldMkLst>
          <pc:docMk/>
          <pc:sldMk cId="1370570264" sldId="267"/>
        </pc:sldMkLst>
        <pc:spChg chg="mod">
          <ac:chgData name="Rasku, Kyle" userId="S::kyle.rasku@wsu.edu::3da97013-fb0d-423b-ae05-43a280837135" providerId="AD" clId="Web-{4751FE82-78DE-9027-789F-A498E696B263}" dt="2021-08-27T02:12:44.421" v="1681" actId="20577"/>
          <ac:spMkLst>
            <pc:docMk/>
            <pc:sldMk cId="1370570264" sldId="267"/>
            <ac:spMk id="2" creationId="{ED5FE465-44F1-4F47-8E00-8160656B9AB4}"/>
          </ac:spMkLst>
        </pc:spChg>
        <pc:spChg chg="mod">
          <ac:chgData name="Rasku, Kyle" userId="S::kyle.rasku@wsu.edu::3da97013-fb0d-423b-ae05-43a280837135" providerId="AD" clId="Web-{4751FE82-78DE-9027-789F-A498E696B263}" dt="2021-08-27T02:42:35.009" v="1960" actId="20577"/>
          <ac:spMkLst>
            <pc:docMk/>
            <pc:sldMk cId="1370570264" sldId="267"/>
            <ac:spMk id="3" creationId="{A01827CE-DEFB-42EA-8DB0-0A2746638C16}"/>
          </ac:spMkLst>
        </pc:spChg>
        <pc:spChg chg="add mod">
          <ac:chgData name="Rasku, Kyle" userId="S::kyle.rasku@wsu.edu::3da97013-fb0d-423b-ae05-43a280837135" providerId="AD" clId="Web-{4751FE82-78DE-9027-789F-A498E696B263}" dt="2021-08-27T02:39:19.507" v="1934" actId="1076"/>
          <ac:spMkLst>
            <pc:docMk/>
            <pc:sldMk cId="1370570264" sldId="267"/>
            <ac:spMk id="6" creationId="{3DD2576E-A614-4B03-A47F-F604F0740597}"/>
          </ac:spMkLst>
        </pc:spChg>
        <pc:spChg chg="add mod">
          <ac:chgData name="Rasku, Kyle" userId="S::kyle.rasku@wsu.edu::3da97013-fb0d-423b-ae05-43a280837135" providerId="AD" clId="Web-{4751FE82-78DE-9027-789F-A498E696B263}" dt="2021-08-27T02:40:56.648" v="1943"/>
          <ac:spMkLst>
            <pc:docMk/>
            <pc:sldMk cId="1370570264" sldId="267"/>
            <ac:spMk id="7" creationId="{B13DAF85-F07E-4389-8780-4ADADF9B1B32}"/>
          </ac:spMkLst>
        </pc:spChg>
        <pc:spChg chg="add mod">
          <ac:chgData name="Rasku, Kyle" userId="S::kyle.rasku@wsu.edu::3da97013-fb0d-423b-ae05-43a280837135" providerId="AD" clId="Web-{4751FE82-78DE-9027-789F-A498E696B263}" dt="2021-08-27T02:42:01.680" v="1955" actId="20577"/>
          <ac:spMkLst>
            <pc:docMk/>
            <pc:sldMk cId="1370570264" sldId="267"/>
            <ac:spMk id="8" creationId="{AED9AF68-284A-461C-916C-89703885A96C}"/>
          </ac:spMkLst>
        </pc:spChg>
        <pc:spChg chg="add mod">
          <ac:chgData name="Rasku, Kyle" userId="S::kyle.rasku@wsu.edu::3da97013-fb0d-423b-ae05-43a280837135" providerId="AD" clId="Web-{4751FE82-78DE-9027-789F-A498E696B263}" dt="2021-08-27T12:45:38.745" v="2045" actId="1076"/>
          <ac:spMkLst>
            <pc:docMk/>
            <pc:sldMk cId="1370570264" sldId="267"/>
            <ac:spMk id="10" creationId="{5607C5BC-FE8C-497E-9C38-7FB4073D1736}"/>
          </ac:spMkLst>
        </pc:spChg>
        <pc:picChg chg="add mod">
          <ac:chgData name="Rasku, Kyle" userId="S::kyle.rasku@wsu.edu::3da97013-fb0d-423b-ae05-43a280837135" providerId="AD" clId="Web-{4751FE82-78DE-9027-789F-A498E696B263}" dt="2021-08-27T12:44:41.027" v="2032" actId="1076"/>
          <ac:picMkLst>
            <pc:docMk/>
            <pc:sldMk cId="1370570264" sldId="267"/>
            <ac:picMk id="4" creationId="{479AB0BF-20C5-461C-A133-D5FFF6466F3F}"/>
          </ac:picMkLst>
        </pc:picChg>
        <pc:picChg chg="add mod">
          <ac:chgData name="Rasku, Kyle" userId="S::kyle.rasku@wsu.edu::3da97013-fb0d-423b-ae05-43a280837135" providerId="AD" clId="Web-{4751FE82-78DE-9027-789F-A498E696B263}" dt="2021-08-27T02:38:22.194" v="1911" actId="1076"/>
          <ac:picMkLst>
            <pc:docMk/>
            <pc:sldMk cId="1370570264" sldId="267"/>
            <ac:picMk id="5" creationId="{DE1716D7-F341-4307-A2CE-13D253AFEB69}"/>
          </ac:picMkLst>
        </pc:picChg>
        <pc:picChg chg="add mod">
          <ac:chgData name="Rasku, Kyle" userId="S::kyle.rasku@wsu.edu::3da97013-fb0d-423b-ae05-43a280837135" providerId="AD" clId="Web-{4751FE82-78DE-9027-789F-A498E696B263}" dt="2021-08-27T12:44:38.667" v="2031" actId="1076"/>
          <ac:picMkLst>
            <pc:docMk/>
            <pc:sldMk cId="1370570264" sldId="267"/>
            <ac:picMk id="9" creationId="{2EEF82EE-5F96-4F93-A0AA-88D394AA7B8B}"/>
          </ac:picMkLst>
        </pc:picChg>
      </pc:sldChg>
      <pc:sldChg chg="addSp modSp new">
        <pc:chgData name="Rasku, Kyle" userId="S::kyle.rasku@wsu.edu::3da97013-fb0d-423b-ae05-43a280837135" providerId="AD" clId="Web-{4751FE82-78DE-9027-789F-A498E696B263}" dt="2021-08-27T12:55:25.603" v="2127" actId="20577"/>
        <pc:sldMkLst>
          <pc:docMk/>
          <pc:sldMk cId="2448164601" sldId="268"/>
        </pc:sldMkLst>
        <pc:spChg chg="mod">
          <ac:chgData name="Rasku, Kyle" userId="S::kyle.rasku@wsu.edu::3da97013-fb0d-423b-ae05-43a280837135" providerId="AD" clId="Web-{4751FE82-78DE-9027-789F-A498E696B263}" dt="2021-08-27T02:54:46.843" v="1985" actId="20577"/>
          <ac:spMkLst>
            <pc:docMk/>
            <pc:sldMk cId="2448164601" sldId="268"/>
            <ac:spMk id="2" creationId="{69511884-D8AD-4E10-922C-2B5A0320F52D}"/>
          </ac:spMkLst>
        </pc:spChg>
        <pc:spChg chg="mod">
          <ac:chgData name="Rasku, Kyle" userId="S::kyle.rasku@wsu.edu::3da97013-fb0d-423b-ae05-43a280837135" providerId="AD" clId="Web-{4751FE82-78DE-9027-789F-A498E696B263}" dt="2021-08-27T12:55:25.603" v="2127" actId="20577"/>
          <ac:spMkLst>
            <pc:docMk/>
            <pc:sldMk cId="2448164601" sldId="268"/>
            <ac:spMk id="3" creationId="{7FDAF5C7-8242-4006-B6C3-094D6A294A00}"/>
          </ac:spMkLst>
        </pc:spChg>
        <pc:picChg chg="add mod">
          <ac:chgData name="Rasku, Kyle" userId="S::kyle.rasku@wsu.edu::3da97013-fb0d-423b-ae05-43a280837135" providerId="AD" clId="Web-{4751FE82-78DE-9027-789F-A498E696B263}" dt="2021-08-27T02:56:46.828" v="2026" actId="1076"/>
          <ac:picMkLst>
            <pc:docMk/>
            <pc:sldMk cId="2448164601" sldId="268"/>
            <ac:picMk id="4" creationId="{0BAD33CE-734A-4A53-8164-D0E5B52206A6}"/>
          </ac:picMkLst>
        </pc:picChg>
      </pc:sldChg>
      <pc:sldChg chg="addSp modSp new mod setBg addAnim modAnim">
        <pc:chgData name="Rasku, Kyle" userId="S::kyle.rasku@wsu.edu::3da97013-fb0d-423b-ae05-43a280837135" providerId="AD" clId="Web-{4751FE82-78DE-9027-789F-A498E696B263}" dt="2021-08-27T13:21:20.550" v="2298"/>
        <pc:sldMkLst>
          <pc:docMk/>
          <pc:sldMk cId="1125407094" sldId="269"/>
        </pc:sldMkLst>
        <pc:spChg chg="mod">
          <ac:chgData name="Rasku, Kyle" userId="S::kyle.rasku@wsu.edu::3da97013-fb0d-423b-ae05-43a280837135" providerId="AD" clId="Web-{4751FE82-78DE-9027-789F-A498E696B263}" dt="2021-08-27T13:05:11.257" v="2292" actId="20577"/>
          <ac:spMkLst>
            <pc:docMk/>
            <pc:sldMk cId="1125407094" sldId="269"/>
            <ac:spMk id="2" creationId="{4C90B770-AE0A-41F8-9EF9-10740997EA7F}"/>
          </ac:spMkLst>
        </pc:spChg>
        <pc:spChg chg="mod">
          <ac:chgData name="Rasku, Kyle" userId="S::kyle.rasku@wsu.edu::3da97013-fb0d-423b-ae05-43a280837135" providerId="AD" clId="Web-{4751FE82-78DE-9027-789F-A498E696B263}" dt="2021-08-27T13:05:58.257" v="2296" actId="20577"/>
          <ac:spMkLst>
            <pc:docMk/>
            <pc:sldMk cId="1125407094" sldId="269"/>
            <ac:spMk id="3" creationId="{9C011444-4126-44F8-9469-70075BAC2DC3}"/>
          </ac:spMkLst>
        </pc:spChg>
        <pc:spChg chg="add">
          <ac:chgData name="Rasku, Kyle" userId="S::kyle.rasku@wsu.edu::3da97013-fb0d-423b-ae05-43a280837135" providerId="AD" clId="Web-{4751FE82-78DE-9027-789F-A498E696B263}" dt="2021-08-27T13:04:11.195" v="2279"/>
          <ac:spMkLst>
            <pc:docMk/>
            <pc:sldMk cId="1125407094" sldId="269"/>
            <ac:spMk id="9" creationId="{2B566528-1B12-4246-9431-5C2D7D081168}"/>
          </ac:spMkLst>
        </pc:spChg>
        <pc:grpChg chg="add">
          <ac:chgData name="Rasku, Kyle" userId="S::kyle.rasku@wsu.edu::3da97013-fb0d-423b-ae05-43a280837135" providerId="AD" clId="Web-{4751FE82-78DE-9027-789F-A498E696B263}" dt="2021-08-27T13:04:11.195" v="2279"/>
          <ac:grpSpMkLst>
            <pc:docMk/>
            <pc:sldMk cId="1125407094" sldId="269"/>
            <ac:grpSpMk id="11" creationId="{828A5161-06F1-46CF-8AD7-844680A59E13}"/>
          </ac:grpSpMkLst>
        </pc:grpChg>
        <pc:grpChg chg="add">
          <ac:chgData name="Rasku, Kyle" userId="S::kyle.rasku@wsu.edu::3da97013-fb0d-423b-ae05-43a280837135" providerId="AD" clId="Web-{4751FE82-78DE-9027-789F-A498E696B263}" dt="2021-08-27T13:04:11.195" v="2279"/>
          <ac:grpSpMkLst>
            <pc:docMk/>
            <pc:sldMk cId="1125407094" sldId="269"/>
            <ac:grpSpMk id="15" creationId="{5995D10D-E9C9-47DB-AE7E-801FEF38F5C9}"/>
          </ac:grpSpMkLst>
        </pc:grpChg>
        <pc:picChg chg="add mod">
          <ac:chgData name="Rasku, Kyle" userId="S::kyle.rasku@wsu.edu::3da97013-fb0d-423b-ae05-43a280837135" providerId="AD" clId="Web-{4751FE82-78DE-9027-789F-A498E696B263}" dt="2021-08-27T13:04:11.195" v="2279"/>
          <ac:picMkLst>
            <pc:docMk/>
            <pc:sldMk cId="1125407094" sldId="269"/>
            <ac:picMk id="4" creationId="{5BA0328B-3D91-4A48-A447-715BDDB9095F}"/>
          </ac:picMkLst>
        </pc:picChg>
        <pc:picChg chg="add mod">
          <ac:chgData name="Rasku, Kyle" userId="S::kyle.rasku@wsu.edu::3da97013-fb0d-423b-ae05-43a280837135" providerId="AD" clId="Web-{4751FE82-78DE-9027-789F-A498E696B263}" dt="2021-08-27T13:05:21.194" v="2294"/>
          <ac:picMkLst>
            <pc:docMk/>
            <pc:sldMk cId="1125407094" sldId="269"/>
            <ac:picMk id="5" creationId="{D664490B-9C77-4E8F-B9BC-75FE92AAD7C1}"/>
          </ac:picMkLst>
        </pc:picChg>
      </pc:sldChg>
      <pc:sldChg chg="addSp delSp modSp new mod setBg">
        <pc:chgData name="Rasku, Kyle" userId="S::kyle.rasku@wsu.edu::3da97013-fb0d-423b-ae05-43a280837135" providerId="AD" clId="Web-{4751FE82-78DE-9027-789F-A498E696B263}" dt="2021-08-27T14:05:11.860" v="2573"/>
        <pc:sldMkLst>
          <pc:docMk/>
          <pc:sldMk cId="1255874560" sldId="270"/>
        </pc:sldMkLst>
        <pc:spChg chg="mod">
          <ac:chgData name="Rasku, Kyle" userId="S::kyle.rasku@wsu.edu::3da97013-fb0d-423b-ae05-43a280837135" providerId="AD" clId="Web-{4751FE82-78DE-9027-789F-A498E696B263}" dt="2021-08-27T13:23:28.315" v="2316"/>
          <ac:spMkLst>
            <pc:docMk/>
            <pc:sldMk cId="1255874560" sldId="270"/>
            <ac:spMk id="2" creationId="{1AC4EAD9-399D-404E-9F4A-484833FEAED1}"/>
          </ac:spMkLst>
        </pc:spChg>
        <pc:spChg chg="del mod">
          <ac:chgData name="Rasku, Kyle" userId="S::kyle.rasku@wsu.edu::3da97013-fb0d-423b-ae05-43a280837135" providerId="AD" clId="Web-{4751FE82-78DE-9027-789F-A498E696B263}" dt="2021-08-27T13:23:12.112" v="2313"/>
          <ac:spMkLst>
            <pc:docMk/>
            <pc:sldMk cId="1255874560" sldId="270"/>
            <ac:spMk id="3" creationId="{654C9776-713C-4826-8B4B-8C31A9D84CFB}"/>
          </ac:spMkLst>
        </pc:spChg>
        <pc:spChg chg="add mod">
          <ac:chgData name="Rasku, Kyle" userId="S::kyle.rasku@wsu.edu::3da97013-fb0d-423b-ae05-43a280837135" providerId="AD" clId="Web-{4751FE82-78DE-9027-789F-A498E696B263}" dt="2021-08-27T13:32:05.064" v="2501" actId="20577"/>
          <ac:spMkLst>
            <pc:docMk/>
            <pc:sldMk cId="1255874560" sldId="270"/>
            <ac:spMk id="5" creationId="{2761660E-CB2E-49B3-896D-6D5D5ADFC229}"/>
          </ac:spMkLst>
        </pc:spChg>
        <pc:spChg chg="add mod">
          <ac:chgData name="Rasku, Kyle" userId="S::kyle.rasku@wsu.edu::3da97013-fb0d-423b-ae05-43a280837135" providerId="AD" clId="Web-{4751FE82-78DE-9027-789F-A498E696B263}" dt="2021-08-27T13:57:41.312" v="2561" actId="1076"/>
          <ac:spMkLst>
            <pc:docMk/>
            <pc:sldMk cId="1255874560" sldId="270"/>
            <ac:spMk id="6" creationId="{504F58AA-366A-490A-9D2D-C37CC6DAA160}"/>
          </ac:spMkLst>
        </pc:spChg>
        <pc:spChg chg="add del">
          <ac:chgData name="Rasku, Kyle" userId="S::kyle.rasku@wsu.edu::3da97013-fb0d-423b-ae05-43a280837135" providerId="AD" clId="Web-{4751FE82-78DE-9027-789F-A498E696B263}" dt="2021-08-27T13:23:28.315" v="2316"/>
          <ac:spMkLst>
            <pc:docMk/>
            <pc:sldMk cId="1255874560" sldId="270"/>
            <ac:spMk id="8" creationId="{502DFFCE-9DFD-4E69-82DE-00997FEF5272}"/>
          </ac:spMkLst>
        </pc:spChg>
        <pc:spChg chg="add del">
          <ac:chgData name="Rasku, Kyle" userId="S::kyle.rasku@wsu.edu::3da97013-fb0d-423b-ae05-43a280837135" providerId="AD" clId="Web-{4751FE82-78DE-9027-789F-A498E696B263}" dt="2021-08-27T13:23:28.315" v="2316"/>
          <ac:spMkLst>
            <pc:docMk/>
            <pc:sldMk cId="1255874560" sldId="270"/>
            <ac:spMk id="11" creationId="{F13C74B1-5B17-4795-BED0-7140497B445A}"/>
          </ac:spMkLst>
        </pc:spChg>
        <pc:spChg chg="add del">
          <ac:chgData name="Rasku, Kyle" userId="S::kyle.rasku@wsu.edu::3da97013-fb0d-423b-ae05-43a280837135" providerId="AD" clId="Web-{4751FE82-78DE-9027-789F-A498E696B263}" dt="2021-08-27T13:23:28.315" v="2316"/>
          <ac:spMkLst>
            <pc:docMk/>
            <pc:sldMk cId="1255874560" sldId="270"/>
            <ac:spMk id="13" creationId="{D4974D33-8DC5-464E-8C6D-BE58F0669C17}"/>
          </ac:spMkLst>
        </pc:spChg>
        <pc:spChg chg="add mod">
          <ac:chgData name="Rasku, Kyle" userId="S::kyle.rasku@wsu.edu::3da97013-fb0d-423b-ae05-43a280837135" providerId="AD" clId="Web-{4751FE82-78DE-9027-789F-A498E696B263}" dt="2021-08-27T14:05:11.860" v="2573"/>
          <ac:spMkLst>
            <pc:docMk/>
            <pc:sldMk cId="1255874560" sldId="270"/>
            <ac:spMk id="17" creationId="{E16B6706-7583-458D-AD07-8ABCF2FE3DA5}"/>
          </ac:spMkLst>
        </pc:spChg>
        <pc:picChg chg="add mod modCrop">
          <ac:chgData name="Rasku, Kyle" userId="S::kyle.rasku@wsu.edu::3da97013-fb0d-423b-ae05-43a280837135" providerId="AD" clId="Web-{4751FE82-78DE-9027-789F-A498E696B263}" dt="2021-08-27T13:51:47.233" v="2523" actId="14100"/>
          <ac:picMkLst>
            <pc:docMk/>
            <pc:sldMk cId="1255874560" sldId="270"/>
            <ac:picMk id="3" creationId="{4DBEC8ED-3F51-4FCF-8100-8565D5F5F8B8}"/>
          </ac:picMkLst>
        </pc:picChg>
        <pc:picChg chg="add mod ord">
          <ac:chgData name="Rasku, Kyle" userId="S::kyle.rasku@wsu.edu::3da97013-fb0d-423b-ae05-43a280837135" providerId="AD" clId="Web-{4751FE82-78DE-9027-789F-A498E696B263}" dt="2021-08-27T14:04:12.688" v="2568" actId="1076"/>
          <ac:picMkLst>
            <pc:docMk/>
            <pc:sldMk cId="1255874560" sldId="270"/>
            <ac:picMk id="4" creationId="{559C70CD-AB2B-422A-804B-8259E85B5FC3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1:31.749" v="2519" actId="1076"/>
          <ac:picMkLst>
            <pc:docMk/>
            <pc:sldMk cId="1255874560" sldId="270"/>
            <ac:picMk id="7" creationId="{E31CD236-A224-431D-9DEA-65D547C924C2}"/>
          </ac:picMkLst>
        </pc:picChg>
        <pc:picChg chg="add mod">
          <ac:chgData name="Rasku, Kyle" userId="S::kyle.rasku@wsu.edu::3da97013-fb0d-423b-ae05-43a280837135" providerId="AD" clId="Web-{4751FE82-78DE-9027-789F-A498E696B263}" dt="2021-08-27T13:51:58.592" v="2524" actId="1076"/>
          <ac:picMkLst>
            <pc:docMk/>
            <pc:sldMk cId="1255874560" sldId="270"/>
            <ac:picMk id="8" creationId="{AB4F762F-F231-41B2-A381-FEFD645AD630}"/>
          </ac:picMkLst>
        </pc:picChg>
        <pc:picChg chg="add mod">
          <ac:chgData name="Rasku, Kyle" userId="S::kyle.rasku@wsu.edu::3da97013-fb0d-423b-ae05-43a280837135" providerId="AD" clId="Web-{4751FE82-78DE-9027-789F-A498E696B263}" dt="2021-08-27T13:57:46.953" v="2562" actId="1076"/>
          <ac:picMkLst>
            <pc:docMk/>
            <pc:sldMk cId="1255874560" sldId="270"/>
            <ac:picMk id="9" creationId="{1121F068-3D6E-4BE6-9CF8-FA2BD76266CD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2:35.952" v="2529" actId="1076"/>
          <ac:picMkLst>
            <pc:docMk/>
            <pc:sldMk cId="1255874560" sldId="270"/>
            <ac:picMk id="10" creationId="{739B9EFE-40F5-4FA3-89C3-CBB98C55C36E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3:41.311" v="2537" actId="1076"/>
          <ac:picMkLst>
            <pc:docMk/>
            <pc:sldMk cId="1255874560" sldId="270"/>
            <ac:picMk id="11" creationId="{975A4ED6-E08E-47B5-9E26-2C7A066FC69E}"/>
          </ac:picMkLst>
        </pc:picChg>
        <pc:picChg chg="add mod">
          <ac:chgData name="Rasku, Kyle" userId="S::kyle.rasku@wsu.edu::3da97013-fb0d-423b-ae05-43a280837135" providerId="AD" clId="Web-{4751FE82-78DE-9027-789F-A498E696B263}" dt="2021-08-27T13:56:32.640" v="2555" actId="1076"/>
          <ac:picMkLst>
            <pc:docMk/>
            <pc:sldMk cId="1255874560" sldId="270"/>
            <ac:picMk id="12" creationId="{F062A102-F0E7-4136-A5F8-7F85C4093B65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7:49.906" v="2563" actId="1076"/>
          <ac:picMkLst>
            <pc:docMk/>
            <pc:sldMk cId="1255874560" sldId="270"/>
            <ac:picMk id="13" creationId="{47471906-C847-4DCE-9DF1-C398E9CADC91}"/>
          </ac:picMkLst>
        </pc:picChg>
        <pc:picChg chg="add mod">
          <ac:chgData name="Rasku, Kyle" userId="S::kyle.rasku@wsu.edu::3da97013-fb0d-423b-ae05-43a280837135" providerId="AD" clId="Web-{4751FE82-78DE-9027-789F-A498E696B263}" dt="2021-08-27T13:55:38.468" v="2549" actId="1076"/>
          <ac:picMkLst>
            <pc:docMk/>
            <pc:sldMk cId="1255874560" sldId="270"/>
            <ac:picMk id="14" creationId="{F6324C27-E05D-4557-BEA7-BDFDC937F116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6:26.124" v="2554" actId="1076"/>
          <ac:picMkLst>
            <pc:docMk/>
            <pc:sldMk cId="1255874560" sldId="270"/>
            <ac:picMk id="15" creationId="{EA2806DD-3061-4D91-989E-1EB406EDF689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3:57:23.765" v="2560"/>
          <ac:picMkLst>
            <pc:docMk/>
            <pc:sldMk cId="1255874560" sldId="270"/>
            <ac:picMk id="16" creationId="{51EB8851-329D-41BB-A4A6-94B823D4C581}"/>
          </ac:picMkLst>
        </pc:picChg>
      </pc:sldChg>
      <pc:sldChg chg="new del ord">
        <pc:chgData name="Rasku, Kyle" userId="S::kyle.rasku@wsu.edu::3da97013-fb0d-423b-ae05-43a280837135" providerId="AD" clId="Web-{4751FE82-78DE-9027-789F-A498E696B263}" dt="2021-08-27T14:07:59.798" v="2600"/>
        <pc:sldMkLst>
          <pc:docMk/>
          <pc:sldMk cId="1312195519" sldId="271"/>
        </pc:sldMkLst>
      </pc:sldChg>
      <pc:sldChg chg="addSp delSp modSp add replId">
        <pc:chgData name="Rasku, Kyle" userId="S::kyle.rasku@wsu.edu::3da97013-fb0d-423b-ae05-43a280837135" providerId="AD" clId="Web-{4751FE82-78DE-9027-789F-A498E696B263}" dt="2021-08-27T14:07:49.330" v="2599" actId="20577"/>
        <pc:sldMkLst>
          <pc:docMk/>
          <pc:sldMk cId="2088388234" sldId="272"/>
        </pc:sldMkLst>
        <pc:spChg chg="mod">
          <ac:chgData name="Rasku, Kyle" userId="S::kyle.rasku@wsu.edu::3da97013-fb0d-423b-ae05-43a280837135" providerId="AD" clId="Web-{4751FE82-78DE-9027-789F-A498E696B263}" dt="2021-08-27T14:07:49.330" v="2599" actId="20577"/>
          <ac:spMkLst>
            <pc:docMk/>
            <pc:sldMk cId="2088388234" sldId="272"/>
            <ac:spMk id="2" creationId="{00000000-0000-0000-0000-000000000000}"/>
          </ac:spMkLst>
        </pc:spChg>
        <pc:spChg chg="del">
          <ac:chgData name="Rasku, Kyle" userId="S::kyle.rasku@wsu.edu::3da97013-fb0d-423b-ae05-43a280837135" providerId="AD" clId="Web-{4751FE82-78DE-9027-789F-A498E696B263}" dt="2021-08-27T14:07:06.673" v="2577"/>
          <ac:spMkLst>
            <pc:docMk/>
            <pc:sldMk cId="2088388234" sldId="272"/>
            <ac:spMk id="3" creationId="{00000000-0000-0000-0000-000000000000}"/>
          </ac:spMkLst>
        </pc:spChg>
        <pc:spChg chg="add del mod">
          <ac:chgData name="Rasku, Kyle" userId="S::kyle.rasku@wsu.edu::3da97013-fb0d-423b-ae05-43a280837135" providerId="AD" clId="Web-{4751FE82-78DE-9027-789F-A498E696B263}" dt="2021-08-27T14:07:10.221" v="2578"/>
          <ac:spMkLst>
            <pc:docMk/>
            <pc:sldMk cId="2088388234" sldId="272"/>
            <ac:spMk id="6" creationId="{7A2D6BA4-FCD0-40F6-89C7-2B1B439E99A0}"/>
          </ac:spMkLst>
        </pc:spChg>
      </pc:sldChg>
      <pc:sldChg chg="modSp add ord replId">
        <pc:chgData name="Rasku, Kyle" userId="S::kyle.rasku@wsu.edu::3da97013-fb0d-423b-ae05-43a280837135" providerId="AD" clId="Web-{4751FE82-78DE-9027-789F-A498E696B263}" dt="2021-08-27T14:08:59.111" v="2621" actId="20577"/>
        <pc:sldMkLst>
          <pc:docMk/>
          <pc:sldMk cId="1941497780" sldId="273"/>
        </pc:sldMkLst>
        <pc:spChg chg="mod">
          <ac:chgData name="Rasku, Kyle" userId="S::kyle.rasku@wsu.edu::3da97013-fb0d-423b-ae05-43a280837135" providerId="AD" clId="Web-{4751FE82-78DE-9027-789F-A498E696B263}" dt="2021-08-27T14:08:59.111" v="2621" actId="20577"/>
          <ac:spMkLst>
            <pc:docMk/>
            <pc:sldMk cId="1941497780" sldId="273"/>
            <ac:spMk id="2" creationId="{00000000-0000-0000-0000-000000000000}"/>
          </ac:spMkLst>
        </pc:spChg>
      </pc:sldChg>
      <pc:sldChg chg="modSp add ord replId">
        <pc:chgData name="Rasku, Kyle" userId="S::kyle.rasku@wsu.edu::3da97013-fb0d-423b-ae05-43a280837135" providerId="AD" clId="Web-{4751FE82-78DE-9027-789F-A498E696B263}" dt="2021-08-27T14:36:19.239" v="2957" actId="20577"/>
        <pc:sldMkLst>
          <pc:docMk/>
          <pc:sldMk cId="2879507551" sldId="274"/>
        </pc:sldMkLst>
        <pc:spChg chg="mod">
          <ac:chgData name="Rasku, Kyle" userId="S::kyle.rasku@wsu.edu::3da97013-fb0d-423b-ae05-43a280837135" providerId="AD" clId="Web-{4751FE82-78DE-9027-789F-A498E696B263}" dt="2021-08-27T14:10:01.517" v="2628" actId="20577"/>
          <ac:spMkLst>
            <pc:docMk/>
            <pc:sldMk cId="2879507551" sldId="274"/>
            <ac:spMk id="2" creationId="{1CAA5C68-B88C-4D55-B789-2E8576C8B2D2}"/>
          </ac:spMkLst>
        </pc:spChg>
        <pc:spChg chg="mod">
          <ac:chgData name="Rasku, Kyle" userId="S::kyle.rasku@wsu.edu::3da97013-fb0d-423b-ae05-43a280837135" providerId="AD" clId="Web-{4751FE82-78DE-9027-789F-A498E696B263}" dt="2021-08-27T14:35:43.849" v="2955" actId="20577"/>
          <ac:spMkLst>
            <pc:docMk/>
            <pc:sldMk cId="2879507551" sldId="274"/>
            <ac:spMk id="8" creationId="{381CEF7E-EA96-4F0F-8CF5-A51F14CF684E}"/>
          </ac:spMkLst>
        </pc:spChg>
        <pc:spChg chg="mod">
          <ac:chgData name="Rasku, Kyle" userId="S::kyle.rasku@wsu.edu::3da97013-fb0d-423b-ae05-43a280837135" providerId="AD" clId="Web-{4751FE82-78DE-9027-789F-A498E696B263}" dt="2021-08-27T14:36:19.239" v="2957" actId="20577"/>
          <ac:spMkLst>
            <pc:docMk/>
            <pc:sldMk cId="2879507551" sldId="274"/>
            <ac:spMk id="10" creationId="{EDD80500-249E-4761-A247-F58025C929E9}"/>
          </ac:spMkLst>
        </pc:spChg>
      </pc:sldChg>
      <pc:sldChg chg="addSp delSp modSp new mod setBg">
        <pc:chgData name="Rasku, Kyle" userId="S::kyle.rasku@wsu.edu::3da97013-fb0d-423b-ae05-43a280837135" providerId="AD" clId="Web-{4751FE82-78DE-9027-789F-A498E696B263}" dt="2021-08-27T14:52:13.673" v="3362" actId="20577"/>
        <pc:sldMkLst>
          <pc:docMk/>
          <pc:sldMk cId="190259311" sldId="275"/>
        </pc:sldMkLst>
        <pc:spChg chg="mod">
          <ac:chgData name="Rasku, Kyle" userId="S::kyle.rasku@wsu.edu::3da97013-fb0d-423b-ae05-43a280837135" providerId="AD" clId="Web-{4751FE82-78DE-9027-789F-A498E696B263}" dt="2021-08-27T14:52:13.673" v="3362" actId="20577"/>
          <ac:spMkLst>
            <pc:docMk/>
            <pc:sldMk cId="190259311" sldId="275"/>
            <ac:spMk id="2" creationId="{F4F4F2AF-B0B3-49C6-9BE1-419D225A2117}"/>
          </ac:spMkLst>
        </pc:spChg>
        <pc:spChg chg="mod">
          <ac:chgData name="Rasku, Kyle" userId="S::kyle.rasku@wsu.edu::3da97013-fb0d-423b-ae05-43a280837135" providerId="AD" clId="Web-{4751FE82-78DE-9027-789F-A498E696B263}" dt="2021-08-27T14:51:59.252" v="3361" actId="20577"/>
          <ac:spMkLst>
            <pc:docMk/>
            <pc:sldMk cId="190259311" sldId="275"/>
            <ac:spMk id="3" creationId="{A412E416-8E26-4609-9B8D-552795C17071}"/>
          </ac:spMkLst>
        </pc:spChg>
        <pc:spChg chg="add del">
          <ac:chgData name="Rasku, Kyle" userId="S::kyle.rasku@wsu.edu::3da97013-fb0d-423b-ae05-43a280837135" providerId="AD" clId="Web-{4751FE82-78DE-9027-789F-A498E696B263}" dt="2021-08-27T14:50:42.299" v="3348"/>
          <ac:spMkLst>
            <pc:docMk/>
            <pc:sldMk cId="190259311" sldId="275"/>
            <ac:spMk id="9" creationId="{3CD9DF72-87A3-404E-A828-84CBF11A8303}"/>
          </ac:spMkLst>
        </pc:spChg>
        <pc:spChg chg="add">
          <ac:chgData name="Rasku, Kyle" userId="S::kyle.rasku@wsu.edu::3da97013-fb0d-423b-ae05-43a280837135" providerId="AD" clId="Web-{4751FE82-78DE-9027-789F-A498E696B263}" dt="2021-08-27T14:50:42.299" v="3348"/>
          <ac:spMkLst>
            <pc:docMk/>
            <pc:sldMk cId="190259311" sldId="275"/>
            <ac:spMk id="16" creationId="{2B566528-1B12-4246-9431-5C2D7D081168}"/>
          </ac:spMkLst>
        </pc:spChg>
        <pc:spChg chg="add">
          <ac:chgData name="Rasku, Kyle" userId="S::kyle.rasku@wsu.edu::3da97013-fb0d-423b-ae05-43a280837135" providerId="AD" clId="Web-{4751FE82-78DE-9027-789F-A498E696B263}" dt="2021-08-27T14:50:42.299" v="3348"/>
          <ac:spMkLst>
            <pc:docMk/>
            <pc:sldMk cId="190259311" sldId="275"/>
            <ac:spMk id="22" creationId="{D3F51FEB-38FB-4F6C-9F7B-2F2AFAB65463}"/>
          </ac:spMkLst>
        </pc:spChg>
        <pc:spChg chg="add">
          <ac:chgData name="Rasku, Kyle" userId="S::kyle.rasku@wsu.edu::3da97013-fb0d-423b-ae05-43a280837135" providerId="AD" clId="Web-{4751FE82-78DE-9027-789F-A498E696B263}" dt="2021-08-27T14:50:42.299" v="3348"/>
          <ac:spMkLst>
            <pc:docMk/>
            <pc:sldMk cId="190259311" sldId="275"/>
            <ac:spMk id="24" creationId="{1E547BA6-BAE0-43BB-A7CA-60F69CE252F0}"/>
          </ac:spMkLst>
        </pc:spChg>
        <pc:grpChg chg="add">
          <ac:chgData name="Rasku, Kyle" userId="S::kyle.rasku@wsu.edu::3da97013-fb0d-423b-ae05-43a280837135" providerId="AD" clId="Web-{4751FE82-78DE-9027-789F-A498E696B263}" dt="2021-08-27T14:50:42.299" v="3348"/>
          <ac:grpSpMkLst>
            <pc:docMk/>
            <pc:sldMk cId="190259311" sldId="275"/>
            <ac:grpSpMk id="18" creationId="{07EAA094-9CF6-4695-958A-33D9BCAA9474}"/>
          </ac:grpSpMkLst>
        </pc:grpChg>
        <pc:picChg chg="add mod ord">
          <ac:chgData name="Rasku, Kyle" userId="S::kyle.rasku@wsu.edu::3da97013-fb0d-423b-ae05-43a280837135" providerId="AD" clId="Web-{4751FE82-78DE-9027-789F-A498E696B263}" dt="2021-08-27T14:48:46.802" v="3340"/>
          <ac:picMkLst>
            <pc:docMk/>
            <pc:sldMk cId="190259311" sldId="275"/>
            <ac:picMk id="4" creationId="{32C0764C-DD69-4FCB-A740-920F863A4C21}"/>
          </ac:picMkLst>
        </pc:picChg>
        <pc:cxnChg chg="add del">
          <ac:chgData name="Rasku, Kyle" userId="S::kyle.rasku@wsu.edu::3da97013-fb0d-423b-ae05-43a280837135" providerId="AD" clId="Web-{4751FE82-78DE-9027-789F-A498E696B263}" dt="2021-08-27T14:50:42.299" v="3348"/>
          <ac:cxnSpMkLst>
            <pc:docMk/>
            <pc:sldMk cId="190259311" sldId="275"/>
            <ac:cxnSpMk id="11" creationId="{20E3A342-4D61-4E3F-AF90-1AB42AEB96CC}"/>
          </ac:cxnSpMkLst>
        </pc:cxnChg>
      </pc:sldChg>
      <pc:sldChg chg="add del replId">
        <pc:chgData name="Rasku, Kyle" userId="S::kyle.rasku@wsu.edu::3da97013-fb0d-423b-ae05-43a280837135" providerId="AD" clId="Web-{4751FE82-78DE-9027-789F-A498E696B263}" dt="2021-08-27T14:44:15.300" v="3270"/>
        <pc:sldMkLst>
          <pc:docMk/>
          <pc:sldMk cId="1370692045" sldId="276"/>
        </pc:sldMkLst>
      </pc:sldChg>
      <pc:sldChg chg="addSp modSp new mod setBg">
        <pc:chgData name="Rasku, Kyle" userId="S::kyle.rasku@wsu.edu::3da97013-fb0d-423b-ae05-43a280837135" providerId="AD" clId="Web-{4751FE82-78DE-9027-789F-A498E696B263}" dt="2021-08-27T15:24:35.717" v="3831" actId="20577"/>
        <pc:sldMkLst>
          <pc:docMk/>
          <pc:sldMk cId="4189391652" sldId="276"/>
        </pc:sldMkLst>
        <pc:spChg chg="mod">
          <ac:chgData name="Rasku, Kyle" userId="S::kyle.rasku@wsu.edu::3da97013-fb0d-423b-ae05-43a280837135" providerId="AD" clId="Web-{4751FE82-78DE-9027-789F-A498E696B263}" dt="2021-08-27T15:16:53.546" v="3691" actId="20577"/>
          <ac:spMkLst>
            <pc:docMk/>
            <pc:sldMk cId="4189391652" sldId="276"/>
            <ac:spMk id="2" creationId="{AD1071D4-2984-478C-8459-D0DE90FD128A}"/>
          </ac:spMkLst>
        </pc:spChg>
        <pc:spChg chg="mod">
          <ac:chgData name="Rasku, Kyle" userId="S::kyle.rasku@wsu.edu::3da97013-fb0d-423b-ae05-43a280837135" providerId="AD" clId="Web-{4751FE82-78DE-9027-789F-A498E696B263}" dt="2021-08-27T15:24:35.717" v="3831" actId="20577"/>
          <ac:spMkLst>
            <pc:docMk/>
            <pc:sldMk cId="4189391652" sldId="276"/>
            <ac:spMk id="3" creationId="{AF150498-E847-44E4-B2B8-1AAF129EC07F}"/>
          </ac:spMkLst>
        </pc:spChg>
        <pc:spChg chg="add mod">
          <ac:chgData name="Rasku, Kyle" userId="S::kyle.rasku@wsu.edu::3da97013-fb0d-423b-ae05-43a280837135" providerId="AD" clId="Web-{4751FE82-78DE-9027-789F-A498E696B263}" dt="2021-08-27T15:23:11.420" v="3775" actId="1076"/>
          <ac:spMkLst>
            <pc:docMk/>
            <pc:sldMk cId="4189391652" sldId="276"/>
            <ac:spMk id="6" creationId="{C7925FCC-4753-44A6-A8C7-5E7532D870FB}"/>
          </ac:spMkLst>
        </pc:spChg>
        <pc:spChg chg="add mod">
          <ac:chgData name="Rasku, Kyle" userId="S::kyle.rasku@wsu.edu::3da97013-fb0d-423b-ae05-43a280837135" providerId="AD" clId="Web-{4751FE82-78DE-9027-789F-A498E696B263}" dt="2021-08-27T15:22:59.155" v="3774" actId="1076"/>
          <ac:spMkLst>
            <pc:docMk/>
            <pc:sldMk cId="4189391652" sldId="276"/>
            <ac:spMk id="8" creationId="{F56CD129-7153-40F5-9EF4-9F54CDEEF42C}"/>
          </ac:spMkLst>
        </pc:spChg>
        <pc:spChg chg="add">
          <ac:chgData name="Rasku, Kyle" userId="S::kyle.rasku@wsu.edu::3da97013-fb0d-423b-ae05-43a280837135" providerId="AD" clId="Web-{4751FE82-78DE-9027-789F-A498E696B263}" dt="2021-08-27T15:16:39.952" v="3690"/>
          <ac:spMkLst>
            <pc:docMk/>
            <pc:sldMk cId="4189391652" sldId="276"/>
            <ac:spMk id="10" creationId="{99F1FFA9-D672-408C-9220-ADEEC6ABDD09}"/>
          </ac:spMkLst>
        </pc:spChg>
        <pc:picChg chg="add mod">
          <ac:chgData name="Rasku, Kyle" userId="S::kyle.rasku@wsu.edu::3da97013-fb0d-423b-ae05-43a280837135" providerId="AD" clId="Web-{4751FE82-78DE-9027-789F-A498E696B263}" dt="2021-08-27T15:16:39.952" v="3690"/>
          <ac:picMkLst>
            <pc:docMk/>
            <pc:sldMk cId="4189391652" sldId="276"/>
            <ac:picMk id="4" creationId="{2CAF5C64-F577-4079-8AA6-72D43926C9BA}"/>
          </ac:picMkLst>
        </pc:picChg>
        <pc:picChg chg="add mod">
          <ac:chgData name="Rasku, Kyle" userId="S::kyle.rasku@wsu.edu::3da97013-fb0d-423b-ae05-43a280837135" providerId="AD" clId="Web-{4751FE82-78DE-9027-789F-A498E696B263}" dt="2021-08-27T15:16:39.952" v="3690"/>
          <ac:picMkLst>
            <pc:docMk/>
            <pc:sldMk cId="4189391652" sldId="276"/>
            <ac:picMk id="5" creationId="{E7379D36-235B-4E7E-8E22-062AB4AA0C3C}"/>
          </ac:picMkLst>
        </pc:picChg>
      </pc:sldChg>
      <pc:sldChg chg="addSp modSp new">
        <pc:chgData name="Rasku, Kyle" userId="S::kyle.rasku@wsu.edu::3da97013-fb0d-423b-ae05-43a280837135" providerId="AD" clId="Web-{4751FE82-78DE-9027-789F-A498E696B263}" dt="2021-08-27T15:34:38.935" v="4221" actId="20577"/>
        <pc:sldMkLst>
          <pc:docMk/>
          <pc:sldMk cId="1848495666" sldId="277"/>
        </pc:sldMkLst>
        <pc:spChg chg="mod">
          <ac:chgData name="Rasku, Kyle" userId="S::kyle.rasku@wsu.edu::3da97013-fb0d-423b-ae05-43a280837135" providerId="AD" clId="Web-{4751FE82-78DE-9027-789F-A498E696B263}" dt="2021-08-27T15:28:02.842" v="4019" actId="20577"/>
          <ac:spMkLst>
            <pc:docMk/>
            <pc:sldMk cId="1848495666" sldId="277"/>
            <ac:spMk id="2" creationId="{4E837FFE-FC9D-48DE-98AF-1EF0ED30D728}"/>
          </ac:spMkLst>
        </pc:spChg>
        <pc:spChg chg="mod">
          <ac:chgData name="Rasku, Kyle" userId="S::kyle.rasku@wsu.edu::3da97013-fb0d-423b-ae05-43a280837135" providerId="AD" clId="Web-{4751FE82-78DE-9027-789F-A498E696B263}" dt="2021-08-27T15:34:38.935" v="4221" actId="20577"/>
          <ac:spMkLst>
            <pc:docMk/>
            <pc:sldMk cId="1848495666" sldId="277"/>
            <ac:spMk id="3" creationId="{35938EE5-06F0-4FDD-910C-C46E2C61D7B2}"/>
          </ac:spMkLst>
        </pc:spChg>
        <pc:picChg chg="add mod">
          <ac:chgData name="Rasku, Kyle" userId="S::kyle.rasku@wsu.edu::3da97013-fb0d-423b-ae05-43a280837135" providerId="AD" clId="Web-{4751FE82-78DE-9027-789F-A498E696B263}" dt="2021-08-27T15:32:18.357" v="4173" actId="1076"/>
          <ac:picMkLst>
            <pc:docMk/>
            <pc:sldMk cId="1848495666" sldId="277"/>
            <ac:picMk id="4" creationId="{0517598E-3708-4143-BFE9-D0FF2BF43163}"/>
          </ac:picMkLst>
        </pc:picChg>
      </pc:sldChg>
      <pc:sldChg chg="addSp delSp modSp new mod setBg">
        <pc:chgData name="Rasku, Kyle" userId="S::kyle.rasku@wsu.edu::3da97013-fb0d-423b-ae05-43a280837135" providerId="AD" clId="Web-{4751FE82-78DE-9027-789F-A498E696B263}" dt="2021-08-27T15:39:30.637" v="4271" actId="20577"/>
        <pc:sldMkLst>
          <pc:docMk/>
          <pc:sldMk cId="410036042" sldId="278"/>
        </pc:sldMkLst>
        <pc:spChg chg="mod">
          <ac:chgData name="Rasku, Kyle" userId="S::kyle.rasku@wsu.edu::3da97013-fb0d-423b-ae05-43a280837135" providerId="AD" clId="Web-{4751FE82-78DE-9027-789F-A498E696B263}" dt="2021-08-27T15:39:30.637" v="4271" actId="20577"/>
          <ac:spMkLst>
            <pc:docMk/>
            <pc:sldMk cId="410036042" sldId="278"/>
            <ac:spMk id="2" creationId="{0F4D6F3D-9CE6-49A8-9D89-9D08A77304FF}"/>
          </ac:spMkLst>
        </pc:spChg>
        <pc:spChg chg="del">
          <ac:chgData name="Rasku, Kyle" userId="S::kyle.rasku@wsu.edu::3da97013-fb0d-423b-ae05-43a280837135" providerId="AD" clId="Web-{4751FE82-78DE-9027-789F-A498E696B263}" dt="2021-08-27T15:36:41.091" v="4261"/>
          <ac:spMkLst>
            <pc:docMk/>
            <pc:sldMk cId="410036042" sldId="278"/>
            <ac:spMk id="3" creationId="{2AC42033-752B-4E8B-8587-8F8B7126832C}"/>
          </ac:spMkLst>
        </pc:spChg>
        <pc:spChg chg="add">
          <ac:chgData name="Rasku, Kyle" userId="S::kyle.rasku@wsu.edu::3da97013-fb0d-423b-ae05-43a280837135" providerId="AD" clId="Web-{4751FE82-78DE-9027-789F-A498E696B263}" dt="2021-08-27T15:36:50.138" v="4262"/>
          <ac:spMkLst>
            <pc:docMk/>
            <pc:sldMk cId="410036042" sldId="278"/>
            <ac:spMk id="7" creationId="{FFD48BC7-DC40-47DE-87EE-9F4B6ECB9ABB}"/>
          </ac:spMkLst>
        </pc:spChg>
        <pc:spChg chg="add">
          <ac:chgData name="Rasku, Kyle" userId="S::kyle.rasku@wsu.edu::3da97013-fb0d-423b-ae05-43a280837135" providerId="AD" clId="Web-{4751FE82-78DE-9027-789F-A498E696B263}" dt="2021-08-27T15:36:50.138" v="4262"/>
          <ac:spMkLst>
            <pc:docMk/>
            <pc:sldMk cId="410036042" sldId="278"/>
            <ac:spMk id="9" creationId="{E502BBC7-2C76-46F3-BC24-5985BC13DB88}"/>
          </ac:spMkLst>
        </pc:spChg>
        <pc:spChg chg="add">
          <ac:chgData name="Rasku, Kyle" userId="S::kyle.rasku@wsu.edu::3da97013-fb0d-423b-ae05-43a280837135" providerId="AD" clId="Web-{4751FE82-78DE-9027-789F-A498E696B263}" dt="2021-08-27T15:36:50.138" v="4262"/>
          <ac:spMkLst>
            <pc:docMk/>
            <pc:sldMk cId="410036042" sldId="278"/>
            <ac:spMk id="11" creationId="{C7F28D52-2A5F-4D23-81AE-7CB8B591C7AF}"/>
          </ac:spMkLst>
        </pc:spChg>
        <pc:spChg chg="add">
          <ac:chgData name="Rasku, Kyle" userId="S::kyle.rasku@wsu.edu::3da97013-fb0d-423b-ae05-43a280837135" providerId="AD" clId="Web-{4751FE82-78DE-9027-789F-A498E696B263}" dt="2021-08-27T15:36:50.138" v="4262"/>
          <ac:spMkLst>
            <pc:docMk/>
            <pc:sldMk cId="410036042" sldId="278"/>
            <ac:spMk id="13" creationId="{3629484E-3792-4B3D-89AD-7C8A1ED0E0D4}"/>
          </ac:spMkLst>
        </pc:spChg>
        <pc:picChg chg="add mod">
          <ac:chgData name="Rasku, Kyle" userId="S::kyle.rasku@wsu.edu::3da97013-fb0d-423b-ae05-43a280837135" providerId="AD" clId="Web-{4751FE82-78DE-9027-789F-A498E696B263}" dt="2021-08-27T15:38:26.715" v="4268" actId="1076"/>
          <ac:picMkLst>
            <pc:docMk/>
            <pc:sldMk cId="410036042" sldId="278"/>
            <ac:picMk id="4" creationId="{259B2344-7F32-415A-A487-F9BD8F8D1E6A}"/>
          </ac:picMkLst>
        </pc:picChg>
      </pc:sldChg>
      <pc:sldChg chg="modSp new">
        <pc:chgData name="Rasku, Kyle" userId="S::kyle.rasku@wsu.edu::3da97013-fb0d-423b-ae05-43a280837135" providerId="AD" clId="Web-{4751FE82-78DE-9027-789F-A498E696B263}" dt="2021-08-27T16:12:39.641" v="4503" actId="20577"/>
        <pc:sldMkLst>
          <pc:docMk/>
          <pc:sldMk cId="3436550990" sldId="279"/>
        </pc:sldMkLst>
        <pc:spChg chg="mod">
          <ac:chgData name="Rasku, Kyle" userId="S::kyle.rasku@wsu.edu::3da97013-fb0d-423b-ae05-43a280837135" providerId="AD" clId="Web-{4751FE82-78DE-9027-789F-A498E696B263}" dt="2021-08-27T16:02:09.986" v="4284" actId="20577"/>
          <ac:spMkLst>
            <pc:docMk/>
            <pc:sldMk cId="3436550990" sldId="279"/>
            <ac:spMk id="2" creationId="{3DF3B952-46A9-44AD-B2F9-96AA8B7F0C79}"/>
          </ac:spMkLst>
        </pc:spChg>
        <pc:spChg chg="mod">
          <ac:chgData name="Rasku, Kyle" userId="S::kyle.rasku@wsu.edu::3da97013-fb0d-423b-ae05-43a280837135" providerId="AD" clId="Web-{4751FE82-78DE-9027-789F-A498E696B263}" dt="2021-08-27T16:12:39.641" v="4503" actId="20577"/>
          <ac:spMkLst>
            <pc:docMk/>
            <pc:sldMk cId="3436550990" sldId="279"/>
            <ac:spMk id="3" creationId="{D2A3D48D-ACB2-4179-B27F-ECB994B4FC7F}"/>
          </ac:spMkLst>
        </pc:spChg>
      </pc:sldChg>
      <pc:sldChg chg="addSp modSp new addAnim modAnim">
        <pc:chgData name="Rasku, Kyle" userId="S::kyle.rasku@wsu.edu::3da97013-fb0d-423b-ae05-43a280837135" providerId="AD" clId="Web-{4751FE82-78DE-9027-789F-A498E696B263}" dt="2021-08-27T16:42:46.779" v="4772" actId="1076"/>
        <pc:sldMkLst>
          <pc:docMk/>
          <pc:sldMk cId="4064076751" sldId="280"/>
        </pc:sldMkLst>
        <pc:spChg chg="mod">
          <ac:chgData name="Rasku, Kyle" userId="S::kyle.rasku@wsu.edu::3da97013-fb0d-423b-ae05-43a280837135" providerId="AD" clId="Web-{4751FE82-78DE-9027-789F-A498E696B263}" dt="2021-08-27T16:24:32.843" v="4695" actId="20577"/>
          <ac:spMkLst>
            <pc:docMk/>
            <pc:sldMk cId="4064076751" sldId="280"/>
            <ac:spMk id="2" creationId="{87D08CAA-EF33-42EF-B936-8D767371D31B}"/>
          </ac:spMkLst>
        </pc:spChg>
        <pc:spChg chg="mod">
          <ac:chgData name="Rasku, Kyle" userId="S::kyle.rasku@wsu.edu::3da97013-fb0d-423b-ae05-43a280837135" providerId="AD" clId="Web-{4751FE82-78DE-9027-789F-A498E696B263}" dt="2021-08-27T16:31:44.952" v="4701" actId="14100"/>
          <ac:spMkLst>
            <pc:docMk/>
            <pc:sldMk cId="4064076751" sldId="280"/>
            <ac:spMk id="3" creationId="{0B91261D-A6E5-4FF5-B217-68C619992EAF}"/>
          </ac:spMkLst>
        </pc:spChg>
        <pc:spChg chg="add mod">
          <ac:chgData name="Rasku, Kyle" userId="S::kyle.rasku@wsu.edu::3da97013-fb0d-423b-ae05-43a280837135" providerId="AD" clId="Web-{4751FE82-78DE-9027-789F-A498E696B263}" dt="2021-08-27T16:42:37.935" v="4770" actId="1076"/>
          <ac:spMkLst>
            <pc:docMk/>
            <pc:sldMk cId="4064076751" sldId="280"/>
            <ac:spMk id="5" creationId="{3DB68BB9-0BD6-402F-BCE1-CE4874EA0580}"/>
          </ac:spMkLst>
        </pc:spChg>
        <pc:spChg chg="add mod">
          <ac:chgData name="Rasku, Kyle" userId="S::kyle.rasku@wsu.edu::3da97013-fb0d-423b-ae05-43a280837135" providerId="AD" clId="Web-{4751FE82-78DE-9027-789F-A498E696B263}" dt="2021-08-27T16:42:46.779" v="4772" actId="1076"/>
          <ac:spMkLst>
            <pc:docMk/>
            <pc:sldMk cId="4064076751" sldId="280"/>
            <ac:spMk id="9" creationId="{5B030B97-7F58-42D4-A74C-F46FE6F16EA6}"/>
          </ac:spMkLst>
        </pc:spChg>
        <pc:picChg chg="add mod">
          <ac:chgData name="Rasku, Kyle" userId="S::kyle.rasku@wsu.edu::3da97013-fb0d-423b-ae05-43a280837135" providerId="AD" clId="Web-{4751FE82-78DE-9027-789F-A498E696B263}" dt="2021-08-27T16:41:36.232" v="4762" actId="1076"/>
          <ac:picMkLst>
            <pc:docMk/>
            <pc:sldMk cId="4064076751" sldId="280"/>
            <ac:picMk id="4" creationId="{3DAB1E38-A312-41B2-BB07-888E88571CB4}"/>
          </ac:picMkLst>
        </pc:picChg>
        <pc:picChg chg="add mod">
          <ac:chgData name="Rasku, Kyle" userId="S::kyle.rasku@wsu.edu::3da97013-fb0d-423b-ae05-43a280837135" providerId="AD" clId="Web-{4751FE82-78DE-9027-789F-A498E696B263}" dt="2021-08-27T16:41:49.123" v="4764" actId="1076"/>
          <ac:picMkLst>
            <pc:docMk/>
            <pc:sldMk cId="4064076751" sldId="280"/>
            <ac:picMk id="6" creationId="{381FA009-6034-4168-9EEF-FBBE75D685B4}"/>
          </ac:picMkLst>
        </pc:picChg>
        <pc:picChg chg="add mod modCrop">
          <ac:chgData name="Rasku, Kyle" userId="S::kyle.rasku@wsu.edu::3da97013-fb0d-423b-ae05-43a280837135" providerId="AD" clId="Web-{4751FE82-78DE-9027-789F-A498E696B263}" dt="2021-08-27T16:42:15.373" v="4766" actId="1076"/>
          <ac:picMkLst>
            <pc:docMk/>
            <pc:sldMk cId="4064076751" sldId="280"/>
            <ac:picMk id="7" creationId="{8F445BCB-B9B9-4A8A-BD8F-BADB2303ED4A}"/>
          </ac:picMkLst>
        </pc:picChg>
        <pc:picChg chg="add mod">
          <ac:chgData name="Rasku, Kyle" userId="S::kyle.rasku@wsu.edu::3da97013-fb0d-423b-ae05-43a280837135" providerId="AD" clId="Web-{4751FE82-78DE-9027-789F-A498E696B263}" dt="2021-08-27T16:42:24.826" v="4768" actId="1076"/>
          <ac:picMkLst>
            <pc:docMk/>
            <pc:sldMk cId="4064076751" sldId="280"/>
            <ac:picMk id="8" creationId="{D6773EA5-2F4B-493C-BD5E-2CD107ED2A06}"/>
          </ac:picMkLst>
        </pc:picChg>
        <pc:picChg chg="add mod">
          <ac:chgData name="Rasku, Kyle" userId="S::kyle.rasku@wsu.edu::3da97013-fb0d-423b-ae05-43a280837135" providerId="AD" clId="Web-{4751FE82-78DE-9027-789F-A498E696B263}" dt="2021-08-27T16:42:28.998" v="4769" actId="1076"/>
          <ac:picMkLst>
            <pc:docMk/>
            <pc:sldMk cId="4064076751" sldId="280"/>
            <ac:picMk id="10" creationId="{A812F469-A7D1-44D9-BDA6-AB331F60290B}"/>
          </ac:picMkLst>
        </pc:picChg>
      </pc:sldChg>
      <pc:sldChg chg="modSp add ord replId">
        <pc:chgData name="Rasku, Kyle" userId="S::kyle.rasku@wsu.edu::3da97013-fb0d-423b-ae05-43a280837135" providerId="AD" clId="Web-{4751FE82-78DE-9027-789F-A498E696B263}" dt="2021-08-27T16:44:11.450" v="4783" actId="20577"/>
        <pc:sldMkLst>
          <pc:docMk/>
          <pc:sldMk cId="791509873" sldId="281"/>
        </pc:sldMkLst>
        <pc:spChg chg="mod">
          <ac:chgData name="Rasku, Kyle" userId="S::kyle.rasku@wsu.edu::3da97013-fb0d-423b-ae05-43a280837135" providerId="AD" clId="Web-{4751FE82-78DE-9027-789F-A498E696B263}" dt="2021-08-27T16:44:11.450" v="4783" actId="20577"/>
          <ac:spMkLst>
            <pc:docMk/>
            <pc:sldMk cId="791509873" sldId="281"/>
            <ac:spMk id="2" creationId="{00000000-0000-0000-0000-000000000000}"/>
          </ac:spMkLst>
        </pc:spChg>
      </pc:sldChg>
      <pc:sldChg chg="addSp delSp modSp new mod setBg">
        <pc:chgData name="Rasku, Kyle" userId="S::kyle.rasku@wsu.edu::3da97013-fb0d-423b-ae05-43a280837135" providerId="AD" clId="Web-{4751FE82-78DE-9027-789F-A498E696B263}" dt="2021-08-27T16:59:24.043" v="5152"/>
        <pc:sldMkLst>
          <pc:docMk/>
          <pc:sldMk cId="3671889419" sldId="282"/>
        </pc:sldMkLst>
        <pc:spChg chg="mod">
          <ac:chgData name="Rasku, Kyle" userId="S::kyle.rasku@wsu.edu::3da97013-fb0d-423b-ae05-43a280837135" providerId="AD" clId="Web-{4751FE82-78DE-9027-789F-A498E696B263}" dt="2021-08-27T16:58:50.590" v="5150" actId="1076"/>
          <ac:spMkLst>
            <pc:docMk/>
            <pc:sldMk cId="3671889419" sldId="282"/>
            <ac:spMk id="2" creationId="{C956881A-88BB-42CC-9892-73C5519663BF}"/>
          </ac:spMkLst>
        </pc:spChg>
        <pc:spChg chg="mod">
          <ac:chgData name="Rasku, Kyle" userId="S::kyle.rasku@wsu.edu::3da97013-fb0d-423b-ae05-43a280837135" providerId="AD" clId="Web-{4751FE82-78DE-9027-789F-A498E696B263}" dt="2021-08-27T16:54:33.981" v="5120" actId="14100"/>
          <ac:spMkLst>
            <pc:docMk/>
            <pc:sldMk cId="3671889419" sldId="282"/>
            <ac:spMk id="3" creationId="{C1008CA5-6204-44F0-9BF9-81A8E4D9318C}"/>
          </ac:spMkLst>
        </pc:spChg>
        <pc:spChg chg="add del">
          <ac:chgData name="Rasku, Kyle" userId="S::kyle.rasku@wsu.edu::3da97013-fb0d-423b-ae05-43a280837135" providerId="AD" clId="Web-{4751FE82-78DE-9027-789F-A498E696B263}" dt="2021-08-27T16:54:16.153" v="5119"/>
          <ac:spMkLst>
            <pc:docMk/>
            <pc:sldMk cId="3671889419" sldId="282"/>
            <ac:spMk id="9" creationId="{59A309A7-1751-4ABE-A3C1-EEC40366AD89}"/>
          </ac:spMkLst>
        </pc:spChg>
        <pc:spChg chg="add del">
          <ac:chgData name="Rasku, Kyle" userId="S::kyle.rasku@wsu.edu::3da97013-fb0d-423b-ae05-43a280837135" providerId="AD" clId="Web-{4751FE82-78DE-9027-789F-A498E696B263}" dt="2021-08-27T16:54:16.153" v="5119"/>
          <ac:spMkLst>
            <pc:docMk/>
            <pc:sldMk cId="3671889419" sldId="282"/>
            <ac:spMk id="11" creationId="{967D8EB6-EAE1-4F9C-B398-83321E287204}"/>
          </ac:spMkLst>
        </pc:spChg>
        <pc:picChg chg="add mod">
          <ac:chgData name="Rasku, Kyle" userId="S::kyle.rasku@wsu.edu::3da97013-fb0d-423b-ae05-43a280837135" providerId="AD" clId="Web-{4751FE82-78DE-9027-789F-A498E696B263}" dt="2021-08-27T16:55:27.918" v="5126" actId="1076"/>
          <ac:picMkLst>
            <pc:docMk/>
            <pc:sldMk cId="3671889419" sldId="282"/>
            <ac:picMk id="4" creationId="{8513007F-649D-4A66-BF0D-73BD1268DE30}"/>
          </ac:picMkLst>
        </pc:picChg>
        <pc:cxnChg chg="add del mod">
          <ac:chgData name="Rasku, Kyle" userId="S::kyle.rasku@wsu.edu::3da97013-fb0d-423b-ae05-43a280837135" providerId="AD" clId="Web-{4751FE82-78DE-9027-789F-A498E696B263}" dt="2021-08-27T16:59:24.043" v="5152"/>
          <ac:cxnSpMkLst>
            <pc:docMk/>
            <pc:sldMk cId="3671889419" sldId="282"/>
            <ac:cxnSpMk id="5" creationId="{7D69DE53-D006-41CE-BDC9-C3D0C45500A4}"/>
          </ac:cxnSpMkLst>
        </pc:cxnChg>
        <pc:cxnChg chg="add del mod">
          <ac:chgData name="Rasku, Kyle" userId="S::kyle.rasku@wsu.edu::3da97013-fb0d-423b-ae05-43a280837135" providerId="AD" clId="Web-{4751FE82-78DE-9027-789F-A498E696B263}" dt="2021-08-27T16:58:15.840" v="5147"/>
          <ac:cxnSpMkLst>
            <pc:docMk/>
            <pc:sldMk cId="3671889419" sldId="282"/>
            <ac:cxnSpMk id="8" creationId="{82C8D22C-BCF3-40E5-8D4B-80DDFA67DF8D}"/>
          </ac:cxnSpMkLst>
        </pc:cxnChg>
      </pc:sldChg>
      <pc:sldChg chg="addSp modSp new">
        <pc:chgData name="Rasku, Kyle" userId="S::kyle.rasku@wsu.edu::3da97013-fb0d-423b-ae05-43a280837135" providerId="AD" clId="Web-{4751FE82-78DE-9027-789F-A498E696B263}" dt="2021-08-27T17:12:42.432" v="5272" actId="1076"/>
        <pc:sldMkLst>
          <pc:docMk/>
          <pc:sldMk cId="3970338380" sldId="283"/>
        </pc:sldMkLst>
        <pc:spChg chg="mod">
          <ac:chgData name="Rasku, Kyle" userId="S::kyle.rasku@wsu.edu::3da97013-fb0d-423b-ae05-43a280837135" providerId="AD" clId="Web-{4751FE82-78DE-9027-789F-A498E696B263}" dt="2021-08-27T16:59:51.168" v="5173" actId="20577"/>
          <ac:spMkLst>
            <pc:docMk/>
            <pc:sldMk cId="3970338380" sldId="283"/>
            <ac:spMk id="2" creationId="{9F7FC7DC-DA5C-4DA2-ADF9-495769997EBA}"/>
          </ac:spMkLst>
        </pc:spChg>
        <pc:spChg chg="mod">
          <ac:chgData name="Rasku, Kyle" userId="S::kyle.rasku@wsu.edu::3da97013-fb0d-423b-ae05-43a280837135" providerId="AD" clId="Web-{4751FE82-78DE-9027-789F-A498E696B263}" dt="2021-08-27T17:07:57.651" v="5245" actId="20577"/>
          <ac:spMkLst>
            <pc:docMk/>
            <pc:sldMk cId="3970338380" sldId="283"/>
            <ac:spMk id="3" creationId="{0C4B4EDB-E2AC-43FA-AC79-4BEA6FBB237E}"/>
          </ac:spMkLst>
        </pc:spChg>
        <pc:spChg chg="add mod">
          <ac:chgData name="Rasku, Kyle" userId="S::kyle.rasku@wsu.edu::3da97013-fb0d-423b-ae05-43a280837135" providerId="AD" clId="Web-{4751FE82-78DE-9027-789F-A498E696B263}" dt="2021-08-27T17:12:21.916" v="5270" actId="1076"/>
          <ac:spMkLst>
            <pc:docMk/>
            <pc:sldMk cId="3970338380" sldId="283"/>
            <ac:spMk id="180" creationId="{F4B3AFD6-8E21-41A5-A3E0-3F54ADB82D5B}"/>
          </ac:spMkLst>
        </pc:spChg>
        <pc:graphicFrameChg chg="add mod modGraphic">
          <ac:chgData name="Rasku, Kyle" userId="S::kyle.rasku@wsu.edu::3da97013-fb0d-423b-ae05-43a280837135" providerId="AD" clId="Web-{4751FE82-78DE-9027-789F-A498E696B263}" dt="2021-08-27T17:07:45.823" v="5244" actId="1076"/>
          <ac:graphicFrameMkLst>
            <pc:docMk/>
            <pc:sldMk cId="3970338380" sldId="283"/>
            <ac:graphicFrameMk id="4" creationId="{CB89366B-0538-4134-A0E9-9DD07B3EC7DB}"/>
          </ac:graphicFrameMkLst>
        </pc:graphicFrameChg>
        <pc:picChg chg="add mod">
          <ac:chgData name="Rasku, Kyle" userId="S::kyle.rasku@wsu.edu::3da97013-fb0d-423b-ae05-43a280837135" providerId="AD" clId="Web-{4751FE82-78DE-9027-789F-A498E696B263}" dt="2021-08-27T17:12:26.619" v="5271" actId="1076"/>
          <ac:picMkLst>
            <pc:docMk/>
            <pc:sldMk cId="3970338380" sldId="283"/>
            <ac:picMk id="179" creationId="{843DC0AC-89A7-45E5-9BA6-76EE85329136}"/>
          </ac:picMkLst>
        </pc:picChg>
        <pc:picChg chg="add mod">
          <ac:chgData name="Rasku, Kyle" userId="S::kyle.rasku@wsu.edu::3da97013-fb0d-423b-ae05-43a280837135" providerId="AD" clId="Web-{4751FE82-78DE-9027-789F-A498E696B263}" dt="2021-08-27T17:12:42.432" v="5272" actId="1076"/>
          <ac:picMkLst>
            <pc:docMk/>
            <pc:sldMk cId="3970338380" sldId="283"/>
            <ac:picMk id="181" creationId="{4AB86E26-56EC-433E-B109-C854A64E8CF5}"/>
          </ac:picMkLst>
        </pc:picChg>
      </pc:sldChg>
      <pc:sldChg chg="addSp modSp new">
        <pc:chgData name="Rasku, Kyle" userId="S::kyle.rasku@wsu.edu::3da97013-fb0d-423b-ae05-43a280837135" providerId="AD" clId="Web-{4751FE82-78DE-9027-789F-A498E696B263}" dt="2021-08-27T17:24:16.587" v="5532" actId="1076"/>
        <pc:sldMkLst>
          <pc:docMk/>
          <pc:sldMk cId="2876608593" sldId="284"/>
        </pc:sldMkLst>
        <pc:spChg chg="mod">
          <ac:chgData name="Rasku, Kyle" userId="S::kyle.rasku@wsu.edu::3da97013-fb0d-423b-ae05-43a280837135" providerId="AD" clId="Web-{4751FE82-78DE-9027-789F-A498E696B263}" dt="2021-08-27T17:18:41.259" v="5481" actId="20577"/>
          <ac:spMkLst>
            <pc:docMk/>
            <pc:sldMk cId="2876608593" sldId="284"/>
            <ac:spMk id="2" creationId="{09AA3276-5980-4B10-AF4E-22B9B534149C}"/>
          </ac:spMkLst>
        </pc:spChg>
        <pc:spChg chg="mod">
          <ac:chgData name="Rasku, Kyle" userId="S::kyle.rasku@wsu.edu::3da97013-fb0d-423b-ae05-43a280837135" providerId="AD" clId="Web-{4751FE82-78DE-9027-789F-A498E696B263}" dt="2021-08-27T17:19:36.431" v="5522" actId="20577"/>
          <ac:spMkLst>
            <pc:docMk/>
            <pc:sldMk cId="2876608593" sldId="284"/>
            <ac:spMk id="3" creationId="{E71A99C9-146E-42CC-AE06-A895AF448E9C}"/>
          </ac:spMkLst>
        </pc:spChg>
        <pc:spChg chg="add mod">
          <ac:chgData name="Rasku, Kyle" userId="S::kyle.rasku@wsu.edu::3da97013-fb0d-423b-ae05-43a280837135" providerId="AD" clId="Web-{4751FE82-78DE-9027-789F-A498E696B263}" dt="2021-08-27T17:24:16.587" v="5532" actId="1076"/>
          <ac:spMkLst>
            <pc:docMk/>
            <pc:sldMk cId="2876608593" sldId="284"/>
            <ac:spMk id="4" creationId="{BC706080-7621-4C55-8588-79F99913B43A}"/>
          </ac:spMkLst>
        </pc:spChg>
      </pc:sldChg>
      <pc:sldChg chg="addSp delSp modSp new">
        <pc:chgData name="Rasku, Kyle" userId="S::kyle.rasku@wsu.edu::3da97013-fb0d-423b-ae05-43a280837135" providerId="AD" clId="Web-{4751FE82-78DE-9027-789F-A498E696B263}" dt="2021-08-27T17:40:00.836" v="5856" actId="20577"/>
        <pc:sldMkLst>
          <pc:docMk/>
          <pc:sldMk cId="861751867" sldId="285"/>
        </pc:sldMkLst>
        <pc:spChg chg="mod">
          <ac:chgData name="Rasku, Kyle" userId="S::kyle.rasku@wsu.edu::3da97013-fb0d-423b-ae05-43a280837135" providerId="AD" clId="Web-{4751FE82-78DE-9027-789F-A498E696B263}" dt="2021-08-27T17:25:53.868" v="5589" actId="20577"/>
          <ac:spMkLst>
            <pc:docMk/>
            <pc:sldMk cId="861751867" sldId="285"/>
            <ac:spMk id="2" creationId="{97403843-30C3-4497-BC73-6ABCAB1F6FF1}"/>
          </ac:spMkLst>
        </pc:spChg>
        <pc:spChg chg="mod">
          <ac:chgData name="Rasku, Kyle" userId="S::kyle.rasku@wsu.edu::3da97013-fb0d-423b-ae05-43a280837135" providerId="AD" clId="Web-{4751FE82-78DE-9027-789F-A498E696B263}" dt="2021-08-27T17:40:00.836" v="5856" actId="20577"/>
          <ac:spMkLst>
            <pc:docMk/>
            <pc:sldMk cId="861751867" sldId="285"/>
            <ac:spMk id="3" creationId="{7BB486A7-5383-4F0C-9DCF-FD00B26D270D}"/>
          </ac:spMkLst>
        </pc:spChg>
        <pc:spChg chg="add del mod">
          <ac:chgData name="Rasku, Kyle" userId="S::kyle.rasku@wsu.edu::3da97013-fb0d-423b-ae05-43a280837135" providerId="AD" clId="Web-{4751FE82-78DE-9027-789F-A498E696B263}" dt="2021-08-27T17:36:54.414" v="5778"/>
          <ac:spMkLst>
            <pc:docMk/>
            <pc:sldMk cId="861751867" sldId="285"/>
            <ac:spMk id="4" creationId="{B2B4DBFF-398A-40A0-9D37-1BE1EA53A2B5}"/>
          </ac:spMkLst>
        </pc:spChg>
      </pc:sldChg>
      <pc:sldChg chg="add del ord replId">
        <pc:chgData name="Rasku, Kyle" userId="S::kyle.rasku@wsu.edu::3da97013-fb0d-423b-ae05-43a280837135" providerId="AD" clId="Web-{4751FE82-78DE-9027-789F-A498E696B263}" dt="2021-08-27T17:25:03.868" v="5536"/>
        <pc:sldMkLst>
          <pc:docMk/>
          <pc:sldMk cId="3141656138" sldId="286"/>
        </pc:sldMkLst>
      </pc:sldChg>
    </pc:docChg>
  </pc:docChgLst>
  <pc:docChgLst>
    <pc:chgData name="Rasku, Kyle" userId="S::kyle.rasku@wsu.edu::3da97013-fb0d-423b-ae05-43a280837135" providerId="AD" clId="Web-{9AD74A87-B72A-58CE-B57C-7D87E076792D}"/>
    <pc:docChg chg="modSld">
      <pc:chgData name="Rasku, Kyle" userId="S::kyle.rasku@wsu.edu::3da97013-fb0d-423b-ae05-43a280837135" providerId="AD" clId="Web-{9AD74A87-B72A-58CE-B57C-7D87E076792D}" dt="2021-09-02T19:21:54.529" v="240"/>
      <pc:docMkLst>
        <pc:docMk/>
      </pc:docMkLst>
      <pc:sldChg chg="addSp modSp">
        <pc:chgData name="Rasku, Kyle" userId="S::kyle.rasku@wsu.edu::3da97013-fb0d-423b-ae05-43a280837135" providerId="AD" clId="Web-{9AD74A87-B72A-58CE-B57C-7D87E076792D}" dt="2021-09-02T19:08:55.880" v="87" actId="20577"/>
        <pc:sldMkLst>
          <pc:docMk/>
          <pc:sldMk cId="4177027958" sldId="258"/>
        </pc:sldMkLst>
        <pc:spChg chg="add mod">
          <ac:chgData name="Rasku, Kyle" userId="S::kyle.rasku@wsu.edu::3da97013-fb0d-423b-ae05-43a280837135" providerId="AD" clId="Web-{9AD74A87-B72A-58CE-B57C-7D87E076792D}" dt="2021-09-02T19:08:51.223" v="86"/>
          <ac:spMkLst>
            <pc:docMk/>
            <pc:sldMk cId="4177027958" sldId="258"/>
            <ac:spMk id="8" creationId="{0E279B1C-BE70-45D7-BB5D-CEB741D172FB}"/>
          </ac:spMkLst>
        </pc:spChg>
        <pc:spChg chg="add mod">
          <ac:chgData name="Rasku, Kyle" userId="S::kyle.rasku@wsu.edu::3da97013-fb0d-423b-ae05-43a280837135" providerId="AD" clId="Web-{9AD74A87-B72A-58CE-B57C-7D87E076792D}" dt="2021-09-02T19:08:55.880" v="87" actId="20577"/>
          <ac:spMkLst>
            <pc:docMk/>
            <pc:sldMk cId="4177027958" sldId="258"/>
            <ac:spMk id="9" creationId="{702ADCF7-785A-41C1-AADA-4A04BF9F3E75}"/>
          </ac:spMkLst>
        </pc:spChg>
      </pc:sldChg>
      <pc:sldChg chg="addSp modSp">
        <pc:chgData name="Rasku, Kyle" userId="S::kyle.rasku@wsu.edu::3da97013-fb0d-423b-ae05-43a280837135" providerId="AD" clId="Web-{9AD74A87-B72A-58CE-B57C-7D87E076792D}" dt="2021-09-02T19:16:10.956" v="169" actId="20577"/>
        <pc:sldMkLst>
          <pc:docMk/>
          <pc:sldMk cId="88156700" sldId="260"/>
        </pc:sldMkLst>
        <pc:spChg chg="add mod">
          <ac:chgData name="Rasku, Kyle" userId="S::kyle.rasku@wsu.edu::3da97013-fb0d-423b-ae05-43a280837135" providerId="AD" clId="Web-{9AD74A87-B72A-58CE-B57C-7D87E076792D}" dt="2021-09-02T19:12:54.419" v="142" actId="1076"/>
          <ac:spMkLst>
            <pc:docMk/>
            <pc:sldMk cId="88156700" sldId="260"/>
            <ac:spMk id="4" creationId="{DCC519ED-234D-456D-B622-1AD81F79E9B9}"/>
          </ac:spMkLst>
        </pc:spChg>
        <pc:spChg chg="mod">
          <ac:chgData name="Rasku, Kyle" userId="S::kyle.rasku@wsu.edu::3da97013-fb0d-423b-ae05-43a280837135" providerId="AD" clId="Web-{9AD74A87-B72A-58CE-B57C-7D87E076792D}" dt="2021-09-02T19:16:00.627" v="168" actId="20577"/>
          <ac:spMkLst>
            <pc:docMk/>
            <pc:sldMk cId="88156700" sldId="260"/>
            <ac:spMk id="8" creationId="{381CEF7E-EA96-4F0F-8CF5-A51F14CF684E}"/>
          </ac:spMkLst>
        </pc:spChg>
        <pc:spChg chg="mod">
          <ac:chgData name="Rasku, Kyle" userId="S::kyle.rasku@wsu.edu::3da97013-fb0d-423b-ae05-43a280837135" providerId="AD" clId="Web-{9AD74A87-B72A-58CE-B57C-7D87E076792D}" dt="2021-09-02T19:16:10.956" v="169" actId="20577"/>
          <ac:spMkLst>
            <pc:docMk/>
            <pc:sldMk cId="88156700" sldId="260"/>
            <ac:spMk id="10" creationId="{EDD80500-249E-4761-A247-F58025C929E9}"/>
          </ac:spMkLst>
        </pc:spChg>
        <pc:spChg chg="add mod">
          <ac:chgData name="Rasku, Kyle" userId="S::kyle.rasku@wsu.edu::3da97013-fb0d-423b-ae05-43a280837135" providerId="AD" clId="Web-{9AD74A87-B72A-58CE-B57C-7D87E076792D}" dt="2021-09-02T19:15:25.830" v="165" actId="1076"/>
          <ac:spMkLst>
            <pc:docMk/>
            <pc:sldMk cId="88156700" sldId="260"/>
            <ac:spMk id="11" creationId="{82D16FB2-1DF9-4F02-A90E-64AB9E629F35}"/>
          </ac:spMkLst>
        </pc:spChg>
        <pc:cxnChg chg="add mod">
          <ac:chgData name="Rasku, Kyle" userId="S::kyle.rasku@wsu.edu::3da97013-fb0d-423b-ae05-43a280837135" providerId="AD" clId="Web-{9AD74A87-B72A-58CE-B57C-7D87E076792D}" dt="2021-09-02T19:11:56.432" v="124" actId="14100"/>
          <ac:cxnSpMkLst>
            <pc:docMk/>
            <pc:sldMk cId="88156700" sldId="260"/>
            <ac:cxnSpMk id="3" creationId="{080BD6FE-A0FD-4279-9B8F-F828E9052A92}"/>
          </ac:cxnSpMkLst>
        </pc:cxnChg>
        <pc:cxnChg chg="add mod">
          <ac:chgData name="Rasku, Kyle" userId="S::kyle.rasku@wsu.edu::3da97013-fb0d-423b-ae05-43a280837135" providerId="AD" clId="Web-{9AD74A87-B72A-58CE-B57C-7D87E076792D}" dt="2021-09-02T19:13:20.482" v="146" actId="14100"/>
          <ac:cxnSpMkLst>
            <pc:docMk/>
            <pc:sldMk cId="88156700" sldId="260"/>
            <ac:cxnSpMk id="5" creationId="{2E8FB15E-D861-4517-A1E7-1F3C2D145019}"/>
          </ac:cxnSpMkLst>
        </pc:cxnChg>
        <pc:cxnChg chg="add mod">
          <ac:chgData name="Rasku, Kyle" userId="S::kyle.rasku@wsu.edu::3da97013-fb0d-423b-ae05-43a280837135" providerId="AD" clId="Web-{9AD74A87-B72A-58CE-B57C-7D87E076792D}" dt="2021-09-02T19:14:07.968" v="152" actId="14100"/>
          <ac:cxnSpMkLst>
            <pc:docMk/>
            <pc:sldMk cId="88156700" sldId="260"/>
            <ac:cxnSpMk id="6" creationId="{E06D45D2-B169-475C-AFB6-ED72FE610480}"/>
          </ac:cxnSpMkLst>
        </pc:cxnChg>
        <pc:cxnChg chg="add mod">
          <ac:chgData name="Rasku, Kyle" userId="S::kyle.rasku@wsu.edu::3da97013-fb0d-423b-ae05-43a280837135" providerId="AD" clId="Web-{9AD74A87-B72A-58CE-B57C-7D87E076792D}" dt="2021-09-02T19:14:39.406" v="158" actId="14100"/>
          <ac:cxnSpMkLst>
            <pc:docMk/>
            <pc:sldMk cId="88156700" sldId="260"/>
            <ac:cxnSpMk id="7" creationId="{529035D6-DA48-467C-B149-BF08012B659F}"/>
          </ac:cxnSpMkLst>
        </pc:cxnChg>
      </pc:sldChg>
      <pc:sldChg chg="addSp modSp addAnim modAnim">
        <pc:chgData name="Rasku, Kyle" userId="S::kyle.rasku@wsu.edu::3da97013-fb0d-423b-ae05-43a280837135" providerId="AD" clId="Web-{9AD74A87-B72A-58CE-B57C-7D87E076792D}" dt="2021-09-02T19:21:54.529" v="240"/>
        <pc:sldMkLst>
          <pc:docMk/>
          <pc:sldMk cId="1255874560" sldId="270"/>
        </pc:sldMkLst>
        <pc:spChg chg="mod">
          <ac:chgData name="Rasku, Kyle" userId="S::kyle.rasku@wsu.edu::3da97013-fb0d-423b-ae05-43a280837135" providerId="AD" clId="Web-{9AD74A87-B72A-58CE-B57C-7D87E076792D}" dt="2021-09-02T19:21:02.449" v="224" actId="1076"/>
          <ac:spMkLst>
            <pc:docMk/>
            <pc:sldMk cId="1255874560" sldId="270"/>
            <ac:spMk id="5" creationId="{2761660E-CB2E-49B3-896D-6D5D5ADFC229}"/>
          </ac:spMkLst>
        </pc:spChg>
        <pc:spChg chg="add mod">
          <ac:chgData name="Rasku, Kyle" userId="S::kyle.rasku@wsu.edu::3da97013-fb0d-423b-ae05-43a280837135" providerId="AD" clId="Web-{9AD74A87-B72A-58CE-B57C-7D87E076792D}" dt="2021-09-02T19:21:13.965" v="231" actId="1076"/>
          <ac:spMkLst>
            <pc:docMk/>
            <pc:sldMk cId="1255874560" sldId="270"/>
            <ac:spMk id="18" creationId="{9670278C-2608-4BC8-A448-B94DAEF54189}"/>
          </ac:spMkLst>
        </pc:spChg>
        <pc:spChg chg="add mod">
          <ac:chgData name="Rasku, Kyle" userId="S::kyle.rasku@wsu.edu::3da97013-fb0d-423b-ae05-43a280837135" providerId="AD" clId="Web-{9AD74A87-B72A-58CE-B57C-7D87E076792D}" dt="2021-09-02T19:21:20.763" v="232" actId="1076"/>
          <ac:spMkLst>
            <pc:docMk/>
            <pc:sldMk cId="1255874560" sldId="270"/>
            <ac:spMk id="19" creationId="{D54A6411-BC9F-48E1-90D2-CFC0F0EDD029}"/>
          </ac:spMkLst>
        </pc:spChg>
        <pc:spChg chg="add mod">
          <ac:chgData name="Rasku, Kyle" userId="S::kyle.rasku@wsu.edu::3da97013-fb0d-423b-ae05-43a280837135" providerId="AD" clId="Web-{9AD74A87-B72A-58CE-B57C-7D87E076792D}" dt="2021-09-02T19:20:09.995" v="207" actId="1076"/>
          <ac:spMkLst>
            <pc:docMk/>
            <pc:sldMk cId="1255874560" sldId="270"/>
            <ac:spMk id="20" creationId="{1C5DA68D-E965-4442-9CAE-BA3B4022289C}"/>
          </ac:spMkLst>
        </pc:spChg>
      </pc:sldChg>
      <pc:sldChg chg="addSp delSp modSp">
        <pc:chgData name="Rasku, Kyle" userId="S::kyle.rasku@wsu.edu::3da97013-fb0d-423b-ae05-43a280837135" providerId="AD" clId="Web-{9AD74A87-B72A-58CE-B57C-7D87E076792D}" dt="2021-09-02T19:05:13.967" v="31" actId="20577"/>
        <pc:sldMkLst>
          <pc:docMk/>
          <pc:sldMk cId="190259311" sldId="275"/>
        </pc:sldMkLst>
        <pc:spChg chg="mod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2" creationId="{F4F4F2AF-B0B3-49C6-9BE1-419D225A2117}"/>
          </ac:spMkLst>
        </pc:spChg>
        <pc:spChg chg="mod">
          <ac:chgData name="Rasku, Kyle" userId="S::kyle.rasku@wsu.edu::3da97013-fb0d-423b-ae05-43a280837135" providerId="AD" clId="Web-{9AD74A87-B72A-58CE-B57C-7D87E076792D}" dt="2021-09-02T19:05:13.967" v="31" actId="20577"/>
          <ac:spMkLst>
            <pc:docMk/>
            <pc:sldMk cId="190259311" sldId="275"/>
            <ac:spMk id="3" creationId="{A412E416-8E26-4609-9B8D-552795C17071}"/>
          </ac:spMkLst>
        </pc:spChg>
        <pc:spChg chg="del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16" creationId="{2B566528-1B12-4246-9431-5C2D7D081168}"/>
          </ac:spMkLst>
        </pc:spChg>
        <pc:spChg chg="del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22" creationId="{D3F51FEB-38FB-4F6C-9F7B-2F2AFAB65463}"/>
          </ac:spMkLst>
        </pc:spChg>
        <pc:spChg chg="del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24" creationId="{1E547BA6-BAE0-43BB-A7CA-60F69CE252F0}"/>
          </ac:spMkLst>
        </pc:spChg>
        <pc:spChg chg="add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29" creationId="{45D37F4E-DDB4-456B-97E0-9937730A039F}"/>
          </ac:spMkLst>
        </pc:spChg>
        <pc:spChg chg="add">
          <ac:chgData name="Rasku, Kyle" userId="S::kyle.rasku@wsu.edu::3da97013-fb0d-423b-ae05-43a280837135" providerId="AD" clId="Web-{9AD74A87-B72A-58CE-B57C-7D87E076792D}" dt="2021-09-02T19:02:48.087" v="0"/>
          <ac:spMkLst>
            <pc:docMk/>
            <pc:sldMk cId="190259311" sldId="275"/>
            <ac:spMk id="31" creationId="{B2DD41CD-8F47-4F56-AD12-4E2FF7696987}"/>
          </ac:spMkLst>
        </pc:spChg>
        <pc:grpChg chg="del">
          <ac:chgData name="Rasku, Kyle" userId="S::kyle.rasku@wsu.edu::3da97013-fb0d-423b-ae05-43a280837135" providerId="AD" clId="Web-{9AD74A87-B72A-58CE-B57C-7D87E076792D}" dt="2021-09-02T19:02:48.087" v="0"/>
          <ac:grpSpMkLst>
            <pc:docMk/>
            <pc:sldMk cId="190259311" sldId="275"/>
            <ac:grpSpMk id="18" creationId="{07EAA094-9CF6-4695-958A-33D9BCAA9474}"/>
          </ac:grpSpMkLst>
        </pc:grpChg>
        <pc:picChg chg="mod ord">
          <ac:chgData name="Rasku, Kyle" userId="S::kyle.rasku@wsu.edu::3da97013-fb0d-423b-ae05-43a280837135" providerId="AD" clId="Web-{9AD74A87-B72A-58CE-B57C-7D87E076792D}" dt="2021-09-02T19:02:48.087" v="0"/>
          <ac:picMkLst>
            <pc:docMk/>
            <pc:sldMk cId="190259311" sldId="275"/>
            <ac:picMk id="4" creationId="{32C0764C-DD69-4FCB-A740-920F863A4C21}"/>
          </ac:picMkLst>
        </pc:picChg>
      </pc:sldChg>
      <pc:sldChg chg="addSp delSp modSp addAnim delAnim">
        <pc:chgData name="Rasku, Kyle" userId="S::kyle.rasku@wsu.edu::3da97013-fb0d-423b-ae05-43a280837135" providerId="AD" clId="Web-{9AD74A87-B72A-58CE-B57C-7D87E076792D}" dt="2021-09-02T19:05:04.123" v="17"/>
        <pc:sldMkLst>
          <pc:docMk/>
          <pc:sldMk cId="410036042" sldId="278"/>
        </pc:sldMkLst>
        <pc:spChg chg="mod ord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" creationId="{0F4D6F3D-9CE6-49A8-9D89-9D08A77304FF}"/>
          </ac:spMkLst>
        </pc:spChg>
        <pc:spChg chg="add del">
          <ac:chgData name="Rasku, Kyle" userId="S::kyle.rasku@wsu.edu::3da97013-fb0d-423b-ae05-43a280837135" providerId="AD" clId="Web-{9AD74A87-B72A-58CE-B57C-7D87E076792D}" dt="2021-09-02T19:05:04.123" v="17"/>
          <ac:spMkLst>
            <pc:docMk/>
            <pc:sldMk cId="410036042" sldId="278"/>
            <ac:spMk id="3" creationId="{210392D7-8824-4292-A6A5-65E206D97B25}"/>
          </ac:spMkLst>
        </pc:spChg>
        <pc:spChg chg="del">
          <ac:chgData name="Rasku, Kyle" userId="S::kyle.rasku@wsu.edu::3da97013-fb0d-423b-ae05-43a280837135" providerId="AD" clId="Web-{9AD74A87-B72A-58CE-B57C-7D87E076792D}" dt="2021-09-02T19:04:25.215" v="10"/>
          <ac:spMkLst>
            <pc:docMk/>
            <pc:sldMk cId="410036042" sldId="278"/>
            <ac:spMk id="7" creationId="{FFD48BC7-DC40-47DE-87EE-9F4B6ECB9ABB}"/>
          </ac:spMkLst>
        </pc:spChg>
        <pc:spChg chg="del">
          <ac:chgData name="Rasku, Kyle" userId="S::kyle.rasku@wsu.edu::3da97013-fb0d-423b-ae05-43a280837135" providerId="AD" clId="Web-{9AD74A87-B72A-58CE-B57C-7D87E076792D}" dt="2021-09-02T19:04:25.215" v="10"/>
          <ac:spMkLst>
            <pc:docMk/>
            <pc:sldMk cId="410036042" sldId="278"/>
            <ac:spMk id="9" creationId="{E502BBC7-2C76-46F3-BC24-5985BC13DB88}"/>
          </ac:spMkLst>
        </pc:spChg>
        <pc:spChg chg="del">
          <ac:chgData name="Rasku, Kyle" userId="S::kyle.rasku@wsu.edu::3da97013-fb0d-423b-ae05-43a280837135" providerId="AD" clId="Web-{9AD74A87-B72A-58CE-B57C-7D87E076792D}" dt="2021-09-02T19:04:25.215" v="10"/>
          <ac:spMkLst>
            <pc:docMk/>
            <pc:sldMk cId="410036042" sldId="278"/>
            <ac:spMk id="11" creationId="{C7F28D52-2A5F-4D23-81AE-7CB8B591C7AF}"/>
          </ac:spMkLst>
        </pc:spChg>
        <pc:spChg chg="del">
          <ac:chgData name="Rasku, Kyle" userId="S::kyle.rasku@wsu.edu::3da97013-fb0d-423b-ae05-43a280837135" providerId="AD" clId="Web-{9AD74A87-B72A-58CE-B57C-7D87E076792D}" dt="2021-09-02T19:04:25.215" v="10"/>
          <ac:spMkLst>
            <pc:docMk/>
            <pc:sldMk cId="410036042" sldId="278"/>
            <ac:spMk id="13" creationId="{3629484E-3792-4B3D-89AD-7C8A1ED0E0D4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18" creationId="{362D44EE-C852-4460-B8B5-C4F2BC20510C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0" creationId="{658970D8-8D1D-4B5C-894B-E871CC86543D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2" creationId="{F227E5B6-9132-43CA-B503-37A18562ADF2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4" creationId="{03C2051E-A88D-48E5-BACF-AAED17892722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6" creationId="{7821A508-2985-4905-874A-527429BAABFA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28" creationId="{D2929CB1-0E3C-4B2D-ADC5-0154FB33BA44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30" creationId="{5F2F0C84-BE8C-4DC2-A6D3-30349A801D5C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35" creationId="{F12E7CC5-C78B-4EBD-9565-3FA00FAA6CF2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37" creationId="{3A4529A5-F675-429F-8044-01372BB13422}"/>
          </ac:spMkLst>
        </pc:spChg>
        <pc:spChg chg="add del">
          <ac:chgData name="Rasku, Kyle" userId="S::kyle.rasku@wsu.edu::3da97013-fb0d-423b-ae05-43a280837135" providerId="AD" clId="Web-{9AD74A87-B72A-58CE-B57C-7D87E076792D}" dt="2021-09-02T19:04:58.544" v="14"/>
          <ac:spMkLst>
            <pc:docMk/>
            <pc:sldMk cId="410036042" sldId="278"/>
            <ac:spMk id="39" creationId="{63DAB858-5A0C-4AFF-AAC6-705EDF8DB733}"/>
          </ac:spMkLst>
        </pc:spChg>
        <pc:picChg chg="mod">
          <ac:chgData name="Rasku, Kyle" userId="S::kyle.rasku@wsu.edu::3da97013-fb0d-423b-ae05-43a280837135" providerId="AD" clId="Web-{9AD74A87-B72A-58CE-B57C-7D87E076792D}" dt="2021-09-02T19:04:59.466" v="15" actId="14100"/>
          <ac:picMkLst>
            <pc:docMk/>
            <pc:sldMk cId="410036042" sldId="278"/>
            <ac:picMk id="4" creationId="{259B2344-7F32-415A-A487-F9BD8F8D1E6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106F4-A318-43C6-AB00-0DB70FC6968B}" type="doc">
      <dgm:prSet loTypeId="urn:microsoft.com/office/officeart/2005/8/layout/process2" loCatId="process" qsTypeId="urn:microsoft.com/office/officeart/2005/8/quickstyle/3d5" qsCatId="3D" csTypeId="urn:microsoft.com/office/officeart/2005/8/colors/accent1_3" csCatId="accent1" phldr="1"/>
      <dgm:spPr/>
    </dgm:pt>
    <dgm:pt modelId="{0C45C58E-FA53-4405-9EA3-E21F2528B11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C, FORTRAN</a:t>
          </a:r>
          <a:endParaRPr lang="en-US"/>
        </a:p>
      </dgm:t>
    </dgm:pt>
    <dgm:pt modelId="{BAF08E34-8BF6-4FF9-8ECC-E083DE05FCB5}" type="parTrans" cxnId="{D865DD2C-20DD-4BA7-A375-9F7BD8ED47C2}">
      <dgm:prSet/>
      <dgm:spPr/>
    </dgm:pt>
    <dgm:pt modelId="{9CB24CDD-4178-430C-BD9F-F68AE00EEC56}" type="sibTrans" cxnId="{D865DD2C-20DD-4BA7-A375-9F7BD8ED47C2}">
      <dgm:prSet/>
      <dgm:spPr/>
      <dgm:t>
        <a:bodyPr/>
        <a:lstStyle/>
        <a:p>
          <a:endParaRPr lang="en-US"/>
        </a:p>
      </dgm:t>
    </dgm:pt>
    <dgm:pt modelId="{5AC5F789-6735-4541-96FF-CE171FBA5E6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S, S-PLUS, Scheme</a:t>
          </a:r>
          <a:endParaRPr lang="en-US"/>
        </a:p>
      </dgm:t>
    </dgm:pt>
    <dgm:pt modelId="{1D5D4483-CD01-4418-AFB9-2D98FC0AC6B2}" type="parTrans" cxnId="{3D7CAF17-C04C-4B30-9B45-4C0C1B69BF05}">
      <dgm:prSet/>
      <dgm:spPr/>
    </dgm:pt>
    <dgm:pt modelId="{601CFD0E-F266-4FA3-A959-0B2B9961943A}" type="sibTrans" cxnId="{3D7CAF17-C04C-4B30-9B45-4C0C1B69BF05}">
      <dgm:prSet/>
      <dgm:spPr/>
      <dgm:t>
        <a:bodyPr/>
        <a:lstStyle/>
        <a:p>
          <a:endParaRPr lang="en-US"/>
        </a:p>
      </dgm:t>
    </dgm:pt>
    <dgm:pt modelId="{14A4541E-948B-41F4-8599-4F00F219691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R</a:t>
          </a:r>
          <a:endParaRPr lang="en-US"/>
        </a:p>
      </dgm:t>
    </dgm:pt>
    <dgm:pt modelId="{73C776E3-A138-4CB1-B8EE-A0A523DB6085}" type="parTrans" cxnId="{2281DE37-A3EB-4711-99B7-3120A437F5C5}">
      <dgm:prSet/>
      <dgm:spPr/>
    </dgm:pt>
    <dgm:pt modelId="{71C94266-571F-4ABD-AF64-4ADA1A66A2F3}" type="sibTrans" cxnId="{2281DE37-A3EB-4711-99B7-3120A437F5C5}">
      <dgm:prSet/>
      <dgm:spPr/>
    </dgm:pt>
    <dgm:pt modelId="{88CAF165-9EE2-4B27-8BA6-96CAEF4BC94D}" type="pres">
      <dgm:prSet presAssocID="{80D106F4-A318-43C6-AB00-0DB70FC6968B}" presName="linearFlow" presStyleCnt="0">
        <dgm:presLayoutVars>
          <dgm:resizeHandles val="exact"/>
        </dgm:presLayoutVars>
      </dgm:prSet>
      <dgm:spPr/>
    </dgm:pt>
    <dgm:pt modelId="{81E8C90D-C987-48FD-AB81-A08B36D73E02}" type="pres">
      <dgm:prSet presAssocID="{0C45C58E-FA53-4405-9EA3-E21F2528B11D}" presName="node" presStyleLbl="node1" presStyleIdx="0" presStyleCnt="3">
        <dgm:presLayoutVars>
          <dgm:bulletEnabled val="1"/>
        </dgm:presLayoutVars>
      </dgm:prSet>
      <dgm:spPr/>
    </dgm:pt>
    <dgm:pt modelId="{9F2377FF-06AA-4558-A6D1-3BEEFF6E7A00}" type="pres">
      <dgm:prSet presAssocID="{9CB24CDD-4178-430C-BD9F-F68AE00EEC56}" presName="sibTrans" presStyleLbl="sibTrans2D1" presStyleIdx="0" presStyleCnt="2"/>
      <dgm:spPr/>
    </dgm:pt>
    <dgm:pt modelId="{41F66CA7-0DDE-4A8C-9869-4E5A20EAB58F}" type="pres">
      <dgm:prSet presAssocID="{9CB24CDD-4178-430C-BD9F-F68AE00EEC56}" presName="connectorText" presStyleLbl="sibTrans2D1" presStyleIdx="0" presStyleCnt="2"/>
      <dgm:spPr/>
    </dgm:pt>
    <dgm:pt modelId="{B14C4D70-7F1F-4775-B955-955F634A8A58}" type="pres">
      <dgm:prSet presAssocID="{5AC5F789-6735-4541-96FF-CE171FBA5E6B}" presName="node" presStyleLbl="node1" presStyleIdx="1" presStyleCnt="3">
        <dgm:presLayoutVars>
          <dgm:bulletEnabled val="1"/>
        </dgm:presLayoutVars>
      </dgm:prSet>
      <dgm:spPr/>
    </dgm:pt>
    <dgm:pt modelId="{8D4C57A6-C5B3-4FBF-BFB3-04B54EAB550C}" type="pres">
      <dgm:prSet presAssocID="{601CFD0E-F266-4FA3-A959-0B2B9961943A}" presName="sibTrans" presStyleLbl="sibTrans2D1" presStyleIdx="1" presStyleCnt="2"/>
      <dgm:spPr/>
    </dgm:pt>
    <dgm:pt modelId="{B4CD01C6-C12B-4EFE-8606-F7C474AC6BDD}" type="pres">
      <dgm:prSet presAssocID="{601CFD0E-F266-4FA3-A959-0B2B9961943A}" presName="connectorText" presStyleLbl="sibTrans2D1" presStyleIdx="1" presStyleCnt="2"/>
      <dgm:spPr/>
    </dgm:pt>
    <dgm:pt modelId="{E9867421-1BAA-4C89-99B6-8AE2C44EC968}" type="pres">
      <dgm:prSet presAssocID="{14A4541E-948B-41F4-8599-4F00F21969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0F6A005-0609-4D90-AD36-CAEAF2B13986}" type="presOf" srcId="{601CFD0E-F266-4FA3-A959-0B2B9961943A}" destId="{8D4C57A6-C5B3-4FBF-BFB3-04B54EAB550C}" srcOrd="0" destOrd="0" presId="urn:microsoft.com/office/officeart/2005/8/layout/process2"/>
    <dgm:cxn modelId="{3D7CAF17-C04C-4B30-9B45-4C0C1B69BF05}" srcId="{80D106F4-A318-43C6-AB00-0DB70FC6968B}" destId="{5AC5F789-6735-4541-96FF-CE171FBA5E6B}" srcOrd="1" destOrd="0" parTransId="{1D5D4483-CD01-4418-AFB9-2D98FC0AC6B2}" sibTransId="{601CFD0E-F266-4FA3-A959-0B2B9961943A}"/>
    <dgm:cxn modelId="{6C921A19-D6CE-4135-AB29-A0F5BFBF2645}" type="presOf" srcId="{0C45C58E-FA53-4405-9EA3-E21F2528B11D}" destId="{81E8C90D-C987-48FD-AB81-A08B36D73E02}" srcOrd="0" destOrd="0" presId="urn:microsoft.com/office/officeart/2005/8/layout/process2"/>
    <dgm:cxn modelId="{D865DD2C-20DD-4BA7-A375-9F7BD8ED47C2}" srcId="{80D106F4-A318-43C6-AB00-0DB70FC6968B}" destId="{0C45C58E-FA53-4405-9EA3-E21F2528B11D}" srcOrd="0" destOrd="0" parTransId="{BAF08E34-8BF6-4FF9-8ECC-E083DE05FCB5}" sibTransId="{9CB24CDD-4178-430C-BD9F-F68AE00EEC56}"/>
    <dgm:cxn modelId="{2281DE37-A3EB-4711-99B7-3120A437F5C5}" srcId="{80D106F4-A318-43C6-AB00-0DB70FC6968B}" destId="{14A4541E-948B-41F4-8599-4F00F2196913}" srcOrd="2" destOrd="0" parTransId="{73C776E3-A138-4CB1-B8EE-A0A523DB6085}" sibTransId="{71C94266-571F-4ABD-AF64-4ADA1A66A2F3}"/>
    <dgm:cxn modelId="{25CF0540-2D35-4019-9B04-19CD1A679342}" type="presOf" srcId="{80D106F4-A318-43C6-AB00-0DB70FC6968B}" destId="{88CAF165-9EE2-4B27-8BA6-96CAEF4BC94D}" srcOrd="0" destOrd="0" presId="urn:microsoft.com/office/officeart/2005/8/layout/process2"/>
    <dgm:cxn modelId="{2B8CB478-BBB2-4DB7-B3FD-6EB76B54B21C}" type="presOf" srcId="{5AC5F789-6735-4541-96FF-CE171FBA5E6B}" destId="{B14C4D70-7F1F-4775-B955-955F634A8A58}" srcOrd="0" destOrd="0" presId="urn:microsoft.com/office/officeart/2005/8/layout/process2"/>
    <dgm:cxn modelId="{6F6C1859-3287-417A-99BB-51CC05249695}" type="presOf" srcId="{9CB24CDD-4178-430C-BD9F-F68AE00EEC56}" destId="{41F66CA7-0DDE-4A8C-9869-4E5A20EAB58F}" srcOrd="1" destOrd="0" presId="urn:microsoft.com/office/officeart/2005/8/layout/process2"/>
    <dgm:cxn modelId="{D79A8CA2-D44D-46FE-9CD5-4C509DB4A473}" type="presOf" srcId="{601CFD0E-F266-4FA3-A959-0B2B9961943A}" destId="{B4CD01C6-C12B-4EFE-8606-F7C474AC6BDD}" srcOrd="1" destOrd="0" presId="urn:microsoft.com/office/officeart/2005/8/layout/process2"/>
    <dgm:cxn modelId="{C4172BC9-AC4A-48D0-B376-B46641E06225}" type="presOf" srcId="{14A4541E-948B-41F4-8599-4F00F2196913}" destId="{E9867421-1BAA-4C89-99B6-8AE2C44EC968}" srcOrd="0" destOrd="0" presId="urn:microsoft.com/office/officeart/2005/8/layout/process2"/>
    <dgm:cxn modelId="{ADD45FD7-437A-4BC5-A54D-7B986DD35F8D}" type="presOf" srcId="{9CB24CDD-4178-430C-BD9F-F68AE00EEC56}" destId="{9F2377FF-06AA-4558-A6D1-3BEEFF6E7A00}" srcOrd="0" destOrd="0" presId="urn:microsoft.com/office/officeart/2005/8/layout/process2"/>
    <dgm:cxn modelId="{634B6474-E791-4747-8370-D6A33CD66430}" type="presParOf" srcId="{88CAF165-9EE2-4B27-8BA6-96CAEF4BC94D}" destId="{81E8C90D-C987-48FD-AB81-A08B36D73E02}" srcOrd="0" destOrd="0" presId="urn:microsoft.com/office/officeart/2005/8/layout/process2"/>
    <dgm:cxn modelId="{86C28BCB-0893-40EE-9B95-0DC25E6DD691}" type="presParOf" srcId="{88CAF165-9EE2-4B27-8BA6-96CAEF4BC94D}" destId="{9F2377FF-06AA-4558-A6D1-3BEEFF6E7A00}" srcOrd="1" destOrd="0" presId="urn:microsoft.com/office/officeart/2005/8/layout/process2"/>
    <dgm:cxn modelId="{9B91EFE6-75C0-4632-A144-93A03BBA1462}" type="presParOf" srcId="{9F2377FF-06AA-4558-A6D1-3BEEFF6E7A00}" destId="{41F66CA7-0DDE-4A8C-9869-4E5A20EAB58F}" srcOrd="0" destOrd="0" presId="urn:microsoft.com/office/officeart/2005/8/layout/process2"/>
    <dgm:cxn modelId="{A589E97E-4C90-40EE-B259-5B600FEB4DE3}" type="presParOf" srcId="{88CAF165-9EE2-4B27-8BA6-96CAEF4BC94D}" destId="{B14C4D70-7F1F-4775-B955-955F634A8A58}" srcOrd="2" destOrd="0" presId="urn:microsoft.com/office/officeart/2005/8/layout/process2"/>
    <dgm:cxn modelId="{47BD1FCB-54EA-4174-95E7-381BB2DC34CA}" type="presParOf" srcId="{88CAF165-9EE2-4B27-8BA6-96CAEF4BC94D}" destId="{8D4C57A6-C5B3-4FBF-BFB3-04B54EAB550C}" srcOrd="3" destOrd="0" presId="urn:microsoft.com/office/officeart/2005/8/layout/process2"/>
    <dgm:cxn modelId="{209EC4BA-70CF-47B3-8BFF-E2256DF8C6E3}" type="presParOf" srcId="{8D4C57A6-C5B3-4FBF-BFB3-04B54EAB550C}" destId="{B4CD01C6-C12B-4EFE-8606-F7C474AC6BDD}" srcOrd="0" destOrd="0" presId="urn:microsoft.com/office/officeart/2005/8/layout/process2"/>
    <dgm:cxn modelId="{B1341526-22F8-4EF0-84B1-ED34DCABB10C}" type="presParOf" srcId="{88CAF165-9EE2-4B27-8BA6-96CAEF4BC94D}" destId="{E9867421-1BAA-4C89-99B6-8AE2C44EC96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8C90D-C987-48FD-AB81-A08B36D73E02}">
      <dsp:nvSpPr>
        <dsp:cNvPr id="0" name=""/>
        <dsp:cNvSpPr/>
      </dsp:nvSpPr>
      <dsp:spPr>
        <a:xfrm>
          <a:off x="915026" y="0"/>
          <a:ext cx="1645919" cy="9143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C, FORTRAN</a:t>
          </a:r>
          <a:endParaRPr lang="en-US" sz="2400" kern="1200"/>
        </a:p>
      </dsp:txBody>
      <dsp:txXfrm>
        <a:off x="941808" y="26782"/>
        <a:ext cx="1592355" cy="860835"/>
      </dsp:txXfrm>
    </dsp:sp>
    <dsp:sp modelId="{9F2377FF-06AA-4558-A6D1-3BEEFF6E7A00}">
      <dsp:nvSpPr>
        <dsp:cNvPr id="0" name=""/>
        <dsp:cNvSpPr/>
      </dsp:nvSpPr>
      <dsp:spPr>
        <a:xfrm rot="5400000">
          <a:off x="1566536" y="937260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614542" y="971550"/>
        <a:ext cx="246887" cy="240029"/>
      </dsp:txXfrm>
    </dsp:sp>
    <dsp:sp modelId="{B14C4D70-7F1F-4775-B955-955F634A8A58}">
      <dsp:nvSpPr>
        <dsp:cNvPr id="0" name=""/>
        <dsp:cNvSpPr/>
      </dsp:nvSpPr>
      <dsp:spPr>
        <a:xfrm>
          <a:off x="915026" y="1371600"/>
          <a:ext cx="1645919" cy="9143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S, S-PLUS, Scheme</a:t>
          </a:r>
          <a:endParaRPr lang="en-US" sz="2400" kern="1200"/>
        </a:p>
      </dsp:txBody>
      <dsp:txXfrm>
        <a:off x="941808" y="1398382"/>
        <a:ext cx="1592355" cy="860835"/>
      </dsp:txXfrm>
    </dsp:sp>
    <dsp:sp modelId="{8D4C57A6-C5B3-4FBF-BFB3-04B54EAB550C}">
      <dsp:nvSpPr>
        <dsp:cNvPr id="0" name=""/>
        <dsp:cNvSpPr/>
      </dsp:nvSpPr>
      <dsp:spPr>
        <a:xfrm rot="5400000">
          <a:off x="1566536" y="2308859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614542" y="2343149"/>
        <a:ext cx="246887" cy="240029"/>
      </dsp:txXfrm>
    </dsp:sp>
    <dsp:sp modelId="{E9867421-1BAA-4C89-99B6-8AE2C44EC968}">
      <dsp:nvSpPr>
        <dsp:cNvPr id="0" name=""/>
        <dsp:cNvSpPr/>
      </dsp:nvSpPr>
      <dsp:spPr>
        <a:xfrm>
          <a:off x="915026" y="2743199"/>
          <a:ext cx="1645919" cy="9143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R</a:t>
          </a:r>
          <a:endParaRPr lang="en-US" sz="2400" kern="1200"/>
        </a:p>
      </dsp:txBody>
      <dsp:txXfrm>
        <a:off x="941808" y="2769981"/>
        <a:ext cx="1592355" cy="86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10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8.svg"/><Relationship Id="rId7" Type="http://schemas.openxmlformats.org/officeDocument/2006/relationships/image" Target="../media/image24.svg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9.svg"/><Relationship Id="rId5" Type="http://schemas.openxmlformats.org/officeDocument/2006/relationships/image" Target="../media/image14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28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ommons.wikimedia.org/w/index.php?curid=1831900" TargetMode="Externa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image" Target="../media/image62.jpeg"/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12" Type="http://schemas.openxmlformats.org/officeDocument/2006/relationships/image" Target="../media/image6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jpeg"/><Relationship Id="rId5" Type="http://schemas.openxmlformats.org/officeDocument/2006/relationships/image" Target="../media/image54.jpeg"/><Relationship Id="rId10" Type="http://schemas.openxmlformats.org/officeDocument/2006/relationships/image" Target="../media/image59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andsOnR" TargetMode="External"/><Relationship Id="rId2" Type="http://schemas.openxmlformats.org/officeDocument/2006/relationships/hyperlink" Target="https://doi.org/10.1007/978-1-4842-7107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rhanumat.github.io/r-notes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&#160;https:/docs.anaconda.com/anaconda/navigator/tutorials/r-la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cs typeface="Calibri Light"/>
              </a:rPr>
              <a:t>Introduction to Computer Science Using R: A Course for Analysts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Lesson 1: An Overview of Computer Science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5B7-0C8A-4F73-93B1-06613EA0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early network's </a:t>
            </a:r>
            <a:r>
              <a:rPr lang="en-US">
                <a:solidFill>
                  <a:schemeClr val="accent2"/>
                </a:solidFill>
                <a:cs typeface="Calibri Light"/>
              </a:rPr>
              <a:t>struggles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762F-7E25-4FD3-A5F6-FE768445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34" y="1794310"/>
            <a:ext cx="7853819" cy="45496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Before the invention of TCP / IP, there were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protocols,</a:t>
            </a:r>
            <a:r>
              <a:rPr lang="en-US" dirty="0">
                <a:cs typeface="Calibri"/>
              </a:rPr>
              <a:t> but they wouldn't work on every system. 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Early networks also had issues with </a:t>
            </a:r>
            <a:r>
              <a:rPr lang="en-US">
                <a:solidFill>
                  <a:schemeClr val="accent2"/>
                </a:solidFill>
                <a:cs typeface="Calibri"/>
              </a:rPr>
              <a:t>message-reassembly</a:t>
            </a:r>
          </a:p>
          <a:p>
            <a:pPr marL="914400" lvl="2">
              <a:buNone/>
            </a:pPr>
            <a:r>
              <a:rPr lang="en-US" dirty="0">
                <a:cs typeface="Calibri"/>
              </a:rPr>
              <a:t>When sending a message or file from one system to </a:t>
            </a:r>
            <a:r>
              <a:rPr lang="en-US">
                <a:cs typeface="Calibri"/>
              </a:rPr>
              <a:t>another, the</a:t>
            </a:r>
          </a:p>
          <a:p>
            <a:pPr marL="914400" lvl="2">
              <a:buNone/>
            </a:pPr>
            <a:r>
              <a:rPr lang="en-US">
                <a:cs typeface="Calibri"/>
              </a:rPr>
              <a:t>message or file had to be broken down into small units, and </a:t>
            </a:r>
            <a:r>
              <a:rPr lang="en-US" dirty="0">
                <a:cs typeface="Calibri"/>
              </a:rPr>
              <a:t>each </a:t>
            </a:r>
            <a:endParaRPr lang="en-US">
              <a:cs typeface="Calibri"/>
            </a:endParaRPr>
          </a:p>
          <a:p>
            <a:pPr marL="914400" lvl="2">
              <a:buNone/>
            </a:pPr>
            <a:r>
              <a:rPr lang="en-US">
                <a:cs typeface="Calibri"/>
              </a:rPr>
              <a:t>unit had to be "wrapped" in a transfer protocol </a:t>
            </a:r>
            <a:r>
              <a:rPr lang="en-US" dirty="0">
                <a:cs typeface="Calibri"/>
              </a:rPr>
              <a:t>program.  </a:t>
            </a:r>
            <a:endParaRPr lang="en-US">
              <a:cs typeface="Calibri"/>
            </a:endParaRPr>
          </a:p>
          <a:p>
            <a:pPr marL="914400" lvl="2">
              <a:buNone/>
            </a:pPr>
            <a:r>
              <a:rPr lang="en-US">
                <a:cs typeface="Calibri"/>
              </a:rPr>
              <a:t>These </a:t>
            </a:r>
            <a:r>
              <a:rPr lang="en-US" dirty="0">
                <a:cs typeface="Calibri"/>
              </a:rPr>
              <a:t>segments, often called 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packets</a:t>
            </a:r>
            <a:r>
              <a:rPr lang="en-US">
                <a:cs typeface="Calibri"/>
              </a:rPr>
              <a:t>, then had to be reassembled</a:t>
            </a:r>
          </a:p>
          <a:p>
            <a:pPr marL="914400" lvl="2">
              <a:buNone/>
            </a:pPr>
            <a:r>
              <a:rPr lang="en-US">
                <a:cs typeface="Calibri"/>
              </a:rPr>
              <a:t>correctly once they all arrived at their destination. Often, they </a:t>
            </a:r>
          </a:p>
          <a:p>
            <a:pPr marL="914400" lvl="2">
              <a:buNone/>
            </a:pPr>
            <a:r>
              <a:rPr lang="en-US">
                <a:cs typeface="Calibri"/>
              </a:rPr>
              <a:t>wouldn't all arrive, or they wouldn't arrive in order. 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So, there had to be a way to make sure the full message or file </a:t>
            </a:r>
            <a:r>
              <a:rPr lang="en-US">
                <a:cs typeface="Calibri"/>
              </a:rPr>
              <a:t>arrived and</a:t>
            </a:r>
            <a:r>
              <a:rPr lang="en-US" dirty="0">
                <a:cs typeface="Calibri"/>
              </a:rPr>
              <a:t> could be reassembled properly.</a:t>
            </a:r>
            <a:endParaRPr lang="en-US" dirty="0"/>
          </a:p>
        </p:txBody>
      </p:sp>
      <p:pic>
        <p:nvPicPr>
          <p:cNvPr id="4" name="Graphic 4" descr="Programmer female outline">
            <a:extLst>
              <a:ext uri="{FF2B5EF4-FFF2-40B4-BE49-F238E27FC236}">
                <a16:creationId xmlns:a16="http://schemas.microsoft.com/office/drawing/2014/main" id="{7A8111C3-311C-4F0A-9F2C-982DE857C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5403" y="1792266"/>
            <a:ext cx="914400" cy="914400"/>
          </a:xfrm>
          <a:prstGeom prst="rect">
            <a:avLst/>
          </a:prstGeom>
        </p:spPr>
      </p:pic>
      <p:pic>
        <p:nvPicPr>
          <p:cNvPr id="5" name="Graphic 5" descr="Programmer male with solid fill">
            <a:extLst>
              <a:ext uri="{FF2B5EF4-FFF2-40B4-BE49-F238E27FC236}">
                <a16:creationId xmlns:a16="http://schemas.microsoft.com/office/drawing/2014/main" id="{E371CC63-6FC7-4E12-B468-4A801E347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9730" y="4701305"/>
            <a:ext cx="914400" cy="914400"/>
          </a:xfrm>
          <a:prstGeom prst="rect">
            <a:avLst/>
          </a:prstGeom>
        </p:spPr>
      </p:pic>
      <p:pic>
        <p:nvPicPr>
          <p:cNvPr id="7" name="Graphic 7" descr="Thought bubble outline">
            <a:extLst>
              <a:ext uri="{FF2B5EF4-FFF2-40B4-BE49-F238E27FC236}">
                <a16:creationId xmlns:a16="http://schemas.microsoft.com/office/drawing/2014/main" id="{0C0FA874-EFE9-4A62-8EC0-D186A5E25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6444" y="946760"/>
            <a:ext cx="1081413" cy="1081413"/>
          </a:xfrm>
          <a:prstGeom prst="rect">
            <a:avLst/>
          </a:prstGeom>
        </p:spPr>
      </p:pic>
      <p:pic>
        <p:nvPicPr>
          <p:cNvPr id="6" name="Graphic 6" descr="Email with solid fill">
            <a:extLst>
              <a:ext uri="{FF2B5EF4-FFF2-40B4-BE49-F238E27FC236}">
                <a16:creationId xmlns:a16="http://schemas.microsoft.com/office/drawing/2014/main" id="{97953856-EB69-4944-87F1-189B8E747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0909" y="1155525"/>
            <a:ext cx="392483" cy="4029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B5294-EA58-4025-B61B-3C105A46006F}"/>
              </a:ext>
            </a:extLst>
          </p:cNvPr>
          <p:cNvCxnSpPr/>
          <p:nvPr/>
        </p:nvCxnSpPr>
        <p:spPr>
          <a:xfrm>
            <a:off x="9166963" y="2815224"/>
            <a:ext cx="1461369" cy="1858026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0FB533-6AD5-46DE-9303-DF4E0D491C07}"/>
              </a:ext>
            </a:extLst>
          </p:cNvPr>
          <p:cNvCxnSpPr>
            <a:cxnSpLocks/>
          </p:cNvCxnSpPr>
          <p:nvPr/>
        </p:nvCxnSpPr>
        <p:spPr>
          <a:xfrm>
            <a:off x="9166963" y="2773471"/>
            <a:ext cx="1461369" cy="1858026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60D28-5E2F-40DD-9FA1-74E2F6A28184}"/>
              </a:ext>
            </a:extLst>
          </p:cNvPr>
          <p:cNvCxnSpPr>
            <a:cxnSpLocks/>
          </p:cNvCxnSpPr>
          <p:nvPr/>
        </p:nvCxnSpPr>
        <p:spPr>
          <a:xfrm>
            <a:off x="9208715" y="2773471"/>
            <a:ext cx="1461369" cy="1858026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phic 11" descr="Open envelope with solid fill">
            <a:extLst>
              <a:ext uri="{FF2B5EF4-FFF2-40B4-BE49-F238E27FC236}">
                <a16:creationId xmlns:a16="http://schemas.microsoft.com/office/drawing/2014/main" id="{A27F78A1-EF2D-4F7E-95DF-6DC056C955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2032" y="4704567"/>
            <a:ext cx="434236" cy="434236"/>
          </a:xfrm>
          <a:prstGeom prst="rect">
            <a:avLst/>
          </a:prstGeom>
        </p:spPr>
      </p:pic>
      <p:pic>
        <p:nvPicPr>
          <p:cNvPr id="12" name="Graphic 12" descr="Badge Question Mark with solid fill">
            <a:extLst>
              <a:ext uri="{FF2B5EF4-FFF2-40B4-BE49-F238E27FC236}">
                <a16:creationId xmlns:a16="http://schemas.microsoft.com/office/drawing/2014/main" id="{83AC53C0-573F-45A6-94C0-6B7A25B829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855" y="4485361"/>
            <a:ext cx="444674" cy="4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E6A7-0D96-4E32-A7ED-5E8203F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Heroes you may </a:t>
            </a:r>
            <a:r>
              <a:rPr lang="en-US">
                <a:solidFill>
                  <a:schemeClr val="accent2"/>
                </a:solidFill>
                <a:cs typeface="Calibri Light"/>
              </a:rPr>
              <a:t>never have heard of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F6B28C-3885-4B6C-BC4E-D58B17B3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98" y="2818917"/>
            <a:ext cx="5290158" cy="22326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5C1CC6-8FCE-479B-A3D8-AF485C5E950F}"/>
              </a:ext>
            </a:extLst>
          </p:cNvPr>
          <p:cNvCxnSpPr/>
          <p:nvPr/>
        </p:nvCxnSpPr>
        <p:spPr>
          <a:xfrm>
            <a:off x="2841320" y="2856977"/>
            <a:ext cx="918575" cy="9185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9EAA2-65AF-41A9-A6A6-E87869D0B978}"/>
              </a:ext>
            </a:extLst>
          </p:cNvPr>
          <p:cNvCxnSpPr>
            <a:cxnSpLocks/>
          </p:cNvCxnSpPr>
          <p:nvPr/>
        </p:nvCxnSpPr>
        <p:spPr>
          <a:xfrm flipH="1">
            <a:off x="5096003" y="4767195"/>
            <a:ext cx="271397" cy="8559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EFBBE-DEB3-44C3-8CD6-9BEF8AC120E2}"/>
              </a:ext>
            </a:extLst>
          </p:cNvPr>
          <p:cNvCxnSpPr>
            <a:cxnSpLocks/>
          </p:cNvCxnSpPr>
          <p:nvPr/>
        </p:nvCxnSpPr>
        <p:spPr>
          <a:xfrm flipH="1">
            <a:off x="6557373" y="2335057"/>
            <a:ext cx="897698" cy="83506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808B0-E5DD-4ED0-9732-829228DD5717}"/>
              </a:ext>
            </a:extLst>
          </p:cNvPr>
          <p:cNvCxnSpPr>
            <a:cxnSpLocks/>
          </p:cNvCxnSpPr>
          <p:nvPr/>
        </p:nvCxnSpPr>
        <p:spPr>
          <a:xfrm>
            <a:off x="8196195" y="4412291"/>
            <a:ext cx="918575" cy="9185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E45F5F-EC13-4758-B6D4-2D792253030F}"/>
              </a:ext>
            </a:extLst>
          </p:cNvPr>
          <p:cNvSpPr txBox="1"/>
          <p:nvPr/>
        </p:nvSpPr>
        <p:spPr>
          <a:xfrm>
            <a:off x="838069" y="217418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Vinton G. Cerf</a:t>
            </a:r>
            <a:r>
              <a:rPr lang="en-US">
                <a:ea typeface="+mn-lt"/>
                <a:cs typeface="+mn-lt"/>
              </a:rPr>
              <a:t> Ph.D. CS</a:t>
            </a:r>
          </a:p>
          <a:p>
            <a:r>
              <a:rPr lang="en-US">
                <a:cs typeface="Calibri"/>
              </a:rPr>
              <a:t>Co-inventor of TCP/IP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A9459-FE9F-4050-9148-3586604D02D9}"/>
              </a:ext>
            </a:extLst>
          </p:cNvPr>
          <p:cNvSpPr txBox="1"/>
          <p:nvPr/>
        </p:nvSpPr>
        <p:spPr>
          <a:xfrm>
            <a:off x="7007137" y="162094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Bob Kahn </a:t>
            </a:r>
            <a:r>
              <a:rPr lang="en-US">
                <a:ea typeface="+mn-lt"/>
                <a:cs typeface="+mn-lt"/>
              </a:rPr>
              <a:t>Ph.D. EE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Co-inventor of TCP/IP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4AE5E-3427-4EEC-9810-87F3C9520F24}"/>
              </a:ext>
            </a:extLst>
          </p:cNvPr>
          <p:cNvSpPr txBox="1"/>
          <p:nvPr/>
        </p:nvSpPr>
        <p:spPr>
          <a:xfrm>
            <a:off x="3906946" y="5639713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Larry Roberts</a:t>
            </a:r>
            <a:r>
              <a:rPr lang="en-US">
                <a:ea typeface="+mn-lt"/>
                <a:cs typeface="+mn-lt"/>
              </a:rPr>
              <a:t> Ph.D. EE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Inventor of routing / packet switching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256FA-3CE9-42FF-988F-FF9522AD014B}"/>
              </a:ext>
            </a:extLst>
          </p:cNvPr>
          <p:cNvSpPr txBox="1"/>
          <p:nvPr/>
        </p:nvSpPr>
        <p:spPr>
          <a:xfrm>
            <a:off x="8311931" y="531612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Tim Berners-Lee </a:t>
            </a:r>
            <a:r>
              <a:rPr lang="en-US">
                <a:ea typeface="+mn-lt"/>
                <a:cs typeface="+mn-lt"/>
              </a:rPr>
              <a:t>BA</a:t>
            </a:r>
            <a:r>
              <a:rPr lang="en-US">
                <a:cs typeface="Calibri"/>
              </a:rPr>
              <a:t> Physics</a:t>
            </a:r>
          </a:p>
          <a:p>
            <a:r>
              <a:rPr lang="en-US">
                <a:cs typeface="Calibri"/>
              </a:rPr>
              <a:t>Inventor of HTTP, HTML and Web browsing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7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05D1-F930-4051-8CA1-15C919FE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TCP / IP</a:t>
            </a:r>
            <a:r>
              <a:rPr lang="en-US">
                <a:cs typeface="Calibri Light"/>
              </a:rPr>
              <a:t> – the dawn of a new era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62F8-3948-4F30-92C8-A2CD1BB7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5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Stands for "Transmission Control Protocol" / "Internet Protocol"</a:t>
            </a:r>
          </a:p>
          <a:p>
            <a:r>
              <a:rPr lang="en-US">
                <a:cs typeface="Calibri"/>
              </a:rPr>
              <a:t>IP actually came first – this is how we identify computers on a network, by their "IP addresses", and transfer data between them</a:t>
            </a:r>
          </a:p>
          <a:p>
            <a:r>
              <a:rPr lang="en-US">
                <a:cs typeface="Calibri"/>
              </a:rPr>
              <a:t>IP doesn't work without TCP, however.  TCP chunks the message or file to be sent up into segments and labels them so they can be kept track of, re-assembled in the right order, and re-requested if one goes missing!</a:t>
            </a:r>
            <a:endParaRPr lang="en-US" dirty="0">
              <a:cs typeface="Calibri"/>
            </a:endParaRPr>
          </a:p>
        </p:txBody>
      </p:sp>
      <p:pic>
        <p:nvPicPr>
          <p:cNvPr id="4" name="Graphic 4" descr="Programmer female with solid fill">
            <a:extLst>
              <a:ext uri="{FF2B5EF4-FFF2-40B4-BE49-F238E27FC236}">
                <a16:creationId xmlns:a16="http://schemas.microsoft.com/office/drawing/2014/main" id="{56483963-AADF-4BA2-B062-CAB8D13E6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48" y="4579307"/>
            <a:ext cx="914400" cy="914400"/>
          </a:xfrm>
          <a:prstGeom prst="rect">
            <a:avLst/>
          </a:prstGeom>
        </p:spPr>
      </p:pic>
      <p:pic>
        <p:nvPicPr>
          <p:cNvPr id="5" name="Graphic 5" descr="Programmer male outline">
            <a:extLst>
              <a:ext uri="{FF2B5EF4-FFF2-40B4-BE49-F238E27FC236}">
                <a16:creationId xmlns:a16="http://schemas.microsoft.com/office/drawing/2014/main" id="{12AD4749-4E89-45F1-90BE-27A18A55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470" y="4576045"/>
            <a:ext cx="914400" cy="914400"/>
          </a:xfrm>
          <a:prstGeom prst="rect">
            <a:avLst/>
          </a:prstGeom>
        </p:spPr>
      </p:pic>
      <p:pic>
        <p:nvPicPr>
          <p:cNvPr id="6" name="Graphic 6" descr="Folder with solid fill">
            <a:extLst>
              <a:ext uri="{FF2B5EF4-FFF2-40B4-BE49-F238E27FC236}">
                <a16:creationId xmlns:a16="http://schemas.microsoft.com/office/drawing/2014/main" id="{CF5EBA42-9329-4A14-8112-0174D6BD4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6169" y="4861142"/>
            <a:ext cx="601250" cy="580373"/>
          </a:xfrm>
          <a:prstGeom prst="rect">
            <a:avLst/>
          </a:prstGeom>
        </p:spPr>
      </p:pic>
      <p:pic>
        <p:nvPicPr>
          <p:cNvPr id="7" name="Graphic 6" descr="Folder with solid fill">
            <a:extLst>
              <a:ext uri="{FF2B5EF4-FFF2-40B4-BE49-F238E27FC236}">
                <a16:creationId xmlns:a16="http://schemas.microsoft.com/office/drawing/2014/main" id="{E793D63C-B8EC-492A-B8DA-2BC6DD65D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5375" y="4861142"/>
            <a:ext cx="601250" cy="580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D95BF-7402-4D89-8454-4A9EA4E29D98}"/>
              </a:ext>
            </a:extLst>
          </p:cNvPr>
          <p:cNvSpPr txBox="1"/>
          <p:nvPr/>
        </p:nvSpPr>
        <p:spPr>
          <a:xfrm>
            <a:off x="726510" y="5496838"/>
            <a:ext cx="1313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128.67.44.6</a:t>
            </a:r>
          </a:p>
        </p:txBody>
      </p:sp>
      <p:pic>
        <p:nvPicPr>
          <p:cNvPr id="9" name="Graphic 9" descr="Ethernet with solid fill">
            <a:extLst>
              <a:ext uri="{FF2B5EF4-FFF2-40B4-BE49-F238E27FC236}">
                <a16:creationId xmlns:a16="http://schemas.microsoft.com/office/drawing/2014/main" id="{2619F7E6-8391-4294-9BD1-0D832521D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225" y="4694129"/>
            <a:ext cx="914400" cy="914400"/>
          </a:xfrm>
          <a:prstGeom prst="rect">
            <a:avLst/>
          </a:prstGeom>
        </p:spPr>
      </p:pic>
      <p:pic>
        <p:nvPicPr>
          <p:cNvPr id="10" name="Graphic 9" descr="Ethernet with solid fill">
            <a:extLst>
              <a:ext uri="{FF2B5EF4-FFF2-40B4-BE49-F238E27FC236}">
                <a16:creationId xmlns:a16="http://schemas.microsoft.com/office/drawing/2014/main" id="{A074264D-ACF9-400B-AD6B-36C1CB4F3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4694128"/>
            <a:ext cx="914400" cy="914400"/>
          </a:xfrm>
          <a:prstGeom prst="rect">
            <a:avLst/>
          </a:prstGeom>
        </p:spPr>
      </p:pic>
      <p:pic>
        <p:nvPicPr>
          <p:cNvPr id="11" name="Graphic 11" descr="Server with solid fill">
            <a:extLst>
              <a:ext uri="{FF2B5EF4-FFF2-40B4-BE49-F238E27FC236}">
                <a16:creationId xmlns:a16="http://schemas.microsoft.com/office/drawing/2014/main" id="{8F5FBF6B-87DC-4984-8997-B5F70A91C4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5435252"/>
            <a:ext cx="914400" cy="914400"/>
          </a:xfrm>
          <a:prstGeom prst="rect">
            <a:avLst/>
          </a:prstGeom>
        </p:spPr>
      </p:pic>
      <p:pic>
        <p:nvPicPr>
          <p:cNvPr id="12" name="Graphic 9" descr="Ethernet with solid fill">
            <a:extLst>
              <a:ext uri="{FF2B5EF4-FFF2-40B4-BE49-F238E27FC236}">
                <a16:creationId xmlns:a16="http://schemas.microsoft.com/office/drawing/2014/main" id="{76851277-4211-4717-BAD7-079234F93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767196"/>
            <a:ext cx="914400" cy="914400"/>
          </a:xfrm>
          <a:prstGeom prst="rect">
            <a:avLst/>
          </a:prstGeom>
        </p:spPr>
      </p:pic>
      <p:pic>
        <p:nvPicPr>
          <p:cNvPr id="13" name="Graphic 13" descr="Tag outline">
            <a:extLst>
              <a:ext uri="{FF2B5EF4-FFF2-40B4-BE49-F238E27FC236}">
                <a16:creationId xmlns:a16="http://schemas.microsoft.com/office/drawing/2014/main" id="{B38EE219-DE96-42C1-9EFC-50CF9BE156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700000">
            <a:off x="4337481" y="4924705"/>
            <a:ext cx="1582454" cy="1582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468426-A6D2-4A35-B4CF-922CA36B990F}"/>
              </a:ext>
            </a:extLst>
          </p:cNvPr>
          <p:cNvSpPr txBox="1"/>
          <p:nvPr/>
        </p:nvSpPr>
        <p:spPr>
          <a:xfrm rot="19140000">
            <a:off x="4558293" y="5612197"/>
            <a:ext cx="10417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solidFill>
                  <a:schemeClr val="accent2"/>
                </a:solidFill>
              </a:rPr>
              <a:t>TO:</a:t>
            </a:r>
            <a:r>
              <a:rPr lang="en-US" sz="800" b="1"/>
              <a:t> 181.69.21.2</a:t>
            </a:r>
            <a:endParaRPr lang="en-US" sz="800" b="1">
              <a:cs typeface="Calibri"/>
            </a:endParaRPr>
          </a:p>
          <a:p>
            <a:r>
              <a:rPr lang="en-US" sz="800" b="1">
                <a:solidFill>
                  <a:schemeClr val="accent2"/>
                </a:solidFill>
                <a:cs typeface="Calibri"/>
              </a:rPr>
              <a:t>FROM:</a:t>
            </a:r>
            <a:r>
              <a:rPr lang="en-US" sz="800" b="1">
                <a:cs typeface="Calibri"/>
              </a:rPr>
              <a:t> 128.67.44.3</a:t>
            </a:r>
            <a:endParaRPr lang="en-US" sz="800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F6A3F-91DD-40AF-911A-55E90D4D6D3D}"/>
              </a:ext>
            </a:extLst>
          </p:cNvPr>
          <p:cNvSpPr txBox="1"/>
          <p:nvPr/>
        </p:nvSpPr>
        <p:spPr>
          <a:xfrm>
            <a:off x="9933139" y="5496838"/>
            <a:ext cx="1313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181.69.21.2</a:t>
            </a:r>
            <a:endParaRPr lang="en-US"/>
          </a:p>
        </p:txBody>
      </p:sp>
      <p:pic>
        <p:nvPicPr>
          <p:cNvPr id="16" name="Graphic 16" descr="Comment Heart with solid fill">
            <a:extLst>
              <a:ext uri="{FF2B5EF4-FFF2-40B4-BE49-F238E27FC236}">
                <a16:creationId xmlns:a16="http://schemas.microsoft.com/office/drawing/2014/main" id="{4554A3DA-5D62-473E-A8E4-D8753F9810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08088" y="3785992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1EC00A-0FAB-48DA-A993-F4792346916A}"/>
              </a:ext>
            </a:extLst>
          </p:cNvPr>
          <p:cNvCxnSpPr/>
          <p:nvPr/>
        </p:nvCxnSpPr>
        <p:spPr>
          <a:xfrm>
            <a:off x="3388029" y="5188643"/>
            <a:ext cx="2192052" cy="10440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3E2EF-6491-431B-A706-499BF22C0624}"/>
              </a:ext>
            </a:extLst>
          </p:cNvPr>
          <p:cNvCxnSpPr>
            <a:cxnSpLocks/>
          </p:cNvCxnSpPr>
          <p:nvPr/>
        </p:nvCxnSpPr>
        <p:spPr>
          <a:xfrm flipV="1">
            <a:off x="6592604" y="5167766"/>
            <a:ext cx="2025039" cy="20877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AA6DD5-C86E-421B-A4DC-B5CC493ACFD1}"/>
              </a:ext>
            </a:extLst>
          </p:cNvPr>
          <p:cNvSpPr txBox="1"/>
          <p:nvPr/>
        </p:nvSpPr>
        <p:spPr>
          <a:xfrm>
            <a:off x="8879517" y="4620669"/>
            <a:ext cx="540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TCP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F6E13-A0A1-43C6-AA0A-43756D2AECB2}"/>
              </a:ext>
            </a:extLst>
          </p:cNvPr>
          <p:cNvSpPr txBox="1"/>
          <p:nvPr/>
        </p:nvSpPr>
        <p:spPr>
          <a:xfrm>
            <a:off x="2626941" y="4620668"/>
            <a:ext cx="540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TCP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BA44C-0EDE-4180-88A4-C79F97E23E3E}"/>
              </a:ext>
            </a:extLst>
          </p:cNvPr>
          <p:cNvSpPr txBox="1"/>
          <p:nvPr/>
        </p:nvSpPr>
        <p:spPr>
          <a:xfrm>
            <a:off x="7418146" y="5173901"/>
            <a:ext cx="540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6B92C4-2E82-4470-A305-D33709AC8914}"/>
              </a:ext>
            </a:extLst>
          </p:cNvPr>
          <p:cNvSpPr txBox="1"/>
          <p:nvPr/>
        </p:nvSpPr>
        <p:spPr>
          <a:xfrm>
            <a:off x="4213570" y="5153024"/>
            <a:ext cx="540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945B1-23F0-44AC-9AD1-18AB0588AA6F}"/>
              </a:ext>
            </a:extLst>
          </p:cNvPr>
          <p:cNvSpPr txBox="1"/>
          <p:nvPr/>
        </p:nvSpPr>
        <p:spPr>
          <a:xfrm>
            <a:off x="5779324" y="6196859"/>
            <a:ext cx="853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81727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E465-44F1-4F47-8E00-8160656B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protocol to </a:t>
            </a:r>
            <a:r>
              <a:rPr lang="en-US">
                <a:solidFill>
                  <a:schemeClr val="accent2"/>
                </a:solidFill>
                <a:cs typeface="Calibri Light"/>
              </a:rPr>
              <a:t>paradigm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27CE-DEFB-42EA-8DB0-0A274663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323" y="1930008"/>
            <a:ext cx="63506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Because TCP / IP solved these fundamental issues, networking </a:t>
            </a:r>
            <a:r>
              <a:rPr lang="en-US" sz="2400">
                <a:solidFill>
                  <a:srgbClr val="000000"/>
                </a:solidFill>
                <a:cs typeface="Calibri"/>
              </a:rPr>
              <a:t>then </a:t>
            </a:r>
            <a:r>
              <a:rPr lang="en-US" sz="2400">
                <a:solidFill>
                  <a:schemeClr val="accent2"/>
                </a:solidFill>
                <a:cs typeface="Calibri"/>
              </a:rPr>
              <a:t>took off!</a:t>
            </a:r>
            <a:r>
              <a:rPr lang="en-US" sz="2400" dirty="0">
                <a:cs typeface="Calibri"/>
              </a:rPr>
              <a:t> 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Everyone started adopting the protocols for use in their systems, making it possible to send messages and files from one computer to another, regardless of manufacturer or operating system. </a:t>
            </a:r>
            <a:r>
              <a:rPr lang="en-US" sz="2400" dirty="0">
                <a:solidFill>
                  <a:schemeClr val="accent2"/>
                </a:solidFill>
                <a:cs typeface="Calibri"/>
              </a:rPr>
              <a:t>Thus, the </a:t>
            </a:r>
            <a:r>
              <a:rPr lang="en-US" sz="2400">
                <a:solidFill>
                  <a:schemeClr val="accent2"/>
                </a:solidFill>
                <a:cs typeface="Calibri"/>
              </a:rPr>
              <a:t>vision behind TCP / IP became the common paradigm used to describe how networks function.</a:t>
            </a:r>
            <a:endParaRPr lang="en-US" sz="2400" dirty="0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4" name="Graphic 4" descr="Take Off outline">
            <a:extLst>
              <a:ext uri="{FF2B5EF4-FFF2-40B4-BE49-F238E27FC236}">
                <a16:creationId xmlns:a16="http://schemas.microsoft.com/office/drawing/2014/main" id="{479AB0BF-20C5-461C-A133-D5FFF646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6855" y="2397691"/>
            <a:ext cx="914400" cy="914400"/>
          </a:xfrm>
          <a:prstGeom prst="rect">
            <a:avLst/>
          </a:prstGeom>
        </p:spPr>
      </p:pic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E1716D7-F341-4307-A2CE-13D253AFE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28" y="1690547"/>
            <a:ext cx="3296432" cy="3904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2576E-A614-4B03-A47F-F604F0740597}"/>
              </a:ext>
            </a:extLst>
          </p:cNvPr>
          <p:cNvSpPr txBox="1"/>
          <p:nvPr/>
        </p:nvSpPr>
        <p:spPr>
          <a:xfrm>
            <a:off x="1405002" y="5402893"/>
            <a:ext cx="3139856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By en:User:Kbrose - Prior Wikipedia artwork by en:User:Cburnett, CC BY-SA 3.0,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https://commons.wikimedia.org/w/index.php?curid=1831900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13DAF85-F07E-4389-8780-4ADADF9B1B32}"/>
              </a:ext>
            </a:extLst>
          </p:cNvPr>
          <p:cNvSpPr/>
          <p:nvPr/>
        </p:nvSpPr>
        <p:spPr>
          <a:xfrm>
            <a:off x="1171616" y="3427825"/>
            <a:ext cx="229643" cy="1210848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9AF68-284A-461C-916C-89703885A96C}"/>
              </a:ext>
            </a:extLst>
          </p:cNvPr>
          <p:cNvSpPr txBox="1"/>
          <p:nvPr/>
        </p:nvSpPr>
        <p:spPr>
          <a:xfrm>
            <a:off x="354643" y="3861931"/>
            <a:ext cx="9269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4 layers</a:t>
            </a:r>
            <a:endParaRPr lang="en-US" sz="1600" b="1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9" name="Graphic 9" descr="Thought bubble outline">
            <a:extLst>
              <a:ext uri="{FF2B5EF4-FFF2-40B4-BE49-F238E27FC236}">
                <a16:creationId xmlns:a16="http://schemas.microsoft.com/office/drawing/2014/main" id="{2EEF82EE-5F96-4F93-A0AA-88D394AA7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5430" y="180270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7C5BC-FE8C-497E-9C38-7FB4073D1736}"/>
              </a:ext>
            </a:extLst>
          </p:cNvPr>
          <p:cNvSpPr txBox="1"/>
          <p:nvPr/>
        </p:nvSpPr>
        <p:spPr>
          <a:xfrm>
            <a:off x="11143989" y="2031304"/>
            <a:ext cx="7181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Vroom!!</a:t>
            </a:r>
          </a:p>
        </p:txBody>
      </p:sp>
    </p:spTree>
    <p:extLst>
      <p:ext uri="{BB962C8B-B14F-4D97-AF65-F5344CB8AC3E}">
        <p14:creationId xmlns:p14="http://schemas.microsoft.com/office/powerpoint/2010/main" val="137057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1884-D8AD-4E10-922C-2B5A0320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Representing</a:t>
            </a:r>
            <a:r>
              <a:rPr lang="en-US">
                <a:cs typeface="Calibri Light"/>
              </a:rPr>
              <a:t> the complexity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F5C7-8242-4006-B6C3-094D6A29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3737" cy="44661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1984 – the OSI model (</a:t>
            </a:r>
            <a:r>
              <a:rPr lang="en-US">
                <a:ea typeface="+mn-lt"/>
                <a:cs typeface="+mn-lt"/>
              </a:rPr>
              <a:t>Open Systems Interconnection Reference Model)</a:t>
            </a:r>
          </a:p>
          <a:p>
            <a:r>
              <a:rPr lang="en-US">
                <a:cs typeface="Calibri"/>
              </a:rPr>
              <a:t>Builds on the TCP / IP model's four layers</a:t>
            </a:r>
          </a:p>
          <a:p>
            <a:r>
              <a:rPr lang="en-US">
                <a:cs typeface="Calibri"/>
              </a:rPr>
              <a:t>For the internet-connected </a:t>
            </a:r>
            <a:r>
              <a:rPr lang="en-US" b="1">
                <a:solidFill>
                  <a:srgbClr val="9AD6B7"/>
                </a:solidFill>
                <a:cs typeface="Calibri"/>
              </a:rPr>
              <a:t>application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to work, </a:t>
            </a:r>
            <a:r>
              <a:rPr lang="en-US">
                <a:solidFill>
                  <a:schemeClr val="accent2"/>
                </a:solidFill>
                <a:cs typeface="Calibri"/>
              </a:rPr>
              <a:t>all these layers must function properly</a:t>
            </a:r>
            <a:r>
              <a:rPr lang="en-US">
                <a:cs typeface="Calibri"/>
              </a:rPr>
              <a:t>!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BAD33CE-734A-4A53-8164-D0E5B522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54" y="1440926"/>
            <a:ext cx="6605390" cy="50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0B770-AE0A-41F8-9EF9-10740997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The           consolidates resources </a:t>
            </a:r>
            <a:r>
              <a:rPr lang="en-US" sz="3600">
                <a:solidFill>
                  <a:schemeClr val="accent2"/>
                </a:solidFill>
                <a:cs typeface="Calibri Light"/>
              </a:rPr>
              <a:t>elsewhere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1444-4126-44F8-9469-70075BAC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As the network architecture and world wide web matured and became more and more reliable &amp; robust, it </a:t>
            </a:r>
            <a:r>
              <a:rPr lang="en-US" sz="2000">
                <a:solidFill>
                  <a:schemeClr val="accent2"/>
                </a:solidFill>
                <a:cs typeface="Calibri"/>
              </a:rPr>
              <a:t>became possible to access hardware &amp; software remotely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instead of building a server in your home or business in order to make use of the network.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5BA0328B-3D91-4A48-A447-715BDDB9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37833"/>
            <a:ext cx="6253212" cy="425218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5" descr="Cloud with solid fill">
            <a:extLst>
              <a:ext uri="{FF2B5EF4-FFF2-40B4-BE49-F238E27FC236}">
                <a16:creationId xmlns:a16="http://schemas.microsoft.com/office/drawing/2014/main" id="{D664490B-9C77-4E8F-B9BC-75FE92AAD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6526" y="383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EAD9-399D-404E-9F4A-484833F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cloud </a:t>
            </a:r>
            <a:r>
              <a:rPr lang="en-US">
                <a:solidFill>
                  <a:schemeClr val="accent2"/>
                </a:solidFill>
                <a:cs typeface="Calibri Light"/>
              </a:rPr>
              <a:t>stack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59C70CD-AB2B-422A-804B-8259E85B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237" y="1439406"/>
            <a:ext cx="4777940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1660E-CB2E-49B3-896D-6D5D5ADFC229}"/>
              </a:ext>
            </a:extLst>
          </p:cNvPr>
          <p:cNvSpPr txBox="1"/>
          <p:nvPr/>
        </p:nvSpPr>
        <p:spPr>
          <a:xfrm>
            <a:off x="1392655" y="4632618"/>
            <a:ext cx="44864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IaaS (Infrastructure as a Service): </a:t>
            </a:r>
          </a:p>
          <a:p>
            <a:pPr algn="r"/>
            <a:r>
              <a:rPr lang="en-US" dirty="0">
                <a:cs typeface="Calibri"/>
              </a:rPr>
              <a:t>Provision, manage &amp; access hardware over the internet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F58AA-366A-490A-9D2D-C37CC6DAA160}"/>
              </a:ext>
            </a:extLst>
          </p:cNvPr>
          <p:cNvSpPr txBox="1"/>
          <p:nvPr/>
        </p:nvSpPr>
        <p:spPr>
          <a:xfrm>
            <a:off x="9314014" y="4042645"/>
            <a:ext cx="7285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FaaS</a:t>
            </a:r>
          </a:p>
        </p:txBody>
      </p:sp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DBEC8ED-3F51-4FCF-8100-8565D5F5F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3" t="29412" r="36882" b="30882"/>
          <a:stretch/>
        </p:blipFill>
        <p:spPr>
          <a:xfrm>
            <a:off x="9160702" y="4593167"/>
            <a:ext cx="844993" cy="7241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31CD236-A224-431D-9DEA-65D547C9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73" t="34940" r="22053" b="33132"/>
          <a:stretch/>
        </p:blipFill>
        <p:spPr>
          <a:xfrm>
            <a:off x="9452975" y="5552056"/>
            <a:ext cx="1115732" cy="37318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B4F762F-F231-41B2-A381-FEFD645AD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318" y="4873669"/>
            <a:ext cx="1313145" cy="868472"/>
          </a:xfrm>
          <a:prstGeom prst="rect">
            <a:avLst/>
          </a:prstGeom>
        </p:spPr>
      </p:pic>
      <p:pic>
        <p:nvPicPr>
          <p:cNvPr id="9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21F068-3D6E-4BE6-9CF8-FA2BD7626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2866" y="3713612"/>
            <a:ext cx="1365337" cy="422420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9B9EFE-40F5-4FA3-89C3-CBB98C55C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50" t="12121" r="14829" b="14374"/>
          <a:stretch/>
        </p:blipFill>
        <p:spPr>
          <a:xfrm>
            <a:off x="6801632" y="3525539"/>
            <a:ext cx="1073719" cy="857761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975A4ED6-E08E-47B5-9E26-2C7A066FC6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10" t="8523" r="17490" b="15909"/>
          <a:stretch/>
        </p:blipFill>
        <p:spPr>
          <a:xfrm>
            <a:off x="9108509" y="3193093"/>
            <a:ext cx="906777" cy="672186"/>
          </a:xfrm>
          <a:prstGeom prst="rect">
            <a:avLst/>
          </a:prstGeom>
        </p:spPr>
      </p:pic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62A102-F0E7-4136-A5F8-7F85C4093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6595" y="1809684"/>
            <a:ext cx="558453" cy="681234"/>
          </a:xfrm>
          <a:prstGeom prst="rect">
            <a:avLst/>
          </a:prstGeom>
        </p:spPr>
      </p:pic>
      <p:pic>
        <p:nvPicPr>
          <p:cNvPr id="13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47471906-C847-4DCE-9DF1-C398E9CADC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757" t="20946" r="28137" b="25672"/>
          <a:stretch/>
        </p:blipFill>
        <p:spPr>
          <a:xfrm>
            <a:off x="10402865" y="4131091"/>
            <a:ext cx="729769" cy="508631"/>
          </a:xfrm>
          <a:prstGeom prst="rect">
            <a:avLst/>
          </a:prstGeom>
        </p:spPr>
      </p:pic>
      <p:pic>
        <p:nvPicPr>
          <p:cNvPr id="14" name="Picture 14" descr="Logo&#10;&#10;Description automatically generated">
            <a:extLst>
              <a:ext uri="{FF2B5EF4-FFF2-40B4-BE49-F238E27FC236}">
                <a16:creationId xmlns:a16="http://schemas.microsoft.com/office/drawing/2014/main" id="{F6324C27-E05D-4557-BEA7-BDFDC937F1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8784" y="1813882"/>
            <a:ext cx="1104379" cy="64152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A2806DD-3061-4D91-989E-1EB406EDF68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7490" t="17222" r="15209" b="14911"/>
          <a:stretch/>
        </p:blipFill>
        <p:spPr>
          <a:xfrm>
            <a:off x="9066756" y="2527416"/>
            <a:ext cx="771038" cy="487108"/>
          </a:xfrm>
          <a:prstGeom prst="rect">
            <a:avLst/>
          </a:prstGeom>
        </p:spPr>
      </p:pic>
      <p:pic>
        <p:nvPicPr>
          <p:cNvPr id="16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1EB8851-329D-41BB-A4A6-94B823D4C58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010" b="24300"/>
          <a:stretch/>
        </p:blipFill>
        <p:spPr>
          <a:xfrm>
            <a:off x="7657578" y="3191640"/>
            <a:ext cx="1020893" cy="430481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16B6706-7583-458D-AD07-8ABCF2FE3DA5}"/>
              </a:ext>
            </a:extLst>
          </p:cNvPr>
          <p:cNvSpPr/>
          <p:nvPr/>
        </p:nvSpPr>
        <p:spPr>
          <a:xfrm>
            <a:off x="9967888" y="3769028"/>
            <a:ext cx="365342" cy="908137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0278C-2608-4BC8-A448-B94DAEF54189}"/>
              </a:ext>
            </a:extLst>
          </p:cNvPr>
          <p:cNvSpPr txBox="1"/>
          <p:nvPr/>
        </p:nvSpPr>
        <p:spPr>
          <a:xfrm>
            <a:off x="2024556" y="3117911"/>
            <a:ext cx="44864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cs typeface="Calibri"/>
              </a:rPr>
              <a:t>PaaS (Platform as a Service):</a:t>
            </a:r>
          </a:p>
          <a:p>
            <a:pPr algn="r"/>
            <a:r>
              <a:rPr lang="en-US" dirty="0">
                <a:ea typeface="+mn-lt"/>
                <a:cs typeface="+mn-lt"/>
              </a:rPr>
              <a:t>Access an on-demand environment for developing, testing, delivering, and managing software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4A6411-BC9F-48E1-90D2-CFC0F0EDD029}"/>
              </a:ext>
            </a:extLst>
          </p:cNvPr>
          <p:cNvSpPr txBox="1"/>
          <p:nvPr/>
        </p:nvSpPr>
        <p:spPr>
          <a:xfrm>
            <a:off x="3121094" y="1640374"/>
            <a:ext cx="44864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SaaS (Software as a Service): </a:t>
            </a:r>
          </a:p>
          <a:p>
            <a:pPr algn="r"/>
            <a:r>
              <a:rPr lang="en-US" dirty="0">
                <a:ea typeface="+mn-lt"/>
                <a:cs typeface="+mn-lt"/>
              </a:rPr>
              <a:t>Ability to use a software application over the internet without worrying about any aspect of development, deployment, and maintenance </a:t>
            </a:r>
            <a:endParaRPr lang="en-US"/>
          </a:p>
          <a:p>
            <a:pPr algn="r"/>
            <a:endParaRPr lang="en-US" dirty="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DA68D-E965-4442-9CAE-BA3B4022289C}"/>
              </a:ext>
            </a:extLst>
          </p:cNvPr>
          <p:cNvSpPr txBox="1"/>
          <p:nvPr/>
        </p:nvSpPr>
        <p:spPr>
          <a:xfrm>
            <a:off x="9969802" y="2365203"/>
            <a:ext cx="21353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The PaaS layer includes </a:t>
            </a:r>
            <a:r>
              <a:rPr lang="en-US" sz="1200" dirty="0">
                <a:solidFill>
                  <a:schemeClr val="accent2"/>
                </a:solidFill>
                <a:ea typeface="+mn-lt"/>
                <a:cs typeface="+mn-lt"/>
              </a:rPr>
              <a:t>FaaS (Function as a Service)</a:t>
            </a:r>
            <a:r>
              <a:rPr lang="en-US" sz="1200" dirty="0">
                <a:ea typeface="+mn-lt"/>
                <a:cs typeface="+mn-lt"/>
              </a:rPr>
              <a:t>, remote execution of code without having to write or maintain it</a:t>
            </a:r>
          </a:p>
          <a:p>
            <a:endParaRPr lang="en-US" sz="1200" dirty="0">
              <a:solidFill>
                <a:schemeClr val="accent2"/>
              </a:solidFill>
              <a:ea typeface="+mn-lt"/>
              <a:cs typeface="+mn-lt"/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558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486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accent2"/>
                </a:solidFill>
                <a:cs typeface="Calibri Light"/>
              </a:rPr>
              <a:t>Communicating</a:t>
            </a:r>
            <a:r>
              <a:rPr lang="en-US" sz="4800" dirty="0">
                <a:cs typeface="Calibri Light"/>
              </a:rPr>
              <a:t> </a:t>
            </a:r>
            <a:r>
              <a:rPr lang="en-US" sz="4800">
                <a:cs typeface="Calibri Light"/>
              </a:rPr>
              <a:t>with machines</a:t>
            </a:r>
            <a:endParaRPr lang="en-US" sz="48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9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Those </a:t>
            </a:r>
            <a:r>
              <a:rPr lang="en-US">
                <a:solidFill>
                  <a:schemeClr val="accent2"/>
                </a:solidFill>
                <a:cs typeface="Calibri Light"/>
              </a:rPr>
              <a:t>Things</a:t>
            </a:r>
            <a:r>
              <a:rPr lang="en-US">
                <a:cs typeface="Calibri Light"/>
              </a:rPr>
              <a:t> CPUs Do...Revisited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893" cy="47509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rgbClr val="000000"/>
                </a:solidFill>
                <a:cs typeface="Calibri"/>
              </a:rPr>
              <a:t>All computing is </a:t>
            </a:r>
            <a:r>
              <a:rPr lang="en-US">
                <a:solidFill>
                  <a:schemeClr val="accent2"/>
                </a:solidFill>
                <a:cs typeface="Calibri"/>
              </a:rPr>
              <a:t>finite </a:t>
            </a:r>
            <a:r>
              <a:rPr lang="en-US">
                <a:cs typeface="Calibri"/>
              </a:rPr>
              <a:t>– the amount of work depends on the amount of resources</a:t>
            </a:r>
          </a:p>
          <a:p>
            <a:r>
              <a:rPr lang="en-US">
                <a:cs typeface="Calibri"/>
              </a:rPr>
              <a:t>Computers can do complex things, but they do them</a:t>
            </a:r>
            <a:r>
              <a:rPr lang="en-US">
                <a:solidFill>
                  <a:schemeClr val="accent2"/>
                </a:solidFill>
                <a:cs typeface="Calibri"/>
              </a:rPr>
              <a:t> one step at a time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Computers don't really "learn", but they can </a:t>
            </a:r>
            <a:r>
              <a:rPr lang="en-US">
                <a:solidFill>
                  <a:schemeClr val="accent2"/>
                </a:solidFill>
                <a:cs typeface="Calibri"/>
              </a:rPr>
              <a:t>play by the rules </a:t>
            </a:r>
            <a:r>
              <a:rPr lang="en-US">
                <a:cs typeface="Calibri"/>
              </a:rPr>
              <a:t>in some really neat ways</a:t>
            </a:r>
          </a:p>
          <a:p>
            <a:pPr lvl="1" indent="0"/>
            <a:r>
              <a:rPr lang="en-US">
                <a:cs typeface="Calibri"/>
              </a:rPr>
              <a:t> If you can describe a game using math, the computer can optimize its performance in that game</a:t>
            </a:r>
          </a:p>
          <a:p>
            <a:pPr lvl="1" indent="0"/>
            <a:r>
              <a:rPr lang="en-US">
                <a:cs typeface="Calibri"/>
              </a:rPr>
              <a:t> You can use a program to create another program based on information you don't have yet</a:t>
            </a:r>
          </a:p>
          <a:p>
            <a:pPr lvl="1" indent="0"/>
            <a:endParaRPr lang="en-US" dirty="0">
              <a:solidFill>
                <a:schemeClr val="accent2"/>
              </a:solidFill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A279DFC-E8F1-4B40-9314-8FAAD4FB6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0" b="-405"/>
          <a:stretch/>
        </p:blipFill>
        <p:spPr>
          <a:xfrm>
            <a:off x="6982178" y="1827855"/>
            <a:ext cx="4877903" cy="2336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80500-249E-4761-A247-F58025C929E9}"/>
              </a:ext>
            </a:extLst>
          </p:cNvPr>
          <p:cNvSpPr txBox="1"/>
          <p:nvPr/>
        </p:nvSpPr>
        <p:spPr>
          <a:xfrm>
            <a:off x="6944548" y="4310474"/>
            <a:ext cx="473757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Instructions telling the computer to add numbers in list 1 to </a:t>
            </a:r>
            <a:r>
              <a:rPr lang="en-US" sz="1400">
                <a:ea typeface="+mn-lt"/>
                <a:cs typeface="+mn-lt"/>
              </a:rPr>
              <a:t>corresponding numbers in list 2 and put the results in list 3.</a:t>
            </a:r>
          </a:p>
          <a:p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0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4F2AF-B0B3-49C6-9BE1-419D225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AI is not AGI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E416-8E26-4609-9B8D-552795C1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cs typeface="Calibri"/>
              </a:rPr>
              <a:t>AI, or "</a:t>
            </a:r>
            <a:r>
              <a:rPr lang="en-US" sz="1700" dirty="0">
                <a:solidFill>
                  <a:schemeClr val="accent2"/>
                </a:solidFill>
                <a:cs typeface="Calibri"/>
              </a:rPr>
              <a:t>Artificial Intelligence</a:t>
            </a:r>
            <a:r>
              <a:rPr lang="en-US" sz="1700" dirty="0">
                <a:cs typeface="Calibri"/>
              </a:rPr>
              <a:t>" is not actually intelligent (yet) in the sense that machines do not truly think or understand.  A machine that could do these things, would have AGI - "</a:t>
            </a:r>
            <a:r>
              <a:rPr lang="en-US" sz="1700" dirty="0">
                <a:solidFill>
                  <a:schemeClr val="accent2"/>
                </a:solidFill>
                <a:cs typeface="Calibri"/>
              </a:rPr>
              <a:t>Artificial General Intelligence</a:t>
            </a:r>
            <a:r>
              <a:rPr lang="en-US" sz="1700" dirty="0">
                <a:cs typeface="Calibri"/>
              </a:rPr>
              <a:t>"</a:t>
            </a:r>
          </a:p>
          <a:p>
            <a:r>
              <a:rPr lang="en-US" sz="1700" dirty="0">
                <a:cs typeface="Calibri"/>
              </a:rPr>
              <a:t>Neural networks and machine learning are cool, but they are a long way from being able to produce AGI.</a:t>
            </a:r>
          </a:p>
          <a:p>
            <a:pPr lvl="1" indent="-342900"/>
            <a:r>
              <a:rPr lang="en-US" sz="1700" dirty="0">
                <a:cs typeface="Calibri"/>
              </a:rPr>
              <a:t>  </a:t>
            </a:r>
            <a:r>
              <a:rPr lang="en-US" sz="1700" b="1" dirty="0">
                <a:cs typeface="Calibri"/>
              </a:rPr>
              <a:t>Machine learning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>
                <a:solidFill>
                  <a:schemeClr val="accent2"/>
                </a:solidFill>
                <a:cs typeface="Calibri"/>
              </a:rPr>
              <a:t>involves the application of a sophisticated mathematical or statistical rule-set to data</a:t>
            </a:r>
            <a:r>
              <a:rPr lang="en-US" sz="1700" dirty="0">
                <a:cs typeface="Calibri"/>
              </a:rPr>
              <a:t> that has been proven to extract valuable information from the data</a:t>
            </a:r>
          </a:p>
          <a:p>
            <a:pPr lvl="1" indent="-342900"/>
            <a:r>
              <a:rPr lang="en-US" sz="1700" dirty="0">
                <a:cs typeface="Calibri"/>
              </a:rPr>
              <a:t> A </a:t>
            </a:r>
            <a:r>
              <a:rPr lang="en-US" sz="1700" b="1" dirty="0">
                <a:cs typeface="Calibri"/>
              </a:rPr>
              <a:t>neural network</a:t>
            </a:r>
            <a:r>
              <a:rPr lang="en-US" sz="1700" dirty="0">
                <a:cs typeface="Calibri"/>
              </a:rPr>
              <a:t> i</a:t>
            </a:r>
            <a:r>
              <a:rPr lang="en-US" sz="1700" dirty="0">
                <a:ea typeface="+mn-lt"/>
                <a:cs typeface="+mn-lt"/>
              </a:rPr>
              <a:t>s a computer program with </a:t>
            </a:r>
            <a:r>
              <a:rPr lang="en-US" sz="1700" dirty="0">
                <a:solidFill>
                  <a:schemeClr val="accent2"/>
                </a:solidFill>
                <a:ea typeface="+mn-lt"/>
                <a:cs typeface="+mn-lt"/>
              </a:rPr>
              <a:t>multiple layers that each data input passes through, and each layer applies a mathematical or statistical rule-set to the data</a:t>
            </a:r>
            <a:r>
              <a:rPr lang="en-US" sz="1700" dirty="0">
                <a:ea typeface="+mn-lt"/>
                <a:cs typeface="+mn-lt"/>
              </a:rPr>
              <a:t>, assigning different weights and probabilities at each pass, before ultimately making a determination</a:t>
            </a:r>
            <a:endParaRPr lang="en-US" sz="1700" dirty="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pic>
        <p:nvPicPr>
          <p:cNvPr id="4" name="Picture 4" descr="A picture containing text, outdoor, blackboard&#10;&#10;Description automatically generated">
            <a:extLst>
              <a:ext uri="{FF2B5EF4-FFF2-40B4-BE49-F238E27FC236}">
                <a16:creationId xmlns:a16="http://schemas.microsoft.com/office/drawing/2014/main" id="{32C0764C-DD69-4FCB-A740-920F863A4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55" r="879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66BF-622E-4649-8B89-84F9629E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 </a:t>
            </a:r>
            <a:r>
              <a:rPr lang="en-US">
                <a:solidFill>
                  <a:schemeClr val="accent2"/>
                </a:solidFill>
                <a:cs typeface="Calibri Light"/>
              </a:rPr>
              <a:t>&amp;</a:t>
            </a:r>
            <a:r>
              <a:rPr lang="en-US">
                <a:cs typeface="Calibri Light"/>
              </a:rPr>
              <a:t> Texts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1653-B12F-4BB4-9600-58E1B42C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30"/>
            <a:ext cx="10515600" cy="461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 recommend the following resources, which I have made copious use </a:t>
            </a:r>
            <a:r>
              <a:rPr lang="en-US" sz="2000">
                <a:cs typeface="Calibri" panose="020F0502020204030204"/>
              </a:rPr>
              <a:t>of in developing this material:</a:t>
            </a:r>
            <a:endParaRPr lang="en-US" sz="200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Paul D. Crutcher, Neeraj Kumar Singh, and Peter Tiegs </a:t>
            </a:r>
          </a:p>
          <a:p>
            <a:pPr>
              <a:buNone/>
            </a:pPr>
            <a:r>
              <a:rPr lang="en" sz="1600" u="sng"/>
              <a:t>Essential Computer Science, A Programmer’s Guide to Foundational Concepts</a:t>
            </a:r>
            <a:endParaRPr lang="en-US" sz="1600" u="sng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APress / Springer Nature, 2021  </a:t>
            </a:r>
            <a:r>
              <a:rPr lang="en-US" sz="1600" u="sng" dirty="0">
                <a:ea typeface="+mn-lt"/>
                <a:cs typeface="+mn-lt"/>
                <a:hlinkClick r:id="rId2"/>
              </a:rPr>
              <a:t>https://doi.org/10.1007/978-1-4842-7107-0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Garrett Grolemund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Hands On Programming in R</a:t>
            </a: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O'Reilly and Associates, 2014  </a:t>
            </a:r>
            <a:r>
              <a:rPr lang="en-US" sz="1600" u="sng" dirty="0">
                <a:ea typeface="+mn-lt"/>
                <a:cs typeface="+mn-lt"/>
                <a:hlinkClick r:id="rId3"/>
              </a:rPr>
              <a:t>http://bit.ly/HandsOnR</a:t>
            </a:r>
          </a:p>
          <a:p>
            <a:pPr marL="0" indent="0">
              <a:buNone/>
            </a:pPr>
            <a:endParaRPr lang="en-US" sz="1600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Homer White</a:t>
            </a:r>
          </a:p>
          <a:p>
            <a:pPr marL="0" indent="0">
              <a:buNone/>
            </a:pPr>
            <a:r>
              <a:rPr lang="en-US" sz="1600" u="sng">
                <a:cs typeface="Calibri" panose="020F0502020204030204"/>
              </a:rPr>
              <a:t>Beginning Computer Science with R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Georgetown College  </a:t>
            </a:r>
            <a:r>
              <a:rPr lang="en-US" sz="1600" dirty="0">
                <a:ea typeface="+mn-lt"/>
                <a:cs typeface="+mn-lt"/>
                <a:hlinkClick r:id="rId4"/>
              </a:rPr>
              <a:t>https://homerhanumat.github.io/r-notes/index.html</a:t>
            </a: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66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71D4-2984-478C-8459-D0DE90FD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accent2"/>
                </a:solidFill>
                <a:cs typeface="Calibri Light"/>
              </a:rPr>
              <a:t>Programming</a:t>
            </a:r>
            <a:r>
              <a:rPr lang="en-US" sz="3700">
                <a:cs typeface="Calibri Light"/>
              </a:rPr>
              <a:t>: how we communicate with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0498-E847-44E4-B2B8-1AAF129E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Since the beginning of the "</a:t>
            </a:r>
            <a:r>
              <a:rPr lang="en-US" sz="1600">
                <a:solidFill>
                  <a:schemeClr val="accent2"/>
                </a:solidFill>
                <a:cs typeface="Calibri"/>
              </a:rPr>
              <a:t>analytical engine</a:t>
            </a:r>
            <a:r>
              <a:rPr lang="en-US" sz="1600">
                <a:cs typeface="Calibri"/>
              </a:rPr>
              <a:t>" (1837) people have worked with computers</a:t>
            </a:r>
          </a:p>
          <a:p>
            <a:r>
              <a:rPr lang="en-US" sz="1600">
                <a:cs typeface="Calibri"/>
              </a:rPr>
              <a:t>Computers are ridiculously good at math, but we have to organize anything we want the computer to do into a series of instructions that can be </a:t>
            </a:r>
            <a:r>
              <a:rPr lang="en-US" sz="1600">
                <a:solidFill>
                  <a:schemeClr val="accent2"/>
                </a:solidFill>
                <a:cs typeface="Calibri"/>
              </a:rPr>
              <a:t>carried out one at a time</a:t>
            </a:r>
          </a:p>
          <a:p>
            <a:r>
              <a:rPr lang="en-US" sz="1600">
                <a:cs typeface="Calibri"/>
              </a:rPr>
              <a:t>If we want the computer to do something less obvious (like "read" a book) we have to </a:t>
            </a:r>
            <a:r>
              <a:rPr lang="en-US" sz="1600">
                <a:solidFill>
                  <a:schemeClr val="accent2"/>
                </a:solidFill>
                <a:cs typeface="Calibri"/>
              </a:rPr>
              <a:t>devise a way to represent that task using math</a:t>
            </a:r>
          </a:p>
          <a:p>
            <a:r>
              <a:rPr lang="en-US" sz="1600">
                <a:cs typeface="Calibri"/>
              </a:rPr>
              <a:t>We accomplish all of this using a </a:t>
            </a:r>
            <a:r>
              <a:rPr lang="en-US" sz="1600" b="1">
                <a:cs typeface="Calibri"/>
              </a:rPr>
              <a:t>programming language</a:t>
            </a:r>
          </a:p>
          <a:p>
            <a:pPr marL="0" indent="0">
              <a:buNone/>
            </a:pPr>
            <a:endParaRPr lang="en-US" sz="1600" b="1" dirty="0">
              <a:cs typeface="Calibri"/>
            </a:endParaRPr>
          </a:p>
        </p:txBody>
      </p:sp>
      <p:pic>
        <p:nvPicPr>
          <p:cNvPr id="4" name="Picture 4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CAF5C64-F577-4079-8AA6-72D43926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3" r="-1" b="35544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7379D36-235B-4E7E-8E22-062AB4AA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86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25FCC-4753-44A6-A8C7-5E7532D870FB}"/>
              </a:ext>
            </a:extLst>
          </p:cNvPr>
          <p:cNvSpPr txBox="1"/>
          <p:nvPr/>
        </p:nvSpPr>
        <p:spPr>
          <a:xfrm>
            <a:off x="8795359" y="58455"/>
            <a:ext cx="33486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Charles Babbage: inventor of the computer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D129-7153-40F5-9EF4-9F54CDEEF42C}"/>
              </a:ext>
            </a:extLst>
          </p:cNvPr>
          <p:cNvSpPr txBox="1"/>
          <p:nvPr/>
        </p:nvSpPr>
        <p:spPr>
          <a:xfrm>
            <a:off x="5371578" y="3816262"/>
            <a:ext cx="46534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Ada Lovelace: one of the first algorithm developers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39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7FFE-FC9D-48DE-98AF-1EF0ED30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Programming </a:t>
            </a:r>
            <a:r>
              <a:rPr lang="en-US">
                <a:solidFill>
                  <a:schemeClr val="accent2"/>
                </a:solidFill>
                <a:cs typeface="Calibri Light"/>
              </a:rPr>
              <a:t>languages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8EE5-06F0-4FDD-910C-C46E2C61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066" cy="45079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>
                <a:solidFill>
                  <a:schemeClr val="accent2"/>
                </a:solidFill>
                <a:cs typeface="Calibri"/>
              </a:rPr>
              <a:t>Translate</a:t>
            </a:r>
            <a:r>
              <a:rPr lang="en-US">
                <a:cs typeface="Calibri"/>
              </a:rPr>
              <a:t> human-readable instructions into instructions the computer can carry out</a:t>
            </a:r>
          </a:p>
          <a:p>
            <a:r>
              <a:rPr lang="en-US">
                <a:cs typeface="Calibri"/>
              </a:rPr>
              <a:t> Some languages are </a:t>
            </a:r>
            <a:r>
              <a:rPr lang="en-US">
                <a:solidFill>
                  <a:schemeClr val="accent2"/>
                </a:solidFill>
                <a:cs typeface="Calibri"/>
              </a:rPr>
              <a:t>compiled</a:t>
            </a:r>
            <a:r>
              <a:rPr lang="en-US">
                <a:cs typeface="Calibri"/>
              </a:rPr>
              <a:t>: changed into a format only the computer can read before they are executed </a:t>
            </a:r>
          </a:p>
          <a:p>
            <a:r>
              <a:rPr lang="en-US">
                <a:cs typeface="Calibri"/>
              </a:rPr>
              <a:t> Other languages are </a:t>
            </a:r>
            <a:r>
              <a:rPr lang="en-US">
                <a:solidFill>
                  <a:schemeClr val="accent2"/>
                </a:solidFill>
                <a:cs typeface="Calibri"/>
              </a:rPr>
              <a:t>interpreted</a:t>
            </a:r>
            <a:r>
              <a:rPr lang="en-US">
                <a:cs typeface="Calibri"/>
              </a:rPr>
              <a:t>: another layer of software changes the instructions into a computer-readable form as the program executes</a:t>
            </a:r>
          </a:p>
          <a:p>
            <a:r>
              <a:rPr lang="en-US" dirty="0">
                <a:cs typeface="Calibri"/>
              </a:rPr>
              <a:t> </a:t>
            </a:r>
            <a:r>
              <a:rPr lang="en-US">
                <a:solidFill>
                  <a:schemeClr val="accent2"/>
                </a:solidFill>
                <a:cs typeface="Calibri"/>
              </a:rPr>
              <a:t>All languages</a:t>
            </a:r>
            <a:r>
              <a:rPr lang="en-US">
                <a:cs typeface="Calibri"/>
              </a:rPr>
              <a:t> have strengths and weaknesses, philosophical foundations and apply to a wide variety of problems</a:t>
            </a:r>
          </a:p>
          <a:p>
            <a:r>
              <a:rPr lang="en-US">
                <a:cs typeface="Calibri"/>
              </a:rPr>
              <a:t> Languages, like skirt-lengths, go in and out of  </a:t>
            </a:r>
            <a:r>
              <a:rPr lang="en-US">
                <a:solidFill>
                  <a:schemeClr val="accent2"/>
                </a:solidFill>
                <a:cs typeface="Calibri"/>
              </a:rPr>
              <a:t>fashion</a:t>
            </a:r>
          </a:p>
          <a:p>
            <a:r>
              <a:rPr lang="en-US">
                <a:cs typeface="Calibri"/>
              </a:rPr>
              <a:t>All programmers have favorite languages, but there is no best language - only the best language for the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job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17598E-3708-4143-BFE9-D0FF2BF4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43" y="1984211"/>
            <a:ext cx="4757802" cy="35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9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D6F3D-9CE6-49A8-9D89-9D08A773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Based on what we know about computers so far, what features do you think programming languages might share?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259B2344-7F32-415A-A487-F9BD8F8D1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B952-46A9-44AD-B2F9-96AA8B7F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accent2"/>
                </a:solidFill>
                <a:ea typeface="+mj-lt"/>
                <a:cs typeface="+mj-lt"/>
              </a:rPr>
              <a:t>Remember </a:t>
            </a:r>
            <a:r>
              <a:rPr lang="en-US" sz="4000">
                <a:ea typeface="+mj-lt"/>
                <a:cs typeface="+mj-lt"/>
              </a:rPr>
              <a:t>"Fetch, Decode, Execute &amp; Store"?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D48D-ACB2-4179-B27F-ECB994B4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Most commonly-used languages have: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cs typeface="Calibri"/>
              </a:rPr>
              <a:t>Variables</a:t>
            </a:r>
            <a:r>
              <a:rPr lang="en-US">
                <a:cs typeface="Calibri"/>
              </a:rPr>
              <a:t>: a way to store data</a:t>
            </a:r>
          </a:p>
          <a:p>
            <a:r>
              <a:rPr lang="en-US">
                <a:solidFill>
                  <a:schemeClr val="accent2"/>
                </a:solidFill>
                <a:cs typeface="Calibri"/>
              </a:rPr>
              <a:t>Typing</a:t>
            </a:r>
            <a:r>
              <a:rPr lang="en-US">
                <a:cs typeface="Calibri"/>
              </a:rPr>
              <a:t>: a way to classify data</a:t>
            </a:r>
            <a:endParaRPr lang="en-US" dirty="0">
              <a:cs typeface="Calibri"/>
            </a:endParaRPr>
          </a:p>
          <a:p>
            <a:r>
              <a:rPr lang="en-US">
                <a:solidFill>
                  <a:schemeClr val="accent2"/>
                </a:solidFill>
                <a:cs typeface="Calibri"/>
              </a:rPr>
              <a:t>Instructions</a:t>
            </a:r>
            <a:r>
              <a:rPr lang="en-US">
                <a:cs typeface="Calibri"/>
              </a:rPr>
              <a:t>: basic routines that do something to data</a:t>
            </a:r>
            <a:endParaRPr lang="en-US" dirty="0">
              <a:cs typeface="Calibri"/>
            </a:endParaRPr>
          </a:p>
          <a:p>
            <a:pPr lvl="1" indent="-342900"/>
            <a:r>
              <a:rPr lang="en-US">
                <a:cs typeface="Calibri"/>
              </a:rPr>
              <a:t>Math operations</a:t>
            </a:r>
            <a:endParaRPr lang="en-US" dirty="0">
              <a:cs typeface="Calibri"/>
            </a:endParaRPr>
          </a:p>
          <a:p>
            <a:pPr lvl="1" indent="-342900"/>
            <a:r>
              <a:rPr lang="en-US">
                <a:cs typeface="Calibri"/>
              </a:rPr>
              <a:t>Receive input and create output</a:t>
            </a:r>
            <a:endParaRPr lang="en-US" dirty="0">
              <a:cs typeface="Calibri"/>
            </a:endParaRPr>
          </a:p>
          <a:p>
            <a:r>
              <a:rPr lang="en-US">
                <a:solidFill>
                  <a:schemeClr val="accent2"/>
                </a:solidFill>
                <a:cs typeface="Calibri"/>
              </a:rPr>
              <a:t>Control structures</a:t>
            </a:r>
            <a:r>
              <a:rPr lang="en-US">
                <a:cs typeface="Calibri"/>
              </a:rPr>
              <a:t>: ways to control which instructions happen when or loop through instructions</a:t>
            </a:r>
          </a:p>
          <a:p>
            <a:r>
              <a:rPr lang="en-US">
                <a:solidFill>
                  <a:schemeClr val="accent2"/>
                </a:solidFill>
                <a:cs typeface="Calibri"/>
              </a:rPr>
              <a:t>Functions or methods</a:t>
            </a:r>
            <a:r>
              <a:rPr lang="en-US">
                <a:cs typeface="Calibri"/>
              </a:rPr>
              <a:t>: ways to group together sets of instructions and control structures that perform an operation we will reuse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55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CAA-EF33-42EF-B936-8D76737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 usual, we can then </a:t>
            </a:r>
            <a:r>
              <a:rPr lang="en-US" sz="4000">
                <a:solidFill>
                  <a:schemeClr val="accent2"/>
                </a:solidFill>
                <a:cs typeface="Calibri Light"/>
              </a:rPr>
              <a:t>build more complexity...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261D-A6E5-4FF5-B217-68C61999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406"/>
            <a:ext cx="10515600" cy="36624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Data Structure</a:t>
            </a:r>
            <a:r>
              <a:rPr lang="en-US">
                <a:ea typeface="+mn-lt"/>
                <a:cs typeface="+mn-lt"/>
              </a:rPr>
              <a:t> is a way of collecting and organising data so we can efficiently perform operations on the data </a:t>
            </a:r>
          </a:p>
          <a:p>
            <a:pPr lvl="1" indent="-342900"/>
            <a:r>
              <a:rPr lang="en-US">
                <a:cs typeface="Calibri"/>
              </a:rPr>
              <a:t>Class</a:t>
            </a:r>
            <a:endParaRPr lang="en-US" dirty="0">
              <a:cs typeface="Calibri"/>
            </a:endParaRPr>
          </a:p>
          <a:p>
            <a:pPr lvl="1" indent="-342900"/>
            <a:r>
              <a:rPr lang="en-US">
                <a:cs typeface="Calibri"/>
              </a:rPr>
              <a:t>Linked list</a:t>
            </a:r>
          </a:p>
          <a:p>
            <a:pPr lvl="1" indent="-342900"/>
            <a:r>
              <a:rPr lang="en-US">
                <a:cs typeface="Calibri"/>
              </a:rPr>
              <a:t>Tree</a:t>
            </a:r>
            <a:endParaRPr lang="en-US" dirty="0">
              <a:cs typeface="Calibri"/>
            </a:endParaRPr>
          </a:p>
          <a:p>
            <a:pPr lvl="1" indent="-342900"/>
            <a:r>
              <a:rPr lang="en-US">
                <a:cs typeface="Calibri"/>
              </a:rPr>
              <a:t>Graph</a:t>
            </a:r>
            <a:endParaRPr lang="en-US" dirty="0">
              <a:cs typeface="Calibri"/>
            </a:endParaRPr>
          </a:p>
          <a:p>
            <a:pPr lvl="1" indent="-342900"/>
            <a:r>
              <a:rPr lang="en-US">
                <a:cs typeface="Calibri"/>
              </a:rPr>
              <a:t>Dataframe or table</a:t>
            </a:r>
          </a:p>
          <a:p>
            <a:r>
              <a:rPr lang="en-US">
                <a:cs typeface="Calibri"/>
              </a:rPr>
              <a:t>An </a:t>
            </a:r>
            <a:r>
              <a:rPr lang="en-US">
                <a:solidFill>
                  <a:schemeClr val="accent2"/>
                </a:solidFill>
                <a:cs typeface="Calibri"/>
              </a:rPr>
              <a:t>Algorithm</a:t>
            </a:r>
            <a:r>
              <a:rPr lang="en-US" dirty="0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is a set of instructions or logic, written in order, to accomplish a certain predefined task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An algorithm should:</a:t>
            </a:r>
          </a:p>
          <a:p>
            <a:pPr marL="8001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Take input</a:t>
            </a:r>
            <a:r>
              <a:rPr lang="en-US">
                <a:ea typeface="+mn-lt"/>
                <a:cs typeface="+mn-lt"/>
              </a:rPr>
              <a:t>- There should be 0 or more inputs supplied externally to the algorithm.</a:t>
            </a:r>
            <a:endParaRPr lang="en-US">
              <a:cs typeface="Calibri"/>
            </a:endParaRPr>
          </a:p>
          <a:p>
            <a:pPr marL="8001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Create output</a:t>
            </a:r>
            <a:r>
              <a:rPr lang="en-US">
                <a:ea typeface="+mn-lt"/>
                <a:cs typeface="+mn-lt"/>
              </a:rPr>
              <a:t>- There should be atleast 1 output obtained.</a:t>
            </a:r>
            <a:endParaRPr lang="en-US">
              <a:cs typeface="Calibri"/>
            </a:endParaRPr>
          </a:p>
          <a:p>
            <a:pPr marL="8001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Have definiteness</a:t>
            </a:r>
            <a:r>
              <a:rPr lang="en-US">
                <a:ea typeface="+mn-lt"/>
                <a:cs typeface="+mn-lt"/>
              </a:rPr>
              <a:t>- Every step of the algorithm should be clear and well defined.</a:t>
            </a:r>
            <a:endParaRPr lang="en-US">
              <a:cs typeface="Calibri"/>
            </a:endParaRPr>
          </a:p>
          <a:p>
            <a:pPr marL="8001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Have finiteness</a:t>
            </a:r>
            <a:r>
              <a:rPr lang="en-US">
                <a:ea typeface="+mn-lt"/>
                <a:cs typeface="+mn-lt"/>
              </a:rPr>
              <a:t>- The algorithm should have finite number of steps.</a:t>
            </a:r>
            <a:endParaRPr lang="en-US">
              <a:cs typeface="Calibri"/>
            </a:endParaRPr>
          </a:p>
          <a:p>
            <a:pPr marL="800100" lvl="1" indent="-457200">
              <a:buAutoNum type="arabicPeriod"/>
            </a:pPr>
            <a:r>
              <a:rPr lang="en-US" b="1">
                <a:ea typeface="+mn-lt"/>
                <a:cs typeface="+mn-lt"/>
              </a:rPr>
              <a:t>Have correctness</a:t>
            </a:r>
            <a:r>
              <a:rPr lang="en-US">
                <a:ea typeface="+mn-lt"/>
                <a:cs typeface="+mn-lt"/>
              </a:rPr>
              <a:t>- Every step of the algorithm must generate a correct output.</a:t>
            </a:r>
            <a:endParaRPr lang="en-US">
              <a:cs typeface="Calibri"/>
            </a:endParaRPr>
          </a:p>
          <a:p>
            <a:pPr marL="800100" lvl="1" indent="-457200">
              <a:buAutoNum type="arabicPeriod"/>
            </a:pPr>
            <a:r>
              <a:rPr lang="en-US">
                <a:cs typeface="Calibri"/>
              </a:rPr>
              <a:t>Ideally, </a:t>
            </a:r>
            <a:r>
              <a:rPr lang="en-US" b="1">
                <a:cs typeface="Calibri"/>
              </a:rPr>
              <a:t>be </a:t>
            </a:r>
            <a:r>
              <a:rPr lang="en-US" b="1">
                <a:ea typeface="+mn-lt"/>
                <a:cs typeface="+mn-lt"/>
              </a:rPr>
              <a:t>efficient and fast- </a:t>
            </a:r>
            <a:r>
              <a:rPr lang="en-US">
                <a:ea typeface="+mn-lt"/>
                <a:cs typeface="+mn-lt"/>
              </a:rPr>
              <a:t>take less time to execute and consumes less memory space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AB1E38-A312-41B2-BB07-888E8857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40530"/>
            <a:ext cx="1490598" cy="108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68BB9-0BD6-402F-BCE1-CE4874EA0580}"/>
              </a:ext>
            </a:extLst>
          </p:cNvPr>
          <p:cNvSpPr txBox="1"/>
          <p:nvPr/>
        </p:nvSpPr>
        <p:spPr>
          <a:xfrm>
            <a:off x="2365331" y="2584537"/>
            <a:ext cx="13653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data structure</a:t>
            </a:r>
          </a:p>
        </p:txBody>
      </p:sp>
      <p:pic>
        <p:nvPicPr>
          <p:cNvPr id="6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381FA009-6034-4168-9EEF-FBBE75D6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83" y="1687301"/>
            <a:ext cx="864297" cy="832057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F445BCB-B9B9-4A8A-BD8F-BADB2303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2" t="39583" r="380" b="37500"/>
          <a:stretch/>
        </p:blipFill>
        <p:spPr>
          <a:xfrm>
            <a:off x="5068866" y="1978941"/>
            <a:ext cx="698406" cy="250124"/>
          </a:xfrm>
          <a:prstGeom prst="rect">
            <a:avLst/>
          </a:prstGeom>
        </p:spPr>
      </p:pic>
      <p:pic>
        <p:nvPicPr>
          <p:cNvPr id="8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6773EA5-2F4B-493C-BD5E-2CD107ED2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68" y="1398753"/>
            <a:ext cx="1532351" cy="1398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30B97-7F58-42D4-A74C-F46FE6F16EA6}"/>
              </a:ext>
            </a:extLst>
          </p:cNvPr>
          <p:cNvSpPr txBox="1"/>
          <p:nvPr/>
        </p:nvSpPr>
        <p:spPr>
          <a:xfrm>
            <a:off x="4066782" y="2584537"/>
            <a:ext cx="13653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algorithm</a:t>
            </a:r>
          </a:p>
        </p:txBody>
      </p:sp>
      <p:pic>
        <p:nvPicPr>
          <p:cNvPr id="10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A812F469-A7D1-44D9-BDA6-AB331F602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249" y="1519784"/>
            <a:ext cx="906051" cy="1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1486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What is</a:t>
            </a:r>
            <a:r>
              <a:rPr lang="en-US" sz="4800">
                <a:solidFill>
                  <a:schemeClr val="accent2"/>
                </a:solidFill>
                <a:cs typeface="Calibri Light"/>
              </a:rPr>
              <a:t> R?</a:t>
            </a:r>
            <a:endParaRPr lang="en-US" sz="4800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0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881A-88BB-42CC-9892-73C55196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447" y="678275"/>
            <a:ext cx="5609573" cy="1325563"/>
          </a:xfrm>
        </p:spPr>
        <p:txBody>
          <a:bodyPr/>
          <a:lstStyle/>
          <a:p>
            <a:pPr algn="r"/>
            <a:r>
              <a:rPr lang="en-US">
                <a:cs typeface="Calibri Light"/>
              </a:rPr>
              <a:t>The </a:t>
            </a:r>
            <a:r>
              <a:rPr lang="en-US">
                <a:solidFill>
                  <a:schemeClr val="accent1"/>
                </a:solidFill>
                <a:cs typeface="Calibri Light"/>
              </a:rPr>
              <a:t>R</a:t>
            </a:r>
            <a:r>
              <a:rPr lang="en-US">
                <a:cs typeface="Calibri Light"/>
              </a:rPr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8CA5-6204-44F0-9BF9-81A8E4D9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104"/>
            <a:ext cx="9972806" cy="38398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is a programming language and freely-available software environment,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primarily for data organization, cleaning and statistical computing, graphics and machine learning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R is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stronger in statistics</a:t>
            </a:r>
            <a:r>
              <a:rPr lang="en-US">
                <a:ea typeface="+mn-lt"/>
                <a:cs typeface="+mn-lt"/>
              </a:rPr>
              <a:t> than machine learning, but is rapidly growing in this area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 is improved and maintained by the R Core Team and by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enterprising users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August 2021 – R ranked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14th in popularity</a:t>
            </a:r>
            <a:r>
              <a:rPr lang="en-US">
                <a:ea typeface="+mn-lt"/>
                <a:cs typeface="+mn-lt"/>
              </a:rPr>
              <a:t> among programming languages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513007F-649D-4A66-BF0D-73BD1268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26" y="363057"/>
            <a:ext cx="2291220" cy="17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7DC-DA5C-4DA2-ADF9-49576999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is it called </a:t>
            </a:r>
            <a:r>
              <a:rPr lang="en-US">
                <a:solidFill>
                  <a:schemeClr val="accent1"/>
                </a:solidFill>
                <a:cs typeface="Calibri Light"/>
              </a:rPr>
              <a:t>R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4EDB-E2AC-43FA-AC79-4BEA6FBB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R's predecessor was a language called...S</a:t>
            </a:r>
          </a:p>
          <a:p>
            <a:r>
              <a:rPr lang="en-US">
                <a:cs typeface="Calibri"/>
              </a:rPr>
              <a:t>S was created for </a:t>
            </a:r>
            <a:r>
              <a:rPr lang="en-US">
                <a:solidFill>
                  <a:schemeClr val="accent2"/>
                </a:solidFill>
                <a:cs typeface="Calibri"/>
              </a:rPr>
              <a:t>statistical computing</a:t>
            </a:r>
          </a:p>
          <a:p>
            <a:r>
              <a:rPr lang="en-US">
                <a:cs typeface="Calibri"/>
              </a:rPr>
              <a:t>Similar: APL &amp; MATLAB</a:t>
            </a:r>
            <a:endParaRPr lang="en-US" dirty="0">
              <a:cs typeface="Calibri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B89366B-0538-4134-A0E9-9DD07B3EC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14043"/>
              </p:ext>
            </p:extLst>
          </p:nvPr>
        </p:nvGraphicFramePr>
        <p:xfrm>
          <a:off x="7025014" y="1694145"/>
          <a:ext cx="347597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9" name="Picture 179" descr="Icon&#10;&#10;Description automatically generated">
            <a:extLst>
              <a:ext uri="{FF2B5EF4-FFF2-40B4-BE49-F238E27FC236}">
                <a16:creationId xmlns:a16="http://schemas.microsoft.com/office/drawing/2014/main" id="{843DC0AC-89A7-45E5-9BA6-76EE85329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4247" y="4381761"/>
            <a:ext cx="1552054" cy="317848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F4B3AFD6-8E21-41A5-A3E0-3F54ADB82D5B}"/>
              </a:ext>
            </a:extLst>
          </p:cNvPr>
          <p:cNvSpPr txBox="1"/>
          <p:nvPr/>
        </p:nvSpPr>
        <p:spPr>
          <a:xfrm>
            <a:off x="6749441" y="4693084"/>
            <a:ext cx="11356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/>
              <a:t>tryapl.org</a:t>
            </a:r>
          </a:p>
        </p:txBody>
      </p:sp>
      <p:pic>
        <p:nvPicPr>
          <p:cNvPr id="181" name="Picture 181" descr="Logo, company name&#10;&#10;Description automatically generated">
            <a:extLst>
              <a:ext uri="{FF2B5EF4-FFF2-40B4-BE49-F238E27FC236}">
                <a16:creationId xmlns:a16="http://schemas.microsoft.com/office/drawing/2014/main" id="{4AB86E26-56EC-433E-B109-C854A64E8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4893" y="4351962"/>
            <a:ext cx="947803" cy="6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276-5980-4B10-AF4E-22B9B53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</a:t>
            </a:r>
            <a:r>
              <a:rPr lang="en-US">
                <a:solidFill>
                  <a:schemeClr val="accent2"/>
                </a:solidFill>
                <a:cs typeface="Calibri Light"/>
              </a:rPr>
              <a:t>Anaconda</a:t>
            </a:r>
            <a:r>
              <a:rPr lang="en-US">
                <a:cs typeface="Calibri Light"/>
              </a:rPr>
              <a:t> Environment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99C9-146E-42CC-AE06-A895AF44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anaconda environment is a </a:t>
            </a:r>
            <a:r>
              <a:rPr lang="en-US">
                <a:solidFill>
                  <a:schemeClr val="accent2"/>
                </a:solidFill>
                <a:cs typeface="Calibri"/>
              </a:rPr>
              <a:t>commonly-used data science programming platform</a:t>
            </a:r>
          </a:p>
          <a:p>
            <a:r>
              <a:rPr lang="en-US">
                <a:cs typeface="Calibri"/>
              </a:rPr>
              <a:t>It is </a:t>
            </a:r>
            <a:r>
              <a:rPr lang="en-US">
                <a:solidFill>
                  <a:schemeClr val="accent2"/>
                </a:solidFill>
                <a:cs typeface="Calibri"/>
              </a:rPr>
              <a:t>very easy</a:t>
            </a:r>
            <a:r>
              <a:rPr lang="en-US">
                <a:cs typeface="Calibri"/>
              </a:rPr>
              <a:t> to self-document code in this environment</a:t>
            </a:r>
          </a:p>
          <a:p>
            <a:r>
              <a:rPr lang="en-US">
                <a:cs typeface="Calibri"/>
              </a:rPr>
              <a:t>Working code is valued over documentation, but documentation is </a:t>
            </a:r>
            <a:r>
              <a:rPr lang="en-US">
                <a:solidFill>
                  <a:schemeClr val="accent2"/>
                </a:solidFill>
                <a:cs typeface="Calibri"/>
              </a:rPr>
              <a:t>still important </a:t>
            </a:r>
            <a:r>
              <a:rPr lang="en-US">
                <a:cs typeface="Calibri"/>
              </a:rPr>
              <a:t>– we want to think of those who come after us</a:t>
            </a:r>
          </a:p>
          <a:p>
            <a:r>
              <a:rPr lang="en-US">
                <a:cs typeface="Calibri"/>
              </a:rPr>
              <a:t>Many people also use </a:t>
            </a:r>
            <a:r>
              <a:rPr lang="en-US">
                <a:solidFill>
                  <a:schemeClr val="accent2"/>
                </a:solidFill>
                <a:cs typeface="Calibri"/>
              </a:rPr>
              <a:t>python</a:t>
            </a:r>
            <a:r>
              <a:rPr lang="en-US">
                <a:cs typeface="Calibri"/>
              </a:rPr>
              <a:t> – another important data science language – in this environment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06080-7621-4C55-8588-79F99913B43A}"/>
              </a:ext>
            </a:extLst>
          </p:cNvPr>
          <p:cNvSpPr txBox="1"/>
          <p:nvPr/>
        </p:nvSpPr>
        <p:spPr>
          <a:xfrm>
            <a:off x="8513523" y="361167"/>
            <a:ext cx="125051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>
                <a:solidFill>
                  <a:srgbClr val="0B2227"/>
                </a:solidFill>
                <a:latin typeface="museo-sans-rounded"/>
              </a:rPr>
              <a:t>🐍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843-30C3-4497-BC73-6ABCAB1F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– 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86A7-5383-4F0C-9DCF-FD00B26D270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Download and install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Anaconda Individual Edition</a:t>
            </a:r>
            <a:r>
              <a:rPr lang="en-US" dirty="0">
                <a:cs typeface="Calibri"/>
              </a:rPr>
              <a:t> on your machine of choice: </a:t>
            </a:r>
            <a:r>
              <a:rPr lang="en-US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Detailed installation documentation is available here:  </a:t>
            </a:r>
            <a:r>
              <a:rPr lang="en-US" dirty="0">
                <a:ea typeface="+mn-lt"/>
                <a:cs typeface="+mn-lt"/>
                <a:hlinkClick r:id="rId3"/>
              </a:rPr>
              <a:t>https://docs.anaconda.com/anaconda/install/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Once this is complete, follow the instructions here to install and enable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R Notebooks, and create your first notebook!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https://docs.anaconda.com/anaconda/navigator/tutorials/r-lang/</a:t>
            </a:r>
            <a:r>
              <a:rPr lang="en-US" dirty="0">
                <a:cs typeface="Calibri" panose="020F0502020204030204"/>
              </a:rPr>
              <a:t>  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-514350">
              <a:buAutoNum type="arabicPeriod"/>
            </a:pPr>
            <a:r>
              <a:rPr lang="en-US" sz="2200" dirty="0">
                <a:solidFill>
                  <a:srgbClr val="000000"/>
                </a:solidFill>
                <a:cs typeface="Calibri" panose="020F0502020204030204"/>
              </a:rPr>
              <a:t>Reach out to me if you have any problems or questions – email, Teams, Zoom bomb, etc.</a:t>
            </a:r>
            <a:endParaRPr lang="en-U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175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chnology 2020 Free Stock Photo - Public Domain Pictures">
            <a:extLst>
              <a:ext uri="{FF2B5EF4-FFF2-40B4-BE49-F238E27FC236}">
                <a16:creationId xmlns:a16="http://schemas.microsoft.com/office/drawing/2014/main" id="{FAAD1790-6BBB-4FAC-B4AA-62754097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" r="23298" b="8558"/>
          <a:stretch/>
        </p:blipFill>
        <p:spPr>
          <a:xfrm>
            <a:off x="3570525" y="10"/>
            <a:ext cx="862147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A brief </a:t>
            </a:r>
            <a:r>
              <a:rPr lang="en-US" sz="4800">
                <a:solidFill>
                  <a:schemeClr val="accent2"/>
                </a:solidFill>
                <a:cs typeface="Calibri Light"/>
              </a:rPr>
              <a:t>history</a:t>
            </a:r>
            <a:r>
              <a:rPr lang="en-US" sz="4800" dirty="0">
                <a:cs typeface="Calibri Light"/>
              </a:rPr>
              <a:t> </a:t>
            </a:r>
            <a:r>
              <a:rPr lang="en-US" sz="4800">
                <a:cs typeface="Calibri Light"/>
              </a:rPr>
              <a:t>of computers and networks</a:t>
            </a:r>
            <a:endParaRPr lang="en-US" sz="48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0330-2E1F-4C40-B111-6427D6AC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von Neumann Model</a:t>
            </a:r>
            <a:endParaRPr lang="en-US" dirty="0"/>
          </a:p>
        </p:txBody>
      </p:sp>
      <p:pic>
        <p:nvPicPr>
          <p:cNvPr id="4" name="Picture 4" descr="Free Images : creative, technology, web, internet, office ...">
            <a:extLst>
              <a:ext uri="{FF2B5EF4-FFF2-40B4-BE49-F238E27FC236}">
                <a16:creationId xmlns:a16="http://schemas.microsoft.com/office/drawing/2014/main" id="{B3F31897-1EDA-40D4-B288-1241E0A0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125" y="809624"/>
            <a:ext cx="4118711" cy="27520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97BC3-B545-4727-AA07-954A5734CEF2}"/>
              </a:ext>
            </a:extLst>
          </p:cNvPr>
          <p:cNvSpPr txBox="1"/>
          <p:nvPr/>
        </p:nvSpPr>
        <p:spPr>
          <a:xfrm>
            <a:off x="970844" y="1695215"/>
            <a:ext cx="552779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1970s – Intel, first general-purpose microprocessor, called the 8088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IBM used it to make the first PC small enough for personal use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But </a:t>
            </a:r>
            <a:r>
              <a:rPr lang="en-US" b="1" dirty="0">
                <a:cs typeface="Calibri"/>
              </a:rPr>
              <a:t>30 years earlier</a:t>
            </a:r>
            <a:r>
              <a:rPr lang="en-US" dirty="0">
                <a:cs typeface="Calibri"/>
              </a:rPr>
              <a:t> (in the 1940s), </a:t>
            </a:r>
            <a:r>
              <a:rPr lang="en-US" dirty="0">
                <a:ea typeface="+mn-lt"/>
                <a:cs typeface="+mn-lt"/>
              </a:rPr>
              <a:t>John von Neumann documented the primary elements of a computer system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still use his model today to describe these systems: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9CB2956-F4CD-4474-85E9-486130F9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96" y="4437295"/>
            <a:ext cx="3740385" cy="173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6F695-97AF-491D-A21B-7A1D7FE37146}"/>
              </a:ext>
            </a:extLst>
          </p:cNvPr>
          <p:cNvSpPr txBox="1"/>
          <p:nvPr/>
        </p:nvSpPr>
        <p:spPr>
          <a:xfrm>
            <a:off x="6936905" y="3907719"/>
            <a:ext cx="41166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"Central Control" is also called the </a:t>
            </a:r>
            <a:r>
              <a:rPr lang="en-US" b="1" dirty="0"/>
              <a:t>CPU, or central processing unit</a:t>
            </a:r>
            <a:r>
              <a:rPr lang="en-US" dirty="0"/>
              <a:t>.  The job of the CPU is to "</a:t>
            </a:r>
            <a:r>
              <a:rPr lang="en-US" b="1" dirty="0">
                <a:ea typeface="+mn-lt"/>
                <a:cs typeface="+mn-lt"/>
              </a:rPr>
              <a:t>fetch, decode, execute, and store the results of instructions</a:t>
            </a:r>
            <a:r>
              <a:rPr lang="en-US" dirty="0">
                <a:ea typeface="+mn-lt"/>
                <a:cs typeface="+mn-lt"/>
              </a:rPr>
              <a:t>" but although people call the CPU the "brain" of the computer,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the computer only does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what it is programmed to do</a:t>
            </a:r>
            <a:r>
              <a:rPr lang="en-US">
                <a:ea typeface="+mn-lt"/>
                <a:cs typeface="+mn-lt"/>
              </a:rPr>
              <a:t>!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7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Fetch, Decode,</a:t>
            </a:r>
            <a:r>
              <a:rPr lang="en-US" dirty="0">
                <a:cs typeface="Calibri Light"/>
              </a:rPr>
              <a:t> Execute &amp; Store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0E5FDA-395D-4C00-BD03-F7F7B37A6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3163" y="1890959"/>
            <a:ext cx="3450638" cy="26214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5EACF-A0CF-4EC3-9CE7-6ABBE4A99EFA}"/>
              </a:ext>
            </a:extLst>
          </p:cNvPr>
          <p:cNvSpPr txBox="1"/>
          <p:nvPr/>
        </p:nvSpPr>
        <p:spPr>
          <a:xfrm>
            <a:off x="9352844" y="4376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Parts of the CPU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A1C0-D277-4938-B23D-9517EDB1DF24}"/>
              </a:ext>
            </a:extLst>
          </p:cNvPr>
          <p:cNvSpPr txBox="1"/>
          <p:nvPr/>
        </p:nvSpPr>
        <p:spPr>
          <a:xfrm>
            <a:off x="840905" y="1772238"/>
            <a:ext cx="68354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Fetch:</a:t>
            </a:r>
            <a:r>
              <a:rPr lang="en-US" b="1" dirty="0"/>
              <a:t> </a:t>
            </a:r>
            <a:r>
              <a:rPr lang="en-US" dirty="0">
                <a:ea typeface="+mn-lt"/>
                <a:cs typeface="+mn-lt"/>
              </a:rPr>
              <a:t>The CPU fetches instructions from memory using </a:t>
            </a:r>
            <a:r>
              <a:rPr lang="en-US" b="1" dirty="0">
                <a:ea typeface="+mn-lt"/>
                <a:cs typeface="+mn-lt"/>
              </a:rPr>
              <a:t>addresses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Each address has a finite amount of memory associated with it, just as your home mailbox has a fixed capacity.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6B920B3-47E9-447A-B375-CF1B4017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38" y="3237242"/>
            <a:ext cx="6242755" cy="12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EE56E-E95E-4B0B-828B-BC7165AFD6DE}"/>
              </a:ext>
            </a:extLst>
          </p:cNvPr>
          <p:cNvSpPr txBox="1"/>
          <p:nvPr/>
        </p:nvSpPr>
        <p:spPr>
          <a:xfrm>
            <a:off x="842669" y="4596224"/>
            <a:ext cx="68448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Decode: </a:t>
            </a:r>
            <a:r>
              <a:rPr lang="en-US" dirty="0">
                <a:ea typeface="+mn-lt"/>
                <a:cs typeface="+mn-lt"/>
              </a:rPr>
              <a:t>The CPU interprets an instruction and transfers the data needed to execute the instruction into the CPU to perform the </a:t>
            </a:r>
            <a:r>
              <a:rPr lang="en-US">
                <a:ea typeface="+mn-lt"/>
                <a:cs typeface="+mn-lt"/>
              </a:rPr>
              <a:t>instruction.  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Example: the instruction at address 20A above, tells </a:t>
            </a:r>
            <a:r>
              <a:rPr lang="en-US" dirty="0">
                <a:ea typeface="+mn-lt"/>
                <a:cs typeface="+mn-lt"/>
              </a:rPr>
              <a:t>the CPU to add the value stored in EAX and the value stored in EBX.  The CPU determines what data this is and passes it to the ALU for addition.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79B1C-BE70-45D7-BB5D-CEB741D172FB}"/>
              </a:ext>
            </a:extLst>
          </p:cNvPr>
          <p:cNvSpPr txBox="1"/>
          <p:nvPr/>
        </p:nvSpPr>
        <p:spPr>
          <a:xfrm>
            <a:off x="6694449" y="3479180"/>
            <a:ext cx="9775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solidFill>
                  <a:srgbClr val="ED7D31"/>
                </a:solidFill>
                <a:latin typeface="Consolas"/>
              </a:rPr>
              <a:t>Meaning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ADCF7-785A-41C1-AADA-4A04BF9F3E75}"/>
              </a:ext>
            </a:extLst>
          </p:cNvPr>
          <p:cNvSpPr txBox="1"/>
          <p:nvPr/>
        </p:nvSpPr>
        <p:spPr>
          <a:xfrm>
            <a:off x="6697934" y="3733568"/>
            <a:ext cx="1200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onsolas"/>
              </a:rPr>
              <a:t>EAX = 10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/>
              </a:rPr>
              <a:t>EBX = 10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/>
              </a:rPr>
              <a:t>EAX + EBX</a:t>
            </a:r>
          </a:p>
        </p:txBody>
      </p:sp>
    </p:spTree>
    <p:extLst>
      <p:ext uri="{BB962C8B-B14F-4D97-AF65-F5344CB8AC3E}">
        <p14:creationId xmlns:p14="http://schemas.microsoft.com/office/powerpoint/2010/main" val="417702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Fetch, Decode, 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Execute &amp; Store</a:t>
            </a:r>
            <a:endParaRPr lang="en-US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0E5FDA-395D-4C00-BD03-F7F7B37A6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3163" y="1890959"/>
            <a:ext cx="3450638" cy="26214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5EACF-A0CF-4EC3-9CE7-6ABBE4A99EFA}"/>
              </a:ext>
            </a:extLst>
          </p:cNvPr>
          <p:cNvSpPr txBox="1"/>
          <p:nvPr/>
        </p:nvSpPr>
        <p:spPr>
          <a:xfrm>
            <a:off x="9352844" y="4376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Parts of the CPU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A1C0-D277-4938-B23D-9517EDB1DF24}"/>
              </a:ext>
            </a:extLst>
          </p:cNvPr>
          <p:cNvSpPr txBox="1"/>
          <p:nvPr/>
        </p:nvSpPr>
        <p:spPr>
          <a:xfrm>
            <a:off x="840905" y="1772238"/>
            <a:ext cx="6835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Execute:</a:t>
            </a:r>
            <a:r>
              <a:rPr lang="en-US" b="1" dirty="0"/>
              <a:t> </a:t>
            </a:r>
            <a:r>
              <a:rPr lang="en-US">
                <a:ea typeface="+mn-lt"/>
                <a:cs typeface="+mn-lt"/>
              </a:rPr>
              <a:t>The ALU performs the operations delegated to it, for example addition, subtraction, multiplication and division, including division with remainder.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EE56E-E95E-4B0B-828B-BC7165AFD6DE}"/>
              </a:ext>
            </a:extLst>
          </p:cNvPr>
          <p:cNvSpPr txBox="1"/>
          <p:nvPr/>
        </p:nvSpPr>
        <p:spPr>
          <a:xfrm>
            <a:off x="842669" y="3081631"/>
            <a:ext cx="67054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Store: </a:t>
            </a:r>
            <a:r>
              <a:rPr lang="en-US" dirty="0">
                <a:ea typeface="+mn-lt"/>
                <a:cs typeface="+mn-lt"/>
              </a:rPr>
              <a:t>Based on the instructions provided, the CPU will store values either in a particular address location or in special memory locations called </a:t>
            </a:r>
            <a:r>
              <a:rPr lang="en-US" b="1" dirty="0">
                <a:ea typeface="+mn-lt"/>
                <a:cs typeface="+mn-lt"/>
              </a:rPr>
              <a:t>registers</a:t>
            </a:r>
            <a:r>
              <a:rPr lang="en-US" dirty="0">
                <a:ea typeface="+mn-lt"/>
                <a:cs typeface="+mn-lt"/>
              </a:rPr>
              <a:t>. Registers are used to store values in the CPU that help it execute instructions without having to </a:t>
            </a:r>
            <a:r>
              <a:rPr lang="en-US">
                <a:ea typeface="+mn-lt"/>
                <a:cs typeface="+mn-lt"/>
              </a:rPr>
              <a:t>refer to items stored in a </a:t>
            </a:r>
            <a:r>
              <a:rPr lang="en-US" dirty="0">
                <a:ea typeface="+mn-lt"/>
                <a:cs typeface="+mn-lt"/>
              </a:rPr>
              <a:t>particular address location. 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For instance,</a:t>
            </a:r>
            <a:r>
              <a:rPr lang="en-US" dirty="0">
                <a:cs typeface="Calibri"/>
              </a:rPr>
              <a:t> when executing many consecutive arithmetic instructions, </a:t>
            </a:r>
            <a:r>
              <a:rPr lang="en-US">
                <a:cs typeface="Calibri"/>
              </a:rPr>
              <a:t>the CPU will store all the </a:t>
            </a:r>
            <a:r>
              <a:rPr lang="en-US">
                <a:solidFill>
                  <a:schemeClr val="accent2"/>
                </a:solidFill>
                <a:cs typeface="Calibri"/>
              </a:rPr>
              <a:t>interim values</a:t>
            </a:r>
            <a:r>
              <a:rPr lang="en-US">
                <a:cs typeface="Calibri"/>
              </a:rPr>
              <a:t> in a </a:t>
            </a:r>
            <a:r>
              <a:rPr lang="en-US">
                <a:solidFill>
                  <a:schemeClr val="accent2"/>
                </a:solidFill>
                <a:cs typeface="Calibri"/>
              </a:rPr>
              <a:t>register</a:t>
            </a:r>
            <a:r>
              <a:rPr lang="en-US">
                <a:cs typeface="Calibri"/>
              </a:rPr>
              <a:t> and store only the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final value</a:t>
            </a:r>
            <a:r>
              <a:rPr lang="en-US" dirty="0">
                <a:cs typeface="Calibri"/>
              </a:rPr>
              <a:t> in the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 address location</a:t>
            </a:r>
            <a:r>
              <a:rPr lang="en-US" dirty="0">
                <a:cs typeface="Calibri"/>
              </a:rPr>
              <a:t> designated.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8EDA9B-70AE-42EA-8CB0-8284D16DDC95}"/>
              </a:ext>
            </a:extLst>
          </p:cNvPr>
          <p:cNvSpPr txBox="1"/>
          <p:nvPr/>
        </p:nvSpPr>
        <p:spPr>
          <a:xfrm>
            <a:off x="8645912" y="59231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 = 2^3 * 15 + 12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915094-4BC1-4867-9CBD-E44A8BE09501}"/>
              </a:ext>
            </a:extLst>
          </p:cNvPr>
          <p:cNvCxnSpPr/>
          <p:nvPr/>
        </p:nvCxnSpPr>
        <p:spPr>
          <a:xfrm flipH="1" flipV="1">
            <a:off x="9056418" y="5580953"/>
            <a:ext cx="1195037" cy="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5E7C54-522C-4B46-88E5-5934CDD5C0A6}"/>
              </a:ext>
            </a:extLst>
          </p:cNvPr>
          <p:cNvCxnSpPr/>
          <p:nvPr/>
        </p:nvCxnSpPr>
        <p:spPr>
          <a:xfrm flipH="1" flipV="1">
            <a:off x="8799706" y="5788879"/>
            <a:ext cx="14868" cy="21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720101C1-650B-4242-B33D-20F2F8930DCB}"/>
              </a:ext>
            </a:extLst>
          </p:cNvPr>
          <p:cNvSpPr/>
          <p:nvPr/>
        </p:nvSpPr>
        <p:spPr>
          <a:xfrm rot="5400000">
            <a:off x="9480962" y="5765413"/>
            <a:ext cx="167267" cy="315951"/>
          </a:xfrm>
          <a:prstGeom prst="lef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0D31E65-7A04-497C-99C8-DC9FBF5BB86B}"/>
              </a:ext>
            </a:extLst>
          </p:cNvPr>
          <p:cNvSpPr/>
          <p:nvPr/>
        </p:nvSpPr>
        <p:spPr>
          <a:xfrm rot="5400000">
            <a:off x="9931657" y="5760766"/>
            <a:ext cx="130097" cy="306659"/>
          </a:xfrm>
          <a:prstGeom prst="lef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D193BD-2989-4A1C-B43E-A6AF85207B2B}"/>
              </a:ext>
            </a:extLst>
          </p:cNvPr>
          <p:cNvSpPr txBox="1"/>
          <p:nvPr/>
        </p:nvSpPr>
        <p:spPr>
          <a:xfrm>
            <a:off x="9356803" y="5621144"/>
            <a:ext cx="4850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2"/>
                </a:solidFill>
              </a:rPr>
              <a:t>120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5CBD3-944D-4A87-850B-0C8A685D6290}"/>
              </a:ext>
            </a:extLst>
          </p:cNvPr>
          <p:cNvSpPr txBox="1"/>
          <p:nvPr/>
        </p:nvSpPr>
        <p:spPr>
          <a:xfrm>
            <a:off x="9774974" y="5621144"/>
            <a:ext cx="4943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88FD3F-780B-450B-AA9A-3D4711F55361}"/>
              </a:ext>
            </a:extLst>
          </p:cNvPr>
          <p:cNvSpPr txBox="1"/>
          <p:nvPr/>
        </p:nvSpPr>
        <p:spPr>
          <a:xfrm>
            <a:off x="7823510" y="5844169"/>
            <a:ext cx="108910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>
                <a:solidFill>
                  <a:schemeClr val="accent1"/>
                </a:solidFill>
              </a:rPr>
              <a:t>Address allocated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BDB1A0-A91B-473C-9266-7CB9E60AF895}"/>
              </a:ext>
            </a:extLst>
          </p:cNvPr>
          <p:cNvSpPr txBox="1"/>
          <p:nvPr/>
        </p:nvSpPr>
        <p:spPr>
          <a:xfrm>
            <a:off x="8613388" y="5509631"/>
            <a:ext cx="4479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/>
                </a:solidFill>
              </a:rPr>
              <a:t>A90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8A4764-83DF-46A1-94E1-DED4D7A74AB0}"/>
              </a:ext>
            </a:extLst>
          </p:cNvPr>
          <p:cNvSpPr txBox="1"/>
          <p:nvPr/>
        </p:nvSpPr>
        <p:spPr>
          <a:xfrm>
            <a:off x="9031558" y="5351656"/>
            <a:ext cx="13121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>
                <a:solidFill>
                  <a:schemeClr val="accent1"/>
                </a:solidFill>
              </a:rPr>
              <a:t>value stored at address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0271C4-623F-47D6-8E42-34762E19D9DB}"/>
              </a:ext>
            </a:extLst>
          </p:cNvPr>
          <p:cNvSpPr txBox="1"/>
          <p:nvPr/>
        </p:nvSpPr>
        <p:spPr>
          <a:xfrm>
            <a:off x="8836412" y="5695485"/>
            <a:ext cx="68022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>
                <a:solidFill>
                  <a:schemeClr val="accent2"/>
                </a:solidFill>
              </a:rPr>
              <a:t>in register</a:t>
            </a:r>
          </a:p>
        </p:txBody>
      </p:sp>
    </p:spTree>
    <p:extLst>
      <p:ext uri="{BB962C8B-B14F-4D97-AF65-F5344CB8AC3E}">
        <p14:creationId xmlns:p14="http://schemas.microsoft.com/office/powerpoint/2010/main" val="2555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5C68-B88C-4D55-B789-2E8576C8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Those </a:t>
            </a:r>
            <a:r>
              <a:rPr lang="en-US">
                <a:solidFill>
                  <a:schemeClr val="accent2"/>
                </a:solidFill>
                <a:cs typeface="Calibri Light"/>
              </a:rPr>
              <a:t>Things</a:t>
            </a:r>
            <a:r>
              <a:rPr lang="en-US">
                <a:cs typeface="Calibri Light"/>
              </a:rPr>
              <a:t> CPUs Do...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1CEF7E-EA96-4F0F-8CF5-A51F14CF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893" cy="47509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They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COUNT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cs typeface="Calibri"/>
              </a:rPr>
              <a:t>As they keep track of things they do, they count these things.</a:t>
            </a:r>
          </a:p>
          <a:p>
            <a:r>
              <a:rPr lang="en-US" dirty="0">
                <a:cs typeface="Calibri"/>
              </a:rPr>
              <a:t>They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REPEAT THEMSELVES</a:t>
            </a:r>
          </a:p>
          <a:p>
            <a:pPr lvl="1"/>
            <a:r>
              <a:rPr lang="en-US" dirty="0">
                <a:cs typeface="Calibri"/>
              </a:rPr>
              <a:t>They can execute a series of instructions over and over – this is called a 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loop</a:t>
            </a:r>
            <a:r>
              <a:rPr lang="en-US" dirty="0">
                <a:cs typeface="Calibri"/>
              </a:rPr>
              <a:t>. When you write programs, you will tell the computer how to loop over instructions!</a:t>
            </a:r>
          </a:p>
          <a:p>
            <a:r>
              <a:rPr lang="en-US" dirty="0">
                <a:cs typeface="Calibri"/>
              </a:rPr>
              <a:t>They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STACK THEIR WORK</a:t>
            </a:r>
          </a:p>
          <a:p>
            <a:pPr lvl="1"/>
            <a:r>
              <a:rPr lang="en-US" dirty="0">
                <a:cs typeface="Calibri"/>
              </a:rPr>
              <a:t>Computers make </a:t>
            </a:r>
            <a:r>
              <a:rPr lang="en-US" b="1" dirty="0">
                <a:cs typeface="Calibri"/>
              </a:rPr>
              <a:t>stacks</a:t>
            </a:r>
            <a:r>
              <a:rPr lang="en-US" dirty="0">
                <a:cs typeface="Calibri"/>
              </a:rPr>
              <a:t> of the instruction blocks they are executing.  They push new items onto the top of the working memory "stack", then they pop those items off.  The stack works on a last-in, first-out paradigm (LIFO), sort of like gin rummy.</a:t>
            </a:r>
          </a:p>
          <a:p>
            <a:r>
              <a:rPr lang="en-US" dirty="0">
                <a:cs typeface="Calibri"/>
              </a:rPr>
              <a:t>They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POINT TO THINGS</a:t>
            </a:r>
          </a:p>
          <a:p>
            <a:pPr lvl="1"/>
            <a:r>
              <a:rPr lang="en-US" dirty="0">
                <a:cs typeface="Calibri"/>
              </a:rPr>
              <a:t>Rather than transfer all these instruction blocks here and there, the CPU can treat a 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pointer</a:t>
            </a:r>
            <a:r>
              <a:rPr lang="en-US" dirty="0">
                <a:cs typeface="Calibri"/>
              </a:rPr>
              <a:t> to the beginning of a series of instructions as a single item, and a pointer to another as another single item.  This helps the CPU work faster.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A279DFC-E8F1-4B40-9314-8FAAD4FB6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10" b="-405"/>
          <a:stretch/>
        </p:blipFill>
        <p:spPr>
          <a:xfrm>
            <a:off x="6982178" y="1827855"/>
            <a:ext cx="4877903" cy="2336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80500-249E-4761-A247-F58025C929E9}"/>
              </a:ext>
            </a:extLst>
          </p:cNvPr>
          <p:cNvSpPr txBox="1"/>
          <p:nvPr/>
        </p:nvSpPr>
        <p:spPr>
          <a:xfrm>
            <a:off x="6944548" y="4310474"/>
            <a:ext cx="473757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These instructions tell the computer to add numbers in one list to numbers in another list and store the output in a third list.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When programmers write an </a:t>
            </a:r>
            <a:r>
              <a:rPr lang="en-US" sz="1400" dirty="0">
                <a:solidFill>
                  <a:schemeClr val="accent2"/>
                </a:solidFill>
                <a:ea typeface="+mn-lt"/>
                <a:cs typeface="+mn-lt"/>
              </a:rPr>
              <a:t>instruction set</a:t>
            </a:r>
            <a:r>
              <a:rPr lang="en-US" sz="1400" dirty="0">
                <a:ea typeface="+mn-lt"/>
                <a:cs typeface="+mn-lt"/>
              </a:rPr>
              <a:t> like this, they call it a </a:t>
            </a:r>
            <a:r>
              <a:rPr lang="en-US" sz="1400" b="1" dirty="0">
                <a:ea typeface="+mn-lt"/>
                <a:cs typeface="+mn-lt"/>
              </a:rPr>
              <a:t>function</a:t>
            </a:r>
            <a:r>
              <a:rPr lang="en-US" sz="1400" dirty="0">
                <a:ea typeface="+mn-lt"/>
                <a:cs typeface="+mn-lt"/>
              </a:rPr>
              <a:t>.  When calling a function, they tell the computer to use the instructions </a:t>
            </a:r>
            <a:r>
              <a:rPr lang="en-US" sz="1400" dirty="0">
                <a:solidFill>
                  <a:schemeClr val="accent1"/>
                </a:solidFill>
                <a:ea typeface="+mn-lt"/>
                <a:cs typeface="+mn-lt"/>
              </a:rPr>
              <a:t>pointed to</a:t>
            </a:r>
            <a:r>
              <a:rPr lang="en-US" sz="1400" dirty="0">
                <a:ea typeface="+mn-lt"/>
                <a:cs typeface="+mn-lt"/>
              </a:rPr>
              <a:t> at a particular place in memory. </a:t>
            </a:r>
            <a:endParaRPr lang="en-US" sz="1400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0BD6FE-A0FD-4279-9B8F-F828E9052A92}"/>
              </a:ext>
            </a:extLst>
          </p:cNvPr>
          <p:cNvCxnSpPr/>
          <p:nvPr/>
        </p:nvCxnSpPr>
        <p:spPr>
          <a:xfrm flipV="1">
            <a:off x="6159190" y="2111298"/>
            <a:ext cx="784303" cy="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C519ED-234D-456D-B622-1AD81F79E9B9}"/>
              </a:ext>
            </a:extLst>
          </p:cNvPr>
          <p:cNvSpPr txBox="1"/>
          <p:nvPr/>
        </p:nvSpPr>
        <p:spPr>
          <a:xfrm>
            <a:off x="5815129" y="1902909"/>
            <a:ext cx="139576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start of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FB15E-D861-4517-A1E7-1F3C2D145019}"/>
              </a:ext>
            </a:extLst>
          </p:cNvPr>
          <p:cNvCxnSpPr/>
          <p:nvPr/>
        </p:nvCxnSpPr>
        <p:spPr>
          <a:xfrm flipV="1">
            <a:off x="6807354" y="4103184"/>
            <a:ext cx="17656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6D45D2-B169-475C-AFB6-ED72FE610480}"/>
              </a:ext>
            </a:extLst>
          </p:cNvPr>
          <p:cNvCxnSpPr/>
          <p:nvPr/>
        </p:nvCxnSpPr>
        <p:spPr>
          <a:xfrm flipH="1">
            <a:off x="6829424" y="2777816"/>
            <a:ext cx="9294" cy="13288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035D6-DA48-467C-B149-BF08012B659F}"/>
              </a:ext>
            </a:extLst>
          </p:cNvPr>
          <p:cNvCxnSpPr/>
          <p:nvPr/>
        </p:nvCxnSpPr>
        <p:spPr>
          <a:xfrm flipV="1">
            <a:off x="6832909" y="2775725"/>
            <a:ext cx="170986" cy="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D16FB2-1DF9-4F02-A90E-64AB9E629F35}"/>
              </a:ext>
            </a:extLst>
          </p:cNvPr>
          <p:cNvSpPr txBox="1"/>
          <p:nvPr/>
        </p:nvSpPr>
        <p:spPr>
          <a:xfrm>
            <a:off x="6456324" y="3231762"/>
            <a:ext cx="5315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815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73EB-23CB-460E-8896-FD24D3F4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Simple to </a:t>
            </a:r>
            <a:r>
              <a:rPr lang="en-US">
                <a:solidFill>
                  <a:schemeClr val="accent2"/>
                </a:solidFill>
                <a:cs typeface="Calibri Light"/>
              </a:rPr>
              <a:t>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F28E-D480-4185-BCF3-1E925140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32"/>
            <a:ext cx="10515600" cy="16007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While we just saw that the building blocks of a computer system are </a:t>
            </a:r>
            <a:r>
              <a:rPr lang="en-US" dirty="0">
                <a:cs typeface="Calibri"/>
              </a:rPr>
              <a:t>relatively simple, in the modern world these simple building blocks are layered on top of each other in a way that adds up to a LOT of complexity.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451D1-F78C-4863-8F32-E6C4BB36439C}"/>
              </a:ext>
            </a:extLst>
          </p:cNvPr>
          <p:cNvSpPr txBox="1"/>
          <p:nvPr/>
        </p:nvSpPr>
        <p:spPr>
          <a:xfrm>
            <a:off x="840058" y="334908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First, consider the complexity of a single computer – such as your desktop computer...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5351E-C64C-4CC2-90A0-BCD81CA72637}"/>
              </a:ext>
            </a:extLst>
          </p:cNvPr>
          <p:cNvSpPr/>
          <p:nvPr/>
        </p:nvSpPr>
        <p:spPr>
          <a:xfrm>
            <a:off x="3625771" y="5261286"/>
            <a:ext cx="3884340" cy="89209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cs typeface="Calibri"/>
              </a:rPr>
              <a:t>Hardware:</a:t>
            </a:r>
            <a:r>
              <a:rPr lang="en-US" sz="1400">
                <a:cs typeface="Calibri"/>
              </a:rPr>
              <a:t> CPU (and other parts), monitor (output), keyboard (input), mouse(input), speakers (output), printer (output)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E5A38-9947-4128-A45B-74F908FBE2F2}"/>
              </a:ext>
            </a:extLst>
          </p:cNvPr>
          <p:cNvSpPr/>
          <p:nvPr/>
        </p:nvSpPr>
        <p:spPr>
          <a:xfrm>
            <a:off x="3629257" y="3285430"/>
            <a:ext cx="3884339" cy="165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Software:</a:t>
            </a:r>
            <a:r>
              <a:rPr lang="en-US">
                <a:solidFill>
                  <a:srgbClr val="000000"/>
                </a:solidFill>
                <a:cs typeface="Calibri"/>
              </a:rPr>
              <a:t> All Programs</a:t>
            </a:r>
          </a:p>
          <a:p>
            <a:pPr algn="ctr"/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B7D1-74ED-4307-A291-698CEA98E5A9}"/>
              </a:ext>
            </a:extLst>
          </p:cNvPr>
          <p:cNvSpPr/>
          <p:nvPr/>
        </p:nvSpPr>
        <p:spPr>
          <a:xfrm>
            <a:off x="3812787" y="4556202"/>
            <a:ext cx="3521925" cy="3159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Operating System (OS)</a:t>
            </a: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16F9F-9602-4786-9B57-6A8970D473FE}"/>
              </a:ext>
            </a:extLst>
          </p:cNvPr>
          <p:cNvSpPr/>
          <p:nvPr/>
        </p:nvSpPr>
        <p:spPr>
          <a:xfrm>
            <a:off x="3812787" y="3729154"/>
            <a:ext cx="3521925" cy="761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Calibri"/>
              </a:rPr>
              <a:t>All Other Applications</a:t>
            </a:r>
          </a:p>
          <a:p>
            <a:pPr algn="ctr"/>
            <a:endParaRPr lang="en-US" sz="16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6A6B0-A6CB-4305-B865-8A6BD46B0795}"/>
              </a:ext>
            </a:extLst>
          </p:cNvPr>
          <p:cNvSpPr txBox="1"/>
          <p:nvPr/>
        </p:nvSpPr>
        <p:spPr>
          <a:xfrm>
            <a:off x="8822473" y="475227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But modern applications </a:t>
            </a:r>
            <a:r>
              <a:rPr lang="en-US"/>
              <a:t>are also connected to the </a:t>
            </a:r>
            <a:r>
              <a:rPr lang="en-US" b="1">
                <a:solidFill>
                  <a:schemeClr val="accent2"/>
                </a:solidFill>
              </a:rPr>
              <a:t>internet</a:t>
            </a:r>
            <a:r>
              <a:rPr lang="en-US" dirty="0"/>
              <a:t>...</a:t>
            </a:r>
          </a:p>
          <a:p>
            <a:r>
              <a:rPr lang="en-US">
                <a:cs typeface="Calibri"/>
              </a:rPr>
              <a:t>What about </a:t>
            </a:r>
            <a:r>
              <a:rPr lang="en-US" b="1">
                <a:cs typeface="Calibri"/>
              </a:rPr>
              <a:t>that</a:t>
            </a:r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BF9CBDF-2BF9-459A-A210-61E636A36840}"/>
              </a:ext>
            </a:extLst>
          </p:cNvPr>
          <p:cNvSpPr/>
          <p:nvPr/>
        </p:nvSpPr>
        <p:spPr>
          <a:xfrm>
            <a:off x="5322838" y="4983022"/>
            <a:ext cx="483219" cy="278781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CBC92EA-D412-4432-957F-C8B9ED2AAFCE}"/>
              </a:ext>
            </a:extLst>
          </p:cNvPr>
          <p:cNvSpPr/>
          <p:nvPr/>
        </p:nvSpPr>
        <p:spPr>
          <a:xfrm>
            <a:off x="8268630" y="4384288"/>
            <a:ext cx="3447583" cy="200721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F511-2DC1-41C3-A576-3E6306E4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Even More</a:t>
            </a:r>
            <a:r>
              <a:rPr lang="en-US">
                <a:cs typeface="Calibri Light"/>
              </a:rPr>
              <a:t> Complex...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E1E5-2EE4-486D-A7D4-60372650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747"/>
            <a:ext cx="5757747" cy="38402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cs typeface="Calibri"/>
              </a:rPr>
              <a:t>1971 – DoD's ARPANET – the first </a:t>
            </a:r>
            <a:r>
              <a:rPr lang="en-US" sz="2400" dirty="0">
                <a:solidFill>
                  <a:schemeClr val="accent2"/>
                </a:solidFill>
                <a:cs typeface="Calibri"/>
              </a:rPr>
              <a:t>Network.</a:t>
            </a:r>
          </a:p>
          <a:p>
            <a:pPr lvl="1"/>
            <a:r>
              <a:rPr lang="en-US" sz="2000" dirty="0">
                <a:cs typeface="Calibri"/>
              </a:rPr>
              <a:t>15 computers</a:t>
            </a:r>
          </a:p>
          <a:p>
            <a:pPr lvl="1"/>
            <a:r>
              <a:rPr lang="en-US" sz="2000" dirty="0">
                <a:cs typeface="Calibri"/>
              </a:rPr>
              <a:t>Packets &amp; Routing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Protocols </a:t>
            </a: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lvl="2"/>
            <a:r>
              <a:rPr lang="en-US" sz="1600">
                <a:solidFill>
                  <a:srgbClr val="000000"/>
                </a:solidFill>
                <a:cs typeface="Calibri"/>
              </a:rPr>
              <a:t>S</a:t>
            </a:r>
            <a:r>
              <a:rPr lang="en-US" sz="1400">
                <a:solidFill>
                  <a:srgbClr val="000000"/>
                </a:solidFill>
                <a:cs typeface="Calibri"/>
              </a:rPr>
              <a:t>imple software that enables </a:t>
            </a:r>
            <a:endParaRPr lang="en-US" sz="100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r>
              <a:rPr lang="en-US" sz="1400">
                <a:solidFill>
                  <a:srgbClr val="000000"/>
                </a:solidFill>
                <a:cs typeface="Calibri"/>
              </a:rPr>
              <a:t>      data transfer</a:t>
            </a:r>
            <a:endParaRPr lang="en-US" sz="1000">
              <a:solidFill>
                <a:srgbClr val="000000"/>
              </a:solidFill>
              <a:cs typeface="Calibri"/>
            </a:endParaRPr>
          </a:p>
          <a:p>
            <a:pPr lvl="2"/>
            <a:r>
              <a:rPr lang="en-US" sz="1600" dirty="0">
                <a:solidFill>
                  <a:schemeClr val="accent6"/>
                </a:solidFill>
                <a:cs typeface="Calibri"/>
              </a:rPr>
              <a:t>Telnet</a:t>
            </a:r>
            <a:endParaRPr lang="en-US" sz="1600">
              <a:solidFill>
                <a:schemeClr val="accent6"/>
              </a:solidFill>
              <a:cs typeface="Calibri"/>
            </a:endParaRPr>
          </a:p>
          <a:p>
            <a:pPr lvl="2"/>
            <a:r>
              <a:rPr lang="en-US" sz="1600">
                <a:solidFill>
                  <a:schemeClr val="accent1"/>
                </a:solidFill>
                <a:cs typeface="Calibri"/>
              </a:rPr>
              <a:t>Email (SMTP)</a:t>
            </a:r>
          </a:p>
          <a:p>
            <a:pPr lvl="2"/>
            <a:r>
              <a:rPr lang="en-US" sz="1600">
                <a:solidFill>
                  <a:schemeClr val="accent4"/>
                </a:solidFill>
                <a:cs typeface="Calibri"/>
              </a:rPr>
              <a:t>File Transfer (FTP) 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Today, we take the idea of 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the </a:t>
            </a:r>
            <a:r>
              <a:rPr lang="en-US" sz="2000" dirty="0">
                <a:solidFill>
                  <a:schemeClr val="accent2"/>
                </a:solidFill>
                <a:cs typeface="Calibri"/>
              </a:rPr>
              <a:t>Network</a:t>
            </a:r>
            <a:r>
              <a:rPr lang="en-US" sz="2000" dirty="0">
                <a:cs typeface="Calibri"/>
              </a:rPr>
              <a:t> for granted, but it 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represents the true beginning of </a:t>
            </a:r>
          </a:p>
          <a:p>
            <a:pPr marL="457200" lvl="1" indent="0">
              <a:buNone/>
            </a:pPr>
            <a:r>
              <a:rPr lang="en-US" sz="2000" dirty="0">
                <a:cs typeface="Calibri"/>
              </a:rPr>
              <a:t>today's technical age!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8" name="Graphic 8" descr="Programmer female with solid fill">
            <a:extLst>
              <a:ext uri="{FF2B5EF4-FFF2-40B4-BE49-F238E27FC236}">
                <a16:creationId xmlns:a16="http://schemas.microsoft.com/office/drawing/2014/main" id="{3BBE8A32-4F11-409F-9843-F5E6A84FB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558" y="4867508"/>
            <a:ext cx="979449" cy="979449"/>
          </a:xfrm>
          <a:prstGeom prst="rect">
            <a:avLst/>
          </a:prstGeom>
        </p:spPr>
      </p:pic>
      <p:pic>
        <p:nvPicPr>
          <p:cNvPr id="9" name="Graphic 9" descr="Programmer female outline">
            <a:extLst>
              <a:ext uri="{FF2B5EF4-FFF2-40B4-BE49-F238E27FC236}">
                <a16:creationId xmlns:a16="http://schemas.microsoft.com/office/drawing/2014/main" id="{3A404C3E-54C7-4D88-BE99-E43609FC5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2776" y="2135458"/>
            <a:ext cx="914400" cy="914400"/>
          </a:xfrm>
          <a:prstGeom prst="rect">
            <a:avLst/>
          </a:prstGeom>
        </p:spPr>
      </p:pic>
      <p:pic>
        <p:nvPicPr>
          <p:cNvPr id="10" name="Graphic 10" descr="Programmer male with solid fill">
            <a:extLst>
              <a:ext uri="{FF2B5EF4-FFF2-40B4-BE49-F238E27FC236}">
                <a16:creationId xmlns:a16="http://schemas.microsoft.com/office/drawing/2014/main" id="{2AD34476-B972-411B-897A-16BBCCFC7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7288" y="2999678"/>
            <a:ext cx="914400" cy="914400"/>
          </a:xfrm>
          <a:prstGeom prst="rect">
            <a:avLst/>
          </a:prstGeom>
        </p:spPr>
      </p:pic>
      <p:pic>
        <p:nvPicPr>
          <p:cNvPr id="11" name="Graphic 11" descr="Programmer male outline">
            <a:extLst>
              <a:ext uri="{FF2B5EF4-FFF2-40B4-BE49-F238E27FC236}">
                <a16:creationId xmlns:a16="http://schemas.microsoft.com/office/drawing/2014/main" id="{8402DB6A-DAB7-45CA-A526-A39A6AE3E2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117" y="4217020"/>
            <a:ext cx="914400" cy="914400"/>
          </a:xfrm>
          <a:prstGeom prst="rect">
            <a:avLst/>
          </a:prstGeom>
        </p:spPr>
      </p:pic>
      <p:pic>
        <p:nvPicPr>
          <p:cNvPr id="12" name="Graphic 12" descr="Wireless router with solid fill">
            <a:extLst>
              <a:ext uri="{FF2B5EF4-FFF2-40B4-BE49-F238E27FC236}">
                <a16:creationId xmlns:a16="http://schemas.microsoft.com/office/drawing/2014/main" id="{BDFCBD06-7815-4506-B811-71548FFA5A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7244" y="2971800"/>
            <a:ext cx="914400" cy="914400"/>
          </a:xfrm>
          <a:prstGeom prst="rect">
            <a:avLst/>
          </a:prstGeom>
        </p:spPr>
      </p:pic>
      <p:pic>
        <p:nvPicPr>
          <p:cNvPr id="17" name="Graphic 17" descr="Computer with solid fill">
            <a:extLst>
              <a:ext uri="{FF2B5EF4-FFF2-40B4-BE49-F238E27FC236}">
                <a16:creationId xmlns:a16="http://schemas.microsoft.com/office/drawing/2014/main" id="{5CBF1982-AE70-4773-B6C1-68A0FC1D53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76800" y="3120483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83A71D-C5AD-489E-B014-BDC24CC670A9}"/>
              </a:ext>
            </a:extLst>
          </p:cNvPr>
          <p:cNvCxnSpPr/>
          <p:nvPr/>
        </p:nvCxnSpPr>
        <p:spPr>
          <a:xfrm flipH="1" flipV="1">
            <a:off x="5553074" y="3898978"/>
            <a:ext cx="730405" cy="120433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Graphic 22" descr="Traffic light with solid fill">
            <a:extLst>
              <a:ext uri="{FF2B5EF4-FFF2-40B4-BE49-F238E27FC236}">
                <a16:creationId xmlns:a16="http://schemas.microsoft.com/office/drawing/2014/main" id="{BA515E56-B1F0-4667-8B66-8F200B539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33117" y="2553629"/>
            <a:ext cx="561279" cy="579864"/>
          </a:xfrm>
          <a:prstGeom prst="rect">
            <a:avLst/>
          </a:prstGeom>
        </p:spPr>
      </p:pic>
      <p:pic>
        <p:nvPicPr>
          <p:cNvPr id="25" name="Graphic 23" descr="Email outline">
            <a:extLst>
              <a:ext uri="{FF2B5EF4-FFF2-40B4-BE49-F238E27FC236}">
                <a16:creationId xmlns:a16="http://schemas.microsoft.com/office/drawing/2014/main" id="{5A98ECD9-0A1B-4706-818B-11479D4FC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43800" y="2878873"/>
            <a:ext cx="347547" cy="32896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EF1B5E-64FD-4D09-BC59-AC00AFF77E17}"/>
              </a:ext>
            </a:extLst>
          </p:cNvPr>
          <p:cNvCxnSpPr/>
          <p:nvPr/>
        </p:nvCxnSpPr>
        <p:spPr>
          <a:xfrm flipH="1" flipV="1">
            <a:off x="7223435" y="3757264"/>
            <a:ext cx="776867" cy="7396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raphic 23" descr="Email outline">
            <a:extLst>
              <a:ext uri="{FF2B5EF4-FFF2-40B4-BE49-F238E27FC236}">
                <a16:creationId xmlns:a16="http://schemas.microsoft.com/office/drawing/2014/main" id="{0E393A6A-21A5-4EED-B360-CD5BFAF5A0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04410" y="3910361"/>
            <a:ext cx="310377" cy="31037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0A4107-21E4-4074-956D-9726108AF8D5}"/>
              </a:ext>
            </a:extLst>
          </p:cNvPr>
          <p:cNvCxnSpPr>
            <a:cxnSpLocks/>
          </p:cNvCxnSpPr>
          <p:nvPr/>
        </p:nvCxnSpPr>
        <p:spPr>
          <a:xfrm flipV="1">
            <a:off x="7219717" y="2744363"/>
            <a:ext cx="942278" cy="7582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62DE06-99EF-4ABA-9E0C-D556D9E2338C}"/>
              </a:ext>
            </a:extLst>
          </p:cNvPr>
          <p:cNvCxnSpPr>
            <a:cxnSpLocks/>
          </p:cNvCxnSpPr>
          <p:nvPr/>
        </p:nvCxnSpPr>
        <p:spPr>
          <a:xfrm flipH="1" flipV="1">
            <a:off x="7297776" y="3655045"/>
            <a:ext cx="2133599" cy="334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CA52B-9DCD-4302-A9C5-FE15432E7876}"/>
              </a:ext>
            </a:extLst>
          </p:cNvPr>
          <p:cNvCxnSpPr>
            <a:cxnSpLocks/>
          </p:cNvCxnSpPr>
          <p:nvPr/>
        </p:nvCxnSpPr>
        <p:spPr>
          <a:xfrm flipH="1" flipV="1">
            <a:off x="5838825" y="3617874"/>
            <a:ext cx="730404" cy="14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Graphic 31" descr="Folder with solid fill">
            <a:extLst>
              <a:ext uri="{FF2B5EF4-FFF2-40B4-BE49-F238E27FC236}">
                <a16:creationId xmlns:a16="http://schemas.microsoft.com/office/drawing/2014/main" id="{4EE2E71A-3424-4599-B3DA-15D5FDA314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6165" y="3269165"/>
            <a:ext cx="384717" cy="366133"/>
          </a:xfrm>
          <a:prstGeom prst="rect">
            <a:avLst/>
          </a:prstGeom>
        </p:spPr>
      </p:pic>
      <p:pic>
        <p:nvPicPr>
          <p:cNvPr id="32" name="Graphic 31" descr="Folder with solid fill">
            <a:extLst>
              <a:ext uri="{FF2B5EF4-FFF2-40B4-BE49-F238E27FC236}">
                <a16:creationId xmlns:a16="http://schemas.microsoft.com/office/drawing/2014/main" id="{6577F3F2-AEC8-4FF9-9439-DDC4620DCB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29238" y="3492190"/>
            <a:ext cx="384717" cy="3661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A535F6-1AC3-40BD-8FFB-9D954EF2FA65}"/>
              </a:ext>
            </a:extLst>
          </p:cNvPr>
          <p:cNvSpPr txBox="1"/>
          <p:nvPr/>
        </p:nvSpPr>
        <p:spPr>
          <a:xfrm>
            <a:off x="4812681" y="3065656"/>
            <a:ext cx="7731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 Black"/>
              </a:rPr>
              <a:t>Server</a:t>
            </a:r>
            <a:endParaRPr lang="en-US" sz="1600">
              <a:latin typeface="Arial Black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05EEC1-0554-4403-892B-A75AAC4DCB6C}"/>
              </a:ext>
            </a:extLst>
          </p:cNvPr>
          <p:cNvSpPr txBox="1"/>
          <p:nvPr/>
        </p:nvSpPr>
        <p:spPr>
          <a:xfrm>
            <a:off x="6522534" y="3716144"/>
            <a:ext cx="7731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 Black"/>
              </a:rPr>
              <a:t>Router</a:t>
            </a:r>
            <a:endParaRPr lang="en-US" sz="1600">
              <a:latin typeface="Arial Black"/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5B15D7-49D8-4B0D-B56E-300336F6AA8E}"/>
              </a:ext>
            </a:extLst>
          </p:cNvPr>
          <p:cNvCxnSpPr>
            <a:cxnSpLocks/>
          </p:cNvCxnSpPr>
          <p:nvPr/>
        </p:nvCxnSpPr>
        <p:spPr>
          <a:xfrm flipH="1" flipV="1">
            <a:off x="5848119" y="3738679"/>
            <a:ext cx="711817" cy="24158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Graphic 23" descr="Email outline">
            <a:extLst>
              <a:ext uri="{FF2B5EF4-FFF2-40B4-BE49-F238E27FC236}">
                <a16:creationId xmlns:a16="http://schemas.microsoft.com/office/drawing/2014/main" id="{423AE427-081D-4D08-9DF0-2C1798B301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10508" y="3761677"/>
            <a:ext cx="310377" cy="310377"/>
          </a:xfrm>
          <a:prstGeom prst="rect">
            <a:avLst/>
          </a:prstGeom>
        </p:spPr>
      </p:pic>
      <p:pic>
        <p:nvPicPr>
          <p:cNvPr id="4" name="Graphic 4" descr="Binary with solid fill">
            <a:extLst>
              <a:ext uri="{FF2B5EF4-FFF2-40B4-BE49-F238E27FC236}">
                <a16:creationId xmlns:a16="http://schemas.microsoft.com/office/drawing/2014/main" id="{6049855B-F233-4D61-90FB-71CF26753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13141" y="4282068"/>
            <a:ext cx="403303" cy="3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Computer Science Using R: A Course for Analysts</vt:lpstr>
      <vt:lpstr>References &amp; Texts</vt:lpstr>
      <vt:lpstr>A brief history of computers and networks</vt:lpstr>
      <vt:lpstr>The von Neumann Model</vt:lpstr>
      <vt:lpstr>Fetch, Decode, Execute &amp; Store</vt:lpstr>
      <vt:lpstr>Fetch, Decode, Execute &amp; Store</vt:lpstr>
      <vt:lpstr>Those Things CPUs Do...</vt:lpstr>
      <vt:lpstr>From Simple to Complex</vt:lpstr>
      <vt:lpstr>Even More Complex...</vt:lpstr>
      <vt:lpstr>The early network's struggles</vt:lpstr>
      <vt:lpstr>Heroes you may never have heard of</vt:lpstr>
      <vt:lpstr>TCP / IP – the dawn of a new era</vt:lpstr>
      <vt:lpstr>From protocol to paradigm</vt:lpstr>
      <vt:lpstr>Representing the complexity</vt:lpstr>
      <vt:lpstr>The           consolidates resources elsewhere</vt:lpstr>
      <vt:lpstr>The cloud stack</vt:lpstr>
      <vt:lpstr>Communicating with machines</vt:lpstr>
      <vt:lpstr>Those Things CPUs Do...Revisited</vt:lpstr>
      <vt:lpstr>AI is not AGI</vt:lpstr>
      <vt:lpstr>Programming: how we communicate with computers</vt:lpstr>
      <vt:lpstr>Programming languages </vt:lpstr>
      <vt:lpstr>Based on what we know about computers so far, what features do you think programming languages might share?</vt:lpstr>
      <vt:lpstr>Remember "Fetch, Decode, Execute &amp; Store"?</vt:lpstr>
      <vt:lpstr>As usual, we can then build more complexity...</vt:lpstr>
      <vt:lpstr>What is R?</vt:lpstr>
      <vt:lpstr>The R language</vt:lpstr>
      <vt:lpstr>Why is it called R?</vt:lpstr>
      <vt:lpstr>The Anaconda Environment</vt:lpstr>
      <vt:lpstr>Homework – 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2001</cp:revision>
  <dcterms:created xsi:type="dcterms:W3CDTF">2021-08-24T22:57:30Z</dcterms:created>
  <dcterms:modified xsi:type="dcterms:W3CDTF">2021-09-02T19:21:56Z</dcterms:modified>
</cp:coreProperties>
</file>