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72" r:id="rId4"/>
    <p:sldId id="257" r:id="rId5"/>
    <p:sldId id="286" r:id="rId6"/>
    <p:sldId id="287" r:id="rId7"/>
    <p:sldId id="258" r:id="rId8"/>
    <p:sldId id="259" r:id="rId9"/>
    <p:sldId id="273" r:id="rId10"/>
    <p:sldId id="274" r:id="rId11"/>
    <p:sldId id="288" r:id="rId12"/>
    <p:sldId id="289" r:id="rId13"/>
    <p:sldId id="290" r:id="rId14"/>
    <p:sldId id="278" r:id="rId15"/>
    <p:sldId id="281" r:id="rId16"/>
    <p:sldId id="283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2D"/>
    <a:srgbClr val="595935"/>
    <a:srgbClr val="9AD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51FE82-78DE-9027-789F-A498E696B263}" v="10995" dt="2021-08-27T17:40:01.164"/>
    <p1510:client id="{6EE2BD41-C9EA-FCFD-9220-FB9E336A9C7B}" v="3445" dt="2021-09-07T15:02:06.412"/>
    <p1510:client id="{95997758-7E20-4077-B386-834AA519DC56}" v="3370" dt="2021-08-25T17:47:03.752"/>
    <p1510:client id="{9AD74A87-B72A-58CE-B57C-7D87E076792D}" v="361" dt="2021-09-02T19:21:54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sku, Kyle" userId="S::kyle.rasku@wsu.edu::3da97013-fb0d-423b-ae05-43a280837135" providerId="AD" clId="Web-{6EE2BD41-C9EA-FCFD-9220-FB9E336A9C7B}"/>
    <pc:docChg chg="addSld delSld modSld">
      <pc:chgData name="Rasku, Kyle" userId="S::kyle.rasku@wsu.edu::3da97013-fb0d-423b-ae05-43a280837135" providerId="AD" clId="Web-{6EE2BD41-C9EA-FCFD-9220-FB9E336A9C7B}" dt="2021-09-07T15:02:02.099" v="2138" actId="20577"/>
      <pc:docMkLst>
        <pc:docMk/>
      </pc:docMkLst>
      <pc:sldChg chg="modSp">
        <pc:chgData name="Rasku, Kyle" userId="S::kyle.rasku@wsu.edu::3da97013-fb0d-423b-ae05-43a280837135" providerId="AD" clId="Web-{6EE2BD41-C9EA-FCFD-9220-FB9E336A9C7B}" dt="2021-09-07T11:55:52.646" v="4" actId="20577"/>
        <pc:sldMkLst>
          <pc:docMk/>
          <pc:sldMk cId="109857222" sldId="256"/>
        </pc:sldMkLst>
        <pc:spChg chg="mod">
          <ac:chgData name="Rasku, Kyle" userId="S::kyle.rasku@wsu.edu::3da97013-fb0d-423b-ae05-43a280837135" providerId="AD" clId="Web-{6EE2BD41-C9EA-FCFD-9220-FB9E336A9C7B}" dt="2021-09-07T11:55:52.646" v="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">
        <pc:chgData name="Rasku, Kyle" userId="S::kyle.rasku@wsu.edu::3da97013-fb0d-423b-ae05-43a280837135" providerId="AD" clId="Web-{6EE2BD41-C9EA-FCFD-9220-FB9E336A9C7B}" dt="2021-09-07T13:01:00.259" v="752" actId="20577"/>
        <pc:sldMkLst>
          <pc:docMk/>
          <pc:sldMk cId="4066754598" sldId="257"/>
        </pc:sldMkLst>
        <pc:spChg chg="del">
          <ac:chgData name="Rasku, Kyle" userId="S::kyle.rasku@wsu.edu::3da97013-fb0d-423b-ae05-43a280837135" providerId="AD" clId="Web-{6EE2BD41-C9EA-FCFD-9220-FB9E336A9C7B}" dt="2021-09-07T12:00:58.232" v="22"/>
          <ac:spMkLst>
            <pc:docMk/>
            <pc:sldMk cId="4066754598" sldId="257"/>
            <ac:spMk id="2" creationId="{6B1C0330-2E1F-4C40-B111-6427D6AC8C88}"/>
          </ac:spMkLst>
        </pc:spChg>
        <pc:spChg chg="del">
          <ac:chgData name="Rasku, Kyle" userId="S::kyle.rasku@wsu.edu::3da97013-fb0d-423b-ae05-43a280837135" providerId="AD" clId="Web-{6EE2BD41-C9EA-FCFD-9220-FB9E336A9C7B}" dt="2021-09-07T12:01:04.467" v="24"/>
          <ac:spMkLst>
            <pc:docMk/>
            <pc:sldMk cId="4066754598" sldId="257"/>
            <ac:spMk id="5" creationId="{CE997BC3-B545-4727-AA07-954A5734CEF2}"/>
          </ac:spMkLst>
        </pc:spChg>
        <pc:spChg chg="del">
          <ac:chgData name="Rasku, Kyle" userId="S::kyle.rasku@wsu.edu::3da97013-fb0d-423b-ae05-43a280837135" providerId="AD" clId="Web-{6EE2BD41-C9EA-FCFD-9220-FB9E336A9C7B}" dt="2021-09-07T12:01:14.420" v="28"/>
          <ac:spMkLst>
            <pc:docMk/>
            <pc:sldMk cId="4066754598" sldId="257"/>
            <ac:spMk id="7" creationId="{ADC6F695-97AF-491D-A21B-7A1D7FE37146}"/>
          </ac:spMkLst>
        </pc:spChg>
        <pc:spChg chg="add del mod">
          <ac:chgData name="Rasku, Kyle" userId="S::kyle.rasku@wsu.edu::3da97013-fb0d-423b-ae05-43a280837135" providerId="AD" clId="Web-{6EE2BD41-C9EA-FCFD-9220-FB9E336A9C7B}" dt="2021-09-07T12:01:00.873" v="23"/>
          <ac:spMkLst>
            <pc:docMk/>
            <pc:sldMk cId="4066754598" sldId="257"/>
            <ac:spMk id="8" creationId="{A789FED6-6C3F-4734-9891-BF8FDD4FEED3}"/>
          </ac:spMkLst>
        </pc:spChg>
        <pc:spChg chg="add del mod">
          <ac:chgData name="Rasku, Kyle" userId="S::kyle.rasku@wsu.edu::3da97013-fb0d-423b-ae05-43a280837135" providerId="AD" clId="Web-{6EE2BD41-C9EA-FCFD-9220-FB9E336A9C7B}" dt="2021-09-07T12:01:12.373" v="27"/>
          <ac:spMkLst>
            <pc:docMk/>
            <pc:sldMk cId="4066754598" sldId="257"/>
            <ac:spMk id="10" creationId="{3506C3FB-B2B4-4557-BD2E-F14CAE5AE29F}"/>
          </ac:spMkLst>
        </pc:spChg>
        <pc:spChg chg="add mod">
          <ac:chgData name="Rasku, Kyle" userId="S::kyle.rasku@wsu.edu::3da97013-fb0d-423b-ae05-43a280837135" providerId="AD" clId="Web-{6EE2BD41-C9EA-FCFD-9220-FB9E336A9C7B}" dt="2021-09-07T13:01:00.259" v="752" actId="20577"/>
          <ac:spMkLst>
            <pc:docMk/>
            <pc:sldMk cId="4066754598" sldId="257"/>
            <ac:spMk id="12" creationId="{17CE8710-9F9C-4FE6-9FD9-52725AE3295D}"/>
          </ac:spMkLst>
        </pc:spChg>
        <pc:picChg chg="del">
          <ac:chgData name="Rasku, Kyle" userId="S::kyle.rasku@wsu.edu::3da97013-fb0d-423b-ae05-43a280837135" providerId="AD" clId="Web-{6EE2BD41-C9EA-FCFD-9220-FB9E336A9C7B}" dt="2021-09-07T12:01:08.514" v="26"/>
          <ac:picMkLst>
            <pc:docMk/>
            <pc:sldMk cId="4066754598" sldId="257"/>
            <ac:picMk id="4" creationId="{B3F31897-1EDA-40D4-B288-1241E0A0B4C9}"/>
          </ac:picMkLst>
        </pc:picChg>
        <pc:picChg chg="del">
          <ac:chgData name="Rasku, Kyle" userId="S::kyle.rasku@wsu.edu::3da97013-fb0d-423b-ae05-43a280837135" providerId="AD" clId="Web-{6EE2BD41-C9EA-FCFD-9220-FB9E336A9C7B}" dt="2021-09-07T12:01:06.670" v="25"/>
          <ac:picMkLst>
            <pc:docMk/>
            <pc:sldMk cId="4066754598" sldId="257"/>
            <ac:picMk id="6" creationId="{39CB2956-F4CD-4474-85E9-486130F9AABA}"/>
          </ac:picMkLst>
        </pc:picChg>
        <pc:picChg chg="add mod modCrop">
          <ac:chgData name="Rasku, Kyle" userId="S::kyle.rasku@wsu.edu::3da97013-fb0d-423b-ae05-43a280837135" providerId="AD" clId="Web-{6EE2BD41-C9EA-FCFD-9220-FB9E336A9C7B}" dt="2021-09-07T12:12:07.610" v="273" actId="1076"/>
          <ac:picMkLst>
            <pc:docMk/>
            <pc:sldMk cId="4066754598" sldId="257"/>
            <ac:picMk id="13" creationId="{CD8B2873-0495-4BFE-80B5-CCB4AF071B00}"/>
          </ac:picMkLst>
        </pc:picChg>
        <pc:picChg chg="add mod modCrop">
          <ac:chgData name="Rasku, Kyle" userId="S::kyle.rasku@wsu.edu::3da97013-fb0d-423b-ae05-43a280837135" providerId="AD" clId="Web-{6EE2BD41-C9EA-FCFD-9220-FB9E336A9C7B}" dt="2021-09-07T12:12:27.861" v="276" actId="1076"/>
          <ac:picMkLst>
            <pc:docMk/>
            <pc:sldMk cId="4066754598" sldId="257"/>
            <ac:picMk id="17" creationId="{3DCF6D48-01C0-44FA-8991-2555F14B8F2A}"/>
          </ac:picMkLst>
        </pc:picChg>
        <pc:inkChg chg="add mod">
          <ac:chgData name="Rasku, Kyle" userId="S::kyle.rasku@wsu.edu::3da97013-fb0d-423b-ae05-43a280837135" providerId="AD" clId="Web-{6EE2BD41-C9EA-FCFD-9220-FB9E336A9C7B}" dt="2021-09-07T12:12:14.376" v="274" actId="1076"/>
          <ac:inkMkLst>
            <pc:docMk/>
            <pc:sldMk cId="4066754598" sldId="257"/>
            <ac:inkMk id="14" creationId="{CC0DDA98-B4CE-4C6B-97C6-8D77EC40802C}"/>
          </ac:inkMkLst>
        </pc:inkChg>
        <pc:inkChg chg="add del">
          <ac:chgData name="Rasku, Kyle" userId="S::kyle.rasku@wsu.edu::3da97013-fb0d-423b-ae05-43a280837135" providerId="AD" clId="Web-{6EE2BD41-C9EA-FCFD-9220-FB9E336A9C7B}" dt="2021-09-07T12:10:32.561" v="264"/>
          <ac:inkMkLst>
            <pc:docMk/>
            <pc:sldMk cId="4066754598" sldId="257"/>
            <ac:inkMk id="15" creationId="{90E6505D-C45B-4B62-8B0D-86742409F04B}"/>
          </ac:inkMkLst>
        </pc:inkChg>
        <pc:inkChg chg="add del">
          <ac:chgData name="Rasku, Kyle" userId="S::kyle.rasku@wsu.edu::3da97013-fb0d-423b-ae05-43a280837135" providerId="AD" clId="Web-{6EE2BD41-C9EA-FCFD-9220-FB9E336A9C7B}" dt="2021-09-07T12:11:02.515" v="266"/>
          <ac:inkMkLst>
            <pc:docMk/>
            <pc:sldMk cId="4066754598" sldId="257"/>
            <ac:inkMk id="16" creationId="{C81AAC07-0318-43E5-82E0-9221F0EFEA13}"/>
          </ac:inkMkLst>
        </pc:inkChg>
        <pc:inkChg chg="add del mod">
          <ac:chgData name="Rasku, Kyle" userId="S::kyle.rasku@wsu.edu::3da97013-fb0d-423b-ae05-43a280837135" providerId="AD" clId="Web-{6EE2BD41-C9EA-FCFD-9220-FB9E336A9C7B}" dt="2021-09-07T12:12:47.205" v="279"/>
          <ac:inkMkLst>
            <pc:docMk/>
            <pc:sldMk cId="4066754598" sldId="257"/>
            <ac:inkMk id="18" creationId="{19E145A6-8545-4BB7-B877-3D8636904AAB}"/>
          </ac:inkMkLst>
        </pc:inkChg>
        <pc:inkChg chg="add">
          <ac:chgData name="Rasku, Kyle" userId="S::kyle.rasku@wsu.edu::3da97013-fb0d-423b-ae05-43a280837135" providerId="AD" clId="Web-{6EE2BD41-C9EA-FCFD-9220-FB9E336A9C7B}" dt="2021-09-07T12:12:56.502" v="280"/>
          <ac:inkMkLst>
            <pc:docMk/>
            <pc:sldMk cId="4066754598" sldId="257"/>
            <ac:inkMk id="19" creationId="{DB08C2FC-AD48-421B-9D4A-9D390BA2E9D7}"/>
          </ac:inkMkLst>
        </pc:inkChg>
        <pc:inkChg chg="add del">
          <ac:chgData name="Rasku, Kyle" userId="S::kyle.rasku@wsu.edu::3da97013-fb0d-423b-ae05-43a280837135" providerId="AD" clId="Web-{6EE2BD41-C9EA-FCFD-9220-FB9E336A9C7B}" dt="2021-09-07T12:13:10.752" v="284"/>
          <ac:inkMkLst>
            <pc:docMk/>
            <pc:sldMk cId="4066754598" sldId="257"/>
            <ac:inkMk id="20" creationId="{937E48C6-A236-47AD-ABF4-395323419711}"/>
          </ac:inkMkLst>
        </pc:inkChg>
        <pc:inkChg chg="add del">
          <ac:chgData name="Rasku, Kyle" userId="S::kyle.rasku@wsu.edu::3da97013-fb0d-423b-ae05-43a280837135" providerId="AD" clId="Web-{6EE2BD41-C9EA-FCFD-9220-FB9E336A9C7B}" dt="2021-09-07T12:13:09.924" v="283"/>
          <ac:inkMkLst>
            <pc:docMk/>
            <pc:sldMk cId="4066754598" sldId="257"/>
            <ac:inkMk id="21" creationId="{251D0178-35F8-48CE-82EE-3B2F08E2DE7B}"/>
          </ac:inkMkLst>
        </pc:inkChg>
        <pc:inkChg chg="add del">
          <ac:chgData name="Rasku, Kyle" userId="S::kyle.rasku@wsu.edu::3da97013-fb0d-423b-ae05-43a280837135" providerId="AD" clId="Web-{6EE2BD41-C9EA-FCFD-9220-FB9E336A9C7B}" dt="2021-09-07T12:13:26.456" v="288"/>
          <ac:inkMkLst>
            <pc:docMk/>
            <pc:sldMk cId="4066754598" sldId="257"/>
            <ac:inkMk id="22" creationId="{6A894E8E-19A2-4CC7-83A0-6CFB20ED27CF}"/>
          </ac:inkMkLst>
        </pc:inkChg>
        <pc:inkChg chg="add del">
          <ac:chgData name="Rasku, Kyle" userId="S::kyle.rasku@wsu.edu::3da97013-fb0d-423b-ae05-43a280837135" providerId="AD" clId="Web-{6EE2BD41-C9EA-FCFD-9220-FB9E336A9C7B}" dt="2021-09-07T12:13:26.456" v="287"/>
          <ac:inkMkLst>
            <pc:docMk/>
            <pc:sldMk cId="4066754598" sldId="257"/>
            <ac:inkMk id="23" creationId="{53E1F196-4994-40AE-8DE9-8C7979DFB585}"/>
          </ac:inkMkLst>
        </pc:inkChg>
      </pc:sldChg>
      <pc:sldChg chg="addSp delSp modSp mod setBg">
        <pc:chgData name="Rasku, Kyle" userId="S::kyle.rasku@wsu.edu::3da97013-fb0d-423b-ae05-43a280837135" providerId="AD" clId="Web-{6EE2BD41-C9EA-FCFD-9220-FB9E336A9C7B}" dt="2021-09-07T13:04:35.109" v="827" actId="20577"/>
        <pc:sldMkLst>
          <pc:docMk/>
          <pc:sldMk cId="4177027958" sldId="258"/>
        </pc:sldMkLst>
        <pc:spChg chg="del mod">
          <ac:chgData name="Rasku, Kyle" userId="S::kyle.rasku@wsu.edu::3da97013-fb0d-423b-ae05-43a280837135" providerId="AD" clId="Web-{6EE2BD41-C9EA-FCFD-9220-FB9E336A9C7B}" dt="2021-09-07T12:49:33.396" v="586"/>
          <ac:spMkLst>
            <pc:docMk/>
            <pc:sldMk cId="4177027958" sldId="258"/>
            <ac:spMk id="2" creationId="{1CAA5C68-B88C-4D55-B789-2E8576C8B2D2}"/>
          </ac:spMkLst>
        </pc:spChg>
        <pc:spChg chg="del">
          <ac:chgData name="Rasku, Kyle" userId="S::kyle.rasku@wsu.edu::3da97013-fb0d-423b-ae05-43a280837135" providerId="AD" clId="Web-{6EE2BD41-C9EA-FCFD-9220-FB9E336A9C7B}" dt="2021-09-07T12:49:58.897" v="595"/>
          <ac:spMkLst>
            <pc:docMk/>
            <pc:sldMk cId="4177027958" sldId="258"/>
            <ac:spMk id="5" creationId="{7C65EACF-A0CF-4EC3-9CE7-6ABBE4A99EFA}"/>
          </ac:spMkLst>
        </pc:spChg>
        <pc:spChg chg="del">
          <ac:chgData name="Rasku, Kyle" userId="S::kyle.rasku@wsu.edu::3da97013-fb0d-423b-ae05-43a280837135" providerId="AD" clId="Web-{6EE2BD41-C9EA-FCFD-9220-FB9E336A9C7B}" dt="2021-09-07T12:49:36.693" v="587"/>
          <ac:spMkLst>
            <pc:docMk/>
            <pc:sldMk cId="4177027958" sldId="258"/>
            <ac:spMk id="6" creationId="{BEF6A1C0-D277-4938-B23D-9517EDB1DF24}"/>
          </ac:spMkLst>
        </pc:spChg>
        <pc:spChg chg="del">
          <ac:chgData name="Rasku, Kyle" userId="S::kyle.rasku@wsu.edu::3da97013-fb0d-423b-ae05-43a280837135" providerId="AD" clId="Web-{6EE2BD41-C9EA-FCFD-9220-FB9E336A9C7B}" dt="2021-09-07T12:49:45.771" v="591"/>
          <ac:spMkLst>
            <pc:docMk/>
            <pc:sldMk cId="4177027958" sldId="258"/>
            <ac:spMk id="7" creationId="{88AEE56E-E95E-4B0B-828B-BC7165AFD6DE}"/>
          </ac:spMkLst>
        </pc:spChg>
        <pc:spChg chg="del">
          <ac:chgData name="Rasku, Kyle" userId="S::kyle.rasku@wsu.edu::3da97013-fb0d-423b-ae05-43a280837135" providerId="AD" clId="Web-{6EE2BD41-C9EA-FCFD-9220-FB9E336A9C7B}" dt="2021-09-07T12:49:43.177" v="590"/>
          <ac:spMkLst>
            <pc:docMk/>
            <pc:sldMk cId="4177027958" sldId="258"/>
            <ac:spMk id="8" creationId="{0E279B1C-BE70-45D7-BB5D-CEB741D172FB}"/>
          </ac:spMkLst>
        </pc:spChg>
        <pc:spChg chg="del">
          <ac:chgData name="Rasku, Kyle" userId="S::kyle.rasku@wsu.edu::3da97013-fb0d-423b-ae05-43a280837135" providerId="AD" clId="Web-{6EE2BD41-C9EA-FCFD-9220-FB9E336A9C7B}" dt="2021-09-07T12:49:41.740" v="589"/>
          <ac:spMkLst>
            <pc:docMk/>
            <pc:sldMk cId="4177027958" sldId="258"/>
            <ac:spMk id="9" creationId="{702ADCF7-785A-41C1-AADA-4A04BF9F3E75}"/>
          </ac:spMkLst>
        </pc:spChg>
        <pc:spChg chg="add del mod">
          <ac:chgData name="Rasku, Kyle" userId="S::kyle.rasku@wsu.edu::3da97013-fb0d-423b-ae05-43a280837135" providerId="AD" clId="Web-{6EE2BD41-C9EA-FCFD-9220-FB9E336A9C7B}" dt="2021-09-07T12:49:48.037" v="592"/>
          <ac:spMkLst>
            <pc:docMk/>
            <pc:sldMk cId="4177027958" sldId="258"/>
            <ac:spMk id="11" creationId="{C5F5A96D-92C6-474C-AA2D-AE72AC338F9E}"/>
          </ac:spMkLst>
        </pc:spChg>
        <pc:spChg chg="add del mod">
          <ac:chgData name="Rasku, Kyle" userId="S::kyle.rasku@wsu.edu::3da97013-fb0d-423b-ae05-43a280837135" providerId="AD" clId="Web-{6EE2BD41-C9EA-FCFD-9220-FB9E336A9C7B}" dt="2021-09-07T12:49:56.662" v="594"/>
          <ac:spMkLst>
            <pc:docMk/>
            <pc:sldMk cId="4177027958" sldId="258"/>
            <ac:spMk id="13" creationId="{64A0EFEC-BC63-4C7C-9A77-FA9D72B84F90}"/>
          </ac:spMkLst>
        </pc:spChg>
        <pc:spChg chg="add mod">
          <ac:chgData name="Rasku, Kyle" userId="S::kyle.rasku@wsu.edu::3da97013-fb0d-423b-ae05-43a280837135" providerId="AD" clId="Web-{6EE2BD41-C9EA-FCFD-9220-FB9E336A9C7B}" dt="2021-09-07T13:04:35.109" v="827" actId="20577"/>
          <ac:spMkLst>
            <pc:docMk/>
            <pc:sldMk cId="4177027958" sldId="258"/>
            <ac:spMk id="16" creationId="{06A5E9C0-2ED1-47AD-ABB1-BD604832DBBA}"/>
          </ac:spMkLst>
        </pc:spChg>
        <pc:spChg chg="add del">
          <ac:chgData name="Rasku, Kyle" userId="S::kyle.rasku@wsu.edu::3da97013-fb0d-423b-ae05-43a280837135" providerId="AD" clId="Web-{6EE2BD41-C9EA-FCFD-9220-FB9E336A9C7B}" dt="2021-09-07T13:01:50.245" v="759"/>
          <ac:spMkLst>
            <pc:docMk/>
            <pc:sldMk cId="4177027958" sldId="258"/>
            <ac:spMk id="21" creationId="{2B97F24A-32CE-4C1C-A50D-3016B394DCFB}"/>
          </ac:spMkLst>
        </pc:spChg>
        <pc:spChg chg="add del">
          <ac:chgData name="Rasku, Kyle" userId="S::kyle.rasku@wsu.edu::3da97013-fb0d-423b-ae05-43a280837135" providerId="AD" clId="Web-{6EE2BD41-C9EA-FCFD-9220-FB9E336A9C7B}" dt="2021-09-07T13:01:50.245" v="759"/>
          <ac:spMkLst>
            <pc:docMk/>
            <pc:sldMk cId="4177027958" sldId="258"/>
            <ac:spMk id="23" creationId="{CD8B4F24-440B-49E9-B85D-733523DC064B}"/>
          </ac:spMkLst>
        </pc:spChg>
        <pc:picChg chg="del">
          <ac:chgData name="Rasku, Kyle" userId="S::kyle.rasku@wsu.edu::3da97013-fb0d-423b-ae05-43a280837135" providerId="AD" clId="Web-{6EE2BD41-C9EA-FCFD-9220-FB9E336A9C7B}" dt="2021-09-07T12:49:38.630" v="588"/>
          <ac:picMkLst>
            <pc:docMk/>
            <pc:sldMk cId="4177027958" sldId="258"/>
            <ac:picMk id="3" creationId="{56B920B3-47E9-447A-B375-CF1B401746F0}"/>
          </ac:picMkLst>
        </pc:picChg>
        <pc:picChg chg="del">
          <ac:chgData name="Rasku, Kyle" userId="S::kyle.rasku@wsu.edu::3da97013-fb0d-423b-ae05-43a280837135" providerId="AD" clId="Web-{6EE2BD41-C9EA-FCFD-9220-FB9E336A9C7B}" dt="2021-09-07T12:49:49.490" v="593"/>
          <ac:picMkLst>
            <pc:docMk/>
            <pc:sldMk cId="4177027958" sldId="258"/>
            <ac:picMk id="4" creationId="{4D0E5FDA-395D-4C00-BD03-F7F7B37A6F2D}"/>
          </ac:picMkLst>
        </pc:picChg>
        <pc:picChg chg="add mod ord modCrop">
          <ac:chgData name="Rasku, Kyle" userId="S::kyle.rasku@wsu.edu::3da97013-fb0d-423b-ae05-43a280837135" providerId="AD" clId="Web-{6EE2BD41-C9EA-FCFD-9220-FB9E336A9C7B}" dt="2021-09-07T13:01:50.245" v="759"/>
          <ac:picMkLst>
            <pc:docMk/>
            <pc:sldMk cId="4177027958" sldId="258"/>
            <ac:picMk id="14" creationId="{92201F6C-019A-45D0-8AFA-2BBADFB81CBC}"/>
          </ac:picMkLst>
        </pc:picChg>
        <pc:picChg chg="add mod">
          <ac:chgData name="Rasku, Kyle" userId="S::kyle.rasku@wsu.edu::3da97013-fb0d-423b-ae05-43a280837135" providerId="AD" clId="Web-{6EE2BD41-C9EA-FCFD-9220-FB9E336A9C7B}" dt="2021-09-07T13:03:08.841" v="763" actId="1076"/>
          <ac:picMkLst>
            <pc:docMk/>
            <pc:sldMk cId="4177027958" sldId="258"/>
            <ac:picMk id="17" creationId="{25FB2CEF-DD7C-43D4-A2F7-2FC45A03CA80}"/>
          </ac:picMkLst>
        </pc:picChg>
      </pc:sldChg>
      <pc:sldChg chg="addSp delSp modSp mod setBg delAnim">
        <pc:chgData name="Rasku, Kyle" userId="S::kyle.rasku@wsu.edu::3da97013-fb0d-423b-ae05-43a280837135" providerId="AD" clId="Web-{6EE2BD41-C9EA-FCFD-9220-FB9E336A9C7B}" dt="2021-09-07T13:28:28.202" v="874" actId="1076"/>
        <pc:sldMkLst>
          <pc:docMk/>
          <pc:sldMk cId="255549120" sldId="259"/>
        </pc:sldMkLst>
        <pc:spChg chg="mod">
          <ac:chgData name="Rasku, Kyle" userId="S::kyle.rasku@wsu.edu::3da97013-fb0d-423b-ae05-43a280837135" providerId="AD" clId="Web-{6EE2BD41-C9EA-FCFD-9220-FB9E336A9C7B}" dt="2021-09-07T13:28:28.202" v="874" actId="1076"/>
          <ac:spMkLst>
            <pc:docMk/>
            <pc:sldMk cId="255549120" sldId="259"/>
            <ac:spMk id="2" creationId="{1CAA5C68-B88C-4D55-B789-2E8576C8B2D2}"/>
          </ac:spMkLst>
        </pc:spChg>
        <pc:spChg chg="del">
          <ac:chgData name="Rasku, Kyle" userId="S::kyle.rasku@wsu.edu::3da97013-fb0d-423b-ae05-43a280837135" providerId="AD" clId="Web-{6EE2BD41-C9EA-FCFD-9220-FB9E336A9C7B}" dt="2021-09-07T13:26:31.261" v="857"/>
          <ac:spMkLst>
            <pc:docMk/>
            <pc:sldMk cId="255549120" sldId="259"/>
            <ac:spMk id="5" creationId="{7C65EACF-A0CF-4EC3-9CE7-6ABBE4A99EFA}"/>
          </ac:spMkLst>
        </pc:spChg>
        <pc:spChg chg="del">
          <ac:chgData name="Rasku, Kyle" userId="S::kyle.rasku@wsu.edu::3da97013-fb0d-423b-ae05-43a280837135" providerId="AD" clId="Web-{6EE2BD41-C9EA-FCFD-9220-FB9E336A9C7B}" dt="2021-09-07T13:26:16.417" v="842"/>
          <ac:spMkLst>
            <pc:docMk/>
            <pc:sldMk cId="255549120" sldId="259"/>
            <ac:spMk id="6" creationId="{BEF6A1C0-D277-4938-B23D-9517EDB1DF24}"/>
          </ac:spMkLst>
        </pc:spChg>
        <pc:spChg chg="del">
          <ac:chgData name="Rasku, Kyle" userId="S::kyle.rasku@wsu.edu::3da97013-fb0d-423b-ae05-43a280837135" providerId="AD" clId="Web-{6EE2BD41-C9EA-FCFD-9220-FB9E336A9C7B}" dt="2021-09-07T13:26:18.355" v="843"/>
          <ac:spMkLst>
            <pc:docMk/>
            <pc:sldMk cId="255549120" sldId="259"/>
            <ac:spMk id="7" creationId="{88AEE56E-E95E-4B0B-828B-BC7165AFD6DE}"/>
          </ac:spMkLst>
        </pc:spChg>
        <pc:spChg chg="add del mod">
          <ac:chgData name="Rasku, Kyle" userId="S::kyle.rasku@wsu.edu::3da97013-fb0d-423b-ae05-43a280837135" providerId="AD" clId="Web-{6EE2BD41-C9EA-FCFD-9220-FB9E336A9C7B}" dt="2021-09-07T13:26:23.261" v="845"/>
          <ac:spMkLst>
            <pc:docMk/>
            <pc:sldMk cId="255549120" sldId="259"/>
            <ac:spMk id="8" creationId="{0350ED23-668E-42E8-BEE6-563F717C27FA}"/>
          </ac:spMkLst>
        </pc:spChg>
        <pc:spChg chg="add del mod">
          <ac:chgData name="Rasku, Kyle" userId="S::kyle.rasku@wsu.edu::3da97013-fb0d-423b-ae05-43a280837135" providerId="AD" clId="Web-{6EE2BD41-C9EA-FCFD-9220-FB9E336A9C7B}" dt="2021-09-07T13:27:34.950" v="871"/>
          <ac:spMkLst>
            <pc:docMk/>
            <pc:sldMk cId="255549120" sldId="259"/>
            <ac:spMk id="10" creationId="{8B0306AE-4BA9-4F62-B3DA-0A512EC11794}"/>
          </ac:spMkLst>
        </pc:spChg>
        <pc:spChg chg="add mod">
          <ac:chgData name="Rasku, Kyle" userId="S::kyle.rasku@wsu.edu::3da97013-fb0d-423b-ae05-43a280837135" providerId="AD" clId="Web-{6EE2BD41-C9EA-FCFD-9220-FB9E336A9C7B}" dt="2021-09-07T13:28:23.076" v="873"/>
          <ac:spMkLst>
            <pc:docMk/>
            <pc:sldMk cId="255549120" sldId="259"/>
            <ac:spMk id="11" creationId="{A4AC5506-6312-4701-8D3C-40187889A947}"/>
          </ac:spMkLst>
        </pc:spChg>
        <pc:spChg chg="add del">
          <ac:chgData name="Rasku, Kyle" userId="S::kyle.rasku@wsu.edu::3da97013-fb0d-423b-ae05-43a280837135" providerId="AD" clId="Web-{6EE2BD41-C9EA-FCFD-9220-FB9E336A9C7B}" dt="2021-09-07T13:27:22.434" v="867"/>
          <ac:spMkLst>
            <pc:docMk/>
            <pc:sldMk cId="255549120" sldId="259"/>
            <ac:spMk id="14" creationId="{53F29798-D584-4792-9B62-3F5F5C36D619}"/>
          </ac:spMkLst>
        </pc:spChg>
        <pc:spChg chg="del">
          <ac:chgData name="Rasku, Kyle" userId="S::kyle.rasku@wsu.edu::3da97013-fb0d-423b-ae05-43a280837135" providerId="AD" clId="Web-{6EE2BD41-C9EA-FCFD-9220-FB9E336A9C7B}" dt="2021-09-07T13:26:27.512" v="856"/>
          <ac:spMkLst>
            <pc:docMk/>
            <pc:sldMk cId="255549120" sldId="259"/>
            <ac:spMk id="48" creationId="{908EDA9B-70AE-42EA-8CB0-8284D16DDC95}"/>
          </ac:spMkLst>
        </pc:spChg>
        <pc:spChg chg="del">
          <ac:chgData name="Rasku, Kyle" userId="S::kyle.rasku@wsu.edu::3da97013-fb0d-423b-ae05-43a280837135" providerId="AD" clId="Web-{6EE2BD41-C9EA-FCFD-9220-FB9E336A9C7B}" dt="2021-09-07T13:26:27.512" v="853"/>
          <ac:spMkLst>
            <pc:docMk/>
            <pc:sldMk cId="255549120" sldId="259"/>
            <ac:spMk id="51" creationId="{720101C1-650B-4242-B33D-20F2F8930DCB}"/>
          </ac:spMkLst>
        </pc:spChg>
        <pc:spChg chg="del">
          <ac:chgData name="Rasku, Kyle" userId="S::kyle.rasku@wsu.edu::3da97013-fb0d-423b-ae05-43a280837135" providerId="AD" clId="Web-{6EE2BD41-C9EA-FCFD-9220-FB9E336A9C7B}" dt="2021-09-07T13:26:27.512" v="852"/>
          <ac:spMkLst>
            <pc:docMk/>
            <pc:sldMk cId="255549120" sldId="259"/>
            <ac:spMk id="52" creationId="{10D31E65-7A04-497C-99C8-DC9FBF5BB86B}"/>
          </ac:spMkLst>
        </pc:spChg>
        <pc:spChg chg="del">
          <ac:chgData name="Rasku, Kyle" userId="S::kyle.rasku@wsu.edu::3da97013-fb0d-423b-ae05-43a280837135" providerId="AD" clId="Web-{6EE2BD41-C9EA-FCFD-9220-FB9E336A9C7B}" dt="2021-09-07T13:26:27.512" v="851"/>
          <ac:spMkLst>
            <pc:docMk/>
            <pc:sldMk cId="255549120" sldId="259"/>
            <ac:spMk id="53" creationId="{67D193BD-2989-4A1C-B43E-A6AF85207B2B}"/>
          </ac:spMkLst>
        </pc:spChg>
        <pc:spChg chg="del">
          <ac:chgData name="Rasku, Kyle" userId="S::kyle.rasku@wsu.edu::3da97013-fb0d-423b-ae05-43a280837135" providerId="AD" clId="Web-{6EE2BD41-C9EA-FCFD-9220-FB9E336A9C7B}" dt="2021-09-07T13:26:27.512" v="850"/>
          <ac:spMkLst>
            <pc:docMk/>
            <pc:sldMk cId="255549120" sldId="259"/>
            <ac:spMk id="54" creationId="{B5C5CBD3-944D-4A87-850B-0C8A685D6290}"/>
          </ac:spMkLst>
        </pc:spChg>
        <pc:spChg chg="del">
          <ac:chgData name="Rasku, Kyle" userId="S::kyle.rasku@wsu.edu::3da97013-fb0d-423b-ae05-43a280837135" providerId="AD" clId="Web-{6EE2BD41-C9EA-FCFD-9220-FB9E336A9C7B}" dt="2021-09-07T13:26:27.512" v="849"/>
          <ac:spMkLst>
            <pc:docMk/>
            <pc:sldMk cId="255549120" sldId="259"/>
            <ac:spMk id="55" creationId="{B488FD3F-780B-450B-AA9A-3D4711F55361}"/>
          </ac:spMkLst>
        </pc:spChg>
        <pc:spChg chg="del">
          <ac:chgData name="Rasku, Kyle" userId="S::kyle.rasku@wsu.edu::3da97013-fb0d-423b-ae05-43a280837135" providerId="AD" clId="Web-{6EE2BD41-C9EA-FCFD-9220-FB9E336A9C7B}" dt="2021-09-07T13:26:27.512" v="848"/>
          <ac:spMkLst>
            <pc:docMk/>
            <pc:sldMk cId="255549120" sldId="259"/>
            <ac:spMk id="56" creationId="{7FBDB1A0-A91B-473C-9266-7CB9E60AF895}"/>
          </ac:spMkLst>
        </pc:spChg>
        <pc:spChg chg="del">
          <ac:chgData name="Rasku, Kyle" userId="S::kyle.rasku@wsu.edu::3da97013-fb0d-423b-ae05-43a280837135" providerId="AD" clId="Web-{6EE2BD41-C9EA-FCFD-9220-FB9E336A9C7B}" dt="2021-09-07T13:26:27.512" v="847"/>
          <ac:spMkLst>
            <pc:docMk/>
            <pc:sldMk cId="255549120" sldId="259"/>
            <ac:spMk id="57" creationId="{D18A4764-83DF-46A1-94E1-DED4D7A74AB0}"/>
          </ac:spMkLst>
        </pc:spChg>
        <pc:spChg chg="del">
          <ac:chgData name="Rasku, Kyle" userId="S::kyle.rasku@wsu.edu::3da97013-fb0d-423b-ae05-43a280837135" providerId="AD" clId="Web-{6EE2BD41-C9EA-FCFD-9220-FB9E336A9C7B}" dt="2021-09-07T13:26:27.496" v="846"/>
          <ac:spMkLst>
            <pc:docMk/>
            <pc:sldMk cId="255549120" sldId="259"/>
            <ac:spMk id="58" creationId="{550271C4-623F-47D6-8E42-34762E19D9DB}"/>
          </ac:spMkLst>
        </pc:spChg>
        <pc:picChg chg="del">
          <ac:chgData name="Rasku, Kyle" userId="S::kyle.rasku@wsu.edu::3da97013-fb0d-423b-ae05-43a280837135" providerId="AD" clId="Web-{6EE2BD41-C9EA-FCFD-9220-FB9E336A9C7B}" dt="2021-09-07T13:26:20.214" v="844"/>
          <ac:picMkLst>
            <pc:docMk/>
            <pc:sldMk cId="255549120" sldId="259"/>
            <ac:picMk id="4" creationId="{4D0E5FDA-395D-4C00-BD03-F7F7B37A6F2D}"/>
          </ac:picMkLst>
        </pc:picChg>
        <pc:picChg chg="add mod modCrop">
          <ac:chgData name="Rasku, Kyle" userId="S::kyle.rasku@wsu.edu::3da97013-fb0d-423b-ae05-43a280837135" providerId="AD" clId="Web-{6EE2BD41-C9EA-FCFD-9220-FB9E336A9C7B}" dt="2021-09-07T13:27:22.451" v="868"/>
          <ac:picMkLst>
            <pc:docMk/>
            <pc:sldMk cId="255549120" sldId="259"/>
            <ac:picMk id="9" creationId="{7E1FB39E-4106-4015-9E77-7454463A1C8F}"/>
          </ac:picMkLst>
        </pc:picChg>
        <pc:cxnChg chg="del">
          <ac:chgData name="Rasku, Kyle" userId="S::kyle.rasku@wsu.edu::3da97013-fb0d-423b-ae05-43a280837135" providerId="AD" clId="Web-{6EE2BD41-C9EA-FCFD-9220-FB9E336A9C7B}" dt="2021-09-07T13:26:27.512" v="855"/>
          <ac:cxnSpMkLst>
            <pc:docMk/>
            <pc:sldMk cId="255549120" sldId="259"/>
            <ac:cxnSpMk id="49" creationId="{0B915094-4BC1-4867-9CBD-E44A8BE09501}"/>
          </ac:cxnSpMkLst>
        </pc:cxnChg>
        <pc:cxnChg chg="del">
          <ac:chgData name="Rasku, Kyle" userId="S::kyle.rasku@wsu.edu::3da97013-fb0d-423b-ae05-43a280837135" providerId="AD" clId="Web-{6EE2BD41-C9EA-FCFD-9220-FB9E336A9C7B}" dt="2021-09-07T13:26:27.512" v="854"/>
          <ac:cxnSpMkLst>
            <pc:docMk/>
            <pc:sldMk cId="255549120" sldId="259"/>
            <ac:cxnSpMk id="50" creationId="{F45E7C54-522C-4B46-88E5-5934CDD5C0A6}"/>
          </ac:cxnSpMkLst>
        </pc:cxnChg>
      </pc:sldChg>
      <pc:sldChg chg="del">
        <pc:chgData name="Rasku, Kyle" userId="S::kyle.rasku@wsu.edu::3da97013-fb0d-423b-ae05-43a280837135" providerId="AD" clId="Web-{6EE2BD41-C9EA-FCFD-9220-FB9E336A9C7B}" dt="2021-09-07T13:28:57.030" v="875"/>
        <pc:sldMkLst>
          <pc:docMk/>
          <pc:sldMk cId="88156700" sldId="260"/>
        </pc:sldMkLst>
      </pc:sldChg>
      <pc:sldChg chg="del">
        <pc:chgData name="Rasku, Kyle" userId="S::kyle.rasku@wsu.edu::3da97013-fb0d-423b-ae05-43a280837135" providerId="AD" clId="Web-{6EE2BD41-C9EA-FCFD-9220-FB9E336A9C7B}" dt="2021-09-07T13:29:00.187" v="876"/>
        <pc:sldMkLst>
          <pc:docMk/>
          <pc:sldMk cId="1209093013" sldId="262"/>
        </pc:sldMkLst>
      </pc:sldChg>
      <pc:sldChg chg="del">
        <pc:chgData name="Rasku, Kyle" userId="S::kyle.rasku@wsu.edu::3da97013-fb0d-423b-ae05-43a280837135" providerId="AD" clId="Web-{6EE2BD41-C9EA-FCFD-9220-FB9E336A9C7B}" dt="2021-09-07T13:29:03.171" v="877"/>
        <pc:sldMkLst>
          <pc:docMk/>
          <pc:sldMk cId="4083478801" sldId="263"/>
        </pc:sldMkLst>
      </pc:sldChg>
      <pc:sldChg chg="del">
        <pc:chgData name="Rasku, Kyle" userId="S::kyle.rasku@wsu.edu::3da97013-fb0d-423b-ae05-43a280837135" providerId="AD" clId="Web-{6EE2BD41-C9EA-FCFD-9220-FB9E336A9C7B}" dt="2021-09-07T13:29:06.827" v="878"/>
        <pc:sldMkLst>
          <pc:docMk/>
          <pc:sldMk cId="4089733416" sldId="264"/>
        </pc:sldMkLst>
      </pc:sldChg>
      <pc:sldChg chg="del">
        <pc:chgData name="Rasku, Kyle" userId="S::kyle.rasku@wsu.edu::3da97013-fb0d-423b-ae05-43a280837135" providerId="AD" clId="Web-{6EE2BD41-C9EA-FCFD-9220-FB9E336A9C7B}" dt="2021-09-07T13:29:10.316" v="879"/>
        <pc:sldMkLst>
          <pc:docMk/>
          <pc:sldMk cId="2326743710" sldId="265"/>
        </pc:sldMkLst>
      </pc:sldChg>
      <pc:sldChg chg="del">
        <pc:chgData name="Rasku, Kyle" userId="S::kyle.rasku@wsu.edu::3da97013-fb0d-423b-ae05-43a280837135" providerId="AD" clId="Web-{6EE2BD41-C9EA-FCFD-9220-FB9E336A9C7B}" dt="2021-09-07T13:29:13.671" v="880"/>
        <pc:sldMkLst>
          <pc:docMk/>
          <pc:sldMk cId="817279411" sldId="266"/>
        </pc:sldMkLst>
      </pc:sldChg>
      <pc:sldChg chg="del">
        <pc:chgData name="Rasku, Kyle" userId="S::kyle.rasku@wsu.edu::3da97013-fb0d-423b-ae05-43a280837135" providerId="AD" clId="Web-{6EE2BD41-C9EA-FCFD-9220-FB9E336A9C7B}" dt="2021-09-07T13:29:18.015" v="881"/>
        <pc:sldMkLst>
          <pc:docMk/>
          <pc:sldMk cId="1370570264" sldId="267"/>
        </pc:sldMkLst>
      </pc:sldChg>
      <pc:sldChg chg="del">
        <pc:chgData name="Rasku, Kyle" userId="S::kyle.rasku@wsu.edu::3da97013-fb0d-423b-ae05-43a280837135" providerId="AD" clId="Web-{6EE2BD41-C9EA-FCFD-9220-FB9E336A9C7B}" dt="2021-09-07T13:29:20.812" v="882"/>
        <pc:sldMkLst>
          <pc:docMk/>
          <pc:sldMk cId="2448164601" sldId="268"/>
        </pc:sldMkLst>
      </pc:sldChg>
      <pc:sldChg chg="del">
        <pc:chgData name="Rasku, Kyle" userId="S::kyle.rasku@wsu.edu::3da97013-fb0d-423b-ae05-43a280837135" providerId="AD" clId="Web-{6EE2BD41-C9EA-FCFD-9220-FB9E336A9C7B}" dt="2021-09-07T13:29:23.547" v="883"/>
        <pc:sldMkLst>
          <pc:docMk/>
          <pc:sldMk cId="1125407094" sldId="269"/>
        </pc:sldMkLst>
      </pc:sldChg>
      <pc:sldChg chg="del">
        <pc:chgData name="Rasku, Kyle" userId="S::kyle.rasku@wsu.edu::3da97013-fb0d-423b-ae05-43a280837135" providerId="AD" clId="Web-{6EE2BD41-C9EA-FCFD-9220-FB9E336A9C7B}" dt="2021-09-07T13:29:26.719" v="884"/>
        <pc:sldMkLst>
          <pc:docMk/>
          <pc:sldMk cId="1255874560" sldId="270"/>
        </pc:sldMkLst>
      </pc:sldChg>
      <pc:sldChg chg="modSp">
        <pc:chgData name="Rasku, Kyle" userId="S::kyle.rasku@wsu.edu::3da97013-fb0d-423b-ae05-43a280837135" providerId="AD" clId="Web-{6EE2BD41-C9EA-FCFD-9220-FB9E336A9C7B}" dt="2021-09-07T13:30:05.993" v="896" actId="20577"/>
        <pc:sldMkLst>
          <pc:docMk/>
          <pc:sldMk cId="2088388234" sldId="272"/>
        </pc:sldMkLst>
        <pc:spChg chg="mod">
          <ac:chgData name="Rasku, Kyle" userId="S::kyle.rasku@wsu.edu::3da97013-fb0d-423b-ae05-43a280837135" providerId="AD" clId="Web-{6EE2BD41-C9EA-FCFD-9220-FB9E336A9C7B}" dt="2021-09-07T13:30:05.993" v="896" actId="20577"/>
          <ac:spMkLst>
            <pc:docMk/>
            <pc:sldMk cId="2088388234" sldId="272"/>
            <ac:spMk id="2" creationId="{00000000-0000-0000-0000-000000000000}"/>
          </ac:spMkLst>
        </pc:spChg>
      </pc:sldChg>
      <pc:sldChg chg="modSp">
        <pc:chgData name="Rasku, Kyle" userId="S::kyle.rasku@wsu.edu::3da97013-fb0d-423b-ae05-43a280837135" providerId="AD" clId="Web-{6EE2BD41-C9EA-FCFD-9220-FB9E336A9C7B}" dt="2021-09-07T13:29:49.969" v="894" actId="20577"/>
        <pc:sldMkLst>
          <pc:docMk/>
          <pc:sldMk cId="1941497780" sldId="273"/>
        </pc:sldMkLst>
        <pc:spChg chg="mod">
          <ac:chgData name="Rasku, Kyle" userId="S::kyle.rasku@wsu.edu::3da97013-fb0d-423b-ae05-43a280837135" providerId="AD" clId="Web-{6EE2BD41-C9EA-FCFD-9220-FB9E336A9C7B}" dt="2021-09-07T13:29:49.969" v="894" actId="20577"/>
          <ac:spMkLst>
            <pc:docMk/>
            <pc:sldMk cId="1941497780" sldId="273"/>
            <ac:spMk id="2" creationId="{00000000-0000-0000-0000-000000000000}"/>
          </ac:spMkLst>
        </pc:spChg>
      </pc:sldChg>
      <pc:sldChg chg="addSp delSp modSp">
        <pc:chgData name="Rasku, Kyle" userId="S::kyle.rasku@wsu.edu::3da97013-fb0d-423b-ae05-43a280837135" providerId="AD" clId="Web-{6EE2BD41-C9EA-FCFD-9220-FB9E336A9C7B}" dt="2021-09-07T13:50:28.325" v="1286" actId="20577"/>
        <pc:sldMkLst>
          <pc:docMk/>
          <pc:sldMk cId="2879507551" sldId="274"/>
        </pc:sldMkLst>
        <pc:spChg chg="mod">
          <ac:chgData name="Rasku, Kyle" userId="S::kyle.rasku@wsu.edu::3da97013-fb0d-423b-ae05-43a280837135" providerId="AD" clId="Web-{6EE2BD41-C9EA-FCFD-9220-FB9E336A9C7B}" dt="2021-09-07T13:50:28.325" v="1286" actId="20577"/>
          <ac:spMkLst>
            <pc:docMk/>
            <pc:sldMk cId="2879507551" sldId="274"/>
            <ac:spMk id="2" creationId="{1CAA5C68-B88C-4D55-B789-2E8576C8B2D2}"/>
          </ac:spMkLst>
        </pc:spChg>
        <pc:spChg chg="mod">
          <ac:chgData name="Rasku, Kyle" userId="S::kyle.rasku@wsu.edu::3da97013-fb0d-423b-ae05-43a280837135" providerId="AD" clId="Web-{6EE2BD41-C9EA-FCFD-9220-FB9E336A9C7B}" dt="2021-09-07T13:40:31.140" v="1117" actId="20577"/>
          <ac:spMkLst>
            <pc:docMk/>
            <pc:sldMk cId="2879507551" sldId="274"/>
            <ac:spMk id="8" creationId="{381CEF7E-EA96-4F0F-8CF5-A51F14CF684E}"/>
          </ac:spMkLst>
        </pc:spChg>
        <pc:spChg chg="del">
          <ac:chgData name="Rasku, Kyle" userId="S::kyle.rasku@wsu.edu::3da97013-fb0d-423b-ae05-43a280837135" providerId="AD" clId="Web-{6EE2BD41-C9EA-FCFD-9220-FB9E336A9C7B}" dt="2021-09-07T13:30:51.392" v="921"/>
          <ac:spMkLst>
            <pc:docMk/>
            <pc:sldMk cId="2879507551" sldId="274"/>
            <ac:spMk id="10" creationId="{EDD80500-249E-4761-A247-F58025C929E9}"/>
          </ac:spMkLst>
        </pc:spChg>
        <pc:picChg chg="add mod">
          <ac:chgData name="Rasku, Kyle" userId="S::kyle.rasku@wsu.edu::3da97013-fb0d-423b-ae05-43a280837135" providerId="AD" clId="Web-{6EE2BD41-C9EA-FCFD-9220-FB9E336A9C7B}" dt="2021-09-07T13:40:44.909" v="1118" actId="1076"/>
          <ac:picMkLst>
            <pc:docMk/>
            <pc:sldMk cId="2879507551" sldId="274"/>
            <ac:picMk id="3" creationId="{CA9BDF1C-BDFA-4E97-9B01-0F622F6F122B}"/>
          </ac:picMkLst>
        </pc:picChg>
        <pc:picChg chg="add mod">
          <ac:chgData name="Rasku, Kyle" userId="S::kyle.rasku@wsu.edu::3da97013-fb0d-423b-ae05-43a280837135" providerId="AD" clId="Web-{6EE2BD41-C9EA-FCFD-9220-FB9E336A9C7B}" dt="2021-09-07T13:37:41.574" v="1026" actId="1076"/>
          <ac:picMkLst>
            <pc:docMk/>
            <pc:sldMk cId="2879507551" sldId="274"/>
            <ac:picMk id="4" creationId="{81FC92FA-865B-4E68-BC3E-98D055BC9C0A}"/>
          </ac:picMkLst>
        </pc:picChg>
        <pc:picChg chg="del">
          <ac:chgData name="Rasku, Kyle" userId="S::kyle.rasku@wsu.edu::3da97013-fb0d-423b-ae05-43a280837135" providerId="AD" clId="Web-{6EE2BD41-C9EA-FCFD-9220-FB9E336A9C7B}" dt="2021-09-07T13:30:49.830" v="920"/>
          <ac:picMkLst>
            <pc:docMk/>
            <pc:sldMk cId="2879507551" sldId="274"/>
            <ac:picMk id="9" creationId="{AA279DFC-E8F1-4B40-9314-8FAAD4FB6884}"/>
          </ac:picMkLst>
        </pc:picChg>
      </pc:sldChg>
      <pc:sldChg chg="del">
        <pc:chgData name="Rasku, Kyle" userId="S::kyle.rasku@wsu.edu::3da97013-fb0d-423b-ae05-43a280837135" providerId="AD" clId="Web-{6EE2BD41-C9EA-FCFD-9220-FB9E336A9C7B}" dt="2021-09-07T14:26:22.438" v="1683"/>
        <pc:sldMkLst>
          <pc:docMk/>
          <pc:sldMk cId="190259311" sldId="275"/>
        </pc:sldMkLst>
      </pc:sldChg>
      <pc:sldChg chg="del">
        <pc:chgData name="Rasku, Kyle" userId="S::kyle.rasku@wsu.edu::3da97013-fb0d-423b-ae05-43a280837135" providerId="AD" clId="Web-{6EE2BD41-C9EA-FCFD-9220-FB9E336A9C7B}" dt="2021-09-07T14:26:27.032" v="1684"/>
        <pc:sldMkLst>
          <pc:docMk/>
          <pc:sldMk cId="4189391652" sldId="276"/>
        </pc:sldMkLst>
      </pc:sldChg>
      <pc:sldChg chg="del">
        <pc:chgData name="Rasku, Kyle" userId="S::kyle.rasku@wsu.edu::3da97013-fb0d-423b-ae05-43a280837135" providerId="AD" clId="Web-{6EE2BD41-C9EA-FCFD-9220-FB9E336A9C7B}" dt="2021-09-07T14:26:29.829" v="1685"/>
        <pc:sldMkLst>
          <pc:docMk/>
          <pc:sldMk cId="1848495666" sldId="277"/>
        </pc:sldMkLst>
      </pc:sldChg>
      <pc:sldChg chg="addSp delSp modSp">
        <pc:chgData name="Rasku, Kyle" userId="S::kyle.rasku@wsu.edu::3da97013-fb0d-423b-ae05-43a280837135" providerId="AD" clId="Web-{6EE2BD41-C9EA-FCFD-9220-FB9E336A9C7B}" dt="2021-09-07T14:57:55.656" v="2064" actId="1076"/>
        <pc:sldMkLst>
          <pc:docMk/>
          <pc:sldMk cId="410036042" sldId="278"/>
        </pc:sldMkLst>
        <pc:spChg chg="mod">
          <ac:chgData name="Rasku, Kyle" userId="S::kyle.rasku@wsu.edu::3da97013-fb0d-423b-ae05-43a280837135" providerId="AD" clId="Web-{6EE2BD41-C9EA-FCFD-9220-FB9E336A9C7B}" dt="2021-09-07T14:33:00.463" v="1769" actId="20577"/>
          <ac:spMkLst>
            <pc:docMk/>
            <pc:sldMk cId="410036042" sldId="278"/>
            <ac:spMk id="2" creationId="{0F4D6F3D-9CE6-49A8-9D89-9D08A77304FF}"/>
          </ac:spMkLst>
        </pc:spChg>
        <pc:picChg chg="add mod">
          <ac:chgData name="Rasku, Kyle" userId="S::kyle.rasku@wsu.edu::3da97013-fb0d-423b-ae05-43a280837135" providerId="AD" clId="Web-{6EE2BD41-C9EA-FCFD-9220-FB9E336A9C7B}" dt="2021-09-07T14:57:42.312" v="2062" actId="1076"/>
          <ac:picMkLst>
            <pc:docMk/>
            <pc:sldMk cId="410036042" sldId="278"/>
            <ac:picMk id="3" creationId="{88ACF0AC-8B92-495B-9A15-FA0EBECB4D83}"/>
          </ac:picMkLst>
        </pc:picChg>
        <pc:picChg chg="del">
          <ac:chgData name="Rasku, Kyle" userId="S::kyle.rasku@wsu.edu::3da97013-fb0d-423b-ae05-43a280837135" providerId="AD" clId="Web-{6EE2BD41-C9EA-FCFD-9220-FB9E336A9C7B}" dt="2021-09-07T14:26:34.173" v="1686"/>
          <ac:picMkLst>
            <pc:docMk/>
            <pc:sldMk cId="410036042" sldId="278"/>
            <ac:picMk id="4" creationId="{259B2344-7F32-415A-A487-F9BD8F8D1E6A}"/>
          </ac:picMkLst>
        </pc:picChg>
        <pc:picChg chg="add mod">
          <ac:chgData name="Rasku, Kyle" userId="S::kyle.rasku@wsu.edu::3da97013-fb0d-423b-ae05-43a280837135" providerId="AD" clId="Web-{6EE2BD41-C9EA-FCFD-9220-FB9E336A9C7B}" dt="2021-09-07T14:57:55.656" v="2064" actId="1076"/>
          <ac:picMkLst>
            <pc:docMk/>
            <pc:sldMk cId="410036042" sldId="278"/>
            <ac:picMk id="5" creationId="{A3527EC6-43FF-4AC0-9E0F-869C80A8F761}"/>
          </ac:picMkLst>
        </pc:picChg>
      </pc:sldChg>
      <pc:sldChg chg="del">
        <pc:chgData name="Rasku, Kyle" userId="S::kyle.rasku@wsu.edu::3da97013-fb0d-423b-ae05-43a280837135" providerId="AD" clId="Web-{6EE2BD41-C9EA-FCFD-9220-FB9E336A9C7B}" dt="2021-09-07T14:33:38.480" v="1770"/>
        <pc:sldMkLst>
          <pc:docMk/>
          <pc:sldMk cId="3436550990" sldId="279"/>
        </pc:sldMkLst>
      </pc:sldChg>
      <pc:sldChg chg="del">
        <pc:chgData name="Rasku, Kyle" userId="S::kyle.rasku@wsu.edu::3da97013-fb0d-423b-ae05-43a280837135" providerId="AD" clId="Web-{6EE2BD41-C9EA-FCFD-9220-FB9E336A9C7B}" dt="2021-09-07T14:33:41.620" v="1771"/>
        <pc:sldMkLst>
          <pc:docMk/>
          <pc:sldMk cId="4064076751" sldId="280"/>
        </pc:sldMkLst>
      </pc:sldChg>
      <pc:sldChg chg="modSp">
        <pc:chgData name="Rasku, Kyle" userId="S::kyle.rasku@wsu.edu::3da97013-fb0d-423b-ae05-43a280837135" providerId="AD" clId="Web-{6EE2BD41-C9EA-FCFD-9220-FB9E336A9C7B}" dt="2021-09-07T14:34:10.793" v="1776" actId="20577"/>
        <pc:sldMkLst>
          <pc:docMk/>
          <pc:sldMk cId="791509873" sldId="281"/>
        </pc:sldMkLst>
        <pc:spChg chg="mod">
          <ac:chgData name="Rasku, Kyle" userId="S::kyle.rasku@wsu.edu::3da97013-fb0d-423b-ae05-43a280837135" providerId="AD" clId="Web-{6EE2BD41-C9EA-FCFD-9220-FB9E336A9C7B}" dt="2021-09-07T14:34:10.793" v="1776" actId="20577"/>
          <ac:spMkLst>
            <pc:docMk/>
            <pc:sldMk cId="791509873" sldId="281"/>
            <ac:spMk id="2" creationId="{00000000-0000-0000-0000-000000000000}"/>
          </ac:spMkLst>
        </pc:spChg>
      </pc:sldChg>
      <pc:sldChg chg="del">
        <pc:chgData name="Rasku, Kyle" userId="S::kyle.rasku@wsu.edu::3da97013-fb0d-423b-ae05-43a280837135" providerId="AD" clId="Web-{6EE2BD41-C9EA-FCFD-9220-FB9E336A9C7B}" dt="2021-09-07T14:34:29.184" v="1777"/>
        <pc:sldMkLst>
          <pc:docMk/>
          <pc:sldMk cId="3671889419" sldId="282"/>
        </pc:sldMkLst>
      </pc:sldChg>
      <pc:sldChg chg="addSp delSp modSp">
        <pc:chgData name="Rasku, Kyle" userId="S::kyle.rasku@wsu.edu::3da97013-fb0d-423b-ae05-43a280837135" providerId="AD" clId="Web-{6EE2BD41-C9EA-FCFD-9220-FB9E336A9C7B}" dt="2021-09-07T14:41:55.132" v="1836" actId="1076"/>
        <pc:sldMkLst>
          <pc:docMk/>
          <pc:sldMk cId="3970338380" sldId="283"/>
        </pc:sldMkLst>
        <pc:spChg chg="mod">
          <ac:chgData name="Rasku, Kyle" userId="S::kyle.rasku@wsu.edu::3da97013-fb0d-423b-ae05-43a280837135" providerId="AD" clId="Web-{6EE2BD41-C9EA-FCFD-9220-FB9E336A9C7B}" dt="2021-09-07T14:35:03.747" v="1787" actId="20577"/>
          <ac:spMkLst>
            <pc:docMk/>
            <pc:sldMk cId="3970338380" sldId="283"/>
            <ac:spMk id="2" creationId="{9F7FC7DC-DA5C-4DA2-ADF9-495769997EBA}"/>
          </ac:spMkLst>
        </pc:spChg>
        <pc:spChg chg="mod">
          <ac:chgData name="Rasku, Kyle" userId="S::kyle.rasku@wsu.edu::3da97013-fb0d-423b-ae05-43a280837135" providerId="AD" clId="Web-{6EE2BD41-C9EA-FCFD-9220-FB9E336A9C7B}" dt="2021-09-07T14:38:10.611" v="1828" actId="20577"/>
          <ac:spMkLst>
            <pc:docMk/>
            <pc:sldMk cId="3970338380" sldId="283"/>
            <ac:spMk id="3" creationId="{0C4B4EDB-E2AC-43FA-AC79-4BEA6FBB237E}"/>
          </ac:spMkLst>
        </pc:spChg>
        <pc:spChg chg="del">
          <ac:chgData name="Rasku, Kyle" userId="S::kyle.rasku@wsu.edu::3da97013-fb0d-423b-ae05-43a280837135" providerId="AD" clId="Web-{6EE2BD41-C9EA-FCFD-9220-FB9E336A9C7B}" dt="2021-09-07T14:34:40.387" v="1779"/>
          <ac:spMkLst>
            <pc:docMk/>
            <pc:sldMk cId="3970338380" sldId="283"/>
            <ac:spMk id="180" creationId="{F4B3AFD6-8E21-41A5-A3E0-3F54ADB82D5B}"/>
          </ac:spMkLst>
        </pc:spChg>
        <pc:graphicFrameChg chg="del">
          <ac:chgData name="Rasku, Kyle" userId="S::kyle.rasku@wsu.edu::3da97013-fb0d-423b-ae05-43a280837135" providerId="AD" clId="Web-{6EE2BD41-C9EA-FCFD-9220-FB9E336A9C7B}" dt="2021-09-07T14:34:37.106" v="1778"/>
          <ac:graphicFrameMkLst>
            <pc:docMk/>
            <pc:sldMk cId="3970338380" sldId="283"/>
            <ac:graphicFrameMk id="4" creationId="{CB89366B-0538-4134-A0E9-9DD07B3EC7DB}"/>
          </ac:graphicFrameMkLst>
        </pc:graphicFrameChg>
        <pc:picChg chg="add mod">
          <ac:chgData name="Rasku, Kyle" userId="S::kyle.rasku@wsu.edu::3da97013-fb0d-423b-ae05-43a280837135" providerId="AD" clId="Web-{6EE2BD41-C9EA-FCFD-9220-FB9E336A9C7B}" dt="2021-09-07T14:36:37.156" v="1812" actId="1076"/>
          <ac:picMkLst>
            <pc:docMk/>
            <pc:sldMk cId="3970338380" sldId="283"/>
            <ac:picMk id="23" creationId="{3D10BF08-1BA9-4635-B506-E04333488259}"/>
          </ac:picMkLst>
        </pc:picChg>
        <pc:picChg chg="add mod">
          <ac:chgData name="Rasku, Kyle" userId="S::kyle.rasku@wsu.edu::3da97013-fb0d-423b-ae05-43a280837135" providerId="AD" clId="Web-{6EE2BD41-C9EA-FCFD-9220-FB9E336A9C7B}" dt="2021-09-07T14:38:15.408" v="1829" actId="1076"/>
          <ac:picMkLst>
            <pc:docMk/>
            <pc:sldMk cId="3970338380" sldId="283"/>
            <ac:picMk id="24" creationId="{0E9D8B2E-86EF-4CC4-898B-712EA858562D}"/>
          </ac:picMkLst>
        </pc:picChg>
        <pc:picChg chg="add mod">
          <ac:chgData name="Rasku, Kyle" userId="S::kyle.rasku@wsu.edu::3da97013-fb0d-423b-ae05-43a280837135" providerId="AD" clId="Web-{6EE2BD41-C9EA-FCFD-9220-FB9E336A9C7B}" dt="2021-09-07T14:38:21.111" v="1830" actId="1076"/>
          <ac:picMkLst>
            <pc:docMk/>
            <pc:sldMk cId="3970338380" sldId="283"/>
            <ac:picMk id="25" creationId="{8B8AD681-E500-40D1-A088-B1CE761343DE}"/>
          </ac:picMkLst>
        </pc:picChg>
        <pc:picChg chg="add mod modCrop">
          <ac:chgData name="Rasku, Kyle" userId="S::kyle.rasku@wsu.edu::3da97013-fb0d-423b-ae05-43a280837135" providerId="AD" clId="Web-{6EE2BD41-C9EA-FCFD-9220-FB9E336A9C7B}" dt="2021-09-07T14:41:55.132" v="1836" actId="1076"/>
          <ac:picMkLst>
            <pc:docMk/>
            <pc:sldMk cId="3970338380" sldId="283"/>
            <ac:picMk id="26" creationId="{43DC4BE4-65D7-4FC8-865C-80B7BDA698B4}"/>
          </ac:picMkLst>
        </pc:picChg>
        <pc:picChg chg="del">
          <ac:chgData name="Rasku, Kyle" userId="S::kyle.rasku@wsu.edu::3da97013-fb0d-423b-ae05-43a280837135" providerId="AD" clId="Web-{6EE2BD41-C9EA-FCFD-9220-FB9E336A9C7B}" dt="2021-09-07T14:34:41.606" v="1780"/>
          <ac:picMkLst>
            <pc:docMk/>
            <pc:sldMk cId="3970338380" sldId="283"/>
            <ac:picMk id="179" creationId="{843DC0AC-89A7-45E5-9BA6-76EE85329136}"/>
          </ac:picMkLst>
        </pc:picChg>
        <pc:picChg chg="del">
          <ac:chgData name="Rasku, Kyle" userId="S::kyle.rasku@wsu.edu::3da97013-fb0d-423b-ae05-43a280837135" providerId="AD" clId="Web-{6EE2BD41-C9EA-FCFD-9220-FB9E336A9C7B}" dt="2021-09-07T14:34:42.684" v="1781"/>
          <ac:picMkLst>
            <pc:docMk/>
            <pc:sldMk cId="3970338380" sldId="283"/>
            <ac:picMk id="181" creationId="{4AB86E26-56EC-433E-B109-C854A64E8CF5}"/>
          </ac:picMkLst>
        </pc:picChg>
      </pc:sldChg>
      <pc:sldChg chg="del">
        <pc:chgData name="Rasku, Kyle" userId="S::kyle.rasku@wsu.edu::3da97013-fb0d-423b-ae05-43a280837135" providerId="AD" clId="Web-{6EE2BD41-C9EA-FCFD-9220-FB9E336A9C7B}" dt="2021-09-07T14:42:35.633" v="1837"/>
        <pc:sldMkLst>
          <pc:docMk/>
          <pc:sldMk cId="2876608593" sldId="284"/>
        </pc:sldMkLst>
      </pc:sldChg>
      <pc:sldChg chg="addSp modSp">
        <pc:chgData name="Rasku, Kyle" userId="S::kyle.rasku@wsu.edu::3da97013-fb0d-423b-ae05-43a280837135" providerId="AD" clId="Web-{6EE2BD41-C9EA-FCFD-9220-FB9E336A9C7B}" dt="2021-09-07T15:02:02.099" v="2138" actId="20577"/>
        <pc:sldMkLst>
          <pc:docMk/>
          <pc:sldMk cId="861751867" sldId="285"/>
        </pc:sldMkLst>
        <pc:spChg chg="mod">
          <ac:chgData name="Rasku, Kyle" userId="S::kyle.rasku@wsu.edu::3da97013-fb0d-423b-ae05-43a280837135" providerId="AD" clId="Web-{6EE2BD41-C9EA-FCFD-9220-FB9E336A9C7B}" dt="2021-09-07T14:42:39.602" v="1838" actId="20577"/>
          <ac:spMkLst>
            <pc:docMk/>
            <pc:sldMk cId="861751867" sldId="285"/>
            <ac:spMk id="2" creationId="{97403843-30C3-4497-BC73-6ABCAB1F6FF1}"/>
          </ac:spMkLst>
        </pc:spChg>
        <pc:spChg chg="mod">
          <ac:chgData name="Rasku, Kyle" userId="S::kyle.rasku@wsu.edu::3da97013-fb0d-423b-ae05-43a280837135" providerId="AD" clId="Web-{6EE2BD41-C9EA-FCFD-9220-FB9E336A9C7B}" dt="2021-09-07T15:02:02.099" v="2138" actId="20577"/>
          <ac:spMkLst>
            <pc:docMk/>
            <pc:sldMk cId="861751867" sldId="285"/>
            <ac:spMk id="3" creationId="{7BB486A7-5383-4F0C-9DCF-FD00B26D270D}"/>
          </ac:spMkLst>
        </pc:spChg>
        <pc:picChg chg="add mod">
          <ac:chgData name="Rasku, Kyle" userId="S::kyle.rasku@wsu.edu::3da97013-fb0d-423b-ae05-43a280837135" providerId="AD" clId="Web-{6EE2BD41-C9EA-FCFD-9220-FB9E336A9C7B}" dt="2021-09-07T15:00:53.879" v="2103" actId="14100"/>
          <ac:picMkLst>
            <pc:docMk/>
            <pc:sldMk cId="861751867" sldId="285"/>
            <ac:picMk id="4" creationId="{A11CEBE6-7E75-45BA-9D05-35C0C9FACBA9}"/>
          </ac:picMkLst>
        </pc:picChg>
      </pc:sldChg>
      <pc:sldChg chg="addSp delSp modSp add replId">
        <pc:chgData name="Rasku, Kyle" userId="S::kyle.rasku@wsu.edu::3da97013-fb0d-423b-ae05-43a280837135" providerId="AD" clId="Web-{6EE2BD41-C9EA-FCFD-9220-FB9E336A9C7B}" dt="2021-09-07T13:01:19.822" v="757" actId="20577"/>
        <pc:sldMkLst>
          <pc:docMk/>
          <pc:sldMk cId="4223935383" sldId="286"/>
        </pc:sldMkLst>
        <pc:spChg chg="mod">
          <ac:chgData name="Rasku, Kyle" userId="S::kyle.rasku@wsu.edu::3da97013-fb0d-423b-ae05-43a280837135" providerId="AD" clId="Web-{6EE2BD41-C9EA-FCFD-9220-FB9E336A9C7B}" dt="2021-09-07T13:01:19.822" v="757" actId="20577"/>
          <ac:spMkLst>
            <pc:docMk/>
            <pc:sldMk cId="4223935383" sldId="286"/>
            <ac:spMk id="12" creationId="{17CE8710-9F9C-4FE6-9FD9-52725AE3295D}"/>
          </ac:spMkLst>
        </pc:spChg>
        <pc:picChg chg="add mod modCrop">
          <ac:chgData name="Rasku, Kyle" userId="S::kyle.rasku@wsu.edu::3da97013-fb0d-423b-ae05-43a280837135" providerId="AD" clId="Web-{6EE2BD41-C9EA-FCFD-9220-FB9E336A9C7B}" dt="2021-09-07T12:18:27.527" v="474" actId="1076"/>
          <ac:picMkLst>
            <pc:docMk/>
            <pc:sldMk cId="4223935383" sldId="286"/>
            <ac:picMk id="2" creationId="{411FFE5F-E116-408E-AE31-78CBB2F7E1C7}"/>
          </ac:picMkLst>
        </pc:picChg>
        <pc:picChg chg="del">
          <ac:chgData name="Rasku, Kyle" userId="S::kyle.rasku@wsu.edu::3da97013-fb0d-423b-ae05-43a280837135" providerId="AD" clId="Web-{6EE2BD41-C9EA-FCFD-9220-FB9E336A9C7B}" dt="2021-09-07T12:16:39.836" v="463"/>
          <ac:picMkLst>
            <pc:docMk/>
            <pc:sldMk cId="4223935383" sldId="286"/>
            <ac:picMk id="13" creationId="{CD8B2873-0495-4BFE-80B5-CCB4AF071B00}"/>
          </ac:picMkLst>
        </pc:picChg>
        <pc:picChg chg="del">
          <ac:chgData name="Rasku, Kyle" userId="S::kyle.rasku@wsu.edu::3da97013-fb0d-423b-ae05-43a280837135" providerId="AD" clId="Web-{6EE2BD41-C9EA-FCFD-9220-FB9E336A9C7B}" dt="2021-09-07T12:16:38.461" v="462"/>
          <ac:picMkLst>
            <pc:docMk/>
            <pc:sldMk cId="4223935383" sldId="286"/>
            <ac:picMk id="17" creationId="{3DCF6D48-01C0-44FA-8991-2555F14B8F2A}"/>
          </ac:picMkLst>
        </pc:picChg>
        <pc:inkChg chg="add">
          <ac:chgData name="Rasku, Kyle" userId="S::kyle.rasku@wsu.edu::3da97013-fb0d-423b-ae05-43a280837135" providerId="AD" clId="Web-{6EE2BD41-C9EA-FCFD-9220-FB9E336A9C7B}" dt="2021-09-07T12:18:55.528" v="475"/>
          <ac:inkMkLst>
            <pc:docMk/>
            <pc:sldMk cId="4223935383" sldId="286"/>
            <ac:inkMk id="3" creationId="{48398C84-E831-4140-97F6-F14191449963}"/>
          </ac:inkMkLst>
        </pc:inkChg>
        <pc:inkChg chg="del">
          <ac:chgData name="Rasku, Kyle" userId="S::kyle.rasku@wsu.edu::3da97013-fb0d-423b-ae05-43a280837135" providerId="AD" clId="Web-{6EE2BD41-C9EA-FCFD-9220-FB9E336A9C7B}" dt="2021-09-07T12:16:45.352" v="465"/>
          <ac:inkMkLst>
            <pc:docMk/>
            <pc:sldMk cId="4223935383" sldId="286"/>
            <ac:inkMk id="14" creationId="{CC0DDA98-B4CE-4C6B-97C6-8D77EC40802C}"/>
          </ac:inkMkLst>
        </pc:inkChg>
        <pc:inkChg chg="del">
          <ac:chgData name="Rasku, Kyle" userId="S::kyle.rasku@wsu.edu::3da97013-fb0d-423b-ae05-43a280837135" providerId="AD" clId="Web-{6EE2BD41-C9EA-FCFD-9220-FB9E336A9C7B}" dt="2021-09-07T12:16:42.586" v="464"/>
          <ac:inkMkLst>
            <pc:docMk/>
            <pc:sldMk cId="4223935383" sldId="286"/>
            <ac:inkMk id="19" creationId="{DB08C2FC-AD48-421B-9D4A-9D390BA2E9D7}"/>
          </ac:inkMkLst>
        </pc:inkChg>
      </pc:sldChg>
      <pc:sldChg chg="addSp delSp modSp add replId">
        <pc:chgData name="Rasku, Kyle" userId="S::kyle.rasku@wsu.edu::3da97013-fb0d-423b-ae05-43a280837135" providerId="AD" clId="Web-{6EE2BD41-C9EA-FCFD-9220-FB9E336A9C7B}" dt="2021-09-07T12:49:02.645" v="585" actId="1076"/>
        <pc:sldMkLst>
          <pc:docMk/>
          <pc:sldMk cId="1062978861" sldId="287"/>
        </pc:sldMkLst>
        <pc:spChg chg="mod">
          <ac:chgData name="Rasku, Kyle" userId="S::kyle.rasku@wsu.edu::3da97013-fb0d-423b-ae05-43a280837135" providerId="AD" clId="Web-{6EE2BD41-C9EA-FCFD-9220-FB9E336A9C7B}" dt="2021-09-07T12:24:47.397" v="581" actId="20577"/>
          <ac:spMkLst>
            <pc:docMk/>
            <pc:sldMk cId="1062978861" sldId="287"/>
            <ac:spMk id="12" creationId="{17CE8710-9F9C-4FE6-9FD9-52725AE3295D}"/>
          </ac:spMkLst>
        </pc:spChg>
        <pc:picChg chg="del">
          <ac:chgData name="Rasku, Kyle" userId="S::kyle.rasku@wsu.edu::3da97013-fb0d-423b-ae05-43a280837135" providerId="AD" clId="Web-{6EE2BD41-C9EA-FCFD-9220-FB9E336A9C7B}" dt="2021-09-07T12:20:00.061" v="488"/>
          <ac:picMkLst>
            <pc:docMk/>
            <pc:sldMk cId="1062978861" sldId="287"/>
            <ac:picMk id="2" creationId="{411FFE5F-E116-408E-AE31-78CBB2F7E1C7}"/>
          </ac:picMkLst>
        </pc:picChg>
        <pc:picChg chg="add mod modCrop">
          <ac:chgData name="Rasku, Kyle" userId="S::kyle.rasku@wsu.edu::3da97013-fb0d-423b-ae05-43a280837135" providerId="AD" clId="Web-{6EE2BD41-C9EA-FCFD-9220-FB9E336A9C7B}" dt="2021-09-07T12:23:05.081" v="547" actId="1076"/>
          <ac:picMkLst>
            <pc:docMk/>
            <pc:sldMk cId="1062978861" sldId="287"/>
            <ac:picMk id="4" creationId="{9040083F-A90E-4595-8F1C-138A4678FC6C}"/>
          </ac:picMkLst>
        </pc:picChg>
        <pc:picChg chg="add mod modCrop">
          <ac:chgData name="Rasku, Kyle" userId="S::kyle.rasku@wsu.edu::3da97013-fb0d-423b-ae05-43a280837135" providerId="AD" clId="Web-{6EE2BD41-C9EA-FCFD-9220-FB9E336A9C7B}" dt="2021-09-07T12:25:17.335" v="584" actId="14100"/>
          <ac:picMkLst>
            <pc:docMk/>
            <pc:sldMk cId="1062978861" sldId="287"/>
            <ac:picMk id="6" creationId="{B4CEBF9F-DAF1-4932-8D49-6CECBADF373D}"/>
          </ac:picMkLst>
        </pc:picChg>
        <pc:inkChg chg="del">
          <ac:chgData name="Rasku, Kyle" userId="S::kyle.rasku@wsu.edu::3da97013-fb0d-423b-ae05-43a280837135" providerId="AD" clId="Web-{6EE2BD41-C9EA-FCFD-9220-FB9E336A9C7B}" dt="2021-09-07T12:20:10.920" v="489"/>
          <ac:inkMkLst>
            <pc:docMk/>
            <pc:sldMk cId="1062978861" sldId="287"/>
            <ac:inkMk id="3" creationId="{48398C84-E831-4140-97F6-F14191449963}"/>
          </ac:inkMkLst>
        </pc:inkChg>
        <pc:inkChg chg="add mod">
          <ac:chgData name="Rasku, Kyle" userId="S::kyle.rasku@wsu.edu::3da97013-fb0d-423b-ae05-43a280837135" providerId="AD" clId="Web-{6EE2BD41-C9EA-FCFD-9220-FB9E336A9C7B}" dt="2021-09-07T12:49:02.645" v="585" actId="1076"/>
          <ac:inkMkLst>
            <pc:docMk/>
            <pc:sldMk cId="1062978861" sldId="287"/>
            <ac:inkMk id="5" creationId="{BAB09A15-E546-4FCD-80DD-BB86D7E47D7E}"/>
          </ac:inkMkLst>
        </pc:inkChg>
        <pc:inkChg chg="add del">
          <ac:chgData name="Rasku, Kyle" userId="S::kyle.rasku@wsu.edu::3da97013-fb0d-423b-ae05-43a280837135" providerId="AD" clId="Web-{6EE2BD41-C9EA-FCFD-9220-FB9E336A9C7B}" dt="2021-09-07T12:24:04.333" v="551"/>
          <ac:inkMkLst>
            <pc:docMk/>
            <pc:sldMk cId="1062978861" sldId="287"/>
            <ac:inkMk id="7" creationId="{91B4BEA0-F43F-4155-8B09-A4A619EBF389}"/>
          </ac:inkMkLst>
        </pc:inkChg>
      </pc:sldChg>
      <pc:sldChg chg="addSp delSp modSp add replId">
        <pc:chgData name="Rasku, Kyle" userId="S::kyle.rasku@wsu.edu::3da97013-fb0d-423b-ae05-43a280837135" providerId="AD" clId="Web-{6EE2BD41-C9EA-FCFD-9220-FB9E336A9C7B}" dt="2021-09-07T13:51:10.311" v="1287" actId="20577"/>
        <pc:sldMkLst>
          <pc:docMk/>
          <pc:sldMk cId="2351661266" sldId="288"/>
        </pc:sldMkLst>
        <pc:spChg chg="mod">
          <ac:chgData name="Rasku, Kyle" userId="S::kyle.rasku@wsu.edu::3da97013-fb0d-423b-ae05-43a280837135" providerId="AD" clId="Web-{6EE2BD41-C9EA-FCFD-9220-FB9E336A9C7B}" dt="2021-09-07T13:50:17.810" v="1285" actId="20577"/>
          <ac:spMkLst>
            <pc:docMk/>
            <pc:sldMk cId="2351661266" sldId="288"/>
            <ac:spMk id="2" creationId="{1CAA5C68-B88C-4D55-B789-2E8576C8B2D2}"/>
          </ac:spMkLst>
        </pc:spChg>
        <pc:spChg chg="mod">
          <ac:chgData name="Rasku, Kyle" userId="S::kyle.rasku@wsu.edu::3da97013-fb0d-423b-ae05-43a280837135" providerId="AD" clId="Web-{6EE2BD41-C9EA-FCFD-9220-FB9E336A9C7B}" dt="2021-09-07T13:51:10.311" v="1287" actId="20577"/>
          <ac:spMkLst>
            <pc:docMk/>
            <pc:sldMk cId="2351661266" sldId="288"/>
            <ac:spMk id="8" creationId="{381CEF7E-EA96-4F0F-8CF5-A51F14CF684E}"/>
          </ac:spMkLst>
        </pc:spChg>
        <pc:picChg chg="del">
          <ac:chgData name="Rasku, Kyle" userId="S::kyle.rasku@wsu.edu::3da97013-fb0d-423b-ae05-43a280837135" providerId="AD" clId="Web-{6EE2BD41-C9EA-FCFD-9220-FB9E336A9C7B}" dt="2021-09-07T13:46:55.586" v="1266"/>
          <ac:picMkLst>
            <pc:docMk/>
            <pc:sldMk cId="2351661266" sldId="288"/>
            <ac:picMk id="4" creationId="{81FC92FA-865B-4E68-BC3E-98D055BC9C0A}"/>
          </ac:picMkLst>
        </pc:picChg>
        <pc:picChg chg="add mod modCrop">
          <ac:chgData name="Rasku, Kyle" userId="S::kyle.rasku@wsu.edu::3da97013-fb0d-423b-ae05-43a280837135" providerId="AD" clId="Web-{6EE2BD41-C9EA-FCFD-9220-FB9E336A9C7B}" dt="2021-09-07T13:48:23.213" v="1278"/>
          <ac:picMkLst>
            <pc:docMk/>
            <pc:sldMk cId="2351661266" sldId="288"/>
            <ac:picMk id="5" creationId="{F25A5EAA-902B-4DE2-BF73-01BB95BC1681}"/>
          </ac:picMkLst>
        </pc:picChg>
        <pc:inkChg chg="add">
          <ac:chgData name="Rasku, Kyle" userId="S::kyle.rasku@wsu.edu::3da97013-fb0d-423b-ae05-43a280837135" providerId="AD" clId="Web-{6EE2BD41-C9EA-FCFD-9220-FB9E336A9C7B}" dt="2021-09-07T13:48:46.386" v="1279"/>
          <ac:inkMkLst>
            <pc:docMk/>
            <pc:sldMk cId="2351661266" sldId="288"/>
            <ac:inkMk id="6" creationId="{8F3553E5-E8D8-475D-B3B7-389D7357CAD7}"/>
          </ac:inkMkLst>
        </pc:inkChg>
      </pc:sldChg>
      <pc:sldChg chg="addSp delSp modSp add replId">
        <pc:chgData name="Rasku, Kyle" userId="S::kyle.rasku@wsu.edu::3da97013-fb0d-423b-ae05-43a280837135" providerId="AD" clId="Web-{6EE2BD41-C9EA-FCFD-9220-FB9E336A9C7B}" dt="2021-09-07T14:55:40.933" v="2060" actId="20577"/>
        <pc:sldMkLst>
          <pc:docMk/>
          <pc:sldMk cId="1326418302" sldId="289"/>
        </pc:sldMkLst>
        <pc:spChg chg="mod">
          <ac:chgData name="Rasku, Kyle" userId="S::kyle.rasku@wsu.edu::3da97013-fb0d-423b-ae05-43a280837135" providerId="AD" clId="Web-{6EE2BD41-C9EA-FCFD-9220-FB9E336A9C7B}" dt="2021-09-07T14:03:34.953" v="1297" actId="20577"/>
          <ac:spMkLst>
            <pc:docMk/>
            <pc:sldMk cId="1326418302" sldId="289"/>
            <ac:spMk id="2" creationId="{1CAA5C68-B88C-4D55-B789-2E8576C8B2D2}"/>
          </ac:spMkLst>
        </pc:spChg>
        <pc:spChg chg="mod">
          <ac:chgData name="Rasku, Kyle" userId="S::kyle.rasku@wsu.edu::3da97013-fb0d-423b-ae05-43a280837135" providerId="AD" clId="Web-{6EE2BD41-C9EA-FCFD-9220-FB9E336A9C7B}" dt="2021-09-07T14:55:40.933" v="2060" actId="20577"/>
          <ac:spMkLst>
            <pc:docMk/>
            <pc:sldMk cId="1326418302" sldId="289"/>
            <ac:spMk id="8" creationId="{381CEF7E-EA96-4F0F-8CF5-A51F14CF684E}"/>
          </ac:spMkLst>
        </pc:spChg>
        <pc:picChg chg="del">
          <ac:chgData name="Rasku, Kyle" userId="S::kyle.rasku@wsu.edu::3da97013-fb0d-423b-ae05-43a280837135" providerId="AD" clId="Web-{6EE2BD41-C9EA-FCFD-9220-FB9E336A9C7B}" dt="2021-09-07T14:03:41.703" v="1299"/>
          <ac:picMkLst>
            <pc:docMk/>
            <pc:sldMk cId="1326418302" sldId="289"/>
            <ac:picMk id="3" creationId="{CA9BDF1C-BDFA-4E97-9B01-0F622F6F122B}"/>
          </ac:picMkLst>
        </pc:picChg>
        <pc:picChg chg="add mod">
          <ac:chgData name="Rasku, Kyle" userId="S::kyle.rasku@wsu.edu::3da97013-fb0d-423b-ae05-43a280837135" providerId="AD" clId="Web-{6EE2BD41-C9EA-FCFD-9220-FB9E336A9C7B}" dt="2021-09-07T14:09:14.680" v="1440" actId="14100"/>
          <ac:picMkLst>
            <pc:docMk/>
            <pc:sldMk cId="1326418302" sldId="289"/>
            <ac:picMk id="4" creationId="{08C84770-0D9A-4F22-931C-EBA8FC43273F}"/>
          </ac:picMkLst>
        </pc:picChg>
        <pc:picChg chg="del">
          <ac:chgData name="Rasku, Kyle" userId="S::kyle.rasku@wsu.edu::3da97013-fb0d-423b-ae05-43a280837135" providerId="AD" clId="Web-{6EE2BD41-C9EA-FCFD-9220-FB9E336A9C7B}" dt="2021-09-07T14:03:39.547" v="1298"/>
          <ac:picMkLst>
            <pc:docMk/>
            <pc:sldMk cId="1326418302" sldId="289"/>
            <ac:picMk id="5" creationId="{F25A5EAA-902B-4DE2-BF73-01BB95BC1681}"/>
          </ac:picMkLst>
        </pc:picChg>
        <pc:inkChg chg="del">
          <ac:chgData name="Rasku, Kyle" userId="S::kyle.rasku@wsu.edu::3da97013-fb0d-423b-ae05-43a280837135" providerId="AD" clId="Web-{6EE2BD41-C9EA-FCFD-9220-FB9E336A9C7B}" dt="2021-09-07T14:03:44.203" v="1300"/>
          <ac:inkMkLst>
            <pc:docMk/>
            <pc:sldMk cId="1326418302" sldId="289"/>
            <ac:inkMk id="6" creationId="{8F3553E5-E8D8-475D-B3B7-389D7357CAD7}"/>
          </ac:inkMkLst>
        </pc:inkChg>
      </pc:sldChg>
      <pc:sldChg chg="addSp delSp modSp add replId">
        <pc:chgData name="Rasku, Kyle" userId="S::kyle.rasku@wsu.edu::3da97013-fb0d-423b-ae05-43a280837135" providerId="AD" clId="Web-{6EE2BD41-C9EA-FCFD-9220-FB9E336A9C7B}" dt="2021-09-07T14:23:51.028" v="1682" actId="1076"/>
        <pc:sldMkLst>
          <pc:docMk/>
          <pc:sldMk cId="714881519" sldId="290"/>
        </pc:sldMkLst>
        <pc:spChg chg="mod">
          <ac:chgData name="Rasku, Kyle" userId="S::kyle.rasku@wsu.edu::3da97013-fb0d-423b-ae05-43a280837135" providerId="AD" clId="Web-{6EE2BD41-C9EA-FCFD-9220-FB9E336A9C7B}" dt="2021-09-07T14:23:35.418" v="1679" actId="1076"/>
          <ac:spMkLst>
            <pc:docMk/>
            <pc:sldMk cId="714881519" sldId="290"/>
            <ac:spMk id="2" creationId="{1CAA5C68-B88C-4D55-B789-2E8576C8B2D2}"/>
          </ac:spMkLst>
        </pc:spChg>
        <pc:spChg chg="mod">
          <ac:chgData name="Rasku, Kyle" userId="S::kyle.rasku@wsu.edu::3da97013-fb0d-423b-ae05-43a280837135" providerId="AD" clId="Web-{6EE2BD41-C9EA-FCFD-9220-FB9E336A9C7B}" dt="2021-09-07T14:23:51.028" v="1682" actId="1076"/>
          <ac:spMkLst>
            <pc:docMk/>
            <pc:sldMk cId="714881519" sldId="290"/>
            <ac:spMk id="8" creationId="{381CEF7E-EA96-4F0F-8CF5-A51F14CF684E}"/>
          </ac:spMkLst>
        </pc:spChg>
        <pc:picChg chg="add mod modCrop">
          <ac:chgData name="Rasku, Kyle" userId="S::kyle.rasku@wsu.edu::3da97013-fb0d-423b-ae05-43a280837135" providerId="AD" clId="Web-{6EE2BD41-C9EA-FCFD-9220-FB9E336A9C7B}" dt="2021-09-07T14:23:40.856" v="1680" actId="1076"/>
          <ac:picMkLst>
            <pc:docMk/>
            <pc:sldMk cId="714881519" sldId="290"/>
            <ac:picMk id="3" creationId="{0BE6C50C-3D28-4E02-98F7-D586EDBD94F8}"/>
          </ac:picMkLst>
        </pc:picChg>
        <pc:picChg chg="del">
          <ac:chgData name="Rasku, Kyle" userId="S::kyle.rasku@wsu.edu::3da97013-fb0d-423b-ae05-43a280837135" providerId="AD" clId="Web-{6EE2BD41-C9EA-FCFD-9220-FB9E336A9C7B}" dt="2021-09-07T14:17:42.394" v="1621"/>
          <ac:picMkLst>
            <pc:docMk/>
            <pc:sldMk cId="714881519" sldId="290"/>
            <ac:picMk id="4" creationId="{08C84770-0D9A-4F22-931C-EBA8FC43273F}"/>
          </ac:picMkLst>
        </pc:picChg>
        <pc:picChg chg="add mod modCrop">
          <ac:chgData name="Rasku, Kyle" userId="S::kyle.rasku@wsu.edu::3da97013-fb0d-423b-ae05-43a280837135" providerId="AD" clId="Web-{6EE2BD41-C9EA-FCFD-9220-FB9E336A9C7B}" dt="2021-09-07T14:23:45.528" v="1681" actId="1076"/>
          <ac:picMkLst>
            <pc:docMk/>
            <pc:sldMk cId="714881519" sldId="290"/>
            <ac:picMk id="5" creationId="{D738671C-0527-424C-A2F7-FB81A93D1ECD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7T12:49:03.1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2193 5134 16383 0 0,'5'0'0'0'0,"5"0"0"0"0,6 0 0 0 0,4 0 0 0 0,4 0 0 0 0,1 4 0 0 0,2 2 0 0 0,-1 4 0 0 0,1 0 0 0 0,0-1 0 0 0,0-3 0 0 0,-1-2 0 0 0,0-1 0 0 0,0 2 0 0 0,0 1 0 0 0,-1 0 0 0 0,1-2 0 0 0,0-1 0 0 0,0-2 0 0 0,0 0 0 0 0,-1-1 0 0 0,1 0 0 0 0,0 0 0 0 0,0 0 0 0 0,0-1 0 0 0,-1 1 0 0 0,6 0 0 0 0,0 0 0 0 0,1 4 0 0 0,2 2 0 0 0,6 0 0 0 0,-1-2 0 0 0,-2-1 0 0 0,-3-1 0 0 0,-3-1 0 0 0,-3 0 0 0 0,-1-1 0 0 0,-1 0 0 0 0,0-1 0 0 0,-1 1 0 0 0,0 0 0 0 0,1 0 0 0 0,-1 0 0 0 0,1 4 0 0 0,12 2 0 0 0,6-1 0 0 0,3 0 0 0 0,-2-2 0 0 0,0-1 0 0 0,-7 4 0 0 0,-6 0 0 0 0,-4-1 0 0 0,-3 4 0 0 0,0 0 0 0 0,-1-2 0 0 0,5-1 0 0 0,1-3 0 0 0,1-1 0 0 0,-2-1 0 0 0,4-1 0 0 0,1 0 0 0 0,-2-1 0 0 0,-1 1 0 0 0,-2 0 0 0 0,-1-1 0 0 0,-1 1 0 0 0,-1 0 0 0 0,-1 0 0 0 0,5 0 0 0 0,1 0 0 0 0,1 0 0 0 0,-2 0 0 0 0,-2 0 0 0 0,0 0 0 0 0,-5-4 0 0 0,1-2 0 0 0,3 0 0 0 0,-1-2 0 0 0,6-1 0 0 0,0 1 0 0 0,5 2 0 0 0,-1-2 0 0 0,-1 1 0 0 0,-2 0 0 0 0,-3-2 0 0 0,-2 0 0 0 0,3-2 0 0 0,1 0 0 0 0,-1-2 0 0 0,-1-4 0 0 0,-2 2 0 0 0,-5-2 0 0 0,-2-1 0 0 0,-5-3 0 0 0,0-2 0 0 0,1-2 0 0 0,-3 0 0 0 0,2-1 0 0 0,-3 0 0 0 0,1 4 0 0 0,-1 1 0 0 0,-4 1 0 0 0,2-2 0 0 0,-2-1 0 0 0,3 0 0 0 0,-2-7 0 0 0,-1-1 0 0 0,-3 0 0 0 0,-3 0 0 0 0,-5 2 0 0 0,-3 1 0 0 0,-5 1 0 0 0,-1 1 0 0 0,2 0 0 0 0,-3 5 0 0 0,2 1 0 0 0,2 0 0 0 0,-2 3 0 0 0,0 0 0 0 0,-2 4 0 0 0,-3-2 0 0 0,1-1 0 0 0,-2 1 0 0 0,1-1 0 0 0,-4-2 0 0 0,-4 2 0 0 0,-3-1 0 0 0,-1-2 0 0 0,0 3 0 0 0,4-1 0 0 0,2 3 0 0 0,0-1 0 0 0,-1-2 0 0 0,-1 1 0 0 0,-5 0 0 0 0,-3 2 0 0 0,1 0 0 0 0,-1-3 0 0 0,-2 1 0 0 0,-1 4 0 0 0,-3 0 0 0 0,0 1 0 0 0,-2-1 0 0 0,1 1 0 0 0,3 2 0 0 0,2 3 0 0 0,3 3 0 0 0,-6 1 0 0 0,-3 2 0 0 0,-2 0 0 0 0,1 0 0 0 0,3 1 0 0 0,3-1 0 0 0,-1 1 0 0 0,1-1 0 0 0,2 0 0 0 0,-3 0 0 0 0,1 0 0 0 0,1 0 0 0 0,2 0 0 0 0,2 0 0 0 0,2 0 0 0 0,0 0 0 0 0,-3 0 0 0 0,-6 0 0 0 0,-5 4 0 0 0,-9 2 0 0 0,0 0 0 0 0,-1 3 0 0 0,4 0 0 0 0,2-2 0 0 0,-1-1 0 0 0,3 2 0 0 0,5 4 0 0 0,-1 0 0 0 0,3 3 0 0 0,3-2 0 0 0,2-2 0 0 0,7 0 0 0 0,3-1 0 0 0,-4-2 0 0 0,-2 2 0 0 0,-1-2 0 0 0,-4-1 0 0 0,-5 3 0 0 0,-2-1 0 0 0,-2-2 0 0 0,-3 2 0 0 0,1 0 0 0 0,4 3 0 0 0,4-1 0 0 0,4-2 0 0 0,2-3 0 0 0,7 2 0 0 0,2 0 0 0 0,1 3 0 0 0,-2 3 0 0 0,-1 0 0 0 0,-1 2 0 0 0,-6 3 0 0 0,-2 2 0 0 0,0 2 0 0 0,1 1 0 0 0,0-2 0 0 0,2 2 0 0 0,6 3 0 0 0,-3-4 0 0 0,3-1 0 0 0,1-1 0 0 0,-1 2 0 0 0,5 0 0 0 0,3 6 0 0 0,2-3 0 0 0,1-1 0 0 0,3 0 0 0 0,3 0 0 0 0,3 0 0 0 0,1 0 0 0 0,1 0 0 0 0,0 0 0 0 0,0 1 0 0 0,5 0 0 0 0,2 0 0 0 0,3-5 0 0 0,1 4 0 0 0,2-4 0 0 0,-1 0 0 0 0,-2 1 0 0 0,1-4 0 0 0,-1 0 0 0 0,3-4 0 0 0,2-8 0 0 0,4-9 0 0 0,-2-5-16383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7T12:49:03.1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7566 18383 16383 0 0,'0'5'0'0'0,"0"5"0"0"0,0 6 0 0 0,-4 4 0 0 0,-2 3 0 0 0,1 3 0 0 0,0 0 0 0 0,2 6 0 0 0,1 1 0 0 0,1-1 0 0 0,0-1 0 0 0,6-2 0 0 0,1-1 0 0 0,0-1 0 0 0,-2 0 0 0 0,0-2 0 0 0,-2 1 0 0 0,3-1 0 0 0,2 1 0 0 0,3 0 0 0 0,0-1 0 0 0,-2 1 0 0 0,-1 0 0 0 0,-3 0 0 0 0,-2-1 0 0 0,-1 1 0 0 0,-1 0 0 0 0,0 0 0 0 0,-1 0 0 0 0,5-5 0 0 0,2-1 0 0 0,-1 0 0 0 0,4-3 0 0 0,0 0 0 0 0,-2 1 0 0 0,3-2 0 0 0,0 1 0 0 0,2-4 0 0 0,3-2 0 0 0,4-5 0 0 0,3-2 0 0 0,3-2 0 0 0,4 2 0 0 0,3 2 0 0 0,0-1 0 0 0,-1-1 0 0 0,-1-2 0 0 0,-2 0 0 0 0,4-2 0 0 0,0 1 0 0 0,4-1 0 0 0,0-1 0 0 0,-2 1 0 0 0,-2 0 0 0 0,-2 0 0 0 0,-2 0 0 0 0,-1 0 0 0 0,-5-5 0 0 0,-3-1 0 0 0,-3-4 0 0 0,-6-4 0 0 0,-3-5 0 0 0,0 1 0 0 0,0-1 0 0 0,-1-1 0 0 0,2 2 0 0 0,0 1 0 0 0,-1-3 0 0 0,-2-1 0 0 0,2 3 0 0 0,1 0 0 0 0,-2-2 0 0 0,-1-1 0 0 0,-3-2 0 0 0,5 3 0 0 0,-1 1 0 0 0,0-1 0 0 0,-2-2 0 0 0,-1 0 0 0 0,-1-3 0 0 0,-2 0 0 0 0,1 0 0 0 0,-2-1 0 0 0,1 0 0 0 0,0 0 0 0 0,0 0 0 0 0,-1 0 0 0 0,1-5 0 0 0,0 0 0 0 0,0-1 0 0 0,0 2 0 0 0,0 1 0 0 0,0 1 0 0 0,0 1 0 0 0,0 1 0 0 0,0 0 0 0 0,-4 5 0 0 0,-2 1 0 0 0,0 0 0 0 0,2-1 0 0 0,1-1 0 0 0,-4 2 0 0 0,-4 1 0 0 0,-5 4 0 0 0,0-1 0 0 0,3-1 0 0 0,-1 2 0 0 0,-2 3 0 0 0,1 0 0 0 0,-1 2 0 0 0,-2 2 0 0 0,-2 3 0 0 0,2-3 0 0 0,-1 1 0 0 0,-5 1 0 0 0,-3 2 0 0 0,-2 2 0 0 0,0 0 0 0 0,1 1 0 0 0,0 1 0 0 0,1 1 0 0 0,1 3 0 0 0,0 2 0 0 0,0 0 0 0 0,4 3 0 0 0,2 0 0 0 0,0-1 0 0 0,-1-2 0 0 0,-1-3 0 0 0,-2-1 0 0 0,3 4 0 0 0,2 0 0 0 0,-1-1 0 0 0,-2 3 0 0 0,4 5 0 0 0,-1 0 0 0 0,4 3 0 0 0,5 2 0 0 0,-2-2 0 0 0,3-3-16383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7T12:49:03.1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19547 4918 16383 0 0,'5'0'0'0'0,"9"4"0"0"0,17 7 0 0 0,15 0 0 0 0,14-1 0 0 0,9-2 0 0 0,11 1 0 0 0,9 0 0 0 0,-6-2 0 0 0,-4 3 0 0 0,-2-2 0 0 0,-10-1 0 0 0,-8 3 0 0 0,-5-1 0 0 0,-7-2 0 0 0,-7-2 0 0 0,-6-2 0 0 0,-5-1 0 0 0,-2-1 0 0 0,-2-1 0 0 0,-1 0 0 0 0,5-1 0 0 0,6 1 0 0 0,1-1 0 0 0,-1 1 0 0 0,-2 0 0 0 0,-2 0 0 0 0,2 0 0 0 0,0 0 0 0 0,-1 0 0 0 0,3 0 0 0 0,-1 0 0 0 0,-1 0 0 0 0,3 0 0 0 0,-1 0 0 0 0,-2 0 0 0 0,2 4 0 0 0,0 2 0 0 0,-2 0 0 0 0,7-2 0 0 0,5 0 0 0 0,4-2 0 0 0,-2-1 0 0 0,-1-1 0 0 0,2 0 0 0 0,0 0 0 0 0,-3 0 0 0 0,-4-1 0 0 0,-6 1 0 0 0,-4 0 0 0 0,-3 0 0 0 0,-1 0 0 0 0,3 0 0 0 0,-4 4 0 0 0,-2 2 0 0 0,0 0 0 0 0,0-2 0 0 0,0-1 0 0 0,1-1 0 0 0,0-1 0 0 0,0 0 0 0 0,1-1 0 0 0,0 0 0 0 0,0-1 0 0 0,0 1 0 0 0,0 0 0 0 0,4 0 0 0 0,1 0 0 0 0,1 0 0 0 0,-2-5 0 0 0,-1-1 0 0 0,-1 1 0 0 0,-1 0 0 0 0,4 2 0 0 0,0-3 0 0 0,0-1 0 0 0,-1 1 0 0 0,-1 1 0 0 0,3-2 0 0 0,1-1 0 0 0,-2 2 0 0 0,0-3 0 0 0,-3 0 0 0 0,0 2 0 0 0,-1 2 0 0 0,-1 1 0 0 0,-1 2 0 0 0,1 2 0 0 0,4 0 0 0 0,6 0 0 0 0,1 0 0 0 0,-2 1 0 0 0,-1-1 0 0 0,-3 0 0 0 0,-2 0 0 0 0,-2 0 0 0 0,-1 1 0 0 0,4-1 0 0 0,1-1 0 0 0,0 1 0 0 0,-1-4 0 0 0,-1-2 0 0 0,-2 1 0 0 0,0 0 0 0 0,-1 2 0 0 0,0 1 0 0 0,0 1 0 0 0,-1 1 0 0 0,5-1 0 0 0,2 2 0 0 0,3-1 0 0 0,1 0 0 0 0,3-4 0 0 0,4-2 0 0 0,-2-4 0 0 0,-2-4 0 0 0,0-1 0 0 0,-2 3 0 0 0,-3-1 0 0 0,-3 2 0 0 0,-2-2 0 0 0,-2 1 0 0 0,0-1 0 0 0,-2-4 0 0 0,-4-2 0 0 0,-2 1 0 0 0,1 0 0 0 0,1 3 0 0 0,-3-1 0 0 0,0-2 0 0 0,1-2 0 0 0,2-2 0 0 0,2-6 0 0 0,-4-3 0 0 0,0 0 0 0 0,-3 0 0 0 0,0 6 0 0 0,-3 3 0 0 0,-4-4 0 0 0,-3-2 0 0 0,-2 0 0 0 0,-3-1 0 0 0,-1 2 0 0 0,0 0 0 0 0,-5 0 0 0 0,-6 5 0 0 0,-1 2 0 0 0,1-5 0 0 0,-1 3 0 0 0,1-1 0 0 0,-2 1 0 0 0,1-2 0 0 0,-1 5 0 0 0,-4 0 0 0 0,-7-1 0 0 0,-4-1 0 0 0,-6-2 0 0 0,-2 3 0 0 0,-7 1 0 0 0,-6 4 0 0 0,-7-1 0 0 0,1 3 0 0 0,1-1 0 0 0,1-2 0 0 0,-3 1 0 0 0,-6 0 0 0 0,-1 1 0 0 0,2 4 0 0 0,6 3 0 0 0,4 3 0 0 0,11-3 0 0 0,8 1 0 0 0,0-4 0 0 0,1 1 0 0 0,2 1 0 0 0,-3 2 0 0 0,0 2 0 0 0,0 2 0 0 0,-3 1 0 0 0,-4 1 0 0 0,0 0 0 0 0,-2 1 0 0 0,2-1 0 0 0,-2 0 0 0 0,2 1 0 0 0,3-6 0 0 0,-5 0 0 0 0,0-1 0 0 0,-3 2 0 0 0,3 0 0 0 0,-5 2 0 0 0,1-3 0 0 0,3-1 0 0 0,-4 0 0 0 0,2 2 0 0 0,-1 1 0 0 0,-2 1 0 0 0,-5 1 0 0 0,-8 1 0 0 0,-10 0 0 0 0,-17 0 0 0 0,4 1 0 0 0,-3-1 0 0 0,1 0 0 0 0,5-4 0 0 0,4-2 0 0 0,6 0 0 0 0,6 2 0 0 0,5 1 0 0 0,8-4 0 0 0,8 1 0 0 0,8 0 0 0 0,0 1 0 0 0,3 2 0 0 0,1 1 0 0 0,2 1 0 0 0,2 1 0 0 0,0 0 0 0 0,2 1 0 0 0,-5-1 0 0 0,-6 0 0 0 0,-5 0 0 0 0,0 1 0 0 0,2-1 0 0 0,3 0 0 0 0,0 0 0 0 0,-3 0 0 0 0,0 0 0 0 0,-2 0 0 0 0,-2 0 0 0 0,1 0 0 0 0,4 0 0 0 0,4 0 0 0 0,3 0 0 0 0,2 0 0 0 0,3 0 0 0 0,0 0 0 0 0,1 0 0 0 0,-5 0 0 0 0,4 4 0 0 0,1 2 0 0 0,0 4 0 0 0,1 0 0 0 0,0-1 0 0 0,3 2 0 0 0,2-1 0 0 0,-1 2 0 0 0,-1 0 0 0 0,-2 1 0 0 0,-1-1 0 0 0,0-3 0 0 0,-2 2 0 0 0,0-1 0 0 0,5 2 0 0 0,-4-1 0 0 0,-1-3 0 0 0,3 3 0 0 0,1-2 0 0 0,1 3 0 0 0,-1-1 0 0 0,3 2 0 0 0,0-1 0 0 0,4 2 0 0 0,0-2 0 0 0,3 2 0 0 0,2 2 0 0 0,0 0 0 0 0,-4 0 0 0 0,-3-2 0 0 0,1 1 0 0 0,-1 2 0 0 0,-2-1 0 0 0,2 0 0 0 0,-1-2 0 0 0,-1-3 0 0 0,3 0 0 0 0,-1-1 0 0 0,-2-3 0 0 0,-2 2 0 0 0,3 4 0 0 0,0 0 0 0 0,-2 2 0 0 0,4 3 0 0 0,-2 2 0 0 0,4 3 0 0 0,4 1 0 0 0,-1-2 0 0 0,1-2 0 0 0,3 1 0 0 0,2 1 0 0 0,2 1 0 0 0,2 1 0 0 0,1 1 0 0 0,0 0 0 0 0,0 1 0 0 0,1 5 0 0 0,-1 1 0 0 0,1-1 0 0 0,-1 0 0 0 0,0-2 0 0 0,0-1 0 0 0,4-6 0 0 0,2-1 0 0 0,4-6 0 0 0,5-4 0 0 0,4-4 0 0 0,-1 1 0 0 0,0-1 0 0 0,3-2 0 0 0,1 3 0 0 0,1 0 0 0 0,2 3 0 0 0,0 0 0 0 0,1-3 0 0 0,0-1 0 0 0,-4-3-16383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7T12:48:59.7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14546 8041 16383 0 0,'4'0'0'0'0,"6"4"0"0"0,6 2 0 0 0,4 4 0 0 0,4 0 0 0 0,1 3 0 0 0,2 0 0 0 0,8 1 0 0 0,8-2 0 0 0,1 3 0 0 0,-3 2 0 0 0,-4-2 0 0 0,-3 1 0 0 0,-4-1 0 0 0,-3-5 0 0 0,-1-3 0 0 0,4-3 0 0 0,10 2 0 0 0,7 1 0 0 0,4-2 0 0 0,-2-1 0 0 0,-6-2 0 0 0,-4 0 0 0 0,-6-2 0 0 0,-3 0 0 0 0,-3 0 0 0 0,3-4 0 0 0,1-3 0 0 0,3 2 0 0 0,6-4 0 0 0,4-1 0 0 0,-1-2 0 0 0,1 1 0 0 0,-2 2 0 0 0,0-2 0 0 0,2 1 0 0 0,-3 2 0 0 0,-3-1 0 0 0,-4 0 0 0 0,-3 1 0 0 0,-8-1 0 0 0,-2-4 0 0 0,-1-5 0 0 0,-4-7 0 0 0,-4-4 0 0 0,0-2 0 0 0,-3 1 0 0 0,3 0 0 0 0,-2 1 0 0 0,-1 2 0 0 0,-4 0 0 0 0,-1 1 0 0 0,-3 0 0 0 0,0 0 0 0 0,-1 1 0 0 0,-1-1 0 0 0,1 0 0 0 0,-1 1 0 0 0,1-1 0 0 0,0 0 0 0 0,-5 5 0 0 0,-1 1 0 0 0,1-1 0 0 0,-4 0 0 0 0,-5-2 0 0 0,-3 0 0 0 0,0-2 0 0 0,-1-1 0 0 0,-2 5 0 0 0,-2 1 0 0 0,-2-1 0 0 0,0-5 0 0 0,3-2 0 0 0,1-2 0 0 0,-1 1 0 0 0,4 0 0 0 0,0 1 0 0 0,2 1 0 0 0,5 1 0 0 0,-1 0 0 0 0,2 0 0 0 0,-3 5 0 0 0,2 1 0 0 0,-3-5 0 0 0,-3-2 0 0 0,-3-1 0 0 0,-3-4 0 0 0,-2 2 0 0 0,-2 8 0 0 0,0 6 0 0 0,-5 7 0 0 0,-1 4 0 0 0,0 4 0 0 0,1 1 0 0 0,2 1 0 0 0,1 5 0 0 0,1 1 0 0 0,1 0 0 0 0,0 2 0 0 0,1 1 0 0 0,-1 2 0 0 0,1 4 0 0 0,-5-1 0 0 0,-6 1 0 0 0,-6-2 0 0 0,-4 2 0 0 0,-3 1 0 0 0,2-1 0 0 0,5-4 0 0 0,9 0 0 0 0,7-1 0 0 0,2-3 0 0 0,6 2 0 0 0,-3-1 0 0 0,2 2 0 0 0,0 0 0 0 0,-1 1 0 0 0,-6 0 0 0 0,-3 2 0 0 0,-1-2 0 0 0,0-2 0 0 0,1 0 0 0 0,1 0 0 0 0,1 2 0 0 0,1 3 0 0 0,-1 0 0 0 0,6 1 0 0 0,1 2 0 0 0,5 3 0 0 0,-1 2 0 0 0,4 1 0 0 0,-2 2 0 0 0,-2 0 0 0 0,2 0 0 0 0,3 0 0 0 0,-2-4 0 0 0,3-2 0 0 0,2 1 0 0 0,3 0 0 0 0,1 2 0 0 0,3 5 0 0 0,-4 3 0 0 0,0 4 0 0 0,0 1 0 0 0,-4-1 0 0 0,1-2 0 0 0,0-3 0 0 0,3-2 0 0 0,2-1 0 0 0,1-1 0 0 0,1 0 0 0 0,1-1 0 0 0,0 1 0 0 0,5-5 0 0 0,5-1 0 0 0,6 0 0 0 0,5-4 0 0 0,3-3 0 0 0,-3-1 0 0 0,-5 3 0 0 0,0-2 0 0 0,0-2 0 0 0,3 0 0 0 0,3-1 0 0 0,1-2 0 0 0,2-3 0 0 0,0-2 0 0 0,1-6 0 0 0,-4-2-16383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2T14:08:11.0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30640 9025 16383 0 0,'0'-5'0'0'0,"-4"-1"0"0"0,-3-4 0 0 0,-3-6 0 0 0,-6 1 0 0 0,-3 2 0 0 0,-5 0 0 0 0,-2 1 0 0 0,-1 3 0 0 0,-1 2 0 0 0,0 4 0 0 0,0 1 0 0 0,0 2 0 0 0,1 0 0 0 0,-6 1 0 0 0,0-1 0 0 0,-5 1 0 0 0,-4-1 0 0 0,-1 0 0 0 0,-1 1 0 0 0,2-1 0 0 0,-2 0 0 0 0,3 4 0 0 0,-1 2 0 0 0,-3 0 0 0 0,2-1 0 0 0,3-2 0 0 0,4-1 0 0 0,4-1 0 0 0,2 4 0 0 0,2 2 0 0 0,1 3 0 0 0,-4 0 0 0 0,-1 4 0 0 0,-5-1 0 0 0,-5-3 0 0 0,-9-3 0 0 0,-6-3 0 0 0,-2 3 0 0 0,5 0 0 0 0,6 4 0 0 0,8-1 0 0 0,5-1 0 0 0,4-3 0 0 0,3 3 0 0 0,1-1 0 0 0,1-1 0 0 0,1-2 0 0 0,-6-2 0 0 0,-1-2 0 0 0,-1 0 0 0 0,2-1 0 0 0,0 0 0 0 0,2 0 0 0 0,1-1 0 0 0,0 1 0 0 0,1 0 0 0 0,0 0 0 0 0,0-1 0 0 0,-4 1 0 0 0,-2 0 0 0 0,0 0 0 0 0,1 0 0 0 0,2 0 0 0 0,0 0 0 0 0,2 0 0 0 0,1 0 0 0 0,-1 0 0 0 0,2 0 0 0 0,-1 0 0 0 0,0 0 0 0 0,0 0 0 0 0,0 5 0 0 0,0 1 0 0 0,0 5 0 0 0,0 0 0 0 0,-1 2 0 0 0,1 5 0 0 0,0-2 0 0 0,-5 2 0 0 0,-1 2 0 0 0,-5 2 0 0 0,0 3 0 0 0,-2 0 0 0 0,-1-3 0 0 0,4 0 0 0 0,3-1 0 0 0,2 2 0 0 0,3 1 0 0 0,1-3 0 0 0,5-1 0 0 0,2-3 0 0 0,1-1 0 0 0,3 2 0 0 0,-1-2 0 0 0,4 5 0 0 0,-1 0 0 0 0,-2 0 0 0 0,1 2 0 0 0,-1 1 0 0 0,-2 1 0 0 0,-2 1 0 0 0,2 1 0 0 0,-1 0 0 0 0,4 0 0 0 0,4 1 0 0 0,0-1 0 0 0,2 1 0 0 0,2-1 0 0 0,3 0 0 0 0,2 0 0 0 0,-3 0 0 0 0,0 1 0 0 0,0-1 0 0 0,-2 0 0 0 0,-1 4 0 0 0,1 7 0 0 0,3 6 0 0 0,1 5 0 0 0,2 7 0 0 0,1 9 0 0 0,6-3 0 0 0,1-2 0 0 0,5 2 0 0 0,5 0 0 0 0,-1-1 0 0 0,-2-7 0 0 0,-3-7 0 0 0,-4-3 0 0 0,-3 0 0 0 0,-2 2 0 0 0,-1-2 0 0 0,0-4 0 0 0,4-4 0 0 0,1 1 0 0 0,1-1 0 0 0,3-3 0 0 0,0-1 0 0 0,3 2 0 0 0,0 5 0 0 0,-2 5 0 0 0,-3 5 0 0 0,1 2 0 0 0,1 7 0 0 0,-2 3 0 0 0,-3 0 0 0 0,-1-1 0 0 0,-1-1 0 0 0,-1-7 0 0 0,3-2 0 0 0,2-6 0 0 0,-1 0 0 0 0,0-4 0 0 0,-2 1 0 0 0,-1-2 0 0 0,-1-3 0 0 0,4-3 0 0 0,1-2 0 0 0,-1-3 0 0 0,0 0 0 0 0,3-1 0 0 0,4-1 0 0 0,6-4 0 0 0,-1 3 0 0 0,1-2 0 0 0,-1-1 0 0 0,-1 0 0 0 0,3-3 0 0 0,2 0 0 0 0,-2 1 0 0 0,1 1 0 0 0,0 3 0 0 0,3-4 0 0 0,-4 1 0 0 0,0 0 0 0 0,2 1 0 0 0,1 2 0 0 0,2-3 0 0 0,2-1 0 0 0,0-3 0 0 0,1-5 0 0 0,1 0 0 0 0,-1-2 0 0 0,0-3 0 0 0,1-2 0 0 0,4-2 0 0 0,1-2 0 0 0,0 4 0 0 0,-1 1 0 0 0,3-1 0 0 0,5-1 0 0 0,1-1 0 0 0,1-1 0 0 0,0-1 0 0 0,-4-5 0 0 0,-3-3 0 0 0,1 1 0 0 0,0 1 0 0 0,2 2 0 0 0,4 1 0 0 0,0 0 0 0 0,2 6 0 0 0,-2 3 0 0 0,1-1 0 0 0,-2-1 0 0 0,-4-2 0 0 0,-3-1 0 0 0,-7-5 0 0 0,-4-2 0 0 0,-2-1 0 0 0,2-4 0 0 0,0 0 0 0 0,1 2 0 0 0,2 2 0 0 0,0 2 0 0 0,5 2 0 0 0,3-4 0 0 0,-1-4 0 0 0,-1-2 0 0 0,-2 2 0 0 0,-5-3 0 0 0,-3 2 0 0 0,0 2 0 0 0,1-1 0 0 0,0 0 0 0 0,2 2 0 0 0,6-2 0 0 0,1 1 0 0 0,-4-3 0 0 0,-2 0 0 0 0,-1-2 0 0 0,0 2 0 0 0,0 2 0 0 0,0 3 0 0 0,2 3 0 0 0,-1 2 0 0 0,1 1 0 0 0,0-3 0 0 0,0-2 0 0 0,1-4 0 0 0,-1-5 0 0 0,0-4 0 0 0,0 0 0 0 0,-4 0 0 0 0,-2-2 0 0 0,0-3 0 0 0,2 0 0 0 0,0-2 0 0 0,2 4 0 0 0,1 5 0 0 0,1 2 0 0 0,0 2 0 0 0,1 0 0 0 0,-1 1 0 0 0,-4-1 0 0 0,-2 1 0 0 0,-4-1 0 0 0,-1 0 0 0 0,2-1 0 0 0,2-3 0 0 0,3 1 0 0 0,-3-1 0 0 0,0 2 0 0 0,-4-1 0 0 0,1-2 0 0 0,1 1 0 0 0,8 0 0 0 0,3-2 0 0 0,2 2 0 0 0,-5-1 0 0 0,-2 3 0 0 0,-5-1 0 0 0,-1-2 0 0 0,-4-2 0 0 0,-4-3 0 0 0,-3-2 0 0 0,-4-2 0 0 0,-2 0 0 0 0,-1 0 0 0 0,4-1 0 0 0,1 0 0 0 0,0 1 0 0 0,-1-1 0 0 0,-1 1 0 0 0,-1 0 0 0 0,-6 0 0 0 0,-1-1 0 0 0,-1 1 0 0 0,1 0 0 0 0,1 0 0 0 0,2 0 0 0 0,1-5 0 0 0,0-6 0 0 0,1-1 0 0 0,0-3 0 0 0,1 1 0 0 0,-1 2 0 0 0,0 4 0 0 0,0 3 0 0 0,0 2 0 0 0,0-2 0 0 0,0-6 0 0 0,5-1 0 0 0,1 2 0 0 0,0-2 0 0 0,-1 1 0 0 0,-2-3 0 0 0,4 2 0 0 0,0 2 0 0 0,4 4 0 0 0,4 1 0 0 0,5 3 0 0 0,-1-3 0 0 0,0-1 0 0 0,2-5 0 0 0,-2 1 0 0 0,-6 1 0 0 0,1 3 0 0 0,3 1 0 0 0,2 3 0 0 0,-2 1 0 0 0,-3 0 0 0 0,0 2 0 0 0,-3-1 0 0 0,-2 0 0 0 0,-3 0 0 0 0,-3 1 0 0 0,-2-1 0 0 0,0 0 0 0 0,-2-5 0 0 0,1-1 0 0 0,-1 0 0 0 0,1 1 0 0 0,-1-3 0 0 0,1-1 0 0 0,-5 7 0 0 0,-1-2 0 0 0,0 0 0 0 0,1 1 0 0 0,-3-4 0 0 0,0-1 0 0 0,1 2 0 0 0,2-4 0 0 0,2 0 0 0 0,1 2 0 0 0,1 2 0 0 0,1 3 0 0 0,-5 5 0 0 0,0 3 0 0 0,-1 1 0 0 0,2-1 0 0 0,1-2 0 0 0,1 0 0 0 0,1-2 0 0 0,0 0 0 0 0,1-1 0 0 0,-4-1 0 0 0,-7 6 0 0 0,0 0 0 0 0,-4 5 0 0 0,-4 6 0 0 0,2-1 0 0 0,-2 2 0 0 0,-1-2 0 0 0,-3 1 0 0 0,-1-2 0 0 0,3-4 0 0 0,0 2 0 0 0,5-2 0 0 0,-1 2 0 0 0,3 4-16383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w3schools.com/r/r_operators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HandsOnR" TargetMode="External"/><Relationship Id="rId2" Type="http://schemas.openxmlformats.org/officeDocument/2006/relationships/hyperlink" Target="https://doi.org/10.1007/978-1-4842-7107-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merhanumat.github.io/r-notes/index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-tower.com/learn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chnology 2020 Free Stock Photo - Public Domain Pictures">
            <a:extLst>
              <a:ext uri="{FF2B5EF4-FFF2-40B4-BE49-F238E27FC236}">
                <a16:creationId xmlns:a16="http://schemas.microsoft.com/office/drawing/2014/main" id="{FAAD1790-6BBB-4FAC-B4AA-627540972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" r="23298" b="8558"/>
          <a:stretch/>
        </p:blipFill>
        <p:spPr>
          <a:xfrm>
            <a:off x="3570525" y="10"/>
            <a:ext cx="862147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dirty="0">
                <a:cs typeface="Calibri Light"/>
              </a:rPr>
              <a:t>Introduction to Computer Science Using R: A Course for Analysts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>
                <a:cs typeface="Calibri"/>
              </a:rPr>
              <a:t>Lesson 2: R Fundamentals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5C68-B88C-4D55-B789-2E8576C8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</a:t>
            </a:r>
            <a:r>
              <a:rPr lang="en-US">
                <a:solidFill>
                  <a:schemeClr val="accent2"/>
                </a:solidFill>
                <a:cs typeface="Calibri Light"/>
              </a:rPr>
              <a:t>Command Line</a:t>
            </a:r>
            <a:endParaRPr lang="en-US" dirty="0">
              <a:solidFill>
                <a:schemeClr val="accent2"/>
              </a:solidFill>
              <a:cs typeface="Calibri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1CEF7E-EA96-4F0F-8CF5-A51F14CF6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779"/>
            <a:ext cx="3954967" cy="475092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>
                <a:cs typeface="Calibri"/>
              </a:rPr>
              <a:t>If you've only ever interacted with a computer through a graphical interface, you may not know there is such a thing.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cs typeface="Calibri"/>
              </a:rPr>
              <a:t>But if you've ever opened up a </a:t>
            </a:r>
            <a:r>
              <a:rPr lang="en-US" sz="2000" dirty="0">
                <a:solidFill>
                  <a:schemeClr val="accent2"/>
                </a:solidFill>
                <a:cs typeface="Calibri"/>
              </a:rPr>
              <a:t>Command Prompt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 in Windows or on your Mac (or if you use Linux), you may have seen a screen that looks </a:t>
            </a:r>
            <a:r>
              <a:rPr lang="en-US" sz="2000">
                <a:solidFill>
                  <a:srgbClr val="000000"/>
                </a:solidFill>
                <a:cs typeface="Calibri"/>
              </a:rPr>
              <a:t>like this.</a:t>
            </a:r>
            <a:endParaRPr lang="en-US" sz="2000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cs typeface="Calibri"/>
              </a:rPr>
              <a:t>The little white box that flashes is called the prompt or cursor.  It is inviting you to type something </a:t>
            </a:r>
            <a:r>
              <a:rPr lang="en-US" sz="2000">
                <a:solidFill>
                  <a:srgbClr val="000000"/>
                </a:solidFill>
                <a:cs typeface="Calibri"/>
              </a:rPr>
              <a:t>the computer will understand. </a:t>
            </a:r>
            <a:endParaRPr lang="en-US" sz="2000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cs typeface="Calibri"/>
              </a:rPr>
              <a:t> </a:t>
            </a:r>
            <a:r>
              <a:rPr lang="en-US" sz="2000">
                <a:solidFill>
                  <a:schemeClr val="accent2"/>
                </a:solidFill>
                <a:cs typeface="Calibri"/>
              </a:rPr>
              <a:t>Programmers call this interface the Command Line</a:t>
            </a:r>
            <a:r>
              <a:rPr lang="en-US" sz="2000">
                <a:solidFill>
                  <a:srgbClr val="000000"/>
                </a:solidFill>
                <a:cs typeface="Calibri"/>
              </a:rPr>
              <a:t>.</a:t>
            </a:r>
            <a:endParaRPr lang="en-US" sz="2000" dirty="0">
              <a:solidFill>
                <a:srgbClr val="000000"/>
              </a:solidFill>
              <a:cs typeface="Calibri"/>
            </a:endParaRPr>
          </a:p>
          <a:p>
            <a:pPr lvl="1" indent="0"/>
            <a:endParaRPr lang="en-US" dirty="0">
              <a:solidFill>
                <a:schemeClr val="accent2"/>
              </a:solidFill>
              <a:cs typeface="Calibri"/>
            </a:endParaRP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9BDF1C-BDFA-4E97-9B01-0F622F6F1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948" y="1652800"/>
            <a:ext cx="5670395" cy="3991539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1FC92FA-865B-4E68-BC3E-98D055BC9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015" y="2681795"/>
            <a:ext cx="6064738" cy="351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07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5C68-B88C-4D55-B789-2E8576C8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Using</a:t>
            </a:r>
            <a:r>
              <a:rPr lang="en-US" dirty="0">
                <a:solidFill>
                  <a:srgbClr val="000000"/>
                </a:solidFill>
                <a:cs typeface="Calibri Light"/>
              </a:rPr>
              <a:t> </a:t>
            </a:r>
            <a:r>
              <a:rPr lang="en-US">
                <a:solidFill>
                  <a:schemeClr val="accent2"/>
                </a:solidFill>
                <a:cs typeface="Calibri Light"/>
              </a:rPr>
              <a:t>conda</a:t>
            </a:r>
            <a:r>
              <a:rPr lang="en-US">
                <a:solidFill>
                  <a:srgbClr val="000000"/>
                </a:solidFill>
                <a:cs typeface="Calibri Light"/>
              </a:rPr>
              <a:t> at the Command 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1CEF7E-EA96-4F0F-8CF5-A51F14CF6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779"/>
            <a:ext cx="3954967" cy="475092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cs typeface="Calibri"/>
              </a:rPr>
              <a:t>You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 can access your contained </a:t>
            </a:r>
            <a:r>
              <a:rPr lang="en-US" sz="2000">
                <a:solidFill>
                  <a:srgbClr val="000000"/>
                </a:solidFill>
                <a:cs typeface="Calibri"/>
              </a:rPr>
              <a:t>conda environment for R at the 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command line too.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cs typeface="Calibri"/>
              </a:rPr>
              <a:t>If you have </a:t>
            </a:r>
            <a:r>
              <a:rPr lang="en-US" sz="2000">
                <a:solidFill>
                  <a:schemeClr val="accent2"/>
                </a:solidFill>
                <a:cs typeface="Calibri"/>
              </a:rPr>
              <a:t>Linux</a:t>
            </a:r>
            <a:r>
              <a:rPr lang="en-US" sz="2000">
                <a:solidFill>
                  <a:srgbClr val="000000"/>
                </a:solidFill>
                <a:cs typeface="Calibri"/>
              </a:rPr>
              <a:t>, you can set this to activate by default – note the prefix </a:t>
            </a:r>
            <a:r>
              <a:rPr lang="en-US" sz="2000" b="1">
                <a:solidFill>
                  <a:srgbClr val="000000"/>
                </a:solidFill>
                <a:cs typeface="Calibri"/>
              </a:rPr>
              <a:t>(base)</a:t>
            </a:r>
            <a:r>
              <a:rPr lang="en-US" sz="2000">
                <a:solidFill>
                  <a:srgbClr val="000000"/>
                </a:solidFill>
                <a:cs typeface="Calibri"/>
              </a:rPr>
              <a:t> appears before my regular Linux prompt at the right.</a:t>
            </a:r>
            <a:endParaRPr lang="en-US" sz="2000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cs typeface="Calibri"/>
              </a:rPr>
              <a:t>If you use </a:t>
            </a:r>
            <a:r>
              <a:rPr lang="en-US" sz="2000" dirty="0">
                <a:solidFill>
                  <a:schemeClr val="accent2"/>
                </a:solidFill>
                <a:cs typeface="Calibri"/>
              </a:rPr>
              <a:t>Windows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, you can access a conda-contained environment via Jupyter Notebooks by clicking New &gt; </a:t>
            </a:r>
            <a:r>
              <a:rPr lang="en-US" sz="2000">
                <a:solidFill>
                  <a:srgbClr val="000000"/>
                </a:solidFill>
                <a:cs typeface="Calibri"/>
              </a:rPr>
              <a:t>Terminal at the folders view / start up screen.</a:t>
            </a:r>
            <a:endParaRPr lang="en-US" sz="2000" dirty="0">
              <a:solidFill>
                <a:srgbClr val="000000"/>
              </a:solidFill>
              <a:cs typeface="Calibri"/>
            </a:endParaRPr>
          </a:p>
          <a:p>
            <a:pPr lvl="1" indent="0">
              <a:buNone/>
            </a:pPr>
            <a:endParaRPr lang="en-US" dirty="0">
              <a:solidFill>
                <a:schemeClr val="accent2"/>
              </a:solidFill>
              <a:cs typeface="Calibri"/>
            </a:endParaRP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9BDF1C-BDFA-4E97-9B01-0F622F6F1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948" y="1652800"/>
            <a:ext cx="5670395" cy="3991539"/>
          </a:xfrm>
          <a:prstGeom prst="rect">
            <a:avLst/>
          </a:prstGeom>
        </p:spPr>
      </p:pic>
      <p:pic>
        <p:nvPicPr>
          <p:cNvPr id="5" name="Picture 5" descr="Graphical user interface, email&#10;&#10;Description automatically generated">
            <a:extLst>
              <a:ext uri="{FF2B5EF4-FFF2-40B4-BE49-F238E27FC236}">
                <a16:creationId xmlns:a16="http://schemas.microsoft.com/office/drawing/2014/main" id="{F25A5EAA-902B-4DE2-BF73-01BB95BC16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34" t="8922" r="18127" b="30669"/>
          <a:stretch/>
        </p:blipFill>
        <p:spPr>
          <a:xfrm>
            <a:off x="4988171" y="2744666"/>
            <a:ext cx="6086759" cy="31724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F3553E5-E8D8-475D-B3B7-389D7357CAD7}"/>
                  </a:ext>
                </a:extLst>
              </p14:cNvPr>
              <p14:cNvContentPartPr/>
              <p14:nvPr/>
            </p14:nvContentPartPr>
            <p14:xfrm>
              <a:off x="9670949" y="3213100"/>
              <a:ext cx="1285875" cy="1333499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F3553E5-E8D8-475D-B3B7-389D7357CA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52889" y="3195416"/>
                <a:ext cx="1321634" cy="136922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1661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5C68-B88C-4D55-B789-2E8576C8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  <a:cs typeface="Calibri Light"/>
              </a:rPr>
              <a:t>Activate</a:t>
            </a:r>
            <a:r>
              <a:rPr lang="en-US">
                <a:cs typeface="Calibri Light"/>
              </a:rPr>
              <a:t> your environment, and start R</a:t>
            </a:r>
            <a:endParaRPr lang="en-US">
              <a:solidFill>
                <a:srgbClr val="000000"/>
              </a:solidFill>
              <a:cs typeface="Calibri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1CEF7E-EA96-4F0F-8CF5-A51F14CF6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1969" y="1630241"/>
            <a:ext cx="3954967" cy="475092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>
                <a:cs typeface="Calibri"/>
              </a:rPr>
              <a:t>Once your terminal is up, type:</a:t>
            </a:r>
            <a:endParaRPr lang="en-US"/>
          </a:p>
          <a:p>
            <a:pPr marL="0" indent="0">
              <a:buNone/>
            </a:pPr>
            <a:r>
              <a:rPr lang="en-US" sz="2000">
                <a:solidFill>
                  <a:schemeClr val="accent2"/>
                </a:solidFill>
                <a:latin typeface="Consolas"/>
                <a:cs typeface="Calibri"/>
              </a:rPr>
              <a:t>conda activate renv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Calibri"/>
              </a:rPr>
              <a:t>at the prompt, substituting the name </a:t>
            </a:r>
            <a:r>
              <a:rPr lang="en-US" sz="2000" b="1" dirty="0">
                <a:ea typeface="+mn-lt"/>
                <a:cs typeface="Calibri"/>
              </a:rPr>
              <a:t>you chose</a:t>
            </a:r>
            <a:r>
              <a:rPr lang="en-US" sz="2000" dirty="0">
                <a:ea typeface="+mn-lt"/>
                <a:cs typeface="Calibri"/>
              </a:rPr>
              <a:t> for your R </a:t>
            </a:r>
            <a:r>
              <a:rPr lang="en-US" sz="2000">
                <a:ea typeface="+mn-lt"/>
                <a:cs typeface="Calibri"/>
              </a:rPr>
              <a:t>environment for 'renv'.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Calibri"/>
              </a:rPr>
              <a:t>Then, start the R interactive command line interface.  If you're on Windows, you'll type:</a:t>
            </a:r>
          </a:p>
          <a:p>
            <a:pPr marL="0" indent="0">
              <a:buNone/>
            </a:pPr>
            <a:r>
              <a:rPr lang="en-US" sz="2000">
                <a:solidFill>
                  <a:schemeClr val="accent2"/>
                </a:solidFill>
                <a:latin typeface="Consolas"/>
                <a:ea typeface="+mn-lt"/>
                <a:cs typeface="Calibri"/>
              </a:rPr>
              <a:t>Rterm.exe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Calibri"/>
              </a:rPr>
              <a:t>On Linux or the Mac, you'll type: </a:t>
            </a:r>
          </a:p>
          <a:p>
            <a:pPr marL="0" indent="0">
              <a:buNone/>
            </a:pPr>
            <a:r>
              <a:rPr lang="en-US" sz="2000">
                <a:solidFill>
                  <a:schemeClr val="accent2"/>
                </a:solidFill>
                <a:latin typeface="Consolas"/>
                <a:ea typeface="+mn-lt"/>
                <a:cs typeface="Calibri"/>
              </a:rPr>
              <a:t>R</a:t>
            </a:r>
            <a:endParaRPr lang="en-US" sz="2000" dirty="0">
              <a:solidFill>
                <a:schemeClr val="accent2"/>
              </a:solidFill>
              <a:latin typeface="Consolas"/>
              <a:ea typeface="+mn-lt"/>
              <a:cs typeface="Calibri"/>
            </a:endParaRPr>
          </a:p>
        </p:txBody>
      </p:sp>
      <p:pic>
        <p:nvPicPr>
          <p:cNvPr id="4" name="Picture 6" descr="Text&#10;&#10;Description automatically generated">
            <a:extLst>
              <a:ext uri="{FF2B5EF4-FFF2-40B4-BE49-F238E27FC236}">
                <a16:creationId xmlns:a16="http://schemas.microsoft.com/office/drawing/2014/main" id="{08C84770-0D9A-4F22-931C-EBA8FC432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69" y="1629687"/>
            <a:ext cx="5742353" cy="406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18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5C68-B88C-4D55-B789-2E8576C8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04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cs typeface="Calibri Light"/>
              </a:rPr>
              <a:t>Learn Operators: </a:t>
            </a:r>
            <a:r>
              <a:rPr lang="en-US">
                <a:cs typeface="Calibri Light"/>
              </a:rPr>
              <a:t>try some math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1CEF7E-EA96-4F0F-8CF5-A51F14CF6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1738" y="1327395"/>
            <a:ext cx="4062428" cy="49853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dirty="0">
                <a:cs typeface="Calibri"/>
              </a:rPr>
              <a:t>As we established in Lesson One, computers </a:t>
            </a:r>
            <a:r>
              <a:rPr lang="en-US" sz="1800" dirty="0">
                <a:solidFill>
                  <a:srgbClr val="C00000"/>
                </a:solidFill>
                <a:cs typeface="Calibri"/>
              </a:rPr>
              <a:t>love</a:t>
            </a:r>
            <a:r>
              <a:rPr lang="en-US" sz="1800" dirty="0">
                <a:cs typeface="Calibri"/>
              </a:rPr>
              <a:t> math and all programming languages allow for </a:t>
            </a:r>
            <a:r>
              <a:rPr lang="en-US" sz="1800">
                <a:cs typeface="Calibri"/>
              </a:rPr>
              <a:t>quick &amp; easy math operations, especially the basic ones!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2"/>
                </a:solidFill>
                <a:cs typeface="Calibri"/>
              </a:rPr>
              <a:t>R is no exception.</a:t>
            </a:r>
            <a:endParaRPr lang="en-US" sz="1800" dirty="0">
              <a:solidFill>
                <a:schemeClr val="accent2"/>
              </a:solidFill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Try some math at the command line using familiar operators like * (multiplication), / (division), + </a:t>
            </a:r>
            <a:r>
              <a:rPr lang="en-US" sz="1800">
                <a:cs typeface="Calibri"/>
              </a:rPr>
              <a:t>(addition) and - (subtraction). </a:t>
            </a:r>
            <a:endParaRPr lang="en-US" sz="1800" dirty="0">
              <a:cs typeface="Calibri"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accent2"/>
                </a:solidFill>
                <a:cs typeface="Calibri"/>
              </a:rPr>
              <a:t>Then try some others:</a:t>
            </a:r>
          </a:p>
          <a:p>
            <a:pPr marL="0" indent="0">
              <a:buNone/>
            </a:pPr>
            <a:r>
              <a:rPr lang="en-US" sz="1800" b="1">
                <a:cs typeface="Calibri"/>
              </a:rPr>
              <a:t>%% (modulus):</a:t>
            </a:r>
            <a:r>
              <a:rPr lang="en-US" sz="1800">
                <a:cs typeface="Calibri"/>
              </a:rPr>
              <a:t> does division and gives you the remainder</a:t>
            </a:r>
            <a:endParaRPr lang="en-US" sz="1800" dirty="0">
              <a:cs typeface="Calibri"/>
            </a:endParaRPr>
          </a:p>
          <a:p>
            <a:pPr marL="0" indent="0">
              <a:buNone/>
            </a:pPr>
            <a:r>
              <a:rPr lang="en-US" sz="1800" b="1">
                <a:cs typeface="Calibri"/>
              </a:rPr>
              <a:t>%/% (integer division) </a:t>
            </a:r>
            <a:r>
              <a:rPr lang="en-US" sz="1800">
                <a:cs typeface="Calibri"/>
              </a:rPr>
              <a:t>and </a:t>
            </a:r>
          </a:p>
          <a:p>
            <a:pPr marL="0" indent="0">
              <a:buNone/>
            </a:pPr>
            <a:r>
              <a:rPr lang="en-US" sz="1800" b="1">
                <a:cs typeface="Calibri"/>
              </a:rPr>
              <a:t>^ (exponentiation)</a:t>
            </a:r>
            <a:endParaRPr lang="en-US"/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pic>
        <p:nvPicPr>
          <p:cNvPr id="3" name="Picture 4" descr="Table&#10;&#10;Description automatically generated">
            <a:extLst>
              <a:ext uri="{FF2B5EF4-FFF2-40B4-BE49-F238E27FC236}">
                <a16:creationId xmlns:a16="http://schemas.microsoft.com/office/drawing/2014/main" id="{0BE6C50C-3D28-4E02-98F7-D586EDBD9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72" t="25629" r="39768" b="27770"/>
          <a:stretch/>
        </p:blipFill>
        <p:spPr>
          <a:xfrm>
            <a:off x="679940" y="1323731"/>
            <a:ext cx="6396899" cy="3169582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738671C-0527-424C-A2F7-FB81A93D1E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1" b="53759"/>
          <a:stretch/>
        </p:blipFill>
        <p:spPr>
          <a:xfrm>
            <a:off x="679939" y="4540918"/>
            <a:ext cx="6035437" cy="198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81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D6F3D-9CE6-49A8-9D89-9D08A773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78" y="2840363"/>
            <a:ext cx="5334930" cy="300414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b="1" dirty="0"/>
              <a:t>Nerd Moment:</a:t>
            </a:r>
            <a:br>
              <a:rPr lang="en-US" sz="2400" dirty="0">
                <a:cs typeface="Calibri Light"/>
              </a:rPr>
            </a:br>
            <a:br>
              <a:rPr lang="en-US" sz="2400" dirty="0">
                <a:cs typeface="Calibri Light"/>
              </a:rPr>
            </a:br>
            <a:r>
              <a:rPr lang="en-US" sz="2400" dirty="0">
                <a:cs typeface="Calibri Light"/>
              </a:rPr>
              <a:t>This interactive action at the command </a:t>
            </a:r>
            <a:r>
              <a:rPr lang="en-US" sz="2400">
                <a:cs typeface="Calibri Light"/>
              </a:rPr>
              <a:t>line has a name!  </a:t>
            </a:r>
            <a:br>
              <a:rPr lang="en-US" sz="2400" dirty="0">
                <a:cs typeface="Calibri Light"/>
              </a:rPr>
            </a:br>
            <a:br>
              <a:rPr lang="en-US" sz="2400" dirty="0">
                <a:cs typeface="Calibri Light"/>
              </a:rPr>
            </a:br>
            <a:r>
              <a:rPr lang="en-US" sz="2400" b="1">
                <a:solidFill>
                  <a:schemeClr val="accent2"/>
                </a:solidFill>
                <a:cs typeface="Calibri Light"/>
              </a:rPr>
              <a:t>It's called "</a:t>
            </a:r>
            <a:r>
              <a:rPr lang="en-US" sz="2400" b="1" dirty="0">
                <a:solidFill>
                  <a:schemeClr val="accent2"/>
                </a:solidFill>
                <a:ea typeface="+mj-lt"/>
                <a:cs typeface="+mj-lt"/>
              </a:rPr>
              <a:t>the </a:t>
            </a:r>
            <a:r>
              <a:rPr lang="en-US" sz="2400" b="1" i="1">
                <a:solidFill>
                  <a:schemeClr val="accent2"/>
                </a:solidFill>
                <a:ea typeface="+mj-lt"/>
                <a:cs typeface="+mj-lt"/>
              </a:rPr>
              <a:t>Read-Evaluate-Print-Loop"</a:t>
            </a:r>
            <a:r>
              <a:rPr lang="en-US" sz="2400" b="1" dirty="0">
                <a:solidFill>
                  <a:schemeClr val="accent2"/>
                </a:solidFill>
                <a:ea typeface="+mj-lt"/>
                <a:cs typeface="+mj-lt"/>
              </a:rPr>
              <a:t>, or REPL for short. </a:t>
            </a:r>
            <a:br>
              <a:rPr lang="en-US" sz="2400" dirty="0">
                <a:ea typeface="+mj-lt"/>
                <a:cs typeface="+mj-lt"/>
              </a:rPr>
            </a:br>
            <a:br>
              <a:rPr lang="en-US" sz="2400" dirty="0">
                <a:ea typeface="+mj-lt"/>
                <a:cs typeface="+mj-lt"/>
              </a:rPr>
            </a:br>
            <a:r>
              <a:rPr lang="en-US" sz="2400">
                <a:ea typeface="+mj-lt"/>
                <a:cs typeface="+mj-lt"/>
              </a:rPr>
              <a:t>R is one of many </a:t>
            </a:r>
            <a:r>
              <a:rPr lang="en-US" sz="2400" dirty="0">
                <a:ea typeface="+mj-lt"/>
                <a:cs typeface="+mj-lt"/>
              </a:rPr>
              <a:t>languages that allows </a:t>
            </a:r>
            <a:r>
              <a:rPr lang="en-US" sz="2400">
                <a:ea typeface="+mj-lt"/>
                <a:cs typeface="+mj-lt"/>
              </a:rPr>
              <a:t>interactive computations in the console.  This allows us to run a small procedure, check results and then try something else. REPL makes it easy to see what R is doing and to get immediate feedback!</a:t>
            </a:r>
            <a:endParaRPr lang="en-US" sz="3600">
              <a:cs typeface="Calibri Ligh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88ACF0AC-8B92-495B-9A15-FA0EBECB4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169" y="2230427"/>
            <a:ext cx="2489200" cy="29149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A3527EC6-43FF-4AC0-9E0F-869C80A8F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85" y="699823"/>
            <a:ext cx="2743200" cy="26448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003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chnology 2020 Free Stock Photo - Public Domain Pictures">
            <a:extLst>
              <a:ext uri="{FF2B5EF4-FFF2-40B4-BE49-F238E27FC236}">
                <a16:creationId xmlns:a16="http://schemas.microsoft.com/office/drawing/2014/main" id="{FAAD1790-6BBB-4FAC-B4AA-627540972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" r="23298" b="8558"/>
          <a:stretch/>
        </p:blipFill>
        <p:spPr>
          <a:xfrm>
            <a:off x="3570525" y="10"/>
            <a:ext cx="862147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1486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cs typeface="Calibri Light"/>
              </a:rPr>
              <a:t>Variables</a:t>
            </a:r>
            <a:r>
              <a:rPr lang="en-US" sz="4800">
                <a:solidFill>
                  <a:srgbClr val="000000"/>
                </a:solidFill>
                <a:cs typeface="Calibri Light"/>
              </a:rPr>
              <a:t> and </a:t>
            </a:r>
            <a:r>
              <a:rPr lang="en-US" sz="4800">
                <a:solidFill>
                  <a:schemeClr val="accent2"/>
                </a:solidFill>
                <a:cs typeface="Calibri Light"/>
              </a:rPr>
              <a:t>More Operators</a:t>
            </a:r>
            <a:endParaRPr lang="en-US" sz="4800" dirty="0">
              <a:solidFill>
                <a:schemeClr val="accent2"/>
              </a:solidFill>
              <a:cs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1509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C7DC-DA5C-4DA2-ADF9-49576999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Variables: </a:t>
            </a:r>
            <a:r>
              <a:rPr lang="en-US">
                <a:solidFill>
                  <a:schemeClr val="accent2"/>
                </a:solidFill>
                <a:cs typeface="Calibri Light"/>
              </a:rPr>
              <a:t>Storing Stuff</a:t>
            </a:r>
            <a:r>
              <a:rPr lang="en-US">
                <a:cs typeface="Calibri Light"/>
              </a:rPr>
              <a:t> in Memory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4EDB-E2AC-43FA-AC79-4BEA6FBB2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313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Declaring variables in R</a:t>
            </a:r>
            <a:endParaRPr lang="en-US"/>
          </a:p>
          <a:p>
            <a:r>
              <a:rPr lang="en-US">
                <a:cs typeface="Calibri"/>
              </a:rPr>
              <a:t>The assignment operators</a:t>
            </a:r>
            <a:endParaRPr lang="en-US"/>
          </a:p>
          <a:p>
            <a:pPr lvl="1"/>
            <a:r>
              <a:rPr lang="en-US">
                <a:solidFill>
                  <a:schemeClr val="accent2"/>
                </a:solidFill>
                <a:cs typeface="Calibri"/>
              </a:rPr>
              <a:t>&lt;-</a:t>
            </a:r>
            <a:r>
              <a:rPr lang="en-US">
                <a:cs typeface="Calibri"/>
              </a:rPr>
              <a:t> and </a:t>
            </a:r>
            <a:r>
              <a:rPr lang="en-US">
                <a:solidFill>
                  <a:schemeClr val="accent2"/>
                </a:solidFill>
                <a:cs typeface="Calibri"/>
              </a:rPr>
              <a:t>-&gt;</a:t>
            </a:r>
          </a:p>
          <a:p>
            <a:pPr lvl="1"/>
            <a:r>
              <a:rPr lang="en-US">
                <a:solidFill>
                  <a:schemeClr val="accent2"/>
                </a:solidFill>
                <a:cs typeface="Calibri"/>
              </a:rPr>
              <a:t>&lt;&lt;-</a:t>
            </a:r>
            <a:endParaRPr lang="en-US" dirty="0">
              <a:solidFill>
                <a:schemeClr val="accent2"/>
              </a:solidFill>
              <a:cs typeface="Calibri"/>
            </a:endParaRPr>
          </a:p>
          <a:p>
            <a:r>
              <a:rPr lang="en-US">
                <a:cs typeface="Calibri"/>
              </a:rPr>
              <a:t>Scope?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23" name="Graphic 23" descr="Safe with solid fill">
            <a:extLst>
              <a:ext uri="{FF2B5EF4-FFF2-40B4-BE49-F238E27FC236}">
                <a16:creationId xmlns:a16="http://schemas.microsoft.com/office/drawing/2014/main" id="{3D10BF08-1BA9-4635-B506-E04333488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7108" y="568569"/>
            <a:ext cx="914400" cy="914400"/>
          </a:xfrm>
          <a:prstGeom prst="rect">
            <a:avLst/>
          </a:prstGeom>
        </p:spPr>
      </p:pic>
      <p:pic>
        <p:nvPicPr>
          <p:cNvPr id="24" name="Graphic 24" descr="Telescope outline">
            <a:extLst>
              <a:ext uri="{FF2B5EF4-FFF2-40B4-BE49-F238E27FC236}">
                <a16:creationId xmlns:a16="http://schemas.microsoft.com/office/drawing/2014/main" id="{0E9D8B2E-86EF-4CC4-898B-712EA8585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97722" y="3538415"/>
            <a:ext cx="914400" cy="914400"/>
          </a:xfrm>
          <a:prstGeom prst="rect">
            <a:avLst/>
          </a:prstGeom>
        </p:spPr>
      </p:pic>
      <p:pic>
        <p:nvPicPr>
          <p:cNvPr id="25" name="Graphic 25" descr="Microscope outline">
            <a:extLst>
              <a:ext uri="{FF2B5EF4-FFF2-40B4-BE49-F238E27FC236}">
                <a16:creationId xmlns:a16="http://schemas.microsoft.com/office/drawing/2014/main" id="{8B8AD681-E500-40D1-A088-B1CE761343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67184" y="3538415"/>
            <a:ext cx="914400" cy="914400"/>
          </a:xfrm>
          <a:prstGeom prst="rect">
            <a:avLst/>
          </a:prstGeom>
        </p:spPr>
      </p:pic>
      <p:pic>
        <p:nvPicPr>
          <p:cNvPr id="26" name="Picture 26" descr="Text&#10;&#10;Description automatically generated">
            <a:extLst>
              <a:ext uri="{FF2B5EF4-FFF2-40B4-BE49-F238E27FC236}">
                <a16:creationId xmlns:a16="http://schemas.microsoft.com/office/drawing/2014/main" id="{43DC4BE4-65D7-4FC8-865C-80B7BDA698B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-500" r="152" b="50862"/>
          <a:stretch/>
        </p:blipFill>
        <p:spPr>
          <a:xfrm>
            <a:off x="5310554" y="1958731"/>
            <a:ext cx="6396897" cy="224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38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3843-30C3-4497-BC73-6ABCAB1F6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Homework – </a:t>
            </a:r>
            <a:r>
              <a:rPr lang="en-US">
                <a:solidFill>
                  <a:schemeClr val="accent2"/>
                </a:solidFill>
                <a:cs typeface="Calibri Light"/>
              </a:rPr>
              <a:t>Week 2</a:t>
            </a:r>
            <a:endParaRPr lang="en-US" dirty="0">
              <a:solidFill>
                <a:schemeClr val="accent2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486A7-5383-4F0C-9DCF-FD00B26D2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4293"/>
          </a:xfrm>
          <a:ln>
            <a:noFill/>
          </a:ln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b="1">
                <a:cs typeface="Calibri"/>
              </a:rPr>
              <a:t>Variables &amp; Operators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1. Log in to your </a:t>
            </a:r>
            <a:r>
              <a:rPr lang="en-US">
                <a:solidFill>
                  <a:schemeClr val="accent2"/>
                </a:solidFill>
                <a:cs typeface="Calibri"/>
              </a:rPr>
              <a:t>conda R environment</a:t>
            </a:r>
            <a:r>
              <a:rPr lang="en-US">
                <a:cs typeface="Calibri"/>
              </a:rPr>
              <a:t> via the </a:t>
            </a:r>
            <a:r>
              <a:rPr lang="en-US">
                <a:solidFill>
                  <a:schemeClr val="accent2"/>
                </a:solidFill>
                <a:cs typeface="Calibri"/>
              </a:rPr>
              <a:t>command line</a:t>
            </a:r>
            <a:r>
              <a:rPr lang="en-US">
                <a:cs typeface="Calibri"/>
              </a:rPr>
              <a:t>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2. </a:t>
            </a:r>
            <a:r>
              <a:rPr lang="en-US">
                <a:solidFill>
                  <a:schemeClr val="accent2"/>
                </a:solidFill>
                <a:cs typeface="Calibri"/>
              </a:rPr>
              <a:t>Play</a:t>
            </a:r>
            <a:r>
              <a:rPr lang="en-US">
                <a:cs typeface="Calibri"/>
              </a:rPr>
              <a:t> around with the interactive console.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3. Declare some </a:t>
            </a:r>
            <a:r>
              <a:rPr lang="en-US">
                <a:solidFill>
                  <a:schemeClr val="accent2"/>
                </a:solidFill>
                <a:cs typeface="Calibri"/>
              </a:rPr>
              <a:t>variables</a:t>
            </a:r>
            <a:r>
              <a:rPr lang="en-US">
                <a:cs typeface="Calibri"/>
              </a:rPr>
              <a:t> using "var" and the </a:t>
            </a:r>
            <a:r>
              <a:rPr lang="en-US">
                <a:solidFill>
                  <a:schemeClr val="accent2"/>
                </a:solidFill>
                <a:cs typeface="Calibri"/>
              </a:rPr>
              <a:t>assignment operator &lt;-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4. Go to this </a:t>
            </a:r>
            <a:r>
              <a:rPr lang="en-US" dirty="0">
                <a:cs typeface="Calibri"/>
                <a:hlinkClick r:id="rId2"/>
              </a:rPr>
              <a:t>W3Schools Link</a:t>
            </a:r>
            <a:r>
              <a:rPr lang="en-US">
                <a:cs typeface="Calibri"/>
              </a:rPr>
              <a:t>, and </a:t>
            </a:r>
            <a:r>
              <a:rPr lang="en-US">
                <a:solidFill>
                  <a:schemeClr val="accent2"/>
                </a:solidFill>
                <a:cs typeface="Calibri"/>
              </a:rPr>
              <a:t>try out all the operators</a:t>
            </a:r>
            <a:r>
              <a:rPr lang="en-US">
                <a:cs typeface="Calibri"/>
              </a:rPr>
              <a:t> listed under 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/>
              </a:rPr>
              <a:t>        * </a:t>
            </a:r>
            <a:r>
              <a:rPr lang="en-US"/>
              <a:t>R Comparison Operators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        * </a:t>
            </a:r>
            <a:r>
              <a:rPr lang="en-US"/>
              <a:t>R Logical Operators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        And * </a:t>
            </a:r>
            <a:r>
              <a:rPr lang="en-US"/>
              <a:t>R Miscellaneous Operators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5. Take </a:t>
            </a:r>
            <a:r>
              <a:rPr lang="en-US">
                <a:solidFill>
                  <a:schemeClr val="accent2"/>
                </a:solidFill>
                <a:cs typeface="Calibri"/>
              </a:rPr>
              <a:t>screen captures of your console windows</a:t>
            </a:r>
            <a:r>
              <a:rPr lang="en-US">
                <a:cs typeface="Calibri"/>
              </a:rPr>
              <a:t> and save them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6. As usual, reach out to me with any </a:t>
            </a:r>
            <a:r>
              <a:rPr lang="en-US" b="1">
                <a:solidFill>
                  <a:schemeClr val="accent2"/>
                </a:solidFill>
                <a:cs typeface="Calibri"/>
              </a:rPr>
              <a:t>questions or issues</a:t>
            </a:r>
            <a:r>
              <a:rPr lang="en-US">
                <a:cs typeface="Calibri"/>
              </a:rPr>
              <a:t>!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7. Next week there will be a short quiz on logical operators 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8. The study guide is in the upper right-hand corner </a:t>
            </a:r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A11CEBE6-7E75-45BA-9D05-35C0C9FAC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477" y="335045"/>
            <a:ext cx="5009660" cy="152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5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66BF-622E-4649-8B89-84F9629E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References </a:t>
            </a:r>
            <a:r>
              <a:rPr lang="en-US">
                <a:solidFill>
                  <a:schemeClr val="accent2"/>
                </a:solidFill>
                <a:cs typeface="Calibri Light"/>
              </a:rPr>
              <a:t>&amp;</a:t>
            </a:r>
            <a:r>
              <a:rPr lang="en-US">
                <a:cs typeface="Calibri Light"/>
              </a:rPr>
              <a:t> Texts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E1653-B12F-4BB4-9600-58E1B42CB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430"/>
            <a:ext cx="10515600" cy="46115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Calibri" panose="020F0502020204030204"/>
              </a:rPr>
              <a:t>I recommend the following resources, which I have made copious use </a:t>
            </a:r>
            <a:r>
              <a:rPr lang="en-US" sz="2000">
                <a:cs typeface="Calibri" panose="020F0502020204030204"/>
              </a:rPr>
              <a:t>of in developing this material:</a:t>
            </a:r>
            <a:endParaRPr lang="en-US" sz="2000"/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Paul D. Crutcher, Neeraj Kumar Singh, and Peter Tiegs </a:t>
            </a:r>
          </a:p>
          <a:p>
            <a:pPr>
              <a:buNone/>
            </a:pPr>
            <a:r>
              <a:rPr lang="en" sz="1600" u="sng"/>
              <a:t>Essential Computer Science, A Programmer’s Guide to Foundational Concepts</a:t>
            </a:r>
            <a:endParaRPr lang="en-US" sz="1600" u="sng">
              <a:cs typeface="Calibri"/>
            </a:endParaRP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APress / Springer Nature, 2021  </a:t>
            </a:r>
            <a:r>
              <a:rPr lang="en-US" sz="1600" u="sng" dirty="0">
                <a:ea typeface="+mn-lt"/>
                <a:cs typeface="+mn-lt"/>
                <a:hlinkClick r:id="rId2"/>
              </a:rPr>
              <a:t>https://doi.org/10.1007/978-1-4842-7107-0</a:t>
            </a:r>
          </a:p>
          <a:p>
            <a:pPr marL="0" indent="0">
              <a:buNone/>
            </a:pPr>
            <a:endParaRPr lang="en-US" sz="1600" u="sng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>
                <a:cs typeface="Calibri" panose="020F0502020204030204"/>
              </a:rPr>
              <a:t>Garrett Grolemund</a:t>
            </a:r>
            <a:endParaRPr lang="en-US" sz="16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 u="sng">
                <a:cs typeface="Calibri" panose="020F0502020204030204"/>
              </a:rPr>
              <a:t>Hands On Programming in R</a:t>
            </a:r>
            <a:endParaRPr lang="en-US" sz="1600" u="sng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>
                <a:cs typeface="Calibri" panose="020F0502020204030204"/>
              </a:rPr>
              <a:t>O'Reilly and Associates, 2014  </a:t>
            </a:r>
            <a:r>
              <a:rPr lang="en-US" sz="1600" u="sng" dirty="0">
                <a:ea typeface="+mn-lt"/>
                <a:cs typeface="+mn-lt"/>
                <a:hlinkClick r:id="rId3"/>
              </a:rPr>
              <a:t>http://bit.ly/HandsOnR</a:t>
            </a:r>
          </a:p>
          <a:p>
            <a:pPr marL="0" indent="0">
              <a:buNone/>
            </a:pPr>
            <a:endParaRPr lang="en-US" sz="1600" u="sng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>
                <a:cs typeface="Calibri" panose="020F0502020204030204"/>
              </a:rPr>
              <a:t>Homer White</a:t>
            </a:r>
          </a:p>
          <a:p>
            <a:pPr marL="0" indent="0">
              <a:buNone/>
            </a:pPr>
            <a:r>
              <a:rPr lang="en-US" sz="1600" u="sng">
                <a:cs typeface="Calibri" panose="020F0502020204030204"/>
              </a:rPr>
              <a:t>Beginning Computer Science with R</a:t>
            </a:r>
          </a:p>
          <a:p>
            <a:pPr marL="0" indent="0">
              <a:buNone/>
            </a:pPr>
            <a:r>
              <a:rPr lang="en-US" sz="1600">
                <a:cs typeface="Calibri" panose="020F0502020204030204"/>
              </a:rPr>
              <a:t>Georgetown College  </a:t>
            </a:r>
            <a:r>
              <a:rPr lang="en-US" sz="1600" dirty="0">
                <a:ea typeface="+mn-lt"/>
                <a:cs typeface="+mn-lt"/>
                <a:hlinkClick r:id="rId4"/>
              </a:rPr>
              <a:t>https://homerhanumat.github.io/r-notes/index.html</a:t>
            </a:r>
            <a:endParaRPr lang="en-US" sz="16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8966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chnology 2020 Free Stock Photo - Public Domain Pictures">
            <a:extLst>
              <a:ext uri="{FF2B5EF4-FFF2-40B4-BE49-F238E27FC236}">
                <a16:creationId xmlns:a16="http://schemas.microsoft.com/office/drawing/2014/main" id="{FAAD1790-6BBB-4FAC-B4AA-627540972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" r="23298" b="8558"/>
          <a:stretch/>
        </p:blipFill>
        <p:spPr>
          <a:xfrm>
            <a:off x="3570525" y="10"/>
            <a:ext cx="862147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cs typeface="Calibri Light"/>
              </a:rPr>
              <a:t>Our First </a:t>
            </a:r>
            <a:r>
              <a:rPr lang="en-US" sz="4800">
                <a:solidFill>
                  <a:schemeClr val="accent2"/>
                </a:solidFill>
                <a:cs typeface="Calibri Light"/>
              </a:rPr>
              <a:t>R</a:t>
            </a:r>
            <a:r>
              <a:rPr lang="en-US" sz="4800" dirty="0">
                <a:cs typeface="Calibri Light"/>
              </a:rPr>
              <a:t> </a:t>
            </a:r>
            <a:r>
              <a:rPr lang="en-US" sz="4800">
                <a:cs typeface="Calibri Light"/>
              </a:rPr>
              <a:t>Notebooks</a:t>
            </a:r>
            <a:endParaRPr lang="en-US" sz="4800" dirty="0">
              <a:cs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838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7CE8710-9F9C-4FE6-9FD9-52725AE3295D}"/>
              </a:ext>
            </a:extLst>
          </p:cNvPr>
          <p:cNvSpPr txBox="1"/>
          <p:nvPr/>
        </p:nvSpPr>
        <p:spPr>
          <a:xfrm>
            <a:off x="7404833" y="633824"/>
            <a:ext cx="410162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Calibri"/>
              </a:rPr>
              <a:t>Once you've started Anaconda in your environment, I recommend creating an R-specific environment for your R coding.</a:t>
            </a:r>
          </a:p>
          <a:p>
            <a:endParaRPr lang="en-US" b="1" dirty="0">
              <a:solidFill>
                <a:schemeClr val="accent2"/>
              </a:solidFill>
              <a:cs typeface="Calibri"/>
            </a:endParaRPr>
          </a:p>
          <a:p>
            <a:r>
              <a:rPr lang="en-US" dirty="0">
                <a:cs typeface="Calibri"/>
              </a:rPr>
              <a:t>You'll see the screen on the left.  </a:t>
            </a:r>
          </a:p>
          <a:p>
            <a:r>
              <a:rPr lang="en-US" dirty="0">
                <a:cs typeface="Calibri"/>
              </a:rPr>
              <a:t>Click the tab labelled "Environments", then at the bottom of that screen, Click "Create".  Enable it for both Python and R.  Name your R environment and save it.  Mine is called 'renv' (not very creative).  </a:t>
            </a:r>
            <a:endParaRPr lang="en-US"/>
          </a:p>
          <a:p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</p:txBody>
      </p:sp>
      <p:pic>
        <p:nvPicPr>
          <p:cNvPr id="13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D8B2873-0495-4BFE-80B5-CCB4AF071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222" b="-265"/>
          <a:stretch/>
        </p:blipFill>
        <p:spPr>
          <a:xfrm>
            <a:off x="644913" y="214197"/>
            <a:ext cx="6255200" cy="53330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C0DDA98-B4CE-4C6B-97C6-8D77EC40802C}"/>
                  </a:ext>
                </a:extLst>
              </p14:cNvPr>
              <p14:cNvContentPartPr/>
              <p14:nvPr/>
            </p14:nvContentPartPr>
            <p14:xfrm>
              <a:off x="612384" y="1021329"/>
              <a:ext cx="1066800" cy="43815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C0DDA98-B4CE-4C6B-97C6-8D77EC4080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795" y="1003702"/>
                <a:ext cx="1102336" cy="473763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1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DCF6D48-01C0-44FA-8991-2555F14B8F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7330" b="-251"/>
          <a:stretch/>
        </p:blipFill>
        <p:spPr>
          <a:xfrm>
            <a:off x="1509133" y="1812537"/>
            <a:ext cx="5530311" cy="47941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B08C2FC-AD48-421B-9D4A-9D390BA2E9D7}"/>
                  </a:ext>
                </a:extLst>
              </p14:cNvPr>
              <p14:cNvContentPartPr/>
              <p14:nvPr/>
            </p14:nvContentPartPr>
            <p14:xfrm>
              <a:off x="2517917" y="6179115"/>
              <a:ext cx="314325" cy="409575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B08C2FC-AD48-421B-9D4A-9D390BA2E9D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00078" y="6161135"/>
                <a:ext cx="349646" cy="4451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675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7CE8710-9F9C-4FE6-9FD9-52725AE3295D}"/>
              </a:ext>
            </a:extLst>
          </p:cNvPr>
          <p:cNvSpPr txBox="1"/>
          <p:nvPr/>
        </p:nvSpPr>
        <p:spPr>
          <a:xfrm>
            <a:off x="453906" y="745336"/>
            <a:ext cx="4101629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Then, restart Anaconda, and when the home screen loads, </a:t>
            </a:r>
            <a:r>
              <a:rPr lang="en-US" b="1" dirty="0">
                <a:solidFill>
                  <a:schemeClr val="accent2"/>
                </a:solidFill>
                <a:ea typeface="+mn-lt"/>
                <a:cs typeface="+mn-lt"/>
              </a:rPr>
              <a:t>choose your new R environment from the dropdown menu.  </a:t>
            </a:r>
            <a:endParaRPr lang="en-US">
              <a:solidFill>
                <a:schemeClr val="accent2"/>
              </a:solidFill>
              <a:ea typeface="+mn-lt"/>
              <a:cs typeface="+mn-lt"/>
            </a:endParaRPr>
          </a:p>
          <a:p>
            <a:endParaRPr lang="en-US" b="1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Click Install under both Jupyter Notebooks and R Studio.</a:t>
            </a:r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(The advantage of having a dedicated R environment is when you are running your R programs in it, it isolates them from the rest of your system.  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This is </a:t>
            </a:r>
            <a:r>
              <a:rPr lang="en-US" dirty="0">
                <a:cs typeface="Calibri"/>
              </a:rPr>
              <a:t>handy when you try to run some machine learning or statistics modeling code that ends up using a lot of memory.  You'll be able to stop the process without bringing down your system.)</a:t>
            </a:r>
            <a:endParaRPr lang="en-US">
              <a:cs typeface="Calibri"/>
            </a:endParaRPr>
          </a:p>
          <a:p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</p:txBody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1FFE5F-E116-408E-AE31-78CBB2F7E1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563" b="-255"/>
          <a:stretch/>
        </p:blipFill>
        <p:spPr>
          <a:xfrm>
            <a:off x="4780157" y="585903"/>
            <a:ext cx="6952167" cy="56769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8398C84-E831-4140-97F6-F14191449963}"/>
                  </a:ext>
                </a:extLst>
              </p14:cNvPr>
              <p14:cNvContentPartPr/>
              <p14:nvPr/>
            </p14:nvContentPartPr>
            <p14:xfrm>
              <a:off x="6662062" y="1105339"/>
              <a:ext cx="1733550" cy="4953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8398C84-E831-4140-97F6-F141914499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44395" y="1087289"/>
                <a:ext cx="1769245" cy="53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393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7CE8710-9F9C-4FE6-9FD9-52725AE3295D}"/>
              </a:ext>
            </a:extLst>
          </p:cNvPr>
          <p:cNvSpPr txBox="1"/>
          <p:nvPr/>
        </p:nvSpPr>
        <p:spPr>
          <a:xfrm>
            <a:off x="7823004" y="643116"/>
            <a:ext cx="410162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Once you have your R environment set up and Jupyter &amp; R Studio installed, you can </a:t>
            </a:r>
            <a:r>
              <a:rPr lang="en-US" b="1" dirty="0">
                <a:solidFill>
                  <a:schemeClr val="accent2"/>
                </a:solidFill>
                <a:ea typeface="+mn-lt"/>
                <a:cs typeface="+mn-lt"/>
              </a:rPr>
              <a:t>Launch</a:t>
            </a:r>
            <a:r>
              <a:rPr lang="en-US" b="1" dirty="0">
                <a:ea typeface="+mn-lt"/>
                <a:cs typeface="+mn-lt"/>
              </a:rPr>
              <a:t> Jupyter from your R environment in Anaconda Navigator.</a:t>
            </a:r>
            <a:endParaRPr lang="en-US" dirty="0"/>
          </a:p>
          <a:p>
            <a:endParaRPr lang="en-US" b="1" dirty="0">
              <a:cs typeface="Calibri"/>
            </a:endParaRPr>
          </a:p>
          <a:p>
            <a:r>
              <a:rPr lang="en-US" b="1" dirty="0">
                <a:cs typeface="Calibri"/>
              </a:rPr>
              <a:t>Once it launches, </a:t>
            </a:r>
            <a:r>
              <a:rPr lang="en-US" b="1" dirty="0">
                <a:solidFill>
                  <a:schemeClr val="accent2"/>
                </a:solidFill>
                <a:cs typeface="Calibri"/>
              </a:rPr>
              <a:t>you'll see the screen below in your web browser</a:t>
            </a:r>
            <a:r>
              <a:rPr lang="en-US" b="1" dirty="0">
                <a:cs typeface="Calibri"/>
              </a:rPr>
              <a:t>.</a:t>
            </a:r>
          </a:p>
          <a:p>
            <a:endParaRPr lang="en-US" b="1" dirty="0">
              <a:cs typeface="Calibri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040083F-A90E-4595-8F1C-138A4678FC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015" b="-270"/>
          <a:stretch/>
        </p:blipFill>
        <p:spPr>
          <a:xfrm>
            <a:off x="812181" y="269953"/>
            <a:ext cx="6264501" cy="51472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B09A15-E546-4FCD-80DD-BB86D7E47D7E}"/>
                  </a:ext>
                </a:extLst>
              </p14:cNvPr>
              <p14:cNvContentPartPr/>
              <p14:nvPr/>
            </p14:nvContentPartPr>
            <p14:xfrm>
              <a:off x="4803704" y="2181496"/>
              <a:ext cx="638174" cy="4953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B09A15-E546-4FCD-80DD-BB86D7E47D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85838" y="2163498"/>
                <a:ext cx="673549" cy="530936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B4CEBF9F-DAF1-4932-8D49-6CECBADF37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69" r="17647" b="25613"/>
          <a:stretch/>
        </p:blipFill>
        <p:spPr>
          <a:xfrm>
            <a:off x="4887338" y="3206440"/>
            <a:ext cx="6492163" cy="317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7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92201F6C-019A-45D0-8AFA-2BBADFB81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03" t="9180" r="17876" b="24262"/>
          <a:stretch/>
        </p:blipFill>
        <p:spPr>
          <a:xfrm>
            <a:off x="477644" y="427929"/>
            <a:ext cx="7704809" cy="44010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A5E9C0-2ED1-47AD-ABB1-BD604832DBBA}"/>
              </a:ext>
            </a:extLst>
          </p:cNvPr>
          <p:cNvSpPr txBox="1"/>
          <p:nvPr/>
        </p:nvSpPr>
        <p:spPr>
          <a:xfrm>
            <a:off x="7720785" y="2399433"/>
            <a:ext cx="4241019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The</a:t>
            </a:r>
            <a:r>
              <a:rPr lang="en-US" b="1">
                <a:cs typeface="Calibri"/>
              </a:rPr>
              <a:t> tool launches in your </a:t>
            </a:r>
            <a:r>
              <a:rPr lang="en-US" b="1">
                <a:solidFill>
                  <a:schemeClr val="accent2"/>
                </a:solidFill>
                <a:cs typeface="Calibri"/>
              </a:rPr>
              <a:t>home folder</a:t>
            </a:r>
            <a:r>
              <a:rPr lang="en-US" b="1">
                <a:cs typeface="Calibri"/>
              </a:rPr>
              <a:t>.</a:t>
            </a:r>
            <a:endParaRPr lang="en-US"/>
          </a:p>
          <a:p>
            <a:endParaRPr lang="en-US" b="1" dirty="0">
              <a:cs typeface="Calibri"/>
            </a:endParaRPr>
          </a:p>
          <a:p>
            <a:r>
              <a:rPr lang="en-US" b="1">
                <a:cs typeface="Calibri"/>
              </a:rPr>
              <a:t>You can create a directory there to hold code, such as a "bin" directory, or one that holds "Projects", etc.  </a:t>
            </a:r>
          </a:p>
          <a:p>
            <a:endParaRPr lang="en-US" b="1" dirty="0">
              <a:cs typeface="Calibri"/>
            </a:endParaRPr>
          </a:p>
          <a:p>
            <a:r>
              <a:rPr lang="en-US" b="1" dirty="0">
                <a:cs typeface="Calibri"/>
              </a:rPr>
              <a:t>Click the </a:t>
            </a:r>
            <a:r>
              <a:rPr lang="en-US" b="1" dirty="0">
                <a:solidFill>
                  <a:schemeClr val="accent1"/>
                </a:solidFill>
                <a:cs typeface="Calibri"/>
              </a:rPr>
              <a:t>blue text</a:t>
            </a:r>
            <a:r>
              <a:rPr lang="en-US" b="1" dirty="0">
                <a:cs typeface="Calibri"/>
              </a:rPr>
              <a:t> to navigate through </a:t>
            </a:r>
            <a:r>
              <a:rPr lang="en-US" b="1">
                <a:cs typeface="Calibri"/>
              </a:rPr>
              <a:t>the folders to your notebooks.  Notebook files have the suffix </a:t>
            </a:r>
            <a:r>
              <a:rPr lang="en-US" b="1">
                <a:solidFill>
                  <a:schemeClr val="accent2"/>
                </a:solidFill>
                <a:cs typeface="Calibri"/>
              </a:rPr>
              <a:t>.ipynb</a:t>
            </a:r>
            <a:endParaRPr lang="en-US" b="1" dirty="0">
              <a:solidFill>
                <a:schemeClr val="accent2"/>
              </a:solidFill>
              <a:cs typeface="Calibri"/>
            </a:endParaRPr>
          </a:p>
          <a:p>
            <a:endParaRPr lang="en-US" sz="1600" dirty="0">
              <a:cs typeface="Calibri"/>
            </a:endParaRPr>
          </a:p>
          <a:p>
            <a:r>
              <a:rPr lang="en-US" sz="1600" dirty="0">
                <a:cs typeface="Calibri"/>
              </a:rPr>
              <a:t>I have a "</a:t>
            </a:r>
            <a:r>
              <a:rPr lang="en-US" sz="1600" dirty="0">
                <a:solidFill>
                  <a:schemeClr val="accent2"/>
                </a:solidFill>
                <a:cs typeface="Calibri"/>
              </a:rPr>
              <a:t>Projects</a:t>
            </a:r>
            <a:r>
              <a:rPr lang="en-US" sz="1600" dirty="0">
                <a:cs typeface="Calibri"/>
              </a:rPr>
              <a:t>" directory that houses all my local GitHub repositories.  I use Git for version control.  If you don't know Git and want to learn, I recommend viewing </a:t>
            </a:r>
            <a:r>
              <a:rPr lang="en-US" sz="1600">
                <a:cs typeface="Calibri"/>
              </a:rPr>
              <a:t>the video tutorials at </a:t>
            </a:r>
            <a:endParaRPr lang="en-US" sz="1600" dirty="0">
              <a:cs typeface="Calibri"/>
            </a:endParaRPr>
          </a:p>
          <a:p>
            <a:r>
              <a:rPr lang="en-US" sz="1600" dirty="0">
                <a:ea typeface="+mn-lt"/>
                <a:cs typeface="+mn-lt"/>
                <a:hlinkClick r:id="rId3"/>
              </a:rPr>
              <a:t>https://www.git-tower.com/learn/</a:t>
            </a:r>
            <a:endParaRPr lang="en-US" sz="160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17" name="Graphic 17" descr="Folder with solid fill">
            <a:extLst>
              <a:ext uri="{FF2B5EF4-FFF2-40B4-BE49-F238E27FC236}">
                <a16:creationId xmlns:a16="http://schemas.microsoft.com/office/drawing/2014/main" id="{25FB2CEF-DD7C-43D4-A2F7-2FC45A03C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98873" y="14849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2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A5C68-B88C-4D55-B789-2E8576C8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5276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Homework One Review</a:t>
            </a:r>
          </a:p>
        </p:txBody>
      </p:sp>
      <p:pic>
        <p:nvPicPr>
          <p:cNvPr id="9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E1FB39E-4106-4015-9E77-7454463A1C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87" r="114" b="209"/>
          <a:stretch/>
        </p:blipFill>
        <p:spPr>
          <a:xfrm>
            <a:off x="1650770" y="1675227"/>
            <a:ext cx="889046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9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chnology 2020 Free Stock Photo - Public Domain Pictures">
            <a:extLst>
              <a:ext uri="{FF2B5EF4-FFF2-40B4-BE49-F238E27FC236}">
                <a16:creationId xmlns:a16="http://schemas.microsoft.com/office/drawing/2014/main" id="{FAAD1790-6BBB-4FAC-B4AA-627540972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" r="23298" b="8558"/>
          <a:stretch/>
        </p:blipFill>
        <p:spPr>
          <a:xfrm>
            <a:off x="3570525" y="10"/>
            <a:ext cx="862147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1486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accent2"/>
                </a:solidFill>
                <a:cs typeface="Calibri Light"/>
              </a:rPr>
              <a:t>Interactive </a:t>
            </a:r>
            <a:r>
              <a:rPr lang="en-US" sz="4800">
                <a:cs typeface="Calibri Light"/>
              </a:rPr>
              <a:t>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149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1016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Introduction to Computer Science Using R: A Course for Analysts</vt:lpstr>
      <vt:lpstr>References &amp; Texts</vt:lpstr>
      <vt:lpstr>Our First R Notebooks</vt:lpstr>
      <vt:lpstr>PowerPoint Presentation</vt:lpstr>
      <vt:lpstr>PowerPoint Presentation</vt:lpstr>
      <vt:lpstr>PowerPoint Presentation</vt:lpstr>
      <vt:lpstr>PowerPoint Presentation</vt:lpstr>
      <vt:lpstr>Homework One Review</vt:lpstr>
      <vt:lpstr>Interactive R</vt:lpstr>
      <vt:lpstr>The Command Line</vt:lpstr>
      <vt:lpstr>Using conda at the Command Line</vt:lpstr>
      <vt:lpstr>Activate your environment, and start R</vt:lpstr>
      <vt:lpstr>Learn Operators: try some math</vt:lpstr>
      <vt:lpstr>Nerd Moment:  This interactive action at the command line has a name!    It's called "the Read-Evaluate-Print-Loop", or REPL for short.   R is one of many languages that allows interactive computations in the console.  This allows us to run a small procedure, check results and then try something else. REPL makes it easy to see what R is doing and to get immediate feedback!</vt:lpstr>
      <vt:lpstr>Variables and More Operators</vt:lpstr>
      <vt:lpstr>Variables: Storing Stuff in Memory</vt:lpstr>
      <vt:lpstr>Homework – Week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Kyle (Kylie) Rasku</cp:lastModifiedBy>
  <cp:revision>2501</cp:revision>
  <dcterms:created xsi:type="dcterms:W3CDTF">2021-08-24T22:57:30Z</dcterms:created>
  <dcterms:modified xsi:type="dcterms:W3CDTF">2021-09-22T14:08:11Z</dcterms:modified>
</cp:coreProperties>
</file>