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9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9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98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38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8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8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22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6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1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0CC5-9C9B-457E-A295-93B8BEFEAAC5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4105071"/>
            <a:ext cx="12191999" cy="18288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NBA Playoff Tracker for the Chicago Bulls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33871"/>
            <a:ext cx="12191999" cy="671209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Angelica Rodriguez &amp; John Krasich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CSSE 477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07" y="228939"/>
            <a:ext cx="10515600" cy="4617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Overall Architecture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0" name="Content Placeholder 5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044" y="807396"/>
            <a:ext cx="86462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2" y="11220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Class Diagram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21" y="1177047"/>
            <a:ext cx="10116766" cy="5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bg1"/>
                </a:solidFill>
              </a:rPr>
              <a:t>PlayoffTracker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Plugin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chemeClr val="bg1"/>
                </a:solidFill>
              </a:rPr>
              <a:t>CreateSeries</a:t>
            </a:r>
            <a:r>
              <a:rPr lang="es-ES" b="1" dirty="0" smtClean="0">
                <a:solidFill>
                  <a:schemeClr val="bg1"/>
                </a:solidFill>
              </a:rPr>
              <a:t> – POST 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RetrieveSeries</a:t>
            </a:r>
            <a:r>
              <a:rPr lang="es-ES" b="1" dirty="0" smtClean="0">
                <a:solidFill>
                  <a:schemeClr val="bg1"/>
                </a:solidFill>
              </a:rPr>
              <a:t> – GET 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Opponent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List</a:t>
            </a:r>
            <a:r>
              <a:rPr lang="es-ES" b="1" dirty="0" smtClean="0">
                <a:solidFill>
                  <a:schemeClr val="bg1"/>
                </a:solidFill>
              </a:rPr>
              <a:t> – GET 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UpdateSeries</a:t>
            </a:r>
            <a:r>
              <a:rPr lang="es-ES" b="1" dirty="0" smtClean="0">
                <a:solidFill>
                  <a:schemeClr val="bg1"/>
                </a:solidFill>
              </a:rPr>
              <a:t> – PUT </a:t>
            </a:r>
          </a:p>
          <a:p>
            <a:r>
              <a:rPr lang="es-ES" b="1" dirty="0" err="1" smtClean="0">
                <a:solidFill>
                  <a:schemeClr val="bg1"/>
                </a:solidFill>
              </a:rPr>
              <a:t>DeleteGames</a:t>
            </a:r>
            <a:r>
              <a:rPr lang="es-ES" b="1" dirty="0" smtClean="0">
                <a:solidFill>
                  <a:schemeClr val="bg1"/>
                </a:solidFill>
              </a:rPr>
              <a:t> – DELETE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AJAX Use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</a:rPr>
              <a:t>Application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ran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entirely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from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smtClean="0">
                <a:solidFill>
                  <a:schemeClr val="bg1"/>
                </a:solidFill>
              </a:rPr>
              <a:t>index.html</a:t>
            </a:r>
          </a:p>
          <a:p>
            <a:pPr lvl="1"/>
            <a:r>
              <a:rPr lang="es-ES" b="1" dirty="0" err="1" smtClean="0">
                <a:solidFill>
                  <a:schemeClr val="bg1"/>
                </a:solidFill>
              </a:rPr>
              <a:t>Container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with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</a:t>
            </a:r>
            <a:r>
              <a:rPr lang="es-ES" b="1" dirty="0" err="1" smtClean="0">
                <a:solidFill>
                  <a:schemeClr val="bg1"/>
                </a:solidFill>
              </a:rPr>
              <a:t>avigation</a:t>
            </a:r>
            <a:r>
              <a:rPr lang="es-ES" b="1" dirty="0" smtClean="0">
                <a:solidFill>
                  <a:schemeClr val="bg1"/>
                </a:solidFill>
              </a:rPr>
              <a:t> bar and </a:t>
            </a:r>
            <a:r>
              <a:rPr lang="es-ES" b="1" dirty="0" err="1" smtClean="0">
                <a:solidFill>
                  <a:schemeClr val="bg1"/>
                </a:solidFill>
              </a:rPr>
              <a:t>content</a:t>
            </a:r>
            <a:r>
              <a:rPr lang="es-ES" b="1" dirty="0" smtClean="0">
                <a:solidFill>
                  <a:schemeClr val="bg1"/>
                </a:solidFill>
              </a:rPr>
              <a:t> div</a:t>
            </a:r>
          </a:p>
          <a:p>
            <a:pPr lvl="1"/>
            <a:r>
              <a:rPr lang="es-ES" b="1" dirty="0" smtClean="0">
                <a:solidFill>
                  <a:schemeClr val="bg1"/>
                </a:solidFill>
              </a:rPr>
              <a:t>AJAX </a:t>
            </a:r>
            <a:r>
              <a:rPr lang="es-ES" b="1" dirty="0" err="1" smtClean="0">
                <a:solidFill>
                  <a:schemeClr val="bg1"/>
                </a:solidFill>
              </a:rPr>
              <a:t>calls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replace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inner</a:t>
            </a:r>
            <a:r>
              <a:rPr lang="es-ES" b="1" dirty="0" smtClean="0">
                <a:solidFill>
                  <a:schemeClr val="bg1"/>
                </a:solidFill>
              </a:rPr>
              <a:t> HTML of </a:t>
            </a:r>
            <a:r>
              <a:rPr lang="es-ES" b="1" dirty="0" err="1" smtClean="0">
                <a:solidFill>
                  <a:schemeClr val="bg1"/>
                </a:solidFill>
              </a:rPr>
              <a:t>content</a:t>
            </a:r>
            <a:r>
              <a:rPr lang="es-ES" b="1" dirty="0" smtClean="0">
                <a:solidFill>
                  <a:schemeClr val="bg1"/>
                </a:solidFill>
              </a:rPr>
              <a:t> div</a:t>
            </a:r>
          </a:p>
          <a:p>
            <a:pPr lvl="1"/>
            <a:r>
              <a:rPr lang="es-ES" b="1" dirty="0" err="1" smtClean="0">
                <a:solidFill>
                  <a:schemeClr val="bg1"/>
                </a:solidFill>
              </a:rPr>
              <a:t>All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AJAX </a:t>
            </a:r>
            <a:r>
              <a:rPr lang="es-ES" b="1" dirty="0" err="1" smtClean="0">
                <a:solidFill>
                  <a:schemeClr val="bg1"/>
                </a:solidFill>
              </a:rPr>
              <a:t>located</a:t>
            </a:r>
            <a:r>
              <a:rPr lang="es-ES" b="1" dirty="0" smtClean="0">
                <a:solidFill>
                  <a:schemeClr val="bg1"/>
                </a:solidFill>
              </a:rPr>
              <a:t> in ajax.js file</a:t>
            </a:r>
          </a:p>
          <a:p>
            <a:pPr lvl="1"/>
            <a:r>
              <a:rPr lang="es-ES" b="1" dirty="0" err="1" smtClean="0">
                <a:solidFill>
                  <a:schemeClr val="bg1"/>
                </a:solidFill>
              </a:rPr>
              <a:t>Body</a:t>
            </a:r>
            <a:r>
              <a:rPr lang="es-ES" b="1" dirty="0" smtClean="0">
                <a:solidFill>
                  <a:schemeClr val="bg1"/>
                </a:solidFill>
              </a:rPr>
              <a:t> of </a:t>
            </a:r>
            <a:r>
              <a:rPr lang="es-ES" b="1" dirty="0" err="1" smtClean="0">
                <a:solidFill>
                  <a:schemeClr val="bg1"/>
                </a:solidFill>
              </a:rPr>
              <a:t>plugin</a:t>
            </a:r>
            <a:r>
              <a:rPr lang="es-ES" b="1" dirty="0" smtClean="0">
                <a:solidFill>
                  <a:schemeClr val="bg1"/>
                </a:solidFill>
              </a:rPr>
              <a:t> responses are HTML 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Demo / </a:t>
            </a:r>
            <a:r>
              <a:rPr lang="es-ES" b="1" dirty="0" err="1" smtClean="0">
                <a:solidFill>
                  <a:schemeClr val="bg1"/>
                </a:solidFill>
              </a:rPr>
              <a:t>Questions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hlinkClick r:id="rId2"/>
              </a:rPr>
              <a:t>http://localhost:8080/index.html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2015 NBA Playoff Tracker for the Chicago Bulls</vt:lpstr>
      <vt:lpstr>Overall Architecture</vt:lpstr>
      <vt:lpstr>Class Diagram</vt:lpstr>
      <vt:lpstr>PlayoffTracker Plugin</vt:lpstr>
      <vt:lpstr>AJAX Use</vt:lpstr>
      <vt:lpstr>Demo / Questions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NBA Playoff Tracker for the Chicago Bulls</dc:title>
  <dc:creator>Angelica Rodriguez</dc:creator>
  <cp:lastModifiedBy>John I Krasich</cp:lastModifiedBy>
  <cp:revision>7</cp:revision>
  <dcterms:created xsi:type="dcterms:W3CDTF">2015-05-17T22:40:28Z</dcterms:created>
  <dcterms:modified xsi:type="dcterms:W3CDTF">2015-05-18T09:45:40Z</dcterms:modified>
</cp:coreProperties>
</file>