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95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94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15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98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38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8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8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22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6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1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0CC5-9C9B-457E-A295-93B8BEFEAAC5}" type="datetimeFigureOut">
              <a:rPr lang="es-ES" smtClean="0"/>
              <a:t>17/05/2015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59A9-BEC2-4EC0-8852-F82986B1487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0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4105071"/>
            <a:ext cx="12191999" cy="18288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2015 NBA Playoff Tracker for the Chicago Bulls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933871"/>
            <a:ext cx="12191999" cy="671209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Angelica Rodriguez &amp; John Krasich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CSSE 477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07" y="228939"/>
            <a:ext cx="10515600" cy="4617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Architecture</a:t>
            </a:r>
            <a:endParaRPr lang="es-ES" dirty="0"/>
          </a:p>
        </p:txBody>
      </p:sp>
      <p:pic>
        <p:nvPicPr>
          <p:cNvPr id="60" name="Content Placeholder 5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044" y="807396"/>
            <a:ext cx="86462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2" y="112206"/>
            <a:ext cx="10515600" cy="1325563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s-E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21" y="1177047"/>
            <a:ext cx="10116766" cy="5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6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0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5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2015 NBA Playoff Tracker for the Chicago Bulls</vt:lpstr>
      <vt:lpstr>Overall Architecture</vt:lpstr>
      <vt:lpstr>Class Diagram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2015 NBA Playoff Tracker for the Chicago Bulls</dc:title>
  <dc:creator>Angelica Rodriguez</dc:creator>
  <cp:lastModifiedBy>Angelica Rodriguez</cp:lastModifiedBy>
  <cp:revision>3</cp:revision>
  <dcterms:created xsi:type="dcterms:W3CDTF">2015-05-17T22:40:28Z</dcterms:created>
  <dcterms:modified xsi:type="dcterms:W3CDTF">2015-05-17T23:46:16Z</dcterms:modified>
</cp:coreProperties>
</file>