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6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81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6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0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7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5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7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23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Team </a:t>
            </a:r>
            <a:r>
              <a:rPr lang="en-US" sz="7200" dirty="0" smtClean="0"/>
              <a:t>“</a:t>
            </a:r>
            <a:r>
              <a:rPr lang="en-US" sz="7200" dirty="0"/>
              <a:t>Dubai” 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Java Basics </a:t>
            </a:r>
            <a:r>
              <a:rPr lang="en-US" sz="3000" dirty="0" smtClean="0"/>
              <a:t>January </a:t>
            </a:r>
            <a:r>
              <a:rPr lang="bg-BG" sz="3000" dirty="0" smtClean="0"/>
              <a:t>2015 </a:t>
            </a:r>
            <a:r>
              <a:rPr lang="en-US" sz="3000" dirty="0"/>
              <a:t>Teamwork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0393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“Dubai”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166" y="2132895"/>
            <a:ext cx="9756092" cy="4089073"/>
          </a:xfrm>
        </p:spPr>
        <p:txBody>
          <a:bodyPr>
            <a:normAutofit/>
          </a:bodyPr>
          <a:lstStyle/>
          <a:p>
            <a:endParaRPr lang="en-US" sz="3000" b="1" dirty="0"/>
          </a:p>
          <a:p>
            <a:pPr marL="0" indent="0">
              <a:buNone/>
            </a:pPr>
            <a:r>
              <a:rPr lang="en-US" sz="4500" b="1" dirty="0" err="1" smtClean="0"/>
              <a:t>Asen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Temelkov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AsenT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smtClean="0"/>
              <a:t>Daniel </a:t>
            </a:r>
            <a:r>
              <a:rPr lang="en-US" sz="4500" b="1" dirty="0" err="1" smtClean="0"/>
              <a:t>Jelev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Jinjaar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err="1" smtClean="0"/>
              <a:t>Krasimir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Malakov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krasimalakov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smtClean="0"/>
              <a:t>Vesela Toleva </a:t>
            </a:r>
            <a:r>
              <a:rPr lang="bg-BG" sz="4500" b="1" dirty="0" smtClean="0"/>
              <a:t>(</a:t>
            </a:r>
            <a:r>
              <a:rPr lang="en-US" sz="4500" b="1" dirty="0" err="1" smtClean="0"/>
              <a:t>Vessela</a:t>
            </a:r>
            <a:r>
              <a:rPr lang="en-US" sz="4500" b="1" dirty="0" smtClean="0"/>
              <a:t>)</a:t>
            </a:r>
            <a:endParaRPr lang="en-US" sz="450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2559527"/>
            <a:ext cx="694719" cy="808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3406520"/>
            <a:ext cx="694719" cy="734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4177432"/>
            <a:ext cx="694719" cy="694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4926038"/>
            <a:ext cx="722693" cy="7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“Dubai”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01" y="2024853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3399"/>
                </a:solidFill>
              </a:rPr>
              <a:t>Snake</a:t>
            </a:r>
            <a:r>
              <a:rPr lang="en-US" sz="2300" dirty="0" smtClean="0">
                <a:solidFill>
                  <a:srgbClr val="FF3399"/>
                </a:solidFill>
              </a:rPr>
              <a:t> </a:t>
            </a:r>
            <a:r>
              <a:rPr lang="en-US" sz="2300" dirty="0" smtClean="0"/>
              <a:t>is an </a:t>
            </a:r>
            <a:r>
              <a:rPr lang="en-US" sz="2300" dirty="0" smtClean="0"/>
              <a:t>old classic video game. It concept originated during the late 1970.</a:t>
            </a:r>
          </a:p>
          <a:p>
            <a:pPr marL="0" indent="0">
              <a:buNone/>
            </a:pPr>
            <a:r>
              <a:rPr lang="en-US" sz="2300" dirty="0" smtClean="0"/>
              <a:t>Later it was programmed and for computers.</a:t>
            </a:r>
          </a:p>
          <a:p>
            <a:pPr marL="0" indent="0">
              <a:buNone/>
            </a:pPr>
            <a:r>
              <a:rPr lang="en-US" sz="2300" dirty="0" smtClean="0"/>
              <a:t>The player controls the snake on the board plane. </a:t>
            </a:r>
          </a:p>
          <a:p>
            <a:pPr marL="0" indent="0">
              <a:buNone/>
            </a:pPr>
            <a:r>
              <a:rPr lang="en-US" sz="2300" dirty="0" smtClean="0"/>
              <a:t>The object is to eat as much apples as possible running into them with the head of the snake. Each apple eaten makes the snake longer</a:t>
            </a:r>
            <a:r>
              <a:rPr lang="bg-BG" sz="2300" dirty="0" smtClean="0"/>
              <a:t>.</a:t>
            </a:r>
          </a:p>
          <a:p>
            <a:pPr marL="0" indent="0">
              <a:buNone/>
            </a:pPr>
            <a:r>
              <a:rPr lang="en-US" sz="2300" dirty="0" smtClean="0"/>
              <a:t>While turning left/up/right/down  we hear sounds.</a:t>
            </a:r>
          </a:p>
          <a:p>
            <a:pPr marL="0" indent="0">
              <a:buNone/>
            </a:pPr>
            <a:r>
              <a:rPr lang="en-US" sz="2300" dirty="0" smtClean="0"/>
              <a:t>The game is over when the snake hit the border of the board plane or itself.</a:t>
            </a:r>
            <a:endParaRPr lang="bg-BG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31" y="5952203"/>
            <a:ext cx="493280" cy="49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" y="6023667"/>
            <a:ext cx="390035" cy="390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13" y="6091271"/>
            <a:ext cx="438843" cy="43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9" y="6011862"/>
            <a:ext cx="390035" cy="390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27" y="6011862"/>
            <a:ext cx="390035" cy="3900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45" y="6016856"/>
            <a:ext cx="390035" cy="390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83" y="6023667"/>
            <a:ext cx="390035" cy="390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2" y="316909"/>
            <a:ext cx="493280" cy="493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01" y="1804525"/>
            <a:ext cx="390035" cy="390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25" y="1792720"/>
            <a:ext cx="390035" cy="3900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43" y="1792720"/>
            <a:ext cx="390035" cy="3900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61" y="1797714"/>
            <a:ext cx="390035" cy="3900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77" y="1474846"/>
            <a:ext cx="390035" cy="3900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6168"/>
            <a:ext cx="478881" cy="4788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64" y="5511283"/>
            <a:ext cx="493280" cy="4932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760" y="4594028"/>
            <a:ext cx="390035" cy="390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760" y="4926205"/>
            <a:ext cx="390035" cy="390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760" y="5244739"/>
            <a:ext cx="390035" cy="3900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44" y="5562906"/>
            <a:ext cx="390035" cy="3900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074" y="5589681"/>
            <a:ext cx="390035" cy="390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701" y="5629384"/>
            <a:ext cx="511757" cy="5117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403" y="4255343"/>
            <a:ext cx="390035" cy="3900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046" y="3909515"/>
            <a:ext cx="390035" cy="3900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56" y="3533570"/>
            <a:ext cx="390035" cy="3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423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2028</TotalTime>
  <Words>124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Team “Dubai” </vt:lpstr>
      <vt:lpstr>Team “Dubai” MEMBERS</vt:lpstr>
      <vt:lpstr>Team “Dubai”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DUBAI</dc:title>
  <dc:creator>Vesela Toleva</dc:creator>
  <cp:lastModifiedBy>Vesela Toleva</cp:lastModifiedBy>
  <cp:revision>11</cp:revision>
  <dcterms:created xsi:type="dcterms:W3CDTF">2015-02-02T10:37:22Z</dcterms:created>
  <dcterms:modified xsi:type="dcterms:W3CDTF">2015-02-03T20:34:10Z</dcterms:modified>
</cp:coreProperties>
</file>