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4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3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61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281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66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0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7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0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5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0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6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9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8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2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7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23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github.com/krasimalakov/Java-Basic-Team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Team </a:t>
            </a:r>
            <a:r>
              <a:rPr lang="en-US" sz="7200" dirty="0" smtClean="0"/>
              <a:t>“</a:t>
            </a:r>
            <a:r>
              <a:rPr lang="en-US" sz="7200" dirty="0"/>
              <a:t>Dubai” </a:t>
            </a:r>
            <a:endParaRPr lang="bg-BG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Java Basics </a:t>
            </a:r>
            <a:r>
              <a:rPr lang="en-US" sz="3000" dirty="0" smtClean="0"/>
              <a:t>January </a:t>
            </a:r>
            <a:r>
              <a:rPr lang="bg-BG" sz="3000" dirty="0" smtClean="0"/>
              <a:t>2015 </a:t>
            </a:r>
            <a:r>
              <a:rPr lang="en-US" sz="3000" dirty="0"/>
              <a:t>Teamwork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203935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smtClean="0"/>
              <a:t>“Dubai” MEMBERS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166" y="2132895"/>
            <a:ext cx="9756092" cy="4089073"/>
          </a:xfrm>
        </p:spPr>
        <p:txBody>
          <a:bodyPr>
            <a:normAutofit/>
          </a:bodyPr>
          <a:lstStyle/>
          <a:p>
            <a:endParaRPr lang="en-US" sz="3000" b="1" dirty="0"/>
          </a:p>
          <a:p>
            <a:pPr marL="0" indent="0">
              <a:buNone/>
            </a:pPr>
            <a:r>
              <a:rPr lang="en-US" sz="4500" b="1" dirty="0" err="1" smtClean="0"/>
              <a:t>Asen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Temelkov</a:t>
            </a:r>
            <a:r>
              <a:rPr lang="en-US" sz="4500" b="1" dirty="0" smtClean="0"/>
              <a:t> (</a:t>
            </a:r>
            <a:r>
              <a:rPr lang="en-US" sz="4500" b="1" dirty="0" err="1" smtClean="0"/>
              <a:t>AsenT</a:t>
            </a:r>
            <a:r>
              <a:rPr lang="en-US" sz="4500" b="1" dirty="0" smtClean="0"/>
              <a:t>)</a:t>
            </a:r>
          </a:p>
          <a:p>
            <a:pPr marL="0" indent="0">
              <a:buNone/>
            </a:pPr>
            <a:r>
              <a:rPr lang="en-US" sz="4500" b="1" dirty="0" smtClean="0"/>
              <a:t>Daniel </a:t>
            </a:r>
            <a:r>
              <a:rPr lang="en-US" sz="4500" b="1" dirty="0" err="1" smtClean="0"/>
              <a:t>Jelev</a:t>
            </a:r>
            <a:r>
              <a:rPr lang="en-US" sz="4500" b="1" dirty="0" smtClean="0"/>
              <a:t> (</a:t>
            </a:r>
            <a:r>
              <a:rPr lang="en-US" sz="4500" b="1" dirty="0" err="1" smtClean="0"/>
              <a:t>Jinjaar</a:t>
            </a:r>
            <a:r>
              <a:rPr lang="en-US" sz="4500" b="1" dirty="0" smtClean="0"/>
              <a:t>)</a:t>
            </a:r>
          </a:p>
          <a:p>
            <a:pPr marL="0" indent="0">
              <a:buNone/>
            </a:pPr>
            <a:r>
              <a:rPr lang="en-US" sz="4500" b="1" dirty="0" err="1" smtClean="0"/>
              <a:t>Krasimir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Malakov</a:t>
            </a:r>
            <a:r>
              <a:rPr lang="en-US" sz="4500" b="1" dirty="0" smtClean="0"/>
              <a:t> (</a:t>
            </a:r>
            <a:r>
              <a:rPr lang="en-US" sz="4500" b="1" dirty="0" err="1" smtClean="0"/>
              <a:t>krasimalakov</a:t>
            </a:r>
            <a:r>
              <a:rPr lang="en-US" sz="4500" b="1" dirty="0" smtClean="0"/>
              <a:t>)</a:t>
            </a:r>
          </a:p>
          <a:p>
            <a:pPr marL="0" indent="0">
              <a:buNone/>
            </a:pPr>
            <a:r>
              <a:rPr lang="en-US" sz="4500" b="1" dirty="0" smtClean="0"/>
              <a:t>Vesela Toleva </a:t>
            </a:r>
            <a:r>
              <a:rPr lang="bg-BG" sz="4500" b="1" dirty="0" smtClean="0"/>
              <a:t>(</a:t>
            </a:r>
            <a:r>
              <a:rPr lang="en-US" sz="4500" b="1" dirty="0" err="1" smtClean="0"/>
              <a:t>Vessela</a:t>
            </a:r>
            <a:r>
              <a:rPr lang="en-US" sz="4500" b="1" dirty="0" smtClean="0"/>
              <a:t>)</a:t>
            </a:r>
            <a:endParaRPr lang="en-US" sz="4500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1" y="2559527"/>
            <a:ext cx="694719" cy="808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1" y="3406520"/>
            <a:ext cx="694719" cy="734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1" y="4177432"/>
            <a:ext cx="694719" cy="6947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1" y="4926038"/>
            <a:ext cx="722693" cy="7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2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“Dubai</a:t>
            </a:r>
            <a:r>
              <a:rPr lang="en-US" dirty="0" smtClean="0"/>
              <a:t>” – GAME SNAKE 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197" y="2193925"/>
            <a:ext cx="5123606" cy="4024313"/>
          </a:xfrm>
        </p:spPr>
      </p:pic>
    </p:spTree>
    <p:extLst>
      <p:ext uri="{BB962C8B-B14F-4D97-AF65-F5344CB8AC3E}">
        <p14:creationId xmlns:p14="http://schemas.microsoft.com/office/powerpoint/2010/main" val="138399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“Dubai”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280" y="2182754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Repository URL - </a:t>
            </a:r>
            <a:r>
              <a:rPr lang="en-US" sz="2300" dirty="0">
                <a:hlinkClick r:id="rId2"/>
              </a:rPr>
              <a:t>https://github.com/krasimalakov/Java-Basic-Teamwork</a:t>
            </a:r>
            <a:endParaRPr lang="en-US" sz="2300" dirty="0" smtClean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 smtClean="0"/>
              <a:t>Snake </a:t>
            </a:r>
            <a:r>
              <a:rPr lang="en-US" sz="2300" dirty="0" smtClean="0"/>
              <a:t>is old classic video game. It concept originated during the late 1970.</a:t>
            </a:r>
          </a:p>
          <a:p>
            <a:pPr marL="0" indent="0">
              <a:buNone/>
            </a:pPr>
            <a:r>
              <a:rPr lang="en-US" sz="2300" dirty="0" smtClean="0"/>
              <a:t>Later it was programmed and for computers.</a:t>
            </a:r>
          </a:p>
          <a:p>
            <a:pPr marL="0" indent="0">
              <a:buNone/>
            </a:pPr>
            <a:r>
              <a:rPr lang="en-US" sz="2300" dirty="0" smtClean="0"/>
              <a:t>The player controls the snake on the board plane. </a:t>
            </a:r>
          </a:p>
          <a:p>
            <a:pPr marL="0" indent="0">
              <a:buNone/>
            </a:pPr>
            <a:r>
              <a:rPr lang="en-US" sz="2300" dirty="0" smtClean="0"/>
              <a:t>The object is to eat as much apples as possible running into them with the head of the snake. Each apple eaten makes the snake longer</a:t>
            </a:r>
            <a:r>
              <a:rPr lang="bg-BG" sz="2300" dirty="0" smtClean="0"/>
              <a:t>.</a:t>
            </a:r>
          </a:p>
          <a:p>
            <a:pPr marL="0" indent="0">
              <a:buNone/>
            </a:pPr>
            <a:r>
              <a:rPr lang="en-US" sz="2300" dirty="0" smtClean="0"/>
              <a:t>While turning left/up/right/down  we hear sounds.</a:t>
            </a:r>
          </a:p>
          <a:p>
            <a:pPr marL="0" indent="0">
              <a:buNone/>
            </a:pPr>
            <a:r>
              <a:rPr lang="en-US" sz="2300" dirty="0" smtClean="0"/>
              <a:t>The game is over when the snake hit the border of the board plane or itself.</a:t>
            </a:r>
            <a:endParaRPr lang="bg-BG" sz="2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19" y="6314797"/>
            <a:ext cx="493280" cy="49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0" y="6332232"/>
            <a:ext cx="390035" cy="390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998" y="6399836"/>
            <a:ext cx="438843" cy="438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94" y="6320427"/>
            <a:ext cx="390035" cy="3900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12" y="6320427"/>
            <a:ext cx="390035" cy="3900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30" y="6325421"/>
            <a:ext cx="390035" cy="3900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568" y="6332232"/>
            <a:ext cx="390035" cy="3900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32" y="316909"/>
            <a:ext cx="493280" cy="4932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01" y="1804525"/>
            <a:ext cx="390035" cy="3900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25" y="1792720"/>
            <a:ext cx="390035" cy="3900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543" y="1792720"/>
            <a:ext cx="390035" cy="3900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861" y="1797714"/>
            <a:ext cx="390035" cy="3900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377" y="1474846"/>
            <a:ext cx="390035" cy="3900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6168"/>
            <a:ext cx="478881" cy="4788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57" y="6091887"/>
            <a:ext cx="493280" cy="4932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183" y="5151248"/>
            <a:ext cx="390035" cy="3900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183" y="5483425"/>
            <a:ext cx="390035" cy="39003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183" y="5801959"/>
            <a:ext cx="390035" cy="39003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267" y="6120126"/>
            <a:ext cx="390035" cy="39003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497" y="6146901"/>
            <a:ext cx="390035" cy="3900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57" y="6198705"/>
            <a:ext cx="511757" cy="5117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826" y="4812563"/>
            <a:ext cx="390035" cy="3900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69" y="4466735"/>
            <a:ext cx="390035" cy="3900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079" y="4090790"/>
            <a:ext cx="390035" cy="39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423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2057</TotalTime>
  <Words>136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Team “Dubai” </vt:lpstr>
      <vt:lpstr>Team “Dubai” MEMBERS</vt:lpstr>
      <vt:lpstr>Team “Dubai” – GAME SNAKE </vt:lpstr>
      <vt:lpstr>Team “Dubai”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DUBAI</dc:title>
  <dc:creator>Vesela Toleva</dc:creator>
  <cp:lastModifiedBy>Vesela Toleva</cp:lastModifiedBy>
  <cp:revision>11</cp:revision>
  <dcterms:created xsi:type="dcterms:W3CDTF">2015-02-02T10:37:22Z</dcterms:created>
  <dcterms:modified xsi:type="dcterms:W3CDTF">2015-02-04T06:26:24Z</dcterms:modified>
</cp:coreProperties>
</file>