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6"/>
  </p:notesMasterIdLst>
  <p:sldIdLst>
    <p:sldId id="256" r:id="rId2"/>
    <p:sldId id="265" r:id="rId3"/>
    <p:sldId id="258" r:id="rId4"/>
    <p:sldId id="266" r:id="rId5"/>
  </p:sldIdLst>
  <p:sldSz cx="9144000" cy="5143500" type="screen16x9"/>
  <p:notesSz cx="6858000" cy="9144000"/>
  <p:embeddedFontLst>
    <p:embeddedFont>
      <p:font typeface="Assistant" pitchFamily="2" charset="-79"/>
      <p:regular r:id="rId7"/>
      <p:bold r:id="rId8"/>
    </p:embeddedFont>
    <p:embeddedFont>
      <p:font typeface="Bebas Neue" panose="020B0604020202020204" charset="0"/>
      <p:regular r:id="rId9"/>
    </p:embeddedFont>
    <p:embeddedFont>
      <p:font typeface="DokChampa" panose="020B0604020202020204" pitchFamily="34" charset="-34"/>
      <p:regular r:id="rId10"/>
    </p:embeddedFont>
    <p:embeddedFont>
      <p:font typeface="Dosis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1F8"/>
    <a:srgbClr val="B8BAFD"/>
    <a:srgbClr val="4A54F3"/>
    <a:srgbClr val="E0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07CD9B-FAD5-4C6D-B8B5-20BFD798A129}">
  <a:tblStyle styleId="{0207CD9B-FAD5-4C6D-B8B5-20BFD798A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7C8DC2-F420-497A-8E3E-9F59907C73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E2CF8-57BA-4823-BBB4-E64B6923E0FF}" type="doc">
      <dgm:prSet loTypeId="urn:microsoft.com/office/officeart/2005/8/layout/cycle8" loCatId="cycle" qsTypeId="urn:microsoft.com/office/officeart/2005/8/quickstyle/3d6" qsCatId="3D" csTypeId="urn:microsoft.com/office/officeart/2005/8/colors/accent1_2" csCatId="accent1" phldr="1"/>
      <dgm:spPr/>
    </dgm:pt>
    <dgm:pt modelId="{7A378029-0FA8-41EA-A69B-25B485029D18}">
      <dgm:prSet phldrT="[Текст]"/>
      <dgm:spPr/>
      <dgm:t>
        <a:bodyPr/>
        <a:lstStyle/>
        <a:p>
          <a:r>
            <a:rPr lang="en-US" b="0" i="0" dirty="0"/>
            <a:t>2.Scrum Trainer</a:t>
          </a:r>
          <a:endParaRPr lang="en-US" dirty="0"/>
        </a:p>
      </dgm:t>
    </dgm:pt>
    <dgm:pt modelId="{B4B610C7-AD7F-4478-A2EA-D66E9A907C6B}" type="parTrans" cxnId="{0AE300D7-FBAD-439D-81C5-3367170B4601}">
      <dgm:prSet/>
      <dgm:spPr/>
      <dgm:t>
        <a:bodyPr/>
        <a:lstStyle/>
        <a:p>
          <a:endParaRPr lang="en-US"/>
        </a:p>
      </dgm:t>
    </dgm:pt>
    <dgm:pt modelId="{96D1ECA0-598B-4CEA-BF6E-B4587D62FEA6}" type="sibTrans" cxnId="{0AE300D7-FBAD-439D-81C5-3367170B4601}">
      <dgm:prSet/>
      <dgm:spPr/>
      <dgm:t>
        <a:bodyPr/>
        <a:lstStyle/>
        <a:p>
          <a:endParaRPr lang="en-US"/>
        </a:p>
      </dgm:t>
    </dgm:pt>
    <dgm:pt modelId="{ACE33AF2-DFC7-4750-8EEB-C8BCC0C47886}">
      <dgm:prSet phldrT="[Текст]"/>
      <dgm:spPr/>
      <dgm:t>
        <a:bodyPr/>
        <a:lstStyle/>
        <a:p>
          <a:r>
            <a:rPr lang="en-US" b="0" i="0" dirty="0"/>
            <a:t>3.Backend Developer</a:t>
          </a:r>
          <a:endParaRPr lang="en-US" dirty="0"/>
        </a:p>
      </dgm:t>
    </dgm:pt>
    <dgm:pt modelId="{94AFAC13-3F94-4BF0-8EEA-ACBE438B3378}" type="sibTrans" cxnId="{B8ABC91A-602D-47A8-B113-B368400AF6AF}">
      <dgm:prSet/>
      <dgm:spPr/>
      <dgm:t>
        <a:bodyPr/>
        <a:lstStyle/>
        <a:p>
          <a:endParaRPr lang="en-US"/>
        </a:p>
      </dgm:t>
    </dgm:pt>
    <dgm:pt modelId="{F2AE4162-2B39-45F2-B08C-3B5965ABBC5B}" type="parTrans" cxnId="{B8ABC91A-602D-47A8-B113-B368400AF6AF}">
      <dgm:prSet/>
      <dgm:spPr/>
      <dgm:t>
        <a:bodyPr/>
        <a:lstStyle/>
        <a:p>
          <a:endParaRPr lang="en-US"/>
        </a:p>
      </dgm:t>
    </dgm:pt>
    <dgm:pt modelId="{C2150A72-C18B-4D9F-A2E1-97510D47EBB0}">
      <dgm:prSet phldrT="[Текст]"/>
      <dgm:spPr/>
      <dgm:t>
        <a:bodyPr/>
        <a:lstStyle/>
        <a:p>
          <a:r>
            <a:rPr lang="en-US" b="0" i="0" dirty="0"/>
            <a:t>1.Quality engineer</a:t>
          </a:r>
          <a:endParaRPr lang="en-US" dirty="0"/>
        </a:p>
      </dgm:t>
    </dgm:pt>
    <dgm:pt modelId="{04899B55-5DC3-4029-A4BF-8D66D67827B9}" type="parTrans" cxnId="{60967C98-0F0D-400B-B805-42D8F66CBA59}">
      <dgm:prSet/>
      <dgm:spPr/>
      <dgm:t>
        <a:bodyPr/>
        <a:lstStyle/>
        <a:p>
          <a:endParaRPr lang="en-US"/>
        </a:p>
      </dgm:t>
    </dgm:pt>
    <dgm:pt modelId="{5101585D-6606-4F3C-8E7E-03345A4A88B3}" type="sibTrans" cxnId="{60967C98-0F0D-400B-B805-42D8F66CBA59}">
      <dgm:prSet/>
      <dgm:spPr/>
      <dgm:t>
        <a:bodyPr/>
        <a:lstStyle/>
        <a:p>
          <a:endParaRPr lang="en-US"/>
        </a:p>
      </dgm:t>
    </dgm:pt>
    <dgm:pt modelId="{6A464B71-0AEF-4596-A02E-C3A469EEA94C}" type="pres">
      <dgm:prSet presAssocID="{392E2CF8-57BA-4823-BBB4-E64B6923E0FF}" presName="compositeShape" presStyleCnt="0">
        <dgm:presLayoutVars>
          <dgm:chMax val="7"/>
          <dgm:dir/>
          <dgm:resizeHandles val="exact"/>
        </dgm:presLayoutVars>
      </dgm:prSet>
      <dgm:spPr/>
    </dgm:pt>
    <dgm:pt modelId="{80304968-E11E-4EFA-AC5B-DDFE9E9E0741}" type="pres">
      <dgm:prSet presAssocID="{392E2CF8-57BA-4823-BBB4-E64B6923E0FF}" presName="wedge1" presStyleLbl="node1" presStyleIdx="0" presStyleCnt="3"/>
      <dgm:spPr/>
    </dgm:pt>
    <dgm:pt modelId="{CF442BC8-1710-49F7-A1F0-8212C6093272}" type="pres">
      <dgm:prSet presAssocID="{392E2CF8-57BA-4823-BBB4-E64B6923E0FF}" presName="dummy1a" presStyleCnt="0"/>
      <dgm:spPr/>
    </dgm:pt>
    <dgm:pt modelId="{602C02AD-C60E-4327-BE48-B78AA6669C08}" type="pres">
      <dgm:prSet presAssocID="{392E2CF8-57BA-4823-BBB4-E64B6923E0FF}" presName="dummy1b" presStyleCnt="0"/>
      <dgm:spPr/>
    </dgm:pt>
    <dgm:pt modelId="{0E753CC9-0D94-4004-BC68-7583140A09D6}" type="pres">
      <dgm:prSet presAssocID="{392E2CF8-57BA-4823-BBB4-E64B6923E0F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DBE3743-FEE0-4E78-A13C-7715AE125F2F}" type="pres">
      <dgm:prSet presAssocID="{392E2CF8-57BA-4823-BBB4-E64B6923E0FF}" presName="wedge2" presStyleLbl="node1" presStyleIdx="1" presStyleCnt="3"/>
      <dgm:spPr/>
    </dgm:pt>
    <dgm:pt modelId="{5869BD17-7DF9-43F3-A3B6-A26CDC0F6D78}" type="pres">
      <dgm:prSet presAssocID="{392E2CF8-57BA-4823-BBB4-E64B6923E0FF}" presName="dummy2a" presStyleCnt="0"/>
      <dgm:spPr/>
    </dgm:pt>
    <dgm:pt modelId="{9EBD4352-941E-409A-9523-075A9059E6C6}" type="pres">
      <dgm:prSet presAssocID="{392E2CF8-57BA-4823-BBB4-E64B6923E0FF}" presName="dummy2b" presStyleCnt="0"/>
      <dgm:spPr/>
    </dgm:pt>
    <dgm:pt modelId="{5308C6A6-1D77-4590-9A4C-C5D82AB9F36D}" type="pres">
      <dgm:prSet presAssocID="{392E2CF8-57BA-4823-BBB4-E64B6923E0F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E6B1F0-7DCF-49F5-B91D-77064D7FDA87}" type="pres">
      <dgm:prSet presAssocID="{392E2CF8-57BA-4823-BBB4-E64B6923E0FF}" presName="wedge3" presStyleLbl="node1" presStyleIdx="2" presStyleCnt="3"/>
      <dgm:spPr/>
    </dgm:pt>
    <dgm:pt modelId="{6895E661-F0C8-4BBB-A3DC-FA207588B112}" type="pres">
      <dgm:prSet presAssocID="{392E2CF8-57BA-4823-BBB4-E64B6923E0FF}" presName="dummy3a" presStyleCnt="0"/>
      <dgm:spPr/>
    </dgm:pt>
    <dgm:pt modelId="{56711E10-C926-41CD-95D9-2592297E26CC}" type="pres">
      <dgm:prSet presAssocID="{392E2CF8-57BA-4823-BBB4-E64B6923E0FF}" presName="dummy3b" presStyleCnt="0"/>
      <dgm:spPr/>
    </dgm:pt>
    <dgm:pt modelId="{19AD18D0-1371-4A0B-BA6B-EC163E68F756}" type="pres">
      <dgm:prSet presAssocID="{392E2CF8-57BA-4823-BBB4-E64B6923E0F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5A925D5-3180-4E32-A0EC-A5A31DB79141}" type="pres">
      <dgm:prSet presAssocID="{96D1ECA0-598B-4CEA-BF6E-B4587D62FEA6}" presName="arrowWedge1" presStyleLbl="fgSibTrans2D1" presStyleIdx="0" presStyleCnt="3"/>
      <dgm:spPr/>
    </dgm:pt>
    <dgm:pt modelId="{EC451F93-6EE2-41D5-96D5-8B1AE5D2E28C}" type="pres">
      <dgm:prSet presAssocID="{94AFAC13-3F94-4BF0-8EEA-ACBE438B3378}" presName="arrowWedge2" presStyleLbl="fgSibTrans2D1" presStyleIdx="1" presStyleCnt="3"/>
      <dgm:spPr/>
    </dgm:pt>
    <dgm:pt modelId="{E42A4604-AA58-40CF-8EDB-B3ED7053E59A}" type="pres">
      <dgm:prSet presAssocID="{5101585D-6606-4F3C-8E7E-03345A4A88B3}" presName="arrowWedge3" presStyleLbl="fgSibTrans2D1" presStyleIdx="2" presStyleCnt="3"/>
      <dgm:spPr/>
    </dgm:pt>
  </dgm:ptLst>
  <dgm:cxnLst>
    <dgm:cxn modelId="{B8ABC91A-602D-47A8-B113-B368400AF6AF}" srcId="{392E2CF8-57BA-4823-BBB4-E64B6923E0FF}" destId="{ACE33AF2-DFC7-4750-8EEB-C8BCC0C47886}" srcOrd="1" destOrd="0" parTransId="{F2AE4162-2B39-45F2-B08C-3B5965ABBC5B}" sibTransId="{94AFAC13-3F94-4BF0-8EEA-ACBE438B3378}"/>
    <dgm:cxn modelId="{8BA6783E-3E1A-4B73-925A-02F76841525A}" type="presOf" srcId="{ACE33AF2-DFC7-4750-8EEB-C8BCC0C47886}" destId="{5308C6A6-1D77-4590-9A4C-C5D82AB9F36D}" srcOrd="1" destOrd="0" presId="urn:microsoft.com/office/officeart/2005/8/layout/cycle8"/>
    <dgm:cxn modelId="{0816244E-769A-4A09-B29A-8EE3CEC43CAA}" type="presOf" srcId="{C2150A72-C18B-4D9F-A2E1-97510D47EBB0}" destId="{18E6B1F0-7DCF-49F5-B91D-77064D7FDA87}" srcOrd="0" destOrd="0" presId="urn:microsoft.com/office/officeart/2005/8/layout/cycle8"/>
    <dgm:cxn modelId="{88773652-56C8-4BF0-BD30-FB58A4E05824}" type="presOf" srcId="{7A378029-0FA8-41EA-A69B-25B485029D18}" destId="{80304968-E11E-4EFA-AC5B-DDFE9E9E0741}" srcOrd="0" destOrd="0" presId="urn:microsoft.com/office/officeart/2005/8/layout/cycle8"/>
    <dgm:cxn modelId="{873B737D-BD61-4A67-81A7-5389C4DBEFD6}" type="presOf" srcId="{7A378029-0FA8-41EA-A69B-25B485029D18}" destId="{0E753CC9-0D94-4004-BC68-7583140A09D6}" srcOrd="1" destOrd="0" presId="urn:microsoft.com/office/officeart/2005/8/layout/cycle8"/>
    <dgm:cxn modelId="{60967C98-0F0D-400B-B805-42D8F66CBA59}" srcId="{392E2CF8-57BA-4823-BBB4-E64B6923E0FF}" destId="{C2150A72-C18B-4D9F-A2E1-97510D47EBB0}" srcOrd="2" destOrd="0" parTransId="{04899B55-5DC3-4029-A4BF-8D66D67827B9}" sibTransId="{5101585D-6606-4F3C-8E7E-03345A4A88B3}"/>
    <dgm:cxn modelId="{11CBA0C1-F22D-4D02-9BCB-C52C4FD3CF21}" type="presOf" srcId="{392E2CF8-57BA-4823-BBB4-E64B6923E0FF}" destId="{6A464B71-0AEF-4596-A02E-C3A469EEA94C}" srcOrd="0" destOrd="0" presId="urn:microsoft.com/office/officeart/2005/8/layout/cycle8"/>
    <dgm:cxn modelId="{0AE300D7-FBAD-439D-81C5-3367170B4601}" srcId="{392E2CF8-57BA-4823-BBB4-E64B6923E0FF}" destId="{7A378029-0FA8-41EA-A69B-25B485029D18}" srcOrd="0" destOrd="0" parTransId="{B4B610C7-AD7F-4478-A2EA-D66E9A907C6B}" sibTransId="{96D1ECA0-598B-4CEA-BF6E-B4587D62FEA6}"/>
    <dgm:cxn modelId="{F44983D7-0933-4452-9E27-AA2E2D93BBEC}" type="presOf" srcId="{C2150A72-C18B-4D9F-A2E1-97510D47EBB0}" destId="{19AD18D0-1371-4A0B-BA6B-EC163E68F756}" srcOrd="1" destOrd="0" presId="urn:microsoft.com/office/officeart/2005/8/layout/cycle8"/>
    <dgm:cxn modelId="{867DD5F7-6C7E-4567-A71E-1A48A07C3159}" type="presOf" srcId="{ACE33AF2-DFC7-4750-8EEB-C8BCC0C47886}" destId="{8DBE3743-FEE0-4E78-A13C-7715AE125F2F}" srcOrd="0" destOrd="0" presId="urn:microsoft.com/office/officeart/2005/8/layout/cycle8"/>
    <dgm:cxn modelId="{8F921940-93DA-4620-BD06-B19AC2E2A96B}" type="presParOf" srcId="{6A464B71-0AEF-4596-A02E-C3A469EEA94C}" destId="{80304968-E11E-4EFA-AC5B-DDFE9E9E0741}" srcOrd="0" destOrd="0" presId="urn:microsoft.com/office/officeart/2005/8/layout/cycle8"/>
    <dgm:cxn modelId="{CB082957-ADA6-4FC1-97A0-52FB7DF643F4}" type="presParOf" srcId="{6A464B71-0AEF-4596-A02E-C3A469EEA94C}" destId="{CF442BC8-1710-49F7-A1F0-8212C6093272}" srcOrd="1" destOrd="0" presId="urn:microsoft.com/office/officeart/2005/8/layout/cycle8"/>
    <dgm:cxn modelId="{EA7511C6-ECAF-42A9-98C3-F1C53AC541ED}" type="presParOf" srcId="{6A464B71-0AEF-4596-A02E-C3A469EEA94C}" destId="{602C02AD-C60E-4327-BE48-B78AA6669C08}" srcOrd="2" destOrd="0" presId="urn:microsoft.com/office/officeart/2005/8/layout/cycle8"/>
    <dgm:cxn modelId="{245654EE-BCF0-4024-843C-F84B092FB607}" type="presParOf" srcId="{6A464B71-0AEF-4596-A02E-C3A469EEA94C}" destId="{0E753CC9-0D94-4004-BC68-7583140A09D6}" srcOrd="3" destOrd="0" presId="urn:microsoft.com/office/officeart/2005/8/layout/cycle8"/>
    <dgm:cxn modelId="{C7629BBD-C598-4BEE-93A9-66128BCDA176}" type="presParOf" srcId="{6A464B71-0AEF-4596-A02E-C3A469EEA94C}" destId="{8DBE3743-FEE0-4E78-A13C-7715AE125F2F}" srcOrd="4" destOrd="0" presId="urn:microsoft.com/office/officeart/2005/8/layout/cycle8"/>
    <dgm:cxn modelId="{BCEA6C20-7931-40C8-94FB-CA8A181FDD6E}" type="presParOf" srcId="{6A464B71-0AEF-4596-A02E-C3A469EEA94C}" destId="{5869BD17-7DF9-43F3-A3B6-A26CDC0F6D78}" srcOrd="5" destOrd="0" presId="urn:microsoft.com/office/officeart/2005/8/layout/cycle8"/>
    <dgm:cxn modelId="{4600B758-8C8C-4FBF-AAAA-AA4F13CE6813}" type="presParOf" srcId="{6A464B71-0AEF-4596-A02E-C3A469EEA94C}" destId="{9EBD4352-941E-409A-9523-075A9059E6C6}" srcOrd="6" destOrd="0" presId="urn:microsoft.com/office/officeart/2005/8/layout/cycle8"/>
    <dgm:cxn modelId="{780C0C92-270B-4167-A0AE-D766D909E797}" type="presParOf" srcId="{6A464B71-0AEF-4596-A02E-C3A469EEA94C}" destId="{5308C6A6-1D77-4590-9A4C-C5D82AB9F36D}" srcOrd="7" destOrd="0" presId="urn:microsoft.com/office/officeart/2005/8/layout/cycle8"/>
    <dgm:cxn modelId="{FC0A93E8-FC11-4634-BBE1-75FEA8CA04D6}" type="presParOf" srcId="{6A464B71-0AEF-4596-A02E-C3A469EEA94C}" destId="{18E6B1F0-7DCF-49F5-B91D-77064D7FDA87}" srcOrd="8" destOrd="0" presId="urn:microsoft.com/office/officeart/2005/8/layout/cycle8"/>
    <dgm:cxn modelId="{6AC3D594-1489-4B23-8D9F-D12B8C822B4A}" type="presParOf" srcId="{6A464B71-0AEF-4596-A02E-C3A469EEA94C}" destId="{6895E661-F0C8-4BBB-A3DC-FA207588B112}" srcOrd="9" destOrd="0" presId="urn:microsoft.com/office/officeart/2005/8/layout/cycle8"/>
    <dgm:cxn modelId="{CF8C8125-5B12-495B-99DA-A22E6FE7407F}" type="presParOf" srcId="{6A464B71-0AEF-4596-A02E-C3A469EEA94C}" destId="{56711E10-C926-41CD-95D9-2592297E26CC}" srcOrd="10" destOrd="0" presId="urn:microsoft.com/office/officeart/2005/8/layout/cycle8"/>
    <dgm:cxn modelId="{A9C79860-F7ED-4054-9170-D1F4C59E86A0}" type="presParOf" srcId="{6A464B71-0AEF-4596-A02E-C3A469EEA94C}" destId="{19AD18D0-1371-4A0B-BA6B-EC163E68F756}" srcOrd="11" destOrd="0" presId="urn:microsoft.com/office/officeart/2005/8/layout/cycle8"/>
    <dgm:cxn modelId="{6AF2D299-F474-413B-B47B-1A6B7E41E6A0}" type="presParOf" srcId="{6A464B71-0AEF-4596-A02E-C3A469EEA94C}" destId="{65A925D5-3180-4E32-A0EC-A5A31DB79141}" srcOrd="12" destOrd="0" presId="urn:microsoft.com/office/officeart/2005/8/layout/cycle8"/>
    <dgm:cxn modelId="{8DBD95FC-AB94-42E6-877E-B92E3E993A35}" type="presParOf" srcId="{6A464B71-0AEF-4596-A02E-C3A469EEA94C}" destId="{EC451F93-6EE2-41D5-96D5-8B1AE5D2E28C}" srcOrd="13" destOrd="0" presId="urn:microsoft.com/office/officeart/2005/8/layout/cycle8"/>
    <dgm:cxn modelId="{7E141C50-6972-4EC4-8D35-E4507D8E19C7}" type="presParOf" srcId="{6A464B71-0AEF-4596-A02E-C3A469EEA94C}" destId="{E42A4604-AA58-40CF-8EDB-B3ED7053E59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04968-E11E-4EFA-AC5B-DDFE9E9E0741}">
      <dsp:nvSpPr>
        <dsp:cNvPr id="0" name=""/>
        <dsp:cNvSpPr/>
      </dsp:nvSpPr>
      <dsp:spPr>
        <a:xfrm>
          <a:off x="1080984" y="237000"/>
          <a:ext cx="3062776" cy="306277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2.Scrum Trainer</a:t>
          </a:r>
          <a:endParaRPr lang="en-US" sz="2000" kern="1200" dirty="0"/>
        </a:p>
      </dsp:txBody>
      <dsp:txXfrm>
        <a:off x="2695140" y="886017"/>
        <a:ext cx="1093848" cy="911540"/>
      </dsp:txXfrm>
    </dsp:sp>
    <dsp:sp modelId="{8DBE3743-FEE0-4E78-A13C-7715AE125F2F}">
      <dsp:nvSpPr>
        <dsp:cNvPr id="0" name=""/>
        <dsp:cNvSpPr/>
      </dsp:nvSpPr>
      <dsp:spPr>
        <a:xfrm>
          <a:off x="1017905" y="346385"/>
          <a:ext cx="3062776" cy="306277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3.Backend Developer</a:t>
          </a:r>
          <a:endParaRPr lang="en-US" sz="2000" kern="1200" dirty="0"/>
        </a:p>
      </dsp:txBody>
      <dsp:txXfrm>
        <a:off x="1747138" y="2333544"/>
        <a:ext cx="1640773" cy="802155"/>
      </dsp:txXfrm>
    </dsp:sp>
    <dsp:sp modelId="{18E6B1F0-7DCF-49F5-B91D-77064D7FDA87}">
      <dsp:nvSpPr>
        <dsp:cNvPr id="0" name=""/>
        <dsp:cNvSpPr/>
      </dsp:nvSpPr>
      <dsp:spPr>
        <a:xfrm>
          <a:off x="954826" y="237000"/>
          <a:ext cx="3062776" cy="306277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1.Quality engineer</a:t>
          </a:r>
          <a:endParaRPr lang="en-US" sz="2000" kern="1200" dirty="0"/>
        </a:p>
      </dsp:txBody>
      <dsp:txXfrm>
        <a:off x="1309598" y="886017"/>
        <a:ext cx="1093848" cy="911540"/>
      </dsp:txXfrm>
    </dsp:sp>
    <dsp:sp modelId="{65A925D5-3180-4E32-A0EC-A5A31DB79141}">
      <dsp:nvSpPr>
        <dsp:cNvPr id="0" name=""/>
        <dsp:cNvSpPr/>
      </dsp:nvSpPr>
      <dsp:spPr>
        <a:xfrm>
          <a:off x="891636" y="47400"/>
          <a:ext cx="3441977" cy="344197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451F93-6EE2-41D5-96D5-8B1AE5D2E28C}">
      <dsp:nvSpPr>
        <dsp:cNvPr id="0" name=""/>
        <dsp:cNvSpPr/>
      </dsp:nvSpPr>
      <dsp:spPr>
        <a:xfrm>
          <a:off x="828305" y="156591"/>
          <a:ext cx="3441977" cy="344197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2A4604-AA58-40CF-8EDB-B3ED7053E59A}">
      <dsp:nvSpPr>
        <dsp:cNvPr id="0" name=""/>
        <dsp:cNvSpPr/>
      </dsp:nvSpPr>
      <dsp:spPr>
        <a:xfrm>
          <a:off x="764973" y="47400"/>
          <a:ext cx="3441977" cy="344197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ede5f165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ede5f165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ede5f1650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ede5f1650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396950" y="1555356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07600" y="3112344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162628" y="3857024"/>
            <a:ext cx="1875861" cy="1182997"/>
            <a:chOff x="3950825" y="2616175"/>
            <a:chExt cx="1119850" cy="706225"/>
          </a:xfrm>
        </p:grpSpPr>
        <p:sp>
          <p:nvSpPr>
            <p:cNvPr id="20" name="Google Shape;20;p2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5546053" y="4173617"/>
            <a:ext cx="1142615" cy="785586"/>
            <a:chOff x="3057000" y="3451875"/>
            <a:chExt cx="652550" cy="448650"/>
          </a:xfrm>
        </p:grpSpPr>
        <p:sp>
          <p:nvSpPr>
            <p:cNvPr id="72" name="Google Shape;72;p2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4894075" y="4322780"/>
            <a:ext cx="491063" cy="553299"/>
            <a:chOff x="2625625" y="2522625"/>
            <a:chExt cx="431400" cy="486075"/>
          </a:xfrm>
        </p:grpSpPr>
        <p:sp>
          <p:nvSpPr>
            <p:cNvPr id="108" name="Google Shape;108;p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96045" y="1547190"/>
            <a:ext cx="749859" cy="844847"/>
            <a:chOff x="2625625" y="2522625"/>
            <a:chExt cx="431400" cy="486075"/>
          </a:xfrm>
        </p:grpSpPr>
        <p:sp>
          <p:nvSpPr>
            <p:cNvPr id="113" name="Google Shape;113;p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2253" y="2758754"/>
            <a:ext cx="749848" cy="1182972"/>
            <a:chOff x="1527950" y="2052325"/>
            <a:chExt cx="440750" cy="695375"/>
          </a:xfrm>
        </p:grpSpPr>
        <p:sp>
          <p:nvSpPr>
            <p:cNvPr id="118" name="Google Shape;118;p2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39229" y="3980841"/>
            <a:ext cx="491076" cy="475810"/>
            <a:chOff x="10401025" y="944500"/>
            <a:chExt cx="1235100" cy="1196704"/>
          </a:xfrm>
        </p:grpSpPr>
        <p:sp>
          <p:nvSpPr>
            <p:cNvPr id="129" name="Google Shape;129;p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0" name="Google Shape;130;p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8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506" name="Google Shape;506;p8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3" name="Google Shape;513;p8"/>
          <p:cNvSpPr txBox="1">
            <a:spLocks noGrp="1"/>
          </p:cNvSpPr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14" name="Google Shape;514;p8"/>
          <p:cNvGrpSpPr/>
          <p:nvPr/>
        </p:nvGrpSpPr>
        <p:grpSpPr>
          <a:xfrm>
            <a:off x="8163728" y="215579"/>
            <a:ext cx="749848" cy="1182972"/>
            <a:chOff x="1527950" y="2052325"/>
            <a:chExt cx="440750" cy="695375"/>
          </a:xfrm>
        </p:grpSpPr>
        <p:sp>
          <p:nvSpPr>
            <p:cNvPr id="515" name="Google Shape;515;p8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5" name="Google Shape;525;p8"/>
          <p:cNvGrpSpPr/>
          <p:nvPr/>
        </p:nvGrpSpPr>
        <p:grpSpPr>
          <a:xfrm>
            <a:off x="7989700" y="1120630"/>
            <a:ext cx="491063" cy="553299"/>
            <a:chOff x="2625625" y="2522625"/>
            <a:chExt cx="431400" cy="486075"/>
          </a:xfrm>
        </p:grpSpPr>
        <p:sp>
          <p:nvSpPr>
            <p:cNvPr id="526" name="Google Shape;526;p8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8480775" y="1120630"/>
            <a:ext cx="491063" cy="553299"/>
            <a:chOff x="2625625" y="2522625"/>
            <a:chExt cx="431400" cy="486075"/>
          </a:xfrm>
        </p:grpSpPr>
        <p:sp>
          <p:nvSpPr>
            <p:cNvPr id="531" name="Google Shape;531;p8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5" name="Google Shape;535;p8"/>
          <p:cNvGrpSpPr/>
          <p:nvPr/>
        </p:nvGrpSpPr>
        <p:grpSpPr>
          <a:xfrm>
            <a:off x="240628" y="335042"/>
            <a:ext cx="1142615" cy="785586"/>
            <a:chOff x="3057000" y="3451875"/>
            <a:chExt cx="652550" cy="448650"/>
          </a:xfrm>
        </p:grpSpPr>
        <p:sp>
          <p:nvSpPr>
            <p:cNvPr id="536" name="Google Shape;536;p8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1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826" name="Google Shape;826;p13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33" name="Google Shape;833;p13"/>
          <p:cNvSpPr txBox="1">
            <a:spLocks noGrp="1"/>
          </p:cNvSpPr>
          <p:nvPr>
            <p:ph type="title"/>
          </p:nvPr>
        </p:nvSpPr>
        <p:spPr>
          <a:xfrm>
            <a:off x="2084414" y="152493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4" name="Google Shape;834;p13"/>
          <p:cNvSpPr txBox="1">
            <a:spLocks noGrp="1"/>
          </p:cNvSpPr>
          <p:nvPr>
            <p:ph type="subTitle" idx="1"/>
          </p:nvPr>
        </p:nvSpPr>
        <p:spPr>
          <a:xfrm>
            <a:off x="2084414" y="18828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2"/>
          </p:nvPr>
        </p:nvSpPr>
        <p:spPr>
          <a:xfrm>
            <a:off x="5560785" y="152493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6" name="Google Shape;836;p13"/>
          <p:cNvSpPr txBox="1">
            <a:spLocks noGrp="1"/>
          </p:cNvSpPr>
          <p:nvPr>
            <p:ph type="subTitle" idx="3"/>
          </p:nvPr>
        </p:nvSpPr>
        <p:spPr>
          <a:xfrm>
            <a:off x="5560785" y="18828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4"/>
          </p:nvPr>
        </p:nvSpPr>
        <p:spPr>
          <a:xfrm>
            <a:off x="2084414" y="312757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8" name="Google Shape;838;p13"/>
          <p:cNvSpPr txBox="1">
            <a:spLocks noGrp="1"/>
          </p:cNvSpPr>
          <p:nvPr>
            <p:ph type="subTitle" idx="5"/>
          </p:nvPr>
        </p:nvSpPr>
        <p:spPr>
          <a:xfrm>
            <a:off x="2084414" y="3485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13"/>
          <p:cNvSpPr txBox="1">
            <a:spLocks noGrp="1"/>
          </p:cNvSpPr>
          <p:nvPr>
            <p:ph type="title" idx="6"/>
          </p:nvPr>
        </p:nvSpPr>
        <p:spPr>
          <a:xfrm>
            <a:off x="5560785" y="31275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7"/>
          </p:nvPr>
        </p:nvSpPr>
        <p:spPr>
          <a:xfrm>
            <a:off x="5560785" y="3485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title" idx="8" hasCustomPrompt="1"/>
          </p:nvPr>
        </p:nvSpPr>
        <p:spPr>
          <a:xfrm>
            <a:off x="1278864" y="1623396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13"/>
          <p:cNvSpPr txBox="1">
            <a:spLocks noGrp="1"/>
          </p:cNvSpPr>
          <p:nvPr>
            <p:ph type="title" idx="9" hasCustomPrompt="1"/>
          </p:nvPr>
        </p:nvSpPr>
        <p:spPr>
          <a:xfrm>
            <a:off x="1278864" y="3219679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739" y="1623396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1064" y="3219679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46" name="Google Shape;846;p13"/>
          <p:cNvGrpSpPr/>
          <p:nvPr/>
        </p:nvGrpSpPr>
        <p:grpSpPr>
          <a:xfrm>
            <a:off x="8511000" y="4398980"/>
            <a:ext cx="491063" cy="553299"/>
            <a:chOff x="2625625" y="2522625"/>
            <a:chExt cx="431400" cy="486075"/>
          </a:xfrm>
        </p:grpSpPr>
        <p:sp>
          <p:nvSpPr>
            <p:cNvPr id="847" name="Google Shape;847;p1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1" name="Google Shape;851;p13"/>
          <p:cNvGrpSpPr/>
          <p:nvPr/>
        </p:nvGrpSpPr>
        <p:grpSpPr>
          <a:xfrm>
            <a:off x="7859465" y="227117"/>
            <a:ext cx="1142615" cy="785586"/>
            <a:chOff x="3057000" y="3451875"/>
            <a:chExt cx="652550" cy="448650"/>
          </a:xfrm>
        </p:grpSpPr>
        <p:sp>
          <p:nvSpPr>
            <p:cNvPr id="852" name="Google Shape;852;p13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7" name="Google Shape;887;p13"/>
          <p:cNvGrpSpPr/>
          <p:nvPr/>
        </p:nvGrpSpPr>
        <p:grpSpPr>
          <a:xfrm>
            <a:off x="233508" y="341351"/>
            <a:ext cx="959426" cy="929600"/>
            <a:chOff x="10401025" y="944500"/>
            <a:chExt cx="1235100" cy="1196704"/>
          </a:xfrm>
        </p:grpSpPr>
        <p:sp>
          <p:nvSpPr>
            <p:cNvPr id="888" name="Google Shape;888;p1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9" name="Google Shape;889;p1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890" name="Google Shape;890;p1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98" name="Google Shape;898;p13"/>
          <p:cNvGrpSpPr/>
          <p:nvPr/>
        </p:nvGrpSpPr>
        <p:grpSpPr>
          <a:xfrm>
            <a:off x="121425" y="1594030"/>
            <a:ext cx="491063" cy="553299"/>
            <a:chOff x="2625625" y="2522625"/>
            <a:chExt cx="431400" cy="486075"/>
          </a:xfrm>
        </p:grpSpPr>
        <p:sp>
          <p:nvSpPr>
            <p:cNvPr id="899" name="Google Shape;899;p1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" name="Google Shape;1599;p27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600" name="Google Shape;1600;p27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07" name="Google Shape;1607;p27"/>
          <p:cNvSpPr txBox="1">
            <a:spLocks noGrp="1"/>
          </p:cNvSpPr>
          <p:nvPr>
            <p:ph type="title"/>
          </p:nvPr>
        </p:nvSpPr>
        <p:spPr>
          <a:xfrm>
            <a:off x="2325171" y="108922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27"/>
          <p:cNvSpPr txBox="1">
            <a:spLocks noGrp="1"/>
          </p:cNvSpPr>
          <p:nvPr>
            <p:ph type="subTitle" idx="1"/>
          </p:nvPr>
        </p:nvSpPr>
        <p:spPr>
          <a:xfrm>
            <a:off x="2325171" y="144182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27"/>
          <p:cNvSpPr txBox="1">
            <a:spLocks noGrp="1"/>
          </p:cNvSpPr>
          <p:nvPr>
            <p:ph type="title" idx="2"/>
          </p:nvPr>
        </p:nvSpPr>
        <p:spPr>
          <a:xfrm>
            <a:off x="5564944" y="108922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0" name="Google Shape;1610;p27"/>
          <p:cNvSpPr txBox="1">
            <a:spLocks noGrp="1"/>
          </p:cNvSpPr>
          <p:nvPr>
            <p:ph type="subTitle" idx="3"/>
          </p:nvPr>
        </p:nvSpPr>
        <p:spPr>
          <a:xfrm>
            <a:off x="5564944" y="144182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1" name="Google Shape;1611;p27"/>
          <p:cNvSpPr txBox="1">
            <a:spLocks noGrp="1"/>
          </p:cNvSpPr>
          <p:nvPr>
            <p:ph type="title" idx="4"/>
          </p:nvPr>
        </p:nvSpPr>
        <p:spPr>
          <a:xfrm>
            <a:off x="2325171" y="228941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2" name="Google Shape;1612;p27"/>
          <p:cNvSpPr txBox="1">
            <a:spLocks noGrp="1"/>
          </p:cNvSpPr>
          <p:nvPr>
            <p:ph type="subTitle" idx="5"/>
          </p:nvPr>
        </p:nvSpPr>
        <p:spPr>
          <a:xfrm>
            <a:off x="2325171" y="264201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3" name="Google Shape;1613;p27"/>
          <p:cNvSpPr txBox="1">
            <a:spLocks noGrp="1"/>
          </p:cNvSpPr>
          <p:nvPr>
            <p:ph type="title" idx="6"/>
          </p:nvPr>
        </p:nvSpPr>
        <p:spPr>
          <a:xfrm>
            <a:off x="5564944" y="228941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27"/>
          <p:cNvSpPr txBox="1">
            <a:spLocks noGrp="1"/>
          </p:cNvSpPr>
          <p:nvPr>
            <p:ph type="subTitle" idx="7"/>
          </p:nvPr>
        </p:nvSpPr>
        <p:spPr>
          <a:xfrm>
            <a:off x="5564944" y="2642014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27"/>
          <p:cNvSpPr txBox="1">
            <a:spLocks noGrp="1"/>
          </p:cNvSpPr>
          <p:nvPr>
            <p:ph type="title" idx="8"/>
          </p:nvPr>
        </p:nvSpPr>
        <p:spPr>
          <a:xfrm>
            <a:off x="5567043" y="348960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27"/>
          <p:cNvSpPr txBox="1">
            <a:spLocks noGrp="1"/>
          </p:cNvSpPr>
          <p:nvPr>
            <p:ph type="subTitle" idx="9"/>
          </p:nvPr>
        </p:nvSpPr>
        <p:spPr>
          <a:xfrm>
            <a:off x="5567043" y="3842202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27"/>
          <p:cNvSpPr txBox="1">
            <a:spLocks noGrp="1"/>
          </p:cNvSpPr>
          <p:nvPr>
            <p:ph type="title" idx="13"/>
          </p:nvPr>
        </p:nvSpPr>
        <p:spPr>
          <a:xfrm>
            <a:off x="2324018" y="3489604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8" name="Google Shape;1618;p27"/>
          <p:cNvSpPr txBox="1">
            <a:spLocks noGrp="1"/>
          </p:cNvSpPr>
          <p:nvPr>
            <p:ph type="subTitle" idx="14"/>
          </p:nvPr>
        </p:nvSpPr>
        <p:spPr>
          <a:xfrm>
            <a:off x="2324018" y="3842203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9" name="Google Shape;1619;p2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20" name="Google Shape;1620;p27"/>
          <p:cNvGrpSpPr/>
          <p:nvPr/>
        </p:nvGrpSpPr>
        <p:grpSpPr>
          <a:xfrm>
            <a:off x="160150" y="198455"/>
            <a:ext cx="491063" cy="553299"/>
            <a:chOff x="2625625" y="2522625"/>
            <a:chExt cx="431400" cy="486075"/>
          </a:xfrm>
        </p:grpSpPr>
        <p:sp>
          <p:nvSpPr>
            <p:cNvPr id="1621" name="Google Shape;1621;p2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5" name="Google Shape;1625;p27"/>
          <p:cNvGrpSpPr/>
          <p:nvPr/>
        </p:nvGrpSpPr>
        <p:grpSpPr>
          <a:xfrm>
            <a:off x="160150" y="491455"/>
            <a:ext cx="491063" cy="553299"/>
            <a:chOff x="2625625" y="2522625"/>
            <a:chExt cx="431400" cy="486075"/>
          </a:xfrm>
        </p:grpSpPr>
        <p:sp>
          <p:nvSpPr>
            <p:cNvPr id="1626" name="Google Shape;1626;p2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0" name="Google Shape;1630;p27"/>
          <p:cNvGrpSpPr/>
          <p:nvPr/>
        </p:nvGrpSpPr>
        <p:grpSpPr>
          <a:xfrm>
            <a:off x="7166577" y="4071027"/>
            <a:ext cx="1825029" cy="1452352"/>
            <a:chOff x="4189650" y="1358950"/>
            <a:chExt cx="1222800" cy="973100"/>
          </a:xfrm>
        </p:grpSpPr>
        <p:sp>
          <p:nvSpPr>
            <p:cNvPr id="1631" name="Google Shape;1631;p27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2" name="Google Shape;1682;p27"/>
          <p:cNvGrpSpPr/>
          <p:nvPr/>
        </p:nvGrpSpPr>
        <p:grpSpPr>
          <a:xfrm>
            <a:off x="7955878" y="303642"/>
            <a:ext cx="1142615" cy="785586"/>
            <a:chOff x="3057000" y="3451875"/>
            <a:chExt cx="652550" cy="448650"/>
          </a:xfrm>
        </p:grpSpPr>
        <p:sp>
          <p:nvSpPr>
            <p:cNvPr id="1683" name="Google Shape;1683;p27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27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27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27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27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27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27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27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27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27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27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27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27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27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27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27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27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27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27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27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27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27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27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27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27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27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27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>
            <a:off x="233508" y="3951401"/>
            <a:ext cx="959426" cy="929600"/>
            <a:chOff x="10401025" y="944500"/>
            <a:chExt cx="1235100" cy="1196704"/>
          </a:xfrm>
        </p:grpSpPr>
        <p:sp>
          <p:nvSpPr>
            <p:cNvPr id="1719" name="Google Shape;1719;p2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20" name="Google Shape;1720;p2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721" name="Google Shape;1721;p2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2" name="Google Shape;1722;p2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4" name="Google Shape;1724;p2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5" name="Google Shape;1725;p2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8" name="Google Shape;1728;p2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5" name="Google Shape;1965;p3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966" name="Google Shape;1966;p32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73" name="Google Shape;1973;p32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1974" name="Google Shape;1974;p3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25" name="Google Shape;2025;p32"/>
          <p:cNvGrpSpPr/>
          <p:nvPr/>
        </p:nvGrpSpPr>
        <p:grpSpPr>
          <a:xfrm>
            <a:off x="7172153" y="3776199"/>
            <a:ext cx="1875861" cy="1182997"/>
            <a:chOff x="3950825" y="2616175"/>
            <a:chExt cx="1119850" cy="706225"/>
          </a:xfrm>
        </p:grpSpPr>
        <p:sp>
          <p:nvSpPr>
            <p:cNvPr id="2026" name="Google Shape;2026;p32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77" name="Google Shape;2077;p32"/>
          <p:cNvGrpSpPr/>
          <p:nvPr/>
        </p:nvGrpSpPr>
        <p:grpSpPr>
          <a:xfrm>
            <a:off x="6174703" y="4090492"/>
            <a:ext cx="1142615" cy="785586"/>
            <a:chOff x="3057000" y="3451875"/>
            <a:chExt cx="652550" cy="448650"/>
          </a:xfrm>
        </p:grpSpPr>
        <p:sp>
          <p:nvSpPr>
            <p:cNvPr id="2078" name="Google Shape;2078;p32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32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32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2107;p32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Google Shape;2108;p32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13" name="Google Shape;2113;p32"/>
          <p:cNvGrpSpPr/>
          <p:nvPr/>
        </p:nvGrpSpPr>
        <p:grpSpPr>
          <a:xfrm>
            <a:off x="2268570" y="200026"/>
            <a:ext cx="959426" cy="929600"/>
            <a:chOff x="10401025" y="944500"/>
            <a:chExt cx="1235100" cy="1196704"/>
          </a:xfrm>
        </p:grpSpPr>
        <p:sp>
          <p:nvSpPr>
            <p:cNvPr id="2114" name="Google Shape;2114;p3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15" name="Google Shape;2115;p3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16" name="Google Shape;2116;p3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124" name="Google Shape;2124;p32"/>
          <p:cNvGrpSpPr/>
          <p:nvPr/>
        </p:nvGrpSpPr>
        <p:grpSpPr>
          <a:xfrm>
            <a:off x="5683625" y="4405905"/>
            <a:ext cx="491063" cy="553299"/>
            <a:chOff x="2625625" y="2522625"/>
            <a:chExt cx="431400" cy="486075"/>
          </a:xfrm>
        </p:grpSpPr>
        <p:sp>
          <p:nvSpPr>
            <p:cNvPr id="2125" name="Google Shape;2125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9" name="Google Shape;2129;p32"/>
          <p:cNvGrpSpPr/>
          <p:nvPr/>
        </p:nvGrpSpPr>
        <p:grpSpPr>
          <a:xfrm>
            <a:off x="248445" y="1547190"/>
            <a:ext cx="749859" cy="844847"/>
            <a:chOff x="2625625" y="2522625"/>
            <a:chExt cx="431400" cy="486075"/>
          </a:xfrm>
        </p:grpSpPr>
        <p:sp>
          <p:nvSpPr>
            <p:cNvPr id="2130" name="Google Shape;2130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34" name="Google Shape;2134;p32"/>
          <p:cNvGrpSpPr/>
          <p:nvPr/>
        </p:nvGrpSpPr>
        <p:grpSpPr>
          <a:xfrm>
            <a:off x="6988550" y="3586755"/>
            <a:ext cx="491063" cy="553299"/>
            <a:chOff x="2625625" y="2522625"/>
            <a:chExt cx="431400" cy="486075"/>
          </a:xfrm>
        </p:grpSpPr>
        <p:sp>
          <p:nvSpPr>
            <p:cNvPr id="2135" name="Google Shape;2135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" name="Google Shape;2140;p3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141" name="Google Shape;2141;p33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48" name="Google Shape;2148;p33"/>
          <p:cNvGrpSpPr/>
          <p:nvPr/>
        </p:nvGrpSpPr>
        <p:grpSpPr>
          <a:xfrm>
            <a:off x="8249453" y="263204"/>
            <a:ext cx="749848" cy="1182972"/>
            <a:chOff x="1527950" y="2052325"/>
            <a:chExt cx="440750" cy="695375"/>
          </a:xfrm>
        </p:grpSpPr>
        <p:sp>
          <p:nvSpPr>
            <p:cNvPr id="2149" name="Google Shape;2149;p33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59" name="Google Shape;2159;p33"/>
          <p:cNvGrpSpPr/>
          <p:nvPr/>
        </p:nvGrpSpPr>
        <p:grpSpPr>
          <a:xfrm>
            <a:off x="7887729" y="1113816"/>
            <a:ext cx="491076" cy="475810"/>
            <a:chOff x="10401025" y="944500"/>
            <a:chExt cx="1235100" cy="1196704"/>
          </a:xfrm>
        </p:grpSpPr>
        <p:sp>
          <p:nvSpPr>
            <p:cNvPr id="2160" name="Google Shape;2160;p3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61" name="Google Shape;2161;p3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62" name="Google Shape;2162;p3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170" name="Google Shape;2170;p33"/>
          <p:cNvGrpSpPr/>
          <p:nvPr/>
        </p:nvGrpSpPr>
        <p:grpSpPr>
          <a:xfrm>
            <a:off x="209378" y="3757149"/>
            <a:ext cx="1875861" cy="1182997"/>
            <a:chOff x="3950825" y="2616175"/>
            <a:chExt cx="1119850" cy="706225"/>
          </a:xfrm>
        </p:grpSpPr>
        <p:sp>
          <p:nvSpPr>
            <p:cNvPr id="2171" name="Google Shape;2171;p33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33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33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22" name="Google Shape;2222;p33"/>
          <p:cNvGrpSpPr/>
          <p:nvPr/>
        </p:nvGrpSpPr>
        <p:grpSpPr>
          <a:xfrm>
            <a:off x="2155153" y="4154567"/>
            <a:ext cx="1142615" cy="785586"/>
            <a:chOff x="3057000" y="3451875"/>
            <a:chExt cx="652550" cy="448650"/>
          </a:xfrm>
        </p:grpSpPr>
        <p:sp>
          <p:nvSpPr>
            <p:cNvPr id="2223" name="Google Shape;2223;p33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33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33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33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33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33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33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33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33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33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33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33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33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58" name="Google Shape;2258;p33"/>
          <p:cNvGrpSpPr/>
          <p:nvPr/>
        </p:nvGrpSpPr>
        <p:grpSpPr>
          <a:xfrm>
            <a:off x="8464925" y="1589630"/>
            <a:ext cx="491063" cy="553299"/>
            <a:chOff x="2625625" y="2522625"/>
            <a:chExt cx="431400" cy="486075"/>
          </a:xfrm>
        </p:grpSpPr>
        <p:sp>
          <p:nvSpPr>
            <p:cNvPr id="2259" name="Google Shape;225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63" name="Google Shape;2263;p33"/>
          <p:cNvGrpSpPr/>
          <p:nvPr/>
        </p:nvGrpSpPr>
        <p:grpSpPr>
          <a:xfrm>
            <a:off x="8249450" y="1913480"/>
            <a:ext cx="491063" cy="553299"/>
            <a:chOff x="2625625" y="2522625"/>
            <a:chExt cx="431400" cy="486075"/>
          </a:xfrm>
        </p:grpSpPr>
        <p:sp>
          <p:nvSpPr>
            <p:cNvPr id="2264" name="Google Shape;226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68" name="Google Shape;2268;p33"/>
          <p:cNvGrpSpPr/>
          <p:nvPr/>
        </p:nvGrpSpPr>
        <p:grpSpPr>
          <a:xfrm>
            <a:off x="8508225" y="2286380"/>
            <a:ext cx="491063" cy="553299"/>
            <a:chOff x="2625625" y="2522625"/>
            <a:chExt cx="431400" cy="486075"/>
          </a:xfrm>
        </p:grpSpPr>
        <p:sp>
          <p:nvSpPr>
            <p:cNvPr id="2269" name="Google Shape;226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73" name="Google Shape;2273;p33"/>
          <p:cNvGrpSpPr/>
          <p:nvPr/>
        </p:nvGrpSpPr>
        <p:grpSpPr>
          <a:xfrm>
            <a:off x="354825" y="3029330"/>
            <a:ext cx="491063" cy="553299"/>
            <a:chOff x="2625625" y="2522625"/>
            <a:chExt cx="431400" cy="486075"/>
          </a:xfrm>
        </p:grpSpPr>
        <p:sp>
          <p:nvSpPr>
            <p:cNvPr id="2274" name="Google Shape;227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78" name="Google Shape;2278;p33"/>
          <p:cNvGrpSpPr/>
          <p:nvPr/>
        </p:nvGrpSpPr>
        <p:grpSpPr>
          <a:xfrm>
            <a:off x="209375" y="2476030"/>
            <a:ext cx="491063" cy="553299"/>
            <a:chOff x="2625625" y="2522625"/>
            <a:chExt cx="431400" cy="486075"/>
          </a:xfrm>
        </p:grpSpPr>
        <p:sp>
          <p:nvSpPr>
            <p:cNvPr id="2279" name="Google Shape;227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83" name="Google Shape;2283;p33"/>
          <p:cNvGrpSpPr/>
          <p:nvPr/>
        </p:nvGrpSpPr>
        <p:grpSpPr>
          <a:xfrm>
            <a:off x="780875" y="2637955"/>
            <a:ext cx="491063" cy="553299"/>
            <a:chOff x="2625625" y="2522625"/>
            <a:chExt cx="431400" cy="486075"/>
          </a:xfrm>
        </p:grpSpPr>
        <p:sp>
          <p:nvSpPr>
            <p:cNvPr id="2284" name="Google Shape;228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75000">
              <a:srgbClr val="EAF2FF"/>
            </a:gs>
            <a:gs pos="100000">
              <a:schemeClr val="lt1"/>
            </a:gs>
          </a:gsLst>
          <a:lin ang="5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osis"/>
              <a:buNone/>
              <a:defRPr sz="28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73" r:id="rId5"/>
    <p:sldLayoutId id="2147483678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1" name="Google Shape;2301;p37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2302" name="Google Shape;2302;p37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3" name="Google Shape;2353;p37"/>
          <p:cNvGrpSpPr/>
          <p:nvPr/>
        </p:nvGrpSpPr>
        <p:grpSpPr>
          <a:xfrm>
            <a:off x="2430495" y="122351"/>
            <a:ext cx="959426" cy="929600"/>
            <a:chOff x="10401025" y="944500"/>
            <a:chExt cx="1235100" cy="1196704"/>
          </a:xfrm>
        </p:grpSpPr>
        <p:sp>
          <p:nvSpPr>
            <p:cNvPr id="2354" name="Google Shape;2354;p3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55" name="Google Shape;2355;p3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356" name="Google Shape;2356;p3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7" name="Google Shape;2357;p3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8" name="Google Shape;2358;p3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9" name="Google Shape;2359;p3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0" name="Google Shape;2360;p3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1" name="Google Shape;2361;p3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2" name="Google Shape;2362;p3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3" name="Google Shape;2363;p3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018A40F-03DE-4F9C-9575-725E6C40D50F}"/>
              </a:ext>
            </a:extLst>
          </p:cNvPr>
          <p:cNvSpPr txBox="1"/>
          <p:nvPr/>
        </p:nvSpPr>
        <p:spPr>
          <a:xfrm>
            <a:off x="1887732" y="1688395"/>
            <a:ext cx="5252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4751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B0604020202020204" pitchFamily="2" charset="0"/>
              </a:rPr>
              <a:t>Rumble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46"/>
          <p:cNvSpPr txBox="1">
            <a:spLocks noGrp="1"/>
          </p:cNvSpPr>
          <p:nvPr>
            <p:ph type="title" idx="2"/>
          </p:nvPr>
        </p:nvSpPr>
        <p:spPr>
          <a:xfrm>
            <a:off x="5564944" y="1310194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C++</a:t>
            </a:r>
            <a:endParaRPr dirty="0"/>
          </a:p>
        </p:txBody>
      </p:sp>
      <p:sp>
        <p:nvSpPr>
          <p:cNvPr id="2781" name="Google Shape;2781;p46"/>
          <p:cNvSpPr txBox="1">
            <a:spLocks noGrp="1"/>
          </p:cNvSpPr>
          <p:nvPr>
            <p:ph type="title" idx="15"/>
          </p:nvPr>
        </p:nvSpPr>
        <p:spPr>
          <a:xfrm>
            <a:off x="455929" y="30437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dirty="0"/>
              <a:t>Какво използвахме за направата на проекта</a:t>
            </a:r>
            <a:endParaRPr sz="2600" dirty="0"/>
          </a:p>
        </p:txBody>
      </p:sp>
      <p:sp>
        <p:nvSpPr>
          <p:cNvPr id="2782" name="Google Shape;2782;p46"/>
          <p:cNvSpPr txBox="1">
            <a:spLocks noGrp="1"/>
          </p:cNvSpPr>
          <p:nvPr>
            <p:ph type="title" idx="4"/>
          </p:nvPr>
        </p:nvSpPr>
        <p:spPr>
          <a:xfrm>
            <a:off x="2324018" y="2550664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Github</a:t>
            </a:r>
            <a:endParaRPr dirty="0"/>
          </a:p>
        </p:txBody>
      </p:sp>
      <p:sp>
        <p:nvSpPr>
          <p:cNvPr id="2785" name="Google Shape;2785;p46"/>
          <p:cNvSpPr txBox="1">
            <a:spLocks noGrp="1"/>
          </p:cNvSpPr>
          <p:nvPr>
            <p:ph type="title" idx="6"/>
          </p:nvPr>
        </p:nvSpPr>
        <p:spPr>
          <a:xfrm>
            <a:off x="5567043" y="2526621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Teams</a:t>
            </a:r>
            <a:endParaRPr dirty="0"/>
          </a:p>
        </p:txBody>
      </p:sp>
      <p:sp>
        <p:nvSpPr>
          <p:cNvPr id="2787" name="Google Shape;2787;p46"/>
          <p:cNvSpPr txBox="1">
            <a:spLocks noGrp="1"/>
          </p:cNvSpPr>
          <p:nvPr>
            <p:ph type="title" idx="8"/>
          </p:nvPr>
        </p:nvSpPr>
        <p:spPr>
          <a:xfrm>
            <a:off x="5593158" y="371777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</a:t>
            </a:r>
            <a:endParaRPr dirty="0"/>
          </a:p>
        </p:txBody>
      </p:sp>
      <p:sp>
        <p:nvSpPr>
          <p:cNvPr id="2788" name="Google Shape;2788;p46"/>
          <p:cNvSpPr txBox="1">
            <a:spLocks noGrp="1"/>
          </p:cNvSpPr>
          <p:nvPr>
            <p:ph type="title"/>
          </p:nvPr>
        </p:nvSpPr>
        <p:spPr>
          <a:xfrm>
            <a:off x="2288660" y="136082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Discord</a:t>
            </a:r>
            <a:endParaRPr dirty="0"/>
          </a:p>
        </p:txBody>
      </p:sp>
      <p:sp>
        <p:nvSpPr>
          <p:cNvPr id="2789" name="Google Shape;2789;p46"/>
          <p:cNvSpPr txBox="1">
            <a:spLocks noGrp="1"/>
          </p:cNvSpPr>
          <p:nvPr>
            <p:ph type="title" idx="13"/>
          </p:nvPr>
        </p:nvSpPr>
        <p:spPr>
          <a:xfrm>
            <a:off x="2324018" y="373380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Excel</a:t>
            </a:r>
            <a:endParaRPr dirty="0"/>
          </a:p>
        </p:txBody>
      </p:sp>
      <p:sp>
        <p:nvSpPr>
          <p:cNvPr id="2791" name="Google Shape;2791;p46"/>
          <p:cNvSpPr/>
          <p:nvPr/>
        </p:nvSpPr>
        <p:spPr>
          <a:xfrm>
            <a:off x="1590967" y="1216526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2" name="Google Shape;2792;p46"/>
          <p:cNvSpPr/>
          <p:nvPr/>
        </p:nvSpPr>
        <p:spPr>
          <a:xfrm>
            <a:off x="4833982" y="1216526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4" name="Google Shape;2794;p46"/>
          <p:cNvSpPr/>
          <p:nvPr/>
        </p:nvSpPr>
        <p:spPr>
          <a:xfrm>
            <a:off x="1590967" y="2413264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5" name="Google Shape;2795;p46"/>
          <p:cNvSpPr/>
          <p:nvPr/>
        </p:nvSpPr>
        <p:spPr>
          <a:xfrm>
            <a:off x="4833982" y="2411389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6" name="Google Shape;2796;p46"/>
          <p:cNvSpPr/>
          <p:nvPr/>
        </p:nvSpPr>
        <p:spPr>
          <a:xfrm>
            <a:off x="1590967" y="3610001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2795;p46">
            <a:extLst>
              <a:ext uri="{FF2B5EF4-FFF2-40B4-BE49-F238E27FC236}">
                <a16:creationId xmlns:a16="http://schemas.microsoft.com/office/drawing/2014/main" id="{1FFFD4B5-78B5-4D6E-8E19-3677B928D5EB}"/>
              </a:ext>
            </a:extLst>
          </p:cNvPr>
          <p:cNvSpPr/>
          <p:nvPr/>
        </p:nvSpPr>
        <p:spPr>
          <a:xfrm>
            <a:off x="4833982" y="3610001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8827093-8ED0-4C67-AB88-4AC3CD6E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60" y="1251843"/>
            <a:ext cx="567513" cy="56751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FB73632-EE5A-49A5-8C3B-511243496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8" b="98667" l="0" r="96000">
                        <a14:foregroundMark x1="55556" y1="38222" x2="44444" y2="67111"/>
                        <a14:foregroundMark x1="44444" y1="67111" x2="50667" y2="44889"/>
                        <a14:foregroundMark x1="50667" y1="44889" x2="58222" y2="52889"/>
                        <a14:foregroundMark x1="52444" y1="59556" x2="57333" y2="45778"/>
                        <a14:foregroundMark x1="51556" y1="50667" x2="56444" y2="41778"/>
                        <a14:foregroundMark x1="56444" y1="54222" x2="64444" y2="33778"/>
                        <a14:foregroundMark x1="50222" y1="58667" x2="43556" y2="35556"/>
                        <a14:foregroundMark x1="43556" y1="35556" x2="55556" y2="62222"/>
                        <a14:foregroundMark x1="55556" y1="62222" x2="46667" y2="85778"/>
                        <a14:foregroundMark x1="44889" y1="81778" x2="54222" y2="43111"/>
                        <a14:foregroundMark x1="54222" y1="43111" x2="42222" y2="73333"/>
                        <a14:foregroundMark x1="42222" y1="73333" x2="66222" y2="46667"/>
                        <a14:foregroundMark x1="66222" y1="46667" x2="45333" y2="28444"/>
                        <a14:foregroundMark x1="45333" y1="28444" x2="41778" y2="60444"/>
                        <a14:foregroundMark x1="41778" y1="60444" x2="36444" y2="33333"/>
                        <a14:foregroundMark x1="36444" y1="33333" x2="24889" y2="69333"/>
                        <a14:foregroundMark x1="24889" y1="69333" x2="17333" y2="34222"/>
                        <a14:foregroundMark x1="17333" y1="34222" x2="19111" y2="66667"/>
                        <a14:foregroundMark x1="19111" y1="66667" x2="24444" y2="28889"/>
                        <a14:foregroundMark x1="24444" y1="28889" x2="71111" y2="17778"/>
                        <a14:foregroundMark x1="71111" y1="17778" x2="44444" y2="55556"/>
                        <a14:foregroundMark x1="44444" y1="55556" x2="64889" y2="68000"/>
                        <a14:foregroundMark x1="64889" y1="68000" x2="38667" y2="67556"/>
                        <a14:foregroundMark x1="38667" y1="67556" x2="44000" y2="61333"/>
                        <a14:foregroundMark x1="48444" y1="64889" x2="61778" y2="88444"/>
                        <a14:foregroundMark x1="61778" y1="88444" x2="77333" y2="64889"/>
                        <a14:foregroundMark x1="77333" y1="64889" x2="54222" y2="62667"/>
                        <a14:foregroundMark x1="54222" y1="62667" x2="48889" y2="73333"/>
                        <a14:foregroundMark x1="64444" y1="70222" x2="68000" y2="40889"/>
                        <a14:foregroundMark x1="68000" y1="40889" x2="78667" y2="60889"/>
                        <a14:foregroundMark x1="78667" y1="60889" x2="76889" y2="60000"/>
                        <a14:foregroundMark x1="65333" y1="55111" x2="32444" y2="79556"/>
                        <a14:foregroundMark x1="32444" y1="79556" x2="43111" y2="81778"/>
                        <a14:foregroundMark x1="52444" y1="96889" x2="31111" y2="88444"/>
                        <a14:foregroundMark x1="31111" y1="88444" x2="11556" y2="68000"/>
                        <a14:foregroundMark x1="11556" y1="68000" x2="8889" y2="33333"/>
                        <a14:foregroundMark x1="8889" y1="33333" x2="44444" y2="9778"/>
                        <a14:foregroundMark x1="44444" y1="9778" x2="60889" y2="8889"/>
                        <a14:foregroundMark x1="16053" y1="14367" x2="13983" y2="14854"/>
                        <a14:foregroundMark x1="35556" y1="9778" x2="20362" y2="13353"/>
                        <a14:foregroundMark x1="7647" y1="30628" x2="1778" y2="48000"/>
                        <a14:foregroundMark x1="1778" y1="48000" x2="14222" y2="80444"/>
                        <a14:foregroundMark x1="14222" y1="80444" x2="40000" y2="96444"/>
                        <a14:foregroundMark x1="40000" y1="96444" x2="71556" y2="88889"/>
                        <a14:foregroundMark x1="71556" y1="88889" x2="91556" y2="70667"/>
                        <a14:foregroundMark x1="91556" y1="70667" x2="96444" y2="47556"/>
                        <a14:foregroundMark x1="96444" y1="47556" x2="86667" y2="21778"/>
                        <a14:foregroundMark x1="86667" y1="21778" x2="66667" y2="8000"/>
                        <a14:foregroundMark x1="36993" y1="4945" x2="36444" y2="4889"/>
                        <a14:foregroundMark x1="66667" y1="8000" x2="58663" y2="7176"/>
                        <a14:foregroundMark x1="8444" y1="38667" x2="7111" y2="63556"/>
                        <a14:foregroundMark x1="7111" y1="63556" x2="8444" y2="66222"/>
                        <a14:foregroundMark x1="6667" y1="65333" x2="2222" y2="42667"/>
                        <a14:foregroundMark x1="60429" y1="4403" x2="62222" y2="4444"/>
                        <a14:foregroundMark x1="92000" y1="32889" x2="96000" y2="61333"/>
                        <a14:foregroundMark x1="96000" y1="61333" x2="87111" y2="80444"/>
                        <a14:foregroundMark x1="96444" y1="43556" x2="95556" y2="62667"/>
                        <a14:foregroundMark x1="32444" y1="95556" x2="64889" y2="92444"/>
                        <a14:foregroundMark x1="64889" y1="92444" x2="69333" y2="90222"/>
                        <a14:foregroundMark x1="47556" y1="98667" x2="69333" y2="91556"/>
                        <a14:foregroundMark x1="69333" y1="91556" x2="69778" y2="91556"/>
                        <a14:foregroundMark x1="15175" y1="20889" x2="61778" y2="59111"/>
                        <a14:foregroundMark x1="13091" y1="19180" x2="14091" y2="20000"/>
                        <a14:foregroundMark x1="61778" y1="59111" x2="32444" y2="66667"/>
                        <a14:foregroundMark x1="32444" y1="66667" x2="55111" y2="14667"/>
                        <a14:foregroundMark x1="55111" y1="14667" x2="32444" y2="64444"/>
                        <a14:foregroundMark x1="32444" y1="64444" x2="44000" y2="62667"/>
                        <a14:foregroundMark x1="47556" y1="51556" x2="40000" y2="26667"/>
                        <a14:foregroundMark x1="55111" y1="54667" x2="63111" y2="27111"/>
                        <a14:foregroundMark x1="63111" y1="27111" x2="67556" y2="40444"/>
                        <a14:foregroundMark x1="73333" y1="45778" x2="79111" y2="32000"/>
                        <a14:foregroundMark x1="84000" y1="35111" x2="84889" y2="59111"/>
                        <a14:foregroundMark x1="84889" y1="59111" x2="81333" y2="29333"/>
                        <a14:foregroundMark x1="81333" y1="29333" x2="80444" y2="51556"/>
                        <a14:foregroundMark x1="80444" y1="51556" x2="78222" y2="18222"/>
                        <a14:foregroundMark x1="78222" y1="18222" x2="80444" y2="50667"/>
                        <a14:foregroundMark x1="80444" y1="50667" x2="80444" y2="50667"/>
                        <a14:foregroundMark x1="42222" y1="4444" x2="52889" y2="4444"/>
                        <a14:foregroundMark x1="41333" y1="4444" x2="55111" y2="2222"/>
                        <a14:foregroundMark x1="60000" y1="2222" x2="39111" y2="3556"/>
                        <a14:backgroundMark x1="7806" y1="5195" x2="7556" y2="4444"/>
                        <a14:backgroundMark x1="5778" y1="12444" x2="13778" y2="15111"/>
                        <a14:backgroundMark x1="9778" y1="15111" x2="4000" y2="12000"/>
                        <a14:backgroundMark x1="4889" y1="16000" x2="889" y2="15111"/>
                        <a14:backgroundMark x1="889" y1="15111" x2="889" y2="5778"/>
                        <a14:backgroundMark x1="3111" y1="15556" x2="1778" y2="17333"/>
                        <a14:backgroundMark x1="3111" y1="17333" x2="1333" y2="5778"/>
                        <a14:backgroundMark x1="7556" y1="17333" x2="7556" y2="16889"/>
                        <a14:backgroundMark x1="7111" y1="20444" x2="8444" y2="17333"/>
                        <a14:backgroundMark x1="9778" y1="20000" x2="9778" y2="20889"/>
                        <a14:backgroundMark x1="9778" y1="17778" x2="9778" y2="17778"/>
                        <a14:backgroundMark x1="9778" y1="17778" x2="9778" y2="17778"/>
                        <a14:backgroundMark x1="9778" y1="17778" x2="4000" y2="22667"/>
                        <a14:backgroundMark x1="8889" y1="11111" x2="7111" y2="8889"/>
                        <a14:backgroundMark x1="3111" y1="20444" x2="889" y2="28889"/>
                        <a14:backgroundMark x1="889" y1="25333" x2="12889" y2="4000"/>
                        <a14:backgroundMark x1="12889" y1="4000" x2="3111" y2="13333"/>
                        <a14:backgroundMark x1="12444" y1="18222" x2="7556" y2="18667"/>
                        <a14:backgroundMark x1="59228" y1="1058" x2="62222" y2="889"/>
                        <a14:backgroundMark x1="62222" y1="889" x2="62667" y2="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4333" y="2472265"/>
            <a:ext cx="536112" cy="536112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F29FBD52-1588-4EB9-8B1C-57A94380B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0000" y1="54098" x2="41091" y2="56831"/>
                        <a14:foregroundMark x1="35636" y1="57377" x2="34909" y2="57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7102" y="3640804"/>
            <a:ext cx="926916" cy="616820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A44990C5-C3E5-4AEB-8B31-D6E5FC882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7223" y="1317637"/>
            <a:ext cx="387818" cy="435923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E0EC3BFE-6659-4BDA-ABE3-859ABDEE7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241" y="2505252"/>
            <a:ext cx="797782" cy="448752"/>
          </a:xfrm>
          <a:prstGeom prst="rect">
            <a:avLst/>
          </a:prstGeom>
        </p:spPr>
      </p:pic>
      <p:pic>
        <p:nvPicPr>
          <p:cNvPr id="25" name="Картина 24">
            <a:extLst>
              <a:ext uri="{FF2B5EF4-FFF2-40B4-BE49-F238E27FC236}">
                <a16:creationId xmlns:a16="http://schemas.microsoft.com/office/drawing/2014/main" id="{2A4FF56D-D3B7-441C-AC64-074B19F91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4609" y="3704947"/>
            <a:ext cx="743053" cy="464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39"/>
          <p:cNvSpPr txBox="1">
            <a:spLocks noGrp="1"/>
          </p:cNvSpPr>
          <p:nvPr>
            <p:ph type="subTitle" idx="3"/>
          </p:nvPr>
        </p:nvSpPr>
        <p:spPr>
          <a:xfrm>
            <a:off x="5560785" y="404874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Красимира Русева</a:t>
            </a:r>
            <a:endParaRPr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3" name="Google Shape;2433;p39"/>
          <p:cNvSpPr txBox="1">
            <a:spLocks noGrp="1"/>
          </p:cNvSpPr>
          <p:nvPr>
            <p:ph type="title" idx="6"/>
          </p:nvPr>
        </p:nvSpPr>
        <p:spPr>
          <a:xfrm>
            <a:off x="1908113" y="320300"/>
            <a:ext cx="49654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Разпределение</a:t>
            </a:r>
            <a:endParaRPr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4" name="Google Shape;2434;p39"/>
          <p:cNvSpPr txBox="1">
            <a:spLocks noGrp="1"/>
          </p:cNvSpPr>
          <p:nvPr>
            <p:ph type="subTitle" idx="7"/>
          </p:nvPr>
        </p:nvSpPr>
        <p:spPr>
          <a:xfrm>
            <a:off x="5560785" y="180387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i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Кристияна Стойкова</a:t>
            </a:r>
            <a:endParaRPr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6" name="Google Shape;2436;p39"/>
          <p:cNvSpPr/>
          <p:nvPr/>
        </p:nvSpPr>
        <p:spPr>
          <a:xfrm>
            <a:off x="4753166" y="1713363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8" name="Диаграма 17">
            <a:extLst>
              <a:ext uri="{FF2B5EF4-FFF2-40B4-BE49-F238E27FC236}">
                <a16:creationId xmlns:a16="http://schemas.microsoft.com/office/drawing/2014/main" id="{FC3D59C8-BA49-4590-B6F5-E5D0DF406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913895"/>
              </p:ext>
            </p:extLst>
          </p:nvPr>
        </p:nvGraphicFramePr>
        <p:xfrm>
          <a:off x="-707752" y="1304484"/>
          <a:ext cx="5098588" cy="364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Google Shape;2436;p39">
            <a:extLst>
              <a:ext uri="{FF2B5EF4-FFF2-40B4-BE49-F238E27FC236}">
                <a16:creationId xmlns:a16="http://schemas.microsoft.com/office/drawing/2014/main" id="{5160EFC6-00E7-4A42-AD89-05B56F7E7A2C}"/>
              </a:ext>
            </a:extLst>
          </p:cNvPr>
          <p:cNvSpPr/>
          <p:nvPr/>
        </p:nvSpPr>
        <p:spPr>
          <a:xfrm>
            <a:off x="4753166" y="2833407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2436;p39">
            <a:extLst>
              <a:ext uri="{FF2B5EF4-FFF2-40B4-BE49-F238E27FC236}">
                <a16:creationId xmlns:a16="http://schemas.microsoft.com/office/drawing/2014/main" id="{390C1EFC-57DA-447D-B379-9FD500834A34}"/>
              </a:ext>
            </a:extLst>
          </p:cNvPr>
          <p:cNvSpPr/>
          <p:nvPr/>
        </p:nvSpPr>
        <p:spPr>
          <a:xfrm>
            <a:off x="4765030" y="3966091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1" name="Google Shape;2441;p39"/>
          <p:cNvSpPr txBox="1">
            <a:spLocks noGrp="1"/>
          </p:cNvSpPr>
          <p:nvPr>
            <p:ph type="title" idx="14"/>
          </p:nvPr>
        </p:nvSpPr>
        <p:spPr>
          <a:xfrm>
            <a:off x="4753166" y="2774559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2441;p39">
            <a:extLst>
              <a:ext uri="{FF2B5EF4-FFF2-40B4-BE49-F238E27FC236}">
                <a16:creationId xmlns:a16="http://schemas.microsoft.com/office/drawing/2014/main" id="{8DBA9B3C-319F-4690-AD0E-67F75F5F9E04}"/>
              </a:ext>
            </a:extLst>
          </p:cNvPr>
          <p:cNvSpPr txBox="1">
            <a:spLocks/>
          </p:cNvSpPr>
          <p:nvPr/>
        </p:nvSpPr>
        <p:spPr>
          <a:xfrm>
            <a:off x="4748966" y="3961891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Google Shape;2441;p39">
            <a:extLst>
              <a:ext uri="{FF2B5EF4-FFF2-40B4-BE49-F238E27FC236}">
                <a16:creationId xmlns:a16="http://schemas.microsoft.com/office/drawing/2014/main" id="{F9500710-ADAE-41E1-9B98-60AF80ED2E25}"/>
              </a:ext>
            </a:extLst>
          </p:cNvPr>
          <p:cNvSpPr txBox="1">
            <a:spLocks/>
          </p:cNvSpPr>
          <p:nvPr/>
        </p:nvSpPr>
        <p:spPr>
          <a:xfrm>
            <a:off x="4753166" y="1704923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rgbClr val="E0ECFF"/>
                </a:solidFill>
              </a:rPr>
              <a:t>1</a:t>
            </a:r>
          </a:p>
        </p:txBody>
      </p:sp>
      <p:sp>
        <p:nvSpPr>
          <p:cNvPr id="42" name="Google Shape;2431;p39">
            <a:extLst>
              <a:ext uri="{FF2B5EF4-FFF2-40B4-BE49-F238E27FC236}">
                <a16:creationId xmlns:a16="http://schemas.microsoft.com/office/drawing/2014/main" id="{11AF1781-682A-46ED-A8F2-64341278639C}"/>
              </a:ext>
            </a:extLst>
          </p:cNvPr>
          <p:cNvSpPr txBox="1">
            <a:spLocks/>
          </p:cNvSpPr>
          <p:nvPr/>
        </p:nvSpPr>
        <p:spPr>
          <a:xfrm>
            <a:off x="5560785" y="291815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bg-BG" b="1" i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okChampa" panose="020B0502040204020203" pitchFamily="34" charset="-34"/>
              </a:rPr>
              <a:t>Светослав Стоилов</a:t>
            </a:r>
            <a:endParaRPr lang="en-U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7"/>
          <p:cNvSpPr txBox="1">
            <a:spLocks noGrp="1"/>
          </p:cNvSpPr>
          <p:nvPr>
            <p:ph type="title"/>
          </p:nvPr>
        </p:nvSpPr>
        <p:spPr>
          <a:xfrm>
            <a:off x="1125676" y="679521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Thanks for attention </a:t>
            </a:r>
            <a:r>
              <a:rPr lang="en-US" sz="6600" dirty="0">
                <a:sym typeface="Wingdings" panose="05000000000000000000" pitchFamily="2" charset="2"/>
              </a:rPr>
              <a:t></a:t>
            </a:r>
            <a:endParaRPr sz="6600" dirty="0"/>
          </a:p>
        </p:txBody>
      </p:sp>
      <p:grpSp>
        <p:nvGrpSpPr>
          <p:cNvPr id="2894" name="Google Shape;2894;p47"/>
          <p:cNvGrpSpPr/>
          <p:nvPr/>
        </p:nvGrpSpPr>
        <p:grpSpPr>
          <a:xfrm>
            <a:off x="730209" y="3689280"/>
            <a:ext cx="1875861" cy="1182997"/>
            <a:chOff x="3950825" y="2616175"/>
            <a:chExt cx="1119850" cy="706225"/>
          </a:xfrm>
        </p:grpSpPr>
        <p:sp>
          <p:nvSpPr>
            <p:cNvPr id="2895" name="Google Shape;2895;p47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6" name="Google Shape;2896;p47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7" name="Google Shape;2897;p47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8" name="Google Shape;2898;p47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9" name="Google Shape;2899;p47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0" name="Google Shape;2900;p47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1" name="Google Shape;2901;p47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2" name="Google Shape;2902;p47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3" name="Google Shape;2903;p47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4" name="Google Shape;2904;p47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5" name="Google Shape;2905;p47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6" name="Google Shape;2906;p47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1" name="Google Shape;2911;p47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2" name="Google Shape;2912;p47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3" name="Google Shape;2913;p47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4" name="Google Shape;2914;p47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5" name="Google Shape;2915;p47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6" name="Google Shape;2916;p47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8" name="Google Shape;2918;p47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9" name="Google Shape;2919;p47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0" name="Google Shape;2920;p47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1" name="Google Shape;2921;p47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2" name="Google Shape;2922;p47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3" name="Google Shape;2923;p47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4" name="Google Shape;2924;p47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5" name="Google Shape;2925;p47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6" name="Google Shape;2926;p47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7" name="Google Shape;2927;p47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928;p47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9" name="Google Shape;2929;p47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47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1" name="Google Shape;2931;p47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2" name="Google Shape;2932;p47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47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4" name="Google Shape;2934;p47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5" name="Google Shape;2935;p47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6" name="Google Shape;2936;p47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7" name="Google Shape;2937;p47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8" name="Google Shape;2938;p47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9" name="Google Shape;2939;p47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0" name="Google Shape;2940;p47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1" name="Google Shape;2941;p47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2" name="Google Shape;2942;p47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3" name="Google Shape;2943;p47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4" name="Google Shape;2944;p47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5" name="Google Shape;2945;p47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6" name="Google Shape;2946;p47"/>
          <p:cNvGrpSpPr/>
          <p:nvPr/>
        </p:nvGrpSpPr>
        <p:grpSpPr>
          <a:xfrm>
            <a:off x="157492" y="3881805"/>
            <a:ext cx="491063" cy="553299"/>
            <a:chOff x="2625625" y="2522625"/>
            <a:chExt cx="431400" cy="486075"/>
          </a:xfrm>
        </p:grpSpPr>
        <p:sp>
          <p:nvSpPr>
            <p:cNvPr id="2947" name="Google Shape;2947;p4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8" name="Google Shape;2948;p4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9" name="Google Shape;2949;p4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0" name="Google Shape;2950;p4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1" name="Google Shape;2951;p47"/>
          <p:cNvGrpSpPr/>
          <p:nvPr/>
        </p:nvGrpSpPr>
        <p:grpSpPr>
          <a:xfrm>
            <a:off x="313839" y="4292654"/>
            <a:ext cx="491063" cy="553299"/>
            <a:chOff x="2625625" y="2522625"/>
            <a:chExt cx="431400" cy="486075"/>
          </a:xfrm>
        </p:grpSpPr>
        <p:sp>
          <p:nvSpPr>
            <p:cNvPr id="2952" name="Google Shape;2952;p4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4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4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4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3715;p65">
            <a:extLst>
              <a:ext uri="{FF2B5EF4-FFF2-40B4-BE49-F238E27FC236}">
                <a16:creationId xmlns:a16="http://schemas.microsoft.com/office/drawing/2014/main" id="{ED0172E1-4D67-4E4F-948F-CF3B0BCD8AA9}"/>
              </a:ext>
            </a:extLst>
          </p:cNvPr>
          <p:cNvGrpSpPr/>
          <p:nvPr/>
        </p:nvGrpSpPr>
        <p:grpSpPr>
          <a:xfrm>
            <a:off x="5788059" y="2222204"/>
            <a:ext cx="3198449" cy="2665147"/>
            <a:chOff x="4845447" y="1372711"/>
            <a:chExt cx="3578541" cy="2742486"/>
          </a:xfrm>
        </p:grpSpPr>
        <p:grpSp>
          <p:nvGrpSpPr>
            <p:cNvPr id="66" name="Google Shape;3716;p65">
              <a:extLst>
                <a:ext uri="{FF2B5EF4-FFF2-40B4-BE49-F238E27FC236}">
                  <a16:creationId xmlns:a16="http://schemas.microsoft.com/office/drawing/2014/main" id="{83CCD31F-A6A3-4527-9BC2-815BFEDB17CE}"/>
                </a:ext>
              </a:extLst>
            </p:cNvPr>
            <p:cNvGrpSpPr/>
            <p:nvPr/>
          </p:nvGrpSpPr>
          <p:grpSpPr>
            <a:xfrm flipH="1">
              <a:off x="6205794" y="2067248"/>
              <a:ext cx="1424363" cy="1178719"/>
              <a:chOff x="644750" y="238125"/>
              <a:chExt cx="6330500" cy="5238750"/>
            </a:xfrm>
          </p:grpSpPr>
          <p:sp>
            <p:nvSpPr>
              <p:cNvPr id="127" name="Google Shape;3717;p65">
                <a:extLst>
                  <a:ext uri="{FF2B5EF4-FFF2-40B4-BE49-F238E27FC236}">
                    <a16:creationId xmlns:a16="http://schemas.microsoft.com/office/drawing/2014/main" id="{61D5BC06-E77F-44BE-8105-614AC022D90A}"/>
                  </a:ext>
                </a:extLst>
              </p:cNvPr>
              <p:cNvSpPr/>
              <p:nvPr/>
            </p:nvSpPr>
            <p:spPr>
              <a:xfrm>
                <a:off x="644750" y="238125"/>
                <a:ext cx="6330500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253220" h="209550" extrusionOk="0">
                    <a:moveTo>
                      <a:pt x="117277" y="0"/>
                    </a:moveTo>
                    <a:lnTo>
                      <a:pt x="111642" y="176"/>
                    </a:lnTo>
                    <a:lnTo>
                      <a:pt x="106095" y="528"/>
                    </a:lnTo>
                    <a:lnTo>
                      <a:pt x="100460" y="1057"/>
                    </a:lnTo>
                    <a:lnTo>
                      <a:pt x="94913" y="1761"/>
                    </a:lnTo>
                    <a:lnTo>
                      <a:pt x="89455" y="2641"/>
                    </a:lnTo>
                    <a:lnTo>
                      <a:pt x="83996" y="3698"/>
                    </a:lnTo>
                    <a:lnTo>
                      <a:pt x="78537" y="4931"/>
                    </a:lnTo>
                    <a:lnTo>
                      <a:pt x="73254" y="6339"/>
                    </a:lnTo>
                    <a:lnTo>
                      <a:pt x="67971" y="7924"/>
                    </a:lnTo>
                    <a:lnTo>
                      <a:pt x="62777" y="9685"/>
                    </a:lnTo>
                    <a:lnTo>
                      <a:pt x="57670" y="11622"/>
                    </a:lnTo>
                    <a:lnTo>
                      <a:pt x="52563" y="13735"/>
                    </a:lnTo>
                    <a:lnTo>
                      <a:pt x="47633" y="16024"/>
                    </a:lnTo>
                    <a:lnTo>
                      <a:pt x="42790" y="18490"/>
                    </a:lnTo>
                    <a:lnTo>
                      <a:pt x="38036" y="21131"/>
                    </a:lnTo>
                    <a:lnTo>
                      <a:pt x="35571" y="22540"/>
                    </a:lnTo>
                    <a:lnTo>
                      <a:pt x="33193" y="24037"/>
                    </a:lnTo>
                    <a:lnTo>
                      <a:pt x="30904" y="25533"/>
                    </a:lnTo>
                    <a:lnTo>
                      <a:pt x="28703" y="27030"/>
                    </a:lnTo>
                    <a:lnTo>
                      <a:pt x="26590" y="28615"/>
                    </a:lnTo>
                    <a:lnTo>
                      <a:pt x="24565" y="30112"/>
                    </a:lnTo>
                    <a:lnTo>
                      <a:pt x="22628" y="31697"/>
                    </a:lnTo>
                    <a:lnTo>
                      <a:pt x="20779" y="33281"/>
                    </a:lnTo>
                    <a:lnTo>
                      <a:pt x="19018" y="34954"/>
                    </a:lnTo>
                    <a:lnTo>
                      <a:pt x="17345" y="36539"/>
                    </a:lnTo>
                    <a:lnTo>
                      <a:pt x="15760" y="38212"/>
                    </a:lnTo>
                    <a:lnTo>
                      <a:pt x="14175" y="39885"/>
                    </a:lnTo>
                    <a:lnTo>
                      <a:pt x="12767" y="41558"/>
                    </a:lnTo>
                    <a:lnTo>
                      <a:pt x="11446" y="43231"/>
                    </a:lnTo>
                    <a:lnTo>
                      <a:pt x="10125" y="44992"/>
                    </a:lnTo>
                    <a:lnTo>
                      <a:pt x="8981" y="46664"/>
                    </a:lnTo>
                    <a:lnTo>
                      <a:pt x="7836" y="48425"/>
                    </a:lnTo>
                    <a:lnTo>
                      <a:pt x="6780" y="50274"/>
                    </a:lnTo>
                    <a:lnTo>
                      <a:pt x="5811" y="52035"/>
                    </a:lnTo>
                    <a:lnTo>
                      <a:pt x="4931" y="53796"/>
                    </a:lnTo>
                    <a:lnTo>
                      <a:pt x="4138" y="55645"/>
                    </a:lnTo>
                    <a:lnTo>
                      <a:pt x="3434" y="57494"/>
                    </a:lnTo>
                    <a:lnTo>
                      <a:pt x="2729" y="59343"/>
                    </a:lnTo>
                    <a:lnTo>
                      <a:pt x="2113" y="61280"/>
                    </a:lnTo>
                    <a:lnTo>
                      <a:pt x="1673" y="63129"/>
                    </a:lnTo>
                    <a:lnTo>
                      <a:pt x="1233" y="65066"/>
                    </a:lnTo>
                    <a:lnTo>
                      <a:pt x="792" y="67003"/>
                    </a:lnTo>
                    <a:lnTo>
                      <a:pt x="528" y="68940"/>
                    </a:lnTo>
                    <a:lnTo>
                      <a:pt x="264" y="70965"/>
                    </a:lnTo>
                    <a:lnTo>
                      <a:pt x="88" y="72902"/>
                    </a:lnTo>
                    <a:lnTo>
                      <a:pt x="0" y="74927"/>
                    </a:lnTo>
                    <a:lnTo>
                      <a:pt x="0" y="76952"/>
                    </a:lnTo>
                    <a:lnTo>
                      <a:pt x="352" y="209550"/>
                    </a:lnTo>
                    <a:lnTo>
                      <a:pt x="440" y="207525"/>
                    </a:lnTo>
                    <a:lnTo>
                      <a:pt x="528" y="205588"/>
                    </a:lnTo>
                    <a:lnTo>
                      <a:pt x="616" y="203563"/>
                    </a:lnTo>
                    <a:lnTo>
                      <a:pt x="880" y="201626"/>
                    </a:lnTo>
                    <a:lnTo>
                      <a:pt x="1233" y="199689"/>
                    </a:lnTo>
                    <a:lnTo>
                      <a:pt x="1585" y="197752"/>
                    </a:lnTo>
                    <a:lnTo>
                      <a:pt x="2025" y="195815"/>
                    </a:lnTo>
                    <a:lnTo>
                      <a:pt x="2553" y="193878"/>
                    </a:lnTo>
                    <a:lnTo>
                      <a:pt x="3082" y="192029"/>
                    </a:lnTo>
                    <a:lnTo>
                      <a:pt x="3786" y="190180"/>
                    </a:lnTo>
                    <a:lnTo>
                      <a:pt x="4490" y="188331"/>
                    </a:lnTo>
                    <a:lnTo>
                      <a:pt x="5283" y="186482"/>
                    </a:lnTo>
                    <a:lnTo>
                      <a:pt x="6163" y="184721"/>
                    </a:lnTo>
                    <a:lnTo>
                      <a:pt x="7132" y="182872"/>
                    </a:lnTo>
                    <a:lnTo>
                      <a:pt x="8188" y="181111"/>
                    </a:lnTo>
                    <a:lnTo>
                      <a:pt x="9333" y="179350"/>
                    </a:lnTo>
                    <a:lnTo>
                      <a:pt x="10477" y="177589"/>
                    </a:lnTo>
                    <a:lnTo>
                      <a:pt x="11798" y="175916"/>
                    </a:lnTo>
                    <a:lnTo>
                      <a:pt x="13119" y="174155"/>
                    </a:lnTo>
                    <a:lnTo>
                      <a:pt x="14616" y="172483"/>
                    </a:lnTo>
                    <a:lnTo>
                      <a:pt x="16112" y="170810"/>
                    </a:lnTo>
                    <a:lnTo>
                      <a:pt x="17697" y="169225"/>
                    </a:lnTo>
                    <a:lnTo>
                      <a:pt x="19370" y="167552"/>
                    </a:lnTo>
                    <a:lnTo>
                      <a:pt x="21131" y="165967"/>
                    </a:lnTo>
                    <a:lnTo>
                      <a:pt x="22980" y="164382"/>
                    </a:lnTo>
                    <a:lnTo>
                      <a:pt x="24917" y="162797"/>
                    </a:lnTo>
                    <a:lnTo>
                      <a:pt x="26942" y="161213"/>
                    </a:lnTo>
                    <a:lnTo>
                      <a:pt x="29055" y="159716"/>
                    </a:lnTo>
                    <a:lnTo>
                      <a:pt x="31256" y="158219"/>
                    </a:lnTo>
                    <a:lnTo>
                      <a:pt x="33545" y="156722"/>
                    </a:lnTo>
                    <a:lnTo>
                      <a:pt x="35923" y="155225"/>
                    </a:lnTo>
                    <a:lnTo>
                      <a:pt x="38388" y="153729"/>
                    </a:lnTo>
                    <a:lnTo>
                      <a:pt x="43142" y="151175"/>
                    </a:lnTo>
                    <a:lnTo>
                      <a:pt x="47985" y="148710"/>
                    </a:lnTo>
                    <a:lnTo>
                      <a:pt x="53004" y="146421"/>
                    </a:lnTo>
                    <a:lnTo>
                      <a:pt x="58022" y="144308"/>
                    </a:lnTo>
                    <a:lnTo>
                      <a:pt x="63129" y="142371"/>
                    </a:lnTo>
                    <a:lnTo>
                      <a:pt x="68324" y="140610"/>
                    </a:lnTo>
                    <a:lnTo>
                      <a:pt x="73606" y="139025"/>
                    </a:lnTo>
                    <a:lnTo>
                      <a:pt x="78977" y="137616"/>
                    </a:lnTo>
                    <a:lnTo>
                      <a:pt x="84348" y="136384"/>
                    </a:lnTo>
                    <a:lnTo>
                      <a:pt x="89807" y="135327"/>
                    </a:lnTo>
                    <a:lnTo>
                      <a:pt x="95354" y="134447"/>
                    </a:lnTo>
                    <a:lnTo>
                      <a:pt x="100813" y="133742"/>
                    </a:lnTo>
                    <a:lnTo>
                      <a:pt x="106447" y="133214"/>
                    </a:lnTo>
                    <a:lnTo>
                      <a:pt x="112082" y="132862"/>
                    </a:lnTo>
                    <a:lnTo>
                      <a:pt x="117717" y="132686"/>
                    </a:lnTo>
                    <a:lnTo>
                      <a:pt x="123352" y="132686"/>
                    </a:lnTo>
                    <a:lnTo>
                      <a:pt x="128987" y="132862"/>
                    </a:lnTo>
                    <a:lnTo>
                      <a:pt x="134710" y="133214"/>
                    </a:lnTo>
                    <a:lnTo>
                      <a:pt x="140345" y="133742"/>
                    </a:lnTo>
                    <a:lnTo>
                      <a:pt x="145980" y="134447"/>
                    </a:lnTo>
                    <a:lnTo>
                      <a:pt x="151703" y="135327"/>
                    </a:lnTo>
                    <a:lnTo>
                      <a:pt x="157338" y="136384"/>
                    </a:lnTo>
                    <a:lnTo>
                      <a:pt x="162973" y="137704"/>
                    </a:lnTo>
                    <a:lnTo>
                      <a:pt x="168520" y="139113"/>
                    </a:lnTo>
                    <a:lnTo>
                      <a:pt x="174067" y="140698"/>
                    </a:lnTo>
                    <a:lnTo>
                      <a:pt x="179614" y="142547"/>
                    </a:lnTo>
                    <a:lnTo>
                      <a:pt x="185072" y="144484"/>
                    </a:lnTo>
                    <a:lnTo>
                      <a:pt x="190443" y="146597"/>
                    </a:lnTo>
                    <a:lnTo>
                      <a:pt x="195814" y="148974"/>
                    </a:lnTo>
                    <a:lnTo>
                      <a:pt x="201097" y="151440"/>
                    </a:lnTo>
                    <a:lnTo>
                      <a:pt x="206292" y="154169"/>
                    </a:lnTo>
                    <a:lnTo>
                      <a:pt x="211486" y="157074"/>
                    </a:lnTo>
                    <a:lnTo>
                      <a:pt x="214040" y="158571"/>
                    </a:lnTo>
                    <a:lnTo>
                      <a:pt x="216505" y="160068"/>
                    </a:lnTo>
                    <a:lnTo>
                      <a:pt x="218970" y="161653"/>
                    </a:lnTo>
                    <a:lnTo>
                      <a:pt x="221259" y="163238"/>
                    </a:lnTo>
                    <a:lnTo>
                      <a:pt x="223549" y="164823"/>
                    </a:lnTo>
                    <a:lnTo>
                      <a:pt x="225662" y="166407"/>
                    </a:lnTo>
                    <a:lnTo>
                      <a:pt x="227775" y="167992"/>
                    </a:lnTo>
                    <a:lnTo>
                      <a:pt x="229800" y="169577"/>
                    </a:lnTo>
                    <a:lnTo>
                      <a:pt x="231737" y="171162"/>
                    </a:lnTo>
                    <a:lnTo>
                      <a:pt x="233498" y="172835"/>
                    </a:lnTo>
                    <a:lnTo>
                      <a:pt x="235259" y="174420"/>
                    </a:lnTo>
                    <a:lnTo>
                      <a:pt x="236932" y="176004"/>
                    </a:lnTo>
                    <a:lnTo>
                      <a:pt x="238516" y="177677"/>
                    </a:lnTo>
                    <a:lnTo>
                      <a:pt x="240013" y="179350"/>
                    </a:lnTo>
                    <a:lnTo>
                      <a:pt x="241510" y="181023"/>
                    </a:lnTo>
                    <a:lnTo>
                      <a:pt x="242831" y="182608"/>
                    </a:lnTo>
                    <a:lnTo>
                      <a:pt x="244063" y="184281"/>
                    </a:lnTo>
                    <a:lnTo>
                      <a:pt x="245296" y="185954"/>
                    </a:lnTo>
                    <a:lnTo>
                      <a:pt x="246352" y="187626"/>
                    </a:lnTo>
                    <a:lnTo>
                      <a:pt x="247409" y="189299"/>
                    </a:lnTo>
                    <a:lnTo>
                      <a:pt x="248289" y="190972"/>
                    </a:lnTo>
                    <a:lnTo>
                      <a:pt x="249170" y="192645"/>
                    </a:lnTo>
                    <a:lnTo>
                      <a:pt x="249962" y="194318"/>
                    </a:lnTo>
                    <a:lnTo>
                      <a:pt x="250667" y="195991"/>
                    </a:lnTo>
                    <a:lnTo>
                      <a:pt x="251283" y="197752"/>
                    </a:lnTo>
                    <a:lnTo>
                      <a:pt x="251811" y="199425"/>
                    </a:lnTo>
                    <a:lnTo>
                      <a:pt x="252252" y="201098"/>
                    </a:lnTo>
                    <a:lnTo>
                      <a:pt x="252604" y="202770"/>
                    </a:lnTo>
                    <a:lnTo>
                      <a:pt x="252868" y="204443"/>
                    </a:lnTo>
                    <a:lnTo>
                      <a:pt x="253044" y="206116"/>
                    </a:lnTo>
                    <a:lnTo>
                      <a:pt x="253215" y="207744"/>
                    </a:lnTo>
                    <a:lnTo>
                      <a:pt x="252868" y="76864"/>
                    </a:lnTo>
                    <a:lnTo>
                      <a:pt x="252868" y="75191"/>
                    </a:lnTo>
                    <a:lnTo>
                      <a:pt x="252692" y="73519"/>
                    </a:lnTo>
                    <a:lnTo>
                      <a:pt x="252516" y="71846"/>
                    </a:lnTo>
                    <a:lnTo>
                      <a:pt x="252252" y="70085"/>
                    </a:lnTo>
                    <a:lnTo>
                      <a:pt x="251811" y="68412"/>
                    </a:lnTo>
                    <a:lnTo>
                      <a:pt x="251371" y="66739"/>
                    </a:lnTo>
                    <a:lnTo>
                      <a:pt x="250843" y="65066"/>
                    </a:lnTo>
                    <a:lnTo>
                      <a:pt x="250226" y="63393"/>
                    </a:lnTo>
                    <a:lnTo>
                      <a:pt x="249522" y="61720"/>
                    </a:lnTo>
                    <a:lnTo>
                      <a:pt x="248818" y="60048"/>
                    </a:lnTo>
                    <a:lnTo>
                      <a:pt x="247937" y="58375"/>
                    </a:lnTo>
                    <a:lnTo>
                      <a:pt x="246969" y="56702"/>
                    </a:lnTo>
                    <a:lnTo>
                      <a:pt x="246000" y="55029"/>
                    </a:lnTo>
                    <a:lnTo>
                      <a:pt x="244856" y="53356"/>
                    </a:lnTo>
                    <a:lnTo>
                      <a:pt x="243711" y="51683"/>
                    </a:lnTo>
                    <a:lnTo>
                      <a:pt x="242478" y="50010"/>
                    </a:lnTo>
                    <a:lnTo>
                      <a:pt x="241070" y="48337"/>
                    </a:lnTo>
                    <a:lnTo>
                      <a:pt x="239661" y="46664"/>
                    </a:lnTo>
                    <a:lnTo>
                      <a:pt x="238164" y="45080"/>
                    </a:lnTo>
                    <a:lnTo>
                      <a:pt x="236579" y="43407"/>
                    </a:lnTo>
                    <a:lnTo>
                      <a:pt x="234906" y="41734"/>
                    </a:lnTo>
                    <a:lnTo>
                      <a:pt x="233146" y="40149"/>
                    </a:lnTo>
                    <a:lnTo>
                      <a:pt x="231297" y="38564"/>
                    </a:lnTo>
                    <a:lnTo>
                      <a:pt x="229360" y="36891"/>
                    </a:lnTo>
                    <a:lnTo>
                      <a:pt x="227423" y="35307"/>
                    </a:lnTo>
                    <a:lnTo>
                      <a:pt x="225309" y="33722"/>
                    </a:lnTo>
                    <a:lnTo>
                      <a:pt x="223196" y="32137"/>
                    </a:lnTo>
                    <a:lnTo>
                      <a:pt x="220907" y="30552"/>
                    </a:lnTo>
                    <a:lnTo>
                      <a:pt x="218618" y="28967"/>
                    </a:lnTo>
                    <a:lnTo>
                      <a:pt x="216153" y="27470"/>
                    </a:lnTo>
                    <a:lnTo>
                      <a:pt x="213687" y="25886"/>
                    </a:lnTo>
                    <a:lnTo>
                      <a:pt x="211134" y="24389"/>
                    </a:lnTo>
                    <a:lnTo>
                      <a:pt x="205939" y="21483"/>
                    </a:lnTo>
                    <a:lnTo>
                      <a:pt x="200745" y="18842"/>
                    </a:lnTo>
                    <a:lnTo>
                      <a:pt x="195462" y="16289"/>
                    </a:lnTo>
                    <a:lnTo>
                      <a:pt x="190091" y="13999"/>
                    </a:lnTo>
                    <a:lnTo>
                      <a:pt x="184632" y="11798"/>
                    </a:lnTo>
                    <a:lnTo>
                      <a:pt x="179173" y="9861"/>
                    </a:lnTo>
                    <a:lnTo>
                      <a:pt x="173715" y="8100"/>
                    </a:lnTo>
                    <a:lnTo>
                      <a:pt x="168168" y="6427"/>
                    </a:lnTo>
                    <a:lnTo>
                      <a:pt x="162533" y="5019"/>
                    </a:lnTo>
                    <a:lnTo>
                      <a:pt x="156898" y="3786"/>
                    </a:lnTo>
                    <a:lnTo>
                      <a:pt x="151263" y="2729"/>
                    </a:lnTo>
                    <a:lnTo>
                      <a:pt x="145628" y="1849"/>
                    </a:lnTo>
                    <a:lnTo>
                      <a:pt x="139993" y="1057"/>
                    </a:lnTo>
                    <a:lnTo>
                      <a:pt x="134270" y="528"/>
                    </a:lnTo>
                    <a:lnTo>
                      <a:pt x="128635" y="176"/>
                    </a:lnTo>
                    <a:lnTo>
                      <a:pt x="123000" y="0"/>
                    </a:lnTo>
                    <a:close/>
                    <a:moveTo>
                      <a:pt x="253215" y="207744"/>
                    </a:moveTo>
                    <a:lnTo>
                      <a:pt x="253220" y="209550"/>
                    </a:lnTo>
                    <a:lnTo>
                      <a:pt x="253220" y="207789"/>
                    </a:lnTo>
                    <a:lnTo>
                      <a:pt x="253215" y="2077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3718;p65">
                <a:extLst>
                  <a:ext uri="{FF2B5EF4-FFF2-40B4-BE49-F238E27FC236}">
                    <a16:creationId xmlns:a16="http://schemas.microsoft.com/office/drawing/2014/main" id="{07C80518-01C2-42B9-8705-D3E7E4771159}"/>
                  </a:ext>
                </a:extLst>
              </p:cNvPr>
              <p:cNvSpPr/>
              <p:nvPr/>
            </p:nvSpPr>
            <p:spPr>
              <a:xfrm>
                <a:off x="644750" y="238125"/>
                <a:ext cx="6330500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253220" h="209550" fill="none" extrusionOk="0">
                    <a:moveTo>
                      <a:pt x="0" y="76952"/>
                    </a:moveTo>
                    <a:lnTo>
                      <a:pt x="352" y="209550"/>
                    </a:lnTo>
                    <a:lnTo>
                      <a:pt x="352" y="209550"/>
                    </a:lnTo>
                    <a:lnTo>
                      <a:pt x="440" y="207525"/>
                    </a:lnTo>
                    <a:lnTo>
                      <a:pt x="528" y="205588"/>
                    </a:lnTo>
                    <a:lnTo>
                      <a:pt x="616" y="203563"/>
                    </a:lnTo>
                    <a:lnTo>
                      <a:pt x="880" y="201626"/>
                    </a:lnTo>
                    <a:lnTo>
                      <a:pt x="1233" y="199689"/>
                    </a:lnTo>
                    <a:lnTo>
                      <a:pt x="1585" y="197752"/>
                    </a:lnTo>
                    <a:lnTo>
                      <a:pt x="2025" y="195815"/>
                    </a:lnTo>
                    <a:lnTo>
                      <a:pt x="2553" y="193878"/>
                    </a:lnTo>
                    <a:lnTo>
                      <a:pt x="3082" y="192029"/>
                    </a:lnTo>
                    <a:lnTo>
                      <a:pt x="3786" y="190180"/>
                    </a:lnTo>
                    <a:lnTo>
                      <a:pt x="4490" y="188331"/>
                    </a:lnTo>
                    <a:lnTo>
                      <a:pt x="5283" y="186482"/>
                    </a:lnTo>
                    <a:lnTo>
                      <a:pt x="6163" y="184721"/>
                    </a:lnTo>
                    <a:lnTo>
                      <a:pt x="7132" y="182872"/>
                    </a:lnTo>
                    <a:lnTo>
                      <a:pt x="8188" y="181111"/>
                    </a:lnTo>
                    <a:lnTo>
                      <a:pt x="9333" y="179350"/>
                    </a:lnTo>
                    <a:lnTo>
                      <a:pt x="10477" y="177589"/>
                    </a:lnTo>
                    <a:lnTo>
                      <a:pt x="11798" y="175916"/>
                    </a:lnTo>
                    <a:lnTo>
                      <a:pt x="13119" y="174155"/>
                    </a:lnTo>
                    <a:lnTo>
                      <a:pt x="14616" y="172483"/>
                    </a:lnTo>
                    <a:lnTo>
                      <a:pt x="16112" y="170810"/>
                    </a:lnTo>
                    <a:lnTo>
                      <a:pt x="17697" y="169225"/>
                    </a:lnTo>
                    <a:lnTo>
                      <a:pt x="19370" y="167552"/>
                    </a:lnTo>
                    <a:lnTo>
                      <a:pt x="21131" y="165967"/>
                    </a:lnTo>
                    <a:lnTo>
                      <a:pt x="22980" y="164382"/>
                    </a:lnTo>
                    <a:lnTo>
                      <a:pt x="24917" y="162797"/>
                    </a:lnTo>
                    <a:lnTo>
                      <a:pt x="26942" y="161213"/>
                    </a:lnTo>
                    <a:lnTo>
                      <a:pt x="29055" y="159716"/>
                    </a:lnTo>
                    <a:lnTo>
                      <a:pt x="31256" y="158219"/>
                    </a:lnTo>
                    <a:lnTo>
                      <a:pt x="33545" y="156722"/>
                    </a:lnTo>
                    <a:lnTo>
                      <a:pt x="35923" y="155225"/>
                    </a:lnTo>
                    <a:lnTo>
                      <a:pt x="38388" y="153729"/>
                    </a:lnTo>
                    <a:lnTo>
                      <a:pt x="38388" y="153729"/>
                    </a:lnTo>
                    <a:lnTo>
                      <a:pt x="43142" y="151175"/>
                    </a:lnTo>
                    <a:lnTo>
                      <a:pt x="47985" y="148710"/>
                    </a:lnTo>
                    <a:lnTo>
                      <a:pt x="53004" y="146421"/>
                    </a:lnTo>
                    <a:lnTo>
                      <a:pt x="58022" y="144308"/>
                    </a:lnTo>
                    <a:lnTo>
                      <a:pt x="63129" y="142371"/>
                    </a:lnTo>
                    <a:lnTo>
                      <a:pt x="68324" y="140610"/>
                    </a:lnTo>
                    <a:lnTo>
                      <a:pt x="73606" y="139025"/>
                    </a:lnTo>
                    <a:lnTo>
                      <a:pt x="78977" y="137616"/>
                    </a:lnTo>
                    <a:lnTo>
                      <a:pt x="84348" y="136384"/>
                    </a:lnTo>
                    <a:lnTo>
                      <a:pt x="89807" y="135327"/>
                    </a:lnTo>
                    <a:lnTo>
                      <a:pt x="95354" y="134447"/>
                    </a:lnTo>
                    <a:lnTo>
                      <a:pt x="100813" y="133742"/>
                    </a:lnTo>
                    <a:lnTo>
                      <a:pt x="106447" y="133214"/>
                    </a:lnTo>
                    <a:lnTo>
                      <a:pt x="112082" y="132862"/>
                    </a:lnTo>
                    <a:lnTo>
                      <a:pt x="117717" y="132686"/>
                    </a:lnTo>
                    <a:lnTo>
                      <a:pt x="123352" y="132686"/>
                    </a:lnTo>
                    <a:lnTo>
                      <a:pt x="128987" y="132862"/>
                    </a:lnTo>
                    <a:lnTo>
                      <a:pt x="134710" y="133214"/>
                    </a:lnTo>
                    <a:lnTo>
                      <a:pt x="140345" y="133742"/>
                    </a:lnTo>
                    <a:lnTo>
                      <a:pt x="145980" y="134447"/>
                    </a:lnTo>
                    <a:lnTo>
                      <a:pt x="151703" y="135327"/>
                    </a:lnTo>
                    <a:lnTo>
                      <a:pt x="157338" y="136384"/>
                    </a:lnTo>
                    <a:lnTo>
                      <a:pt x="162973" y="137704"/>
                    </a:lnTo>
                    <a:lnTo>
                      <a:pt x="168520" y="139113"/>
                    </a:lnTo>
                    <a:lnTo>
                      <a:pt x="174067" y="140698"/>
                    </a:lnTo>
                    <a:lnTo>
                      <a:pt x="179614" y="142547"/>
                    </a:lnTo>
                    <a:lnTo>
                      <a:pt x="185072" y="144484"/>
                    </a:lnTo>
                    <a:lnTo>
                      <a:pt x="190443" y="146597"/>
                    </a:lnTo>
                    <a:lnTo>
                      <a:pt x="195814" y="148974"/>
                    </a:lnTo>
                    <a:lnTo>
                      <a:pt x="201097" y="151440"/>
                    </a:lnTo>
                    <a:lnTo>
                      <a:pt x="206292" y="154169"/>
                    </a:lnTo>
                    <a:lnTo>
                      <a:pt x="211486" y="157074"/>
                    </a:lnTo>
                    <a:lnTo>
                      <a:pt x="211486" y="157074"/>
                    </a:lnTo>
                    <a:lnTo>
                      <a:pt x="214040" y="158571"/>
                    </a:lnTo>
                    <a:lnTo>
                      <a:pt x="216505" y="160068"/>
                    </a:lnTo>
                    <a:lnTo>
                      <a:pt x="218970" y="161653"/>
                    </a:lnTo>
                    <a:lnTo>
                      <a:pt x="221259" y="163238"/>
                    </a:lnTo>
                    <a:lnTo>
                      <a:pt x="223549" y="164823"/>
                    </a:lnTo>
                    <a:lnTo>
                      <a:pt x="225662" y="166407"/>
                    </a:lnTo>
                    <a:lnTo>
                      <a:pt x="227775" y="167992"/>
                    </a:lnTo>
                    <a:lnTo>
                      <a:pt x="229800" y="169577"/>
                    </a:lnTo>
                    <a:lnTo>
                      <a:pt x="231737" y="171162"/>
                    </a:lnTo>
                    <a:lnTo>
                      <a:pt x="233498" y="172835"/>
                    </a:lnTo>
                    <a:lnTo>
                      <a:pt x="235259" y="174420"/>
                    </a:lnTo>
                    <a:lnTo>
                      <a:pt x="236932" y="176004"/>
                    </a:lnTo>
                    <a:lnTo>
                      <a:pt x="238516" y="177677"/>
                    </a:lnTo>
                    <a:lnTo>
                      <a:pt x="240013" y="179350"/>
                    </a:lnTo>
                    <a:lnTo>
                      <a:pt x="241510" y="181023"/>
                    </a:lnTo>
                    <a:lnTo>
                      <a:pt x="242831" y="182608"/>
                    </a:lnTo>
                    <a:lnTo>
                      <a:pt x="244063" y="184281"/>
                    </a:lnTo>
                    <a:lnTo>
                      <a:pt x="245296" y="185954"/>
                    </a:lnTo>
                    <a:lnTo>
                      <a:pt x="246352" y="187626"/>
                    </a:lnTo>
                    <a:lnTo>
                      <a:pt x="247409" y="189299"/>
                    </a:lnTo>
                    <a:lnTo>
                      <a:pt x="248289" y="190972"/>
                    </a:lnTo>
                    <a:lnTo>
                      <a:pt x="249170" y="192645"/>
                    </a:lnTo>
                    <a:lnTo>
                      <a:pt x="249962" y="194318"/>
                    </a:lnTo>
                    <a:lnTo>
                      <a:pt x="250667" y="195991"/>
                    </a:lnTo>
                    <a:lnTo>
                      <a:pt x="251283" y="197752"/>
                    </a:lnTo>
                    <a:lnTo>
                      <a:pt x="251811" y="199425"/>
                    </a:lnTo>
                    <a:lnTo>
                      <a:pt x="252252" y="201098"/>
                    </a:lnTo>
                    <a:lnTo>
                      <a:pt x="252604" y="202770"/>
                    </a:lnTo>
                    <a:lnTo>
                      <a:pt x="252868" y="204443"/>
                    </a:lnTo>
                    <a:lnTo>
                      <a:pt x="253044" y="206116"/>
                    </a:lnTo>
                    <a:lnTo>
                      <a:pt x="253220" y="207789"/>
                    </a:lnTo>
                    <a:lnTo>
                      <a:pt x="253220" y="209550"/>
                    </a:lnTo>
                    <a:lnTo>
                      <a:pt x="252868" y="76864"/>
                    </a:lnTo>
                    <a:lnTo>
                      <a:pt x="252868" y="76864"/>
                    </a:lnTo>
                    <a:lnTo>
                      <a:pt x="252868" y="75191"/>
                    </a:lnTo>
                    <a:lnTo>
                      <a:pt x="252692" y="73519"/>
                    </a:lnTo>
                    <a:lnTo>
                      <a:pt x="252516" y="71846"/>
                    </a:lnTo>
                    <a:lnTo>
                      <a:pt x="252252" y="70085"/>
                    </a:lnTo>
                    <a:lnTo>
                      <a:pt x="251811" y="68412"/>
                    </a:lnTo>
                    <a:lnTo>
                      <a:pt x="251371" y="66739"/>
                    </a:lnTo>
                    <a:lnTo>
                      <a:pt x="250843" y="65066"/>
                    </a:lnTo>
                    <a:lnTo>
                      <a:pt x="250226" y="63393"/>
                    </a:lnTo>
                    <a:lnTo>
                      <a:pt x="249522" y="61720"/>
                    </a:lnTo>
                    <a:lnTo>
                      <a:pt x="248818" y="60048"/>
                    </a:lnTo>
                    <a:lnTo>
                      <a:pt x="247937" y="58375"/>
                    </a:lnTo>
                    <a:lnTo>
                      <a:pt x="246969" y="56702"/>
                    </a:lnTo>
                    <a:lnTo>
                      <a:pt x="246000" y="55029"/>
                    </a:lnTo>
                    <a:lnTo>
                      <a:pt x="244856" y="53356"/>
                    </a:lnTo>
                    <a:lnTo>
                      <a:pt x="243711" y="51683"/>
                    </a:lnTo>
                    <a:lnTo>
                      <a:pt x="242478" y="50010"/>
                    </a:lnTo>
                    <a:lnTo>
                      <a:pt x="241070" y="48337"/>
                    </a:lnTo>
                    <a:lnTo>
                      <a:pt x="239661" y="46664"/>
                    </a:lnTo>
                    <a:lnTo>
                      <a:pt x="238164" y="45080"/>
                    </a:lnTo>
                    <a:lnTo>
                      <a:pt x="236579" y="43407"/>
                    </a:lnTo>
                    <a:lnTo>
                      <a:pt x="234906" y="41734"/>
                    </a:lnTo>
                    <a:lnTo>
                      <a:pt x="233146" y="40149"/>
                    </a:lnTo>
                    <a:lnTo>
                      <a:pt x="231297" y="38564"/>
                    </a:lnTo>
                    <a:lnTo>
                      <a:pt x="229360" y="36891"/>
                    </a:lnTo>
                    <a:lnTo>
                      <a:pt x="227423" y="35307"/>
                    </a:lnTo>
                    <a:lnTo>
                      <a:pt x="225309" y="33722"/>
                    </a:lnTo>
                    <a:lnTo>
                      <a:pt x="223196" y="32137"/>
                    </a:lnTo>
                    <a:lnTo>
                      <a:pt x="220907" y="30552"/>
                    </a:lnTo>
                    <a:lnTo>
                      <a:pt x="218618" y="28967"/>
                    </a:lnTo>
                    <a:lnTo>
                      <a:pt x="216153" y="27470"/>
                    </a:lnTo>
                    <a:lnTo>
                      <a:pt x="213687" y="25886"/>
                    </a:lnTo>
                    <a:lnTo>
                      <a:pt x="211134" y="24389"/>
                    </a:lnTo>
                    <a:lnTo>
                      <a:pt x="211134" y="24389"/>
                    </a:lnTo>
                    <a:lnTo>
                      <a:pt x="205939" y="21483"/>
                    </a:lnTo>
                    <a:lnTo>
                      <a:pt x="200745" y="18842"/>
                    </a:lnTo>
                    <a:lnTo>
                      <a:pt x="195462" y="16289"/>
                    </a:lnTo>
                    <a:lnTo>
                      <a:pt x="190091" y="13999"/>
                    </a:lnTo>
                    <a:lnTo>
                      <a:pt x="184632" y="11798"/>
                    </a:lnTo>
                    <a:lnTo>
                      <a:pt x="179173" y="9861"/>
                    </a:lnTo>
                    <a:lnTo>
                      <a:pt x="173715" y="8100"/>
                    </a:lnTo>
                    <a:lnTo>
                      <a:pt x="168168" y="6427"/>
                    </a:lnTo>
                    <a:lnTo>
                      <a:pt x="162533" y="5019"/>
                    </a:lnTo>
                    <a:lnTo>
                      <a:pt x="156898" y="3786"/>
                    </a:lnTo>
                    <a:lnTo>
                      <a:pt x="151263" y="2729"/>
                    </a:lnTo>
                    <a:lnTo>
                      <a:pt x="145628" y="1849"/>
                    </a:lnTo>
                    <a:lnTo>
                      <a:pt x="139993" y="1057"/>
                    </a:lnTo>
                    <a:lnTo>
                      <a:pt x="134270" y="528"/>
                    </a:lnTo>
                    <a:lnTo>
                      <a:pt x="128635" y="176"/>
                    </a:lnTo>
                    <a:lnTo>
                      <a:pt x="123000" y="0"/>
                    </a:lnTo>
                    <a:lnTo>
                      <a:pt x="117277" y="0"/>
                    </a:lnTo>
                    <a:lnTo>
                      <a:pt x="111642" y="176"/>
                    </a:lnTo>
                    <a:lnTo>
                      <a:pt x="106095" y="528"/>
                    </a:lnTo>
                    <a:lnTo>
                      <a:pt x="100460" y="1057"/>
                    </a:lnTo>
                    <a:lnTo>
                      <a:pt x="94913" y="1761"/>
                    </a:lnTo>
                    <a:lnTo>
                      <a:pt x="89455" y="2641"/>
                    </a:lnTo>
                    <a:lnTo>
                      <a:pt x="83996" y="3698"/>
                    </a:lnTo>
                    <a:lnTo>
                      <a:pt x="78537" y="4931"/>
                    </a:lnTo>
                    <a:lnTo>
                      <a:pt x="73254" y="6339"/>
                    </a:lnTo>
                    <a:lnTo>
                      <a:pt x="67971" y="7924"/>
                    </a:lnTo>
                    <a:lnTo>
                      <a:pt x="62777" y="9685"/>
                    </a:lnTo>
                    <a:lnTo>
                      <a:pt x="57670" y="11622"/>
                    </a:lnTo>
                    <a:lnTo>
                      <a:pt x="52563" y="13735"/>
                    </a:lnTo>
                    <a:lnTo>
                      <a:pt x="47633" y="16024"/>
                    </a:lnTo>
                    <a:lnTo>
                      <a:pt x="42790" y="18490"/>
                    </a:lnTo>
                    <a:lnTo>
                      <a:pt x="38036" y="21131"/>
                    </a:lnTo>
                    <a:lnTo>
                      <a:pt x="38036" y="21131"/>
                    </a:lnTo>
                    <a:lnTo>
                      <a:pt x="35571" y="22540"/>
                    </a:lnTo>
                    <a:lnTo>
                      <a:pt x="33193" y="24037"/>
                    </a:lnTo>
                    <a:lnTo>
                      <a:pt x="30904" y="25533"/>
                    </a:lnTo>
                    <a:lnTo>
                      <a:pt x="28703" y="27030"/>
                    </a:lnTo>
                    <a:lnTo>
                      <a:pt x="26590" y="28615"/>
                    </a:lnTo>
                    <a:lnTo>
                      <a:pt x="24565" y="30112"/>
                    </a:lnTo>
                    <a:lnTo>
                      <a:pt x="22628" y="31697"/>
                    </a:lnTo>
                    <a:lnTo>
                      <a:pt x="20779" y="33281"/>
                    </a:lnTo>
                    <a:lnTo>
                      <a:pt x="19018" y="34954"/>
                    </a:lnTo>
                    <a:lnTo>
                      <a:pt x="17345" y="36539"/>
                    </a:lnTo>
                    <a:lnTo>
                      <a:pt x="15760" y="38212"/>
                    </a:lnTo>
                    <a:lnTo>
                      <a:pt x="14175" y="39885"/>
                    </a:lnTo>
                    <a:lnTo>
                      <a:pt x="12767" y="41558"/>
                    </a:lnTo>
                    <a:lnTo>
                      <a:pt x="11446" y="43231"/>
                    </a:lnTo>
                    <a:lnTo>
                      <a:pt x="10125" y="44992"/>
                    </a:lnTo>
                    <a:lnTo>
                      <a:pt x="8981" y="46664"/>
                    </a:lnTo>
                    <a:lnTo>
                      <a:pt x="7836" y="48425"/>
                    </a:lnTo>
                    <a:lnTo>
                      <a:pt x="6780" y="50274"/>
                    </a:lnTo>
                    <a:lnTo>
                      <a:pt x="5811" y="52035"/>
                    </a:lnTo>
                    <a:lnTo>
                      <a:pt x="4931" y="53796"/>
                    </a:lnTo>
                    <a:lnTo>
                      <a:pt x="4138" y="55645"/>
                    </a:lnTo>
                    <a:lnTo>
                      <a:pt x="3434" y="57494"/>
                    </a:lnTo>
                    <a:lnTo>
                      <a:pt x="2729" y="59343"/>
                    </a:lnTo>
                    <a:lnTo>
                      <a:pt x="2113" y="61280"/>
                    </a:lnTo>
                    <a:lnTo>
                      <a:pt x="1673" y="63129"/>
                    </a:lnTo>
                    <a:lnTo>
                      <a:pt x="1233" y="65066"/>
                    </a:lnTo>
                    <a:lnTo>
                      <a:pt x="792" y="67003"/>
                    </a:lnTo>
                    <a:lnTo>
                      <a:pt x="528" y="68940"/>
                    </a:lnTo>
                    <a:lnTo>
                      <a:pt x="264" y="70965"/>
                    </a:lnTo>
                    <a:lnTo>
                      <a:pt x="88" y="72902"/>
                    </a:lnTo>
                    <a:lnTo>
                      <a:pt x="0" y="74927"/>
                    </a:lnTo>
                    <a:lnTo>
                      <a:pt x="0" y="7695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7" name="Google Shape;3719;p65">
              <a:extLst>
                <a:ext uri="{FF2B5EF4-FFF2-40B4-BE49-F238E27FC236}">
                  <a16:creationId xmlns:a16="http://schemas.microsoft.com/office/drawing/2014/main" id="{523E3135-F23E-403B-86F8-89137B63B813}"/>
                </a:ext>
              </a:extLst>
            </p:cNvPr>
            <p:cNvSpPr/>
            <p:nvPr/>
          </p:nvSpPr>
          <p:spPr>
            <a:xfrm flipH="1">
              <a:off x="5332878" y="2423402"/>
              <a:ext cx="1800120" cy="1691795"/>
            </a:xfrm>
            <a:custGeom>
              <a:avLst/>
              <a:gdLst/>
              <a:ahLst/>
              <a:cxnLst/>
              <a:rect l="l" t="t" r="r" b="b"/>
              <a:pathLst>
                <a:path w="137545" h="129268" extrusionOk="0">
                  <a:moveTo>
                    <a:pt x="137391" y="1"/>
                  </a:moveTo>
                  <a:lnTo>
                    <a:pt x="137391" y="828"/>
                  </a:lnTo>
                  <a:lnTo>
                    <a:pt x="137361" y="1656"/>
                  </a:lnTo>
                  <a:lnTo>
                    <a:pt x="137330" y="2484"/>
                  </a:lnTo>
                  <a:lnTo>
                    <a:pt x="137238" y="3311"/>
                  </a:lnTo>
                  <a:lnTo>
                    <a:pt x="137177" y="4139"/>
                  </a:lnTo>
                  <a:lnTo>
                    <a:pt x="137054" y="4966"/>
                  </a:lnTo>
                  <a:lnTo>
                    <a:pt x="136932" y="5794"/>
                  </a:lnTo>
                  <a:lnTo>
                    <a:pt x="136809" y="6622"/>
                  </a:lnTo>
                  <a:lnTo>
                    <a:pt x="136625" y="7449"/>
                  </a:lnTo>
                  <a:lnTo>
                    <a:pt x="136472" y="8277"/>
                  </a:lnTo>
                  <a:lnTo>
                    <a:pt x="136257" y="9105"/>
                  </a:lnTo>
                  <a:lnTo>
                    <a:pt x="136043" y="9932"/>
                  </a:lnTo>
                  <a:lnTo>
                    <a:pt x="135797" y="10760"/>
                  </a:lnTo>
                  <a:lnTo>
                    <a:pt x="135552" y="11588"/>
                  </a:lnTo>
                  <a:lnTo>
                    <a:pt x="134970" y="13243"/>
                  </a:lnTo>
                  <a:lnTo>
                    <a:pt x="134326" y="14898"/>
                  </a:lnTo>
                  <a:lnTo>
                    <a:pt x="133590" y="16523"/>
                  </a:lnTo>
                  <a:lnTo>
                    <a:pt x="132793" y="18178"/>
                  </a:lnTo>
                  <a:lnTo>
                    <a:pt x="131935" y="19803"/>
                  </a:lnTo>
                  <a:lnTo>
                    <a:pt x="130985" y="21428"/>
                  </a:lnTo>
                  <a:lnTo>
                    <a:pt x="129942" y="23052"/>
                  </a:lnTo>
                  <a:lnTo>
                    <a:pt x="128839" y="24677"/>
                  </a:lnTo>
                  <a:lnTo>
                    <a:pt x="127674" y="26271"/>
                  </a:lnTo>
                  <a:lnTo>
                    <a:pt x="126417" y="27896"/>
                  </a:lnTo>
                  <a:lnTo>
                    <a:pt x="125099" y="29459"/>
                  </a:lnTo>
                  <a:lnTo>
                    <a:pt x="123689" y="31053"/>
                  </a:lnTo>
                  <a:lnTo>
                    <a:pt x="122218" y="32616"/>
                  </a:lnTo>
                  <a:lnTo>
                    <a:pt x="120654" y="34180"/>
                  </a:lnTo>
                  <a:lnTo>
                    <a:pt x="119030" y="35743"/>
                  </a:lnTo>
                  <a:lnTo>
                    <a:pt x="117313" y="37276"/>
                  </a:lnTo>
                  <a:lnTo>
                    <a:pt x="115535" y="38808"/>
                  </a:lnTo>
                  <a:lnTo>
                    <a:pt x="113696" y="40310"/>
                  </a:lnTo>
                  <a:lnTo>
                    <a:pt x="111765" y="41812"/>
                  </a:lnTo>
                  <a:lnTo>
                    <a:pt x="109742" y="43284"/>
                  </a:lnTo>
                  <a:lnTo>
                    <a:pt x="107688" y="44755"/>
                  </a:lnTo>
                  <a:lnTo>
                    <a:pt x="105511" y="46196"/>
                  </a:lnTo>
                  <a:lnTo>
                    <a:pt x="103304" y="47637"/>
                  </a:lnTo>
                  <a:lnTo>
                    <a:pt x="101005" y="49077"/>
                  </a:lnTo>
                  <a:lnTo>
                    <a:pt x="98614" y="50457"/>
                  </a:lnTo>
                  <a:lnTo>
                    <a:pt x="95825" y="52051"/>
                  </a:lnTo>
                  <a:lnTo>
                    <a:pt x="92974" y="53584"/>
                  </a:lnTo>
                  <a:lnTo>
                    <a:pt x="90123" y="55055"/>
                  </a:lnTo>
                  <a:lnTo>
                    <a:pt x="87242" y="56465"/>
                  </a:lnTo>
                  <a:lnTo>
                    <a:pt x="84330" y="57814"/>
                  </a:lnTo>
                  <a:lnTo>
                    <a:pt x="81417" y="59101"/>
                  </a:lnTo>
                  <a:lnTo>
                    <a:pt x="78444" y="60327"/>
                  </a:lnTo>
                  <a:lnTo>
                    <a:pt x="75501" y="61523"/>
                  </a:lnTo>
                  <a:lnTo>
                    <a:pt x="72497" y="62626"/>
                  </a:lnTo>
                  <a:lnTo>
                    <a:pt x="69493" y="63699"/>
                  </a:lnTo>
                  <a:lnTo>
                    <a:pt x="66458" y="64711"/>
                  </a:lnTo>
                  <a:lnTo>
                    <a:pt x="63393" y="65631"/>
                  </a:lnTo>
                  <a:lnTo>
                    <a:pt x="60358" y="66519"/>
                  </a:lnTo>
                  <a:lnTo>
                    <a:pt x="57262" y="67347"/>
                  </a:lnTo>
                  <a:lnTo>
                    <a:pt x="54166" y="68144"/>
                  </a:lnTo>
                  <a:lnTo>
                    <a:pt x="51070" y="68849"/>
                  </a:lnTo>
                  <a:lnTo>
                    <a:pt x="47944" y="69493"/>
                  </a:lnTo>
                  <a:lnTo>
                    <a:pt x="44786" y="70106"/>
                  </a:lnTo>
                  <a:lnTo>
                    <a:pt x="41660" y="70627"/>
                  </a:lnTo>
                  <a:lnTo>
                    <a:pt x="38502" y="71118"/>
                  </a:lnTo>
                  <a:lnTo>
                    <a:pt x="35314" y="71547"/>
                  </a:lnTo>
                  <a:lnTo>
                    <a:pt x="32157" y="71884"/>
                  </a:lnTo>
                  <a:lnTo>
                    <a:pt x="28969" y="72190"/>
                  </a:lnTo>
                  <a:lnTo>
                    <a:pt x="25750" y="72466"/>
                  </a:lnTo>
                  <a:lnTo>
                    <a:pt x="22562" y="72650"/>
                  </a:lnTo>
                  <a:lnTo>
                    <a:pt x="19344" y="72773"/>
                  </a:lnTo>
                  <a:lnTo>
                    <a:pt x="16125" y="72834"/>
                  </a:lnTo>
                  <a:lnTo>
                    <a:pt x="12906" y="72865"/>
                  </a:lnTo>
                  <a:lnTo>
                    <a:pt x="9688" y="72804"/>
                  </a:lnTo>
                  <a:lnTo>
                    <a:pt x="6469" y="72712"/>
                  </a:lnTo>
                  <a:lnTo>
                    <a:pt x="3220" y="72558"/>
                  </a:lnTo>
                  <a:lnTo>
                    <a:pt x="1" y="72344"/>
                  </a:lnTo>
                  <a:lnTo>
                    <a:pt x="154" y="128716"/>
                  </a:lnTo>
                  <a:lnTo>
                    <a:pt x="3373" y="128961"/>
                  </a:lnTo>
                  <a:lnTo>
                    <a:pt x="6622" y="129115"/>
                  </a:lnTo>
                  <a:lnTo>
                    <a:pt x="9841" y="129207"/>
                  </a:lnTo>
                  <a:lnTo>
                    <a:pt x="13059" y="129268"/>
                  </a:lnTo>
                  <a:lnTo>
                    <a:pt x="16278" y="129237"/>
                  </a:lnTo>
                  <a:lnTo>
                    <a:pt x="19497" y="129176"/>
                  </a:lnTo>
                  <a:lnTo>
                    <a:pt x="22715" y="129023"/>
                  </a:lnTo>
                  <a:lnTo>
                    <a:pt x="25903" y="128839"/>
                  </a:lnTo>
                  <a:lnTo>
                    <a:pt x="29122" y="128594"/>
                  </a:lnTo>
                  <a:lnTo>
                    <a:pt x="32310" y="128287"/>
                  </a:lnTo>
                  <a:lnTo>
                    <a:pt x="35467" y="127919"/>
                  </a:lnTo>
                  <a:lnTo>
                    <a:pt x="38655" y="127521"/>
                  </a:lnTo>
                  <a:lnTo>
                    <a:pt x="41813" y="127030"/>
                  </a:lnTo>
                  <a:lnTo>
                    <a:pt x="44970" y="126479"/>
                  </a:lnTo>
                  <a:lnTo>
                    <a:pt x="48097" y="125896"/>
                  </a:lnTo>
                  <a:lnTo>
                    <a:pt x="51223" y="125252"/>
                  </a:lnTo>
                  <a:lnTo>
                    <a:pt x="54320" y="124517"/>
                  </a:lnTo>
                  <a:lnTo>
                    <a:pt x="57416" y="123750"/>
                  </a:lnTo>
                  <a:lnTo>
                    <a:pt x="60512" y="122923"/>
                  </a:lnTo>
                  <a:lnTo>
                    <a:pt x="63577" y="122034"/>
                  </a:lnTo>
                  <a:lnTo>
                    <a:pt x="66612" y="121083"/>
                  </a:lnTo>
                  <a:lnTo>
                    <a:pt x="69646" y="120102"/>
                  </a:lnTo>
                  <a:lnTo>
                    <a:pt x="72651" y="119030"/>
                  </a:lnTo>
                  <a:lnTo>
                    <a:pt x="75655" y="117926"/>
                  </a:lnTo>
                  <a:lnTo>
                    <a:pt x="78628" y="116731"/>
                  </a:lnTo>
                  <a:lnTo>
                    <a:pt x="81571" y="115504"/>
                  </a:lnTo>
                  <a:lnTo>
                    <a:pt x="84483" y="114217"/>
                  </a:lnTo>
                  <a:lnTo>
                    <a:pt x="87395" y="112838"/>
                  </a:lnTo>
                  <a:lnTo>
                    <a:pt x="90276" y="111427"/>
                  </a:lnTo>
                  <a:lnTo>
                    <a:pt x="93158" y="109987"/>
                  </a:lnTo>
                  <a:lnTo>
                    <a:pt x="95978" y="108454"/>
                  </a:lnTo>
                  <a:lnTo>
                    <a:pt x="98798" y="106860"/>
                  </a:lnTo>
                  <a:lnTo>
                    <a:pt x="101159" y="105450"/>
                  </a:lnTo>
                  <a:lnTo>
                    <a:pt x="103458" y="104040"/>
                  </a:lnTo>
                  <a:lnTo>
                    <a:pt x="105695" y="102599"/>
                  </a:lnTo>
                  <a:lnTo>
                    <a:pt x="107841" y="101158"/>
                  </a:lnTo>
                  <a:lnTo>
                    <a:pt x="109926" y="99687"/>
                  </a:lnTo>
                  <a:lnTo>
                    <a:pt x="111918" y="98216"/>
                  </a:lnTo>
                  <a:lnTo>
                    <a:pt x="113849" y="96714"/>
                  </a:lnTo>
                  <a:lnTo>
                    <a:pt x="115688" y="95212"/>
                  </a:lnTo>
                  <a:lnTo>
                    <a:pt x="117466" y="93679"/>
                  </a:lnTo>
                  <a:lnTo>
                    <a:pt x="119183" y="92146"/>
                  </a:lnTo>
                  <a:lnTo>
                    <a:pt x="120808" y="90583"/>
                  </a:lnTo>
                  <a:lnTo>
                    <a:pt x="122371" y="89019"/>
                  </a:lnTo>
                  <a:lnTo>
                    <a:pt x="123842" y="87456"/>
                  </a:lnTo>
                  <a:lnTo>
                    <a:pt x="125252" y="85862"/>
                  </a:lnTo>
                  <a:lnTo>
                    <a:pt x="126571" y="84268"/>
                  </a:lnTo>
                  <a:lnTo>
                    <a:pt x="127827" y="82674"/>
                  </a:lnTo>
                  <a:lnTo>
                    <a:pt x="129023" y="81080"/>
                  </a:lnTo>
                  <a:lnTo>
                    <a:pt x="130126" y="79455"/>
                  </a:lnTo>
                  <a:lnTo>
                    <a:pt x="131138" y="77831"/>
                  </a:lnTo>
                  <a:lnTo>
                    <a:pt x="132088" y="76206"/>
                  </a:lnTo>
                  <a:lnTo>
                    <a:pt x="132977" y="74581"/>
                  </a:lnTo>
                  <a:lnTo>
                    <a:pt x="133774" y="72926"/>
                  </a:lnTo>
                  <a:lnTo>
                    <a:pt x="134479" y="71271"/>
                  </a:lnTo>
                  <a:lnTo>
                    <a:pt x="135123" y="69646"/>
                  </a:lnTo>
                  <a:lnTo>
                    <a:pt x="135705" y="67991"/>
                  </a:lnTo>
                  <a:lnTo>
                    <a:pt x="135951" y="67163"/>
                  </a:lnTo>
                  <a:lnTo>
                    <a:pt x="136196" y="66336"/>
                  </a:lnTo>
                  <a:lnTo>
                    <a:pt x="136410" y="65508"/>
                  </a:lnTo>
                  <a:lnTo>
                    <a:pt x="136625" y="64680"/>
                  </a:lnTo>
                  <a:lnTo>
                    <a:pt x="136809" y="63853"/>
                  </a:lnTo>
                  <a:lnTo>
                    <a:pt x="136962" y="63025"/>
                  </a:lnTo>
                  <a:lnTo>
                    <a:pt x="137115" y="62197"/>
                  </a:lnTo>
                  <a:lnTo>
                    <a:pt x="137238" y="61370"/>
                  </a:lnTo>
                  <a:lnTo>
                    <a:pt x="137330" y="60542"/>
                  </a:lnTo>
                  <a:lnTo>
                    <a:pt x="137422" y="59714"/>
                  </a:lnTo>
                  <a:lnTo>
                    <a:pt x="137483" y="58887"/>
                  </a:lnTo>
                  <a:lnTo>
                    <a:pt x="137514" y="58059"/>
                  </a:lnTo>
                  <a:lnTo>
                    <a:pt x="137545" y="57231"/>
                  </a:lnTo>
                  <a:lnTo>
                    <a:pt x="137545" y="56404"/>
                  </a:lnTo>
                  <a:lnTo>
                    <a:pt x="1373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3720;p65">
              <a:extLst>
                <a:ext uri="{FF2B5EF4-FFF2-40B4-BE49-F238E27FC236}">
                  <a16:creationId xmlns:a16="http://schemas.microsoft.com/office/drawing/2014/main" id="{24F33F35-11DE-4968-9485-D00E8C28E7EF}"/>
                </a:ext>
              </a:extLst>
            </p:cNvPr>
            <p:cNvSpPr/>
            <p:nvPr/>
          </p:nvSpPr>
          <p:spPr>
            <a:xfrm flipH="1">
              <a:off x="5332878" y="2423402"/>
              <a:ext cx="1800120" cy="1691795"/>
            </a:xfrm>
            <a:custGeom>
              <a:avLst/>
              <a:gdLst/>
              <a:ahLst/>
              <a:cxnLst/>
              <a:rect l="l" t="t" r="r" b="b"/>
              <a:pathLst>
                <a:path w="137545" h="129268" fill="none" extrusionOk="0">
                  <a:moveTo>
                    <a:pt x="1" y="72344"/>
                  </a:moveTo>
                  <a:lnTo>
                    <a:pt x="154" y="128716"/>
                  </a:lnTo>
                  <a:lnTo>
                    <a:pt x="154" y="128716"/>
                  </a:lnTo>
                  <a:lnTo>
                    <a:pt x="3373" y="128961"/>
                  </a:lnTo>
                  <a:lnTo>
                    <a:pt x="6622" y="129115"/>
                  </a:lnTo>
                  <a:lnTo>
                    <a:pt x="9841" y="129207"/>
                  </a:lnTo>
                  <a:lnTo>
                    <a:pt x="13059" y="129268"/>
                  </a:lnTo>
                  <a:lnTo>
                    <a:pt x="16278" y="129237"/>
                  </a:lnTo>
                  <a:lnTo>
                    <a:pt x="19497" y="129176"/>
                  </a:lnTo>
                  <a:lnTo>
                    <a:pt x="22715" y="129023"/>
                  </a:lnTo>
                  <a:lnTo>
                    <a:pt x="25903" y="128839"/>
                  </a:lnTo>
                  <a:lnTo>
                    <a:pt x="29122" y="128594"/>
                  </a:lnTo>
                  <a:lnTo>
                    <a:pt x="32310" y="128287"/>
                  </a:lnTo>
                  <a:lnTo>
                    <a:pt x="35467" y="127919"/>
                  </a:lnTo>
                  <a:lnTo>
                    <a:pt x="38655" y="127521"/>
                  </a:lnTo>
                  <a:lnTo>
                    <a:pt x="41813" y="127030"/>
                  </a:lnTo>
                  <a:lnTo>
                    <a:pt x="44970" y="126479"/>
                  </a:lnTo>
                  <a:lnTo>
                    <a:pt x="48097" y="125896"/>
                  </a:lnTo>
                  <a:lnTo>
                    <a:pt x="51223" y="125252"/>
                  </a:lnTo>
                  <a:lnTo>
                    <a:pt x="54320" y="124517"/>
                  </a:lnTo>
                  <a:lnTo>
                    <a:pt x="57416" y="123750"/>
                  </a:lnTo>
                  <a:lnTo>
                    <a:pt x="60512" y="122923"/>
                  </a:lnTo>
                  <a:lnTo>
                    <a:pt x="63577" y="122034"/>
                  </a:lnTo>
                  <a:lnTo>
                    <a:pt x="66612" y="121083"/>
                  </a:lnTo>
                  <a:lnTo>
                    <a:pt x="69646" y="120102"/>
                  </a:lnTo>
                  <a:lnTo>
                    <a:pt x="72651" y="119030"/>
                  </a:lnTo>
                  <a:lnTo>
                    <a:pt x="75655" y="117926"/>
                  </a:lnTo>
                  <a:lnTo>
                    <a:pt x="78628" y="116731"/>
                  </a:lnTo>
                  <a:lnTo>
                    <a:pt x="81571" y="115504"/>
                  </a:lnTo>
                  <a:lnTo>
                    <a:pt x="84483" y="114217"/>
                  </a:lnTo>
                  <a:lnTo>
                    <a:pt x="87395" y="112838"/>
                  </a:lnTo>
                  <a:lnTo>
                    <a:pt x="90276" y="111427"/>
                  </a:lnTo>
                  <a:lnTo>
                    <a:pt x="93158" y="109987"/>
                  </a:lnTo>
                  <a:lnTo>
                    <a:pt x="95978" y="108454"/>
                  </a:lnTo>
                  <a:lnTo>
                    <a:pt x="98798" y="106860"/>
                  </a:lnTo>
                  <a:lnTo>
                    <a:pt x="98798" y="106860"/>
                  </a:lnTo>
                  <a:lnTo>
                    <a:pt x="101159" y="105450"/>
                  </a:lnTo>
                  <a:lnTo>
                    <a:pt x="103458" y="104040"/>
                  </a:lnTo>
                  <a:lnTo>
                    <a:pt x="105695" y="102599"/>
                  </a:lnTo>
                  <a:lnTo>
                    <a:pt x="107841" y="101158"/>
                  </a:lnTo>
                  <a:lnTo>
                    <a:pt x="109926" y="99687"/>
                  </a:lnTo>
                  <a:lnTo>
                    <a:pt x="111918" y="98216"/>
                  </a:lnTo>
                  <a:lnTo>
                    <a:pt x="113849" y="96714"/>
                  </a:lnTo>
                  <a:lnTo>
                    <a:pt x="115688" y="95212"/>
                  </a:lnTo>
                  <a:lnTo>
                    <a:pt x="117466" y="93679"/>
                  </a:lnTo>
                  <a:lnTo>
                    <a:pt x="119183" y="92146"/>
                  </a:lnTo>
                  <a:lnTo>
                    <a:pt x="120808" y="90583"/>
                  </a:lnTo>
                  <a:lnTo>
                    <a:pt x="122371" y="89019"/>
                  </a:lnTo>
                  <a:lnTo>
                    <a:pt x="123842" y="87456"/>
                  </a:lnTo>
                  <a:lnTo>
                    <a:pt x="125252" y="85862"/>
                  </a:lnTo>
                  <a:lnTo>
                    <a:pt x="126571" y="84268"/>
                  </a:lnTo>
                  <a:lnTo>
                    <a:pt x="127827" y="82674"/>
                  </a:lnTo>
                  <a:lnTo>
                    <a:pt x="129023" y="81080"/>
                  </a:lnTo>
                  <a:lnTo>
                    <a:pt x="130126" y="79455"/>
                  </a:lnTo>
                  <a:lnTo>
                    <a:pt x="131138" y="77831"/>
                  </a:lnTo>
                  <a:lnTo>
                    <a:pt x="132088" y="76206"/>
                  </a:lnTo>
                  <a:lnTo>
                    <a:pt x="132977" y="74581"/>
                  </a:lnTo>
                  <a:lnTo>
                    <a:pt x="133774" y="72926"/>
                  </a:lnTo>
                  <a:lnTo>
                    <a:pt x="134479" y="71271"/>
                  </a:lnTo>
                  <a:lnTo>
                    <a:pt x="135123" y="69646"/>
                  </a:lnTo>
                  <a:lnTo>
                    <a:pt x="135705" y="67991"/>
                  </a:lnTo>
                  <a:lnTo>
                    <a:pt x="135951" y="67163"/>
                  </a:lnTo>
                  <a:lnTo>
                    <a:pt x="136196" y="66336"/>
                  </a:lnTo>
                  <a:lnTo>
                    <a:pt x="136410" y="65508"/>
                  </a:lnTo>
                  <a:lnTo>
                    <a:pt x="136625" y="64680"/>
                  </a:lnTo>
                  <a:lnTo>
                    <a:pt x="136809" y="63853"/>
                  </a:lnTo>
                  <a:lnTo>
                    <a:pt x="136962" y="63025"/>
                  </a:lnTo>
                  <a:lnTo>
                    <a:pt x="137115" y="62197"/>
                  </a:lnTo>
                  <a:lnTo>
                    <a:pt x="137238" y="61370"/>
                  </a:lnTo>
                  <a:lnTo>
                    <a:pt x="137330" y="60542"/>
                  </a:lnTo>
                  <a:lnTo>
                    <a:pt x="137422" y="59714"/>
                  </a:lnTo>
                  <a:lnTo>
                    <a:pt x="137483" y="58887"/>
                  </a:lnTo>
                  <a:lnTo>
                    <a:pt x="137514" y="58059"/>
                  </a:lnTo>
                  <a:lnTo>
                    <a:pt x="137545" y="57231"/>
                  </a:lnTo>
                  <a:lnTo>
                    <a:pt x="137545" y="56404"/>
                  </a:lnTo>
                  <a:lnTo>
                    <a:pt x="137391" y="1"/>
                  </a:lnTo>
                  <a:lnTo>
                    <a:pt x="137391" y="1"/>
                  </a:lnTo>
                  <a:lnTo>
                    <a:pt x="137391" y="828"/>
                  </a:lnTo>
                  <a:lnTo>
                    <a:pt x="137361" y="1656"/>
                  </a:lnTo>
                  <a:lnTo>
                    <a:pt x="137330" y="2484"/>
                  </a:lnTo>
                  <a:lnTo>
                    <a:pt x="137238" y="3311"/>
                  </a:lnTo>
                  <a:lnTo>
                    <a:pt x="137177" y="4139"/>
                  </a:lnTo>
                  <a:lnTo>
                    <a:pt x="137054" y="4966"/>
                  </a:lnTo>
                  <a:lnTo>
                    <a:pt x="136932" y="5794"/>
                  </a:lnTo>
                  <a:lnTo>
                    <a:pt x="136809" y="6622"/>
                  </a:lnTo>
                  <a:lnTo>
                    <a:pt x="136625" y="7449"/>
                  </a:lnTo>
                  <a:lnTo>
                    <a:pt x="136472" y="8277"/>
                  </a:lnTo>
                  <a:lnTo>
                    <a:pt x="136257" y="9105"/>
                  </a:lnTo>
                  <a:lnTo>
                    <a:pt x="136043" y="9932"/>
                  </a:lnTo>
                  <a:lnTo>
                    <a:pt x="135797" y="10760"/>
                  </a:lnTo>
                  <a:lnTo>
                    <a:pt x="135552" y="11588"/>
                  </a:lnTo>
                  <a:lnTo>
                    <a:pt x="134970" y="13243"/>
                  </a:lnTo>
                  <a:lnTo>
                    <a:pt x="134326" y="14898"/>
                  </a:lnTo>
                  <a:lnTo>
                    <a:pt x="133590" y="16523"/>
                  </a:lnTo>
                  <a:lnTo>
                    <a:pt x="132793" y="18178"/>
                  </a:lnTo>
                  <a:lnTo>
                    <a:pt x="131935" y="19803"/>
                  </a:lnTo>
                  <a:lnTo>
                    <a:pt x="130985" y="21428"/>
                  </a:lnTo>
                  <a:lnTo>
                    <a:pt x="129942" y="23052"/>
                  </a:lnTo>
                  <a:lnTo>
                    <a:pt x="128839" y="24677"/>
                  </a:lnTo>
                  <a:lnTo>
                    <a:pt x="127674" y="26271"/>
                  </a:lnTo>
                  <a:lnTo>
                    <a:pt x="126417" y="27896"/>
                  </a:lnTo>
                  <a:lnTo>
                    <a:pt x="125099" y="29459"/>
                  </a:lnTo>
                  <a:lnTo>
                    <a:pt x="123689" y="31053"/>
                  </a:lnTo>
                  <a:lnTo>
                    <a:pt x="122218" y="32616"/>
                  </a:lnTo>
                  <a:lnTo>
                    <a:pt x="120654" y="34180"/>
                  </a:lnTo>
                  <a:lnTo>
                    <a:pt x="119030" y="35743"/>
                  </a:lnTo>
                  <a:lnTo>
                    <a:pt x="117313" y="37276"/>
                  </a:lnTo>
                  <a:lnTo>
                    <a:pt x="115535" y="38808"/>
                  </a:lnTo>
                  <a:lnTo>
                    <a:pt x="113696" y="40310"/>
                  </a:lnTo>
                  <a:lnTo>
                    <a:pt x="111765" y="41812"/>
                  </a:lnTo>
                  <a:lnTo>
                    <a:pt x="109742" y="43284"/>
                  </a:lnTo>
                  <a:lnTo>
                    <a:pt x="107688" y="44755"/>
                  </a:lnTo>
                  <a:lnTo>
                    <a:pt x="105511" y="46196"/>
                  </a:lnTo>
                  <a:lnTo>
                    <a:pt x="103304" y="47637"/>
                  </a:lnTo>
                  <a:lnTo>
                    <a:pt x="101005" y="49077"/>
                  </a:lnTo>
                  <a:lnTo>
                    <a:pt x="98614" y="50457"/>
                  </a:lnTo>
                  <a:lnTo>
                    <a:pt x="98614" y="50457"/>
                  </a:lnTo>
                  <a:lnTo>
                    <a:pt x="95825" y="52051"/>
                  </a:lnTo>
                  <a:lnTo>
                    <a:pt x="92974" y="53584"/>
                  </a:lnTo>
                  <a:lnTo>
                    <a:pt x="90123" y="55055"/>
                  </a:lnTo>
                  <a:lnTo>
                    <a:pt x="87242" y="56465"/>
                  </a:lnTo>
                  <a:lnTo>
                    <a:pt x="84330" y="57814"/>
                  </a:lnTo>
                  <a:lnTo>
                    <a:pt x="81417" y="59101"/>
                  </a:lnTo>
                  <a:lnTo>
                    <a:pt x="78444" y="60327"/>
                  </a:lnTo>
                  <a:lnTo>
                    <a:pt x="75501" y="61523"/>
                  </a:lnTo>
                  <a:lnTo>
                    <a:pt x="72497" y="62626"/>
                  </a:lnTo>
                  <a:lnTo>
                    <a:pt x="69493" y="63699"/>
                  </a:lnTo>
                  <a:lnTo>
                    <a:pt x="66458" y="64711"/>
                  </a:lnTo>
                  <a:lnTo>
                    <a:pt x="63393" y="65631"/>
                  </a:lnTo>
                  <a:lnTo>
                    <a:pt x="60358" y="66519"/>
                  </a:lnTo>
                  <a:lnTo>
                    <a:pt x="57262" y="67347"/>
                  </a:lnTo>
                  <a:lnTo>
                    <a:pt x="54166" y="68144"/>
                  </a:lnTo>
                  <a:lnTo>
                    <a:pt x="51070" y="68849"/>
                  </a:lnTo>
                  <a:lnTo>
                    <a:pt x="47944" y="69493"/>
                  </a:lnTo>
                  <a:lnTo>
                    <a:pt x="44786" y="70106"/>
                  </a:lnTo>
                  <a:lnTo>
                    <a:pt x="41660" y="70627"/>
                  </a:lnTo>
                  <a:lnTo>
                    <a:pt x="38502" y="71118"/>
                  </a:lnTo>
                  <a:lnTo>
                    <a:pt x="35314" y="71547"/>
                  </a:lnTo>
                  <a:lnTo>
                    <a:pt x="32157" y="71884"/>
                  </a:lnTo>
                  <a:lnTo>
                    <a:pt x="28969" y="72190"/>
                  </a:lnTo>
                  <a:lnTo>
                    <a:pt x="25750" y="72466"/>
                  </a:lnTo>
                  <a:lnTo>
                    <a:pt x="22562" y="72650"/>
                  </a:lnTo>
                  <a:lnTo>
                    <a:pt x="19344" y="72773"/>
                  </a:lnTo>
                  <a:lnTo>
                    <a:pt x="16125" y="72834"/>
                  </a:lnTo>
                  <a:lnTo>
                    <a:pt x="12906" y="72865"/>
                  </a:lnTo>
                  <a:lnTo>
                    <a:pt x="9688" y="72804"/>
                  </a:lnTo>
                  <a:lnTo>
                    <a:pt x="6469" y="72712"/>
                  </a:lnTo>
                  <a:lnTo>
                    <a:pt x="3220" y="72558"/>
                  </a:lnTo>
                  <a:lnTo>
                    <a:pt x="1" y="723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3721;p65">
              <a:extLst>
                <a:ext uri="{FF2B5EF4-FFF2-40B4-BE49-F238E27FC236}">
                  <a16:creationId xmlns:a16="http://schemas.microsoft.com/office/drawing/2014/main" id="{69E62FC1-2500-4F89-A09D-C4B11B16CB7E}"/>
                </a:ext>
              </a:extLst>
            </p:cNvPr>
            <p:cNvSpPr/>
            <p:nvPr/>
          </p:nvSpPr>
          <p:spPr>
            <a:xfrm flipH="1">
              <a:off x="7609579" y="2599926"/>
              <a:ext cx="803180" cy="764663"/>
            </a:xfrm>
            <a:custGeom>
              <a:avLst/>
              <a:gdLst/>
              <a:ahLst/>
              <a:cxnLst/>
              <a:rect l="l" t="t" r="r" b="b"/>
              <a:pathLst>
                <a:path w="61370" h="58427" extrusionOk="0">
                  <a:moveTo>
                    <a:pt x="61216" y="0"/>
                  </a:moveTo>
                  <a:lnTo>
                    <a:pt x="0" y="2023"/>
                  </a:lnTo>
                  <a:lnTo>
                    <a:pt x="154" y="58427"/>
                  </a:lnTo>
                  <a:lnTo>
                    <a:pt x="61369" y="56403"/>
                  </a:lnTo>
                  <a:lnTo>
                    <a:pt x="612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3722;p65">
              <a:extLst>
                <a:ext uri="{FF2B5EF4-FFF2-40B4-BE49-F238E27FC236}">
                  <a16:creationId xmlns:a16="http://schemas.microsoft.com/office/drawing/2014/main" id="{6CA49412-6AC3-4908-BC90-B6849938ACEC}"/>
                </a:ext>
              </a:extLst>
            </p:cNvPr>
            <p:cNvSpPr/>
            <p:nvPr/>
          </p:nvSpPr>
          <p:spPr>
            <a:xfrm flipH="1">
              <a:off x="5334880" y="1587739"/>
              <a:ext cx="3089108" cy="1789284"/>
            </a:xfrm>
            <a:custGeom>
              <a:avLst/>
              <a:gdLst/>
              <a:ahLst/>
              <a:cxnLst/>
              <a:rect l="l" t="t" r="r" b="b"/>
              <a:pathLst>
                <a:path w="236035" h="136717" extrusionOk="0">
                  <a:moveTo>
                    <a:pt x="124638" y="0"/>
                  </a:moveTo>
                  <a:lnTo>
                    <a:pt x="121910" y="31"/>
                  </a:lnTo>
                  <a:lnTo>
                    <a:pt x="119182" y="123"/>
                  </a:lnTo>
                  <a:lnTo>
                    <a:pt x="116454" y="215"/>
                  </a:lnTo>
                  <a:lnTo>
                    <a:pt x="113726" y="399"/>
                  </a:lnTo>
                  <a:lnTo>
                    <a:pt x="110997" y="583"/>
                  </a:lnTo>
                  <a:lnTo>
                    <a:pt x="108269" y="828"/>
                  </a:lnTo>
                  <a:lnTo>
                    <a:pt x="105541" y="1104"/>
                  </a:lnTo>
                  <a:lnTo>
                    <a:pt x="102813" y="1411"/>
                  </a:lnTo>
                  <a:lnTo>
                    <a:pt x="100115" y="1778"/>
                  </a:lnTo>
                  <a:lnTo>
                    <a:pt x="97387" y="2177"/>
                  </a:lnTo>
                  <a:lnTo>
                    <a:pt x="94690" y="2606"/>
                  </a:lnTo>
                  <a:lnTo>
                    <a:pt x="91992" y="3097"/>
                  </a:lnTo>
                  <a:lnTo>
                    <a:pt x="89325" y="3618"/>
                  </a:lnTo>
                  <a:lnTo>
                    <a:pt x="86658" y="4169"/>
                  </a:lnTo>
                  <a:lnTo>
                    <a:pt x="83991" y="4752"/>
                  </a:lnTo>
                  <a:lnTo>
                    <a:pt x="81325" y="5396"/>
                  </a:lnTo>
                  <a:lnTo>
                    <a:pt x="78688" y="6070"/>
                  </a:lnTo>
                  <a:lnTo>
                    <a:pt x="76052" y="6806"/>
                  </a:lnTo>
                  <a:lnTo>
                    <a:pt x="73447" y="7541"/>
                  </a:lnTo>
                  <a:lnTo>
                    <a:pt x="70841" y="8338"/>
                  </a:lnTo>
                  <a:lnTo>
                    <a:pt x="68266" y="9197"/>
                  </a:lnTo>
                  <a:lnTo>
                    <a:pt x="65691" y="10055"/>
                  </a:lnTo>
                  <a:lnTo>
                    <a:pt x="63147" y="10975"/>
                  </a:lnTo>
                  <a:lnTo>
                    <a:pt x="60633" y="11925"/>
                  </a:lnTo>
                  <a:lnTo>
                    <a:pt x="58120" y="12936"/>
                  </a:lnTo>
                  <a:lnTo>
                    <a:pt x="55637" y="13948"/>
                  </a:lnTo>
                  <a:lnTo>
                    <a:pt x="53184" y="15021"/>
                  </a:lnTo>
                  <a:lnTo>
                    <a:pt x="50732" y="16155"/>
                  </a:lnTo>
                  <a:lnTo>
                    <a:pt x="48310" y="17289"/>
                  </a:lnTo>
                  <a:lnTo>
                    <a:pt x="45919" y="18485"/>
                  </a:lnTo>
                  <a:lnTo>
                    <a:pt x="43559" y="19711"/>
                  </a:lnTo>
                  <a:lnTo>
                    <a:pt x="41229" y="20968"/>
                  </a:lnTo>
                  <a:lnTo>
                    <a:pt x="38900" y="22286"/>
                  </a:lnTo>
                  <a:lnTo>
                    <a:pt x="36171" y="23911"/>
                  </a:lnTo>
                  <a:lnTo>
                    <a:pt x="33535" y="25535"/>
                  </a:lnTo>
                  <a:lnTo>
                    <a:pt x="30991" y="27190"/>
                  </a:lnTo>
                  <a:lnTo>
                    <a:pt x="28539" y="28876"/>
                  </a:lnTo>
                  <a:lnTo>
                    <a:pt x="26178" y="30532"/>
                  </a:lnTo>
                  <a:lnTo>
                    <a:pt x="23941" y="32248"/>
                  </a:lnTo>
                  <a:lnTo>
                    <a:pt x="21795" y="33934"/>
                  </a:lnTo>
                  <a:lnTo>
                    <a:pt x="20783" y="34793"/>
                  </a:lnTo>
                  <a:lnTo>
                    <a:pt x="19772" y="35651"/>
                  </a:lnTo>
                  <a:lnTo>
                    <a:pt x="18791" y="36509"/>
                  </a:lnTo>
                  <a:lnTo>
                    <a:pt x="17810" y="37398"/>
                  </a:lnTo>
                  <a:lnTo>
                    <a:pt x="16890" y="38257"/>
                  </a:lnTo>
                  <a:lnTo>
                    <a:pt x="15971" y="39115"/>
                  </a:lnTo>
                  <a:lnTo>
                    <a:pt x="15082" y="40004"/>
                  </a:lnTo>
                  <a:lnTo>
                    <a:pt x="14223" y="40893"/>
                  </a:lnTo>
                  <a:lnTo>
                    <a:pt x="13396" y="41751"/>
                  </a:lnTo>
                  <a:lnTo>
                    <a:pt x="12599" y="42640"/>
                  </a:lnTo>
                  <a:lnTo>
                    <a:pt x="11802" y="43529"/>
                  </a:lnTo>
                  <a:lnTo>
                    <a:pt x="11035" y="44418"/>
                  </a:lnTo>
                  <a:lnTo>
                    <a:pt x="10330" y="45307"/>
                  </a:lnTo>
                  <a:lnTo>
                    <a:pt x="9625" y="46196"/>
                  </a:lnTo>
                  <a:lnTo>
                    <a:pt x="8920" y="47085"/>
                  </a:lnTo>
                  <a:lnTo>
                    <a:pt x="8277" y="47974"/>
                  </a:lnTo>
                  <a:lnTo>
                    <a:pt x="7633" y="48893"/>
                  </a:lnTo>
                  <a:lnTo>
                    <a:pt x="7020" y="49782"/>
                  </a:lnTo>
                  <a:lnTo>
                    <a:pt x="6437" y="50702"/>
                  </a:lnTo>
                  <a:lnTo>
                    <a:pt x="5886" y="51591"/>
                  </a:lnTo>
                  <a:lnTo>
                    <a:pt x="5364" y="52511"/>
                  </a:lnTo>
                  <a:lnTo>
                    <a:pt x="4843" y="53400"/>
                  </a:lnTo>
                  <a:lnTo>
                    <a:pt x="4383" y="54319"/>
                  </a:lnTo>
                  <a:lnTo>
                    <a:pt x="3924" y="55239"/>
                  </a:lnTo>
                  <a:lnTo>
                    <a:pt x="3495" y="56128"/>
                  </a:lnTo>
                  <a:lnTo>
                    <a:pt x="3065" y="57047"/>
                  </a:lnTo>
                  <a:lnTo>
                    <a:pt x="2698" y="57967"/>
                  </a:lnTo>
                  <a:lnTo>
                    <a:pt x="2330" y="58887"/>
                  </a:lnTo>
                  <a:lnTo>
                    <a:pt x="1992" y="59806"/>
                  </a:lnTo>
                  <a:lnTo>
                    <a:pt x="1686" y="60726"/>
                  </a:lnTo>
                  <a:lnTo>
                    <a:pt x="1410" y="61645"/>
                  </a:lnTo>
                  <a:lnTo>
                    <a:pt x="1165" y="62596"/>
                  </a:lnTo>
                  <a:lnTo>
                    <a:pt x="920" y="63515"/>
                  </a:lnTo>
                  <a:lnTo>
                    <a:pt x="736" y="64435"/>
                  </a:lnTo>
                  <a:lnTo>
                    <a:pt x="552" y="65355"/>
                  </a:lnTo>
                  <a:lnTo>
                    <a:pt x="399" y="66274"/>
                  </a:lnTo>
                  <a:lnTo>
                    <a:pt x="276" y="67224"/>
                  </a:lnTo>
                  <a:lnTo>
                    <a:pt x="153" y="68144"/>
                  </a:lnTo>
                  <a:lnTo>
                    <a:pt x="92" y="69094"/>
                  </a:lnTo>
                  <a:lnTo>
                    <a:pt x="31" y="70014"/>
                  </a:lnTo>
                  <a:lnTo>
                    <a:pt x="0" y="70934"/>
                  </a:lnTo>
                  <a:lnTo>
                    <a:pt x="0" y="71884"/>
                  </a:lnTo>
                  <a:lnTo>
                    <a:pt x="0" y="72803"/>
                  </a:lnTo>
                  <a:lnTo>
                    <a:pt x="61" y="73754"/>
                  </a:lnTo>
                  <a:lnTo>
                    <a:pt x="123" y="74673"/>
                  </a:lnTo>
                  <a:lnTo>
                    <a:pt x="215" y="75624"/>
                  </a:lnTo>
                  <a:lnTo>
                    <a:pt x="337" y="76543"/>
                  </a:lnTo>
                  <a:lnTo>
                    <a:pt x="490" y="77494"/>
                  </a:lnTo>
                  <a:lnTo>
                    <a:pt x="674" y="78413"/>
                  </a:lnTo>
                  <a:lnTo>
                    <a:pt x="858" y="79363"/>
                  </a:lnTo>
                  <a:lnTo>
                    <a:pt x="62074" y="77340"/>
                  </a:lnTo>
                  <a:lnTo>
                    <a:pt x="61859" y="76267"/>
                  </a:lnTo>
                  <a:lnTo>
                    <a:pt x="61706" y="75164"/>
                  </a:lnTo>
                  <a:lnTo>
                    <a:pt x="61584" y="74122"/>
                  </a:lnTo>
                  <a:lnTo>
                    <a:pt x="61492" y="73049"/>
                  </a:lnTo>
                  <a:lnTo>
                    <a:pt x="61461" y="72006"/>
                  </a:lnTo>
                  <a:lnTo>
                    <a:pt x="61461" y="70964"/>
                  </a:lnTo>
                  <a:lnTo>
                    <a:pt x="61492" y="69922"/>
                  </a:lnTo>
                  <a:lnTo>
                    <a:pt x="61584" y="68910"/>
                  </a:lnTo>
                  <a:lnTo>
                    <a:pt x="61706" y="67899"/>
                  </a:lnTo>
                  <a:lnTo>
                    <a:pt x="61890" y="66918"/>
                  </a:lnTo>
                  <a:lnTo>
                    <a:pt x="62105" y="65937"/>
                  </a:lnTo>
                  <a:lnTo>
                    <a:pt x="62350" y="64956"/>
                  </a:lnTo>
                  <a:lnTo>
                    <a:pt x="62656" y="63975"/>
                  </a:lnTo>
                  <a:lnTo>
                    <a:pt x="62994" y="63025"/>
                  </a:lnTo>
                  <a:lnTo>
                    <a:pt x="63392" y="62105"/>
                  </a:lnTo>
                  <a:lnTo>
                    <a:pt x="63821" y="61155"/>
                  </a:lnTo>
                  <a:lnTo>
                    <a:pt x="64312" y="60235"/>
                  </a:lnTo>
                  <a:lnTo>
                    <a:pt x="64833" y="59346"/>
                  </a:lnTo>
                  <a:lnTo>
                    <a:pt x="65415" y="58427"/>
                  </a:lnTo>
                  <a:lnTo>
                    <a:pt x="66059" y="57538"/>
                  </a:lnTo>
                  <a:lnTo>
                    <a:pt x="66733" y="56680"/>
                  </a:lnTo>
                  <a:lnTo>
                    <a:pt x="67469" y="55821"/>
                  </a:lnTo>
                  <a:lnTo>
                    <a:pt x="68235" y="54963"/>
                  </a:lnTo>
                  <a:lnTo>
                    <a:pt x="69094" y="54105"/>
                  </a:lnTo>
                  <a:lnTo>
                    <a:pt x="69952" y="53277"/>
                  </a:lnTo>
                  <a:lnTo>
                    <a:pt x="70902" y="52480"/>
                  </a:lnTo>
                  <a:lnTo>
                    <a:pt x="71883" y="51652"/>
                  </a:lnTo>
                  <a:lnTo>
                    <a:pt x="72925" y="50855"/>
                  </a:lnTo>
                  <a:lnTo>
                    <a:pt x="74029" y="50089"/>
                  </a:lnTo>
                  <a:lnTo>
                    <a:pt x="75163" y="49323"/>
                  </a:lnTo>
                  <a:lnTo>
                    <a:pt x="76359" y="48556"/>
                  </a:lnTo>
                  <a:lnTo>
                    <a:pt x="77615" y="47790"/>
                  </a:lnTo>
                  <a:lnTo>
                    <a:pt x="78627" y="47238"/>
                  </a:lnTo>
                  <a:lnTo>
                    <a:pt x="79639" y="46686"/>
                  </a:lnTo>
                  <a:lnTo>
                    <a:pt x="80681" y="46165"/>
                  </a:lnTo>
                  <a:lnTo>
                    <a:pt x="81723" y="45644"/>
                  </a:lnTo>
                  <a:lnTo>
                    <a:pt x="82765" y="45154"/>
                  </a:lnTo>
                  <a:lnTo>
                    <a:pt x="83808" y="44663"/>
                  </a:lnTo>
                  <a:lnTo>
                    <a:pt x="84880" y="44203"/>
                  </a:lnTo>
                  <a:lnTo>
                    <a:pt x="85953" y="43774"/>
                  </a:lnTo>
                  <a:lnTo>
                    <a:pt x="87057" y="43345"/>
                  </a:lnTo>
                  <a:lnTo>
                    <a:pt x="88130" y="42947"/>
                  </a:lnTo>
                  <a:lnTo>
                    <a:pt x="89233" y="42579"/>
                  </a:lnTo>
                  <a:lnTo>
                    <a:pt x="90367" y="42211"/>
                  </a:lnTo>
                  <a:lnTo>
                    <a:pt x="91471" y="41874"/>
                  </a:lnTo>
                  <a:lnTo>
                    <a:pt x="92605" y="41537"/>
                  </a:lnTo>
                  <a:lnTo>
                    <a:pt x="93739" y="41230"/>
                  </a:lnTo>
                  <a:lnTo>
                    <a:pt x="94874" y="40923"/>
                  </a:lnTo>
                  <a:lnTo>
                    <a:pt x="96008" y="40648"/>
                  </a:lnTo>
                  <a:lnTo>
                    <a:pt x="97173" y="40402"/>
                  </a:lnTo>
                  <a:lnTo>
                    <a:pt x="98307" y="40188"/>
                  </a:lnTo>
                  <a:lnTo>
                    <a:pt x="99472" y="39973"/>
                  </a:lnTo>
                  <a:lnTo>
                    <a:pt x="100636" y="39759"/>
                  </a:lnTo>
                  <a:lnTo>
                    <a:pt x="101832" y="39575"/>
                  </a:lnTo>
                  <a:lnTo>
                    <a:pt x="102997" y="39421"/>
                  </a:lnTo>
                  <a:lnTo>
                    <a:pt x="104192" y="39299"/>
                  </a:lnTo>
                  <a:lnTo>
                    <a:pt x="105357" y="39176"/>
                  </a:lnTo>
                  <a:lnTo>
                    <a:pt x="106553" y="39054"/>
                  </a:lnTo>
                  <a:lnTo>
                    <a:pt x="107748" y="38962"/>
                  </a:lnTo>
                  <a:lnTo>
                    <a:pt x="108944" y="38900"/>
                  </a:lnTo>
                  <a:lnTo>
                    <a:pt x="110139" y="38870"/>
                  </a:lnTo>
                  <a:lnTo>
                    <a:pt x="111335" y="38839"/>
                  </a:lnTo>
                  <a:lnTo>
                    <a:pt x="113726" y="38839"/>
                  </a:lnTo>
                  <a:lnTo>
                    <a:pt x="114952" y="38870"/>
                  </a:lnTo>
                  <a:lnTo>
                    <a:pt x="116147" y="38900"/>
                  </a:lnTo>
                  <a:lnTo>
                    <a:pt x="117343" y="38992"/>
                  </a:lnTo>
                  <a:lnTo>
                    <a:pt x="118569" y="39054"/>
                  </a:lnTo>
                  <a:lnTo>
                    <a:pt x="119764" y="39176"/>
                  </a:lnTo>
                  <a:lnTo>
                    <a:pt x="120960" y="39299"/>
                  </a:lnTo>
                  <a:lnTo>
                    <a:pt x="122186" y="39421"/>
                  </a:lnTo>
                  <a:lnTo>
                    <a:pt x="123382" y="39605"/>
                  </a:lnTo>
                  <a:lnTo>
                    <a:pt x="124577" y="39789"/>
                  </a:lnTo>
                  <a:lnTo>
                    <a:pt x="125773" y="39973"/>
                  </a:lnTo>
                  <a:lnTo>
                    <a:pt x="126999" y="40188"/>
                  </a:lnTo>
                  <a:lnTo>
                    <a:pt x="128194" y="40433"/>
                  </a:lnTo>
                  <a:lnTo>
                    <a:pt x="129390" y="40678"/>
                  </a:lnTo>
                  <a:lnTo>
                    <a:pt x="130585" y="40954"/>
                  </a:lnTo>
                  <a:lnTo>
                    <a:pt x="131750" y="41261"/>
                  </a:lnTo>
                  <a:lnTo>
                    <a:pt x="132946" y="41567"/>
                  </a:lnTo>
                  <a:lnTo>
                    <a:pt x="134141" y="41904"/>
                  </a:lnTo>
                  <a:lnTo>
                    <a:pt x="135306" y="42242"/>
                  </a:lnTo>
                  <a:lnTo>
                    <a:pt x="136471" y="42640"/>
                  </a:lnTo>
                  <a:lnTo>
                    <a:pt x="137636" y="43008"/>
                  </a:lnTo>
                  <a:lnTo>
                    <a:pt x="138800" y="43437"/>
                  </a:lnTo>
                  <a:lnTo>
                    <a:pt x="139965" y="43866"/>
                  </a:lnTo>
                  <a:lnTo>
                    <a:pt x="141130" y="44295"/>
                  </a:lnTo>
                  <a:lnTo>
                    <a:pt x="142264" y="44755"/>
                  </a:lnTo>
                  <a:lnTo>
                    <a:pt x="143429" y="45246"/>
                  </a:lnTo>
                  <a:lnTo>
                    <a:pt x="144563" y="45767"/>
                  </a:lnTo>
                  <a:lnTo>
                    <a:pt x="145667" y="46288"/>
                  </a:lnTo>
                  <a:lnTo>
                    <a:pt x="146801" y="46840"/>
                  </a:lnTo>
                  <a:lnTo>
                    <a:pt x="147905" y="47391"/>
                  </a:lnTo>
                  <a:lnTo>
                    <a:pt x="149008" y="47974"/>
                  </a:lnTo>
                  <a:lnTo>
                    <a:pt x="150112" y="48587"/>
                  </a:lnTo>
                  <a:lnTo>
                    <a:pt x="151215" y="49200"/>
                  </a:lnTo>
                  <a:lnTo>
                    <a:pt x="152288" y="49844"/>
                  </a:lnTo>
                  <a:lnTo>
                    <a:pt x="153300" y="50457"/>
                  </a:lnTo>
                  <a:lnTo>
                    <a:pt x="154311" y="51101"/>
                  </a:lnTo>
                  <a:lnTo>
                    <a:pt x="155292" y="51744"/>
                  </a:lnTo>
                  <a:lnTo>
                    <a:pt x="156212" y="52419"/>
                  </a:lnTo>
                  <a:lnTo>
                    <a:pt x="157131" y="53062"/>
                  </a:lnTo>
                  <a:lnTo>
                    <a:pt x="157990" y="53706"/>
                  </a:lnTo>
                  <a:lnTo>
                    <a:pt x="158817" y="54380"/>
                  </a:lnTo>
                  <a:lnTo>
                    <a:pt x="159614" y="55055"/>
                  </a:lnTo>
                  <a:lnTo>
                    <a:pt x="160381" y="55729"/>
                  </a:lnTo>
                  <a:lnTo>
                    <a:pt x="161116" y="56404"/>
                  </a:lnTo>
                  <a:lnTo>
                    <a:pt x="161821" y="57078"/>
                  </a:lnTo>
                  <a:lnTo>
                    <a:pt x="162496" y="57752"/>
                  </a:lnTo>
                  <a:lnTo>
                    <a:pt x="163140" y="58427"/>
                  </a:lnTo>
                  <a:lnTo>
                    <a:pt x="163753" y="59101"/>
                  </a:lnTo>
                  <a:lnTo>
                    <a:pt x="164304" y="59806"/>
                  </a:lnTo>
                  <a:lnTo>
                    <a:pt x="164856" y="60481"/>
                  </a:lnTo>
                  <a:lnTo>
                    <a:pt x="165347" y="61186"/>
                  </a:lnTo>
                  <a:lnTo>
                    <a:pt x="165837" y="61860"/>
                  </a:lnTo>
                  <a:lnTo>
                    <a:pt x="166266" y="62565"/>
                  </a:lnTo>
                  <a:lnTo>
                    <a:pt x="166665" y="63239"/>
                  </a:lnTo>
                  <a:lnTo>
                    <a:pt x="167033" y="63945"/>
                  </a:lnTo>
                  <a:lnTo>
                    <a:pt x="167370" y="64650"/>
                  </a:lnTo>
                  <a:lnTo>
                    <a:pt x="167676" y="65355"/>
                  </a:lnTo>
                  <a:lnTo>
                    <a:pt x="167952" y="66029"/>
                  </a:lnTo>
                  <a:lnTo>
                    <a:pt x="168197" y="66734"/>
                  </a:lnTo>
                  <a:lnTo>
                    <a:pt x="168412" y="67439"/>
                  </a:lnTo>
                  <a:lnTo>
                    <a:pt x="168596" y="68144"/>
                  </a:lnTo>
                  <a:lnTo>
                    <a:pt x="168719" y="68849"/>
                  </a:lnTo>
                  <a:lnTo>
                    <a:pt x="168841" y="69524"/>
                  </a:lnTo>
                  <a:lnTo>
                    <a:pt x="168903" y="70229"/>
                  </a:lnTo>
                  <a:lnTo>
                    <a:pt x="168964" y="70934"/>
                  </a:lnTo>
                  <a:lnTo>
                    <a:pt x="168964" y="71639"/>
                  </a:lnTo>
                  <a:lnTo>
                    <a:pt x="168964" y="72313"/>
                  </a:lnTo>
                  <a:lnTo>
                    <a:pt x="168903" y="73018"/>
                  </a:lnTo>
                  <a:lnTo>
                    <a:pt x="168811" y="73692"/>
                  </a:lnTo>
                  <a:lnTo>
                    <a:pt x="168688" y="74397"/>
                  </a:lnTo>
                  <a:lnTo>
                    <a:pt x="168535" y="75103"/>
                  </a:lnTo>
                  <a:lnTo>
                    <a:pt x="168351" y="75777"/>
                  </a:lnTo>
                  <a:lnTo>
                    <a:pt x="168136" y="76451"/>
                  </a:lnTo>
                  <a:lnTo>
                    <a:pt x="167891" y="77156"/>
                  </a:lnTo>
                  <a:lnTo>
                    <a:pt x="167615" y="77831"/>
                  </a:lnTo>
                  <a:lnTo>
                    <a:pt x="167309" y="78505"/>
                  </a:lnTo>
                  <a:lnTo>
                    <a:pt x="166971" y="79179"/>
                  </a:lnTo>
                  <a:lnTo>
                    <a:pt x="166603" y="79854"/>
                  </a:lnTo>
                  <a:lnTo>
                    <a:pt x="166174" y="80528"/>
                  </a:lnTo>
                  <a:lnTo>
                    <a:pt x="165745" y="81172"/>
                  </a:lnTo>
                  <a:lnTo>
                    <a:pt x="165255" y="81846"/>
                  </a:lnTo>
                  <a:lnTo>
                    <a:pt x="164764" y="82521"/>
                  </a:lnTo>
                  <a:lnTo>
                    <a:pt x="164212" y="83164"/>
                  </a:lnTo>
                  <a:lnTo>
                    <a:pt x="163661" y="83808"/>
                  </a:lnTo>
                  <a:lnTo>
                    <a:pt x="163048" y="84452"/>
                  </a:lnTo>
                  <a:lnTo>
                    <a:pt x="162435" y="85096"/>
                  </a:lnTo>
                  <a:lnTo>
                    <a:pt x="161760" y="85739"/>
                  </a:lnTo>
                  <a:lnTo>
                    <a:pt x="161055" y="86353"/>
                  </a:lnTo>
                  <a:lnTo>
                    <a:pt x="160319" y="86996"/>
                  </a:lnTo>
                  <a:lnTo>
                    <a:pt x="159584" y="87609"/>
                  </a:lnTo>
                  <a:lnTo>
                    <a:pt x="158787" y="88222"/>
                  </a:lnTo>
                  <a:lnTo>
                    <a:pt x="157959" y="88835"/>
                  </a:lnTo>
                  <a:lnTo>
                    <a:pt x="157101" y="89449"/>
                  </a:lnTo>
                  <a:lnTo>
                    <a:pt x="156212" y="90062"/>
                  </a:lnTo>
                  <a:lnTo>
                    <a:pt x="155292" y="90644"/>
                  </a:lnTo>
                  <a:lnTo>
                    <a:pt x="154342" y="91226"/>
                  </a:lnTo>
                  <a:lnTo>
                    <a:pt x="153361" y="91809"/>
                  </a:lnTo>
                  <a:lnTo>
                    <a:pt x="152043" y="92545"/>
                  </a:lnTo>
                  <a:lnTo>
                    <a:pt x="150725" y="93219"/>
                  </a:lnTo>
                  <a:lnTo>
                    <a:pt x="149407" y="93893"/>
                  </a:lnTo>
                  <a:lnTo>
                    <a:pt x="148058" y="94537"/>
                  </a:lnTo>
                  <a:lnTo>
                    <a:pt x="146678" y="95120"/>
                  </a:lnTo>
                  <a:lnTo>
                    <a:pt x="145268" y="95702"/>
                  </a:lnTo>
                  <a:lnTo>
                    <a:pt x="143858" y="96223"/>
                  </a:lnTo>
                  <a:lnTo>
                    <a:pt x="142418" y="96744"/>
                  </a:lnTo>
                  <a:lnTo>
                    <a:pt x="140977" y="97204"/>
                  </a:lnTo>
                  <a:lnTo>
                    <a:pt x="139506" y="97664"/>
                  </a:lnTo>
                  <a:lnTo>
                    <a:pt x="138003" y="98093"/>
                  </a:lnTo>
                  <a:lnTo>
                    <a:pt x="136471" y="98491"/>
                  </a:lnTo>
                  <a:lnTo>
                    <a:pt x="134969" y="98829"/>
                  </a:lnTo>
                  <a:lnTo>
                    <a:pt x="133405" y="99166"/>
                  </a:lnTo>
                  <a:lnTo>
                    <a:pt x="131842" y="99472"/>
                  </a:lnTo>
                  <a:lnTo>
                    <a:pt x="130248" y="99748"/>
                  </a:lnTo>
                  <a:lnTo>
                    <a:pt x="128623" y="100024"/>
                  </a:lnTo>
                  <a:lnTo>
                    <a:pt x="126999" y="100239"/>
                  </a:lnTo>
                  <a:lnTo>
                    <a:pt x="125374" y="100423"/>
                  </a:lnTo>
                  <a:lnTo>
                    <a:pt x="123688" y="100607"/>
                  </a:lnTo>
                  <a:lnTo>
                    <a:pt x="122002" y="100760"/>
                  </a:lnTo>
                  <a:lnTo>
                    <a:pt x="120316" y="100882"/>
                  </a:lnTo>
                  <a:lnTo>
                    <a:pt x="118600" y="100974"/>
                  </a:lnTo>
                  <a:lnTo>
                    <a:pt x="116852" y="101036"/>
                  </a:lnTo>
                  <a:lnTo>
                    <a:pt x="115105" y="101066"/>
                  </a:lnTo>
                  <a:lnTo>
                    <a:pt x="113327" y="101097"/>
                  </a:lnTo>
                  <a:lnTo>
                    <a:pt x="111519" y="101097"/>
                  </a:lnTo>
                  <a:lnTo>
                    <a:pt x="109710" y="101066"/>
                  </a:lnTo>
                  <a:lnTo>
                    <a:pt x="107871" y="101005"/>
                  </a:lnTo>
                  <a:lnTo>
                    <a:pt x="106032" y="100944"/>
                  </a:lnTo>
                  <a:lnTo>
                    <a:pt x="104162" y="100852"/>
                  </a:lnTo>
                  <a:lnTo>
                    <a:pt x="102292" y="100729"/>
                  </a:lnTo>
                  <a:lnTo>
                    <a:pt x="98644" y="136196"/>
                  </a:lnTo>
                  <a:lnTo>
                    <a:pt x="101863" y="136410"/>
                  </a:lnTo>
                  <a:lnTo>
                    <a:pt x="105112" y="136564"/>
                  </a:lnTo>
                  <a:lnTo>
                    <a:pt x="108331" y="136656"/>
                  </a:lnTo>
                  <a:lnTo>
                    <a:pt x="111549" y="136717"/>
                  </a:lnTo>
                  <a:lnTo>
                    <a:pt x="114768" y="136686"/>
                  </a:lnTo>
                  <a:lnTo>
                    <a:pt x="117987" y="136625"/>
                  </a:lnTo>
                  <a:lnTo>
                    <a:pt x="121205" y="136502"/>
                  </a:lnTo>
                  <a:lnTo>
                    <a:pt x="124393" y="136318"/>
                  </a:lnTo>
                  <a:lnTo>
                    <a:pt x="127612" y="136042"/>
                  </a:lnTo>
                  <a:lnTo>
                    <a:pt x="130800" y="135736"/>
                  </a:lnTo>
                  <a:lnTo>
                    <a:pt x="133957" y="135399"/>
                  </a:lnTo>
                  <a:lnTo>
                    <a:pt x="137145" y="134970"/>
                  </a:lnTo>
                  <a:lnTo>
                    <a:pt x="140303" y="134479"/>
                  </a:lnTo>
                  <a:lnTo>
                    <a:pt x="143429" y="133958"/>
                  </a:lnTo>
                  <a:lnTo>
                    <a:pt x="146587" y="133345"/>
                  </a:lnTo>
                  <a:lnTo>
                    <a:pt x="149713" y="132701"/>
                  </a:lnTo>
                  <a:lnTo>
                    <a:pt x="152809" y="131996"/>
                  </a:lnTo>
                  <a:lnTo>
                    <a:pt x="155905" y="131199"/>
                  </a:lnTo>
                  <a:lnTo>
                    <a:pt x="159001" y="130371"/>
                  </a:lnTo>
                  <a:lnTo>
                    <a:pt x="162036" y="129483"/>
                  </a:lnTo>
                  <a:lnTo>
                    <a:pt x="165101" y="128563"/>
                  </a:lnTo>
                  <a:lnTo>
                    <a:pt x="168136" y="127551"/>
                  </a:lnTo>
                  <a:lnTo>
                    <a:pt x="171140" y="126478"/>
                  </a:lnTo>
                  <a:lnTo>
                    <a:pt x="174144" y="125375"/>
                  </a:lnTo>
                  <a:lnTo>
                    <a:pt x="177087" y="124179"/>
                  </a:lnTo>
                  <a:lnTo>
                    <a:pt x="180060" y="122953"/>
                  </a:lnTo>
                  <a:lnTo>
                    <a:pt x="182973" y="121666"/>
                  </a:lnTo>
                  <a:lnTo>
                    <a:pt x="185885" y="120317"/>
                  </a:lnTo>
                  <a:lnTo>
                    <a:pt x="188766" y="118907"/>
                  </a:lnTo>
                  <a:lnTo>
                    <a:pt x="191617" y="117436"/>
                  </a:lnTo>
                  <a:lnTo>
                    <a:pt x="194468" y="115903"/>
                  </a:lnTo>
                  <a:lnTo>
                    <a:pt x="197257" y="114309"/>
                  </a:lnTo>
                  <a:lnTo>
                    <a:pt x="199526" y="112991"/>
                  </a:lnTo>
                  <a:lnTo>
                    <a:pt x="201733" y="111642"/>
                  </a:lnTo>
                  <a:lnTo>
                    <a:pt x="203848" y="110263"/>
                  </a:lnTo>
                  <a:lnTo>
                    <a:pt x="205932" y="108883"/>
                  </a:lnTo>
                  <a:lnTo>
                    <a:pt x="207925" y="107473"/>
                  </a:lnTo>
                  <a:lnTo>
                    <a:pt x="209856" y="106063"/>
                  </a:lnTo>
                  <a:lnTo>
                    <a:pt x="211695" y="104653"/>
                  </a:lnTo>
                  <a:lnTo>
                    <a:pt x="213504" y="103212"/>
                  </a:lnTo>
                  <a:lnTo>
                    <a:pt x="215220" y="101771"/>
                  </a:lnTo>
                  <a:lnTo>
                    <a:pt x="216876" y="100300"/>
                  </a:lnTo>
                  <a:lnTo>
                    <a:pt x="218470" y="98829"/>
                  </a:lnTo>
                  <a:lnTo>
                    <a:pt x="219972" y="97357"/>
                  </a:lnTo>
                  <a:lnTo>
                    <a:pt x="221443" y="95855"/>
                  </a:lnTo>
                  <a:lnTo>
                    <a:pt x="222823" y="94353"/>
                  </a:lnTo>
                  <a:lnTo>
                    <a:pt x="224141" y="92851"/>
                  </a:lnTo>
                  <a:lnTo>
                    <a:pt x="225397" y="91318"/>
                  </a:lnTo>
                  <a:lnTo>
                    <a:pt x="226562" y="89816"/>
                  </a:lnTo>
                  <a:lnTo>
                    <a:pt x="227666" y="88284"/>
                  </a:lnTo>
                  <a:lnTo>
                    <a:pt x="228708" y="86720"/>
                  </a:lnTo>
                  <a:lnTo>
                    <a:pt x="229689" y="85188"/>
                  </a:lnTo>
                  <a:lnTo>
                    <a:pt x="230578" y="83624"/>
                  </a:lnTo>
                  <a:lnTo>
                    <a:pt x="231436" y="82061"/>
                  </a:lnTo>
                  <a:lnTo>
                    <a:pt x="232203" y="80498"/>
                  </a:lnTo>
                  <a:lnTo>
                    <a:pt x="232877" y="78934"/>
                  </a:lnTo>
                  <a:lnTo>
                    <a:pt x="233521" y="77371"/>
                  </a:lnTo>
                  <a:lnTo>
                    <a:pt x="234073" y="75808"/>
                  </a:lnTo>
                  <a:lnTo>
                    <a:pt x="234563" y="74214"/>
                  </a:lnTo>
                  <a:lnTo>
                    <a:pt x="234992" y="72650"/>
                  </a:lnTo>
                  <a:lnTo>
                    <a:pt x="235329" y="71056"/>
                  </a:lnTo>
                  <a:lnTo>
                    <a:pt x="235605" y="69493"/>
                  </a:lnTo>
                  <a:lnTo>
                    <a:pt x="235820" y="67899"/>
                  </a:lnTo>
                  <a:lnTo>
                    <a:pt x="235973" y="66336"/>
                  </a:lnTo>
                  <a:lnTo>
                    <a:pt x="236034" y="64742"/>
                  </a:lnTo>
                  <a:lnTo>
                    <a:pt x="236034" y="63178"/>
                  </a:lnTo>
                  <a:lnTo>
                    <a:pt x="235973" y="61584"/>
                  </a:lnTo>
                  <a:lnTo>
                    <a:pt x="235820" y="60021"/>
                  </a:lnTo>
                  <a:lnTo>
                    <a:pt x="235605" y="58457"/>
                  </a:lnTo>
                  <a:lnTo>
                    <a:pt x="235329" y="56894"/>
                  </a:lnTo>
                  <a:lnTo>
                    <a:pt x="234992" y="55331"/>
                  </a:lnTo>
                  <a:lnTo>
                    <a:pt x="234563" y="53767"/>
                  </a:lnTo>
                  <a:lnTo>
                    <a:pt x="234073" y="52204"/>
                  </a:lnTo>
                  <a:lnTo>
                    <a:pt x="233490" y="50671"/>
                  </a:lnTo>
                  <a:lnTo>
                    <a:pt x="232877" y="49139"/>
                  </a:lnTo>
                  <a:lnTo>
                    <a:pt x="232172" y="47606"/>
                  </a:lnTo>
                  <a:lnTo>
                    <a:pt x="231375" y="46073"/>
                  </a:lnTo>
                  <a:lnTo>
                    <a:pt x="230547" y="44571"/>
                  </a:lnTo>
                  <a:lnTo>
                    <a:pt x="229628" y="43039"/>
                  </a:lnTo>
                  <a:lnTo>
                    <a:pt x="228647" y="41537"/>
                  </a:lnTo>
                  <a:lnTo>
                    <a:pt x="227574" y="40065"/>
                  </a:lnTo>
                  <a:lnTo>
                    <a:pt x="226440" y="38594"/>
                  </a:lnTo>
                  <a:lnTo>
                    <a:pt x="225244" y="37122"/>
                  </a:lnTo>
                  <a:lnTo>
                    <a:pt x="223957" y="35651"/>
                  </a:lnTo>
                  <a:lnTo>
                    <a:pt x="222608" y="34210"/>
                  </a:lnTo>
                  <a:lnTo>
                    <a:pt x="221198" y="32769"/>
                  </a:lnTo>
                  <a:lnTo>
                    <a:pt x="219696" y="31359"/>
                  </a:lnTo>
                  <a:lnTo>
                    <a:pt x="218133" y="29949"/>
                  </a:lnTo>
                  <a:lnTo>
                    <a:pt x="216508" y="28570"/>
                  </a:lnTo>
                  <a:lnTo>
                    <a:pt x="214791" y="27190"/>
                  </a:lnTo>
                  <a:lnTo>
                    <a:pt x="213013" y="25842"/>
                  </a:lnTo>
                  <a:lnTo>
                    <a:pt x="211174" y="24493"/>
                  </a:lnTo>
                  <a:lnTo>
                    <a:pt x="209243" y="23175"/>
                  </a:lnTo>
                  <a:lnTo>
                    <a:pt x="207250" y="21857"/>
                  </a:lnTo>
                  <a:lnTo>
                    <a:pt x="205166" y="20569"/>
                  </a:lnTo>
                  <a:lnTo>
                    <a:pt x="203020" y="19282"/>
                  </a:lnTo>
                  <a:lnTo>
                    <a:pt x="200813" y="18025"/>
                  </a:lnTo>
                  <a:lnTo>
                    <a:pt x="198606" y="16829"/>
                  </a:lnTo>
                  <a:lnTo>
                    <a:pt x="196338" y="15665"/>
                  </a:lnTo>
                  <a:lnTo>
                    <a:pt x="194039" y="14561"/>
                  </a:lnTo>
                  <a:lnTo>
                    <a:pt x="191740" y="13458"/>
                  </a:lnTo>
                  <a:lnTo>
                    <a:pt x="189379" y="12446"/>
                  </a:lnTo>
                  <a:lnTo>
                    <a:pt x="187019" y="11434"/>
                  </a:lnTo>
                  <a:lnTo>
                    <a:pt x="184628" y="10484"/>
                  </a:lnTo>
                  <a:lnTo>
                    <a:pt x="182206" y="9565"/>
                  </a:lnTo>
                  <a:lnTo>
                    <a:pt x="179754" y="8706"/>
                  </a:lnTo>
                  <a:lnTo>
                    <a:pt x="177302" y="7879"/>
                  </a:lnTo>
                  <a:lnTo>
                    <a:pt x="174819" y="7082"/>
                  </a:lnTo>
                  <a:lnTo>
                    <a:pt x="172305" y="6346"/>
                  </a:lnTo>
                  <a:lnTo>
                    <a:pt x="169761" y="5641"/>
                  </a:lnTo>
                  <a:lnTo>
                    <a:pt x="167217" y="4997"/>
                  </a:lnTo>
                  <a:lnTo>
                    <a:pt x="164642" y="4353"/>
                  </a:lnTo>
                  <a:lnTo>
                    <a:pt x="162067" y="3802"/>
                  </a:lnTo>
                  <a:lnTo>
                    <a:pt x="159461" y="3250"/>
                  </a:lnTo>
                  <a:lnTo>
                    <a:pt x="156856" y="2759"/>
                  </a:lnTo>
                  <a:lnTo>
                    <a:pt x="154219" y="2300"/>
                  </a:lnTo>
                  <a:lnTo>
                    <a:pt x="151583" y="1901"/>
                  </a:lnTo>
                  <a:lnTo>
                    <a:pt x="148916" y="1503"/>
                  </a:lnTo>
                  <a:lnTo>
                    <a:pt x="146249" y="1196"/>
                  </a:lnTo>
                  <a:lnTo>
                    <a:pt x="143582" y="889"/>
                  </a:lnTo>
                  <a:lnTo>
                    <a:pt x="140885" y="644"/>
                  </a:lnTo>
                  <a:lnTo>
                    <a:pt x="138187" y="430"/>
                  </a:lnTo>
                  <a:lnTo>
                    <a:pt x="135490" y="276"/>
                  </a:lnTo>
                  <a:lnTo>
                    <a:pt x="132792" y="154"/>
                  </a:lnTo>
                  <a:lnTo>
                    <a:pt x="130064" y="62"/>
                  </a:lnTo>
                  <a:lnTo>
                    <a:pt x="127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3723;p65">
              <a:extLst>
                <a:ext uri="{FF2B5EF4-FFF2-40B4-BE49-F238E27FC236}">
                  <a16:creationId xmlns:a16="http://schemas.microsoft.com/office/drawing/2014/main" id="{7AEC9AA5-2FD7-44EF-8A3E-DD7CF283DDC1}"/>
                </a:ext>
              </a:extLst>
            </p:cNvPr>
            <p:cNvSpPr/>
            <p:nvPr/>
          </p:nvSpPr>
          <p:spPr>
            <a:xfrm flipH="1">
              <a:off x="6019697" y="2749163"/>
              <a:ext cx="13" cy="9645"/>
            </a:xfrm>
            <a:custGeom>
              <a:avLst/>
              <a:gdLst/>
              <a:ahLst/>
              <a:cxnLst/>
              <a:rect l="l" t="t" r="r" b="b"/>
              <a:pathLst>
                <a:path w="1" h="737" extrusionOk="0">
                  <a:moveTo>
                    <a:pt x="0" y="1"/>
                  </a:moveTo>
                  <a:lnTo>
                    <a:pt x="0" y="1"/>
                  </a:lnTo>
                  <a:lnTo>
                    <a:pt x="0" y="736"/>
                  </a:lnTo>
                  <a:lnTo>
                    <a:pt x="0" y="73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3724;p65">
              <a:extLst>
                <a:ext uri="{FF2B5EF4-FFF2-40B4-BE49-F238E27FC236}">
                  <a16:creationId xmlns:a16="http://schemas.microsoft.com/office/drawing/2014/main" id="{5DED67B9-DAA1-446B-A258-5814F4CB96CB}"/>
                </a:ext>
              </a:extLst>
            </p:cNvPr>
            <p:cNvSpPr/>
            <p:nvPr/>
          </p:nvSpPr>
          <p:spPr>
            <a:xfrm flipH="1">
              <a:off x="6018493" y="2748365"/>
              <a:ext cx="8847" cy="14854"/>
            </a:xfrm>
            <a:custGeom>
              <a:avLst/>
              <a:gdLst/>
              <a:ahLst/>
              <a:cxnLst/>
              <a:rect l="l" t="t" r="r" b="b"/>
              <a:pathLst>
                <a:path w="676" h="1135" extrusionOk="0">
                  <a:moveTo>
                    <a:pt x="277" y="0"/>
                  </a:moveTo>
                  <a:lnTo>
                    <a:pt x="154" y="31"/>
                  </a:lnTo>
                  <a:lnTo>
                    <a:pt x="1" y="62"/>
                  </a:lnTo>
                  <a:lnTo>
                    <a:pt x="1" y="1042"/>
                  </a:lnTo>
                  <a:lnTo>
                    <a:pt x="154" y="981"/>
                  </a:lnTo>
                  <a:lnTo>
                    <a:pt x="430" y="981"/>
                  </a:lnTo>
                  <a:lnTo>
                    <a:pt x="583" y="1042"/>
                  </a:lnTo>
                  <a:lnTo>
                    <a:pt x="675" y="1134"/>
                  </a:lnTo>
                  <a:lnTo>
                    <a:pt x="675" y="215"/>
                  </a:lnTo>
                  <a:lnTo>
                    <a:pt x="645" y="153"/>
                  </a:lnTo>
                  <a:lnTo>
                    <a:pt x="583" y="62"/>
                  </a:lnTo>
                  <a:lnTo>
                    <a:pt x="430" y="3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3725;p65">
              <a:extLst>
                <a:ext uri="{FF2B5EF4-FFF2-40B4-BE49-F238E27FC236}">
                  <a16:creationId xmlns:a16="http://schemas.microsoft.com/office/drawing/2014/main" id="{559670CE-90FF-439B-A7C6-A7D6760A83E0}"/>
                </a:ext>
              </a:extLst>
            </p:cNvPr>
            <p:cNvSpPr/>
            <p:nvPr/>
          </p:nvSpPr>
          <p:spPr>
            <a:xfrm flipH="1">
              <a:off x="6027327" y="2749163"/>
              <a:ext cx="1610" cy="15260"/>
            </a:xfrm>
            <a:custGeom>
              <a:avLst/>
              <a:gdLst/>
              <a:ahLst/>
              <a:cxnLst/>
              <a:rect l="l" t="t" r="r" b="b"/>
              <a:pathLst>
                <a:path w="123" h="1166" extrusionOk="0">
                  <a:moveTo>
                    <a:pt x="123" y="1"/>
                  </a:moveTo>
                  <a:lnTo>
                    <a:pt x="31" y="92"/>
                  </a:lnTo>
                  <a:lnTo>
                    <a:pt x="0" y="184"/>
                  </a:lnTo>
                  <a:lnTo>
                    <a:pt x="0" y="1165"/>
                  </a:lnTo>
                  <a:lnTo>
                    <a:pt x="31" y="1073"/>
                  </a:lnTo>
                  <a:lnTo>
                    <a:pt x="123" y="98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3726;p65">
              <a:extLst>
                <a:ext uri="{FF2B5EF4-FFF2-40B4-BE49-F238E27FC236}">
                  <a16:creationId xmlns:a16="http://schemas.microsoft.com/office/drawing/2014/main" id="{BF0D2167-3D89-4A4A-A93E-2571AE874AFC}"/>
                </a:ext>
              </a:extLst>
            </p:cNvPr>
            <p:cNvSpPr/>
            <p:nvPr/>
          </p:nvSpPr>
          <p:spPr>
            <a:xfrm flipH="1">
              <a:off x="6018493" y="2751166"/>
              <a:ext cx="10444" cy="16058"/>
            </a:xfrm>
            <a:custGeom>
              <a:avLst/>
              <a:gdLst/>
              <a:ahLst/>
              <a:cxnLst/>
              <a:rect l="l" t="t" r="r" b="b"/>
              <a:pathLst>
                <a:path w="798" h="1227" extrusionOk="0">
                  <a:moveTo>
                    <a:pt x="797" y="1"/>
                  </a:moveTo>
                  <a:lnTo>
                    <a:pt x="767" y="93"/>
                  </a:lnTo>
                  <a:lnTo>
                    <a:pt x="705" y="185"/>
                  </a:lnTo>
                  <a:lnTo>
                    <a:pt x="552" y="246"/>
                  </a:lnTo>
                  <a:lnTo>
                    <a:pt x="245" y="246"/>
                  </a:lnTo>
                  <a:lnTo>
                    <a:pt x="123" y="185"/>
                  </a:lnTo>
                  <a:lnTo>
                    <a:pt x="31" y="93"/>
                  </a:lnTo>
                  <a:lnTo>
                    <a:pt x="0" y="31"/>
                  </a:lnTo>
                  <a:lnTo>
                    <a:pt x="0" y="1012"/>
                  </a:lnTo>
                  <a:lnTo>
                    <a:pt x="31" y="1074"/>
                  </a:lnTo>
                  <a:lnTo>
                    <a:pt x="123" y="1166"/>
                  </a:lnTo>
                  <a:lnTo>
                    <a:pt x="276" y="1196"/>
                  </a:lnTo>
                  <a:lnTo>
                    <a:pt x="399" y="1227"/>
                  </a:lnTo>
                  <a:lnTo>
                    <a:pt x="552" y="1196"/>
                  </a:lnTo>
                  <a:lnTo>
                    <a:pt x="705" y="1166"/>
                  </a:lnTo>
                  <a:lnTo>
                    <a:pt x="797" y="1074"/>
                  </a:lnTo>
                  <a:lnTo>
                    <a:pt x="797" y="982"/>
                  </a:lnTo>
                  <a:lnTo>
                    <a:pt x="797" y="1"/>
                  </a:lnTo>
                  <a:close/>
                </a:path>
              </a:pathLst>
            </a:custGeom>
            <a:solidFill>
              <a:srgbClr val="F9F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3727;p65">
              <a:extLst>
                <a:ext uri="{FF2B5EF4-FFF2-40B4-BE49-F238E27FC236}">
                  <a16:creationId xmlns:a16="http://schemas.microsoft.com/office/drawing/2014/main" id="{6E309C4B-C3D4-4816-8F9F-5C16B1FDA553}"/>
                </a:ext>
              </a:extLst>
            </p:cNvPr>
            <p:cNvSpPr/>
            <p:nvPr/>
          </p:nvSpPr>
          <p:spPr>
            <a:xfrm flipH="1">
              <a:off x="5954311" y="2721077"/>
              <a:ext cx="119162" cy="81862"/>
            </a:xfrm>
            <a:custGeom>
              <a:avLst/>
              <a:gdLst/>
              <a:ahLst/>
              <a:cxnLst/>
              <a:rect l="l" t="t" r="r" b="b"/>
              <a:pathLst>
                <a:path w="9105" h="6255" extrusionOk="0">
                  <a:moveTo>
                    <a:pt x="9105" y="1"/>
                  </a:moveTo>
                  <a:lnTo>
                    <a:pt x="1" y="5273"/>
                  </a:lnTo>
                  <a:lnTo>
                    <a:pt x="1" y="6254"/>
                  </a:lnTo>
                  <a:lnTo>
                    <a:pt x="9105" y="982"/>
                  </a:lnTo>
                  <a:lnTo>
                    <a:pt x="9105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3728;p65">
              <a:extLst>
                <a:ext uri="{FF2B5EF4-FFF2-40B4-BE49-F238E27FC236}">
                  <a16:creationId xmlns:a16="http://schemas.microsoft.com/office/drawing/2014/main" id="{483CE499-1BE0-48E9-BE15-4522C76BAFFB}"/>
                </a:ext>
              </a:extLst>
            </p:cNvPr>
            <p:cNvSpPr/>
            <p:nvPr/>
          </p:nvSpPr>
          <p:spPr>
            <a:xfrm flipH="1">
              <a:off x="5767762" y="2721077"/>
              <a:ext cx="186562" cy="121570"/>
            </a:xfrm>
            <a:custGeom>
              <a:avLst/>
              <a:gdLst/>
              <a:ahLst/>
              <a:cxnLst/>
              <a:rect l="l" t="t" r="r" b="b"/>
              <a:pathLst>
                <a:path w="14255" h="9289" extrusionOk="0">
                  <a:moveTo>
                    <a:pt x="1" y="1"/>
                  </a:moveTo>
                  <a:lnTo>
                    <a:pt x="1" y="982"/>
                  </a:lnTo>
                  <a:lnTo>
                    <a:pt x="14255" y="9289"/>
                  </a:lnTo>
                  <a:lnTo>
                    <a:pt x="14255" y="8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3729;p65">
              <a:extLst>
                <a:ext uri="{FF2B5EF4-FFF2-40B4-BE49-F238E27FC236}">
                  <a16:creationId xmlns:a16="http://schemas.microsoft.com/office/drawing/2014/main" id="{E315A075-2BC9-482C-AC57-8636AB314EF3}"/>
                </a:ext>
              </a:extLst>
            </p:cNvPr>
            <p:cNvSpPr/>
            <p:nvPr/>
          </p:nvSpPr>
          <p:spPr>
            <a:xfrm flipH="1">
              <a:off x="5767762" y="2829795"/>
              <a:ext cx="119162" cy="81457"/>
            </a:xfrm>
            <a:custGeom>
              <a:avLst/>
              <a:gdLst/>
              <a:ahLst/>
              <a:cxnLst/>
              <a:rect l="l" t="t" r="r" b="b"/>
              <a:pathLst>
                <a:path w="9105" h="6224" extrusionOk="0">
                  <a:moveTo>
                    <a:pt x="9105" y="1"/>
                  </a:moveTo>
                  <a:lnTo>
                    <a:pt x="1" y="5243"/>
                  </a:lnTo>
                  <a:lnTo>
                    <a:pt x="1" y="6224"/>
                  </a:lnTo>
                  <a:lnTo>
                    <a:pt x="9105" y="982"/>
                  </a:lnTo>
                  <a:lnTo>
                    <a:pt x="9105" y="1"/>
                  </a:lnTo>
                  <a:close/>
                </a:path>
              </a:pathLst>
            </a:custGeom>
            <a:solidFill>
              <a:srgbClr val="C5D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3730;p65">
              <a:extLst>
                <a:ext uri="{FF2B5EF4-FFF2-40B4-BE49-F238E27FC236}">
                  <a16:creationId xmlns:a16="http://schemas.microsoft.com/office/drawing/2014/main" id="{B66EDB05-0E82-4E57-A3DC-2391C2429C95}"/>
                </a:ext>
              </a:extLst>
            </p:cNvPr>
            <p:cNvSpPr/>
            <p:nvPr/>
          </p:nvSpPr>
          <p:spPr>
            <a:xfrm flipH="1">
              <a:off x="5803465" y="2864700"/>
              <a:ext cx="22471" cy="19278"/>
            </a:xfrm>
            <a:custGeom>
              <a:avLst/>
              <a:gdLst/>
              <a:ahLst/>
              <a:cxnLst/>
              <a:rect l="l" t="t" r="r" b="b"/>
              <a:pathLst>
                <a:path w="1717" h="1473" extrusionOk="0">
                  <a:moveTo>
                    <a:pt x="858" y="1"/>
                  </a:moveTo>
                  <a:lnTo>
                    <a:pt x="674" y="31"/>
                  </a:lnTo>
                  <a:lnTo>
                    <a:pt x="521" y="31"/>
                  </a:lnTo>
                  <a:lnTo>
                    <a:pt x="368" y="93"/>
                  </a:lnTo>
                  <a:lnTo>
                    <a:pt x="245" y="154"/>
                  </a:lnTo>
                  <a:lnTo>
                    <a:pt x="123" y="246"/>
                  </a:lnTo>
                  <a:lnTo>
                    <a:pt x="61" y="307"/>
                  </a:lnTo>
                  <a:lnTo>
                    <a:pt x="0" y="399"/>
                  </a:lnTo>
                  <a:lnTo>
                    <a:pt x="0" y="522"/>
                  </a:lnTo>
                  <a:lnTo>
                    <a:pt x="0" y="1380"/>
                  </a:lnTo>
                  <a:lnTo>
                    <a:pt x="61" y="1288"/>
                  </a:lnTo>
                  <a:lnTo>
                    <a:pt x="123" y="1196"/>
                  </a:lnTo>
                  <a:lnTo>
                    <a:pt x="245" y="1135"/>
                  </a:lnTo>
                  <a:lnTo>
                    <a:pt x="368" y="1074"/>
                  </a:lnTo>
                  <a:lnTo>
                    <a:pt x="521" y="1012"/>
                  </a:lnTo>
                  <a:lnTo>
                    <a:pt x="674" y="982"/>
                  </a:lnTo>
                  <a:lnTo>
                    <a:pt x="1012" y="982"/>
                  </a:lnTo>
                  <a:lnTo>
                    <a:pt x="1165" y="1012"/>
                  </a:lnTo>
                  <a:lnTo>
                    <a:pt x="1318" y="1074"/>
                  </a:lnTo>
                  <a:lnTo>
                    <a:pt x="1441" y="1135"/>
                  </a:lnTo>
                  <a:lnTo>
                    <a:pt x="1563" y="1196"/>
                  </a:lnTo>
                  <a:lnTo>
                    <a:pt x="1655" y="1288"/>
                  </a:lnTo>
                  <a:lnTo>
                    <a:pt x="1686" y="1380"/>
                  </a:lnTo>
                  <a:lnTo>
                    <a:pt x="1717" y="1472"/>
                  </a:lnTo>
                  <a:lnTo>
                    <a:pt x="1686" y="491"/>
                  </a:lnTo>
                  <a:lnTo>
                    <a:pt x="1686" y="399"/>
                  </a:lnTo>
                  <a:lnTo>
                    <a:pt x="1625" y="307"/>
                  </a:lnTo>
                  <a:lnTo>
                    <a:pt x="1563" y="246"/>
                  </a:lnTo>
                  <a:lnTo>
                    <a:pt x="1441" y="154"/>
                  </a:lnTo>
                  <a:lnTo>
                    <a:pt x="1318" y="93"/>
                  </a:lnTo>
                  <a:lnTo>
                    <a:pt x="1165" y="31"/>
                  </a:lnTo>
                  <a:lnTo>
                    <a:pt x="1012" y="3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3731;p65">
              <a:extLst>
                <a:ext uri="{FF2B5EF4-FFF2-40B4-BE49-F238E27FC236}">
                  <a16:creationId xmlns:a16="http://schemas.microsoft.com/office/drawing/2014/main" id="{FEF885BE-1E04-452C-A771-6C2BD75A0423}"/>
                </a:ext>
              </a:extLst>
            </p:cNvPr>
            <p:cNvSpPr/>
            <p:nvPr/>
          </p:nvSpPr>
          <p:spPr>
            <a:xfrm flipH="1">
              <a:off x="5803465" y="2871126"/>
              <a:ext cx="22471" cy="19671"/>
            </a:xfrm>
            <a:custGeom>
              <a:avLst/>
              <a:gdLst/>
              <a:ahLst/>
              <a:cxnLst/>
              <a:rect l="l" t="t" r="r" b="b"/>
              <a:pathLst>
                <a:path w="1717" h="1503" extrusionOk="0">
                  <a:moveTo>
                    <a:pt x="1686" y="0"/>
                  </a:moveTo>
                  <a:lnTo>
                    <a:pt x="1686" y="123"/>
                  </a:lnTo>
                  <a:lnTo>
                    <a:pt x="1625" y="215"/>
                  </a:lnTo>
                  <a:lnTo>
                    <a:pt x="1563" y="276"/>
                  </a:lnTo>
                  <a:lnTo>
                    <a:pt x="1441" y="368"/>
                  </a:lnTo>
                  <a:lnTo>
                    <a:pt x="1318" y="429"/>
                  </a:lnTo>
                  <a:lnTo>
                    <a:pt x="1165" y="460"/>
                  </a:lnTo>
                  <a:lnTo>
                    <a:pt x="1012" y="491"/>
                  </a:lnTo>
                  <a:lnTo>
                    <a:pt x="828" y="521"/>
                  </a:lnTo>
                  <a:lnTo>
                    <a:pt x="674" y="491"/>
                  </a:lnTo>
                  <a:lnTo>
                    <a:pt x="521" y="460"/>
                  </a:lnTo>
                  <a:lnTo>
                    <a:pt x="368" y="429"/>
                  </a:lnTo>
                  <a:lnTo>
                    <a:pt x="245" y="368"/>
                  </a:lnTo>
                  <a:lnTo>
                    <a:pt x="123" y="276"/>
                  </a:lnTo>
                  <a:lnTo>
                    <a:pt x="61" y="215"/>
                  </a:lnTo>
                  <a:lnTo>
                    <a:pt x="0" y="123"/>
                  </a:lnTo>
                  <a:lnTo>
                    <a:pt x="0" y="981"/>
                  </a:lnTo>
                  <a:lnTo>
                    <a:pt x="0" y="1104"/>
                  </a:lnTo>
                  <a:lnTo>
                    <a:pt x="61" y="1196"/>
                  </a:lnTo>
                  <a:lnTo>
                    <a:pt x="123" y="1257"/>
                  </a:lnTo>
                  <a:lnTo>
                    <a:pt x="245" y="1349"/>
                  </a:lnTo>
                  <a:lnTo>
                    <a:pt x="368" y="1410"/>
                  </a:lnTo>
                  <a:lnTo>
                    <a:pt x="521" y="1441"/>
                  </a:lnTo>
                  <a:lnTo>
                    <a:pt x="674" y="1472"/>
                  </a:lnTo>
                  <a:lnTo>
                    <a:pt x="858" y="1502"/>
                  </a:lnTo>
                  <a:lnTo>
                    <a:pt x="1012" y="1472"/>
                  </a:lnTo>
                  <a:lnTo>
                    <a:pt x="1165" y="1441"/>
                  </a:lnTo>
                  <a:lnTo>
                    <a:pt x="1318" y="1410"/>
                  </a:lnTo>
                  <a:lnTo>
                    <a:pt x="1441" y="1349"/>
                  </a:lnTo>
                  <a:lnTo>
                    <a:pt x="1563" y="1257"/>
                  </a:lnTo>
                  <a:lnTo>
                    <a:pt x="1655" y="1165"/>
                  </a:lnTo>
                  <a:lnTo>
                    <a:pt x="1686" y="1073"/>
                  </a:lnTo>
                  <a:lnTo>
                    <a:pt x="1717" y="981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F9F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3732;p65">
              <a:extLst>
                <a:ext uri="{FF2B5EF4-FFF2-40B4-BE49-F238E27FC236}">
                  <a16:creationId xmlns:a16="http://schemas.microsoft.com/office/drawing/2014/main" id="{02CC6088-E6F0-43AF-97B6-0DDFC72864BA}"/>
                </a:ext>
              </a:extLst>
            </p:cNvPr>
            <p:cNvSpPr/>
            <p:nvPr/>
          </p:nvSpPr>
          <p:spPr>
            <a:xfrm flipH="1">
              <a:off x="5886911" y="2790088"/>
              <a:ext cx="186562" cy="121164"/>
            </a:xfrm>
            <a:custGeom>
              <a:avLst/>
              <a:gdLst/>
              <a:ahLst/>
              <a:cxnLst/>
              <a:rect l="l" t="t" r="r" b="b"/>
              <a:pathLst>
                <a:path w="14255" h="9258" extrusionOk="0">
                  <a:moveTo>
                    <a:pt x="1" y="0"/>
                  </a:moveTo>
                  <a:lnTo>
                    <a:pt x="1" y="981"/>
                  </a:lnTo>
                  <a:lnTo>
                    <a:pt x="14255" y="9258"/>
                  </a:lnTo>
                  <a:lnTo>
                    <a:pt x="14255" y="8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5D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3733;p65">
              <a:extLst>
                <a:ext uri="{FF2B5EF4-FFF2-40B4-BE49-F238E27FC236}">
                  <a16:creationId xmlns:a16="http://schemas.microsoft.com/office/drawing/2014/main" id="{B3164DB9-2DD0-4D1F-94BA-01625183EA91}"/>
                </a:ext>
              </a:extLst>
            </p:cNvPr>
            <p:cNvSpPr/>
            <p:nvPr/>
          </p:nvSpPr>
          <p:spPr>
            <a:xfrm flipH="1">
              <a:off x="5739676" y="2707034"/>
              <a:ext cx="358270" cy="207829"/>
            </a:xfrm>
            <a:custGeom>
              <a:avLst/>
              <a:gdLst/>
              <a:ahLst/>
              <a:cxnLst/>
              <a:rect l="l" t="t" r="r" b="b"/>
              <a:pathLst>
                <a:path w="27375" h="15880" extrusionOk="0">
                  <a:moveTo>
                    <a:pt x="5672" y="3158"/>
                  </a:moveTo>
                  <a:lnTo>
                    <a:pt x="5825" y="3189"/>
                  </a:lnTo>
                  <a:lnTo>
                    <a:pt x="5978" y="3220"/>
                  </a:lnTo>
                  <a:lnTo>
                    <a:pt x="6040" y="3311"/>
                  </a:lnTo>
                  <a:lnTo>
                    <a:pt x="6070" y="3403"/>
                  </a:lnTo>
                  <a:lnTo>
                    <a:pt x="6040" y="3465"/>
                  </a:lnTo>
                  <a:lnTo>
                    <a:pt x="5978" y="3557"/>
                  </a:lnTo>
                  <a:lnTo>
                    <a:pt x="5825" y="3618"/>
                  </a:lnTo>
                  <a:lnTo>
                    <a:pt x="5518" y="3618"/>
                  </a:lnTo>
                  <a:lnTo>
                    <a:pt x="5396" y="3557"/>
                  </a:lnTo>
                  <a:lnTo>
                    <a:pt x="5304" y="3465"/>
                  </a:lnTo>
                  <a:lnTo>
                    <a:pt x="5273" y="3403"/>
                  </a:lnTo>
                  <a:lnTo>
                    <a:pt x="5304" y="3311"/>
                  </a:lnTo>
                  <a:lnTo>
                    <a:pt x="5396" y="3220"/>
                  </a:lnTo>
                  <a:lnTo>
                    <a:pt x="5549" y="3189"/>
                  </a:lnTo>
                  <a:lnTo>
                    <a:pt x="5672" y="3158"/>
                  </a:lnTo>
                  <a:close/>
                  <a:moveTo>
                    <a:pt x="21642" y="12048"/>
                  </a:moveTo>
                  <a:lnTo>
                    <a:pt x="21796" y="12078"/>
                  </a:lnTo>
                  <a:lnTo>
                    <a:pt x="21949" y="12078"/>
                  </a:lnTo>
                  <a:lnTo>
                    <a:pt x="22102" y="12140"/>
                  </a:lnTo>
                  <a:lnTo>
                    <a:pt x="22225" y="12201"/>
                  </a:lnTo>
                  <a:lnTo>
                    <a:pt x="22347" y="12293"/>
                  </a:lnTo>
                  <a:lnTo>
                    <a:pt x="22409" y="12354"/>
                  </a:lnTo>
                  <a:lnTo>
                    <a:pt x="22470" y="12446"/>
                  </a:lnTo>
                  <a:lnTo>
                    <a:pt x="22470" y="12538"/>
                  </a:lnTo>
                  <a:lnTo>
                    <a:pt x="22470" y="12661"/>
                  </a:lnTo>
                  <a:lnTo>
                    <a:pt x="22409" y="12753"/>
                  </a:lnTo>
                  <a:lnTo>
                    <a:pt x="22347" y="12814"/>
                  </a:lnTo>
                  <a:lnTo>
                    <a:pt x="22225" y="12906"/>
                  </a:lnTo>
                  <a:lnTo>
                    <a:pt x="22102" y="12967"/>
                  </a:lnTo>
                  <a:lnTo>
                    <a:pt x="21949" y="12998"/>
                  </a:lnTo>
                  <a:lnTo>
                    <a:pt x="21796" y="13029"/>
                  </a:lnTo>
                  <a:lnTo>
                    <a:pt x="21612" y="13059"/>
                  </a:lnTo>
                  <a:lnTo>
                    <a:pt x="21458" y="13029"/>
                  </a:lnTo>
                  <a:lnTo>
                    <a:pt x="21305" y="12998"/>
                  </a:lnTo>
                  <a:lnTo>
                    <a:pt x="21152" y="12967"/>
                  </a:lnTo>
                  <a:lnTo>
                    <a:pt x="21029" y="12906"/>
                  </a:lnTo>
                  <a:lnTo>
                    <a:pt x="20907" y="12814"/>
                  </a:lnTo>
                  <a:lnTo>
                    <a:pt x="20845" y="12753"/>
                  </a:lnTo>
                  <a:lnTo>
                    <a:pt x="20784" y="12661"/>
                  </a:lnTo>
                  <a:lnTo>
                    <a:pt x="20784" y="12538"/>
                  </a:lnTo>
                  <a:lnTo>
                    <a:pt x="20784" y="12446"/>
                  </a:lnTo>
                  <a:lnTo>
                    <a:pt x="20845" y="12354"/>
                  </a:lnTo>
                  <a:lnTo>
                    <a:pt x="20907" y="12293"/>
                  </a:lnTo>
                  <a:lnTo>
                    <a:pt x="21029" y="12201"/>
                  </a:lnTo>
                  <a:lnTo>
                    <a:pt x="21152" y="12140"/>
                  </a:lnTo>
                  <a:lnTo>
                    <a:pt x="21305" y="12078"/>
                  </a:lnTo>
                  <a:lnTo>
                    <a:pt x="21458" y="12078"/>
                  </a:lnTo>
                  <a:lnTo>
                    <a:pt x="21642" y="12048"/>
                  </a:lnTo>
                  <a:close/>
                  <a:moveTo>
                    <a:pt x="10975" y="1074"/>
                  </a:moveTo>
                  <a:lnTo>
                    <a:pt x="25229" y="9381"/>
                  </a:lnTo>
                  <a:lnTo>
                    <a:pt x="16125" y="14623"/>
                  </a:lnTo>
                  <a:lnTo>
                    <a:pt x="1871" y="6346"/>
                  </a:lnTo>
                  <a:lnTo>
                    <a:pt x="10975" y="1074"/>
                  </a:lnTo>
                  <a:close/>
                  <a:moveTo>
                    <a:pt x="9963" y="1"/>
                  </a:moveTo>
                  <a:lnTo>
                    <a:pt x="9687" y="31"/>
                  </a:lnTo>
                  <a:lnTo>
                    <a:pt x="9442" y="62"/>
                  </a:lnTo>
                  <a:lnTo>
                    <a:pt x="9197" y="123"/>
                  </a:lnTo>
                  <a:lnTo>
                    <a:pt x="8982" y="246"/>
                  </a:lnTo>
                  <a:lnTo>
                    <a:pt x="399" y="5181"/>
                  </a:lnTo>
                  <a:lnTo>
                    <a:pt x="246" y="5304"/>
                  </a:lnTo>
                  <a:lnTo>
                    <a:pt x="123" y="5457"/>
                  </a:lnTo>
                  <a:lnTo>
                    <a:pt x="31" y="5611"/>
                  </a:lnTo>
                  <a:lnTo>
                    <a:pt x="1" y="5764"/>
                  </a:lnTo>
                  <a:lnTo>
                    <a:pt x="31" y="5886"/>
                  </a:lnTo>
                  <a:lnTo>
                    <a:pt x="93" y="6040"/>
                  </a:lnTo>
                  <a:lnTo>
                    <a:pt x="215" y="6193"/>
                  </a:lnTo>
                  <a:lnTo>
                    <a:pt x="399" y="6316"/>
                  </a:lnTo>
                  <a:lnTo>
                    <a:pt x="16493" y="15665"/>
                  </a:lnTo>
                  <a:lnTo>
                    <a:pt x="16707" y="15757"/>
                  </a:lnTo>
                  <a:lnTo>
                    <a:pt x="16922" y="15818"/>
                  </a:lnTo>
                  <a:lnTo>
                    <a:pt x="17198" y="15880"/>
                  </a:lnTo>
                  <a:lnTo>
                    <a:pt x="17719" y="15880"/>
                  </a:lnTo>
                  <a:lnTo>
                    <a:pt x="17964" y="15818"/>
                  </a:lnTo>
                  <a:lnTo>
                    <a:pt x="18179" y="15757"/>
                  </a:lnTo>
                  <a:lnTo>
                    <a:pt x="18393" y="15665"/>
                  </a:lnTo>
                  <a:lnTo>
                    <a:pt x="26976" y="10699"/>
                  </a:lnTo>
                  <a:lnTo>
                    <a:pt x="27160" y="10576"/>
                  </a:lnTo>
                  <a:lnTo>
                    <a:pt x="27283" y="10423"/>
                  </a:lnTo>
                  <a:lnTo>
                    <a:pt x="27375" y="10301"/>
                  </a:lnTo>
                  <a:lnTo>
                    <a:pt x="27375" y="10147"/>
                  </a:lnTo>
                  <a:lnTo>
                    <a:pt x="27375" y="9994"/>
                  </a:lnTo>
                  <a:lnTo>
                    <a:pt x="27283" y="9841"/>
                  </a:lnTo>
                  <a:lnTo>
                    <a:pt x="27160" y="9718"/>
                  </a:lnTo>
                  <a:lnTo>
                    <a:pt x="27007" y="9596"/>
                  </a:lnTo>
                  <a:lnTo>
                    <a:pt x="10914" y="246"/>
                  </a:lnTo>
                  <a:lnTo>
                    <a:pt x="10699" y="123"/>
                  </a:lnTo>
                  <a:lnTo>
                    <a:pt x="10454" y="62"/>
                  </a:lnTo>
                  <a:lnTo>
                    <a:pt x="10209" y="31"/>
                  </a:lnTo>
                  <a:lnTo>
                    <a:pt x="9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3734;p65">
              <a:extLst>
                <a:ext uri="{FF2B5EF4-FFF2-40B4-BE49-F238E27FC236}">
                  <a16:creationId xmlns:a16="http://schemas.microsoft.com/office/drawing/2014/main" id="{887D9109-EDA4-4EB0-8A73-93BC5956C950}"/>
                </a:ext>
              </a:extLst>
            </p:cNvPr>
            <p:cNvSpPr/>
            <p:nvPr/>
          </p:nvSpPr>
          <p:spPr>
            <a:xfrm flipH="1">
              <a:off x="5739676" y="2707034"/>
              <a:ext cx="358270" cy="207829"/>
            </a:xfrm>
            <a:custGeom>
              <a:avLst/>
              <a:gdLst/>
              <a:ahLst/>
              <a:cxnLst/>
              <a:rect l="l" t="t" r="r" b="b"/>
              <a:pathLst>
                <a:path w="27375" h="15880" fill="none" extrusionOk="0">
                  <a:moveTo>
                    <a:pt x="399" y="5181"/>
                  </a:moveTo>
                  <a:lnTo>
                    <a:pt x="399" y="5181"/>
                  </a:lnTo>
                  <a:lnTo>
                    <a:pt x="246" y="5304"/>
                  </a:lnTo>
                  <a:lnTo>
                    <a:pt x="123" y="5457"/>
                  </a:lnTo>
                  <a:lnTo>
                    <a:pt x="31" y="5611"/>
                  </a:lnTo>
                  <a:lnTo>
                    <a:pt x="1" y="5764"/>
                  </a:lnTo>
                  <a:lnTo>
                    <a:pt x="31" y="5886"/>
                  </a:lnTo>
                  <a:lnTo>
                    <a:pt x="93" y="6040"/>
                  </a:lnTo>
                  <a:lnTo>
                    <a:pt x="215" y="6193"/>
                  </a:lnTo>
                  <a:lnTo>
                    <a:pt x="399" y="6316"/>
                  </a:lnTo>
                  <a:lnTo>
                    <a:pt x="16493" y="15665"/>
                  </a:lnTo>
                  <a:lnTo>
                    <a:pt x="16493" y="15665"/>
                  </a:lnTo>
                  <a:lnTo>
                    <a:pt x="16707" y="15757"/>
                  </a:lnTo>
                  <a:lnTo>
                    <a:pt x="16922" y="15818"/>
                  </a:lnTo>
                  <a:lnTo>
                    <a:pt x="17198" y="15880"/>
                  </a:lnTo>
                  <a:lnTo>
                    <a:pt x="17443" y="15880"/>
                  </a:lnTo>
                  <a:lnTo>
                    <a:pt x="17719" y="15880"/>
                  </a:lnTo>
                  <a:lnTo>
                    <a:pt x="17964" y="15818"/>
                  </a:lnTo>
                  <a:lnTo>
                    <a:pt x="18179" y="15757"/>
                  </a:lnTo>
                  <a:lnTo>
                    <a:pt x="18393" y="15665"/>
                  </a:lnTo>
                  <a:lnTo>
                    <a:pt x="26976" y="10699"/>
                  </a:lnTo>
                  <a:lnTo>
                    <a:pt x="26976" y="10699"/>
                  </a:lnTo>
                  <a:lnTo>
                    <a:pt x="27160" y="10576"/>
                  </a:lnTo>
                  <a:lnTo>
                    <a:pt x="27283" y="10423"/>
                  </a:lnTo>
                  <a:lnTo>
                    <a:pt x="27375" y="10301"/>
                  </a:lnTo>
                  <a:lnTo>
                    <a:pt x="27375" y="10147"/>
                  </a:lnTo>
                  <a:lnTo>
                    <a:pt x="27375" y="9994"/>
                  </a:lnTo>
                  <a:lnTo>
                    <a:pt x="27283" y="9841"/>
                  </a:lnTo>
                  <a:lnTo>
                    <a:pt x="27160" y="9718"/>
                  </a:lnTo>
                  <a:lnTo>
                    <a:pt x="27007" y="9596"/>
                  </a:lnTo>
                  <a:lnTo>
                    <a:pt x="10914" y="246"/>
                  </a:lnTo>
                  <a:lnTo>
                    <a:pt x="10914" y="246"/>
                  </a:lnTo>
                  <a:lnTo>
                    <a:pt x="10699" y="123"/>
                  </a:lnTo>
                  <a:lnTo>
                    <a:pt x="10454" y="62"/>
                  </a:lnTo>
                  <a:lnTo>
                    <a:pt x="10209" y="31"/>
                  </a:lnTo>
                  <a:lnTo>
                    <a:pt x="9963" y="1"/>
                  </a:lnTo>
                  <a:lnTo>
                    <a:pt x="9687" y="31"/>
                  </a:lnTo>
                  <a:lnTo>
                    <a:pt x="9442" y="62"/>
                  </a:lnTo>
                  <a:lnTo>
                    <a:pt x="9197" y="123"/>
                  </a:lnTo>
                  <a:lnTo>
                    <a:pt x="8982" y="246"/>
                  </a:lnTo>
                  <a:lnTo>
                    <a:pt x="399" y="51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3735;p65">
              <a:extLst>
                <a:ext uri="{FF2B5EF4-FFF2-40B4-BE49-F238E27FC236}">
                  <a16:creationId xmlns:a16="http://schemas.microsoft.com/office/drawing/2014/main" id="{89EF53B8-0C24-4B34-820B-AEFC57728794}"/>
                </a:ext>
              </a:extLst>
            </p:cNvPr>
            <p:cNvSpPr/>
            <p:nvPr/>
          </p:nvSpPr>
          <p:spPr>
            <a:xfrm flipH="1">
              <a:off x="5767762" y="2721077"/>
              <a:ext cx="305711" cy="177336"/>
            </a:xfrm>
            <a:custGeom>
              <a:avLst/>
              <a:gdLst/>
              <a:ahLst/>
              <a:cxnLst/>
              <a:rect l="l" t="t" r="r" b="b"/>
              <a:pathLst>
                <a:path w="23359" h="13550" fill="none" extrusionOk="0">
                  <a:moveTo>
                    <a:pt x="14255" y="13550"/>
                  </a:moveTo>
                  <a:lnTo>
                    <a:pt x="1" y="5273"/>
                  </a:lnTo>
                  <a:lnTo>
                    <a:pt x="9105" y="1"/>
                  </a:lnTo>
                  <a:lnTo>
                    <a:pt x="23359" y="8308"/>
                  </a:lnTo>
                  <a:lnTo>
                    <a:pt x="14255" y="135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3736;p65">
              <a:extLst>
                <a:ext uri="{FF2B5EF4-FFF2-40B4-BE49-F238E27FC236}">
                  <a16:creationId xmlns:a16="http://schemas.microsoft.com/office/drawing/2014/main" id="{839F3827-9A89-4C0A-980D-3BF6845DB21E}"/>
                </a:ext>
              </a:extLst>
            </p:cNvPr>
            <p:cNvSpPr/>
            <p:nvPr/>
          </p:nvSpPr>
          <p:spPr>
            <a:xfrm flipH="1">
              <a:off x="6018493" y="2748365"/>
              <a:ext cx="10444" cy="6020"/>
            </a:xfrm>
            <a:custGeom>
              <a:avLst/>
              <a:gdLst/>
              <a:ahLst/>
              <a:cxnLst/>
              <a:rect l="l" t="t" r="r" b="b"/>
              <a:pathLst>
                <a:path w="798" h="460" fill="none" extrusionOk="0">
                  <a:moveTo>
                    <a:pt x="123" y="62"/>
                  </a:moveTo>
                  <a:lnTo>
                    <a:pt x="123" y="62"/>
                  </a:lnTo>
                  <a:lnTo>
                    <a:pt x="276" y="31"/>
                  </a:lnTo>
                  <a:lnTo>
                    <a:pt x="399" y="0"/>
                  </a:lnTo>
                  <a:lnTo>
                    <a:pt x="552" y="31"/>
                  </a:lnTo>
                  <a:lnTo>
                    <a:pt x="705" y="62"/>
                  </a:lnTo>
                  <a:lnTo>
                    <a:pt x="705" y="62"/>
                  </a:lnTo>
                  <a:lnTo>
                    <a:pt x="767" y="153"/>
                  </a:lnTo>
                  <a:lnTo>
                    <a:pt x="797" y="245"/>
                  </a:lnTo>
                  <a:lnTo>
                    <a:pt x="767" y="307"/>
                  </a:lnTo>
                  <a:lnTo>
                    <a:pt x="705" y="399"/>
                  </a:lnTo>
                  <a:lnTo>
                    <a:pt x="705" y="399"/>
                  </a:lnTo>
                  <a:lnTo>
                    <a:pt x="552" y="460"/>
                  </a:lnTo>
                  <a:lnTo>
                    <a:pt x="399" y="460"/>
                  </a:lnTo>
                  <a:lnTo>
                    <a:pt x="245" y="460"/>
                  </a:lnTo>
                  <a:lnTo>
                    <a:pt x="123" y="399"/>
                  </a:lnTo>
                  <a:lnTo>
                    <a:pt x="123" y="399"/>
                  </a:lnTo>
                  <a:lnTo>
                    <a:pt x="31" y="307"/>
                  </a:lnTo>
                  <a:lnTo>
                    <a:pt x="0" y="245"/>
                  </a:lnTo>
                  <a:lnTo>
                    <a:pt x="31" y="153"/>
                  </a:lnTo>
                  <a:lnTo>
                    <a:pt x="123" y="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3737;p65">
              <a:extLst>
                <a:ext uri="{FF2B5EF4-FFF2-40B4-BE49-F238E27FC236}">
                  <a16:creationId xmlns:a16="http://schemas.microsoft.com/office/drawing/2014/main" id="{45E6A6A0-AC65-4126-8D65-53628CE5C2D7}"/>
                </a:ext>
              </a:extLst>
            </p:cNvPr>
            <p:cNvSpPr/>
            <p:nvPr/>
          </p:nvSpPr>
          <p:spPr>
            <a:xfrm flipH="1">
              <a:off x="6014880" y="2746349"/>
              <a:ext cx="17262" cy="10051"/>
            </a:xfrm>
            <a:custGeom>
              <a:avLst/>
              <a:gdLst/>
              <a:ahLst/>
              <a:cxnLst/>
              <a:rect l="l" t="t" r="r" b="b"/>
              <a:pathLst>
                <a:path w="1319" h="768" extrusionOk="0">
                  <a:moveTo>
                    <a:pt x="644" y="1"/>
                  </a:moveTo>
                  <a:lnTo>
                    <a:pt x="399" y="32"/>
                  </a:lnTo>
                  <a:lnTo>
                    <a:pt x="184" y="124"/>
                  </a:lnTo>
                  <a:lnTo>
                    <a:pt x="92" y="185"/>
                  </a:lnTo>
                  <a:lnTo>
                    <a:pt x="31" y="246"/>
                  </a:lnTo>
                  <a:lnTo>
                    <a:pt x="0" y="307"/>
                  </a:lnTo>
                  <a:lnTo>
                    <a:pt x="0" y="399"/>
                  </a:lnTo>
                  <a:lnTo>
                    <a:pt x="0" y="461"/>
                  </a:lnTo>
                  <a:lnTo>
                    <a:pt x="31" y="522"/>
                  </a:lnTo>
                  <a:lnTo>
                    <a:pt x="92" y="583"/>
                  </a:lnTo>
                  <a:lnTo>
                    <a:pt x="184" y="645"/>
                  </a:lnTo>
                  <a:lnTo>
                    <a:pt x="399" y="737"/>
                  </a:lnTo>
                  <a:lnTo>
                    <a:pt x="644" y="767"/>
                  </a:lnTo>
                  <a:lnTo>
                    <a:pt x="889" y="737"/>
                  </a:lnTo>
                  <a:lnTo>
                    <a:pt x="1134" y="645"/>
                  </a:lnTo>
                  <a:lnTo>
                    <a:pt x="1196" y="583"/>
                  </a:lnTo>
                  <a:lnTo>
                    <a:pt x="1257" y="522"/>
                  </a:lnTo>
                  <a:lnTo>
                    <a:pt x="1318" y="461"/>
                  </a:lnTo>
                  <a:lnTo>
                    <a:pt x="1318" y="399"/>
                  </a:lnTo>
                  <a:lnTo>
                    <a:pt x="1318" y="307"/>
                  </a:lnTo>
                  <a:lnTo>
                    <a:pt x="1257" y="246"/>
                  </a:lnTo>
                  <a:lnTo>
                    <a:pt x="1196" y="185"/>
                  </a:lnTo>
                  <a:lnTo>
                    <a:pt x="1134" y="124"/>
                  </a:lnTo>
                  <a:lnTo>
                    <a:pt x="920" y="3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3738;p65">
              <a:extLst>
                <a:ext uri="{FF2B5EF4-FFF2-40B4-BE49-F238E27FC236}">
                  <a16:creationId xmlns:a16="http://schemas.microsoft.com/office/drawing/2014/main" id="{5FA88AB4-0C11-4B31-80C1-CBC9E2C3CAA3}"/>
                </a:ext>
              </a:extLst>
            </p:cNvPr>
            <p:cNvSpPr/>
            <p:nvPr/>
          </p:nvSpPr>
          <p:spPr>
            <a:xfrm flipH="1">
              <a:off x="5885685" y="2868312"/>
              <a:ext cx="10836" cy="6033"/>
            </a:xfrm>
            <a:custGeom>
              <a:avLst/>
              <a:gdLst/>
              <a:ahLst/>
              <a:cxnLst/>
              <a:rect l="l" t="t" r="r" b="b"/>
              <a:pathLst>
                <a:path w="828" h="461" extrusionOk="0">
                  <a:moveTo>
                    <a:pt x="276" y="1"/>
                  </a:moveTo>
                  <a:lnTo>
                    <a:pt x="123" y="62"/>
                  </a:lnTo>
                  <a:lnTo>
                    <a:pt x="31" y="154"/>
                  </a:lnTo>
                  <a:lnTo>
                    <a:pt x="0" y="215"/>
                  </a:lnTo>
                  <a:lnTo>
                    <a:pt x="31" y="307"/>
                  </a:lnTo>
                  <a:lnTo>
                    <a:pt x="123" y="399"/>
                  </a:lnTo>
                  <a:lnTo>
                    <a:pt x="245" y="461"/>
                  </a:lnTo>
                  <a:lnTo>
                    <a:pt x="583" y="461"/>
                  </a:lnTo>
                  <a:lnTo>
                    <a:pt x="705" y="399"/>
                  </a:lnTo>
                  <a:lnTo>
                    <a:pt x="797" y="307"/>
                  </a:lnTo>
                  <a:lnTo>
                    <a:pt x="828" y="215"/>
                  </a:lnTo>
                  <a:lnTo>
                    <a:pt x="797" y="154"/>
                  </a:lnTo>
                  <a:lnTo>
                    <a:pt x="705" y="62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3739;p65">
              <a:extLst>
                <a:ext uri="{FF2B5EF4-FFF2-40B4-BE49-F238E27FC236}">
                  <a16:creationId xmlns:a16="http://schemas.microsoft.com/office/drawing/2014/main" id="{59121C46-A6CA-4284-AC87-E731B8F3D9E8}"/>
                </a:ext>
              </a:extLst>
            </p:cNvPr>
            <p:cNvSpPr/>
            <p:nvPr/>
          </p:nvSpPr>
          <p:spPr>
            <a:xfrm flipH="1">
              <a:off x="5767762" y="2721077"/>
              <a:ext cx="305711" cy="177336"/>
            </a:xfrm>
            <a:custGeom>
              <a:avLst/>
              <a:gdLst/>
              <a:ahLst/>
              <a:cxnLst/>
              <a:rect l="l" t="t" r="r" b="b"/>
              <a:pathLst>
                <a:path w="23359" h="13550" extrusionOk="0">
                  <a:moveTo>
                    <a:pt x="9105" y="1"/>
                  </a:moveTo>
                  <a:lnTo>
                    <a:pt x="1" y="5273"/>
                  </a:lnTo>
                  <a:lnTo>
                    <a:pt x="14255" y="13550"/>
                  </a:lnTo>
                  <a:lnTo>
                    <a:pt x="23359" y="8308"/>
                  </a:lnTo>
                  <a:lnTo>
                    <a:pt x="9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3740;p65">
              <a:extLst>
                <a:ext uri="{FF2B5EF4-FFF2-40B4-BE49-F238E27FC236}">
                  <a16:creationId xmlns:a16="http://schemas.microsoft.com/office/drawing/2014/main" id="{1DE3AB03-DD62-421B-920B-113F63CF89D7}"/>
                </a:ext>
              </a:extLst>
            </p:cNvPr>
            <p:cNvSpPr/>
            <p:nvPr/>
          </p:nvSpPr>
          <p:spPr>
            <a:xfrm flipH="1">
              <a:off x="5739271" y="2782458"/>
              <a:ext cx="358676" cy="145245"/>
            </a:xfrm>
            <a:custGeom>
              <a:avLst/>
              <a:gdLst/>
              <a:ahLst/>
              <a:cxnLst/>
              <a:rect l="l" t="t" r="r" b="b"/>
              <a:pathLst>
                <a:path w="27406" h="11098" extrusionOk="0">
                  <a:moveTo>
                    <a:pt x="1" y="1"/>
                  </a:moveTo>
                  <a:lnTo>
                    <a:pt x="1" y="982"/>
                  </a:lnTo>
                  <a:lnTo>
                    <a:pt x="31" y="1104"/>
                  </a:lnTo>
                  <a:lnTo>
                    <a:pt x="123" y="1258"/>
                  </a:lnTo>
                  <a:lnTo>
                    <a:pt x="246" y="1411"/>
                  </a:lnTo>
                  <a:lnTo>
                    <a:pt x="399" y="1533"/>
                  </a:lnTo>
                  <a:lnTo>
                    <a:pt x="16493" y="10883"/>
                  </a:lnTo>
                  <a:lnTo>
                    <a:pt x="16707" y="10975"/>
                  </a:lnTo>
                  <a:lnTo>
                    <a:pt x="16952" y="11036"/>
                  </a:lnTo>
                  <a:lnTo>
                    <a:pt x="17198" y="11097"/>
                  </a:lnTo>
                  <a:lnTo>
                    <a:pt x="17719" y="11097"/>
                  </a:lnTo>
                  <a:lnTo>
                    <a:pt x="17964" y="11036"/>
                  </a:lnTo>
                  <a:lnTo>
                    <a:pt x="18209" y="10975"/>
                  </a:lnTo>
                  <a:lnTo>
                    <a:pt x="18393" y="10883"/>
                  </a:lnTo>
                  <a:lnTo>
                    <a:pt x="26976" y="5917"/>
                  </a:lnTo>
                  <a:lnTo>
                    <a:pt x="27160" y="5794"/>
                  </a:lnTo>
                  <a:lnTo>
                    <a:pt x="27283" y="5641"/>
                  </a:lnTo>
                  <a:lnTo>
                    <a:pt x="27375" y="5518"/>
                  </a:lnTo>
                  <a:lnTo>
                    <a:pt x="27405" y="5365"/>
                  </a:lnTo>
                  <a:lnTo>
                    <a:pt x="27375" y="4384"/>
                  </a:lnTo>
                  <a:lnTo>
                    <a:pt x="27375" y="4538"/>
                  </a:lnTo>
                  <a:lnTo>
                    <a:pt x="27283" y="4660"/>
                  </a:lnTo>
                  <a:lnTo>
                    <a:pt x="27160" y="4813"/>
                  </a:lnTo>
                  <a:lnTo>
                    <a:pt x="26976" y="4936"/>
                  </a:lnTo>
                  <a:lnTo>
                    <a:pt x="18393" y="9902"/>
                  </a:lnTo>
                  <a:lnTo>
                    <a:pt x="18179" y="9994"/>
                  </a:lnTo>
                  <a:lnTo>
                    <a:pt x="17964" y="10055"/>
                  </a:lnTo>
                  <a:lnTo>
                    <a:pt x="17719" y="10117"/>
                  </a:lnTo>
                  <a:lnTo>
                    <a:pt x="17198" y="10117"/>
                  </a:lnTo>
                  <a:lnTo>
                    <a:pt x="16922" y="10055"/>
                  </a:lnTo>
                  <a:lnTo>
                    <a:pt x="16707" y="9994"/>
                  </a:lnTo>
                  <a:lnTo>
                    <a:pt x="16493" y="9902"/>
                  </a:lnTo>
                  <a:lnTo>
                    <a:pt x="399" y="553"/>
                  </a:lnTo>
                  <a:lnTo>
                    <a:pt x="215" y="430"/>
                  </a:lnTo>
                  <a:lnTo>
                    <a:pt x="93" y="277"/>
                  </a:lnTo>
                  <a:lnTo>
                    <a:pt x="31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3741;p65">
              <a:extLst>
                <a:ext uri="{FF2B5EF4-FFF2-40B4-BE49-F238E27FC236}">
                  <a16:creationId xmlns:a16="http://schemas.microsoft.com/office/drawing/2014/main" id="{6D9347F5-B022-4408-A66A-B2AE81BA994B}"/>
                </a:ext>
              </a:extLst>
            </p:cNvPr>
            <p:cNvSpPr/>
            <p:nvPr/>
          </p:nvSpPr>
          <p:spPr>
            <a:xfrm flipH="1">
              <a:off x="5527450" y="1372711"/>
              <a:ext cx="634678" cy="846905"/>
            </a:xfrm>
            <a:custGeom>
              <a:avLst/>
              <a:gdLst/>
              <a:ahLst/>
              <a:cxnLst/>
              <a:rect l="l" t="t" r="r" b="b"/>
              <a:pathLst>
                <a:path w="48495" h="64711" extrusionOk="0">
                  <a:moveTo>
                    <a:pt x="32830" y="0"/>
                  </a:moveTo>
                  <a:lnTo>
                    <a:pt x="32217" y="31"/>
                  </a:lnTo>
                  <a:lnTo>
                    <a:pt x="31635" y="61"/>
                  </a:lnTo>
                  <a:lnTo>
                    <a:pt x="31022" y="153"/>
                  </a:lnTo>
                  <a:lnTo>
                    <a:pt x="30439" y="245"/>
                  </a:lnTo>
                  <a:lnTo>
                    <a:pt x="29826" y="368"/>
                  </a:lnTo>
                  <a:lnTo>
                    <a:pt x="29244" y="490"/>
                  </a:lnTo>
                  <a:lnTo>
                    <a:pt x="28662" y="674"/>
                  </a:lnTo>
                  <a:lnTo>
                    <a:pt x="28110" y="858"/>
                  </a:lnTo>
                  <a:lnTo>
                    <a:pt x="27527" y="1042"/>
                  </a:lnTo>
                  <a:lnTo>
                    <a:pt x="26976" y="1287"/>
                  </a:lnTo>
                  <a:lnTo>
                    <a:pt x="26424" y="1533"/>
                  </a:lnTo>
                  <a:lnTo>
                    <a:pt x="25903" y="1778"/>
                  </a:lnTo>
                  <a:lnTo>
                    <a:pt x="25382" y="2084"/>
                  </a:lnTo>
                  <a:lnTo>
                    <a:pt x="24860" y="2360"/>
                  </a:lnTo>
                  <a:lnTo>
                    <a:pt x="24339" y="2698"/>
                  </a:lnTo>
                  <a:lnTo>
                    <a:pt x="23849" y="3035"/>
                  </a:lnTo>
                  <a:lnTo>
                    <a:pt x="23389" y="3403"/>
                  </a:lnTo>
                  <a:lnTo>
                    <a:pt x="22929" y="3770"/>
                  </a:lnTo>
                  <a:lnTo>
                    <a:pt x="22469" y="4169"/>
                  </a:lnTo>
                  <a:lnTo>
                    <a:pt x="22040" y="4598"/>
                  </a:lnTo>
                  <a:lnTo>
                    <a:pt x="21611" y="5027"/>
                  </a:lnTo>
                  <a:lnTo>
                    <a:pt x="21213" y="5487"/>
                  </a:lnTo>
                  <a:lnTo>
                    <a:pt x="20814" y="5947"/>
                  </a:lnTo>
                  <a:lnTo>
                    <a:pt x="20446" y="6437"/>
                  </a:lnTo>
                  <a:lnTo>
                    <a:pt x="20078" y="6928"/>
                  </a:lnTo>
                  <a:lnTo>
                    <a:pt x="19741" y="7449"/>
                  </a:lnTo>
                  <a:lnTo>
                    <a:pt x="19435" y="7970"/>
                  </a:lnTo>
                  <a:lnTo>
                    <a:pt x="19128" y="8522"/>
                  </a:lnTo>
                  <a:lnTo>
                    <a:pt x="18822" y="9166"/>
                  </a:lnTo>
                  <a:lnTo>
                    <a:pt x="18546" y="9779"/>
                  </a:lnTo>
                  <a:lnTo>
                    <a:pt x="18301" y="10422"/>
                  </a:lnTo>
                  <a:lnTo>
                    <a:pt x="18117" y="11066"/>
                  </a:lnTo>
                  <a:lnTo>
                    <a:pt x="17933" y="11710"/>
                  </a:lnTo>
                  <a:lnTo>
                    <a:pt x="17810" y="12323"/>
                  </a:lnTo>
                  <a:lnTo>
                    <a:pt x="17687" y="12997"/>
                  </a:lnTo>
                  <a:lnTo>
                    <a:pt x="17595" y="13641"/>
                  </a:lnTo>
                  <a:lnTo>
                    <a:pt x="17412" y="14928"/>
                  </a:lnTo>
                  <a:lnTo>
                    <a:pt x="17320" y="16277"/>
                  </a:lnTo>
                  <a:lnTo>
                    <a:pt x="17197" y="17595"/>
                  </a:lnTo>
                  <a:lnTo>
                    <a:pt x="17074" y="18975"/>
                  </a:lnTo>
                  <a:lnTo>
                    <a:pt x="16952" y="19864"/>
                  </a:lnTo>
                  <a:lnTo>
                    <a:pt x="16768" y="20753"/>
                  </a:lnTo>
                  <a:lnTo>
                    <a:pt x="16553" y="21611"/>
                  </a:lnTo>
                  <a:lnTo>
                    <a:pt x="16277" y="22439"/>
                  </a:lnTo>
                  <a:lnTo>
                    <a:pt x="15971" y="23266"/>
                  </a:lnTo>
                  <a:lnTo>
                    <a:pt x="15634" y="24063"/>
                  </a:lnTo>
                  <a:lnTo>
                    <a:pt x="15235" y="24830"/>
                  </a:lnTo>
                  <a:lnTo>
                    <a:pt x="14806" y="25596"/>
                  </a:lnTo>
                  <a:lnTo>
                    <a:pt x="14377" y="26362"/>
                  </a:lnTo>
                  <a:lnTo>
                    <a:pt x="13886" y="27067"/>
                  </a:lnTo>
                  <a:lnTo>
                    <a:pt x="13396" y="27803"/>
                  </a:lnTo>
                  <a:lnTo>
                    <a:pt x="12875" y="28508"/>
                  </a:lnTo>
                  <a:lnTo>
                    <a:pt x="12323" y="29213"/>
                  </a:lnTo>
                  <a:lnTo>
                    <a:pt x="11771" y="29888"/>
                  </a:lnTo>
                  <a:lnTo>
                    <a:pt x="10576" y="31236"/>
                  </a:lnTo>
                  <a:lnTo>
                    <a:pt x="9104" y="32922"/>
                  </a:lnTo>
                  <a:lnTo>
                    <a:pt x="7664" y="34639"/>
                  </a:lnTo>
                  <a:lnTo>
                    <a:pt x="6959" y="35528"/>
                  </a:lnTo>
                  <a:lnTo>
                    <a:pt x="6254" y="36417"/>
                  </a:lnTo>
                  <a:lnTo>
                    <a:pt x="5579" y="37306"/>
                  </a:lnTo>
                  <a:lnTo>
                    <a:pt x="4935" y="38225"/>
                  </a:lnTo>
                  <a:lnTo>
                    <a:pt x="4384" y="39053"/>
                  </a:lnTo>
                  <a:lnTo>
                    <a:pt x="3863" y="39881"/>
                  </a:lnTo>
                  <a:lnTo>
                    <a:pt x="3341" y="40739"/>
                  </a:lnTo>
                  <a:lnTo>
                    <a:pt x="2882" y="41597"/>
                  </a:lnTo>
                  <a:lnTo>
                    <a:pt x="2422" y="42486"/>
                  </a:lnTo>
                  <a:lnTo>
                    <a:pt x="1993" y="43375"/>
                  </a:lnTo>
                  <a:lnTo>
                    <a:pt x="1625" y="44264"/>
                  </a:lnTo>
                  <a:lnTo>
                    <a:pt x="1257" y="45184"/>
                  </a:lnTo>
                  <a:lnTo>
                    <a:pt x="950" y="46103"/>
                  </a:lnTo>
                  <a:lnTo>
                    <a:pt x="675" y="47054"/>
                  </a:lnTo>
                  <a:lnTo>
                    <a:pt x="460" y="48004"/>
                  </a:lnTo>
                  <a:lnTo>
                    <a:pt x="276" y="48954"/>
                  </a:lnTo>
                  <a:lnTo>
                    <a:pt x="123" y="49935"/>
                  </a:lnTo>
                  <a:lnTo>
                    <a:pt x="31" y="50916"/>
                  </a:lnTo>
                  <a:lnTo>
                    <a:pt x="0" y="51897"/>
                  </a:lnTo>
                  <a:lnTo>
                    <a:pt x="31" y="52909"/>
                  </a:lnTo>
                  <a:lnTo>
                    <a:pt x="62" y="53736"/>
                  </a:lnTo>
                  <a:lnTo>
                    <a:pt x="153" y="54564"/>
                  </a:lnTo>
                  <a:lnTo>
                    <a:pt x="276" y="55392"/>
                  </a:lnTo>
                  <a:lnTo>
                    <a:pt x="460" y="56219"/>
                  </a:lnTo>
                  <a:lnTo>
                    <a:pt x="675" y="57047"/>
                  </a:lnTo>
                  <a:lnTo>
                    <a:pt x="950" y="57844"/>
                  </a:lnTo>
                  <a:lnTo>
                    <a:pt x="1226" y="58610"/>
                  </a:lnTo>
                  <a:lnTo>
                    <a:pt x="1594" y="59377"/>
                  </a:lnTo>
                  <a:lnTo>
                    <a:pt x="1993" y="60112"/>
                  </a:lnTo>
                  <a:lnTo>
                    <a:pt x="2453" y="60787"/>
                  </a:lnTo>
                  <a:lnTo>
                    <a:pt x="2943" y="61430"/>
                  </a:lnTo>
                  <a:lnTo>
                    <a:pt x="3495" y="62043"/>
                  </a:lnTo>
                  <a:lnTo>
                    <a:pt x="3801" y="62319"/>
                  </a:lnTo>
                  <a:lnTo>
                    <a:pt x="4108" y="62595"/>
                  </a:lnTo>
                  <a:lnTo>
                    <a:pt x="4445" y="62871"/>
                  </a:lnTo>
                  <a:lnTo>
                    <a:pt x="4782" y="63116"/>
                  </a:lnTo>
                  <a:lnTo>
                    <a:pt x="5119" y="63331"/>
                  </a:lnTo>
                  <a:lnTo>
                    <a:pt x="5487" y="63546"/>
                  </a:lnTo>
                  <a:lnTo>
                    <a:pt x="5886" y="63729"/>
                  </a:lnTo>
                  <a:lnTo>
                    <a:pt x="6284" y="63913"/>
                  </a:lnTo>
                  <a:lnTo>
                    <a:pt x="6713" y="64097"/>
                  </a:lnTo>
                  <a:lnTo>
                    <a:pt x="7234" y="64251"/>
                  </a:lnTo>
                  <a:lnTo>
                    <a:pt x="7848" y="64373"/>
                  </a:lnTo>
                  <a:lnTo>
                    <a:pt x="8491" y="64496"/>
                  </a:lnTo>
                  <a:lnTo>
                    <a:pt x="9166" y="64618"/>
                  </a:lnTo>
                  <a:lnTo>
                    <a:pt x="9901" y="64680"/>
                  </a:lnTo>
                  <a:lnTo>
                    <a:pt x="10637" y="64710"/>
                  </a:lnTo>
                  <a:lnTo>
                    <a:pt x="11342" y="64680"/>
                  </a:lnTo>
                  <a:lnTo>
                    <a:pt x="12078" y="64649"/>
                  </a:lnTo>
                  <a:lnTo>
                    <a:pt x="12752" y="64526"/>
                  </a:lnTo>
                  <a:lnTo>
                    <a:pt x="13396" y="64343"/>
                  </a:lnTo>
                  <a:lnTo>
                    <a:pt x="13702" y="64251"/>
                  </a:lnTo>
                  <a:lnTo>
                    <a:pt x="14009" y="64128"/>
                  </a:lnTo>
                  <a:lnTo>
                    <a:pt x="14285" y="63975"/>
                  </a:lnTo>
                  <a:lnTo>
                    <a:pt x="14530" y="63821"/>
                  </a:lnTo>
                  <a:lnTo>
                    <a:pt x="14745" y="63637"/>
                  </a:lnTo>
                  <a:lnTo>
                    <a:pt x="14959" y="63423"/>
                  </a:lnTo>
                  <a:lnTo>
                    <a:pt x="15143" y="63208"/>
                  </a:lnTo>
                  <a:lnTo>
                    <a:pt x="15296" y="62963"/>
                  </a:lnTo>
                  <a:lnTo>
                    <a:pt x="15450" y="62718"/>
                  </a:lnTo>
                  <a:lnTo>
                    <a:pt x="15542" y="62411"/>
                  </a:lnTo>
                  <a:lnTo>
                    <a:pt x="15695" y="61890"/>
                  </a:lnTo>
                  <a:lnTo>
                    <a:pt x="15787" y="61369"/>
                  </a:lnTo>
                  <a:lnTo>
                    <a:pt x="15971" y="60327"/>
                  </a:lnTo>
                  <a:lnTo>
                    <a:pt x="16247" y="58181"/>
                  </a:lnTo>
                  <a:lnTo>
                    <a:pt x="16400" y="57078"/>
                  </a:lnTo>
                  <a:lnTo>
                    <a:pt x="16492" y="55974"/>
                  </a:lnTo>
                  <a:lnTo>
                    <a:pt x="16676" y="53736"/>
                  </a:lnTo>
                  <a:lnTo>
                    <a:pt x="16798" y="52633"/>
                  </a:lnTo>
                  <a:lnTo>
                    <a:pt x="16921" y="51529"/>
                  </a:lnTo>
                  <a:lnTo>
                    <a:pt x="17074" y="50426"/>
                  </a:lnTo>
                  <a:lnTo>
                    <a:pt x="17289" y="49322"/>
                  </a:lnTo>
                  <a:lnTo>
                    <a:pt x="17565" y="48219"/>
                  </a:lnTo>
                  <a:lnTo>
                    <a:pt x="17718" y="47728"/>
                  </a:lnTo>
                  <a:lnTo>
                    <a:pt x="17871" y="47238"/>
                  </a:lnTo>
                  <a:lnTo>
                    <a:pt x="18055" y="46778"/>
                  </a:lnTo>
                  <a:lnTo>
                    <a:pt x="18270" y="46349"/>
                  </a:lnTo>
                  <a:lnTo>
                    <a:pt x="18515" y="45950"/>
                  </a:lnTo>
                  <a:lnTo>
                    <a:pt x="18760" y="45552"/>
                  </a:lnTo>
                  <a:lnTo>
                    <a:pt x="19036" y="45184"/>
                  </a:lnTo>
                  <a:lnTo>
                    <a:pt x="19373" y="44847"/>
                  </a:lnTo>
                  <a:lnTo>
                    <a:pt x="19711" y="44540"/>
                  </a:lnTo>
                  <a:lnTo>
                    <a:pt x="20109" y="44234"/>
                  </a:lnTo>
                  <a:lnTo>
                    <a:pt x="20508" y="43958"/>
                  </a:lnTo>
                  <a:lnTo>
                    <a:pt x="20967" y="43743"/>
                  </a:lnTo>
                  <a:lnTo>
                    <a:pt x="21489" y="43498"/>
                  </a:lnTo>
                  <a:lnTo>
                    <a:pt x="22040" y="43314"/>
                  </a:lnTo>
                  <a:lnTo>
                    <a:pt x="22592" y="43099"/>
                  </a:lnTo>
                  <a:lnTo>
                    <a:pt x="23174" y="42885"/>
                  </a:lnTo>
                  <a:lnTo>
                    <a:pt x="23788" y="42640"/>
                  </a:lnTo>
                  <a:lnTo>
                    <a:pt x="24370" y="42333"/>
                  </a:lnTo>
                  <a:lnTo>
                    <a:pt x="24922" y="42026"/>
                  </a:lnTo>
                  <a:lnTo>
                    <a:pt x="25474" y="41659"/>
                  </a:lnTo>
                  <a:lnTo>
                    <a:pt x="26025" y="41291"/>
                  </a:lnTo>
                  <a:lnTo>
                    <a:pt x="26546" y="40862"/>
                  </a:lnTo>
                  <a:lnTo>
                    <a:pt x="27006" y="40432"/>
                  </a:lnTo>
                  <a:lnTo>
                    <a:pt x="27435" y="39973"/>
                  </a:lnTo>
                  <a:lnTo>
                    <a:pt x="27834" y="39452"/>
                  </a:lnTo>
                  <a:lnTo>
                    <a:pt x="28202" y="38930"/>
                  </a:lnTo>
                  <a:lnTo>
                    <a:pt x="28478" y="38379"/>
                  </a:lnTo>
                  <a:lnTo>
                    <a:pt x="28723" y="37766"/>
                  </a:lnTo>
                  <a:lnTo>
                    <a:pt x="28815" y="37459"/>
                  </a:lnTo>
                  <a:lnTo>
                    <a:pt x="28876" y="37153"/>
                  </a:lnTo>
                  <a:lnTo>
                    <a:pt x="28937" y="36815"/>
                  </a:lnTo>
                  <a:lnTo>
                    <a:pt x="28968" y="36478"/>
                  </a:lnTo>
                  <a:lnTo>
                    <a:pt x="29121" y="34363"/>
                  </a:lnTo>
                  <a:lnTo>
                    <a:pt x="29213" y="32003"/>
                  </a:lnTo>
                  <a:lnTo>
                    <a:pt x="29305" y="29581"/>
                  </a:lnTo>
                  <a:lnTo>
                    <a:pt x="29336" y="27221"/>
                  </a:lnTo>
                  <a:lnTo>
                    <a:pt x="29397" y="23389"/>
                  </a:lnTo>
                  <a:lnTo>
                    <a:pt x="29397" y="21795"/>
                  </a:lnTo>
                  <a:lnTo>
                    <a:pt x="30072" y="21948"/>
                  </a:lnTo>
                  <a:lnTo>
                    <a:pt x="30777" y="22071"/>
                  </a:lnTo>
                  <a:lnTo>
                    <a:pt x="31512" y="22163"/>
                  </a:lnTo>
                  <a:lnTo>
                    <a:pt x="32248" y="22224"/>
                  </a:lnTo>
                  <a:lnTo>
                    <a:pt x="33014" y="22285"/>
                  </a:lnTo>
                  <a:lnTo>
                    <a:pt x="35344" y="22285"/>
                  </a:lnTo>
                  <a:lnTo>
                    <a:pt x="36907" y="22163"/>
                  </a:lnTo>
                  <a:lnTo>
                    <a:pt x="38471" y="22009"/>
                  </a:lnTo>
                  <a:lnTo>
                    <a:pt x="40003" y="21826"/>
                  </a:lnTo>
                  <a:lnTo>
                    <a:pt x="41475" y="21580"/>
                  </a:lnTo>
                  <a:lnTo>
                    <a:pt x="42885" y="21304"/>
                  </a:lnTo>
                  <a:lnTo>
                    <a:pt x="44172" y="20998"/>
                  </a:lnTo>
                  <a:lnTo>
                    <a:pt x="45307" y="20722"/>
                  </a:lnTo>
                  <a:lnTo>
                    <a:pt x="46318" y="20446"/>
                  </a:lnTo>
                  <a:lnTo>
                    <a:pt x="47146" y="20170"/>
                  </a:lnTo>
                  <a:lnTo>
                    <a:pt x="47759" y="19956"/>
                  </a:lnTo>
                  <a:lnTo>
                    <a:pt x="48157" y="19772"/>
                  </a:lnTo>
                  <a:lnTo>
                    <a:pt x="48249" y="19680"/>
                  </a:lnTo>
                  <a:lnTo>
                    <a:pt x="48280" y="19649"/>
                  </a:lnTo>
                  <a:lnTo>
                    <a:pt x="48403" y="18546"/>
                  </a:lnTo>
                  <a:lnTo>
                    <a:pt x="48464" y="17503"/>
                  </a:lnTo>
                  <a:lnTo>
                    <a:pt x="48495" y="16461"/>
                  </a:lnTo>
                  <a:lnTo>
                    <a:pt x="48464" y="15450"/>
                  </a:lnTo>
                  <a:lnTo>
                    <a:pt x="48403" y="14499"/>
                  </a:lnTo>
                  <a:lnTo>
                    <a:pt x="48280" y="13549"/>
                  </a:lnTo>
                  <a:lnTo>
                    <a:pt x="48127" y="12660"/>
                  </a:lnTo>
                  <a:lnTo>
                    <a:pt x="47943" y="11771"/>
                  </a:lnTo>
                  <a:lnTo>
                    <a:pt x="47728" y="10913"/>
                  </a:lnTo>
                  <a:lnTo>
                    <a:pt x="47452" y="10116"/>
                  </a:lnTo>
                  <a:lnTo>
                    <a:pt x="47146" y="9319"/>
                  </a:lnTo>
                  <a:lnTo>
                    <a:pt x="46809" y="8552"/>
                  </a:lnTo>
                  <a:lnTo>
                    <a:pt x="46441" y="7817"/>
                  </a:lnTo>
                  <a:lnTo>
                    <a:pt x="46042" y="7142"/>
                  </a:lnTo>
                  <a:lnTo>
                    <a:pt x="45613" y="6468"/>
                  </a:lnTo>
                  <a:lnTo>
                    <a:pt x="45184" y="5855"/>
                  </a:lnTo>
                  <a:lnTo>
                    <a:pt x="44693" y="5242"/>
                  </a:lnTo>
                  <a:lnTo>
                    <a:pt x="44172" y="4659"/>
                  </a:lnTo>
                  <a:lnTo>
                    <a:pt x="43651" y="4138"/>
                  </a:lnTo>
                  <a:lnTo>
                    <a:pt x="43099" y="3617"/>
                  </a:lnTo>
                  <a:lnTo>
                    <a:pt x="42548" y="3157"/>
                  </a:lnTo>
                  <a:lnTo>
                    <a:pt x="41935" y="2728"/>
                  </a:lnTo>
                  <a:lnTo>
                    <a:pt x="41322" y="2299"/>
                  </a:lnTo>
                  <a:lnTo>
                    <a:pt x="40708" y="1931"/>
                  </a:lnTo>
                  <a:lnTo>
                    <a:pt x="40065" y="1594"/>
                  </a:lnTo>
                  <a:lnTo>
                    <a:pt x="39421" y="1287"/>
                  </a:lnTo>
                  <a:lnTo>
                    <a:pt x="38747" y="1012"/>
                  </a:lnTo>
                  <a:lnTo>
                    <a:pt x="38072" y="766"/>
                  </a:lnTo>
                  <a:lnTo>
                    <a:pt x="37398" y="552"/>
                  </a:lnTo>
                  <a:lnTo>
                    <a:pt x="36723" y="368"/>
                  </a:lnTo>
                  <a:lnTo>
                    <a:pt x="36018" y="245"/>
                  </a:lnTo>
                  <a:lnTo>
                    <a:pt x="35313" y="123"/>
                  </a:lnTo>
                  <a:lnTo>
                    <a:pt x="34700" y="61"/>
                  </a:lnTo>
                  <a:lnTo>
                    <a:pt x="34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3742;p65">
              <a:extLst>
                <a:ext uri="{FF2B5EF4-FFF2-40B4-BE49-F238E27FC236}">
                  <a16:creationId xmlns:a16="http://schemas.microsoft.com/office/drawing/2014/main" id="{7235F175-3FFE-4233-8E18-9B43A423EC62}"/>
                </a:ext>
              </a:extLst>
            </p:cNvPr>
            <p:cNvSpPr/>
            <p:nvPr/>
          </p:nvSpPr>
          <p:spPr>
            <a:xfrm flipH="1">
              <a:off x="5056457" y="3754126"/>
              <a:ext cx="359474" cy="262391"/>
            </a:xfrm>
            <a:custGeom>
              <a:avLst/>
              <a:gdLst/>
              <a:ahLst/>
              <a:cxnLst/>
              <a:rect l="l" t="t" r="r" b="b"/>
              <a:pathLst>
                <a:path w="27467" h="20049" extrusionOk="0">
                  <a:moveTo>
                    <a:pt x="3648" y="1"/>
                  </a:moveTo>
                  <a:lnTo>
                    <a:pt x="3372" y="31"/>
                  </a:lnTo>
                  <a:lnTo>
                    <a:pt x="3127" y="62"/>
                  </a:lnTo>
                  <a:lnTo>
                    <a:pt x="2912" y="123"/>
                  </a:lnTo>
                  <a:lnTo>
                    <a:pt x="2667" y="215"/>
                  </a:lnTo>
                  <a:lnTo>
                    <a:pt x="2453" y="307"/>
                  </a:lnTo>
                  <a:lnTo>
                    <a:pt x="2238" y="430"/>
                  </a:lnTo>
                  <a:lnTo>
                    <a:pt x="2023" y="552"/>
                  </a:lnTo>
                  <a:lnTo>
                    <a:pt x="1656" y="859"/>
                  </a:lnTo>
                  <a:lnTo>
                    <a:pt x="1472" y="1043"/>
                  </a:lnTo>
                  <a:lnTo>
                    <a:pt x="1318" y="1227"/>
                  </a:lnTo>
                  <a:lnTo>
                    <a:pt x="1165" y="1411"/>
                  </a:lnTo>
                  <a:lnTo>
                    <a:pt x="1043" y="1625"/>
                  </a:lnTo>
                  <a:lnTo>
                    <a:pt x="951" y="1840"/>
                  </a:lnTo>
                  <a:lnTo>
                    <a:pt x="828" y="2085"/>
                  </a:lnTo>
                  <a:lnTo>
                    <a:pt x="644" y="2667"/>
                  </a:lnTo>
                  <a:lnTo>
                    <a:pt x="460" y="3280"/>
                  </a:lnTo>
                  <a:lnTo>
                    <a:pt x="337" y="3863"/>
                  </a:lnTo>
                  <a:lnTo>
                    <a:pt x="215" y="4476"/>
                  </a:lnTo>
                  <a:lnTo>
                    <a:pt x="123" y="5058"/>
                  </a:lnTo>
                  <a:lnTo>
                    <a:pt x="62" y="5641"/>
                  </a:lnTo>
                  <a:lnTo>
                    <a:pt x="0" y="6714"/>
                  </a:lnTo>
                  <a:lnTo>
                    <a:pt x="0" y="7020"/>
                  </a:lnTo>
                  <a:lnTo>
                    <a:pt x="31" y="7327"/>
                  </a:lnTo>
                  <a:lnTo>
                    <a:pt x="62" y="7603"/>
                  </a:lnTo>
                  <a:lnTo>
                    <a:pt x="123" y="7909"/>
                  </a:lnTo>
                  <a:lnTo>
                    <a:pt x="215" y="8185"/>
                  </a:lnTo>
                  <a:lnTo>
                    <a:pt x="307" y="8461"/>
                  </a:lnTo>
                  <a:lnTo>
                    <a:pt x="429" y="8737"/>
                  </a:lnTo>
                  <a:lnTo>
                    <a:pt x="552" y="8982"/>
                  </a:lnTo>
                  <a:lnTo>
                    <a:pt x="705" y="9258"/>
                  </a:lnTo>
                  <a:lnTo>
                    <a:pt x="889" y="9503"/>
                  </a:lnTo>
                  <a:lnTo>
                    <a:pt x="1073" y="9718"/>
                  </a:lnTo>
                  <a:lnTo>
                    <a:pt x="1257" y="9932"/>
                  </a:lnTo>
                  <a:lnTo>
                    <a:pt x="1472" y="10147"/>
                  </a:lnTo>
                  <a:lnTo>
                    <a:pt x="1717" y="10331"/>
                  </a:lnTo>
                  <a:lnTo>
                    <a:pt x="1962" y="10515"/>
                  </a:lnTo>
                  <a:lnTo>
                    <a:pt x="2207" y="10668"/>
                  </a:lnTo>
                  <a:lnTo>
                    <a:pt x="17412" y="19466"/>
                  </a:lnTo>
                  <a:lnTo>
                    <a:pt x="17688" y="19588"/>
                  </a:lnTo>
                  <a:lnTo>
                    <a:pt x="17963" y="19711"/>
                  </a:lnTo>
                  <a:lnTo>
                    <a:pt x="18239" y="19834"/>
                  </a:lnTo>
                  <a:lnTo>
                    <a:pt x="18546" y="19926"/>
                  </a:lnTo>
                  <a:lnTo>
                    <a:pt x="18852" y="19987"/>
                  </a:lnTo>
                  <a:lnTo>
                    <a:pt x="19128" y="20017"/>
                  </a:lnTo>
                  <a:lnTo>
                    <a:pt x="19435" y="20048"/>
                  </a:lnTo>
                  <a:lnTo>
                    <a:pt x="19741" y="20048"/>
                  </a:lnTo>
                  <a:lnTo>
                    <a:pt x="20508" y="19987"/>
                  </a:lnTo>
                  <a:lnTo>
                    <a:pt x="21213" y="19926"/>
                  </a:lnTo>
                  <a:lnTo>
                    <a:pt x="21887" y="19803"/>
                  </a:lnTo>
                  <a:lnTo>
                    <a:pt x="22500" y="19650"/>
                  </a:lnTo>
                  <a:lnTo>
                    <a:pt x="23052" y="19466"/>
                  </a:lnTo>
                  <a:lnTo>
                    <a:pt x="23573" y="19251"/>
                  </a:lnTo>
                  <a:lnTo>
                    <a:pt x="24064" y="19037"/>
                  </a:lnTo>
                  <a:lnTo>
                    <a:pt x="24493" y="18791"/>
                  </a:lnTo>
                  <a:lnTo>
                    <a:pt x="24922" y="18546"/>
                  </a:lnTo>
                  <a:lnTo>
                    <a:pt x="25259" y="18270"/>
                  </a:lnTo>
                  <a:lnTo>
                    <a:pt x="25596" y="17994"/>
                  </a:lnTo>
                  <a:lnTo>
                    <a:pt x="25903" y="17749"/>
                  </a:lnTo>
                  <a:lnTo>
                    <a:pt x="26148" y="17473"/>
                  </a:lnTo>
                  <a:lnTo>
                    <a:pt x="26393" y="17197"/>
                  </a:lnTo>
                  <a:lnTo>
                    <a:pt x="26761" y="16707"/>
                  </a:lnTo>
                  <a:lnTo>
                    <a:pt x="27006" y="16278"/>
                  </a:lnTo>
                  <a:lnTo>
                    <a:pt x="27221" y="15787"/>
                  </a:lnTo>
                  <a:lnTo>
                    <a:pt x="27374" y="15297"/>
                  </a:lnTo>
                  <a:lnTo>
                    <a:pt x="27435" y="14776"/>
                  </a:lnTo>
                  <a:lnTo>
                    <a:pt x="27466" y="14285"/>
                  </a:lnTo>
                  <a:lnTo>
                    <a:pt x="27466" y="13795"/>
                  </a:lnTo>
                  <a:lnTo>
                    <a:pt x="27435" y="13366"/>
                  </a:lnTo>
                  <a:lnTo>
                    <a:pt x="27374" y="12936"/>
                  </a:lnTo>
                  <a:lnTo>
                    <a:pt x="27282" y="12477"/>
                  </a:lnTo>
                  <a:lnTo>
                    <a:pt x="27129" y="12047"/>
                  </a:lnTo>
                  <a:lnTo>
                    <a:pt x="26914" y="11618"/>
                  </a:lnTo>
                  <a:lnTo>
                    <a:pt x="26669" y="11220"/>
                  </a:lnTo>
                  <a:lnTo>
                    <a:pt x="26393" y="10852"/>
                  </a:lnTo>
                  <a:lnTo>
                    <a:pt x="26056" y="10515"/>
                  </a:lnTo>
                  <a:lnTo>
                    <a:pt x="25688" y="10239"/>
                  </a:lnTo>
                  <a:lnTo>
                    <a:pt x="25320" y="9963"/>
                  </a:lnTo>
                  <a:lnTo>
                    <a:pt x="21642" y="7787"/>
                  </a:lnTo>
                  <a:lnTo>
                    <a:pt x="12783" y="1043"/>
                  </a:lnTo>
                  <a:lnTo>
                    <a:pt x="3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3743;p65">
              <a:extLst>
                <a:ext uri="{FF2B5EF4-FFF2-40B4-BE49-F238E27FC236}">
                  <a16:creationId xmlns:a16="http://schemas.microsoft.com/office/drawing/2014/main" id="{A048D661-6695-464E-B1A6-4269E796BCD8}"/>
                </a:ext>
              </a:extLst>
            </p:cNvPr>
            <p:cNvSpPr/>
            <p:nvPr/>
          </p:nvSpPr>
          <p:spPr>
            <a:xfrm flipH="1">
              <a:off x="5056457" y="3852819"/>
              <a:ext cx="358676" cy="163698"/>
            </a:xfrm>
            <a:custGeom>
              <a:avLst/>
              <a:gdLst/>
              <a:ahLst/>
              <a:cxnLst/>
              <a:rect l="l" t="t" r="r" b="b"/>
              <a:pathLst>
                <a:path w="27406" h="12508" extrusionOk="0">
                  <a:moveTo>
                    <a:pt x="1" y="0"/>
                  </a:moveTo>
                  <a:lnTo>
                    <a:pt x="123" y="491"/>
                  </a:lnTo>
                  <a:lnTo>
                    <a:pt x="276" y="951"/>
                  </a:lnTo>
                  <a:lnTo>
                    <a:pt x="460" y="1380"/>
                  </a:lnTo>
                  <a:lnTo>
                    <a:pt x="706" y="1809"/>
                  </a:lnTo>
                  <a:lnTo>
                    <a:pt x="1012" y="2177"/>
                  </a:lnTo>
                  <a:lnTo>
                    <a:pt x="1349" y="2545"/>
                  </a:lnTo>
                  <a:lnTo>
                    <a:pt x="1748" y="2851"/>
                  </a:lnTo>
                  <a:lnTo>
                    <a:pt x="2146" y="3127"/>
                  </a:lnTo>
                  <a:lnTo>
                    <a:pt x="17351" y="11925"/>
                  </a:lnTo>
                  <a:lnTo>
                    <a:pt x="17627" y="12047"/>
                  </a:lnTo>
                  <a:lnTo>
                    <a:pt x="17902" y="12170"/>
                  </a:lnTo>
                  <a:lnTo>
                    <a:pt x="18178" y="12293"/>
                  </a:lnTo>
                  <a:lnTo>
                    <a:pt x="18485" y="12385"/>
                  </a:lnTo>
                  <a:lnTo>
                    <a:pt x="18791" y="12446"/>
                  </a:lnTo>
                  <a:lnTo>
                    <a:pt x="19067" y="12476"/>
                  </a:lnTo>
                  <a:lnTo>
                    <a:pt x="19374" y="12507"/>
                  </a:lnTo>
                  <a:lnTo>
                    <a:pt x="19680" y="12507"/>
                  </a:lnTo>
                  <a:lnTo>
                    <a:pt x="20447" y="12446"/>
                  </a:lnTo>
                  <a:lnTo>
                    <a:pt x="21152" y="12385"/>
                  </a:lnTo>
                  <a:lnTo>
                    <a:pt x="21826" y="12262"/>
                  </a:lnTo>
                  <a:lnTo>
                    <a:pt x="22439" y="12109"/>
                  </a:lnTo>
                  <a:lnTo>
                    <a:pt x="22991" y="11925"/>
                  </a:lnTo>
                  <a:lnTo>
                    <a:pt x="23512" y="11710"/>
                  </a:lnTo>
                  <a:lnTo>
                    <a:pt x="24003" y="11496"/>
                  </a:lnTo>
                  <a:lnTo>
                    <a:pt x="24432" y="11250"/>
                  </a:lnTo>
                  <a:lnTo>
                    <a:pt x="24861" y="11005"/>
                  </a:lnTo>
                  <a:lnTo>
                    <a:pt x="25198" y="10729"/>
                  </a:lnTo>
                  <a:lnTo>
                    <a:pt x="25535" y="10453"/>
                  </a:lnTo>
                  <a:lnTo>
                    <a:pt x="25842" y="10208"/>
                  </a:lnTo>
                  <a:lnTo>
                    <a:pt x="26087" y="9932"/>
                  </a:lnTo>
                  <a:lnTo>
                    <a:pt x="26332" y="9656"/>
                  </a:lnTo>
                  <a:lnTo>
                    <a:pt x="26700" y="9166"/>
                  </a:lnTo>
                  <a:lnTo>
                    <a:pt x="26945" y="8737"/>
                  </a:lnTo>
                  <a:lnTo>
                    <a:pt x="27160" y="8246"/>
                  </a:lnTo>
                  <a:lnTo>
                    <a:pt x="27313" y="7756"/>
                  </a:lnTo>
                  <a:lnTo>
                    <a:pt x="27374" y="7235"/>
                  </a:lnTo>
                  <a:lnTo>
                    <a:pt x="27405" y="6775"/>
                  </a:lnTo>
                  <a:lnTo>
                    <a:pt x="27160" y="7204"/>
                  </a:lnTo>
                  <a:lnTo>
                    <a:pt x="26761" y="7725"/>
                  </a:lnTo>
                  <a:lnTo>
                    <a:pt x="26516" y="8001"/>
                  </a:lnTo>
                  <a:lnTo>
                    <a:pt x="26240" y="8277"/>
                  </a:lnTo>
                  <a:lnTo>
                    <a:pt x="25934" y="8583"/>
                  </a:lnTo>
                  <a:lnTo>
                    <a:pt x="25566" y="8859"/>
                  </a:lnTo>
                  <a:lnTo>
                    <a:pt x="25198" y="9135"/>
                  </a:lnTo>
                  <a:lnTo>
                    <a:pt x="24769" y="9411"/>
                  </a:lnTo>
                  <a:lnTo>
                    <a:pt x="24278" y="9656"/>
                  </a:lnTo>
                  <a:lnTo>
                    <a:pt x="23757" y="9902"/>
                  </a:lnTo>
                  <a:lnTo>
                    <a:pt x="23206" y="10116"/>
                  </a:lnTo>
                  <a:lnTo>
                    <a:pt x="22592" y="10331"/>
                  </a:lnTo>
                  <a:lnTo>
                    <a:pt x="21949" y="10484"/>
                  </a:lnTo>
                  <a:lnTo>
                    <a:pt x="21244" y="10607"/>
                  </a:lnTo>
                  <a:lnTo>
                    <a:pt x="20508" y="10699"/>
                  </a:lnTo>
                  <a:lnTo>
                    <a:pt x="19680" y="10760"/>
                  </a:lnTo>
                  <a:lnTo>
                    <a:pt x="19374" y="10760"/>
                  </a:lnTo>
                  <a:lnTo>
                    <a:pt x="19037" y="10729"/>
                  </a:lnTo>
                  <a:lnTo>
                    <a:pt x="18699" y="10668"/>
                  </a:lnTo>
                  <a:lnTo>
                    <a:pt x="18393" y="10607"/>
                  </a:lnTo>
                  <a:lnTo>
                    <a:pt x="18086" y="10515"/>
                  </a:lnTo>
                  <a:lnTo>
                    <a:pt x="17780" y="10392"/>
                  </a:lnTo>
                  <a:lnTo>
                    <a:pt x="17473" y="10269"/>
                  </a:lnTo>
                  <a:lnTo>
                    <a:pt x="17197" y="10116"/>
                  </a:lnTo>
                  <a:lnTo>
                    <a:pt x="982" y="736"/>
                  </a:lnTo>
                  <a:lnTo>
                    <a:pt x="736" y="583"/>
                  </a:lnTo>
                  <a:lnTo>
                    <a:pt x="460" y="399"/>
                  </a:lnTo>
                  <a:lnTo>
                    <a:pt x="246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3744;p65">
              <a:extLst>
                <a:ext uri="{FF2B5EF4-FFF2-40B4-BE49-F238E27FC236}">
                  <a16:creationId xmlns:a16="http://schemas.microsoft.com/office/drawing/2014/main" id="{4FA8EFE4-81DA-47B2-B95D-FFAEF3F42188}"/>
                </a:ext>
              </a:extLst>
            </p:cNvPr>
            <p:cNvSpPr/>
            <p:nvPr/>
          </p:nvSpPr>
          <p:spPr>
            <a:xfrm flipH="1">
              <a:off x="5247429" y="3589237"/>
              <a:ext cx="126779" cy="235104"/>
            </a:xfrm>
            <a:custGeom>
              <a:avLst/>
              <a:gdLst/>
              <a:ahLst/>
              <a:cxnLst/>
              <a:rect l="l" t="t" r="r" b="b"/>
              <a:pathLst>
                <a:path w="9687" h="17964" extrusionOk="0">
                  <a:moveTo>
                    <a:pt x="4844" y="1"/>
                  </a:moveTo>
                  <a:lnTo>
                    <a:pt x="4353" y="31"/>
                  </a:lnTo>
                  <a:lnTo>
                    <a:pt x="3893" y="93"/>
                  </a:lnTo>
                  <a:lnTo>
                    <a:pt x="3403" y="215"/>
                  </a:lnTo>
                  <a:lnTo>
                    <a:pt x="2974" y="369"/>
                  </a:lnTo>
                  <a:lnTo>
                    <a:pt x="2545" y="583"/>
                  </a:lnTo>
                  <a:lnTo>
                    <a:pt x="2146" y="828"/>
                  </a:lnTo>
                  <a:lnTo>
                    <a:pt x="1778" y="1104"/>
                  </a:lnTo>
                  <a:lnTo>
                    <a:pt x="1441" y="1411"/>
                  </a:lnTo>
                  <a:lnTo>
                    <a:pt x="1134" y="1748"/>
                  </a:lnTo>
                  <a:lnTo>
                    <a:pt x="828" y="2147"/>
                  </a:lnTo>
                  <a:lnTo>
                    <a:pt x="613" y="2545"/>
                  </a:lnTo>
                  <a:lnTo>
                    <a:pt x="399" y="2944"/>
                  </a:lnTo>
                  <a:lnTo>
                    <a:pt x="246" y="3403"/>
                  </a:lnTo>
                  <a:lnTo>
                    <a:pt x="123" y="3863"/>
                  </a:lnTo>
                  <a:lnTo>
                    <a:pt x="31" y="4354"/>
                  </a:lnTo>
                  <a:lnTo>
                    <a:pt x="0" y="4844"/>
                  </a:lnTo>
                  <a:lnTo>
                    <a:pt x="675" y="13979"/>
                  </a:lnTo>
                  <a:lnTo>
                    <a:pt x="705" y="14469"/>
                  </a:lnTo>
                  <a:lnTo>
                    <a:pt x="767" y="14929"/>
                  </a:lnTo>
                  <a:lnTo>
                    <a:pt x="828" y="15358"/>
                  </a:lnTo>
                  <a:lnTo>
                    <a:pt x="951" y="15726"/>
                  </a:lnTo>
                  <a:lnTo>
                    <a:pt x="1104" y="16094"/>
                  </a:lnTo>
                  <a:lnTo>
                    <a:pt x="1288" y="16431"/>
                  </a:lnTo>
                  <a:lnTo>
                    <a:pt x="1502" y="16707"/>
                  </a:lnTo>
                  <a:lnTo>
                    <a:pt x="1748" y="16983"/>
                  </a:lnTo>
                  <a:lnTo>
                    <a:pt x="2023" y="17198"/>
                  </a:lnTo>
                  <a:lnTo>
                    <a:pt x="2330" y="17412"/>
                  </a:lnTo>
                  <a:lnTo>
                    <a:pt x="2667" y="17565"/>
                  </a:lnTo>
                  <a:lnTo>
                    <a:pt x="3035" y="17719"/>
                  </a:lnTo>
                  <a:lnTo>
                    <a:pt x="3403" y="17811"/>
                  </a:lnTo>
                  <a:lnTo>
                    <a:pt x="3832" y="17903"/>
                  </a:lnTo>
                  <a:lnTo>
                    <a:pt x="4292" y="17933"/>
                  </a:lnTo>
                  <a:lnTo>
                    <a:pt x="4782" y="17964"/>
                  </a:lnTo>
                  <a:lnTo>
                    <a:pt x="5273" y="17933"/>
                  </a:lnTo>
                  <a:lnTo>
                    <a:pt x="5733" y="17903"/>
                  </a:lnTo>
                  <a:lnTo>
                    <a:pt x="6162" y="17841"/>
                  </a:lnTo>
                  <a:lnTo>
                    <a:pt x="6530" y="17749"/>
                  </a:lnTo>
                  <a:lnTo>
                    <a:pt x="6897" y="17627"/>
                  </a:lnTo>
                  <a:lnTo>
                    <a:pt x="7235" y="17473"/>
                  </a:lnTo>
                  <a:lnTo>
                    <a:pt x="7541" y="17290"/>
                  </a:lnTo>
                  <a:lnTo>
                    <a:pt x="7786" y="17075"/>
                  </a:lnTo>
                  <a:lnTo>
                    <a:pt x="8032" y="16830"/>
                  </a:lnTo>
                  <a:lnTo>
                    <a:pt x="8246" y="16554"/>
                  </a:lnTo>
                  <a:lnTo>
                    <a:pt x="8399" y="16217"/>
                  </a:lnTo>
                  <a:lnTo>
                    <a:pt x="8553" y="15879"/>
                  </a:lnTo>
                  <a:lnTo>
                    <a:pt x="8675" y="15512"/>
                  </a:lnTo>
                  <a:lnTo>
                    <a:pt x="8737" y="15082"/>
                  </a:lnTo>
                  <a:lnTo>
                    <a:pt x="8798" y="14653"/>
                  </a:lnTo>
                  <a:lnTo>
                    <a:pt x="8798" y="14163"/>
                  </a:lnTo>
                  <a:lnTo>
                    <a:pt x="9687" y="4844"/>
                  </a:lnTo>
                  <a:lnTo>
                    <a:pt x="9687" y="4354"/>
                  </a:lnTo>
                  <a:lnTo>
                    <a:pt x="9595" y="3863"/>
                  </a:lnTo>
                  <a:lnTo>
                    <a:pt x="9472" y="3403"/>
                  </a:lnTo>
                  <a:lnTo>
                    <a:pt x="9319" y="2944"/>
                  </a:lnTo>
                  <a:lnTo>
                    <a:pt x="9104" y="2545"/>
                  </a:lnTo>
                  <a:lnTo>
                    <a:pt x="8859" y="2147"/>
                  </a:lnTo>
                  <a:lnTo>
                    <a:pt x="8583" y="1748"/>
                  </a:lnTo>
                  <a:lnTo>
                    <a:pt x="8277" y="1411"/>
                  </a:lnTo>
                  <a:lnTo>
                    <a:pt x="7940" y="1104"/>
                  </a:lnTo>
                  <a:lnTo>
                    <a:pt x="7572" y="828"/>
                  </a:lnTo>
                  <a:lnTo>
                    <a:pt x="7173" y="583"/>
                  </a:lnTo>
                  <a:lnTo>
                    <a:pt x="6744" y="369"/>
                  </a:lnTo>
                  <a:lnTo>
                    <a:pt x="6284" y="215"/>
                  </a:lnTo>
                  <a:lnTo>
                    <a:pt x="5825" y="93"/>
                  </a:lnTo>
                  <a:lnTo>
                    <a:pt x="5365" y="31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rgbClr val="EFB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3745;p65">
              <a:extLst>
                <a:ext uri="{FF2B5EF4-FFF2-40B4-BE49-F238E27FC236}">
                  <a16:creationId xmlns:a16="http://schemas.microsoft.com/office/drawing/2014/main" id="{61E897A1-FA4A-46B3-BDA2-DE7CB4BAB4C4}"/>
                </a:ext>
              </a:extLst>
            </p:cNvPr>
            <p:cNvSpPr/>
            <p:nvPr/>
          </p:nvSpPr>
          <p:spPr>
            <a:xfrm flipH="1">
              <a:off x="5215731" y="3746902"/>
              <a:ext cx="105119" cy="104320"/>
            </a:xfrm>
            <a:custGeom>
              <a:avLst/>
              <a:gdLst/>
              <a:ahLst/>
              <a:cxnLst/>
              <a:rect l="l" t="t" r="r" b="b"/>
              <a:pathLst>
                <a:path w="8032" h="7971" extrusionOk="0">
                  <a:moveTo>
                    <a:pt x="5763" y="1"/>
                  </a:moveTo>
                  <a:lnTo>
                    <a:pt x="5549" y="31"/>
                  </a:lnTo>
                  <a:lnTo>
                    <a:pt x="5365" y="93"/>
                  </a:lnTo>
                  <a:lnTo>
                    <a:pt x="5150" y="154"/>
                  </a:lnTo>
                  <a:lnTo>
                    <a:pt x="1073" y="1963"/>
                  </a:lnTo>
                  <a:lnTo>
                    <a:pt x="889" y="2055"/>
                  </a:lnTo>
                  <a:lnTo>
                    <a:pt x="736" y="2147"/>
                  </a:lnTo>
                  <a:lnTo>
                    <a:pt x="583" y="2269"/>
                  </a:lnTo>
                  <a:lnTo>
                    <a:pt x="460" y="2392"/>
                  </a:lnTo>
                  <a:lnTo>
                    <a:pt x="245" y="2698"/>
                  </a:lnTo>
                  <a:lnTo>
                    <a:pt x="92" y="3005"/>
                  </a:lnTo>
                  <a:lnTo>
                    <a:pt x="31" y="3373"/>
                  </a:lnTo>
                  <a:lnTo>
                    <a:pt x="0" y="3741"/>
                  </a:lnTo>
                  <a:lnTo>
                    <a:pt x="31" y="3894"/>
                  </a:lnTo>
                  <a:lnTo>
                    <a:pt x="62" y="4078"/>
                  </a:lnTo>
                  <a:lnTo>
                    <a:pt x="123" y="4262"/>
                  </a:lnTo>
                  <a:lnTo>
                    <a:pt x="215" y="4446"/>
                  </a:lnTo>
                  <a:lnTo>
                    <a:pt x="1073" y="6101"/>
                  </a:lnTo>
                  <a:lnTo>
                    <a:pt x="1226" y="6377"/>
                  </a:lnTo>
                  <a:lnTo>
                    <a:pt x="1410" y="6622"/>
                  </a:lnTo>
                  <a:lnTo>
                    <a:pt x="1594" y="6867"/>
                  </a:lnTo>
                  <a:lnTo>
                    <a:pt x="1809" y="7082"/>
                  </a:lnTo>
                  <a:lnTo>
                    <a:pt x="2054" y="7266"/>
                  </a:lnTo>
                  <a:lnTo>
                    <a:pt x="2299" y="7450"/>
                  </a:lnTo>
                  <a:lnTo>
                    <a:pt x="2545" y="7603"/>
                  </a:lnTo>
                  <a:lnTo>
                    <a:pt x="2820" y="7726"/>
                  </a:lnTo>
                  <a:lnTo>
                    <a:pt x="3096" y="7817"/>
                  </a:lnTo>
                  <a:lnTo>
                    <a:pt x="3403" y="7909"/>
                  </a:lnTo>
                  <a:lnTo>
                    <a:pt x="3679" y="7940"/>
                  </a:lnTo>
                  <a:lnTo>
                    <a:pt x="3985" y="7971"/>
                  </a:lnTo>
                  <a:lnTo>
                    <a:pt x="4292" y="7971"/>
                  </a:lnTo>
                  <a:lnTo>
                    <a:pt x="4598" y="7940"/>
                  </a:lnTo>
                  <a:lnTo>
                    <a:pt x="4905" y="7909"/>
                  </a:lnTo>
                  <a:lnTo>
                    <a:pt x="5211" y="7817"/>
                  </a:lnTo>
                  <a:lnTo>
                    <a:pt x="5610" y="7695"/>
                  </a:lnTo>
                  <a:lnTo>
                    <a:pt x="6039" y="7511"/>
                  </a:lnTo>
                  <a:lnTo>
                    <a:pt x="6438" y="7296"/>
                  </a:lnTo>
                  <a:lnTo>
                    <a:pt x="6805" y="7020"/>
                  </a:lnTo>
                  <a:lnTo>
                    <a:pt x="7143" y="6714"/>
                  </a:lnTo>
                  <a:lnTo>
                    <a:pt x="7388" y="6407"/>
                  </a:lnTo>
                  <a:lnTo>
                    <a:pt x="7602" y="6070"/>
                  </a:lnTo>
                  <a:lnTo>
                    <a:pt x="7756" y="5733"/>
                  </a:lnTo>
                  <a:lnTo>
                    <a:pt x="7878" y="5365"/>
                  </a:lnTo>
                  <a:lnTo>
                    <a:pt x="7970" y="4997"/>
                  </a:lnTo>
                  <a:lnTo>
                    <a:pt x="8032" y="4629"/>
                  </a:lnTo>
                  <a:lnTo>
                    <a:pt x="8032" y="4231"/>
                  </a:lnTo>
                  <a:lnTo>
                    <a:pt x="8001" y="3863"/>
                  </a:lnTo>
                  <a:lnTo>
                    <a:pt x="7664" y="1533"/>
                  </a:lnTo>
                  <a:lnTo>
                    <a:pt x="7602" y="1319"/>
                  </a:lnTo>
                  <a:lnTo>
                    <a:pt x="7541" y="1135"/>
                  </a:lnTo>
                  <a:lnTo>
                    <a:pt x="7449" y="920"/>
                  </a:lnTo>
                  <a:lnTo>
                    <a:pt x="7327" y="767"/>
                  </a:lnTo>
                  <a:lnTo>
                    <a:pt x="7204" y="614"/>
                  </a:lnTo>
                  <a:lnTo>
                    <a:pt x="7081" y="461"/>
                  </a:lnTo>
                  <a:lnTo>
                    <a:pt x="6897" y="338"/>
                  </a:lnTo>
                  <a:lnTo>
                    <a:pt x="6744" y="215"/>
                  </a:lnTo>
                  <a:lnTo>
                    <a:pt x="6560" y="154"/>
                  </a:lnTo>
                  <a:lnTo>
                    <a:pt x="6376" y="62"/>
                  </a:lnTo>
                  <a:lnTo>
                    <a:pt x="6162" y="31"/>
                  </a:lnTo>
                  <a:lnTo>
                    <a:pt x="5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3746;p65">
              <a:extLst>
                <a:ext uri="{FF2B5EF4-FFF2-40B4-BE49-F238E27FC236}">
                  <a16:creationId xmlns:a16="http://schemas.microsoft.com/office/drawing/2014/main" id="{993BDB4D-9EF0-4171-8332-ACEB1F226C93}"/>
                </a:ext>
              </a:extLst>
            </p:cNvPr>
            <p:cNvSpPr/>
            <p:nvPr/>
          </p:nvSpPr>
          <p:spPr>
            <a:xfrm flipH="1">
              <a:off x="5212525" y="2471145"/>
              <a:ext cx="765069" cy="1235251"/>
            </a:xfrm>
            <a:custGeom>
              <a:avLst/>
              <a:gdLst/>
              <a:ahLst/>
              <a:cxnLst/>
              <a:rect l="l" t="t" r="r" b="b"/>
              <a:pathLst>
                <a:path w="58458" h="94384" extrusionOk="0">
                  <a:moveTo>
                    <a:pt x="7051" y="0"/>
                  </a:moveTo>
                  <a:lnTo>
                    <a:pt x="6346" y="92"/>
                  </a:lnTo>
                  <a:lnTo>
                    <a:pt x="5641" y="215"/>
                  </a:lnTo>
                  <a:lnTo>
                    <a:pt x="4936" y="430"/>
                  </a:lnTo>
                  <a:lnTo>
                    <a:pt x="4262" y="736"/>
                  </a:lnTo>
                  <a:lnTo>
                    <a:pt x="3649" y="1073"/>
                  </a:lnTo>
                  <a:lnTo>
                    <a:pt x="3036" y="1472"/>
                  </a:lnTo>
                  <a:lnTo>
                    <a:pt x="2453" y="1932"/>
                  </a:lnTo>
                  <a:lnTo>
                    <a:pt x="2177" y="2207"/>
                  </a:lnTo>
                  <a:lnTo>
                    <a:pt x="1932" y="2483"/>
                  </a:lnTo>
                  <a:lnTo>
                    <a:pt x="1687" y="2759"/>
                  </a:lnTo>
                  <a:lnTo>
                    <a:pt x="1442" y="3066"/>
                  </a:lnTo>
                  <a:lnTo>
                    <a:pt x="1227" y="3372"/>
                  </a:lnTo>
                  <a:lnTo>
                    <a:pt x="1043" y="3709"/>
                  </a:lnTo>
                  <a:lnTo>
                    <a:pt x="829" y="4047"/>
                  </a:lnTo>
                  <a:lnTo>
                    <a:pt x="675" y="4384"/>
                  </a:lnTo>
                  <a:lnTo>
                    <a:pt x="522" y="4721"/>
                  </a:lnTo>
                  <a:lnTo>
                    <a:pt x="399" y="5089"/>
                  </a:lnTo>
                  <a:lnTo>
                    <a:pt x="277" y="5457"/>
                  </a:lnTo>
                  <a:lnTo>
                    <a:pt x="185" y="5794"/>
                  </a:lnTo>
                  <a:lnTo>
                    <a:pt x="62" y="6530"/>
                  </a:lnTo>
                  <a:lnTo>
                    <a:pt x="1" y="7265"/>
                  </a:lnTo>
                  <a:lnTo>
                    <a:pt x="1" y="7970"/>
                  </a:lnTo>
                  <a:lnTo>
                    <a:pt x="93" y="8706"/>
                  </a:lnTo>
                  <a:lnTo>
                    <a:pt x="246" y="9411"/>
                  </a:lnTo>
                  <a:lnTo>
                    <a:pt x="461" y="10085"/>
                  </a:lnTo>
                  <a:lnTo>
                    <a:pt x="737" y="10760"/>
                  </a:lnTo>
                  <a:lnTo>
                    <a:pt x="1074" y="11404"/>
                  </a:lnTo>
                  <a:lnTo>
                    <a:pt x="1472" y="12017"/>
                  </a:lnTo>
                  <a:lnTo>
                    <a:pt x="1932" y="12568"/>
                  </a:lnTo>
                  <a:lnTo>
                    <a:pt x="2208" y="12844"/>
                  </a:lnTo>
                  <a:lnTo>
                    <a:pt x="2484" y="13120"/>
                  </a:lnTo>
                  <a:lnTo>
                    <a:pt x="2760" y="13365"/>
                  </a:lnTo>
                  <a:lnTo>
                    <a:pt x="3066" y="13580"/>
                  </a:lnTo>
                  <a:lnTo>
                    <a:pt x="3373" y="13795"/>
                  </a:lnTo>
                  <a:lnTo>
                    <a:pt x="3710" y="14009"/>
                  </a:lnTo>
                  <a:lnTo>
                    <a:pt x="31574" y="30409"/>
                  </a:lnTo>
                  <a:lnTo>
                    <a:pt x="32249" y="30808"/>
                  </a:lnTo>
                  <a:lnTo>
                    <a:pt x="32892" y="31237"/>
                  </a:lnTo>
                  <a:lnTo>
                    <a:pt x="33536" y="31696"/>
                  </a:lnTo>
                  <a:lnTo>
                    <a:pt x="34149" y="32156"/>
                  </a:lnTo>
                  <a:lnTo>
                    <a:pt x="34732" y="32647"/>
                  </a:lnTo>
                  <a:lnTo>
                    <a:pt x="35314" y="33168"/>
                  </a:lnTo>
                  <a:lnTo>
                    <a:pt x="35897" y="33689"/>
                  </a:lnTo>
                  <a:lnTo>
                    <a:pt x="36418" y="34210"/>
                  </a:lnTo>
                  <a:lnTo>
                    <a:pt x="36969" y="34762"/>
                  </a:lnTo>
                  <a:lnTo>
                    <a:pt x="37460" y="35344"/>
                  </a:lnTo>
                  <a:lnTo>
                    <a:pt x="37950" y="35927"/>
                  </a:lnTo>
                  <a:lnTo>
                    <a:pt x="38441" y="36540"/>
                  </a:lnTo>
                  <a:lnTo>
                    <a:pt x="38870" y="37153"/>
                  </a:lnTo>
                  <a:lnTo>
                    <a:pt x="39299" y="37766"/>
                  </a:lnTo>
                  <a:lnTo>
                    <a:pt x="39728" y="38410"/>
                  </a:lnTo>
                  <a:lnTo>
                    <a:pt x="40096" y="39084"/>
                  </a:lnTo>
                  <a:lnTo>
                    <a:pt x="40464" y="39728"/>
                  </a:lnTo>
                  <a:lnTo>
                    <a:pt x="40832" y="40433"/>
                  </a:lnTo>
                  <a:lnTo>
                    <a:pt x="41138" y="41107"/>
                  </a:lnTo>
                  <a:lnTo>
                    <a:pt x="41445" y="41812"/>
                  </a:lnTo>
                  <a:lnTo>
                    <a:pt x="41721" y="42517"/>
                  </a:lnTo>
                  <a:lnTo>
                    <a:pt x="41997" y="43253"/>
                  </a:lnTo>
                  <a:lnTo>
                    <a:pt x="42211" y="43958"/>
                  </a:lnTo>
                  <a:lnTo>
                    <a:pt x="42426" y="44694"/>
                  </a:lnTo>
                  <a:lnTo>
                    <a:pt x="42640" y="45460"/>
                  </a:lnTo>
                  <a:lnTo>
                    <a:pt x="42794" y="46196"/>
                  </a:lnTo>
                  <a:lnTo>
                    <a:pt x="42916" y="46962"/>
                  </a:lnTo>
                  <a:lnTo>
                    <a:pt x="43039" y="47728"/>
                  </a:lnTo>
                  <a:lnTo>
                    <a:pt x="43131" y="48495"/>
                  </a:lnTo>
                  <a:lnTo>
                    <a:pt x="43192" y="49261"/>
                  </a:lnTo>
                  <a:lnTo>
                    <a:pt x="43253" y="50028"/>
                  </a:lnTo>
                  <a:lnTo>
                    <a:pt x="43253" y="50825"/>
                  </a:lnTo>
                  <a:lnTo>
                    <a:pt x="43376" y="88222"/>
                  </a:lnTo>
                  <a:lnTo>
                    <a:pt x="43407" y="88621"/>
                  </a:lnTo>
                  <a:lnTo>
                    <a:pt x="43437" y="88989"/>
                  </a:lnTo>
                  <a:lnTo>
                    <a:pt x="43468" y="89356"/>
                  </a:lnTo>
                  <a:lnTo>
                    <a:pt x="43529" y="89694"/>
                  </a:lnTo>
                  <a:lnTo>
                    <a:pt x="43621" y="90031"/>
                  </a:lnTo>
                  <a:lnTo>
                    <a:pt x="43744" y="90337"/>
                  </a:lnTo>
                  <a:lnTo>
                    <a:pt x="43836" y="90644"/>
                  </a:lnTo>
                  <a:lnTo>
                    <a:pt x="43989" y="90950"/>
                  </a:lnTo>
                  <a:lnTo>
                    <a:pt x="44142" y="91226"/>
                  </a:lnTo>
                  <a:lnTo>
                    <a:pt x="44296" y="91502"/>
                  </a:lnTo>
                  <a:lnTo>
                    <a:pt x="44480" y="91747"/>
                  </a:lnTo>
                  <a:lnTo>
                    <a:pt x="44694" y="91993"/>
                  </a:lnTo>
                  <a:lnTo>
                    <a:pt x="45123" y="92452"/>
                  </a:lnTo>
                  <a:lnTo>
                    <a:pt x="45614" y="92851"/>
                  </a:lnTo>
                  <a:lnTo>
                    <a:pt x="46135" y="93219"/>
                  </a:lnTo>
                  <a:lnTo>
                    <a:pt x="46717" y="93525"/>
                  </a:lnTo>
                  <a:lnTo>
                    <a:pt x="47330" y="93801"/>
                  </a:lnTo>
                  <a:lnTo>
                    <a:pt x="48005" y="93985"/>
                  </a:lnTo>
                  <a:lnTo>
                    <a:pt x="48679" y="94169"/>
                  </a:lnTo>
                  <a:lnTo>
                    <a:pt x="49415" y="94292"/>
                  </a:lnTo>
                  <a:lnTo>
                    <a:pt x="50151" y="94353"/>
                  </a:lnTo>
                  <a:lnTo>
                    <a:pt x="50917" y="94384"/>
                  </a:lnTo>
                  <a:lnTo>
                    <a:pt x="50948" y="94384"/>
                  </a:lnTo>
                  <a:lnTo>
                    <a:pt x="51714" y="94353"/>
                  </a:lnTo>
                  <a:lnTo>
                    <a:pt x="52450" y="94261"/>
                  </a:lnTo>
                  <a:lnTo>
                    <a:pt x="53185" y="94169"/>
                  </a:lnTo>
                  <a:lnTo>
                    <a:pt x="53860" y="93985"/>
                  </a:lnTo>
                  <a:lnTo>
                    <a:pt x="54534" y="93771"/>
                  </a:lnTo>
                  <a:lnTo>
                    <a:pt x="55147" y="93495"/>
                  </a:lnTo>
                  <a:lnTo>
                    <a:pt x="55730" y="93188"/>
                  </a:lnTo>
                  <a:lnTo>
                    <a:pt x="56251" y="92820"/>
                  </a:lnTo>
                  <a:lnTo>
                    <a:pt x="56741" y="92422"/>
                  </a:lnTo>
                  <a:lnTo>
                    <a:pt x="56956" y="92207"/>
                  </a:lnTo>
                  <a:lnTo>
                    <a:pt x="57170" y="91962"/>
                  </a:lnTo>
                  <a:lnTo>
                    <a:pt x="57385" y="91717"/>
                  </a:lnTo>
                  <a:lnTo>
                    <a:pt x="57538" y="91472"/>
                  </a:lnTo>
                  <a:lnTo>
                    <a:pt x="57722" y="91196"/>
                  </a:lnTo>
                  <a:lnTo>
                    <a:pt x="57875" y="90920"/>
                  </a:lnTo>
                  <a:lnTo>
                    <a:pt x="57998" y="90613"/>
                  </a:lnTo>
                  <a:lnTo>
                    <a:pt x="58121" y="90307"/>
                  </a:lnTo>
                  <a:lnTo>
                    <a:pt x="58213" y="89970"/>
                  </a:lnTo>
                  <a:lnTo>
                    <a:pt x="58305" y="89632"/>
                  </a:lnTo>
                  <a:lnTo>
                    <a:pt x="58366" y="89295"/>
                  </a:lnTo>
                  <a:lnTo>
                    <a:pt x="58396" y="88927"/>
                  </a:lnTo>
                  <a:lnTo>
                    <a:pt x="58427" y="88559"/>
                  </a:lnTo>
                  <a:lnTo>
                    <a:pt x="58458" y="88192"/>
                  </a:lnTo>
                  <a:lnTo>
                    <a:pt x="58335" y="50763"/>
                  </a:lnTo>
                  <a:lnTo>
                    <a:pt x="58305" y="49506"/>
                  </a:lnTo>
                  <a:lnTo>
                    <a:pt x="58243" y="48219"/>
                  </a:lnTo>
                  <a:lnTo>
                    <a:pt x="58121" y="46962"/>
                  </a:lnTo>
                  <a:lnTo>
                    <a:pt x="57967" y="45705"/>
                  </a:lnTo>
                  <a:lnTo>
                    <a:pt x="57783" y="44449"/>
                  </a:lnTo>
                  <a:lnTo>
                    <a:pt x="57538" y="43222"/>
                  </a:lnTo>
                  <a:lnTo>
                    <a:pt x="57293" y="41996"/>
                  </a:lnTo>
                  <a:lnTo>
                    <a:pt x="56986" y="40801"/>
                  </a:lnTo>
                  <a:lnTo>
                    <a:pt x="56619" y="39575"/>
                  </a:lnTo>
                  <a:lnTo>
                    <a:pt x="56251" y="38410"/>
                  </a:lnTo>
                  <a:lnTo>
                    <a:pt x="55822" y="37214"/>
                  </a:lnTo>
                  <a:lnTo>
                    <a:pt x="55362" y="36049"/>
                  </a:lnTo>
                  <a:lnTo>
                    <a:pt x="54871" y="34915"/>
                  </a:lnTo>
                  <a:lnTo>
                    <a:pt x="54320" y="33781"/>
                  </a:lnTo>
                  <a:lnTo>
                    <a:pt x="53768" y="32677"/>
                  </a:lnTo>
                  <a:lnTo>
                    <a:pt x="53155" y="31605"/>
                  </a:lnTo>
                  <a:lnTo>
                    <a:pt x="52542" y="30532"/>
                  </a:lnTo>
                  <a:lnTo>
                    <a:pt x="51867" y="29459"/>
                  </a:lnTo>
                  <a:lnTo>
                    <a:pt x="51162" y="28447"/>
                  </a:lnTo>
                  <a:lnTo>
                    <a:pt x="50426" y="27436"/>
                  </a:lnTo>
                  <a:lnTo>
                    <a:pt x="49660" y="26455"/>
                  </a:lnTo>
                  <a:lnTo>
                    <a:pt x="48863" y="25504"/>
                  </a:lnTo>
                  <a:lnTo>
                    <a:pt x="48035" y="24554"/>
                  </a:lnTo>
                  <a:lnTo>
                    <a:pt x="47177" y="23665"/>
                  </a:lnTo>
                  <a:lnTo>
                    <a:pt x="46258" y="22776"/>
                  </a:lnTo>
                  <a:lnTo>
                    <a:pt x="45338" y="21918"/>
                  </a:lnTo>
                  <a:lnTo>
                    <a:pt x="44388" y="21090"/>
                  </a:lnTo>
                  <a:lnTo>
                    <a:pt x="43437" y="20293"/>
                  </a:lnTo>
                  <a:lnTo>
                    <a:pt x="42426" y="19527"/>
                  </a:lnTo>
                  <a:lnTo>
                    <a:pt x="41384" y="18791"/>
                  </a:lnTo>
                  <a:lnTo>
                    <a:pt x="40311" y="18117"/>
                  </a:lnTo>
                  <a:lnTo>
                    <a:pt x="39238" y="17442"/>
                  </a:lnTo>
                  <a:lnTo>
                    <a:pt x="11343" y="1043"/>
                  </a:lnTo>
                  <a:lnTo>
                    <a:pt x="11006" y="828"/>
                  </a:lnTo>
                  <a:lnTo>
                    <a:pt x="10668" y="675"/>
                  </a:lnTo>
                  <a:lnTo>
                    <a:pt x="10301" y="521"/>
                  </a:lnTo>
                  <a:lnTo>
                    <a:pt x="9963" y="399"/>
                  </a:lnTo>
                  <a:lnTo>
                    <a:pt x="9596" y="276"/>
                  </a:lnTo>
                  <a:lnTo>
                    <a:pt x="9228" y="184"/>
                  </a:lnTo>
                  <a:lnTo>
                    <a:pt x="8523" y="62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3747;p65">
              <a:extLst>
                <a:ext uri="{FF2B5EF4-FFF2-40B4-BE49-F238E27FC236}">
                  <a16:creationId xmlns:a16="http://schemas.microsoft.com/office/drawing/2014/main" id="{A8204A41-ED2B-44E8-9B8C-2AF110B7DF1D}"/>
                </a:ext>
              </a:extLst>
            </p:cNvPr>
            <p:cNvSpPr/>
            <p:nvPr/>
          </p:nvSpPr>
          <p:spPr>
            <a:xfrm flipH="1">
              <a:off x="5086950" y="1850117"/>
              <a:ext cx="598583" cy="574096"/>
            </a:xfrm>
            <a:custGeom>
              <a:avLst/>
              <a:gdLst/>
              <a:ahLst/>
              <a:cxnLst/>
              <a:rect l="l" t="t" r="r" b="b"/>
              <a:pathLst>
                <a:path w="45737" h="43866" extrusionOk="0">
                  <a:moveTo>
                    <a:pt x="4875" y="0"/>
                  </a:moveTo>
                  <a:lnTo>
                    <a:pt x="4384" y="31"/>
                  </a:lnTo>
                  <a:lnTo>
                    <a:pt x="3894" y="92"/>
                  </a:lnTo>
                  <a:lnTo>
                    <a:pt x="3434" y="215"/>
                  </a:lnTo>
                  <a:lnTo>
                    <a:pt x="2974" y="368"/>
                  </a:lnTo>
                  <a:lnTo>
                    <a:pt x="2545" y="583"/>
                  </a:lnTo>
                  <a:lnTo>
                    <a:pt x="2147" y="828"/>
                  </a:lnTo>
                  <a:lnTo>
                    <a:pt x="1779" y="1104"/>
                  </a:lnTo>
                  <a:lnTo>
                    <a:pt x="1442" y="1410"/>
                  </a:lnTo>
                  <a:lnTo>
                    <a:pt x="1104" y="1747"/>
                  </a:lnTo>
                  <a:lnTo>
                    <a:pt x="829" y="2146"/>
                  </a:lnTo>
                  <a:lnTo>
                    <a:pt x="583" y="2514"/>
                  </a:lnTo>
                  <a:lnTo>
                    <a:pt x="399" y="2943"/>
                  </a:lnTo>
                  <a:lnTo>
                    <a:pt x="216" y="3403"/>
                  </a:lnTo>
                  <a:lnTo>
                    <a:pt x="93" y="3832"/>
                  </a:lnTo>
                  <a:lnTo>
                    <a:pt x="32" y="4322"/>
                  </a:lnTo>
                  <a:lnTo>
                    <a:pt x="1" y="4813"/>
                  </a:lnTo>
                  <a:lnTo>
                    <a:pt x="32" y="5303"/>
                  </a:lnTo>
                  <a:lnTo>
                    <a:pt x="185" y="6867"/>
                  </a:lnTo>
                  <a:lnTo>
                    <a:pt x="399" y="8583"/>
                  </a:lnTo>
                  <a:lnTo>
                    <a:pt x="706" y="10453"/>
                  </a:lnTo>
                  <a:lnTo>
                    <a:pt x="1043" y="12446"/>
                  </a:lnTo>
                  <a:lnTo>
                    <a:pt x="1442" y="14499"/>
                  </a:lnTo>
                  <a:lnTo>
                    <a:pt x="1932" y="16645"/>
                  </a:lnTo>
                  <a:lnTo>
                    <a:pt x="2484" y="18852"/>
                  </a:lnTo>
                  <a:lnTo>
                    <a:pt x="3097" y="21059"/>
                  </a:lnTo>
                  <a:lnTo>
                    <a:pt x="3434" y="22194"/>
                  </a:lnTo>
                  <a:lnTo>
                    <a:pt x="3802" y="23297"/>
                  </a:lnTo>
                  <a:lnTo>
                    <a:pt x="4170" y="24401"/>
                  </a:lnTo>
                  <a:lnTo>
                    <a:pt x="4568" y="25504"/>
                  </a:lnTo>
                  <a:lnTo>
                    <a:pt x="4967" y="26608"/>
                  </a:lnTo>
                  <a:lnTo>
                    <a:pt x="5396" y="27681"/>
                  </a:lnTo>
                  <a:lnTo>
                    <a:pt x="5856" y="28753"/>
                  </a:lnTo>
                  <a:lnTo>
                    <a:pt x="6316" y="29826"/>
                  </a:lnTo>
                  <a:lnTo>
                    <a:pt x="6837" y="30838"/>
                  </a:lnTo>
                  <a:lnTo>
                    <a:pt x="7327" y="31850"/>
                  </a:lnTo>
                  <a:lnTo>
                    <a:pt x="7879" y="32830"/>
                  </a:lnTo>
                  <a:lnTo>
                    <a:pt x="8431" y="33781"/>
                  </a:lnTo>
                  <a:lnTo>
                    <a:pt x="9013" y="34700"/>
                  </a:lnTo>
                  <a:lnTo>
                    <a:pt x="9626" y="35589"/>
                  </a:lnTo>
                  <a:lnTo>
                    <a:pt x="10239" y="36448"/>
                  </a:lnTo>
                  <a:lnTo>
                    <a:pt x="10883" y="37275"/>
                  </a:lnTo>
                  <a:lnTo>
                    <a:pt x="11343" y="37766"/>
                  </a:lnTo>
                  <a:lnTo>
                    <a:pt x="11803" y="38256"/>
                  </a:lnTo>
                  <a:lnTo>
                    <a:pt x="12324" y="38685"/>
                  </a:lnTo>
                  <a:lnTo>
                    <a:pt x="12845" y="39114"/>
                  </a:lnTo>
                  <a:lnTo>
                    <a:pt x="13397" y="39513"/>
                  </a:lnTo>
                  <a:lnTo>
                    <a:pt x="13979" y="39912"/>
                  </a:lnTo>
                  <a:lnTo>
                    <a:pt x="14592" y="40279"/>
                  </a:lnTo>
                  <a:lnTo>
                    <a:pt x="15236" y="40617"/>
                  </a:lnTo>
                  <a:lnTo>
                    <a:pt x="15880" y="40923"/>
                  </a:lnTo>
                  <a:lnTo>
                    <a:pt x="16554" y="41230"/>
                  </a:lnTo>
                  <a:lnTo>
                    <a:pt x="17228" y="41506"/>
                  </a:lnTo>
                  <a:lnTo>
                    <a:pt x="17933" y="41751"/>
                  </a:lnTo>
                  <a:lnTo>
                    <a:pt x="18669" y="41996"/>
                  </a:lnTo>
                  <a:lnTo>
                    <a:pt x="19405" y="42211"/>
                  </a:lnTo>
                  <a:lnTo>
                    <a:pt x="20140" y="42425"/>
                  </a:lnTo>
                  <a:lnTo>
                    <a:pt x="20907" y="42609"/>
                  </a:lnTo>
                  <a:lnTo>
                    <a:pt x="22440" y="42946"/>
                  </a:lnTo>
                  <a:lnTo>
                    <a:pt x="23972" y="43222"/>
                  </a:lnTo>
                  <a:lnTo>
                    <a:pt x="25536" y="43437"/>
                  </a:lnTo>
                  <a:lnTo>
                    <a:pt x="27099" y="43590"/>
                  </a:lnTo>
                  <a:lnTo>
                    <a:pt x="28662" y="43713"/>
                  </a:lnTo>
                  <a:lnTo>
                    <a:pt x="30195" y="43805"/>
                  </a:lnTo>
                  <a:lnTo>
                    <a:pt x="31666" y="43835"/>
                  </a:lnTo>
                  <a:lnTo>
                    <a:pt x="33107" y="43866"/>
                  </a:lnTo>
                  <a:lnTo>
                    <a:pt x="34517" y="43835"/>
                  </a:lnTo>
                  <a:lnTo>
                    <a:pt x="35835" y="43805"/>
                  </a:lnTo>
                  <a:lnTo>
                    <a:pt x="37092" y="43774"/>
                  </a:lnTo>
                  <a:lnTo>
                    <a:pt x="38196" y="43682"/>
                  </a:lnTo>
                  <a:lnTo>
                    <a:pt x="40096" y="43559"/>
                  </a:lnTo>
                  <a:lnTo>
                    <a:pt x="41414" y="43437"/>
                  </a:lnTo>
                  <a:lnTo>
                    <a:pt x="41905" y="43345"/>
                  </a:lnTo>
                  <a:lnTo>
                    <a:pt x="42365" y="43222"/>
                  </a:lnTo>
                  <a:lnTo>
                    <a:pt x="42824" y="43038"/>
                  </a:lnTo>
                  <a:lnTo>
                    <a:pt x="43253" y="42824"/>
                  </a:lnTo>
                  <a:lnTo>
                    <a:pt x="43652" y="42578"/>
                  </a:lnTo>
                  <a:lnTo>
                    <a:pt x="44020" y="42303"/>
                  </a:lnTo>
                  <a:lnTo>
                    <a:pt x="44357" y="41996"/>
                  </a:lnTo>
                  <a:lnTo>
                    <a:pt x="44664" y="41628"/>
                  </a:lnTo>
                  <a:lnTo>
                    <a:pt x="44939" y="41260"/>
                  </a:lnTo>
                  <a:lnTo>
                    <a:pt x="45154" y="40862"/>
                  </a:lnTo>
                  <a:lnTo>
                    <a:pt x="45369" y="40433"/>
                  </a:lnTo>
                  <a:lnTo>
                    <a:pt x="45522" y="40003"/>
                  </a:lnTo>
                  <a:lnTo>
                    <a:pt x="45644" y="39544"/>
                  </a:lnTo>
                  <a:lnTo>
                    <a:pt x="45706" y="39053"/>
                  </a:lnTo>
                  <a:lnTo>
                    <a:pt x="45736" y="38563"/>
                  </a:lnTo>
                  <a:lnTo>
                    <a:pt x="45706" y="38072"/>
                  </a:lnTo>
                  <a:lnTo>
                    <a:pt x="45614" y="37582"/>
                  </a:lnTo>
                  <a:lnTo>
                    <a:pt x="45491" y="37122"/>
                  </a:lnTo>
                  <a:lnTo>
                    <a:pt x="45307" y="36662"/>
                  </a:lnTo>
                  <a:lnTo>
                    <a:pt x="45123" y="36264"/>
                  </a:lnTo>
                  <a:lnTo>
                    <a:pt x="44878" y="35865"/>
                  </a:lnTo>
                  <a:lnTo>
                    <a:pt x="44572" y="35467"/>
                  </a:lnTo>
                  <a:lnTo>
                    <a:pt x="44265" y="35129"/>
                  </a:lnTo>
                  <a:lnTo>
                    <a:pt x="43928" y="34823"/>
                  </a:lnTo>
                  <a:lnTo>
                    <a:pt x="43529" y="34547"/>
                  </a:lnTo>
                  <a:lnTo>
                    <a:pt x="43131" y="34332"/>
                  </a:lnTo>
                  <a:lnTo>
                    <a:pt x="42702" y="34118"/>
                  </a:lnTo>
                  <a:lnTo>
                    <a:pt x="42273" y="33965"/>
                  </a:lnTo>
                  <a:lnTo>
                    <a:pt x="41813" y="33842"/>
                  </a:lnTo>
                  <a:lnTo>
                    <a:pt x="41322" y="33781"/>
                  </a:lnTo>
                  <a:lnTo>
                    <a:pt x="40862" y="33781"/>
                  </a:lnTo>
                  <a:lnTo>
                    <a:pt x="40341" y="33811"/>
                  </a:lnTo>
                  <a:lnTo>
                    <a:pt x="38686" y="33965"/>
                  </a:lnTo>
                  <a:lnTo>
                    <a:pt x="37000" y="34057"/>
                  </a:lnTo>
                  <a:lnTo>
                    <a:pt x="35283" y="34149"/>
                  </a:lnTo>
                  <a:lnTo>
                    <a:pt x="33536" y="34179"/>
                  </a:lnTo>
                  <a:lnTo>
                    <a:pt x="31850" y="34149"/>
                  </a:lnTo>
                  <a:lnTo>
                    <a:pt x="30164" y="34087"/>
                  </a:lnTo>
                  <a:lnTo>
                    <a:pt x="28509" y="33995"/>
                  </a:lnTo>
                  <a:lnTo>
                    <a:pt x="26946" y="33842"/>
                  </a:lnTo>
                  <a:lnTo>
                    <a:pt x="25444" y="33658"/>
                  </a:lnTo>
                  <a:lnTo>
                    <a:pt x="24034" y="33413"/>
                  </a:lnTo>
                  <a:lnTo>
                    <a:pt x="22715" y="33137"/>
                  </a:lnTo>
                  <a:lnTo>
                    <a:pt x="22102" y="32984"/>
                  </a:lnTo>
                  <a:lnTo>
                    <a:pt x="21520" y="32830"/>
                  </a:lnTo>
                  <a:lnTo>
                    <a:pt x="20999" y="32647"/>
                  </a:lnTo>
                  <a:lnTo>
                    <a:pt x="20478" y="32463"/>
                  </a:lnTo>
                  <a:lnTo>
                    <a:pt x="20018" y="32248"/>
                  </a:lnTo>
                  <a:lnTo>
                    <a:pt x="19589" y="32033"/>
                  </a:lnTo>
                  <a:lnTo>
                    <a:pt x="19221" y="31819"/>
                  </a:lnTo>
                  <a:lnTo>
                    <a:pt x="18884" y="31574"/>
                  </a:lnTo>
                  <a:lnTo>
                    <a:pt x="18577" y="31328"/>
                  </a:lnTo>
                  <a:lnTo>
                    <a:pt x="18332" y="31083"/>
                  </a:lnTo>
                  <a:lnTo>
                    <a:pt x="17903" y="30531"/>
                  </a:lnTo>
                  <a:lnTo>
                    <a:pt x="17504" y="29980"/>
                  </a:lnTo>
                  <a:lnTo>
                    <a:pt x="17075" y="29367"/>
                  </a:lnTo>
                  <a:lnTo>
                    <a:pt x="16677" y="28723"/>
                  </a:lnTo>
                  <a:lnTo>
                    <a:pt x="16278" y="28048"/>
                  </a:lnTo>
                  <a:lnTo>
                    <a:pt x="15910" y="27343"/>
                  </a:lnTo>
                  <a:lnTo>
                    <a:pt x="15542" y="26608"/>
                  </a:lnTo>
                  <a:lnTo>
                    <a:pt x="15175" y="25872"/>
                  </a:lnTo>
                  <a:lnTo>
                    <a:pt x="14470" y="24278"/>
                  </a:lnTo>
                  <a:lnTo>
                    <a:pt x="13795" y="22592"/>
                  </a:lnTo>
                  <a:lnTo>
                    <a:pt x="13182" y="20875"/>
                  </a:lnTo>
                  <a:lnTo>
                    <a:pt x="12600" y="19067"/>
                  </a:lnTo>
                  <a:lnTo>
                    <a:pt x="12048" y="17228"/>
                  </a:lnTo>
                  <a:lnTo>
                    <a:pt x="11557" y="15388"/>
                  </a:lnTo>
                  <a:lnTo>
                    <a:pt x="11128" y="13488"/>
                  </a:lnTo>
                  <a:lnTo>
                    <a:pt x="10730" y="11618"/>
                  </a:lnTo>
                  <a:lnTo>
                    <a:pt x="10393" y="9779"/>
                  </a:lnTo>
                  <a:lnTo>
                    <a:pt x="10086" y="7939"/>
                  </a:lnTo>
                  <a:lnTo>
                    <a:pt x="9841" y="6131"/>
                  </a:lnTo>
                  <a:lnTo>
                    <a:pt x="9657" y="4414"/>
                  </a:lnTo>
                  <a:lnTo>
                    <a:pt x="9596" y="3924"/>
                  </a:lnTo>
                  <a:lnTo>
                    <a:pt x="9473" y="3433"/>
                  </a:lnTo>
                  <a:lnTo>
                    <a:pt x="9320" y="3004"/>
                  </a:lnTo>
                  <a:lnTo>
                    <a:pt x="9105" y="2575"/>
                  </a:lnTo>
                  <a:lnTo>
                    <a:pt x="8860" y="2177"/>
                  </a:lnTo>
                  <a:lnTo>
                    <a:pt x="8584" y="1778"/>
                  </a:lnTo>
                  <a:lnTo>
                    <a:pt x="8277" y="1441"/>
                  </a:lnTo>
                  <a:lnTo>
                    <a:pt x="7940" y="1134"/>
                  </a:lnTo>
                  <a:lnTo>
                    <a:pt x="7572" y="858"/>
                  </a:lnTo>
                  <a:lnTo>
                    <a:pt x="7174" y="613"/>
                  </a:lnTo>
                  <a:lnTo>
                    <a:pt x="6745" y="399"/>
                  </a:lnTo>
                  <a:lnTo>
                    <a:pt x="6316" y="245"/>
                  </a:lnTo>
                  <a:lnTo>
                    <a:pt x="5856" y="123"/>
                  </a:lnTo>
                  <a:lnTo>
                    <a:pt x="5365" y="31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48;p65">
              <a:extLst>
                <a:ext uri="{FF2B5EF4-FFF2-40B4-BE49-F238E27FC236}">
                  <a16:creationId xmlns:a16="http://schemas.microsoft.com/office/drawing/2014/main" id="{4FD7CDF7-E1DE-41A2-837F-D8893D78BEE5}"/>
                </a:ext>
              </a:extLst>
            </p:cNvPr>
            <p:cNvSpPr/>
            <p:nvPr/>
          </p:nvSpPr>
          <p:spPr>
            <a:xfrm flipH="1">
              <a:off x="4930895" y="2316687"/>
              <a:ext cx="231492" cy="245535"/>
            </a:xfrm>
            <a:custGeom>
              <a:avLst/>
              <a:gdLst/>
              <a:ahLst/>
              <a:cxnLst/>
              <a:rect l="l" t="t" r="r" b="b"/>
              <a:pathLst>
                <a:path w="17688" h="18761" extrusionOk="0">
                  <a:moveTo>
                    <a:pt x="2300" y="1"/>
                  </a:moveTo>
                  <a:lnTo>
                    <a:pt x="2054" y="62"/>
                  </a:lnTo>
                  <a:lnTo>
                    <a:pt x="1809" y="123"/>
                  </a:lnTo>
                  <a:lnTo>
                    <a:pt x="1564" y="215"/>
                  </a:lnTo>
                  <a:lnTo>
                    <a:pt x="1319" y="338"/>
                  </a:lnTo>
                  <a:lnTo>
                    <a:pt x="1135" y="491"/>
                  </a:lnTo>
                  <a:lnTo>
                    <a:pt x="920" y="644"/>
                  </a:lnTo>
                  <a:lnTo>
                    <a:pt x="736" y="828"/>
                  </a:lnTo>
                  <a:lnTo>
                    <a:pt x="583" y="1043"/>
                  </a:lnTo>
                  <a:lnTo>
                    <a:pt x="430" y="1257"/>
                  </a:lnTo>
                  <a:lnTo>
                    <a:pt x="307" y="1503"/>
                  </a:lnTo>
                  <a:lnTo>
                    <a:pt x="184" y="1748"/>
                  </a:lnTo>
                  <a:lnTo>
                    <a:pt x="92" y="1993"/>
                  </a:lnTo>
                  <a:lnTo>
                    <a:pt x="31" y="2269"/>
                  </a:lnTo>
                  <a:lnTo>
                    <a:pt x="1" y="2576"/>
                  </a:lnTo>
                  <a:lnTo>
                    <a:pt x="1" y="2851"/>
                  </a:lnTo>
                  <a:lnTo>
                    <a:pt x="1" y="3158"/>
                  </a:lnTo>
                  <a:lnTo>
                    <a:pt x="31" y="3434"/>
                  </a:lnTo>
                  <a:lnTo>
                    <a:pt x="92" y="3740"/>
                  </a:lnTo>
                  <a:lnTo>
                    <a:pt x="184" y="4016"/>
                  </a:lnTo>
                  <a:lnTo>
                    <a:pt x="276" y="4292"/>
                  </a:lnTo>
                  <a:lnTo>
                    <a:pt x="399" y="4537"/>
                  </a:lnTo>
                  <a:lnTo>
                    <a:pt x="522" y="4783"/>
                  </a:lnTo>
                  <a:lnTo>
                    <a:pt x="675" y="5028"/>
                  </a:lnTo>
                  <a:lnTo>
                    <a:pt x="859" y="5212"/>
                  </a:lnTo>
                  <a:lnTo>
                    <a:pt x="1043" y="5426"/>
                  </a:lnTo>
                  <a:lnTo>
                    <a:pt x="1227" y="5580"/>
                  </a:lnTo>
                  <a:lnTo>
                    <a:pt x="1441" y="5733"/>
                  </a:lnTo>
                  <a:lnTo>
                    <a:pt x="1686" y="5825"/>
                  </a:lnTo>
                  <a:lnTo>
                    <a:pt x="1901" y="5917"/>
                  </a:lnTo>
                  <a:lnTo>
                    <a:pt x="2177" y="5978"/>
                  </a:lnTo>
                  <a:lnTo>
                    <a:pt x="2422" y="5978"/>
                  </a:lnTo>
                  <a:lnTo>
                    <a:pt x="3372" y="6009"/>
                  </a:lnTo>
                  <a:lnTo>
                    <a:pt x="5150" y="6070"/>
                  </a:lnTo>
                  <a:lnTo>
                    <a:pt x="6070" y="6131"/>
                  </a:lnTo>
                  <a:lnTo>
                    <a:pt x="6898" y="6193"/>
                  </a:lnTo>
                  <a:lnTo>
                    <a:pt x="7235" y="6254"/>
                  </a:lnTo>
                  <a:lnTo>
                    <a:pt x="7511" y="6315"/>
                  </a:lnTo>
                  <a:lnTo>
                    <a:pt x="7695" y="6407"/>
                  </a:lnTo>
                  <a:lnTo>
                    <a:pt x="7817" y="6469"/>
                  </a:lnTo>
                  <a:lnTo>
                    <a:pt x="7879" y="6622"/>
                  </a:lnTo>
                  <a:lnTo>
                    <a:pt x="7909" y="6836"/>
                  </a:lnTo>
                  <a:lnTo>
                    <a:pt x="7909" y="7358"/>
                  </a:lnTo>
                  <a:lnTo>
                    <a:pt x="7879" y="7971"/>
                  </a:lnTo>
                  <a:lnTo>
                    <a:pt x="7879" y="8614"/>
                  </a:lnTo>
                  <a:lnTo>
                    <a:pt x="7909" y="8921"/>
                  </a:lnTo>
                  <a:lnTo>
                    <a:pt x="7970" y="9227"/>
                  </a:lnTo>
                  <a:lnTo>
                    <a:pt x="8062" y="9503"/>
                  </a:lnTo>
                  <a:lnTo>
                    <a:pt x="8185" y="9749"/>
                  </a:lnTo>
                  <a:lnTo>
                    <a:pt x="8338" y="9963"/>
                  </a:lnTo>
                  <a:lnTo>
                    <a:pt x="8461" y="10055"/>
                  </a:lnTo>
                  <a:lnTo>
                    <a:pt x="8584" y="10147"/>
                  </a:lnTo>
                  <a:lnTo>
                    <a:pt x="8706" y="10208"/>
                  </a:lnTo>
                  <a:lnTo>
                    <a:pt x="8890" y="10239"/>
                  </a:lnTo>
                  <a:lnTo>
                    <a:pt x="9043" y="10270"/>
                  </a:lnTo>
                  <a:lnTo>
                    <a:pt x="9227" y="10300"/>
                  </a:lnTo>
                  <a:lnTo>
                    <a:pt x="9319" y="10515"/>
                  </a:lnTo>
                  <a:lnTo>
                    <a:pt x="9564" y="11220"/>
                  </a:lnTo>
                  <a:lnTo>
                    <a:pt x="9779" y="11925"/>
                  </a:lnTo>
                  <a:lnTo>
                    <a:pt x="9932" y="12630"/>
                  </a:lnTo>
                  <a:lnTo>
                    <a:pt x="9994" y="12998"/>
                  </a:lnTo>
                  <a:lnTo>
                    <a:pt x="10024" y="13396"/>
                  </a:lnTo>
                  <a:lnTo>
                    <a:pt x="10147" y="15634"/>
                  </a:lnTo>
                  <a:lnTo>
                    <a:pt x="10239" y="16646"/>
                  </a:lnTo>
                  <a:lnTo>
                    <a:pt x="10331" y="17320"/>
                  </a:lnTo>
                  <a:lnTo>
                    <a:pt x="10453" y="17780"/>
                  </a:lnTo>
                  <a:lnTo>
                    <a:pt x="10515" y="17994"/>
                  </a:lnTo>
                  <a:lnTo>
                    <a:pt x="10607" y="18209"/>
                  </a:lnTo>
                  <a:lnTo>
                    <a:pt x="10729" y="18362"/>
                  </a:lnTo>
                  <a:lnTo>
                    <a:pt x="10883" y="18516"/>
                  </a:lnTo>
                  <a:lnTo>
                    <a:pt x="11067" y="18638"/>
                  </a:lnTo>
                  <a:lnTo>
                    <a:pt x="11312" y="18730"/>
                  </a:lnTo>
                  <a:lnTo>
                    <a:pt x="11465" y="18730"/>
                  </a:lnTo>
                  <a:lnTo>
                    <a:pt x="11618" y="18761"/>
                  </a:lnTo>
                  <a:lnTo>
                    <a:pt x="11772" y="18730"/>
                  </a:lnTo>
                  <a:lnTo>
                    <a:pt x="11894" y="18699"/>
                  </a:lnTo>
                  <a:lnTo>
                    <a:pt x="12017" y="18608"/>
                  </a:lnTo>
                  <a:lnTo>
                    <a:pt x="12109" y="18516"/>
                  </a:lnTo>
                  <a:lnTo>
                    <a:pt x="12170" y="18393"/>
                  </a:lnTo>
                  <a:lnTo>
                    <a:pt x="12201" y="18240"/>
                  </a:lnTo>
                  <a:lnTo>
                    <a:pt x="12201" y="16983"/>
                  </a:lnTo>
                  <a:lnTo>
                    <a:pt x="12262" y="15726"/>
                  </a:lnTo>
                  <a:lnTo>
                    <a:pt x="12354" y="14500"/>
                  </a:lnTo>
                  <a:lnTo>
                    <a:pt x="12507" y="13274"/>
                  </a:lnTo>
                  <a:lnTo>
                    <a:pt x="12875" y="13274"/>
                  </a:lnTo>
                  <a:lnTo>
                    <a:pt x="13243" y="13243"/>
                  </a:lnTo>
                  <a:lnTo>
                    <a:pt x="13641" y="13212"/>
                  </a:lnTo>
                  <a:lnTo>
                    <a:pt x="14040" y="13120"/>
                  </a:lnTo>
                  <a:lnTo>
                    <a:pt x="14438" y="13029"/>
                  </a:lnTo>
                  <a:lnTo>
                    <a:pt x="14837" y="12875"/>
                  </a:lnTo>
                  <a:lnTo>
                    <a:pt x="15235" y="12722"/>
                  </a:lnTo>
                  <a:lnTo>
                    <a:pt x="15634" y="12507"/>
                  </a:lnTo>
                  <a:lnTo>
                    <a:pt x="15971" y="12262"/>
                  </a:lnTo>
                  <a:lnTo>
                    <a:pt x="16339" y="11956"/>
                  </a:lnTo>
                  <a:lnTo>
                    <a:pt x="16646" y="11649"/>
                  </a:lnTo>
                  <a:lnTo>
                    <a:pt x="16921" y="11281"/>
                  </a:lnTo>
                  <a:lnTo>
                    <a:pt x="17167" y="10852"/>
                  </a:lnTo>
                  <a:lnTo>
                    <a:pt x="17381" y="10392"/>
                  </a:lnTo>
                  <a:lnTo>
                    <a:pt x="17565" y="9902"/>
                  </a:lnTo>
                  <a:lnTo>
                    <a:pt x="17688" y="9350"/>
                  </a:lnTo>
                  <a:lnTo>
                    <a:pt x="17657" y="8737"/>
                  </a:lnTo>
                  <a:lnTo>
                    <a:pt x="17626" y="8155"/>
                  </a:lnTo>
                  <a:lnTo>
                    <a:pt x="17534" y="7541"/>
                  </a:lnTo>
                  <a:lnTo>
                    <a:pt x="17381" y="6959"/>
                  </a:lnTo>
                  <a:lnTo>
                    <a:pt x="17228" y="6407"/>
                  </a:lnTo>
                  <a:lnTo>
                    <a:pt x="17013" y="5886"/>
                  </a:lnTo>
                  <a:lnTo>
                    <a:pt x="16737" y="5365"/>
                  </a:lnTo>
                  <a:lnTo>
                    <a:pt x="16400" y="4905"/>
                  </a:lnTo>
                  <a:lnTo>
                    <a:pt x="15971" y="4323"/>
                  </a:lnTo>
                  <a:lnTo>
                    <a:pt x="15542" y="3679"/>
                  </a:lnTo>
                  <a:lnTo>
                    <a:pt x="15082" y="3005"/>
                  </a:lnTo>
                  <a:lnTo>
                    <a:pt x="14592" y="2330"/>
                  </a:lnTo>
                  <a:lnTo>
                    <a:pt x="14346" y="2024"/>
                  </a:lnTo>
                  <a:lnTo>
                    <a:pt x="14071" y="1748"/>
                  </a:lnTo>
                  <a:lnTo>
                    <a:pt x="13795" y="1472"/>
                  </a:lnTo>
                  <a:lnTo>
                    <a:pt x="13488" y="1257"/>
                  </a:lnTo>
                  <a:lnTo>
                    <a:pt x="13182" y="1043"/>
                  </a:lnTo>
                  <a:lnTo>
                    <a:pt x="12875" y="890"/>
                  </a:lnTo>
                  <a:lnTo>
                    <a:pt x="12507" y="767"/>
                  </a:lnTo>
                  <a:lnTo>
                    <a:pt x="12170" y="706"/>
                  </a:lnTo>
                  <a:lnTo>
                    <a:pt x="10883" y="552"/>
                  </a:lnTo>
                  <a:lnTo>
                    <a:pt x="9381" y="430"/>
                  </a:lnTo>
                  <a:lnTo>
                    <a:pt x="6254" y="215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F1C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3749;p65">
              <a:extLst>
                <a:ext uri="{FF2B5EF4-FFF2-40B4-BE49-F238E27FC236}">
                  <a16:creationId xmlns:a16="http://schemas.microsoft.com/office/drawing/2014/main" id="{7182C7B4-EF31-43BD-8E66-38B984C66FB6}"/>
                </a:ext>
              </a:extLst>
            </p:cNvPr>
            <p:cNvSpPr/>
            <p:nvPr/>
          </p:nvSpPr>
          <p:spPr>
            <a:xfrm flipH="1">
              <a:off x="4963391" y="2440651"/>
              <a:ext cx="758643" cy="741407"/>
            </a:xfrm>
            <a:custGeom>
              <a:avLst/>
              <a:gdLst/>
              <a:ahLst/>
              <a:cxnLst/>
              <a:rect l="l" t="t" r="r" b="b"/>
              <a:pathLst>
                <a:path w="57967" h="56650" extrusionOk="0">
                  <a:moveTo>
                    <a:pt x="7511" y="1"/>
                  </a:moveTo>
                  <a:lnTo>
                    <a:pt x="7112" y="62"/>
                  </a:lnTo>
                  <a:lnTo>
                    <a:pt x="6744" y="93"/>
                  </a:lnTo>
                  <a:lnTo>
                    <a:pt x="6376" y="185"/>
                  </a:lnTo>
                  <a:lnTo>
                    <a:pt x="5671" y="369"/>
                  </a:lnTo>
                  <a:lnTo>
                    <a:pt x="4997" y="644"/>
                  </a:lnTo>
                  <a:lnTo>
                    <a:pt x="4353" y="982"/>
                  </a:lnTo>
                  <a:lnTo>
                    <a:pt x="3740" y="1349"/>
                  </a:lnTo>
                  <a:lnTo>
                    <a:pt x="3158" y="1809"/>
                  </a:lnTo>
                  <a:lnTo>
                    <a:pt x="2637" y="2300"/>
                  </a:lnTo>
                  <a:lnTo>
                    <a:pt x="2177" y="2851"/>
                  </a:lnTo>
                  <a:lnTo>
                    <a:pt x="1748" y="3434"/>
                  </a:lnTo>
                  <a:lnTo>
                    <a:pt x="1380" y="4078"/>
                  </a:lnTo>
                  <a:lnTo>
                    <a:pt x="1073" y="4752"/>
                  </a:lnTo>
                  <a:lnTo>
                    <a:pt x="951" y="5089"/>
                  </a:lnTo>
                  <a:lnTo>
                    <a:pt x="828" y="5457"/>
                  </a:lnTo>
                  <a:lnTo>
                    <a:pt x="736" y="5825"/>
                  </a:lnTo>
                  <a:lnTo>
                    <a:pt x="675" y="6193"/>
                  </a:lnTo>
                  <a:lnTo>
                    <a:pt x="614" y="6561"/>
                  </a:lnTo>
                  <a:lnTo>
                    <a:pt x="583" y="6959"/>
                  </a:lnTo>
                  <a:lnTo>
                    <a:pt x="552" y="7327"/>
                  </a:lnTo>
                  <a:lnTo>
                    <a:pt x="552" y="7725"/>
                  </a:lnTo>
                  <a:lnTo>
                    <a:pt x="583" y="8093"/>
                  </a:lnTo>
                  <a:lnTo>
                    <a:pt x="614" y="8461"/>
                  </a:lnTo>
                  <a:lnTo>
                    <a:pt x="675" y="8829"/>
                  </a:lnTo>
                  <a:lnTo>
                    <a:pt x="736" y="9197"/>
                  </a:lnTo>
                  <a:lnTo>
                    <a:pt x="951" y="9902"/>
                  </a:lnTo>
                  <a:lnTo>
                    <a:pt x="1196" y="10607"/>
                  </a:lnTo>
                  <a:lnTo>
                    <a:pt x="1533" y="11251"/>
                  </a:lnTo>
                  <a:lnTo>
                    <a:pt x="1932" y="11864"/>
                  </a:lnTo>
                  <a:lnTo>
                    <a:pt x="2361" y="12415"/>
                  </a:lnTo>
                  <a:lnTo>
                    <a:pt x="2851" y="12937"/>
                  </a:lnTo>
                  <a:lnTo>
                    <a:pt x="3403" y="13427"/>
                  </a:lnTo>
                  <a:lnTo>
                    <a:pt x="3985" y="13856"/>
                  </a:lnTo>
                  <a:lnTo>
                    <a:pt x="4629" y="14224"/>
                  </a:lnTo>
                  <a:lnTo>
                    <a:pt x="5304" y="14531"/>
                  </a:lnTo>
                  <a:lnTo>
                    <a:pt x="5641" y="14653"/>
                  </a:lnTo>
                  <a:lnTo>
                    <a:pt x="6009" y="14776"/>
                  </a:lnTo>
                  <a:lnTo>
                    <a:pt x="6376" y="14868"/>
                  </a:lnTo>
                  <a:lnTo>
                    <a:pt x="6744" y="14929"/>
                  </a:lnTo>
                  <a:lnTo>
                    <a:pt x="7112" y="14990"/>
                  </a:lnTo>
                  <a:lnTo>
                    <a:pt x="7511" y="15021"/>
                  </a:lnTo>
                  <a:lnTo>
                    <a:pt x="10392" y="15297"/>
                  </a:lnTo>
                  <a:lnTo>
                    <a:pt x="13304" y="15603"/>
                  </a:lnTo>
                  <a:lnTo>
                    <a:pt x="16186" y="15971"/>
                  </a:lnTo>
                  <a:lnTo>
                    <a:pt x="19036" y="16431"/>
                  </a:lnTo>
                  <a:lnTo>
                    <a:pt x="21826" y="16891"/>
                  </a:lnTo>
                  <a:lnTo>
                    <a:pt x="24554" y="17443"/>
                  </a:lnTo>
                  <a:lnTo>
                    <a:pt x="27160" y="17994"/>
                  </a:lnTo>
                  <a:lnTo>
                    <a:pt x="29643" y="18577"/>
                  </a:lnTo>
                  <a:lnTo>
                    <a:pt x="32003" y="19221"/>
                  </a:lnTo>
                  <a:lnTo>
                    <a:pt x="34179" y="19864"/>
                  </a:lnTo>
                  <a:lnTo>
                    <a:pt x="35222" y="20202"/>
                  </a:lnTo>
                  <a:lnTo>
                    <a:pt x="36172" y="20508"/>
                  </a:lnTo>
                  <a:lnTo>
                    <a:pt x="37122" y="20845"/>
                  </a:lnTo>
                  <a:lnTo>
                    <a:pt x="37981" y="21183"/>
                  </a:lnTo>
                  <a:lnTo>
                    <a:pt x="38808" y="21520"/>
                  </a:lnTo>
                  <a:lnTo>
                    <a:pt x="39544" y="21857"/>
                  </a:lnTo>
                  <a:lnTo>
                    <a:pt x="40249" y="22194"/>
                  </a:lnTo>
                  <a:lnTo>
                    <a:pt x="40893" y="22531"/>
                  </a:lnTo>
                  <a:lnTo>
                    <a:pt x="41444" y="22868"/>
                  </a:lnTo>
                  <a:lnTo>
                    <a:pt x="41935" y="23206"/>
                  </a:lnTo>
                  <a:lnTo>
                    <a:pt x="42364" y="23543"/>
                  </a:lnTo>
                  <a:lnTo>
                    <a:pt x="42701" y="23880"/>
                  </a:lnTo>
                  <a:lnTo>
                    <a:pt x="42517" y="24125"/>
                  </a:lnTo>
                  <a:lnTo>
                    <a:pt x="42272" y="24493"/>
                  </a:lnTo>
                  <a:lnTo>
                    <a:pt x="41904" y="24892"/>
                  </a:lnTo>
                  <a:lnTo>
                    <a:pt x="41475" y="25351"/>
                  </a:lnTo>
                  <a:lnTo>
                    <a:pt x="40923" y="25873"/>
                  </a:lnTo>
                  <a:lnTo>
                    <a:pt x="40249" y="26455"/>
                  </a:lnTo>
                  <a:lnTo>
                    <a:pt x="39452" y="27099"/>
                  </a:lnTo>
                  <a:lnTo>
                    <a:pt x="38502" y="27804"/>
                  </a:lnTo>
                  <a:lnTo>
                    <a:pt x="37429" y="28539"/>
                  </a:lnTo>
                  <a:lnTo>
                    <a:pt x="36172" y="29336"/>
                  </a:lnTo>
                  <a:lnTo>
                    <a:pt x="34731" y="30195"/>
                  </a:lnTo>
                  <a:lnTo>
                    <a:pt x="33107" y="31084"/>
                  </a:lnTo>
                  <a:lnTo>
                    <a:pt x="31298" y="32034"/>
                  </a:lnTo>
                  <a:lnTo>
                    <a:pt x="29275" y="33015"/>
                  </a:lnTo>
                  <a:lnTo>
                    <a:pt x="27037" y="34057"/>
                  </a:lnTo>
                  <a:lnTo>
                    <a:pt x="24585" y="35130"/>
                  </a:lnTo>
                  <a:lnTo>
                    <a:pt x="22776" y="35866"/>
                  </a:lnTo>
                  <a:lnTo>
                    <a:pt x="20998" y="36601"/>
                  </a:lnTo>
                  <a:lnTo>
                    <a:pt x="19251" y="37276"/>
                  </a:lnTo>
                  <a:lnTo>
                    <a:pt x="17534" y="37889"/>
                  </a:lnTo>
                  <a:lnTo>
                    <a:pt x="14316" y="39054"/>
                  </a:lnTo>
                  <a:lnTo>
                    <a:pt x="11465" y="40035"/>
                  </a:lnTo>
                  <a:lnTo>
                    <a:pt x="9043" y="40801"/>
                  </a:lnTo>
                  <a:lnTo>
                    <a:pt x="7173" y="41383"/>
                  </a:lnTo>
                  <a:lnTo>
                    <a:pt x="5518" y="41874"/>
                  </a:lnTo>
                  <a:lnTo>
                    <a:pt x="5150" y="41966"/>
                  </a:lnTo>
                  <a:lnTo>
                    <a:pt x="4782" y="42119"/>
                  </a:lnTo>
                  <a:lnTo>
                    <a:pt x="4415" y="42272"/>
                  </a:lnTo>
                  <a:lnTo>
                    <a:pt x="4077" y="42426"/>
                  </a:lnTo>
                  <a:lnTo>
                    <a:pt x="3771" y="42610"/>
                  </a:lnTo>
                  <a:lnTo>
                    <a:pt x="3434" y="42793"/>
                  </a:lnTo>
                  <a:lnTo>
                    <a:pt x="2851" y="43223"/>
                  </a:lnTo>
                  <a:lnTo>
                    <a:pt x="2299" y="43713"/>
                  </a:lnTo>
                  <a:lnTo>
                    <a:pt x="1809" y="44234"/>
                  </a:lnTo>
                  <a:lnTo>
                    <a:pt x="1349" y="44817"/>
                  </a:lnTo>
                  <a:lnTo>
                    <a:pt x="981" y="45430"/>
                  </a:lnTo>
                  <a:lnTo>
                    <a:pt x="644" y="46073"/>
                  </a:lnTo>
                  <a:lnTo>
                    <a:pt x="399" y="46748"/>
                  </a:lnTo>
                  <a:lnTo>
                    <a:pt x="184" y="47453"/>
                  </a:lnTo>
                  <a:lnTo>
                    <a:pt x="62" y="48158"/>
                  </a:lnTo>
                  <a:lnTo>
                    <a:pt x="0" y="48894"/>
                  </a:lnTo>
                  <a:lnTo>
                    <a:pt x="0" y="49261"/>
                  </a:lnTo>
                  <a:lnTo>
                    <a:pt x="31" y="49660"/>
                  </a:lnTo>
                  <a:lnTo>
                    <a:pt x="62" y="50028"/>
                  </a:lnTo>
                  <a:lnTo>
                    <a:pt x="123" y="50396"/>
                  </a:lnTo>
                  <a:lnTo>
                    <a:pt x="184" y="50764"/>
                  </a:lnTo>
                  <a:lnTo>
                    <a:pt x="276" y="51162"/>
                  </a:lnTo>
                  <a:lnTo>
                    <a:pt x="491" y="51744"/>
                  </a:lnTo>
                  <a:lnTo>
                    <a:pt x="736" y="52327"/>
                  </a:lnTo>
                  <a:lnTo>
                    <a:pt x="1012" y="52879"/>
                  </a:lnTo>
                  <a:lnTo>
                    <a:pt x="1349" y="53400"/>
                  </a:lnTo>
                  <a:lnTo>
                    <a:pt x="1717" y="53890"/>
                  </a:lnTo>
                  <a:lnTo>
                    <a:pt x="2116" y="54350"/>
                  </a:lnTo>
                  <a:lnTo>
                    <a:pt x="2545" y="54779"/>
                  </a:lnTo>
                  <a:lnTo>
                    <a:pt x="3035" y="55147"/>
                  </a:lnTo>
                  <a:lnTo>
                    <a:pt x="3526" y="55484"/>
                  </a:lnTo>
                  <a:lnTo>
                    <a:pt x="4047" y="55791"/>
                  </a:lnTo>
                  <a:lnTo>
                    <a:pt x="4599" y="56036"/>
                  </a:lnTo>
                  <a:lnTo>
                    <a:pt x="5150" y="56251"/>
                  </a:lnTo>
                  <a:lnTo>
                    <a:pt x="5733" y="56434"/>
                  </a:lnTo>
                  <a:lnTo>
                    <a:pt x="6315" y="56557"/>
                  </a:lnTo>
                  <a:lnTo>
                    <a:pt x="6928" y="56618"/>
                  </a:lnTo>
                  <a:lnTo>
                    <a:pt x="7541" y="56649"/>
                  </a:lnTo>
                  <a:lnTo>
                    <a:pt x="8032" y="56649"/>
                  </a:lnTo>
                  <a:lnTo>
                    <a:pt x="8553" y="56588"/>
                  </a:lnTo>
                  <a:lnTo>
                    <a:pt x="9074" y="56496"/>
                  </a:lnTo>
                  <a:lnTo>
                    <a:pt x="9564" y="56373"/>
                  </a:lnTo>
                  <a:lnTo>
                    <a:pt x="11771" y="55729"/>
                  </a:lnTo>
                  <a:lnTo>
                    <a:pt x="14101" y="54994"/>
                  </a:lnTo>
                  <a:lnTo>
                    <a:pt x="17044" y="54043"/>
                  </a:lnTo>
                  <a:lnTo>
                    <a:pt x="20477" y="52848"/>
                  </a:lnTo>
                  <a:lnTo>
                    <a:pt x="22378" y="52174"/>
                  </a:lnTo>
                  <a:lnTo>
                    <a:pt x="24309" y="51469"/>
                  </a:lnTo>
                  <a:lnTo>
                    <a:pt x="26332" y="50672"/>
                  </a:lnTo>
                  <a:lnTo>
                    <a:pt x="28386" y="49844"/>
                  </a:lnTo>
                  <a:lnTo>
                    <a:pt x="30501" y="48986"/>
                  </a:lnTo>
                  <a:lnTo>
                    <a:pt x="32616" y="48066"/>
                  </a:lnTo>
                  <a:lnTo>
                    <a:pt x="34823" y="47085"/>
                  </a:lnTo>
                  <a:lnTo>
                    <a:pt x="37061" y="46012"/>
                  </a:lnTo>
                  <a:lnTo>
                    <a:pt x="39360" y="44847"/>
                  </a:lnTo>
                  <a:lnTo>
                    <a:pt x="40494" y="44265"/>
                  </a:lnTo>
                  <a:lnTo>
                    <a:pt x="41628" y="43621"/>
                  </a:lnTo>
                  <a:lnTo>
                    <a:pt x="42763" y="42977"/>
                  </a:lnTo>
                  <a:lnTo>
                    <a:pt x="43866" y="42334"/>
                  </a:lnTo>
                  <a:lnTo>
                    <a:pt x="44970" y="41629"/>
                  </a:lnTo>
                  <a:lnTo>
                    <a:pt x="46073" y="40924"/>
                  </a:lnTo>
                  <a:lnTo>
                    <a:pt x="47115" y="40219"/>
                  </a:lnTo>
                  <a:lnTo>
                    <a:pt x="48158" y="39452"/>
                  </a:lnTo>
                  <a:lnTo>
                    <a:pt x="49138" y="38686"/>
                  </a:lnTo>
                  <a:lnTo>
                    <a:pt x="50119" y="37889"/>
                  </a:lnTo>
                  <a:lnTo>
                    <a:pt x="51039" y="37092"/>
                  </a:lnTo>
                  <a:lnTo>
                    <a:pt x="51928" y="36264"/>
                  </a:lnTo>
                  <a:lnTo>
                    <a:pt x="52786" y="35406"/>
                  </a:lnTo>
                  <a:lnTo>
                    <a:pt x="53553" y="34517"/>
                  </a:lnTo>
                  <a:lnTo>
                    <a:pt x="54319" y="33597"/>
                  </a:lnTo>
                  <a:lnTo>
                    <a:pt x="54993" y="32678"/>
                  </a:lnTo>
                  <a:lnTo>
                    <a:pt x="55606" y="31727"/>
                  </a:lnTo>
                  <a:lnTo>
                    <a:pt x="56158" y="30747"/>
                  </a:lnTo>
                  <a:lnTo>
                    <a:pt x="56434" y="30256"/>
                  </a:lnTo>
                  <a:lnTo>
                    <a:pt x="56649" y="29766"/>
                  </a:lnTo>
                  <a:lnTo>
                    <a:pt x="56863" y="29244"/>
                  </a:lnTo>
                  <a:lnTo>
                    <a:pt x="57078" y="28723"/>
                  </a:lnTo>
                  <a:lnTo>
                    <a:pt x="57262" y="28202"/>
                  </a:lnTo>
                  <a:lnTo>
                    <a:pt x="57415" y="27681"/>
                  </a:lnTo>
                  <a:lnTo>
                    <a:pt x="57568" y="27160"/>
                  </a:lnTo>
                  <a:lnTo>
                    <a:pt x="57691" y="26608"/>
                  </a:lnTo>
                  <a:lnTo>
                    <a:pt x="57783" y="26056"/>
                  </a:lnTo>
                  <a:lnTo>
                    <a:pt x="57875" y="25505"/>
                  </a:lnTo>
                  <a:lnTo>
                    <a:pt x="57936" y="24953"/>
                  </a:lnTo>
                  <a:lnTo>
                    <a:pt x="57967" y="24401"/>
                  </a:lnTo>
                  <a:lnTo>
                    <a:pt x="57967" y="23819"/>
                  </a:lnTo>
                  <a:lnTo>
                    <a:pt x="57967" y="23236"/>
                  </a:lnTo>
                  <a:lnTo>
                    <a:pt x="57936" y="22654"/>
                  </a:lnTo>
                  <a:lnTo>
                    <a:pt x="57875" y="22071"/>
                  </a:lnTo>
                  <a:lnTo>
                    <a:pt x="57814" y="21550"/>
                  </a:lnTo>
                  <a:lnTo>
                    <a:pt x="57722" y="20999"/>
                  </a:lnTo>
                  <a:lnTo>
                    <a:pt x="57599" y="20477"/>
                  </a:lnTo>
                  <a:lnTo>
                    <a:pt x="57476" y="19987"/>
                  </a:lnTo>
                  <a:lnTo>
                    <a:pt x="57323" y="19466"/>
                  </a:lnTo>
                  <a:lnTo>
                    <a:pt x="57170" y="18975"/>
                  </a:lnTo>
                  <a:lnTo>
                    <a:pt x="56955" y="18485"/>
                  </a:lnTo>
                  <a:lnTo>
                    <a:pt x="56771" y="18025"/>
                  </a:lnTo>
                  <a:lnTo>
                    <a:pt x="56557" y="17565"/>
                  </a:lnTo>
                  <a:lnTo>
                    <a:pt x="56311" y="17106"/>
                  </a:lnTo>
                  <a:lnTo>
                    <a:pt x="55790" y="16217"/>
                  </a:lnTo>
                  <a:lnTo>
                    <a:pt x="55208" y="15389"/>
                  </a:lnTo>
                  <a:lnTo>
                    <a:pt x="54595" y="14561"/>
                  </a:lnTo>
                  <a:lnTo>
                    <a:pt x="53890" y="13795"/>
                  </a:lnTo>
                  <a:lnTo>
                    <a:pt x="53154" y="13029"/>
                  </a:lnTo>
                  <a:lnTo>
                    <a:pt x="52357" y="12324"/>
                  </a:lnTo>
                  <a:lnTo>
                    <a:pt x="51529" y="11649"/>
                  </a:lnTo>
                  <a:lnTo>
                    <a:pt x="50641" y="11005"/>
                  </a:lnTo>
                  <a:lnTo>
                    <a:pt x="49721" y="10392"/>
                  </a:lnTo>
                  <a:lnTo>
                    <a:pt x="48771" y="9779"/>
                  </a:lnTo>
                  <a:lnTo>
                    <a:pt x="47790" y="9227"/>
                  </a:lnTo>
                  <a:lnTo>
                    <a:pt x="46778" y="8676"/>
                  </a:lnTo>
                  <a:lnTo>
                    <a:pt x="45736" y="8185"/>
                  </a:lnTo>
                  <a:lnTo>
                    <a:pt x="44694" y="7695"/>
                  </a:lnTo>
                  <a:lnTo>
                    <a:pt x="43621" y="7235"/>
                  </a:lnTo>
                  <a:lnTo>
                    <a:pt x="42517" y="6806"/>
                  </a:lnTo>
                  <a:lnTo>
                    <a:pt x="41414" y="6377"/>
                  </a:lnTo>
                  <a:lnTo>
                    <a:pt x="40280" y="5978"/>
                  </a:lnTo>
                  <a:lnTo>
                    <a:pt x="39176" y="5610"/>
                  </a:lnTo>
                  <a:lnTo>
                    <a:pt x="38042" y="5242"/>
                  </a:lnTo>
                  <a:lnTo>
                    <a:pt x="36908" y="4936"/>
                  </a:lnTo>
                  <a:lnTo>
                    <a:pt x="34670" y="4292"/>
                  </a:lnTo>
                  <a:lnTo>
                    <a:pt x="32493" y="3740"/>
                  </a:lnTo>
                  <a:lnTo>
                    <a:pt x="30348" y="3250"/>
                  </a:lnTo>
                  <a:lnTo>
                    <a:pt x="28325" y="2821"/>
                  </a:lnTo>
                  <a:lnTo>
                    <a:pt x="26332" y="2422"/>
                  </a:lnTo>
                  <a:lnTo>
                    <a:pt x="24370" y="2085"/>
                  </a:lnTo>
                  <a:lnTo>
                    <a:pt x="22470" y="1748"/>
                  </a:lnTo>
                  <a:lnTo>
                    <a:pt x="20600" y="1441"/>
                  </a:lnTo>
                  <a:lnTo>
                    <a:pt x="18853" y="1196"/>
                  </a:lnTo>
                  <a:lnTo>
                    <a:pt x="15603" y="736"/>
                  </a:lnTo>
                  <a:lnTo>
                    <a:pt x="12844" y="430"/>
                  </a:lnTo>
                  <a:lnTo>
                    <a:pt x="10699" y="185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3750;p65">
              <a:extLst>
                <a:ext uri="{FF2B5EF4-FFF2-40B4-BE49-F238E27FC236}">
                  <a16:creationId xmlns:a16="http://schemas.microsoft.com/office/drawing/2014/main" id="{61BDFF42-20E8-46CF-8072-FA4F8B2DEA86}"/>
                </a:ext>
              </a:extLst>
            </p:cNvPr>
            <p:cNvSpPr/>
            <p:nvPr/>
          </p:nvSpPr>
          <p:spPr>
            <a:xfrm flipH="1">
              <a:off x="5482913" y="1778699"/>
              <a:ext cx="507114" cy="902278"/>
            </a:xfrm>
            <a:custGeom>
              <a:avLst/>
              <a:gdLst/>
              <a:ahLst/>
              <a:cxnLst/>
              <a:rect l="l" t="t" r="r" b="b"/>
              <a:pathLst>
                <a:path w="38748" h="68942" extrusionOk="0">
                  <a:moveTo>
                    <a:pt x="23206" y="1"/>
                  </a:moveTo>
                  <a:lnTo>
                    <a:pt x="22194" y="62"/>
                  </a:lnTo>
                  <a:lnTo>
                    <a:pt x="21121" y="185"/>
                  </a:lnTo>
                  <a:lnTo>
                    <a:pt x="19956" y="369"/>
                  </a:lnTo>
                  <a:lnTo>
                    <a:pt x="18791" y="614"/>
                  </a:lnTo>
                  <a:lnTo>
                    <a:pt x="17565" y="890"/>
                  </a:lnTo>
                  <a:lnTo>
                    <a:pt x="16339" y="1196"/>
                  </a:lnTo>
                  <a:lnTo>
                    <a:pt x="15113" y="1564"/>
                  </a:lnTo>
                  <a:lnTo>
                    <a:pt x="13918" y="1932"/>
                  </a:lnTo>
                  <a:lnTo>
                    <a:pt x="12722" y="2361"/>
                  </a:lnTo>
                  <a:lnTo>
                    <a:pt x="11557" y="2821"/>
                  </a:lnTo>
                  <a:lnTo>
                    <a:pt x="10454" y="3281"/>
                  </a:lnTo>
                  <a:lnTo>
                    <a:pt x="9411" y="3771"/>
                  </a:lnTo>
                  <a:lnTo>
                    <a:pt x="8461" y="4292"/>
                  </a:lnTo>
                  <a:lnTo>
                    <a:pt x="7572" y="4813"/>
                  </a:lnTo>
                  <a:lnTo>
                    <a:pt x="6806" y="5335"/>
                  </a:lnTo>
                  <a:lnTo>
                    <a:pt x="6775" y="5365"/>
                  </a:lnTo>
                  <a:lnTo>
                    <a:pt x="6193" y="5794"/>
                  </a:lnTo>
                  <a:lnTo>
                    <a:pt x="5702" y="6285"/>
                  </a:lnTo>
                  <a:lnTo>
                    <a:pt x="5212" y="6775"/>
                  </a:lnTo>
                  <a:lnTo>
                    <a:pt x="4783" y="7296"/>
                  </a:lnTo>
                  <a:lnTo>
                    <a:pt x="4415" y="7817"/>
                  </a:lnTo>
                  <a:lnTo>
                    <a:pt x="4078" y="8369"/>
                  </a:lnTo>
                  <a:lnTo>
                    <a:pt x="3771" y="8952"/>
                  </a:lnTo>
                  <a:lnTo>
                    <a:pt x="3495" y="9534"/>
                  </a:lnTo>
                  <a:lnTo>
                    <a:pt x="3250" y="10147"/>
                  </a:lnTo>
                  <a:lnTo>
                    <a:pt x="3035" y="10760"/>
                  </a:lnTo>
                  <a:lnTo>
                    <a:pt x="2851" y="11404"/>
                  </a:lnTo>
                  <a:lnTo>
                    <a:pt x="2729" y="12048"/>
                  </a:lnTo>
                  <a:lnTo>
                    <a:pt x="2606" y="12691"/>
                  </a:lnTo>
                  <a:lnTo>
                    <a:pt x="2484" y="13366"/>
                  </a:lnTo>
                  <a:lnTo>
                    <a:pt x="2422" y="14040"/>
                  </a:lnTo>
                  <a:lnTo>
                    <a:pt x="2361" y="14715"/>
                  </a:lnTo>
                  <a:lnTo>
                    <a:pt x="2300" y="16094"/>
                  </a:lnTo>
                  <a:lnTo>
                    <a:pt x="2300" y="17504"/>
                  </a:lnTo>
                  <a:lnTo>
                    <a:pt x="2361" y="18914"/>
                  </a:lnTo>
                  <a:lnTo>
                    <a:pt x="2453" y="20324"/>
                  </a:lnTo>
                  <a:lnTo>
                    <a:pt x="2606" y="23052"/>
                  </a:lnTo>
                  <a:lnTo>
                    <a:pt x="2698" y="24401"/>
                  </a:lnTo>
                  <a:lnTo>
                    <a:pt x="2729" y="25689"/>
                  </a:lnTo>
                  <a:lnTo>
                    <a:pt x="2729" y="27344"/>
                  </a:lnTo>
                  <a:lnTo>
                    <a:pt x="2698" y="28999"/>
                  </a:lnTo>
                  <a:lnTo>
                    <a:pt x="2637" y="30624"/>
                  </a:lnTo>
                  <a:lnTo>
                    <a:pt x="2576" y="32279"/>
                  </a:lnTo>
                  <a:lnTo>
                    <a:pt x="2453" y="33935"/>
                  </a:lnTo>
                  <a:lnTo>
                    <a:pt x="2330" y="35590"/>
                  </a:lnTo>
                  <a:lnTo>
                    <a:pt x="1993" y="38901"/>
                  </a:lnTo>
                  <a:lnTo>
                    <a:pt x="1625" y="42180"/>
                  </a:lnTo>
                  <a:lnTo>
                    <a:pt x="1257" y="45491"/>
                  </a:lnTo>
                  <a:lnTo>
                    <a:pt x="828" y="48771"/>
                  </a:lnTo>
                  <a:lnTo>
                    <a:pt x="460" y="52051"/>
                  </a:lnTo>
                  <a:lnTo>
                    <a:pt x="277" y="53737"/>
                  </a:lnTo>
                  <a:lnTo>
                    <a:pt x="93" y="55515"/>
                  </a:lnTo>
                  <a:lnTo>
                    <a:pt x="31" y="56404"/>
                  </a:lnTo>
                  <a:lnTo>
                    <a:pt x="1" y="57324"/>
                  </a:lnTo>
                  <a:lnTo>
                    <a:pt x="1" y="58243"/>
                  </a:lnTo>
                  <a:lnTo>
                    <a:pt x="62" y="59132"/>
                  </a:lnTo>
                  <a:lnTo>
                    <a:pt x="154" y="60021"/>
                  </a:lnTo>
                  <a:lnTo>
                    <a:pt x="277" y="60879"/>
                  </a:lnTo>
                  <a:lnTo>
                    <a:pt x="491" y="61738"/>
                  </a:lnTo>
                  <a:lnTo>
                    <a:pt x="614" y="62167"/>
                  </a:lnTo>
                  <a:lnTo>
                    <a:pt x="767" y="62565"/>
                  </a:lnTo>
                  <a:lnTo>
                    <a:pt x="920" y="62964"/>
                  </a:lnTo>
                  <a:lnTo>
                    <a:pt x="1104" y="63362"/>
                  </a:lnTo>
                  <a:lnTo>
                    <a:pt x="1319" y="63730"/>
                  </a:lnTo>
                  <a:lnTo>
                    <a:pt x="1533" y="64098"/>
                  </a:lnTo>
                  <a:lnTo>
                    <a:pt x="1809" y="64466"/>
                  </a:lnTo>
                  <a:lnTo>
                    <a:pt x="2085" y="64803"/>
                  </a:lnTo>
                  <a:lnTo>
                    <a:pt x="2361" y="65140"/>
                  </a:lnTo>
                  <a:lnTo>
                    <a:pt x="2698" y="65447"/>
                  </a:lnTo>
                  <a:lnTo>
                    <a:pt x="3127" y="65815"/>
                  </a:lnTo>
                  <a:lnTo>
                    <a:pt x="3587" y="66182"/>
                  </a:lnTo>
                  <a:lnTo>
                    <a:pt x="4108" y="66520"/>
                  </a:lnTo>
                  <a:lnTo>
                    <a:pt x="4691" y="66826"/>
                  </a:lnTo>
                  <a:lnTo>
                    <a:pt x="5304" y="67163"/>
                  </a:lnTo>
                  <a:lnTo>
                    <a:pt x="5917" y="67439"/>
                  </a:lnTo>
                  <a:lnTo>
                    <a:pt x="6561" y="67715"/>
                  </a:lnTo>
                  <a:lnTo>
                    <a:pt x="7235" y="67960"/>
                  </a:lnTo>
                  <a:lnTo>
                    <a:pt x="7909" y="68175"/>
                  </a:lnTo>
                  <a:lnTo>
                    <a:pt x="8584" y="68390"/>
                  </a:lnTo>
                  <a:lnTo>
                    <a:pt x="9258" y="68543"/>
                  </a:lnTo>
                  <a:lnTo>
                    <a:pt x="9933" y="68696"/>
                  </a:lnTo>
                  <a:lnTo>
                    <a:pt x="10576" y="68819"/>
                  </a:lnTo>
                  <a:lnTo>
                    <a:pt x="11220" y="68880"/>
                  </a:lnTo>
                  <a:lnTo>
                    <a:pt x="11802" y="68941"/>
                  </a:lnTo>
                  <a:lnTo>
                    <a:pt x="12385" y="68941"/>
                  </a:lnTo>
                  <a:lnTo>
                    <a:pt x="13212" y="68911"/>
                  </a:lnTo>
                  <a:lnTo>
                    <a:pt x="14101" y="68849"/>
                  </a:lnTo>
                  <a:lnTo>
                    <a:pt x="14960" y="68727"/>
                  </a:lnTo>
                  <a:lnTo>
                    <a:pt x="15879" y="68573"/>
                  </a:lnTo>
                  <a:lnTo>
                    <a:pt x="16768" y="68359"/>
                  </a:lnTo>
                  <a:lnTo>
                    <a:pt x="17688" y="68144"/>
                  </a:lnTo>
                  <a:lnTo>
                    <a:pt x="18577" y="67868"/>
                  </a:lnTo>
                  <a:lnTo>
                    <a:pt x="19497" y="67562"/>
                  </a:lnTo>
                  <a:lnTo>
                    <a:pt x="20416" y="67225"/>
                  </a:lnTo>
                  <a:lnTo>
                    <a:pt x="21336" y="66857"/>
                  </a:lnTo>
                  <a:lnTo>
                    <a:pt x="22255" y="66458"/>
                  </a:lnTo>
                  <a:lnTo>
                    <a:pt x="23175" y="66029"/>
                  </a:lnTo>
                  <a:lnTo>
                    <a:pt x="24095" y="65569"/>
                  </a:lnTo>
                  <a:lnTo>
                    <a:pt x="24984" y="65079"/>
                  </a:lnTo>
                  <a:lnTo>
                    <a:pt x="25873" y="64588"/>
                  </a:lnTo>
                  <a:lnTo>
                    <a:pt x="26761" y="64067"/>
                  </a:lnTo>
                  <a:lnTo>
                    <a:pt x="27620" y="63485"/>
                  </a:lnTo>
                  <a:lnTo>
                    <a:pt x="28478" y="62933"/>
                  </a:lnTo>
                  <a:lnTo>
                    <a:pt x="29306" y="62320"/>
                  </a:lnTo>
                  <a:lnTo>
                    <a:pt x="30133" y="61707"/>
                  </a:lnTo>
                  <a:lnTo>
                    <a:pt x="30900" y="61094"/>
                  </a:lnTo>
                  <a:lnTo>
                    <a:pt x="31666" y="60420"/>
                  </a:lnTo>
                  <a:lnTo>
                    <a:pt x="32432" y="59776"/>
                  </a:lnTo>
                  <a:lnTo>
                    <a:pt x="33137" y="59101"/>
                  </a:lnTo>
                  <a:lnTo>
                    <a:pt x="33812" y="58396"/>
                  </a:lnTo>
                  <a:lnTo>
                    <a:pt x="34486" y="57691"/>
                  </a:lnTo>
                  <a:lnTo>
                    <a:pt x="35099" y="56986"/>
                  </a:lnTo>
                  <a:lnTo>
                    <a:pt x="35682" y="56281"/>
                  </a:lnTo>
                  <a:lnTo>
                    <a:pt x="36233" y="55546"/>
                  </a:lnTo>
                  <a:lnTo>
                    <a:pt x="36755" y="54810"/>
                  </a:lnTo>
                  <a:lnTo>
                    <a:pt x="37214" y="54074"/>
                  </a:lnTo>
                  <a:lnTo>
                    <a:pt x="37644" y="53339"/>
                  </a:lnTo>
                  <a:lnTo>
                    <a:pt x="37950" y="52756"/>
                  </a:lnTo>
                  <a:lnTo>
                    <a:pt x="38195" y="52235"/>
                  </a:lnTo>
                  <a:lnTo>
                    <a:pt x="38410" y="51714"/>
                  </a:lnTo>
                  <a:lnTo>
                    <a:pt x="38563" y="51254"/>
                  </a:lnTo>
                  <a:lnTo>
                    <a:pt x="38655" y="50794"/>
                  </a:lnTo>
                  <a:lnTo>
                    <a:pt x="38716" y="50396"/>
                  </a:lnTo>
                  <a:lnTo>
                    <a:pt x="38747" y="49997"/>
                  </a:lnTo>
                  <a:lnTo>
                    <a:pt x="38716" y="49629"/>
                  </a:lnTo>
                  <a:lnTo>
                    <a:pt x="38655" y="49262"/>
                  </a:lnTo>
                  <a:lnTo>
                    <a:pt x="38594" y="48924"/>
                  </a:lnTo>
                  <a:lnTo>
                    <a:pt x="38471" y="48587"/>
                  </a:lnTo>
                  <a:lnTo>
                    <a:pt x="38318" y="48281"/>
                  </a:lnTo>
                  <a:lnTo>
                    <a:pt x="38165" y="47974"/>
                  </a:lnTo>
                  <a:lnTo>
                    <a:pt x="37981" y="47668"/>
                  </a:lnTo>
                  <a:lnTo>
                    <a:pt x="37552" y="47085"/>
                  </a:lnTo>
                  <a:lnTo>
                    <a:pt x="36540" y="45859"/>
                  </a:lnTo>
                  <a:lnTo>
                    <a:pt x="36019" y="45185"/>
                  </a:lnTo>
                  <a:lnTo>
                    <a:pt x="35498" y="44418"/>
                  </a:lnTo>
                  <a:lnTo>
                    <a:pt x="35253" y="44020"/>
                  </a:lnTo>
                  <a:lnTo>
                    <a:pt x="35007" y="43591"/>
                  </a:lnTo>
                  <a:lnTo>
                    <a:pt x="34793" y="43131"/>
                  </a:lnTo>
                  <a:lnTo>
                    <a:pt x="34578" y="42640"/>
                  </a:lnTo>
                  <a:lnTo>
                    <a:pt x="34394" y="42119"/>
                  </a:lnTo>
                  <a:lnTo>
                    <a:pt x="34210" y="41567"/>
                  </a:lnTo>
                  <a:lnTo>
                    <a:pt x="34057" y="40985"/>
                  </a:lnTo>
                  <a:lnTo>
                    <a:pt x="33934" y="40341"/>
                  </a:lnTo>
                  <a:lnTo>
                    <a:pt x="33751" y="39054"/>
                  </a:lnTo>
                  <a:lnTo>
                    <a:pt x="33628" y="37674"/>
                  </a:lnTo>
                  <a:lnTo>
                    <a:pt x="33567" y="36264"/>
                  </a:lnTo>
                  <a:lnTo>
                    <a:pt x="33536" y="34762"/>
                  </a:lnTo>
                  <a:lnTo>
                    <a:pt x="33567" y="33230"/>
                  </a:lnTo>
                  <a:lnTo>
                    <a:pt x="33628" y="31666"/>
                  </a:lnTo>
                  <a:lnTo>
                    <a:pt x="33689" y="30072"/>
                  </a:lnTo>
                  <a:lnTo>
                    <a:pt x="33781" y="28448"/>
                  </a:lnTo>
                  <a:lnTo>
                    <a:pt x="33996" y="25137"/>
                  </a:lnTo>
                  <a:lnTo>
                    <a:pt x="34210" y="21826"/>
                  </a:lnTo>
                  <a:lnTo>
                    <a:pt x="34302" y="20171"/>
                  </a:lnTo>
                  <a:lnTo>
                    <a:pt x="34364" y="18516"/>
                  </a:lnTo>
                  <a:lnTo>
                    <a:pt x="34394" y="16922"/>
                  </a:lnTo>
                  <a:lnTo>
                    <a:pt x="34394" y="15328"/>
                  </a:lnTo>
                  <a:lnTo>
                    <a:pt x="34364" y="13795"/>
                  </a:lnTo>
                  <a:lnTo>
                    <a:pt x="34272" y="12293"/>
                  </a:lnTo>
                  <a:lnTo>
                    <a:pt x="34118" y="10852"/>
                  </a:lnTo>
                  <a:lnTo>
                    <a:pt x="34026" y="10147"/>
                  </a:lnTo>
                  <a:lnTo>
                    <a:pt x="33904" y="9442"/>
                  </a:lnTo>
                  <a:lnTo>
                    <a:pt x="33781" y="8798"/>
                  </a:lnTo>
                  <a:lnTo>
                    <a:pt x="33628" y="8124"/>
                  </a:lnTo>
                  <a:lnTo>
                    <a:pt x="33475" y="7511"/>
                  </a:lnTo>
                  <a:lnTo>
                    <a:pt x="33291" y="6898"/>
                  </a:lnTo>
                  <a:lnTo>
                    <a:pt x="33076" y="6285"/>
                  </a:lnTo>
                  <a:lnTo>
                    <a:pt x="32862" y="5733"/>
                  </a:lnTo>
                  <a:lnTo>
                    <a:pt x="32616" y="5181"/>
                  </a:lnTo>
                  <a:lnTo>
                    <a:pt x="32340" y="4629"/>
                  </a:lnTo>
                  <a:lnTo>
                    <a:pt x="32034" y="4139"/>
                  </a:lnTo>
                  <a:lnTo>
                    <a:pt x="31727" y="3649"/>
                  </a:lnTo>
                  <a:lnTo>
                    <a:pt x="31360" y="3189"/>
                  </a:lnTo>
                  <a:lnTo>
                    <a:pt x="30992" y="2760"/>
                  </a:lnTo>
                  <a:lnTo>
                    <a:pt x="30593" y="2361"/>
                  </a:lnTo>
                  <a:lnTo>
                    <a:pt x="30164" y="1993"/>
                  </a:lnTo>
                  <a:lnTo>
                    <a:pt x="29704" y="1656"/>
                  </a:lnTo>
                  <a:lnTo>
                    <a:pt x="29214" y="1350"/>
                  </a:lnTo>
                  <a:lnTo>
                    <a:pt x="28723" y="1043"/>
                  </a:lnTo>
                  <a:lnTo>
                    <a:pt x="28172" y="798"/>
                  </a:lnTo>
                  <a:lnTo>
                    <a:pt x="27589" y="583"/>
                  </a:lnTo>
                  <a:lnTo>
                    <a:pt x="26976" y="399"/>
                  </a:lnTo>
                  <a:lnTo>
                    <a:pt x="26332" y="246"/>
                  </a:lnTo>
                  <a:lnTo>
                    <a:pt x="25627" y="123"/>
                  </a:lnTo>
                  <a:lnTo>
                    <a:pt x="24922" y="31"/>
                  </a:lnTo>
                  <a:lnTo>
                    <a:pt x="24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3751;p65">
              <a:extLst>
                <a:ext uri="{FF2B5EF4-FFF2-40B4-BE49-F238E27FC236}">
                  <a16:creationId xmlns:a16="http://schemas.microsoft.com/office/drawing/2014/main" id="{1ECC3EDD-0C18-481A-962A-30154923B49E}"/>
                </a:ext>
              </a:extLst>
            </p:cNvPr>
            <p:cNvSpPr/>
            <p:nvPr/>
          </p:nvSpPr>
          <p:spPr>
            <a:xfrm flipH="1">
              <a:off x="5662643" y="1615825"/>
              <a:ext cx="141633" cy="317346"/>
            </a:xfrm>
            <a:custGeom>
              <a:avLst/>
              <a:gdLst/>
              <a:ahLst/>
              <a:cxnLst/>
              <a:rect l="l" t="t" r="r" b="b"/>
              <a:pathLst>
                <a:path w="10822" h="24248" extrusionOk="0">
                  <a:moveTo>
                    <a:pt x="5395" y="0"/>
                  </a:moveTo>
                  <a:lnTo>
                    <a:pt x="4844" y="31"/>
                  </a:lnTo>
                  <a:lnTo>
                    <a:pt x="4323" y="123"/>
                  </a:lnTo>
                  <a:lnTo>
                    <a:pt x="3801" y="245"/>
                  </a:lnTo>
                  <a:lnTo>
                    <a:pt x="3311" y="429"/>
                  </a:lnTo>
                  <a:lnTo>
                    <a:pt x="2821" y="675"/>
                  </a:lnTo>
                  <a:lnTo>
                    <a:pt x="2391" y="920"/>
                  </a:lnTo>
                  <a:lnTo>
                    <a:pt x="1962" y="1257"/>
                  </a:lnTo>
                  <a:lnTo>
                    <a:pt x="1594" y="1594"/>
                  </a:lnTo>
                  <a:lnTo>
                    <a:pt x="1227" y="1993"/>
                  </a:lnTo>
                  <a:lnTo>
                    <a:pt x="920" y="2391"/>
                  </a:lnTo>
                  <a:lnTo>
                    <a:pt x="644" y="2851"/>
                  </a:lnTo>
                  <a:lnTo>
                    <a:pt x="430" y="3311"/>
                  </a:lnTo>
                  <a:lnTo>
                    <a:pt x="246" y="3801"/>
                  </a:lnTo>
                  <a:lnTo>
                    <a:pt x="92" y="4322"/>
                  </a:lnTo>
                  <a:lnTo>
                    <a:pt x="31" y="4874"/>
                  </a:lnTo>
                  <a:lnTo>
                    <a:pt x="0" y="5426"/>
                  </a:lnTo>
                  <a:lnTo>
                    <a:pt x="0" y="16339"/>
                  </a:lnTo>
                  <a:lnTo>
                    <a:pt x="0" y="16645"/>
                  </a:lnTo>
                  <a:lnTo>
                    <a:pt x="62" y="16921"/>
                  </a:lnTo>
                  <a:lnTo>
                    <a:pt x="123" y="17228"/>
                  </a:lnTo>
                  <a:lnTo>
                    <a:pt x="246" y="17534"/>
                  </a:lnTo>
                  <a:lnTo>
                    <a:pt x="368" y="17871"/>
                  </a:lnTo>
                  <a:lnTo>
                    <a:pt x="522" y="18178"/>
                  </a:lnTo>
                  <a:lnTo>
                    <a:pt x="889" y="18852"/>
                  </a:lnTo>
                  <a:lnTo>
                    <a:pt x="1349" y="19496"/>
                  </a:lnTo>
                  <a:lnTo>
                    <a:pt x="1901" y="20171"/>
                  </a:lnTo>
                  <a:lnTo>
                    <a:pt x="2483" y="20784"/>
                  </a:lnTo>
                  <a:lnTo>
                    <a:pt x="3096" y="21427"/>
                  </a:lnTo>
                  <a:lnTo>
                    <a:pt x="3771" y="21979"/>
                  </a:lnTo>
                  <a:lnTo>
                    <a:pt x="4476" y="22531"/>
                  </a:lnTo>
                  <a:lnTo>
                    <a:pt x="5181" y="23021"/>
                  </a:lnTo>
                  <a:lnTo>
                    <a:pt x="5886" y="23420"/>
                  </a:lnTo>
                  <a:lnTo>
                    <a:pt x="6560" y="23757"/>
                  </a:lnTo>
                  <a:lnTo>
                    <a:pt x="6928" y="23910"/>
                  </a:lnTo>
                  <a:lnTo>
                    <a:pt x="7235" y="24033"/>
                  </a:lnTo>
                  <a:lnTo>
                    <a:pt x="7572" y="24125"/>
                  </a:lnTo>
                  <a:lnTo>
                    <a:pt x="7878" y="24186"/>
                  </a:lnTo>
                  <a:lnTo>
                    <a:pt x="8185" y="24217"/>
                  </a:lnTo>
                  <a:lnTo>
                    <a:pt x="8461" y="24247"/>
                  </a:lnTo>
                  <a:lnTo>
                    <a:pt x="8737" y="24217"/>
                  </a:lnTo>
                  <a:lnTo>
                    <a:pt x="8982" y="24186"/>
                  </a:lnTo>
                  <a:lnTo>
                    <a:pt x="9197" y="24125"/>
                  </a:lnTo>
                  <a:lnTo>
                    <a:pt x="9380" y="24033"/>
                  </a:lnTo>
                  <a:lnTo>
                    <a:pt x="9564" y="23910"/>
                  </a:lnTo>
                  <a:lnTo>
                    <a:pt x="9718" y="23757"/>
                  </a:lnTo>
                  <a:lnTo>
                    <a:pt x="9871" y="23604"/>
                  </a:lnTo>
                  <a:lnTo>
                    <a:pt x="9963" y="23420"/>
                  </a:lnTo>
                  <a:lnTo>
                    <a:pt x="10086" y="23236"/>
                  </a:lnTo>
                  <a:lnTo>
                    <a:pt x="10147" y="23021"/>
                  </a:lnTo>
                  <a:lnTo>
                    <a:pt x="10269" y="22531"/>
                  </a:lnTo>
                  <a:lnTo>
                    <a:pt x="10361" y="21979"/>
                  </a:lnTo>
                  <a:lnTo>
                    <a:pt x="10392" y="21397"/>
                  </a:lnTo>
                  <a:lnTo>
                    <a:pt x="10392" y="20784"/>
                  </a:lnTo>
                  <a:lnTo>
                    <a:pt x="10331" y="20171"/>
                  </a:lnTo>
                  <a:lnTo>
                    <a:pt x="10239" y="18852"/>
                  </a:lnTo>
                  <a:lnTo>
                    <a:pt x="10116" y="17534"/>
                  </a:lnTo>
                  <a:lnTo>
                    <a:pt x="10086" y="16921"/>
                  </a:lnTo>
                  <a:lnTo>
                    <a:pt x="10055" y="16339"/>
                  </a:lnTo>
                  <a:lnTo>
                    <a:pt x="10821" y="5426"/>
                  </a:lnTo>
                  <a:lnTo>
                    <a:pt x="10791" y="4874"/>
                  </a:lnTo>
                  <a:lnTo>
                    <a:pt x="10699" y="4322"/>
                  </a:lnTo>
                  <a:lnTo>
                    <a:pt x="10576" y="3801"/>
                  </a:lnTo>
                  <a:lnTo>
                    <a:pt x="10392" y="3311"/>
                  </a:lnTo>
                  <a:lnTo>
                    <a:pt x="10177" y="2851"/>
                  </a:lnTo>
                  <a:lnTo>
                    <a:pt x="9902" y="2391"/>
                  </a:lnTo>
                  <a:lnTo>
                    <a:pt x="9595" y="1993"/>
                  </a:lnTo>
                  <a:lnTo>
                    <a:pt x="9227" y="1594"/>
                  </a:lnTo>
                  <a:lnTo>
                    <a:pt x="8859" y="1257"/>
                  </a:lnTo>
                  <a:lnTo>
                    <a:pt x="8430" y="920"/>
                  </a:lnTo>
                  <a:lnTo>
                    <a:pt x="8001" y="675"/>
                  </a:lnTo>
                  <a:lnTo>
                    <a:pt x="7511" y="429"/>
                  </a:lnTo>
                  <a:lnTo>
                    <a:pt x="7020" y="245"/>
                  </a:lnTo>
                  <a:lnTo>
                    <a:pt x="6499" y="123"/>
                  </a:lnTo>
                  <a:lnTo>
                    <a:pt x="5947" y="31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EFB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3752;p65">
              <a:extLst>
                <a:ext uri="{FF2B5EF4-FFF2-40B4-BE49-F238E27FC236}">
                  <a16:creationId xmlns:a16="http://schemas.microsoft.com/office/drawing/2014/main" id="{11396BF2-F257-4838-B18A-1A490418EC76}"/>
                </a:ext>
              </a:extLst>
            </p:cNvPr>
            <p:cNvSpPr/>
            <p:nvPr/>
          </p:nvSpPr>
          <p:spPr>
            <a:xfrm flipH="1">
              <a:off x="5539490" y="1403192"/>
              <a:ext cx="347826" cy="404809"/>
            </a:xfrm>
            <a:custGeom>
              <a:avLst/>
              <a:gdLst/>
              <a:ahLst/>
              <a:cxnLst/>
              <a:rect l="l" t="t" r="r" b="b"/>
              <a:pathLst>
                <a:path w="26577" h="30931" extrusionOk="0">
                  <a:moveTo>
                    <a:pt x="12936" y="1"/>
                  </a:moveTo>
                  <a:lnTo>
                    <a:pt x="12262" y="31"/>
                  </a:lnTo>
                  <a:lnTo>
                    <a:pt x="11618" y="123"/>
                  </a:lnTo>
                  <a:lnTo>
                    <a:pt x="10974" y="246"/>
                  </a:lnTo>
                  <a:lnTo>
                    <a:pt x="10330" y="369"/>
                  </a:lnTo>
                  <a:lnTo>
                    <a:pt x="9687" y="552"/>
                  </a:lnTo>
                  <a:lnTo>
                    <a:pt x="9074" y="767"/>
                  </a:lnTo>
                  <a:lnTo>
                    <a:pt x="8461" y="1012"/>
                  </a:lnTo>
                  <a:lnTo>
                    <a:pt x="7878" y="1288"/>
                  </a:lnTo>
                  <a:lnTo>
                    <a:pt x="7296" y="1595"/>
                  </a:lnTo>
                  <a:lnTo>
                    <a:pt x="6713" y="1901"/>
                  </a:lnTo>
                  <a:lnTo>
                    <a:pt x="6161" y="2269"/>
                  </a:lnTo>
                  <a:lnTo>
                    <a:pt x="5640" y="2668"/>
                  </a:lnTo>
                  <a:lnTo>
                    <a:pt x="5119" y="3066"/>
                  </a:lnTo>
                  <a:lnTo>
                    <a:pt x="4629" y="3495"/>
                  </a:lnTo>
                  <a:lnTo>
                    <a:pt x="4138" y="3955"/>
                  </a:lnTo>
                  <a:lnTo>
                    <a:pt x="3679" y="4446"/>
                  </a:lnTo>
                  <a:lnTo>
                    <a:pt x="3249" y="4967"/>
                  </a:lnTo>
                  <a:lnTo>
                    <a:pt x="2851" y="5488"/>
                  </a:lnTo>
                  <a:lnTo>
                    <a:pt x="2452" y="6040"/>
                  </a:lnTo>
                  <a:lnTo>
                    <a:pt x="2085" y="6622"/>
                  </a:lnTo>
                  <a:lnTo>
                    <a:pt x="1747" y="7204"/>
                  </a:lnTo>
                  <a:lnTo>
                    <a:pt x="1441" y="7817"/>
                  </a:lnTo>
                  <a:lnTo>
                    <a:pt x="1134" y="8461"/>
                  </a:lnTo>
                  <a:lnTo>
                    <a:pt x="889" y="9105"/>
                  </a:lnTo>
                  <a:lnTo>
                    <a:pt x="644" y="9749"/>
                  </a:lnTo>
                  <a:lnTo>
                    <a:pt x="460" y="10423"/>
                  </a:lnTo>
                  <a:lnTo>
                    <a:pt x="276" y="11128"/>
                  </a:lnTo>
                  <a:lnTo>
                    <a:pt x="153" y="11833"/>
                  </a:lnTo>
                  <a:lnTo>
                    <a:pt x="31" y="12569"/>
                  </a:lnTo>
                  <a:lnTo>
                    <a:pt x="0" y="13182"/>
                  </a:lnTo>
                  <a:lnTo>
                    <a:pt x="0" y="13887"/>
                  </a:lnTo>
                  <a:lnTo>
                    <a:pt x="61" y="14653"/>
                  </a:lnTo>
                  <a:lnTo>
                    <a:pt x="153" y="15512"/>
                  </a:lnTo>
                  <a:lnTo>
                    <a:pt x="307" y="16370"/>
                  </a:lnTo>
                  <a:lnTo>
                    <a:pt x="491" y="17289"/>
                  </a:lnTo>
                  <a:lnTo>
                    <a:pt x="736" y="18240"/>
                  </a:lnTo>
                  <a:lnTo>
                    <a:pt x="1012" y="19190"/>
                  </a:lnTo>
                  <a:lnTo>
                    <a:pt x="1318" y="20140"/>
                  </a:lnTo>
                  <a:lnTo>
                    <a:pt x="1686" y="21060"/>
                  </a:lnTo>
                  <a:lnTo>
                    <a:pt x="2054" y="21980"/>
                  </a:lnTo>
                  <a:lnTo>
                    <a:pt x="2483" y="22869"/>
                  </a:lnTo>
                  <a:lnTo>
                    <a:pt x="2943" y="23666"/>
                  </a:lnTo>
                  <a:lnTo>
                    <a:pt x="3464" y="24432"/>
                  </a:lnTo>
                  <a:lnTo>
                    <a:pt x="3709" y="24800"/>
                  </a:lnTo>
                  <a:lnTo>
                    <a:pt x="3985" y="25106"/>
                  </a:lnTo>
                  <a:lnTo>
                    <a:pt x="4261" y="25413"/>
                  </a:lnTo>
                  <a:lnTo>
                    <a:pt x="4537" y="25719"/>
                  </a:lnTo>
                  <a:lnTo>
                    <a:pt x="4997" y="26118"/>
                  </a:lnTo>
                  <a:lnTo>
                    <a:pt x="5456" y="26516"/>
                  </a:lnTo>
                  <a:lnTo>
                    <a:pt x="5916" y="26915"/>
                  </a:lnTo>
                  <a:lnTo>
                    <a:pt x="6407" y="27252"/>
                  </a:lnTo>
                  <a:lnTo>
                    <a:pt x="6897" y="27589"/>
                  </a:lnTo>
                  <a:lnTo>
                    <a:pt x="7388" y="27926"/>
                  </a:lnTo>
                  <a:lnTo>
                    <a:pt x="8399" y="28509"/>
                  </a:lnTo>
                  <a:lnTo>
                    <a:pt x="9411" y="29030"/>
                  </a:lnTo>
                  <a:lnTo>
                    <a:pt x="10422" y="29459"/>
                  </a:lnTo>
                  <a:lnTo>
                    <a:pt x="11403" y="29858"/>
                  </a:lnTo>
                  <a:lnTo>
                    <a:pt x="12354" y="30164"/>
                  </a:lnTo>
                  <a:lnTo>
                    <a:pt x="13273" y="30440"/>
                  </a:lnTo>
                  <a:lnTo>
                    <a:pt x="14131" y="30655"/>
                  </a:lnTo>
                  <a:lnTo>
                    <a:pt x="14928" y="30777"/>
                  </a:lnTo>
                  <a:lnTo>
                    <a:pt x="15664" y="30869"/>
                  </a:lnTo>
                  <a:lnTo>
                    <a:pt x="16308" y="30930"/>
                  </a:lnTo>
                  <a:lnTo>
                    <a:pt x="16829" y="30930"/>
                  </a:lnTo>
                  <a:lnTo>
                    <a:pt x="17258" y="30869"/>
                  </a:lnTo>
                  <a:lnTo>
                    <a:pt x="17442" y="30839"/>
                  </a:lnTo>
                  <a:lnTo>
                    <a:pt x="17565" y="30777"/>
                  </a:lnTo>
                  <a:lnTo>
                    <a:pt x="17963" y="30593"/>
                  </a:lnTo>
                  <a:lnTo>
                    <a:pt x="18362" y="30348"/>
                  </a:lnTo>
                  <a:lnTo>
                    <a:pt x="18760" y="30103"/>
                  </a:lnTo>
                  <a:lnTo>
                    <a:pt x="19128" y="29796"/>
                  </a:lnTo>
                  <a:lnTo>
                    <a:pt x="19527" y="29490"/>
                  </a:lnTo>
                  <a:lnTo>
                    <a:pt x="19894" y="29122"/>
                  </a:lnTo>
                  <a:lnTo>
                    <a:pt x="20293" y="28754"/>
                  </a:lnTo>
                  <a:lnTo>
                    <a:pt x="20661" y="28356"/>
                  </a:lnTo>
                  <a:lnTo>
                    <a:pt x="21366" y="27497"/>
                  </a:lnTo>
                  <a:lnTo>
                    <a:pt x="22071" y="26547"/>
                  </a:lnTo>
                  <a:lnTo>
                    <a:pt x="22745" y="25566"/>
                  </a:lnTo>
                  <a:lnTo>
                    <a:pt x="23358" y="24524"/>
                  </a:lnTo>
                  <a:lnTo>
                    <a:pt x="23941" y="23420"/>
                  </a:lnTo>
                  <a:lnTo>
                    <a:pt x="24492" y="22317"/>
                  </a:lnTo>
                  <a:lnTo>
                    <a:pt x="24952" y="21183"/>
                  </a:lnTo>
                  <a:lnTo>
                    <a:pt x="25381" y="20079"/>
                  </a:lnTo>
                  <a:lnTo>
                    <a:pt x="25749" y="18945"/>
                  </a:lnTo>
                  <a:lnTo>
                    <a:pt x="26056" y="17872"/>
                  </a:lnTo>
                  <a:lnTo>
                    <a:pt x="26301" y="16799"/>
                  </a:lnTo>
                  <a:lnTo>
                    <a:pt x="26454" y="15787"/>
                  </a:lnTo>
                  <a:lnTo>
                    <a:pt x="26516" y="15082"/>
                  </a:lnTo>
                  <a:lnTo>
                    <a:pt x="26546" y="14347"/>
                  </a:lnTo>
                  <a:lnTo>
                    <a:pt x="26577" y="13642"/>
                  </a:lnTo>
                  <a:lnTo>
                    <a:pt x="26546" y="12906"/>
                  </a:lnTo>
                  <a:lnTo>
                    <a:pt x="26454" y="12232"/>
                  </a:lnTo>
                  <a:lnTo>
                    <a:pt x="26362" y="11527"/>
                  </a:lnTo>
                  <a:lnTo>
                    <a:pt x="26240" y="10852"/>
                  </a:lnTo>
                  <a:lnTo>
                    <a:pt x="26086" y="10178"/>
                  </a:lnTo>
                  <a:lnTo>
                    <a:pt x="25903" y="9534"/>
                  </a:lnTo>
                  <a:lnTo>
                    <a:pt x="25688" y="8890"/>
                  </a:lnTo>
                  <a:lnTo>
                    <a:pt x="25443" y="8247"/>
                  </a:lnTo>
                  <a:lnTo>
                    <a:pt x="25167" y="7634"/>
                  </a:lnTo>
                  <a:lnTo>
                    <a:pt x="24860" y="7051"/>
                  </a:lnTo>
                  <a:lnTo>
                    <a:pt x="24523" y="6469"/>
                  </a:lnTo>
                  <a:lnTo>
                    <a:pt x="24186" y="5886"/>
                  </a:lnTo>
                  <a:lnTo>
                    <a:pt x="23818" y="5365"/>
                  </a:lnTo>
                  <a:lnTo>
                    <a:pt x="23389" y="4813"/>
                  </a:lnTo>
                  <a:lnTo>
                    <a:pt x="22990" y="4323"/>
                  </a:lnTo>
                  <a:lnTo>
                    <a:pt x="22531" y="3832"/>
                  </a:lnTo>
                  <a:lnTo>
                    <a:pt x="22071" y="3403"/>
                  </a:lnTo>
                  <a:lnTo>
                    <a:pt x="21580" y="2943"/>
                  </a:lnTo>
                  <a:lnTo>
                    <a:pt x="21059" y="2545"/>
                  </a:lnTo>
                  <a:lnTo>
                    <a:pt x="20538" y="2177"/>
                  </a:lnTo>
                  <a:lnTo>
                    <a:pt x="19986" y="1809"/>
                  </a:lnTo>
                  <a:lnTo>
                    <a:pt x="19404" y="1503"/>
                  </a:lnTo>
                  <a:lnTo>
                    <a:pt x="18821" y="1196"/>
                  </a:lnTo>
                  <a:lnTo>
                    <a:pt x="18208" y="920"/>
                  </a:lnTo>
                  <a:lnTo>
                    <a:pt x="17595" y="706"/>
                  </a:lnTo>
                  <a:lnTo>
                    <a:pt x="16952" y="491"/>
                  </a:lnTo>
                  <a:lnTo>
                    <a:pt x="16308" y="307"/>
                  </a:lnTo>
                  <a:lnTo>
                    <a:pt x="15634" y="185"/>
                  </a:lnTo>
                  <a:lnTo>
                    <a:pt x="14959" y="93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rgbClr val="F1C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3753;p65">
              <a:extLst>
                <a:ext uri="{FF2B5EF4-FFF2-40B4-BE49-F238E27FC236}">
                  <a16:creationId xmlns:a16="http://schemas.microsoft.com/office/drawing/2014/main" id="{B8BD28DF-7899-44FE-92C9-BE1ABD936280}"/>
                </a:ext>
              </a:extLst>
            </p:cNvPr>
            <p:cNvSpPr/>
            <p:nvPr/>
          </p:nvSpPr>
          <p:spPr>
            <a:xfrm flipH="1">
              <a:off x="5539490" y="1403192"/>
              <a:ext cx="347826" cy="374721"/>
            </a:xfrm>
            <a:custGeom>
              <a:avLst/>
              <a:gdLst/>
              <a:ahLst/>
              <a:cxnLst/>
              <a:rect l="l" t="t" r="r" b="b"/>
              <a:pathLst>
                <a:path w="26577" h="28632" extrusionOk="0">
                  <a:moveTo>
                    <a:pt x="12936" y="1"/>
                  </a:moveTo>
                  <a:lnTo>
                    <a:pt x="12262" y="31"/>
                  </a:lnTo>
                  <a:lnTo>
                    <a:pt x="11618" y="123"/>
                  </a:lnTo>
                  <a:lnTo>
                    <a:pt x="10974" y="246"/>
                  </a:lnTo>
                  <a:lnTo>
                    <a:pt x="10330" y="369"/>
                  </a:lnTo>
                  <a:lnTo>
                    <a:pt x="9687" y="552"/>
                  </a:lnTo>
                  <a:lnTo>
                    <a:pt x="9074" y="767"/>
                  </a:lnTo>
                  <a:lnTo>
                    <a:pt x="8461" y="1012"/>
                  </a:lnTo>
                  <a:lnTo>
                    <a:pt x="7878" y="1288"/>
                  </a:lnTo>
                  <a:lnTo>
                    <a:pt x="7296" y="1595"/>
                  </a:lnTo>
                  <a:lnTo>
                    <a:pt x="6713" y="1901"/>
                  </a:lnTo>
                  <a:lnTo>
                    <a:pt x="6161" y="2269"/>
                  </a:lnTo>
                  <a:lnTo>
                    <a:pt x="5640" y="2668"/>
                  </a:lnTo>
                  <a:lnTo>
                    <a:pt x="5119" y="3066"/>
                  </a:lnTo>
                  <a:lnTo>
                    <a:pt x="4629" y="3495"/>
                  </a:lnTo>
                  <a:lnTo>
                    <a:pt x="4138" y="3955"/>
                  </a:lnTo>
                  <a:lnTo>
                    <a:pt x="3679" y="4446"/>
                  </a:lnTo>
                  <a:lnTo>
                    <a:pt x="3249" y="4967"/>
                  </a:lnTo>
                  <a:lnTo>
                    <a:pt x="2851" y="5488"/>
                  </a:lnTo>
                  <a:lnTo>
                    <a:pt x="2452" y="6040"/>
                  </a:lnTo>
                  <a:lnTo>
                    <a:pt x="2085" y="6622"/>
                  </a:lnTo>
                  <a:lnTo>
                    <a:pt x="1747" y="7204"/>
                  </a:lnTo>
                  <a:lnTo>
                    <a:pt x="1441" y="7817"/>
                  </a:lnTo>
                  <a:lnTo>
                    <a:pt x="1134" y="8461"/>
                  </a:lnTo>
                  <a:lnTo>
                    <a:pt x="889" y="9105"/>
                  </a:lnTo>
                  <a:lnTo>
                    <a:pt x="644" y="9749"/>
                  </a:lnTo>
                  <a:lnTo>
                    <a:pt x="460" y="10423"/>
                  </a:lnTo>
                  <a:lnTo>
                    <a:pt x="276" y="11128"/>
                  </a:lnTo>
                  <a:lnTo>
                    <a:pt x="153" y="11833"/>
                  </a:lnTo>
                  <a:lnTo>
                    <a:pt x="31" y="12569"/>
                  </a:lnTo>
                  <a:lnTo>
                    <a:pt x="0" y="13182"/>
                  </a:lnTo>
                  <a:lnTo>
                    <a:pt x="0" y="13887"/>
                  </a:lnTo>
                  <a:lnTo>
                    <a:pt x="61" y="14653"/>
                  </a:lnTo>
                  <a:lnTo>
                    <a:pt x="153" y="15512"/>
                  </a:lnTo>
                  <a:lnTo>
                    <a:pt x="307" y="16370"/>
                  </a:lnTo>
                  <a:lnTo>
                    <a:pt x="491" y="17289"/>
                  </a:lnTo>
                  <a:lnTo>
                    <a:pt x="736" y="18240"/>
                  </a:lnTo>
                  <a:lnTo>
                    <a:pt x="1012" y="19190"/>
                  </a:lnTo>
                  <a:lnTo>
                    <a:pt x="1318" y="20140"/>
                  </a:lnTo>
                  <a:lnTo>
                    <a:pt x="1686" y="21060"/>
                  </a:lnTo>
                  <a:lnTo>
                    <a:pt x="2054" y="21980"/>
                  </a:lnTo>
                  <a:lnTo>
                    <a:pt x="2483" y="22869"/>
                  </a:lnTo>
                  <a:lnTo>
                    <a:pt x="2943" y="23666"/>
                  </a:lnTo>
                  <a:lnTo>
                    <a:pt x="3464" y="24432"/>
                  </a:lnTo>
                  <a:lnTo>
                    <a:pt x="3709" y="24800"/>
                  </a:lnTo>
                  <a:lnTo>
                    <a:pt x="3985" y="25106"/>
                  </a:lnTo>
                  <a:lnTo>
                    <a:pt x="4261" y="25413"/>
                  </a:lnTo>
                  <a:lnTo>
                    <a:pt x="4537" y="25719"/>
                  </a:lnTo>
                  <a:lnTo>
                    <a:pt x="5027" y="26148"/>
                  </a:lnTo>
                  <a:lnTo>
                    <a:pt x="5518" y="26578"/>
                  </a:lnTo>
                  <a:lnTo>
                    <a:pt x="6008" y="26976"/>
                  </a:lnTo>
                  <a:lnTo>
                    <a:pt x="6529" y="27344"/>
                  </a:lnTo>
                  <a:lnTo>
                    <a:pt x="7050" y="27712"/>
                  </a:lnTo>
                  <a:lnTo>
                    <a:pt x="7602" y="28018"/>
                  </a:lnTo>
                  <a:lnTo>
                    <a:pt x="8123" y="28356"/>
                  </a:lnTo>
                  <a:lnTo>
                    <a:pt x="8644" y="28631"/>
                  </a:lnTo>
                  <a:lnTo>
                    <a:pt x="8798" y="27896"/>
                  </a:lnTo>
                  <a:lnTo>
                    <a:pt x="8920" y="27375"/>
                  </a:lnTo>
                  <a:lnTo>
                    <a:pt x="9104" y="26854"/>
                  </a:lnTo>
                  <a:lnTo>
                    <a:pt x="9319" y="26363"/>
                  </a:lnTo>
                  <a:lnTo>
                    <a:pt x="9595" y="25903"/>
                  </a:lnTo>
                  <a:lnTo>
                    <a:pt x="9871" y="25474"/>
                  </a:lnTo>
                  <a:lnTo>
                    <a:pt x="10208" y="25076"/>
                  </a:lnTo>
                  <a:lnTo>
                    <a:pt x="10576" y="24708"/>
                  </a:lnTo>
                  <a:lnTo>
                    <a:pt x="10974" y="24401"/>
                  </a:lnTo>
                  <a:lnTo>
                    <a:pt x="11403" y="24095"/>
                  </a:lnTo>
                  <a:lnTo>
                    <a:pt x="11863" y="23849"/>
                  </a:lnTo>
                  <a:lnTo>
                    <a:pt x="12354" y="23635"/>
                  </a:lnTo>
                  <a:lnTo>
                    <a:pt x="12844" y="23451"/>
                  </a:lnTo>
                  <a:lnTo>
                    <a:pt x="13365" y="23328"/>
                  </a:lnTo>
                  <a:lnTo>
                    <a:pt x="13886" y="23267"/>
                  </a:lnTo>
                  <a:lnTo>
                    <a:pt x="14438" y="23236"/>
                  </a:lnTo>
                  <a:lnTo>
                    <a:pt x="14990" y="23236"/>
                  </a:lnTo>
                  <a:lnTo>
                    <a:pt x="16247" y="23298"/>
                  </a:lnTo>
                  <a:lnTo>
                    <a:pt x="17503" y="23298"/>
                  </a:lnTo>
                  <a:lnTo>
                    <a:pt x="18791" y="23236"/>
                  </a:lnTo>
                  <a:lnTo>
                    <a:pt x="19404" y="23175"/>
                  </a:lnTo>
                  <a:lnTo>
                    <a:pt x="20017" y="23114"/>
                  </a:lnTo>
                  <a:lnTo>
                    <a:pt x="20661" y="23022"/>
                  </a:lnTo>
                  <a:lnTo>
                    <a:pt x="21274" y="22899"/>
                  </a:lnTo>
                  <a:lnTo>
                    <a:pt x="21856" y="22746"/>
                  </a:lnTo>
                  <a:lnTo>
                    <a:pt x="22469" y="22593"/>
                  </a:lnTo>
                  <a:lnTo>
                    <a:pt x="23052" y="22409"/>
                  </a:lnTo>
                  <a:lnTo>
                    <a:pt x="23634" y="22225"/>
                  </a:lnTo>
                  <a:lnTo>
                    <a:pt x="24186" y="21980"/>
                  </a:lnTo>
                  <a:lnTo>
                    <a:pt x="24738" y="21734"/>
                  </a:lnTo>
                  <a:lnTo>
                    <a:pt x="25044" y="20968"/>
                  </a:lnTo>
                  <a:lnTo>
                    <a:pt x="25351" y="20202"/>
                  </a:lnTo>
                  <a:lnTo>
                    <a:pt x="25596" y="19435"/>
                  </a:lnTo>
                  <a:lnTo>
                    <a:pt x="25841" y="18669"/>
                  </a:lnTo>
                  <a:lnTo>
                    <a:pt x="26056" y="17903"/>
                  </a:lnTo>
                  <a:lnTo>
                    <a:pt x="26209" y="17198"/>
                  </a:lnTo>
                  <a:lnTo>
                    <a:pt x="26362" y="16492"/>
                  </a:lnTo>
                  <a:lnTo>
                    <a:pt x="26454" y="15787"/>
                  </a:lnTo>
                  <a:lnTo>
                    <a:pt x="26516" y="15082"/>
                  </a:lnTo>
                  <a:lnTo>
                    <a:pt x="26546" y="14347"/>
                  </a:lnTo>
                  <a:lnTo>
                    <a:pt x="26577" y="13642"/>
                  </a:lnTo>
                  <a:lnTo>
                    <a:pt x="26546" y="12906"/>
                  </a:lnTo>
                  <a:lnTo>
                    <a:pt x="26454" y="12232"/>
                  </a:lnTo>
                  <a:lnTo>
                    <a:pt x="26362" y="11527"/>
                  </a:lnTo>
                  <a:lnTo>
                    <a:pt x="26240" y="10852"/>
                  </a:lnTo>
                  <a:lnTo>
                    <a:pt x="26086" y="10178"/>
                  </a:lnTo>
                  <a:lnTo>
                    <a:pt x="25903" y="9534"/>
                  </a:lnTo>
                  <a:lnTo>
                    <a:pt x="25688" y="8890"/>
                  </a:lnTo>
                  <a:lnTo>
                    <a:pt x="25443" y="8247"/>
                  </a:lnTo>
                  <a:lnTo>
                    <a:pt x="25167" y="7634"/>
                  </a:lnTo>
                  <a:lnTo>
                    <a:pt x="24860" y="7051"/>
                  </a:lnTo>
                  <a:lnTo>
                    <a:pt x="24523" y="6469"/>
                  </a:lnTo>
                  <a:lnTo>
                    <a:pt x="24186" y="5886"/>
                  </a:lnTo>
                  <a:lnTo>
                    <a:pt x="23818" y="5365"/>
                  </a:lnTo>
                  <a:lnTo>
                    <a:pt x="23389" y="4813"/>
                  </a:lnTo>
                  <a:lnTo>
                    <a:pt x="22990" y="4323"/>
                  </a:lnTo>
                  <a:lnTo>
                    <a:pt x="22531" y="3832"/>
                  </a:lnTo>
                  <a:lnTo>
                    <a:pt x="22071" y="3403"/>
                  </a:lnTo>
                  <a:lnTo>
                    <a:pt x="21580" y="2943"/>
                  </a:lnTo>
                  <a:lnTo>
                    <a:pt x="21059" y="2545"/>
                  </a:lnTo>
                  <a:lnTo>
                    <a:pt x="20538" y="2177"/>
                  </a:lnTo>
                  <a:lnTo>
                    <a:pt x="19986" y="1809"/>
                  </a:lnTo>
                  <a:lnTo>
                    <a:pt x="19404" y="1503"/>
                  </a:lnTo>
                  <a:lnTo>
                    <a:pt x="18821" y="1196"/>
                  </a:lnTo>
                  <a:lnTo>
                    <a:pt x="18208" y="920"/>
                  </a:lnTo>
                  <a:lnTo>
                    <a:pt x="17595" y="706"/>
                  </a:lnTo>
                  <a:lnTo>
                    <a:pt x="16952" y="491"/>
                  </a:lnTo>
                  <a:lnTo>
                    <a:pt x="16308" y="307"/>
                  </a:lnTo>
                  <a:lnTo>
                    <a:pt x="15634" y="185"/>
                  </a:lnTo>
                  <a:lnTo>
                    <a:pt x="14959" y="93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rgbClr val="EFB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3754;p65">
              <a:extLst>
                <a:ext uri="{FF2B5EF4-FFF2-40B4-BE49-F238E27FC236}">
                  <a16:creationId xmlns:a16="http://schemas.microsoft.com/office/drawing/2014/main" id="{16EEB991-20C1-4824-931F-378D0A92EFF8}"/>
                </a:ext>
              </a:extLst>
            </p:cNvPr>
            <p:cNvSpPr/>
            <p:nvPr/>
          </p:nvSpPr>
          <p:spPr>
            <a:xfrm flipH="1">
              <a:off x="5708384" y="3045634"/>
              <a:ext cx="347434" cy="291275"/>
            </a:xfrm>
            <a:custGeom>
              <a:avLst/>
              <a:gdLst/>
              <a:ahLst/>
              <a:cxnLst/>
              <a:rect l="l" t="t" r="r" b="b"/>
              <a:pathLst>
                <a:path w="26547" h="22256" extrusionOk="0">
                  <a:moveTo>
                    <a:pt x="19680" y="1"/>
                  </a:moveTo>
                  <a:lnTo>
                    <a:pt x="19404" y="31"/>
                  </a:lnTo>
                  <a:lnTo>
                    <a:pt x="19098" y="62"/>
                  </a:lnTo>
                  <a:lnTo>
                    <a:pt x="18822" y="123"/>
                  </a:lnTo>
                  <a:lnTo>
                    <a:pt x="18515" y="215"/>
                  </a:lnTo>
                  <a:lnTo>
                    <a:pt x="18239" y="307"/>
                  </a:lnTo>
                  <a:lnTo>
                    <a:pt x="17964" y="430"/>
                  </a:lnTo>
                  <a:lnTo>
                    <a:pt x="17688" y="553"/>
                  </a:lnTo>
                  <a:lnTo>
                    <a:pt x="17442" y="706"/>
                  </a:lnTo>
                  <a:lnTo>
                    <a:pt x="2667" y="10208"/>
                  </a:lnTo>
                  <a:lnTo>
                    <a:pt x="2422" y="10362"/>
                  </a:lnTo>
                  <a:lnTo>
                    <a:pt x="2177" y="10576"/>
                  </a:lnTo>
                  <a:lnTo>
                    <a:pt x="1962" y="10760"/>
                  </a:lnTo>
                  <a:lnTo>
                    <a:pt x="1748" y="11005"/>
                  </a:lnTo>
                  <a:lnTo>
                    <a:pt x="1564" y="11220"/>
                  </a:lnTo>
                  <a:lnTo>
                    <a:pt x="1380" y="11465"/>
                  </a:lnTo>
                  <a:lnTo>
                    <a:pt x="1227" y="11741"/>
                  </a:lnTo>
                  <a:lnTo>
                    <a:pt x="1073" y="12017"/>
                  </a:lnTo>
                  <a:lnTo>
                    <a:pt x="767" y="12691"/>
                  </a:lnTo>
                  <a:lnTo>
                    <a:pt x="522" y="13366"/>
                  </a:lnTo>
                  <a:lnTo>
                    <a:pt x="338" y="14010"/>
                  </a:lnTo>
                  <a:lnTo>
                    <a:pt x="184" y="14623"/>
                  </a:lnTo>
                  <a:lnTo>
                    <a:pt x="92" y="15205"/>
                  </a:lnTo>
                  <a:lnTo>
                    <a:pt x="31" y="15787"/>
                  </a:lnTo>
                  <a:lnTo>
                    <a:pt x="0" y="16309"/>
                  </a:lnTo>
                  <a:lnTo>
                    <a:pt x="0" y="16799"/>
                  </a:lnTo>
                  <a:lnTo>
                    <a:pt x="62" y="17290"/>
                  </a:lnTo>
                  <a:lnTo>
                    <a:pt x="123" y="17719"/>
                  </a:lnTo>
                  <a:lnTo>
                    <a:pt x="215" y="18148"/>
                  </a:lnTo>
                  <a:lnTo>
                    <a:pt x="307" y="18516"/>
                  </a:lnTo>
                  <a:lnTo>
                    <a:pt x="430" y="18884"/>
                  </a:lnTo>
                  <a:lnTo>
                    <a:pt x="552" y="19190"/>
                  </a:lnTo>
                  <a:lnTo>
                    <a:pt x="828" y="19772"/>
                  </a:lnTo>
                  <a:lnTo>
                    <a:pt x="1104" y="20202"/>
                  </a:lnTo>
                  <a:lnTo>
                    <a:pt x="1441" y="20600"/>
                  </a:lnTo>
                  <a:lnTo>
                    <a:pt x="1809" y="20937"/>
                  </a:lnTo>
                  <a:lnTo>
                    <a:pt x="2238" y="21244"/>
                  </a:lnTo>
                  <a:lnTo>
                    <a:pt x="2667" y="21520"/>
                  </a:lnTo>
                  <a:lnTo>
                    <a:pt x="3096" y="21734"/>
                  </a:lnTo>
                  <a:lnTo>
                    <a:pt x="3495" y="21918"/>
                  </a:lnTo>
                  <a:lnTo>
                    <a:pt x="3893" y="22041"/>
                  </a:lnTo>
                  <a:lnTo>
                    <a:pt x="4353" y="22163"/>
                  </a:lnTo>
                  <a:lnTo>
                    <a:pt x="4813" y="22225"/>
                  </a:lnTo>
                  <a:lnTo>
                    <a:pt x="5273" y="22255"/>
                  </a:lnTo>
                  <a:lnTo>
                    <a:pt x="5733" y="22194"/>
                  </a:lnTo>
                  <a:lnTo>
                    <a:pt x="6193" y="22102"/>
                  </a:lnTo>
                  <a:lnTo>
                    <a:pt x="6652" y="21980"/>
                  </a:lnTo>
                  <a:lnTo>
                    <a:pt x="7081" y="21796"/>
                  </a:lnTo>
                  <a:lnTo>
                    <a:pt x="7480" y="21550"/>
                  </a:lnTo>
                  <a:lnTo>
                    <a:pt x="11097" y="19313"/>
                  </a:lnTo>
                  <a:lnTo>
                    <a:pt x="21887" y="13059"/>
                  </a:lnTo>
                  <a:lnTo>
                    <a:pt x="26179" y="7082"/>
                  </a:lnTo>
                  <a:lnTo>
                    <a:pt x="26271" y="6867"/>
                  </a:lnTo>
                  <a:lnTo>
                    <a:pt x="26363" y="6622"/>
                  </a:lnTo>
                  <a:lnTo>
                    <a:pt x="26455" y="6377"/>
                  </a:lnTo>
                  <a:lnTo>
                    <a:pt x="26485" y="6162"/>
                  </a:lnTo>
                  <a:lnTo>
                    <a:pt x="26516" y="5917"/>
                  </a:lnTo>
                  <a:lnTo>
                    <a:pt x="26547" y="5672"/>
                  </a:lnTo>
                  <a:lnTo>
                    <a:pt x="26547" y="5426"/>
                  </a:lnTo>
                  <a:lnTo>
                    <a:pt x="26516" y="5181"/>
                  </a:lnTo>
                  <a:lnTo>
                    <a:pt x="26424" y="4721"/>
                  </a:lnTo>
                  <a:lnTo>
                    <a:pt x="26363" y="4476"/>
                  </a:lnTo>
                  <a:lnTo>
                    <a:pt x="26240" y="4262"/>
                  </a:lnTo>
                  <a:lnTo>
                    <a:pt x="26148" y="4016"/>
                  </a:lnTo>
                  <a:lnTo>
                    <a:pt x="26026" y="3832"/>
                  </a:lnTo>
                  <a:lnTo>
                    <a:pt x="25872" y="3618"/>
                  </a:lnTo>
                  <a:lnTo>
                    <a:pt x="25719" y="3434"/>
                  </a:lnTo>
                  <a:lnTo>
                    <a:pt x="25259" y="2974"/>
                  </a:lnTo>
                  <a:lnTo>
                    <a:pt x="24830" y="2545"/>
                  </a:lnTo>
                  <a:lnTo>
                    <a:pt x="24340" y="2147"/>
                  </a:lnTo>
                  <a:lnTo>
                    <a:pt x="23880" y="1779"/>
                  </a:lnTo>
                  <a:lnTo>
                    <a:pt x="23389" y="1441"/>
                  </a:lnTo>
                  <a:lnTo>
                    <a:pt x="22899" y="1104"/>
                  </a:lnTo>
                  <a:lnTo>
                    <a:pt x="21979" y="553"/>
                  </a:lnTo>
                  <a:lnTo>
                    <a:pt x="21703" y="430"/>
                  </a:lnTo>
                  <a:lnTo>
                    <a:pt x="21427" y="307"/>
                  </a:lnTo>
                  <a:lnTo>
                    <a:pt x="21152" y="215"/>
                  </a:lnTo>
                  <a:lnTo>
                    <a:pt x="20845" y="123"/>
                  </a:lnTo>
                  <a:lnTo>
                    <a:pt x="20569" y="62"/>
                  </a:lnTo>
                  <a:lnTo>
                    <a:pt x="20263" y="3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3755;p65">
              <a:extLst>
                <a:ext uri="{FF2B5EF4-FFF2-40B4-BE49-F238E27FC236}">
                  <a16:creationId xmlns:a16="http://schemas.microsoft.com/office/drawing/2014/main" id="{B4E7C1B4-313F-4294-88E9-BA970935B039}"/>
                </a:ext>
              </a:extLst>
            </p:cNvPr>
            <p:cNvSpPr/>
            <p:nvPr/>
          </p:nvSpPr>
          <p:spPr>
            <a:xfrm flipH="1">
              <a:off x="5778193" y="3045634"/>
              <a:ext cx="277625" cy="281250"/>
            </a:xfrm>
            <a:custGeom>
              <a:avLst/>
              <a:gdLst/>
              <a:ahLst/>
              <a:cxnLst/>
              <a:rect l="l" t="t" r="r" b="b"/>
              <a:pathLst>
                <a:path w="21213" h="21490" extrusionOk="0">
                  <a:moveTo>
                    <a:pt x="19772" y="1"/>
                  </a:moveTo>
                  <a:lnTo>
                    <a:pt x="19282" y="62"/>
                  </a:lnTo>
                  <a:lnTo>
                    <a:pt x="18791" y="123"/>
                  </a:lnTo>
                  <a:lnTo>
                    <a:pt x="18331" y="277"/>
                  </a:lnTo>
                  <a:lnTo>
                    <a:pt x="17872" y="461"/>
                  </a:lnTo>
                  <a:lnTo>
                    <a:pt x="17442" y="706"/>
                  </a:lnTo>
                  <a:lnTo>
                    <a:pt x="2667" y="10208"/>
                  </a:lnTo>
                  <a:lnTo>
                    <a:pt x="2422" y="10362"/>
                  </a:lnTo>
                  <a:lnTo>
                    <a:pt x="2177" y="10576"/>
                  </a:lnTo>
                  <a:lnTo>
                    <a:pt x="1962" y="10760"/>
                  </a:lnTo>
                  <a:lnTo>
                    <a:pt x="1748" y="11005"/>
                  </a:lnTo>
                  <a:lnTo>
                    <a:pt x="1564" y="11220"/>
                  </a:lnTo>
                  <a:lnTo>
                    <a:pt x="1380" y="11465"/>
                  </a:lnTo>
                  <a:lnTo>
                    <a:pt x="1227" y="11741"/>
                  </a:lnTo>
                  <a:lnTo>
                    <a:pt x="1073" y="12017"/>
                  </a:lnTo>
                  <a:lnTo>
                    <a:pt x="767" y="12691"/>
                  </a:lnTo>
                  <a:lnTo>
                    <a:pt x="522" y="13366"/>
                  </a:lnTo>
                  <a:lnTo>
                    <a:pt x="338" y="14010"/>
                  </a:lnTo>
                  <a:lnTo>
                    <a:pt x="184" y="14623"/>
                  </a:lnTo>
                  <a:lnTo>
                    <a:pt x="92" y="15205"/>
                  </a:lnTo>
                  <a:lnTo>
                    <a:pt x="31" y="15787"/>
                  </a:lnTo>
                  <a:lnTo>
                    <a:pt x="0" y="16309"/>
                  </a:lnTo>
                  <a:lnTo>
                    <a:pt x="0" y="16799"/>
                  </a:lnTo>
                  <a:lnTo>
                    <a:pt x="62" y="17290"/>
                  </a:lnTo>
                  <a:lnTo>
                    <a:pt x="123" y="17719"/>
                  </a:lnTo>
                  <a:lnTo>
                    <a:pt x="215" y="18148"/>
                  </a:lnTo>
                  <a:lnTo>
                    <a:pt x="307" y="18516"/>
                  </a:lnTo>
                  <a:lnTo>
                    <a:pt x="430" y="18884"/>
                  </a:lnTo>
                  <a:lnTo>
                    <a:pt x="552" y="19190"/>
                  </a:lnTo>
                  <a:lnTo>
                    <a:pt x="828" y="19772"/>
                  </a:lnTo>
                  <a:lnTo>
                    <a:pt x="1104" y="20202"/>
                  </a:lnTo>
                  <a:lnTo>
                    <a:pt x="1441" y="20600"/>
                  </a:lnTo>
                  <a:lnTo>
                    <a:pt x="1809" y="20937"/>
                  </a:lnTo>
                  <a:lnTo>
                    <a:pt x="2238" y="21244"/>
                  </a:lnTo>
                  <a:lnTo>
                    <a:pt x="2637" y="21489"/>
                  </a:lnTo>
                  <a:lnTo>
                    <a:pt x="2361" y="21060"/>
                  </a:lnTo>
                  <a:lnTo>
                    <a:pt x="2085" y="20478"/>
                  </a:lnTo>
                  <a:lnTo>
                    <a:pt x="1962" y="20140"/>
                  </a:lnTo>
                  <a:lnTo>
                    <a:pt x="1840" y="19772"/>
                  </a:lnTo>
                  <a:lnTo>
                    <a:pt x="1717" y="19343"/>
                  </a:lnTo>
                  <a:lnTo>
                    <a:pt x="1625" y="18914"/>
                  </a:lnTo>
                  <a:lnTo>
                    <a:pt x="1564" y="18424"/>
                  </a:lnTo>
                  <a:lnTo>
                    <a:pt x="1502" y="17933"/>
                  </a:lnTo>
                  <a:lnTo>
                    <a:pt x="1502" y="17381"/>
                  </a:lnTo>
                  <a:lnTo>
                    <a:pt x="1502" y="16830"/>
                  </a:lnTo>
                  <a:lnTo>
                    <a:pt x="1564" y="16217"/>
                  </a:lnTo>
                  <a:lnTo>
                    <a:pt x="1686" y="15604"/>
                  </a:lnTo>
                  <a:lnTo>
                    <a:pt x="1840" y="14960"/>
                  </a:lnTo>
                  <a:lnTo>
                    <a:pt x="2054" y="14255"/>
                  </a:lnTo>
                  <a:lnTo>
                    <a:pt x="2299" y="13550"/>
                  </a:lnTo>
                  <a:lnTo>
                    <a:pt x="2637" y="12814"/>
                  </a:lnTo>
                  <a:lnTo>
                    <a:pt x="2790" y="12508"/>
                  </a:lnTo>
                  <a:lnTo>
                    <a:pt x="2943" y="12232"/>
                  </a:lnTo>
                  <a:lnTo>
                    <a:pt x="3158" y="11986"/>
                  </a:lnTo>
                  <a:lnTo>
                    <a:pt x="3342" y="11741"/>
                  </a:lnTo>
                  <a:lnTo>
                    <a:pt x="3587" y="11496"/>
                  </a:lnTo>
                  <a:lnTo>
                    <a:pt x="3832" y="11281"/>
                  </a:lnTo>
                  <a:lnTo>
                    <a:pt x="4077" y="11067"/>
                  </a:lnTo>
                  <a:lnTo>
                    <a:pt x="4353" y="10883"/>
                  </a:lnTo>
                  <a:lnTo>
                    <a:pt x="20079" y="767"/>
                  </a:lnTo>
                  <a:lnTo>
                    <a:pt x="20355" y="614"/>
                  </a:lnTo>
                  <a:lnTo>
                    <a:pt x="20630" y="461"/>
                  </a:lnTo>
                  <a:lnTo>
                    <a:pt x="20906" y="338"/>
                  </a:lnTo>
                  <a:lnTo>
                    <a:pt x="21213" y="246"/>
                  </a:lnTo>
                  <a:lnTo>
                    <a:pt x="20722" y="123"/>
                  </a:lnTo>
                  <a:lnTo>
                    <a:pt x="20263" y="31"/>
                  </a:lnTo>
                  <a:lnTo>
                    <a:pt x="19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3756;p65">
              <a:extLst>
                <a:ext uri="{FF2B5EF4-FFF2-40B4-BE49-F238E27FC236}">
                  <a16:creationId xmlns:a16="http://schemas.microsoft.com/office/drawing/2014/main" id="{4892ECF8-5735-4C4A-822D-F1D6B90BA93B}"/>
                </a:ext>
              </a:extLst>
            </p:cNvPr>
            <p:cNvSpPr/>
            <p:nvPr/>
          </p:nvSpPr>
          <p:spPr>
            <a:xfrm flipH="1">
              <a:off x="5622936" y="3040425"/>
              <a:ext cx="205814" cy="165295"/>
            </a:xfrm>
            <a:custGeom>
              <a:avLst/>
              <a:gdLst/>
              <a:ahLst/>
              <a:cxnLst/>
              <a:rect l="l" t="t" r="r" b="b"/>
              <a:pathLst>
                <a:path w="15726" h="12630" extrusionOk="0">
                  <a:moveTo>
                    <a:pt x="11220" y="0"/>
                  </a:moveTo>
                  <a:lnTo>
                    <a:pt x="10791" y="92"/>
                  </a:lnTo>
                  <a:lnTo>
                    <a:pt x="10362" y="184"/>
                  </a:lnTo>
                  <a:lnTo>
                    <a:pt x="9932" y="368"/>
                  </a:lnTo>
                  <a:lnTo>
                    <a:pt x="1288" y="5824"/>
                  </a:lnTo>
                  <a:lnTo>
                    <a:pt x="1043" y="6039"/>
                  </a:lnTo>
                  <a:lnTo>
                    <a:pt x="828" y="6254"/>
                  </a:lnTo>
                  <a:lnTo>
                    <a:pt x="644" y="6499"/>
                  </a:lnTo>
                  <a:lnTo>
                    <a:pt x="491" y="6713"/>
                  </a:lnTo>
                  <a:lnTo>
                    <a:pt x="338" y="6959"/>
                  </a:lnTo>
                  <a:lnTo>
                    <a:pt x="246" y="7204"/>
                  </a:lnTo>
                  <a:lnTo>
                    <a:pt x="154" y="7449"/>
                  </a:lnTo>
                  <a:lnTo>
                    <a:pt x="62" y="7725"/>
                  </a:lnTo>
                  <a:lnTo>
                    <a:pt x="31" y="7970"/>
                  </a:lnTo>
                  <a:lnTo>
                    <a:pt x="1" y="8246"/>
                  </a:lnTo>
                  <a:lnTo>
                    <a:pt x="1" y="8491"/>
                  </a:lnTo>
                  <a:lnTo>
                    <a:pt x="1" y="8737"/>
                  </a:lnTo>
                  <a:lnTo>
                    <a:pt x="92" y="9258"/>
                  </a:lnTo>
                  <a:lnTo>
                    <a:pt x="215" y="9748"/>
                  </a:lnTo>
                  <a:lnTo>
                    <a:pt x="491" y="10423"/>
                  </a:lnTo>
                  <a:lnTo>
                    <a:pt x="798" y="10974"/>
                  </a:lnTo>
                  <a:lnTo>
                    <a:pt x="1104" y="11465"/>
                  </a:lnTo>
                  <a:lnTo>
                    <a:pt x="1257" y="11679"/>
                  </a:lnTo>
                  <a:lnTo>
                    <a:pt x="1441" y="11894"/>
                  </a:lnTo>
                  <a:lnTo>
                    <a:pt x="1625" y="12047"/>
                  </a:lnTo>
                  <a:lnTo>
                    <a:pt x="1840" y="12200"/>
                  </a:lnTo>
                  <a:lnTo>
                    <a:pt x="2054" y="12323"/>
                  </a:lnTo>
                  <a:lnTo>
                    <a:pt x="2300" y="12415"/>
                  </a:lnTo>
                  <a:lnTo>
                    <a:pt x="2575" y="12507"/>
                  </a:lnTo>
                  <a:lnTo>
                    <a:pt x="2851" y="12568"/>
                  </a:lnTo>
                  <a:lnTo>
                    <a:pt x="3158" y="12599"/>
                  </a:lnTo>
                  <a:lnTo>
                    <a:pt x="3495" y="12630"/>
                  </a:lnTo>
                  <a:lnTo>
                    <a:pt x="3832" y="12599"/>
                  </a:lnTo>
                  <a:lnTo>
                    <a:pt x="3986" y="12568"/>
                  </a:lnTo>
                  <a:lnTo>
                    <a:pt x="4108" y="12507"/>
                  </a:lnTo>
                  <a:lnTo>
                    <a:pt x="4445" y="12354"/>
                  </a:lnTo>
                  <a:lnTo>
                    <a:pt x="13703" y="9258"/>
                  </a:lnTo>
                  <a:lnTo>
                    <a:pt x="14132" y="9043"/>
                  </a:lnTo>
                  <a:lnTo>
                    <a:pt x="14530" y="8798"/>
                  </a:lnTo>
                  <a:lnTo>
                    <a:pt x="14837" y="8522"/>
                  </a:lnTo>
                  <a:lnTo>
                    <a:pt x="15113" y="8215"/>
                  </a:lnTo>
                  <a:lnTo>
                    <a:pt x="15327" y="7848"/>
                  </a:lnTo>
                  <a:lnTo>
                    <a:pt x="15481" y="7510"/>
                  </a:lnTo>
                  <a:lnTo>
                    <a:pt x="15603" y="7112"/>
                  </a:lnTo>
                  <a:lnTo>
                    <a:pt x="15695" y="6683"/>
                  </a:lnTo>
                  <a:lnTo>
                    <a:pt x="15726" y="6284"/>
                  </a:lnTo>
                  <a:lnTo>
                    <a:pt x="15726" y="5824"/>
                  </a:lnTo>
                  <a:lnTo>
                    <a:pt x="15665" y="5395"/>
                  </a:lnTo>
                  <a:lnTo>
                    <a:pt x="15603" y="4936"/>
                  </a:lnTo>
                  <a:lnTo>
                    <a:pt x="15511" y="4476"/>
                  </a:lnTo>
                  <a:lnTo>
                    <a:pt x="15358" y="3985"/>
                  </a:lnTo>
                  <a:lnTo>
                    <a:pt x="15205" y="3525"/>
                  </a:lnTo>
                  <a:lnTo>
                    <a:pt x="15021" y="3066"/>
                  </a:lnTo>
                  <a:lnTo>
                    <a:pt x="14806" y="2606"/>
                  </a:lnTo>
                  <a:lnTo>
                    <a:pt x="14592" y="2207"/>
                  </a:lnTo>
                  <a:lnTo>
                    <a:pt x="14377" y="1809"/>
                  </a:lnTo>
                  <a:lnTo>
                    <a:pt x="14132" y="1472"/>
                  </a:lnTo>
                  <a:lnTo>
                    <a:pt x="13856" y="1134"/>
                  </a:lnTo>
                  <a:lnTo>
                    <a:pt x="13580" y="859"/>
                  </a:lnTo>
                  <a:lnTo>
                    <a:pt x="13304" y="613"/>
                  </a:lnTo>
                  <a:lnTo>
                    <a:pt x="12998" y="399"/>
                  </a:lnTo>
                  <a:lnTo>
                    <a:pt x="12691" y="245"/>
                  </a:lnTo>
                  <a:lnTo>
                    <a:pt x="12323" y="123"/>
                  </a:lnTo>
                  <a:lnTo>
                    <a:pt x="11986" y="31"/>
                  </a:lnTo>
                  <a:lnTo>
                    <a:pt x="11618" y="0"/>
                  </a:lnTo>
                  <a:close/>
                </a:path>
              </a:pathLst>
            </a:custGeom>
            <a:solidFill>
              <a:srgbClr val="EFB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3757;p65">
              <a:extLst>
                <a:ext uri="{FF2B5EF4-FFF2-40B4-BE49-F238E27FC236}">
                  <a16:creationId xmlns:a16="http://schemas.microsoft.com/office/drawing/2014/main" id="{7574881F-B46B-4E72-B9E9-602222D7D76C}"/>
                </a:ext>
              </a:extLst>
            </p:cNvPr>
            <p:cNvSpPr/>
            <p:nvPr/>
          </p:nvSpPr>
          <p:spPr>
            <a:xfrm flipH="1">
              <a:off x="5734062" y="3108219"/>
              <a:ext cx="109935" cy="117565"/>
            </a:xfrm>
            <a:custGeom>
              <a:avLst/>
              <a:gdLst/>
              <a:ahLst/>
              <a:cxnLst/>
              <a:rect l="l" t="t" r="r" b="b"/>
              <a:pathLst>
                <a:path w="8400" h="8983" extrusionOk="0">
                  <a:moveTo>
                    <a:pt x="5488" y="1"/>
                  </a:moveTo>
                  <a:lnTo>
                    <a:pt x="5304" y="31"/>
                  </a:lnTo>
                  <a:lnTo>
                    <a:pt x="5089" y="62"/>
                  </a:lnTo>
                  <a:lnTo>
                    <a:pt x="3035" y="522"/>
                  </a:lnTo>
                  <a:lnTo>
                    <a:pt x="2698" y="614"/>
                  </a:lnTo>
                  <a:lnTo>
                    <a:pt x="2361" y="736"/>
                  </a:lnTo>
                  <a:lnTo>
                    <a:pt x="2054" y="890"/>
                  </a:lnTo>
                  <a:lnTo>
                    <a:pt x="1748" y="1074"/>
                  </a:lnTo>
                  <a:lnTo>
                    <a:pt x="1472" y="1288"/>
                  </a:lnTo>
                  <a:lnTo>
                    <a:pt x="1227" y="1503"/>
                  </a:lnTo>
                  <a:lnTo>
                    <a:pt x="982" y="1748"/>
                  </a:lnTo>
                  <a:lnTo>
                    <a:pt x="767" y="1993"/>
                  </a:lnTo>
                  <a:lnTo>
                    <a:pt x="583" y="2269"/>
                  </a:lnTo>
                  <a:lnTo>
                    <a:pt x="430" y="2576"/>
                  </a:lnTo>
                  <a:lnTo>
                    <a:pt x="277" y="2882"/>
                  </a:lnTo>
                  <a:lnTo>
                    <a:pt x="185" y="3189"/>
                  </a:lnTo>
                  <a:lnTo>
                    <a:pt x="93" y="3526"/>
                  </a:lnTo>
                  <a:lnTo>
                    <a:pt x="31" y="3863"/>
                  </a:lnTo>
                  <a:lnTo>
                    <a:pt x="1" y="4200"/>
                  </a:lnTo>
                  <a:lnTo>
                    <a:pt x="1" y="4568"/>
                  </a:lnTo>
                  <a:lnTo>
                    <a:pt x="31" y="5028"/>
                  </a:lnTo>
                  <a:lnTo>
                    <a:pt x="93" y="5549"/>
                  </a:lnTo>
                  <a:lnTo>
                    <a:pt x="215" y="6070"/>
                  </a:lnTo>
                  <a:lnTo>
                    <a:pt x="430" y="6530"/>
                  </a:lnTo>
                  <a:lnTo>
                    <a:pt x="675" y="6990"/>
                  </a:lnTo>
                  <a:lnTo>
                    <a:pt x="951" y="7327"/>
                  </a:lnTo>
                  <a:lnTo>
                    <a:pt x="1227" y="7634"/>
                  </a:lnTo>
                  <a:lnTo>
                    <a:pt x="1564" y="7940"/>
                  </a:lnTo>
                  <a:lnTo>
                    <a:pt x="1932" y="8155"/>
                  </a:lnTo>
                  <a:lnTo>
                    <a:pt x="2300" y="8369"/>
                  </a:lnTo>
                  <a:lnTo>
                    <a:pt x="2698" y="8523"/>
                  </a:lnTo>
                  <a:lnTo>
                    <a:pt x="3127" y="8645"/>
                  </a:lnTo>
                  <a:lnTo>
                    <a:pt x="3557" y="8706"/>
                  </a:lnTo>
                  <a:lnTo>
                    <a:pt x="6162" y="8982"/>
                  </a:lnTo>
                  <a:lnTo>
                    <a:pt x="6653" y="8982"/>
                  </a:lnTo>
                  <a:lnTo>
                    <a:pt x="6867" y="8921"/>
                  </a:lnTo>
                  <a:lnTo>
                    <a:pt x="7112" y="8860"/>
                  </a:lnTo>
                  <a:lnTo>
                    <a:pt x="7296" y="8768"/>
                  </a:lnTo>
                  <a:lnTo>
                    <a:pt x="7511" y="8645"/>
                  </a:lnTo>
                  <a:lnTo>
                    <a:pt x="7664" y="8492"/>
                  </a:lnTo>
                  <a:lnTo>
                    <a:pt x="7848" y="8339"/>
                  </a:lnTo>
                  <a:lnTo>
                    <a:pt x="8001" y="8185"/>
                  </a:lnTo>
                  <a:lnTo>
                    <a:pt x="8124" y="8001"/>
                  </a:lnTo>
                  <a:lnTo>
                    <a:pt x="8216" y="7787"/>
                  </a:lnTo>
                  <a:lnTo>
                    <a:pt x="8308" y="7572"/>
                  </a:lnTo>
                  <a:lnTo>
                    <a:pt x="8339" y="7358"/>
                  </a:lnTo>
                  <a:lnTo>
                    <a:pt x="8369" y="7112"/>
                  </a:lnTo>
                  <a:lnTo>
                    <a:pt x="8400" y="6867"/>
                  </a:lnTo>
                  <a:lnTo>
                    <a:pt x="8369" y="6622"/>
                  </a:lnTo>
                  <a:lnTo>
                    <a:pt x="7542" y="1687"/>
                  </a:lnTo>
                  <a:lnTo>
                    <a:pt x="7480" y="1472"/>
                  </a:lnTo>
                  <a:lnTo>
                    <a:pt x="7419" y="1288"/>
                  </a:lnTo>
                  <a:lnTo>
                    <a:pt x="7327" y="1074"/>
                  </a:lnTo>
                  <a:lnTo>
                    <a:pt x="7235" y="920"/>
                  </a:lnTo>
                  <a:lnTo>
                    <a:pt x="7112" y="736"/>
                  </a:lnTo>
                  <a:lnTo>
                    <a:pt x="6959" y="583"/>
                  </a:lnTo>
                  <a:lnTo>
                    <a:pt x="6806" y="461"/>
                  </a:lnTo>
                  <a:lnTo>
                    <a:pt x="6653" y="338"/>
                  </a:lnTo>
                  <a:lnTo>
                    <a:pt x="6469" y="246"/>
                  </a:lnTo>
                  <a:lnTo>
                    <a:pt x="6315" y="154"/>
                  </a:lnTo>
                  <a:lnTo>
                    <a:pt x="6101" y="93"/>
                  </a:lnTo>
                  <a:lnTo>
                    <a:pt x="5917" y="31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3758;p65">
              <a:extLst>
                <a:ext uri="{FF2B5EF4-FFF2-40B4-BE49-F238E27FC236}">
                  <a16:creationId xmlns:a16="http://schemas.microsoft.com/office/drawing/2014/main" id="{28281751-490C-42DA-85C7-72548A4FE323}"/>
                </a:ext>
              </a:extLst>
            </p:cNvPr>
            <p:cNvSpPr/>
            <p:nvPr/>
          </p:nvSpPr>
          <p:spPr>
            <a:xfrm flipH="1">
              <a:off x="5373802" y="2524503"/>
              <a:ext cx="13" cy="18466"/>
            </a:xfrm>
            <a:custGeom>
              <a:avLst/>
              <a:gdLst/>
              <a:ahLst/>
              <a:cxnLst/>
              <a:rect l="l" t="t" r="r" b="b"/>
              <a:pathLst>
                <a:path w="1" h="1411" extrusionOk="0">
                  <a:moveTo>
                    <a:pt x="1" y="0"/>
                  </a:moveTo>
                  <a:lnTo>
                    <a:pt x="1" y="0"/>
                  </a:lnTo>
                  <a:lnTo>
                    <a:pt x="1" y="1410"/>
                  </a:lnTo>
                  <a:lnTo>
                    <a:pt x="1" y="141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3759;p65">
              <a:extLst>
                <a:ext uri="{FF2B5EF4-FFF2-40B4-BE49-F238E27FC236}">
                  <a16:creationId xmlns:a16="http://schemas.microsoft.com/office/drawing/2014/main" id="{8F85C83C-B212-4375-B9BC-8F8A5DC21E43}"/>
                </a:ext>
              </a:extLst>
            </p:cNvPr>
            <p:cNvSpPr/>
            <p:nvPr/>
          </p:nvSpPr>
          <p:spPr>
            <a:xfrm flipH="1">
              <a:off x="5370583" y="2522893"/>
              <a:ext cx="16870" cy="29709"/>
            </a:xfrm>
            <a:custGeom>
              <a:avLst/>
              <a:gdLst/>
              <a:ahLst/>
              <a:cxnLst/>
              <a:rect l="l" t="t" r="r" b="b"/>
              <a:pathLst>
                <a:path w="1289" h="2270" extrusionOk="0">
                  <a:moveTo>
                    <a:pt x="522" y="1"/>
                  </a:moveTo>
                  <a:lnTo>
                    <a:pt x="246" y="31"/>
                  </a:lnTo>
                  <a:lnTo>
                    <a:pt x="123" y="62"/>
                  </a:lnTo>
                  <a:lnTo>
                    <a:pt x="1" y="123"/>
                  </a:lnTo>
                  <a:lnTo>
                    <a:pt x="1" y="1963"/>
                  </a:lnTo>
                  <a:lnTo>
                    <a:pt x="123" y="1901"/>
                  </a:lnTo>
                  <a:lnTo>
                    <a:pt x="246" y="1871"/>
                  </a:lnTo>
                  <a:lnTo>
                    <a:pt x="522" y="1840"/>
                  </a:lnTo>
                  <a:lnTo>
                    <a:pt x="798" y="1871"/>
                  </a:lnTo>
                  <a:lnTo>
                    <a:pt x="951" y="1901"/>
                  </a:lnTo>
                  <a:lnTo>
                    <a:pt x="1074" y="1963"/>
                  </a:lnTo>
                  <a:lnTo>
                    <a:pt x="1166" y="2024"/>
                  </a:lnTo>
                  <a:lnTo>
                    <a:pt x="1227" y="2116"/>
                  </a:lnTo>
                  <a:lnTo>
                    <a:pt x="1258" y="2177"/>
                  </a:lnTo>
                  <a:lnTo>
                    <a:pt x="1288" y="2269"/>
                  </a:lnTo>
                  <a:lnTo>
                    <a:pt x="1258" y="430"/>
                  </a:lnTo>
                  <a:lnTo>
                    <a:pt x="1258" y="338"/>
                  </a:lnTo>
                  <a:lnTo>
                    <a:pt x="1227" y="277"/>
                  </a:lnTo>
                  <a:lnTo>
                    <a:pt x="1135" y="185"/>
                  </a:lnTo>
                  <a:lnTo>
                    <a:pt x="1043" y="123"/>
                  </a:lnTo>
                  <a:lnTo>
                    <a:pt x="951" y="62"/>
                  </a:lnTo>
                  <a:lnTo>
                    <a:pt x="798" y="31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3760;p65">
              <a:extLst>
                <a:ext uri="{FF2B5EF4-FFF2-40B4-BE49-F238E27FC236}">
                  <a16:creationId xmlns:a16="http://schemas.microsoft.com/office/drawing/2014/main" id="{14C6D22B-ADB6-43AB-A4DD-F65AE33B20E6}"/>
                </a:ext>
              </a:extLst>
            </p:cNvPr>
            <p:cNvSpPr/>
            <p:nvPr/>
          </p:nvSpPr>
          <p:spPr>
            <a:xfrm flipH="1">
              <a:off x="5387439" y="2524503"/>
              <a:ext cx="3220" cy="28099"/>
            </a:xfrm>
            <a:custGeom>
              <a:avLst/>
              <a:gdLst/>
              <a:ahLst/>
              <a:cxnLst/>
              <a:rect l="l" t="t" r="r" b="b"/>
              <a:pathLst>
                <a:path w="246" h="2147" extrusionOk="0">
                  <a:moveTo>
                    <a:pt x="246" y="0"/>
                  </a:moveTo>
                  <a:lnTo>
                    <a:pt x="154" y="62"/>
                  </a:lnTo>
                  <a:lnTo>
                    <a:pt x="62" y="154"/>
                  </a:lnTo>
                  <a:lnTo>
                    <a:pt x="31" y="215"/>
                  </a:lnTo>
                  <a:lnTo>
                    <a:pt x="0" y="307"/>
                  </a:lnTo>
                  <a:lnTo>
                    <a:pt x="31" y="2146"/>
                  </a:lnTo>
                  <a:lnTo>
                    <a:pt x="31" y="2085"/>
                  </a:lnTo>
                  <a:lnTo>
                    <a:pt x="62" y="1993"/>
                  </a:lnTo>
                  <a:lnTo>
                    <a:pt x="154" y="1901"/>
                  </a:lnTo>
                  <a:lnTo>
                    <a:pt x="246" y="184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3761;p65">
              <a:extLst>
                <a:ext uri="{FF2B5EF4-FFF2-40B4-BE49-F238E27FC236}">
                  <a16:creationId xmlns:a16="http://schemas.microsoft.com/office/drawing/2014/main" id="{47756DC5-78BC-41CA-B25A-50B04A80A397}"/>
                </a:ext>
              </a:extLst>
            </p:cNvPr>
            <p:cNvSpPr/>
            <p:nvPr/>
          </p:nvSpPr>
          <p:spPr>
            <a:xfrm flipH="1">
              <a:off x="5370583" y="2528508"/>
              <a:ext cx="20076" cy="29709"/>
            </a:xfrm>
            <a:custGeom>
              <a:avLst/>
              <a:gdLst/>
              <a:ahLst/>
              <a:cxnLst/>
              <a:rect l="l" t="t" r="r" b="b"/>
              <a:pathLst>
                <a:path w="1534" h="2270" extrusionOk="0">
                  <a:moveTo>
                    <a:pt x="1503" y="1"/>
                  </a:moveTo>
                  <a:lnTo>
                    <a:pt x="1503" y="1"/>
                  </a:lnTo>
                  <a:lnTo>
                    <a:pt x="1503" y="1"/>
                  </a:lnTo>
                  <a:close/>
                  <a:moveTo>
                    <a:pt x="0" y="1"/>
                  </a:moveTo>
                  <a:lnTo>
                    <a:pt x="31" y="1840"/>
                  </a:lnTo>
                  <a:lnTo>
                    <a:pt x="31" y="1932"/>
                  </a:lnTo>
                  <a:lnTo>
                    <a:pt x="62" y="2024"/>
                  </a:lnTo>
                  <a:lnTo>
                    <a:pt x="154" y="2085"/>
                  </a:lnTo>
                  <a:lnTo>
                    <a:pt x="246" y="2147"/>
                  </a:lnTo>
                  <a:lnTo>
                    <a:pt x="368" y="2208"/>
                  </a:lnTo>
                  <a:lnTo>
                    <a:pt x="491" y="2239"/>
                  </a:lnTo>
                  <a:lnTo>
                    <a:pt x="767" y="2269"/>
                  </a:lnTo>
                  <a:lnTo>
                    <a:pt x="1043" y="2239"/>
                  </a:lnTo>
                  <a:lnTo>
                    <a:pt x="1196" y="2208"/>
                  </a:lnTo>
                  <a:lnTo>
                    <a:pt x="1288" y="2147"/>
                  </a:lnTo>
                  <a:lnTo>
                    <a:pt x="1411" y="2085"/>
                  </a:lnTo>
                  <a:lnTo>
                    <a:pt x="1472" y="1993"/>
                  </a:lnTo>
                  <a:lnTo>
                    <a:pt x="1503" y="1932"/>
                  </a:lnTo>
                  <a:lnTo>
                    <a:pt x="1533" y="1840"/>
                  </a:lnTo>
                  <a:lnTo>
                    <a:pt x="1503" y="1"/>
                  </a:lnTo>
                  <a:lnTo>
                    <a:pt x="1503" y="93"/>
                  </a:lnTo>
                  <a:lnTo>
                    <a:pt x="1472" y="154"/>
                  </a:lnTo>
                  <a:lnTo>
                    <a:pt x="1380" y="246"/>
                  </a:lnTo>
                  <a:lnTo>
                    <a:pt x="1288" y="307"/>
                  </a:lnTo>
                  <a:lnTo>
                    <a:pt x="1165" y="369"/>
                  </a:lnTo>
                  <a:lnTo>
                    <a:pt x="1043" y="399"/>
                  </a:lnTo>
                  <a:lnTo>
                    <a:pt x="767" y="430"/>
                  </a:lnTo>
                  <a:lnTo>
                    <a:pt x="491" y="399"/>
                  </a:lnTo>
                  <a:lnTo>
                    <a:pt x="338" y="369"/>
                  </a:lnTo>
                  <a:lnTo>
                    <a:pt x="246" y="307"/>
                  </a:lnTo>
                  <a:lnTo>
                    <a:pt x="123" y="246"/>
                  </a:lnTo>
                  <a:lnTo>
                    <a:pt x="62" y="154"/>
                  </a:lnTo>
                  <a:lnTo>
                    <a:pt x="31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3762;p65">
              <a:extLst>
                <a:ext uri="{FF2B5EF4-FFF2-40B4-BE49-F238E27FC236}">
                  <a16:creationId xmlns:a16="http://schemas.microsoft.com/office/drawing/2014/main" id="{0D78FE13-3402-4E31-9D1F-D2B7BB775DBA}"/>
                </a:ext>
              </a:extLst>
            </p:cNvPr>
            <p:cNvSpPr/>
            <p:nvPr/>
          </p:nvSpPr>
          <p:spPr>
            <a:xfrm flipH="1">
              <a:off x="5249837" y="2471944"/>
              <a:ext cx="224673" cy="153673"/>
            </a:xfrm>
            <a:custGeom>
              <a:avLst/>
              <a:gdLst/>
              <a:ahLst/>
              <a:cxnLst/>
              <a:rect l="l" t="t" r="r" b="b"/>
              <a:pathLst>
                <a:path w="17167" h="11742" extrusionOk="0">
                  <a:moveTo>
                    <a:pt x="17167" y="1"/>
                  </a:moveTo>
                  <a:lnTo>
                    <a:pt x="1" y="9902"/>
                  </a:lnTo>
                  <a:lnTo>
                    <a:pt x="1" y="11741"/>
                  </a:lnTo>
                  <a:lnTo>
                    <a:pt x="17167" y="1840"/>
                  </a:lnTo>
                  <a:lnTo>
                    <a:pt x="17167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3763;p65">
              <a:extLst>
                <a:ext uri="{FF2B5EF4-FFF2-40B4-BE49-F238E27FC236}">
                  <a16:creationId xmlns:a16="http://schemas.microsoft.com/office/drawing/2014/main" id="{29C43B71-D5DB-43DB-9920-54FD911A29A9}"/>
                </a:ext>
              </a:extLst>
            </p:cNvPr>
            <p:cNvSpPr/>
            <p:nvPr/>
          </p:nvSpPr>
          <p:spPr>
            <a:xfrm flipH="1">
              <a:off x="4898791" y="2471944"/>
              <a:ext cx="351059" cy="227893"/>
            </a:xfrm>
            <a:custGeom>
              <a:avLst/>
              <a:gdLst/>
              <a:ahLst/>
              <a:cxnLst/>
              <a:rect l="l" t="t" r="r" b="b"/>
              <a:pathLst>
                <a:path w="26824" h="17413" extrusionOk="0">
                  <a:moveTo>
                    <a:pt x="1" y="1"/>
                  </a:moveTo>
                  <a:lnTo>
                    <a:pt x="1" y="1840"/>
                  </a:lnTo>
                  <a:lnTo>
                    <a:pt x="26823" y="17412"/>
                  </a:lnTo>
                  <a:lnTo>
                    <a:pt x="26823" y="15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764;p65">
              <a:extLst>
                <a:ext uri="{FF2B5EF4-FFF2-40B4-BE49-F238E27FC236}">
                  <a16:creationId xmlns:a16="http://schemas.microsoft.com/office/drawing/2014/main" id="{4F728D40-9143-40AF-B324-DE34D28B4113}"/>
                </a:ext>
              </a:extLst>
            </p:cNvPr>
            <p:cNvSpPr/>
            <p:nvPr/>
          </p:nvSpPr>
          <p:spPr>
            <a:xfrm flipH="1">
              <a:off x="4898791" y="2675742"/>
              <a:ext cx="224686" cy="154066"/>
            </a:xfrm>
            <a:custGeom>
              <a:avLst/>
              <a:gdLst/>
              <a:ahLst/>
              <a:cxnLst/>
              <a:rect l="l" t="t" r="r" b="b"/>
              <a:pathLst>
                <a:path w="17168" h="11772" extrusionOk="0">
                  <a:moveTo>
                    <a:pt x="17167" y="1"/>
                  </a:moveTo>
                  <a:lnTo>
                    <a:pt x="1" y="9933"/>
                  </a:lnTo>
                  <a:lnTo>
                    <a:pt x="1" y="11772"/>
                  </a:lnTo>
                  <a:lnTo>
                    <a:pt x="17167" y="1840"/>
                  </a:lnTo>
                  <a:lnTo>
                    <a:pt x="17167" y="1"/>
                  </a:lnTo>
                  <a:close/>
                </a:path>
              </a:pathLst>
            </a:custGeom>
            <a:solidFill>
              <a:srgbClr val="C5D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3765;p65">
              <a:extLst>
                <a:ext uri="{FF2B5EF4-FFF2-40B4-BE49-F238E27FC236}">
                  <a16:creationId xmlns:a16="http://schemas.microsoft.com/office/drawing/2014/main" id="{7E5F3A1B-F7F7-40AD-AB78-D711C7EBE54F}"/>
                </a:ext>
              </a:extLst>
            </p:cNvPr>
            <p:cNvSpPr/>
            <p:nvPr/>
          </p:nvSpPr>
          <p:spPr>
            <a:xfrm flipH="1">
              <a:off x="4966598" y="2741939"/>
              <a:ext cx="42142" cy="36527"/>
            </a:xfrm>
            <a:custGeom>
              <a:avLst/>
              <a:gdLst/>
              <a:ahLst/>
              <a:cxnLst/>
              <a:rect l="l" t="t" r="r" b="b"/>
              <a:pathLst>
                <a:path w="3220" h="2791" extrusionOk="0">
                  <a:moveTo>
                    <a:pt x="1626" y="1"/>
                  </a:moveTo>
                  <a:lnTo>
                    <a:pt x="1319" y="31"/>
                  </a:lnTo>
                  <a:lnTo>
                    <a:pt x="1012" y="93"/>
                  </a:lnTo>
                  <a:lnTo>
                    <a:pt x="737" y="154"/>
                  </a:lnTo>
                  <a:lnTo>
                    <a:pt x="461" y="277"/>
                  </a:lnTo>
                  <a:lnTo>
                    <a:pt x="246" y="430"/>
                  </a:lnTo>
                  <a:lnTo>
                    <a:pt x="124" y="614"/>
                  </a:lnTo>
                  <a:lnTo>
                    <a:pt x="32" y="767"/>
                  </a:lnTo>
                  <a:lnTo>
                    <a:pt x="1" y="951"/>
                  </a:lnTo>
                  <a:lnTo>
                    <a:pt x="1" y="2790"/>
                  </a:lnTo>
                  <a:lnTo>
                    <a:pt x="32" y="2606"/>
                  </a:lnTo>
                  <a:lnTo>
                    <a:pt x="124" y="2453"/>
                  </a:lnTo>
                  <a:lnTo>
                    <a:pt x="277" y="2269"/>
                  </a:lnTo>
                  <a:lnTo>
                    <a:pt x="461" y="2116"/>
                  </a:lnTo>
                  <a:lnTo>
                    <a:pt x="737" y="2024"/>
                  </a:lnTo>
                  <a:lnTo>
                    <a:pt x="1012" y="1932"/>
                  </a:lnTo>
                  <a:lnTo>
                    <a:pt x="1319" y="1871"/>
                  </a:lnTo>
                  <a:lnTo>
                    <a:pt x="1932" y="1871"/>
                  </a:lnTo>
                  <a:lnTo>
                    <a:pt x="2239" y="1932"/>
                  </a:lnTo>
                  <a:lnTo>
                    <a:pt x="2515" y="2024"/>
                  </a:lnTo>
                  <a:lnTo>
                    <a:pt x="2760" y="2116"/>
                  </a:lnTo>
                  <a:lnTo>
                    <a:pt x="2974" y="2269"/>
                  </a:lnTo>
                  <a:lnTo>
                    <a:pt x="3097" y="2453"/>
                  </a:lnTo>
                  <a:lnTo>
                    <a:pt x="3189" y="2606"/>
                  </a:lnTo>
                  <a:lnTo>
                    <a:pt x="3220" y="2790"/>
                  </a:lnTo>
                  <a:lnTo>
                    <a:pt x="3220" y="951"/>
                  </a:lnTo>
                  <a:lnTo>
                    <a:pt x="3189" y="767"/>
                  </a:lnTo>
                  <a:lnTo>
                    <a:pt x="3097" y="583"/>
                  </a:lnTo>
                  <a:lnTo>
                    <a:pt x="2974" y="430"/>
                  </a:lnTo>
                  <a:lnTo>
                    <a:pt x="2760" y="277"/>
                  </a:lnTo>
                  <a:lnTo>
                    <a:pt x="2515" y="154"/>
                  </a:lnTo>
                  <a:lnTo>
                    <a:pt x="2208" y="93"/>
                  </a:lnTo>
                  <a:lnTo>
                    <a:pt x="1932" y="31"/>
                  </a:lnTo>
                  <a:lnTo>
                    <a:pt x="1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3766;p65">
              <a:extLst>
                <a:ext uri="{FF2B5EF4-FFF2-40B4-BE49-F238E27FC236}">
                  <a16:creationId xmlns:a16="http://schemas.microsoft.com/office/drawing/2014/main" id="{6276936D-00C0-464A-BC6C-FE33CC26098F}"/>
                </a:ext>
              </a:extLst>
            </p:cNvPr>
            <p:cNvSpPr/>
            <p:nvPr/>
          </p:nvSpPr>
          <p:spPr>
            <a:xfrm flipH="1">
              <a:off x="4966598" y="2754385"/>
              <a:ext cx="42142" cy="36514"/>
            </a:xfrm>
            <a:custGeom>
              <a:avLst/>
              <a:gdLst/>
              <a:ahLst/>
              <a:cxnLst/>
              <a:rect l="l" t="t" r="r" b="b"/>
              <a:pathLst>
                <a:path w="3220" h="2790" extrusionOk="0">
                  <a:moveTo>
                    <a:pt x="1" y="0"/>
                  </a:moveTo>
                  <a:lnTo>
                    <a:pt x="1" y="1839"/>
                  </a:lnTo>
                  <a:lnTo>
                    <a:pt x="32" y="2023"/>
                  </a:lnTo>
                  <a:lnTo>
                    <a:pt x="124" y="2207"/>
                  </a:lnTo>
                  <a:lnTo>
                    <a:pt x="277" y="2360"/>
                  </a:lnTo>
                  <a:lnTo>
                    <a:pt x="461" y="2514"/>
                  </a:lnTo>
                  <a:lnTo>
                    <a:pt x="706" y="2636"/>
                  </a:lnTo>
                  <a:lnTo>
                    <a:pt x="1012" y="2698"/>
                  </a:lnTo>
                  <a:lnTo>
                    <a:pt x="1288" y="2759"/>
                  </a:lnTo>
                  <a:lnTo>
                    <a:pt x="1595" y="2790"/>
                  </a:lnTo>
                  <a:lnTo>
                    <a:pt x="1932" y="2759"/>
                  </a:lnTo>
                  <a:lnTo>
                    <a:pt x="2208" y="2698"/>
                  </a:lnTo>
                  <a:lnTo>
                    <a:pt x="2484" y="2636"/>
                  </a:lnTo>
                  <a:lnTo>
                    <a:pt x="2760" y="2514"/>
                  </a:lnTo>
                  <a:lnTo>
                    <a:pt x="2974" y="2360"/>
                  </a:lnTo>
                  <a:lnTo>
                    <a:pt x="3097" y="2176"/>
                  </a:lnTo>
                  <a:lnTo>
                    <a:pt x="3189" y="2023"/>
                  </a:lnTo>
                  <a:lnTo>
                    <a:pt x="3220" y="1839"/>
                  </a:lnTo>
                  <a:lnTo>
                    <a:pt x="3220" y="0"/>
                  </a:lnTo>
                  <a:lnTo>
                    <a:pt x="3189" y="184"/>
                  </a:lnTo>
                  <a:lnTo>
                    <a:pt x="3097" y="337"/>
                  </a:lnTo>
                  <a:lnTo>
                    <a:pt x="2944" y="521"/>
                  </a:lnTo>
                  <a:lnTo>
                    <a:pt x="2760" y="674"/>
                  </a:lnTo>
                  <a:lnTo>
                    <a:pt x="2484" y="766"/>
                  </a:lnTo>
                  <a:lnTo>
                    <a:pt x="2208" y="858"/>
                  </a:lnTo>
                  <a:lnTo>
                    <a:pt x="1901" y="920"/>
                  </a:lnTo>
                  <a:lnTo>
                    <a:pt x="1288" y="920"/>
                  </a:lnTo>
                  <a:lnTo>
                    <a:pt x="982" y="858"/>
                  </a:lnTo>
                  <a:lnTo>
                    <a:pt x="706" y="766"/>
                  </a:lnTo>
                  <a:lnTo>
                    <a:pt x="461" y="674"/>
                  </a:lnTo>
                  <a:lnTo>
                    <a:pt x="246" y="521"/>
                  </a:lnTo>
                  <a:lnTo>
                    <a:pt x="124" y="368"/>
                  </a:lnTo>
                  <a:lnTo>
                    <a:pt x="32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3767;p65">
              <a:extLst>
                <a:ext uri="{FF2B5EF4-FFF2-40B4-BE49-F238E27FC236}">
                  <a16:creationId xmlns:a16="http://schemas.microsoft.com/office/drawing/2014/main" id="{60512918-96D6-4088-BF2E-C077ABF7C2FA}"/>
                </a:ext>
              </a:extLst>
            </p:cNvPr>
            <p:cNvSpPr/>
            <p:nvPr/>
          </p:nvSpPr>
          <p:spPr>
            <a:xfrm flipH="1">
              <a:off x="5123465" y="2601523"/>
              <a:ext cx="351046" cy="228285"/>
            </a:xfrm>
            <a:custGeom>
              <a:avLst/>
              <a:gdLst/>
              <a:ahLst/>
              <a:cxnLst/>
              <a:rect l="l" t="t" r="r" b="b"/>
              <a:pathLst>
                <a:path w="26823" h="17443" extrusionOk="0">
                  <a:moveTo>
                    <a:pt x="1" y="1"/>
                  </a:moveTo>
                  <a:lnTo>
                    <a:pt x="1" y="1840"/>
                  </a:lnTo>
                  <a:lnTo>
                    <a:pt x="26823" y="17443"/>
                  </a:lnTo>
                  <a:lnTo>
                    <a:pt x="26823" y="15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5D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3768;p65">
              <a:extLst>
                <a:ext uri="{FF2B5EF4-FFF2-40B4-BE49-F238E27FC236}">
                  <a16:creationId xmlns:a16="http://schemas.microsoft.com/office/drawing/2014/main" id="{759454E3-1159-4B21-B715-1DDB294E1A05}"/>
                </a:ext>
              </a:extLst>
            </p:cNvPr>
            <p:cNvSpPr/>
            <p:nvPr/>
          </p:nvSpPr>
          <p:spPr>
            <a:xfrm flipH="1">
              <a:off x="4845839" y="2445062"/>
              <a:ext cx="674805" cy="391172"/>
            </a:xfrm>
            <a:custGeom>
              <a:avLst/>
              <a:gdLst/>
              <a:ahLst/>
              <a:cxnLst/>
              <a:rect l="l" t="t" r="r" b="b"/>
              <a:pathLst>
                <a:path w="51561" h="29889" extrusionOk="0">
                  <a:moveTo>
                    <a:pt x="10699" y="5948"/>
                  </a:moveTo>
                  <a:lnTo>
                    <a:pt x="10975" y="5978"/>
                  </a:lnTo>
                  <a:lnTo>
                    <a:pt x="11128" y="6009"/>
                  </a:lnTo>
                  <a:lnTo>
                    <a:pt x="11220" y="6070"/>
                  </a:lnTo>
                  <a:lnTo>
                    <a:pt x="11312" y="6132"/>
                  </a:lnTo>
                  <a:lnTo>
                    <a:pt x="11404" y="6224"/>
                  </a:lnTo>
                  <a:lnTo>
                    <a:pt x="11435" y="6285"/>
                  </a:lnTo>
                  <a:lnTo>
                    <a:pt x="11435" y="6377"/>
                  </a:lnTo>
                  <a:lnTo>
                    <a:pt x="11435" y="6469"/>
                  </a:lnTo>
                  <a:lnTo>
                    <a:pt x="11404" y="6530"/>
                  </a:lnTo>
                  <a:lnTo>
                    <a:pt x="11312" y="6622"/>
                  </a:lnTo>
                  <a:lnTo>
                    <a:pt x="11220" y="6683"/>
                  </a:lnTo>
                  <a:lnTo>
                    <a:pt x="11097" y="6745"/>
                  </a:lnTo>
                  <a:lnTo>
                    <a:pt x="10975" y="6775"/>
                  </a:lnTo>
                  <a:lnTo>
                    <a:pt x="10699" y="6806"/>
                  </a:lnTo>
                  <a:lnTo>
                    <a:pt x="10423" y="6775"/>
                  </a:lnTo>
                  <a:lnTo>
                    <a:pt x="10270" y="6745"/>
                  </a:lnTo>
                  <a:lnTo>
                    <a:pt x="10178" y="6683"/>
                  </a:lnTo>
                  <a:lnTo>
                    <a:pt x="10055" y="6622"/>
                  </a:lnTo>
                  <a:lnTo>
                    <a:pt x="9994" y="6530"/>
                  </a:lnTo>
                  <a:lnTo>
                    <a:pt x="9963" y="6469"/>
                  </a:lnTo>
                  <a:lnTo>
                    <a:pt x="9932" y="6377"/>
                  </a:lnTo>
                  <a:lnTo>
                    <a:pt x="9963" y="6285"/>
                  </a:lnTo>
                  <a:lnTo>
                    <a:pt x="9994" y="6224"/>
                  </a:lnTo>
                  <a:lnTo>
                    <a:pt x="10086" y="6132"/>
                  </a:lnTo>
                  <a:lnTo>
                    <a:pt x="10178" y="6070"/>
                  </a:lnTo>
                  <a:lnTo>
                    <a:pt x="10300" y="6009"/>
                  </a:lnTo>
                  <a:lnTo>
                    <a:pt x="10423" y="5978"/>
                  </a:lnTo>
                  <a:lnTo>
                    <a:pt x="10699" y="5948"/>
                  </a:lnTo>
                  <a:close/>
                  <a:moveTo>
                    <a:pt x="40740" y="22685"/>
                  </a:moveTo>
                  <a:lnTo>
                    <a:pt x="41046" y="22715"/>
                  </a:lnTo>
                  <a:lnTo>
                    <a:pt x="41322" y="22777"/>
                  </a:lnTo>
                  <a:lnTo>
                    <a:pt x="41629" y="22838"/>
                  </a:lnTo>
                  <a:lnTo>
                    <a:pt x="41874" y="22961"/>
                  </a:lnTo>
                  <a:lnTo>
                    <a:pt x="42088" y="23114"/>
                  </a:lnTo>
                  <a:lnTo>
                    <a:pt x="42211" y="23267"/>
                  </a:lnTo>
                  <a:lnTo>
                    <a:pt x="42303" y="23451"/>
                  </a:lnTo>
                  <a:lnTo>
                    <a:pt x="42334" y="23635"/>
                  </a:lnTo>
                  <a:lnTo>
                    <a:pt x="42303" y="23819"/>
                  </a:lnTo>
                  <a:lnTo>
                    <a:pt x="42211" y="23972"/>
                  </a:lnTo>
                  <a:lnTo>
                    <a:pt x="42058" y="24156"/>
                  </a:lnTo>
                  <a:lnTo>
                    <a:pt x="41874" y="24309"/>
                  </a:lnTo>
                  <a:lnTo>
                    <a:pt x="41598" y="24401"/>
                  </a:lnTo>
                  <a:lnTo>
                    <a:pt x="41322" y="24493"/>
                  </a:lnTo>
                  <a:lnTo>
                    <a:pt x="41015" y="24555"/>
                  </a:lnTo>
                  <a:lnTo>
                    <a:pt x="40402" y="24555"/>
                  </a:lnTo>
                  <a:lnTo>
                    <a:pt x="40096" y="24493"/>
                  </a:lnTo>
                  <a:lnTo>
                    <a:pt x="39820" y="24401"/>
                  </a:lnTo>
                  <a:lnTo>
                    <a:pt x="39575" y="24309"/>
                  </a:lnTo>
                  <a:lnTo>
                    <a:pt x="39360" y="24156"/>
                  </a:lnTo>
                  <a:lnTo>
                    <a:pt x="39238" y="23972"/>
                  </a:lnTo>
                  <a:lnTo>
                    <a:pt x="39146" y="23819"/>
                  </a:lnTo>
                  <a:lnTo>
                    <a:pt x="39115" y="23635"/>
                  </a:lnTo>
                  <a:lnTo>
                    <a:pt x="39146" y="23451"/>
                  </a:lnTo>
                  <a:lnTo>
                    <a:pt x="39238" y="23267"/>
                  </a:lnTo>
                  <a:lnTo>
                    <a:pt x="39391" y="23114"/>
                  </a:lnTo>
                  <a:lnTo>
                    <a:pt x="39575" y="22961"/>
                  </a:lnTo>
                  <a:lnTo>
                    <a:pt x="39851" y="22838"/>
                  </a:lnTo>
                  <a:lnTo>
                    <a:pt x="40126" y="22777"/>
                  </a:lnTo>
                  <a:lnTo>
                    <a:pt x="40433" y="22715"/>
                  </a:lnTo>
                  <a:lnTo>
                    <a:pt x="40740" y="22685"/>
                  </a:lnTo>
                  <a:close/>
                  <a:moveTo>
                    <a:pt x="20692" y="2055"/>
                  </a:moveTo>
                  <a:lnTo>
                    <a:pt x="47514" y="17627"/>
                  </a:lnTo>
                  <a:lnTo>
                    <a:pt x="30348" y="27559"/>
                  </a:lnTo>
                  <a:lnTo>
                    <a:pt x="3526" y="11956"/>
                  </a:lnTo>
                  <a:lnTo>
                    <a:pt x="20692" y="2055"/>
                  </a:lnTo>
                  <a:close/>
                  <a:moveTo>
                    <a:pt x="18730" y="1"/>
                  </a:moveTo>
                  <a:lnTo>
                    <a:pt x="18240" y="32"/>
                  </a:lnTo>
                  <a:lnTo>
                    <a:pt x="17780" y="123"/>
                  </a:lnTo>
                  <a:lnTo>
                    <a:pt x="17320" y="246"/>
                  </a:lnTo>
                  <a:lnTo>
                    <a:pt x="16922" y="430"/>
                  </a:lnTo>
                  <a:lnTo>
                    <a:pt x="767" y="9779"/>
                  </a:lnTo>
                  <a:lnTo>
                    <a:pt x="583" y="9871"/>
                  </a:lnTo>
                  <a:lnTo>
                    <a:pt x="430" y="9994"/>
                  </a:lnTo>
                  <a:lnTo>
                    <a:pt x="307" y="10147"/>
                  </a:lnTo>
                  <a:lnTo>
                    <a:pt x="185" y="10270"/>
                  </a:lnTo>
                  <a:lnTo>
                    <a:pt x="123" y="10393"/>
                  </a:lnTo>
                  <a:lnTo>
                    <a:pt x="62" y="10546"/>
                  </a:lnTo>
                  <a:lnTo>
                    <a:pt x="31" y="10668"/>
                  </a:lnTo>
                  <a:lnTo>
                    <a:pt x="1" y="10822"/>
                  </a:lnTo>
                  <a:lnTo>
                    <a:pt x="31" y="10975"/>
                  </a:lnTo>
                  <a:lnTo>
                    <a:pt x="62" y="11098"/>
                  </a:lnTo>
                  <a:lnTo>
                    <a:pt x="123" y="11251"/>
                  </a:lnTo>
                  <a:lnTo>
                    <a:pt x="185" y="11373"/>
                  </a:lnTo>
                  <a:lnTo>
                    <a:pt x="307" y="11496"/>
                  </a:lnTo>
                  <a:lnTo>
                    <a:pt x="430" y="11649"/>
                  </a:lnTo>
                  <a:lnTo>
                    <a:pt x="583" y="11741"/>
                  </a:lnTo>
                  <a:lnTo>
                    <a:pt x="736" y="11864"/>
                  </a:lnTo>
                  <a:lnTo>
                    <a:pt x="31053" y="29459"/>
                  </a:lnTo>
                  <a:lnTo>
                    <a:pt x="31451" y="29674"/>
                  </a:lnTo>
                  <a:lnTo>
                    <a:pt x="31881" y="29796"/>
                  </a:lnTo>
                  <a:lnTo>
                    <a:pt x="32371" y="29888"/>
                  </a:lnTo>
                  <a:lnTo>
                    <a:pt x="33321" y="29888"/>
                  </a:lnTo>
                  <a:lnTo>
                    <a:pt x="33812" y="29796"/>
                  </a:lnTo>
                  <a:lnTo>
                    <a:pt x="34241" y="29674"/>
                  </a:lnTo>
                  <a:lnTo>
                    <a:pt x="34639" y="29459"/>
                  </a:lnTo>
                  <a:lnTo>
                    <a:pt x="50825" y="20140"/>
                  </a:lnTo>
                  <a:lnTo>
                    <a:pt x="50978" y="20018"/>
                  </a:lnTo>
                  <a:lnTo>
                    <a:pt x="51131" y="19895"/>
                  </a:lnTo>
                  <a:lnTo>
                    <a:pt x="51284" y="19773"/>
                  </a:lnTo>
                  <a:lnTo>
                    <a:pt x="51376" y="19650"/>
                  </a:lnTo>
                  <a:lnTo>
                    <a:pt x="51468" y="19527"/>
                  </a:lnTo>
                  <a:lnTo>
                    <a:pt x="51530" y="19374"/>
                  </a:lnTo>
                  <a:lnTo>
                    <a:pt x="51560" y="19221"/>
                  </a:lnTo>
                  <a:lnTo>
                    <a:pt x="51560" y="19098"/>
                  </a:lnTo>
                  <a:lnTo>
                    <a:pt x="51560" y="18945"/>
                  </a:lnTo>
                  <a:lnTo>
                    <a:pt x="51530" y="18822"/>
                  </a:lnTo>
                  <a:lnTo>
                    <a:pt x="51468" y="18669"/>
                  </a:lnTo>
                  <a:lnTo>
                    <a:pt x="51376" y="18546"/>
                  </a:lnTo>
                  <a:lnTo>
                    <a:pt x="51284" y="18393"/>
                  </a:lnTo>
                  <a:lnTo>
                    <a:pt x="51162" y="18271"/>
                  </a:lnTo>
                  <a:lnTo>
                    <a:pt x="51009" y="18148"/>
                  </a:lnTo>
                  <a:lnTo>
                    <a:pt x="50825" y="18056"/>
                  </a:lnTo>
                  <a:lnTo>
                    <a:pt x="20539" y="430"/>
                  </a:lnTo>
                  <a:lnTo>
                    <a:pt x="20140" y="246"/>
                  </a:lnTo>
                  <a:lnTo>
                    <a:pt x="19680" y="123"/>
                  </a:lnTo>
                  <a:lnTo>
                    <a:pt x="19221" y="32"/>
                  </a:lnTo>
                  <a:lnTo>
                    <a:pt x="18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3769;p65">
              <a:extLst>
                <a:ext uri="{FF2B5EF4-FFF2-40B4-BE49-F238E27FC236}">
                  <a16:creationId xmlns:a16="http://schemas.microsoft.com/office/drawing/2014/main" id="{5352D13E-9A30-459D-A239-D1FA23DACC6B}"/>
                </a:ext>
              </a:extLst>
            </p:cNvPr>
            <p:cNvSpPr/>
            <p:nvPr/>
          </p:nvSpPr>
          <p:spPr>
            <a:xfrm flipH="1">
              <a:off x="4845839" y="2445062"/>
              <a:ext cx="674805" cy="391172"/>
            </a:xfrm>
            <a:custGeom>
              <a:avLst/>
              <a:gdLst/>
              <a:ahLst/>
              <a:cxnLst/>
              <a:rect l="l" t="t" r="r" b="b"/>
              <a:pathLst>
                <a:path w="51561" h="29889" fill="none" extrusionOk="0">
                  <a:moveTo>
                    <a:pt x="767" y="9779"/>
                  </a:moveTo>
                  <a:lnTo>
                    <a:pt x="767" y="9779"/>
                  </a:lnTo>
                  <a:lnTo>
                    <a:pt x="583" y="9871"/>
                  </a:lnTo>
                  <a:lnTo>
                    <a:pt x="430" y="9994"/>
                  </a:lnTo>
                  <a:lnTo>
                    <a:pt x="307" y="10147"/>
                  </a:lnTo>
                  <a:lnTo>
                    <a:pt x="185" y="10270"/>
                  </a:lnTo>
                  <a:lnTo>
                    <a:pt x="123" y="10393"/>
                  </a:lnTo>
                  <a:lnTo>
                    <a:pt x="62" y="10546"/>
                  </a:lnTo>
                  <a:lnTo>
                    <a:pt x="31" y="10668"/>
                  </a:lnTo>
                  <a:lnTo>
                    <a:pt x="1" y="10822"/>
                  </a:lnTo>
                  <a:lnTo>
                    <a:pt x="31" y="10975"/>
                  </a:lnTo>
                  <a:lnTo>
                    <a:pt x="62" y="11098"/>
                  </a:lnTo>
                  <a:lnTo>
                    <a:pt x="123" y="11251"/>
                  </a:lnTo>
                  <a:lnTo>
                    <a:pt x="185" y="11373"/>
                  </a:lnTo>
                  <a:lnTo>
                    <a:pt x="307" y="11496"/>
                  </a:lnTo>
                  <a:lnTo>
                    <a:pt x="430" y="11649"/>
                  </a:lnTo>
                  <a:lnTo>
                    <a:pt x="583" y="11741"/>
                  </a:lnTo>
                  <a:lnTo>
                    <a:pt x="736" y="11864"/>
                  </a:lnTo>
                  <a:lnTo>
                    <a:pt x="31053" y="29459"/>
                  </a:lnTo>
                  <a:lnTo>
                    <a:pt x="31053" y="29459"/>
                  </a:lnTo>
                  <a:lnTo>
                    <a:pt x="31451" y="29674"/>
                  </a:lnTo>
                  <a:lnTo>
                    <a:pt x="31881" y="29796"/>
                  </a:lnTo>
                  <a:lnTo>
                    <a:pt x="32371" y="29888"/>
                  </a:lnTo>
                  <a:lnTo>
                    <a:pt x="32831" y="29888"/>
                  </a:lnTo>
                  <a:lnTo>
                    <a:pt x="33321" y="29888"/>
                  </a:lnTo>
                  <a:lnTo>
                    <a:pt x="33812" y="29796"/>
                  </a:lnTo>
                  <a:lnTo>
                    <a:pt x="34241" y="29674"/>
                  </a:lnTo>
                  <a:lnTo>
                    <a:pt x="34639" y="29459"/>
                  </a:lnTo>
                  <a:lnTo>
                    <a:pt x="50825" y="20140"/>
                  </a:lnTo>
                  <a:lnTo>
                    <a:pt x="50825" y="20140"/>
                  </a:lnTo>
                  <a:lnTo>
                    <a:pt x="50978" y="20018"/>
                  </a:lnTo>
                  <a:lnTo>
                    <a:pt x="51131" y="19895"/>
                  </a:lnTo>
                  <a:lnTo>
                    <a:pt x="51284" y="19773"/>
                  </a:lnTo>
                  <a:lnTo>
                    <a:pt x="51376" y="19650"/>
                  </a:lnTo>
                  <a:lnTo>
                    <a:pt x="51468" y="19527"/>
                  </a:lnTo>
                  <a:lnTo>
                    <a:pt x="51530" y="19374"/>
                  </a:lnTo>
                  <a:lnTo>
                    <a:pt x="51560" y="19221"/>
                  </a:lnTo>
                  <a:lnTo>
                    <a:pt x="51560" y="19098"/>
                  </a:lnTo>
                  <a:lnTo>
                    <a:pt x="51560" y="18945"/>
                  </a:lnTo>
                  <a:lnTo>
                    <a:pt x="51530" y="18822"/>
                  </a:lnTo>
                  <a:lnTo>
                    <a:pt x="51468" y="18669"/>
                  </a:lnTo>
                  <a:lnTo>
                    <a:pt x="51376" y="18546"/>
                  </a:lnTo>
                  <a:lnTo>
                    <a:pt x="51284" y="18393"/>
                  </a:lnTo>
                  <a:lnTo>
                    <a:pt x="51162" y="18271"/>
                  </a:lnTo>
                  <a:lnTo>
                    <a:pt x="51009" y="18148"/>
                  </a:lnTo>
                  <a:lnTo>
                    <a:pt x="50825" y="18056"/>
                  </a:lnTo>
                  <a:lnTo>
                    <a:pt x="20539" y="430"/>
                  </a:lnTo>
                  <a:lnTo>
                    <a:pt x="20539" y="430"/>
                  </a:lnTo>
                  <a:lnTo>
                    <a:pt x="20140" y="246"/>
                  </a:lnTo>
                  <a:lnTo>
                    <a:pt x="19680" y="123"/>
                  </a:lnTo>
                  <a:lnTo>
                    <a:pt x="19221" y="32"/>
                  </a:lnTo>
                  <a:lnTo>
                    <a:pt x="18730" y="1"/>
                  </a:lnTo>
                  <a:lnTo>
                    <a:pt x="18240" y="32"/>
                  </a:lnTo>
                  <a:lnTo>
                    <a:pt x="17780" y="123"/>
                  </a:lnTo>
                  <a:lnTo>
                    <a:pt x="17320" y="246"/>
                  </a:lnTo>
                  <a:lnTo>
                    <a:pt x="16922" y="430"/>
                  </a:lnTo>
                  <a:lnTo>
                    <a:pt x="767" y="97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3770;p65">
              <a:extLst>
                <a:ext uri="{FF2B5EF4-FFF2-40B4-BE49-F238E27FC236}">
                  <a16:creationId xmlns:a16="http://schemas.microsoft.com/office/drawing/2014/main" id="{95C51935-DC9F-443D-B73B-5D1EE85EC814}"/>
                </a:ext>
              </a:extLst>
            </p:cNvPr>
            <p:cNvSpPr/>
            <p:nvPr/>
          </p:nvSpPr>
          <p:spPr>
            <a:xfrm flipH="1">
              <a:off x="4898791" y="2471944"/>
              <a:ext cx="575719" cy="333797"/>
            </a:xfrm>
            <a:custGeom>
              <a:avLst/>
              <a:gdLst/>
              <a:ahLst/>
              <a:cxnLst/>
              <a:rect l="l" t="t" r="r" b="b"/>
              <a:pathLst>
                <a:path w="43990" h="25505" fill="none" extrusionOk="0">
                  <a:moveTo>
                    <a:pt x="26823" y="25505"/>
                  </a:moveTo>
                  <a:lnTo>
                    <a:pt x="1" y="9902"/>
                  </a:lnTo>
                  <a:lnTo>
                    <a:pt x="17167" y="1"/>
                  </a:lnTo>
                  <a:lnTo>
                    <a:pt x="43989" y="15573"/>
                  </a:lnTo>
                  <a:lnTo>
                    <a:pt x="26823" y="25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3771;p65">
              <a:extLst>
                <a:ext uri="{FF2B5EF4-FFF2-40B4-BE49-F238E27FC236}">
                  <a16:creationId xmlns:a16="http://schemas.microsoft.com/office/drawing/2014/main" id="{113916D9-B7D6-4C2B-A151-31F0B3218C15}"/>
                </a:ext>
              </a:extLst>
            </p:cNvPr>
            <p:cNvSpPr/>
            <p:nvPr/>
          </p:nvSpPr>
          <p:spPr>
            <a:xfrm flipH="1">
              <a:off x="5370988" y="2522893"/>
              <a:ext cx="19671" cy="11255"/>
            </a:xfrm>
            <a:custGeom>
              <a:avLst/>
              <a:gdLst/>
              <a:ahLst/>
              <a:cxnLst/>
              <a:rect l="l" t="t" r="r" b="b"/>
              <a:pathLst>
                <a:path w="1503" h="860" fill="none" extrusionOk="0">
                  <a:moveTo>
                    <a:pt x="246" y="123"/>
                  </a:moveTo>
                  <a:lnTo>
                    <a:pt x="246" y="123"/>
                  </a:lnTo>
                  <a:lnTo>
                    <a:pt x="368" y="62"/>
                  </a:lnTo>
                  <a:lnTo>
                    <a:pt x="491" y="31"/>
                  </a:lnTo>
                  <a:lnTo>
                    <a:pt x="767" y="1"/>
                  </a:lnTo>
                  <a:lnTo>
                    <a:pt x="1043" y="31"/>
                  </a:lnTo>
                  <a:lnTo>
                    <a:pt x="1196" y="62"/>
                  </a:lnTo>
                  <a:lnTo>
                    <a:pt x="1288" y="123"/>
                  </a:lnTo>
                  <a:lnTo>
                    <a:pt x="1288" y="123"/>
                  </a:lnTo>
                  <a:lnTo>
                    <a:pt x="1380" y="185"/>
                  </a:lnTo>
                  <a:lnTo>
                    <a:pt x="1472" y="277"/>
                  </a:lnTo>
                  <a:lnTo>
                    <a:pt x="1503" y="338"/>
                  </a:lnTo>
                  <a:lnTo>
                    <a:pt x="1503" y="430"/>
                  </a:lnTo>
                  <a:lnTo>
                    <a:pt x="1503" y="522"/>
                  </a:lnTo>
                  <a:lnTo>
                    <a:pt x="1472" y="583"/>
                  </a:lnTo>
                  <a:lnTo>
                    <a:pt x="1380" y="675"/>
                  </a:lnTo>
                  <a:lnTo>
                    <a:pt x="1288" y="736"/>
                  </a:lnTo>
                  <a:lnTo>
                    <a:pt x="1288" y="736"/>
                  </a:lnTo>
                  <a:lnTo>
                    <a:pt x="1165" y="798"/>
                  </a:lnTo>
                  <a:lnTo>
                    <a:pt x="1043" y="828"/>
                  </a:lnTo>
                  <a:lnTo>
                    <a:pt x="767" y="859"/>
                  </a:lnTo>
                  <a:lnTo>
                    <a:pt x="491" y="828"/>
                  </a:lnTo>
                  <a:lnTo>
                    <a:pt x="338" y="798"/>
                  </a:lnTo>
                  <a:lnTo>
                    <a:pt x="246" y="736"/>
                  </a:lnTo>
                  <a:lnTo>
                    <a:pt x="246" y="736"/>
                  </a:lnTo>
                  <a:lnTo>
                    <a:pt x="123" y="675"/>
                  </a:lnTo>
                  <a:lnTo>
                    <a:pt x="62" y="583"/>
                  </a:lnTo>
                  <a:lnTo>
                    <a:pt x="31" y="522"/>
                  </a:lnTo>
                  <a:lnTo>
                    <a:pt x="0" y="430"/>
                  </a:lnTo>
                  <a:lnTo>
                    <a:pt x="31" y="338"/>
                  </a:lnTo>
                  <a:lnTo>
                    <a:pt x="62" y="277"/>
                  </a:lnTo>
                  <a:lnTo>
                    <a:pt x="154" y="185"/>
                  </a:lnTo>
                  <a:lnTo>
                    <a:pt x="246" y="1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3772;p65">
              <a:extLst>
                <a:ext uri="{FF2B5EF4-FFF2-40B4-BE49-F238E27FC236}">
                  <a16:creationId xmlns:a16="http://schemas.microsoft.com/office/drawing/2014/main" id="{F0E19A51-2F75-4BE6-9F4F-4AB68674279F}"/>
                </a:ext>
              </a:extLst>
            </p:cNvPr>
            <p:cNvSpPr/>
            <p:nvPr/>
          </p:nvSpPr>
          <p:spPr>
            <a:xfrm flipH="1">
              <a:off x="5364170" y="2519281"/>
              <a:ext cx="32902" cy="18872"/>
            </a:xfrm>
            <a:custGeom>
              <a:avLst/>
              <a:gdLst/>
              <a:ahLst/>
              <a:cxnLst/>
              <a:rect l="l" t="t" r="r" b="b"/>
              <a:pathLst>
                <a:path w="2514" h="1442" extrusionOk="0">
                  <a:moveTo>
                    <a:pt x="1012" y="1"/>
                  </a:moveTo>
                  <a:lnTo>
                    <a:pt x="797" y="31"/>
                  </a:lnTo>
                  <a:lnTo>
                    <a:pt x="582" y="93"/>
                  </a:lnTo>
                  <a:lnTo>
                    <a:pt x="368" y="185"/>
                  </a:lnTo>
                  <a:lnTo>
                    <a:pt x="215" y="307"/>
                  </a:lnTo>
                  <a:lnTo>
                    <a:pt x="92" y="430"/>
                  </a:lnTo>
                  <a:lnTo>
                    <a:pt x="31" y="583"/>
                  </a:lnTo>
                  <a:lnTo>
                    <a:pt x="0" y="706"/>
                  </a:lnTo>
                  <a:lnTo>
                    <a:pt x="31" y="859"/>
                  </a:lnTo>
                  <a:lnTo>
                    <a:pt x="92" y="982"/>
                  </a:lnTo>
                  <a:lnTo>
                    <a:pt x="215" y="1104"/>
                  </a:lnTo>
                  <a:lnTo>
                    <a:pt x="368" y="1227"/>
                  </a:lnTo>
                  <a:lnTo>
                    <a:pt x="582" y="1319"/>
                  </a:lnTo>
                  <a:lnTo>
                    <a:pt x="797" y="1380"/>
                  </a:lnTo>
                  <a:lnTo>
                    <a:pt x="1012" y="1411"/>
                  </a:lnTo>
                  <a:lnTo>
                    <a:pt x="1257" y="1442"/>
                  </a:lnTo>
                  <a:lnTo>
                    <a:pt x="1502" y="1411"/>
                  </a:lnTo>
                  <a:lnTo>
                    <a:pt x="1717" y="1380"/>
                  </a:lnTo>
                  <a:lnTo>
                    <a:pt x="1931" y="1319"/>
                  </a:lnTo>
                  <a:lnTo>
                    <a:pt x="2146" y="1227"/>
                  </a:lnTo>
                  <a:lnTo>
                    <a:pt x="2299" y="1104"/>
                  </a:lnTo>
                  <a:lnTo>
                    <a:pt x="2391" y="982"/>
                  </a:lnTo>
                  <a:lnTo>
                    <a:pt x="2483" y="859"/>
                  </a:lnTo>
                  <a:lnTo>
                    <a:pt x="2514" y="706"/>
                  </a:lnTo>
                  <a:lnTo>
                    <a:pt x="2483" y="583"/>
                  </a:lnTo>
                  <a:lnTo>
                    <a:pt x="2422" y="430"/>
                  </a:lnTo>
                  <a:lnTo>
                    <a:pt x="2299" y="307"/>
                  </a:lnTo>
                  <a:lnTo>
                    <a:pt x="2146" y="185"/>
                  </a:lnTo>
                  <a:lnTo>
                    <a:pt x="1931" y="93"/>
                  </a:lnTo>
                  <a:lnTo>
                    <a:pt x="1717" y="31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3773;p65">
              <a:extLst>
                <a:ext uri="{FF2B5EF4-FFF2-40B4-BE49-F238E27FC236}">
                  <a16:creationId xmlns:a16="http://schemas.microsoft.com/office/drawing/2014/main" id="{77FC8A8E-DE98-4DF4-AA30-1AE84D2DD96B}"/>
                </a:ext>
              </a:extLst>
            </p:cNvPr>
            <p:cNvSpPr/>
            <p:nvPr/>
          </p:nvSpPr>
          <p:spPr>
            <a:xfrm flipH="1">
              <a:off x="4977434" y="2748365"/>
              <a:ext cx="20469" cy="12040"/>
            </a:xfrm>
            <a:custGeom>
              <a:avLst/>
              <a:gdLst/>
              <a:ahLst/>
              <a:cxnLst/>
              <a:rect l="l" t="t" r="r" b="b"/>
              <a:pathLst>
                <a:path w="1564" h="920" extrusionOk="0">
                  <a:moveTo>
                    <a:pt x="798" y="0"/>
                  </a:moveTo>
                  <a:lnTo>
                    <a:pt x="491" y="31"/>
                  </a:lnTo>
                  <a:lnTo>
                    <a:pt x="368" y="92"/>
                  </a:lnTo>
                  <a:lnTo>
                    <a:pt x="246" y="153"/>
                  </a:lnTo>
                  <a:lnTo>
                    <a:pt x="123" y="215"/>
                  </a:lnTo>
                  <a:lnTo>
                    <a:pt x="62" y="276"/>
                  </a:lnTo>
                  <a:lnTo>
                    <a:pt x="31" y="368"/>
                  </a:lnTo>
                  <a:lnTo>
                    <a:pt x="1" y="460"/>
                  </a:lnTo>
                  <a:lnTo>
                    <a:pt x="31" y="552"/>
                  </a:lnTo>
                  <a:lnTo>
                    <a:pt x="62" y="613"/>
                  </a:lnTo>
                  <a:lnTo>
                    <a:pt x="123" y="705"/>
                  </a:lnTo>
                  <a:lnTo>
                    <a:pt x="246" y="767"/>
                  </a:lnTo>
                  <a:lnTo>
                    <a:pt x="338" y="828"/>
                  </a:lnTo>
                  <a:lnTo>
                    <a:pt x="491" y="859"/>
                  </a:lnTo>
                  <a:lnTo>
                    <a:pt x="767" y="920"/>
                  </a:lnTo>
                  <a:lnTo>
                    <a:pt x="1073" y="859"/>
                  </a:lnTo>
                  <a:lnTo>
                    <a:pt x="1196" y="828"/>
                  </a:lnTo>
                  <a:lnTo>
                    <a:pt x="1319" y="767"/>
                  </a:lnTo>
                  <a:lnTo>
                    <a:pt x="1411" y="705"/>
                  </a:lnTo>
                  <a:lnTo>
                    <a:pt x="1503" y="613"/>
                  </a:lnTo>
                  <a:lnTo>
                    <a:pt x="1533" y="552"/>
                  </a:lnTo>
                  <a:lnTo>
                    <a:pt x="1564" y="460"/>
                  </a:lnTo>
                  <a:lnTo>
                    <a:pt x="1533" y="368"/>
                  </a:lnTo>
                  <a:lnTo>
                    <a:pt x="1503" y="276"/>
                  </a:lnTo>
                  <a:lnTo>
                    <a:pt x="1441" y="215"/>
                  </a:lnTo>
                  <a:lnTo>
                    <a:pt x="1319" y="153"/>
                  </a:lnTo>
                  <a:lnTo>
                    <a:pt x="1196" y="92"/>
                  </a:lnTo>
                  <a:lnTo>
                    <a:pt x="1073" y="31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3774;p65">
              <a:extLst>
                <a:ext uri="{FF2B5EF4-FFF2-40B4-BE49-F238E27FC236}">
                  <a16:creationId xmlns:a16="http://schemas.microsoft.com/office/drawing/2014/main" id="{124C552B-5A13-48C5-9086-01FCEB7F9DD0}"/>
                </a:ext>
              </a:extLst>
            </p:cNvPr>
            <p:cNvSpPr/>
            <p:nvPr/>
          </p:nvSpPr>
          <p:spPr>
            <a:xfrm flipH="1">
              <a:off x="4898791" y="2471944"/>
              <a:ext cx="575719" cy="333797"/>
            </a:xfrm>
            <a:custGeom>
              <a:avLst/>
              <a:gdLst/>
              <a:ahLst/>
              <a:cxnLst/>
              <a:rect l="l" t="t" r="r" b="b"/>
              <a:pathLst>
                <a:path w="43990" h="25505" extrusionOk="0">
                  <a:moveTo>
                    <a:pt x="17167" y="1"/>
                  </a:moveTo>
                  <a:lnTo>
                    <a:pt x="1" y="9902"/>
                  </a:lnTo>
                  <a:lnTo>
                    <a:pt x="26823" y="25505"/>
                  </a:lnTo>
                  <a:lnTo>
                    <a:pt x="43989" y="15573"/>
                  </a:lnTo>
                  <a:lnTo>
                    <a:pt x="171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3775;p65">
              <a:extLst>
                <a:ext uri="{FF2B5EF4-FFF2-40B4-BE49-F238E27FC236}">
                  <a16:creationId xmlns:a16="http://schemas.microsoft.com/office/drawing/2014/main" id="{D793A504-C5EC-4BFD-9759-7A85E695A25D}"/>
                </a:ext>
              </a:extLst>
            </p:cNvPr>
            <p:cNvSpPr/>
            <p:nvPr/>
          </p:nvSpPr>
          <p:spPr>
            <a:xfrm flipH="1">
              <a:off x="4845447" y="2586682"/>
              <a:ext cx="675197" cy="274026"/>
            </a:xfrm>
            <a:custGeom>
              <a:avLst/>
              <a:gdLst/>
              <a:ahLst/>
              <a:cxnLst/>
              <a:rect l="l" t="t" r="r" b="b"/>
              <a:pathLst>
                <a:path w="51591" h="20938" extrusionOk="0">
                  <a:moveTo>
                    <a:pt x="1" y="1"/>
                  </a:moveTo>
                  <a:lnTo>
                    <a:pt x="1" y="1840"/>
                  </a:lnTo>
                  <a:lnTo>
                    <a:pt x="31" y="1993"/>
                  </a:lnTo>
                  <a:lnTo>
                    <a:pt x="62" y="2116"/>
                  </a:lnTo>
                  <a:lnTo>
                    <a:pt x="123" y="2269"/>
                  </a:lnTo>
                  <a:lnTo>
                    <a:pt x="215" y="2392"/>
                  </a:lnTo>
                  <a:lnTo>
                    <a:pt x="307" y="2545"/>
                  </a:lnTo>
                  <a:lnTo>
                    <a:pt x="430" y="2668"/>
                  </a:lnTo>
                  <a:lnTo>
                    <a:pt x="583" y="2790"/>
                  </a:lnTo>
                  <a:lnTo>
                    <a:pt x="767" y="2882"/>
                  </a:lnTo>
                  <a:lnTo>
                    <a:pt x="31053" y="20477"/>
                  </a:lnTo>
                  <a:lnTo>
                    <a:pt x="31451" y="20692"/>
                  </a:lnTo>
                  <a:lnTo>
                    <a:pt x="31881" y="20815"/>
                  </a:lnTo>
                  <a:lnTo>
                    <a:pt x="32371" y="20907"/>
                  </a:lnTo>
                  <a:lnTo>
                    <a:pt x="32862" y="20937"/>
                  </a:lnTo>
                  <a:lnTo>
                    <a:pt x="33352" y="20907"/>
                  </a:lnTo>
                  <a:lnTo>
                    <a:pt x="33812" y="20815"/>
                  </a:lnTo>
                  <a:lnTo>
                    <a:pt x="34272" y="20692"/>
                  </a:lnTo>
                  <a:lnTo>
                    <a:pt x="34670" y="20477"/>
                  </a:lnTo>
                  <a:lnTo>
                    <a:pt x="50825" y="11159"/>
                  </a:lnTo>
                  <a:lnTo>
                    <a:pt x="51009" y="11036"/>
                  </a:lnTo>
                  <a:lnTo>
                    <a:pt x="51162" y="10913"/>
                  </a:lnTo>
                  <a:lnTo>
                    <a:pt x="51284" y="10791"/>
                  </a:lnTo>
                  <a:lnTo>
                    <a:pt x="51376" y="10668"/>
                  </a:lnTo>
                  <a:lnTo>
                    <a:pt x="51468" y="10546"/>
                  </a:lnTo>
                  <a:lnTo>
                    <a:pt x="51530" y="10392"/>
                  </a:lnTo>
                  <a:lnTo>
                    <a:pt x="51560" y="10239"/>
                  </a:lnTo>
                  <a:lnTo>
                    <a:pt x="51591" y="10116"/>
                  </a:lnTo>
                  <a:lnTo>
                    <a:pt x="51560" y="8277"/>
                  </a:lnTo>
                  <a:lnTo>
                    <a:pt x="51560" y="8400"/>
                  </a:lnTo>
                  <a:lnTo>
                    <a:pt x="51530" y="8553"/>
                  </a:lnTo>
                  <a:lnTo>
                    <a:pt x="51468" y="8676"/>
                  </a:lnTo>
                  <a:lnTo>
                    <a:pt x="51376" y="8829"/>
                  </a:lnTo>
                  <a:lnTo>
                    <a:pt x="51284" y="8952"/>
                  </a:lnTo>
                  <a:lnTo>
                    <a:pt x="51162" y="9074"/>
                  </a:lnTo>
                  <a:lnTo>
                    <a:pt x="50978" y="9197"/>
                  </a:lnTo>
                  <a:lnTo>
                    <a:pt x="50825" y="9319"/>
                  </a:lnTo>
                  <a:lnTo>
                    <a:pt x="34639" y="18638"/>
                  </a:lnTo>
                  <a:lnTo>
                    <a:pt x="34241" y="18853"/>
                  </a:lnTo>
                  <a:lnTo>
                    <a:pt x="33812" y="18975"/>
                  </a:lnTo>
                  <a:lnTo>
                    <a:pt x="33321" y="19067"/>
                  </a:lnTo>
                  <a:lnTo>
                    <a:pt x="32371" y="19067"/>
                  </a:lnTo>
                  <a:lnTo>
                    <a:pt x="31881" y="18975"/>
                  </a:lnTo>
                  <a:lnTo>
                    <a:pt x="31451" y="18853"/>
                  </a:lnTo>
                  <a:lnTo>
                    <a:pt x="31053" y="18638"/>
                  </a:lnTo>
                  <a:lnTo>
                    <a:pt x="736" y="1043"/>
                  </a:lnTo>
                  <a:lnTo>
                    <a:pt x="583" y="920"/>
                  </a:lnTo>
                  <a:lnTo>
                    <a:pt x="430" y="828"/>
                  </a:lnTo>
                  <a:lnTo>
                    <a:pt x="307" y="675"/>
                  </a:lnTo>
                  <a:lnTo>
                    <a:pt x="185" y="552"/>
                  </a:lnTo>
                  <a:lnTo>
                    <a:pt x="123" y="430"/>
                  </a:lnTo>
                  <a:lnTo>
                    <a:pt x="62" y="277"/>
                  </a:lnTo>
                  <a:lnTo>
                    <a:pt x="31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776;p65">
              <a:extLst>
                <a:ext uri="{FF2B5EF4-FFF2-40B4-BE49-F238E27FC236}">
                  <a16:creationId xmlns:a16="http://schemas.microsoft.com/office/drawing/2014/main" id="{273703A0-DE12-42A0-AE6B-2D1D7262CE78}"/>
                </a:ext>
              </a:extLst>
            </p:cNvPr>
            <p:cNvSpPr/>
            <p:nvPr/>
          </p:nvSpPr>
          <p:spPr>
            <a:xfrm flipH="1">
              <a:off x="5374601" y="1924337"/>
              <a:ext cx="601789" cy="818819"/>
            </a:xfrm>
            <a:custGeom>
              <a:avLst/>
              <a:gdLst/>
              <a:ahLst/>
              <a:cxnLst/>
              <a:rect l="l" t="t" r="r" b="b"/>
              <a:pathLst>
                <a:path w="45982" h="62565" extrusionOk="0">
                  <a:moveTo>
                    <a:pt x="5611" y="0"/>
                  </a:moveTo>
                  <a:lnTo>
                    <a:pt x="5120" y="31"/>
                  </a:lnTo>
                  <a:lnTo>
                    <a:pt x="4660" y="123"/>
                  </a:lnTo>
                  <a:lnTo>
                    <a:pt x="4200" y="276"/>
                  </a:lnTo>
                  <a:lnTo>
                    <a:pt x="3771" y="429"/>
                  </a:lnTo>
                  <a:lnTo>
                    <a:pt x="3373" y="644"/>
                  </a:lnTo>
                  <a:lnTo>
                    <a:pt x="2974" y="920"/>
                  </a:lnTo>
                  <a:lnTo>
                    <a:pt x="2606" y="1196"/>
                  </a:lnTo>
                  <a:lnTo>
                    <a:pt x="2269" y="1533"/>
                  </a:lnTo>
                  <a:lnTo>
                    <a:pt x="1993" y="1870"/>
                  </a:lnTo>
                  <a:lnTo>
                    <a:pt x="1718" y="2268"/>
                  </a:lnTo>
                  <a:lnTo>
                    <a:pt x="1472" y="2667"/>
                  </a:lnTo>
                  <a:lnTo>
                    <a:pt x="1288" y="3127"/>
                  </a:lnTo>
                  <a:lnTo>
                    <a:pt x="1135" y="3587"/>
                  </a:lnTo>
                  <a:lnTo>
                    <a:pt x="1043" y="4077"/>
                  </a:lnTo>
                  <a:lnTo>
                    <a:pt x="859" y="5395"/>
                  </a:lnTo>
                  <a:lnTo>
                    <a:pt x="675" y="6805"/>
                  </a:lnTo>
                  <a:lnTo>
                    <a:pt x="491" y="8614"/>
                  </a:lnTo>
                  <a:lnTo>
                    <a:pt x="307" y="10821"/>
                  </a:lnTo>
                  <a:lnTo>
                    <a:pt x="124" y="13335"/>
                  </a:lnTo>
                  <a:lnTo>
                    <a:pt x="62" y="14683"/>
                  </a:lnTo>
                  <a:lnTo>
                    <a:pt x="32" y="16063"/>
                  </a:lnTo>
                  <a:lnTo>
                    <a:pt x="1" y="17534"/>
                  </a:lnTo>
                  <a:lnTo>
                    <a:pt x="1" y="19006"/>
                  </a:lnTo>
                  <a:lnTo>
                    <a:pt x="62" y="21121"/>
                  </a:lnTo>
                  <a:lnTo>
                    <a:pt x="154" y="23144"/>
                  </a:lnTo>
                  <a:lnTo>
                    <a:pt x="307" y="25106"/>
                  </a:lnTo>
                  <a:lnTo>
                    <a:pt x="491" y="27006"/>
                  </a:lnTo>
                  <a:lnTo>
                    <a:pt x="737" y="28845"/>
                  </a:lnTo>
                  <a:lnTo>
                    <a:pt x="1043" y="30593"/>
                  </a:lnTo>
                  <a:lnTo>
                    <a:pt x="1380" y="32279"/>
                  </a:lnTo>
                  <a:lnTo>
                    <a:pt x="1779" y="33873"/>
                  </a:lnTo>
                  <a:lnTo>
                    <a:pt x="2239" y="35436"/>
                  </a:lnTo>
                  <a:lnTo>
                    <a:pt x="2729" y="36877"/>
                  </a:lnTo>
                  <a:lnTo>
                    <a:pt x="3281" y="38287"/>
                  </a:lnTo>
                  <a:lnTo>
                    <a:pt x="3557" y="38961"/>
                  </a:lnTo>
                  <a:lnTo>
                    <a:pt x="3863" y="39605"/>
                  </a:lnTo>
                  <a:lnTo>
                    <a:pt x="4200" y="40249"/>
                  </a:lnTo>
                  <a:lnTo>
                    <a:pt x="4507" y="40862"/>
                  </a:lnTo>
                  <a:lnTo>
                    <a:pt x="4844" y="41444"/>
                  </a:lnTo>
                  <a:lnTo>
                    <a:pt x="5212" y="42027"/>
                  </a:lnTo>
                  <a:lnTo>
                    <a:pt x="5580" y="42578"/>
                  </a:lnTo>
                  <a:lnTo>
                    <a:pt x="5948" y="43130"/>
                  </a:lnTo>
                  <a:lnTo>
                    <a:pt x="6346" y="43651"/>
                  </a:lnTo>
                  <a:lnTo>
                    <a:pt x="6745" y="44142"/>
                  </a:lnTo>
                  <a:lnTo>
                    <a:pt x="7358" y="44847"/>
                  </a:lnTo>
                  <a:lnTo>
                    <a:pt x="8063" y="45521"/>
                  </a:lnTo>
                  <a:lnTo>
                    <a:pt x="8860" y="46226"/>
                  </a:lnTo>
                  <a:lnTo>
                    <a:pt x="9718" y="46931"/>
                  </a:lnTo>
                  <a:lnTo>
                    <a:pt x="10638" y="47667"/>
                  </a:lnTo>
                  <a:lnTo>
                    <a:pt x="11649" y="48372"/>
                  </a:lnTo>
                  <a:lnTo>
                    <a:pt x="12692" y="49077"/>
                  </a:lnTo>
                  <a:lnTo>
                    <a:pt x="13795" y="49813"/>
                  </a:lnTo>
                  <a:lnTo>
                    <a:pt x="14929" y="50518"/>
                  </a:lnTo>
                  <a:lnTo>
                    <a:pt x="16125" y="51223"/>
                  </a:lnTo>
                  <a:lnTo>
                    <a:pt x="17320" y="51928"/>
                  </a:lnTo>
                  <a:lnTo>
                    <a:pt x="18577" y="52602"/>
                  </a:lnTo>
                  <a:lnTo>
                    <a:pt x="21121" y="53982"/>
                  </a:lnTo>
                  <a:lnTo>
                    <a:pt x="23696" y="55269"/>
                  </a:lnTo>
                  <a:lnTo>
                    <a:pt x="26241" y="56495"/>
                  </a:lnTo>
                  <a:lnTo>
                    <a:pt x="28724" y="57660"/>
                  </a:lnTo>
                  <a:lnTo>
                    <a:pt x="31084" y="58733"/>
                  </a:lnTo>
                  <a:lnTo>
                    <a:pt x="33260" y="59683"/>
                  </a:lnTo>
                  <a:lnTo>
                    <a:pt x="35222" y="60542"/>
                  </a:lnTo>
                  <a:lnTo>
                    <a:pt x="36939" y="61247"/>
                  </a:lnTo>
                  <a:lnTo>
                    <a:pt x="39360" y="62228"/>
                  </a:lnTo>
                  <a:lnTo>
                    <a:pt x="39790" y="62381"/>
                  </a:lnTo>
                  <a:lnTo>
                    <a:pt x="40249" y="62473"/>
                  </a:lnTo>
                  <a:lnTo>
                    <a:pt x="40679" y="62565"/>
                  </a:lnTo>
                  <a:lnTo>
                    <a:pt x="41506" y="62565"/>
                  </a:lnTo>
                  <a:lnTo>
                    <a:pt x="41843" y="62503"/>
                  </a:lnTo>
                  <a:lnTo>
                    <a:pt x="42211" y="62442"/>
                  </a:lnTo>
                  <a:lnTo>
                    <a:pt x="42548" y="62350"/>
                  </a:lnTo>
                  <a:lnTo>
                    <a:pt x="42886" y="62258"/>
                  </a:lnTo>
                  <a:lnTo>
                    <a:pt x="43223" y="62105"/>
                  </a:lnTo>
                  <a:lnTo>
                    <a:pt x="43529" y="61952"/>
                  </a:lnTo>
                  <a:lnTo>
                    <a:pt x="43836" y="61768"/>
                  </a:lnTo>
                  <a:lnTo>
                    <a:pt x="44112" y="61553"/>
                  </a:lnTo>
                  <a:lnTo>
                    <a:pt x="44388" y="61308"/>
                  </a:lnTo>
                  <a:lnTo>
                    <a:pt x="44664" y="61063"/>
                  </a:lnTo>
                  <a:lnTo>
                    <a:pt x="44878" y="60787"/>
                  </a:lnTo>
                  <a:lnTo>
                    <a:pt x="45123" y="60511"/>
                  </a:lnTo>
                  <a:lnTo>
                    <a:pt x="45307" y="60204"/>
                  </a:lnTo>
                  <a:lnTo>
                    <a:pt x="45491" y="59867"/>
                  </a:lnTo>
                  <a:lnTo>
                    <a:pt x="45644" y="59530"/>
                  </a:lnTo>
                  <a:lnTo>
                    <a:pt x="45798" y="59039"/>
                  </a:lnTo>
                  <a:lnTo>
                    <a:pt x="45920" y="58580"/>
                  </a:lnTo>
                  <a:lnTo>
                    <a:pt x="45982" y="58089"/>
                  </a:lnTo>
                  <a:lnTo>
                    <a:pt x="45982" y="57629"/>
                  </a:lnTo>
                  <a:lnTo>
                    <a:pt x="45951" y="57170"/>
                  </a:lnTo>
                  <a:lnTo>
                    <a:pt x="45859" y="56710"/>
                  </a:lnTo>
                  <a:lnTo>
                    <a:pt x="45736" y="56250"/>
                  </a:lnTo>
                  <a:lnTo>
                    <a:pt x="45583" y="55821"/>
                  </a:lnTo>
                  <a:lnTo>
                    <a:pt x="45369" y="55392"/>
                  </a:lnTo>
                  <a:lnTo>
                    <a:pt x="45123" y="54993"/>
                  </a:lnTo>
                  <a:lnTo>
                    <a:pt x="44847" y="54625"/>
                  </a:lnTo>
                  <a:lnTo>
                    <a:pt x="44541" y="54288"/>
                  </a:lnTo>
                  <a:lnTo>
                    <a:pt x="44173" y="53951"/>
                  </a:lnTo>
                  <a:lnTo>
                    <a:pt x="43805" y="53675"/>
                  </a:lnTo>
                  <a:lnTo>
                    <a:pt x="43376" y="53430"/>
                  </a:lnTo>
                  <a:lnTo>
                    <a:pt x="42916" y="53215"/>
                  </a:lnTo>
                  <a:lnTo>
                    <a:pt x="41016" y="52449"/>
                  </a:lnTo>
                  <a:lnTo>
                    <a:pt x="38962" y="51591"/>
                  </a:lnTo>
                  <a:lnTo>
                    <a:pt x="36877" y="50702"/>
                  </a:lnTo>
                  <a:lnTo>
                    <a:pt x="34701" y="49721"/>
                  </a:lnTo>
                  <a:lnTo>
                    <a:pt x="32525" y="48740"/>
                  </a:lnTo>
                  <a:lnTo>
                    <a:pt x="30348" y="47698"/>
                  </a:lnTo>
                  <a:lnTo>
                    <a:pt x="28172" y="46655"/>
                  </a:lnTo>
                  <a:lnTo>
                    <a:pt x="26087" y="45613"/>
                  </a:lnTo>
                  <a:lnTo>
                    <a:pt x="24034" y="44540"/>
                  </a:lnTo>
                  <a:lnTo>
                    <a:pt x="22133" y="43498"/>
                  </a:lnTo>
                  <a:lnTo>
                    <a:pt x="20324" y="42456"/>
                  </a:lnTo>
                  <a:lnTo>
                    <a:pt x="18669" y="41475"/>
                  </a:lnTo>
                  <a:lnTo>
                    <a:pt x="17228" y="40494"/>
                  </a:lnTo>
                  <a:lnTo>
                    <a:pt x="16585" y="40034"/>
                  </a:lnTo>
                  <a:lnTo>
                    <a:pt x="15972" y="39605"/>
                  </a:lnTo>
                  <a:lnTo>
                    <a:pt x="15450" y="39145"/>
                  </a:lnTo>
                  <a:lnTo>
                    <a:pt x="14960" y="38747"/>
                  </a:lnTo>
                  <a:lnTo>
                    <a:pt x="14561" y="38348"/>
                  </a:lnTo>
                  <a:lnTo>
                    <a:pt x="14194" y="37950"/>
                  </a:lnTo>
                  <a:lnTo>
                    <a:pt x="13918" y="37612"/>
                  </a:lnTo>
                  <a:lnTo>
                    <a:pt x="13673" y="37245"/>
                  </a:lnTo>
                  <a:lnTo>
                    <a:pt x="13151" y="36478"/>
                  </a:lnTo>
                  <a:lnTo>
                    <a:pt x="12692" y="35620"/>
                  </a:lnTo>
                  <a:lnTo>
                    <a:pt x="12262" y="34731"/>
                  </a:lnTo>
                  <a:lnTo>
                    <a:pt x="11895" y="33781"/>
                  </a:lnTo>
                  <a:lnTo>
                    <a:pt x="11557" y="32800"/>
                  </a:lnTo>
                  <a:lnTo>
                    <a:pt x="11251" y="31758"/>
                  </a:lnTo>
                  <a:lnTo>
                    <a:pt x="10944" y="30685"/>
                  </a:lnTo>
                  <a:lnTo>
                    <a:pt x="10699" y="29612"/>
                  </a:lnTo>
                  <a:lnTo>
                    <a:pt x="10485" y="28478"/>
                  </a:lnTo>
                  <a:lnTo>
                    <a:pt x="10301" y="27313"/>
                  </a:lnTo>
                  <a:lnTo>
                    <a:pt x="10147" y="26148"/>
                  </a:lnTo>
                  <a:lnTo>
                    <a:pt x="10025" y="24952"/>
                  </a:lnTo>
                  <a:lnTo>
                    <a:pt x="9902" y="23757"/>
                  </a:lnTo>
                  <a:lnTo>
                    <a:pt x="9841" y="22561"/>
                  </a:lnTo>
                  <a:lnTo>
                    <a:pt x="9779" y="21335"/>
                  </a:lnTo>
                  <a:lnTo>
                    <a:pt x="9718" y="20140"/>
                  </a:lnTo>
                  <a:lnTo>
                    <a:pt x="9718" y="18944"/>
                  </a:lnTo>
                  <a:lnTo>
                    <a:pt x="9718" y="16615"/>
                  </a:lnTo>
                  <a:lnTo>
                    <a:pt x="9779" y="14346"/>
                  </a:lnTo>
                  <a:lnTo>
                    <a:pt x="9902" y="12200"/>
                  </a:lnTo>
                  <a:lnTo>
                    <a:pt x="10055" y="10239"/>
                  </a:lnTo>
                  <a:lnTo>
                    <a:pt x="10209" y="8430"/>
                  </a:lnTo>
                  <a:lnTo>
                    <a:pt x="10423" y="6897"/>
                  </a:lnTo>
                  <a:lnTo>
                    <a:pt x="10607" y="5610"/>
                  </a:lnTo>
                  <a:lnTo>
                    <a:pt x="10638" y="5119"/>
                  </a:lnTo>
                  <a:lnTo>
                    <a:pt x="10668" y="4629"/>
                  </a:lnTo>
                  <a:lnTo>
                    <a:pt x="10607" y="4138"/>
                  </a:lnTo>
                  <a:lnTo>
                    <a:pt x="10515" y="3679"/>
                  </a:lnTo>
                  <a:lnTo>
                    <a:pt x="10393" y="3219"/>
                  </a:lnTo>
                  <a:lnTo>
                    <a:pt x="10209" y="2790"/>
                  </a:lnTo>
                  <a:lnTo>
                    <a:pt x="9994" y="2391"/>
                  </a:lnTo>
                  <a:lnTo>
                    <a:pt x="9749" y="1993"/>
                  </a:lnTo>
                  <a:lnTo>
                    <a:pt x="9442" y="1625"/>
                  </a:lnTo>
                  <a:lnTo>
                    <a:pt x="9136" y="1288"/>
                  </a:lnTo>
                  <a:lnTo>
                    <a:pt x="8768" y="981"/>
                  </a:lnTo>
                  <a:lnTo>
                    <a:pt x="8400" y="736"/>
                  </a:lnTo>
                  <a:lnTo>
                    <a:pt x="7971" y="491"/>
                  </a:lnTo>
                  <a:lnTo>
                    <a:pt x="7542" y="307"/>
                  </a:lnTo>
                  <a:lnTo>
                    <a:pt x="7082" y="153"/>
                  </a:lnTo>
                  <a:lnTo>
                    <a:pt x="6591" y="61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3777;p65">
              <a:extLst>
                <a:ext uri="{FF2B5EF4-FFF2-40B4-BE49-F238E27FC236}">
                  <a16:creationId xmlns:a16="http://schemas.microsoft.com/office/drawing/2014/main" id="{59F30A5B-74EB-4AC3-9233-65FCB2FF86BB}"/>
                </a:ext>
              </a:extLst>
            </p:cNvPr>
            <p:cNvSpPr/>
            <p:nvPr/>
          </p:nvSpPr>
          <p:spPr>
            <a:xfrm flipH="1">
              <a:off x="5192462" y="2655692"/>
              <a:ext cx="250351" cy="158071"/>
            </a:xfrm>
            <a:custGeom>
              <a:avLst/>
              <a:gdLst/>
              <a:ahLst/>
              <a:cxnLst/>
              <a:rect l="l" t="t" r="r" b="b"/>
              <a:pathLst>
                <a:path w="19129" h="12078" extrusionOk="0">
                  <a:moveTo>
                    <a:pt x="2483" y="0"/>
                  </a:moveTo>
                  <a:lnTo>
                    <a:pt x="2116" y="61"/>
                  </a:lnTo>
                  <a:lnTo>
                    <a:pt x="1748" y="184"/>
                  </a:lnTo>
                  <a:lnTo>
                    <a:pt x="1441" y="368"/>
                  </a:lnTo>
                  <a:lnTo>
                    <a:pt x="1135" y="552"/>
                  </a:lnTo>
                  <a:lnTo>
                    <a:pt x="859" y="797"/>
                  </a:lnTo>
                  <a:lnTo>
                    <a:pt x="644" y="1073"/>
                  </a:lnTo>
                  <a:lnTo>
                    <a:pt x="430" y="1380"/>
                  </a:lnTo>
                  <a:lnTo>
                    <a:pt x="276" y="1717"/>
                  </a:lnTo>
                  <a:lnTo>
                    <a:pt x="154" y="2085"/>
                  </a:lnTo>
                  <a:lnTo>
                    <a:pt x="62" y="2452"/>
                  </a:lnTo>
                  <a:lnTo>
                    <a:pt x="31" y="2820"/>
                  </a:lnTo>
                  <a:lnTo>
                    <a:pt x="0" y="3188"/>
                  </a:lnTo>
                  <a:lnTo>
                    <a:pt x="62" y="3587"/>
                  </a:lnTo>
                  <a:lnTo>
                    <a:pt x="123" y="3954"/>
                  </a:lnTo>
                  <a:lnTo>
                    <a:pt x="246" y="4322"/>
                  </a:lnTo>
                  <a:lnTo>
                    <a:pt x="338" y="4506"/>
                  </a:lnTo>
                  <a:lnTo>
                    <a:pt x="460" y="4660"/>
                  </a:lnTo>
                  <a:lnTo>
                    <a:pt x="767" y="5058"/>
                  </a:lnTo>
                  <a:lnTo>
                    <a:pt x="1165" y="5457"/>
                  </a:lnTo>
                  <a:lnTo>
                    <a:pt x="1686" y="5916"/>
                  </a:lnTo>
                  <a:lnTo>
                    <a:pt x="2238" y="6407"/>
                  </a:lnTo>
                  <a:lnTo>
                    <a:pt x="2882" y="6928"/>
                  </a:lnTo>
                  <a:lnTo>
                    <a:pt x="3556" y="7449"/>
                  </a:lnTo>
                  <a:lnTo>
                    <a:pt x="4261" y="7970"/>
                  </a:lnTo>
                  <a:lnTo>
                    <a:pt x="5763" y="9012"/>
                  </a:lnTo>
                  <a:lnTo>
                    <a:pt x="7235" y="9963"/>
                  </a:lnTo>
                  <a:lnTo>
                    <a:pt x="8614" y="10760"/>
                  </a:lnTo>
                  <a:lnTo>
                    <a:pt x="9227" y="11097"/>
                  </a:lnTo>
                  <a:lnTo>
                    <a:pt x="9779" y="11403"/>
                  </a:lnTo>
                  <a:lnTo>
                    <a:pt x="10270" y="11587"/>
                  </a:lnTo>
                  <a:lnTo>
                    <a:pt x="10760" y="11771"/>
                  </a:lnTo>
                  <a:lnTo>
                    <a:pt x="11312" y="11894"/>
                  </a:lnTo>
                  <a:lnTo>
                    <a:pt x="11833" y="11986"/>
                  </a:lnTo>
                  <a:lnTo>
                    <a:pt x="12415" y="12047"/>
                  </a:lnTo>
                  <a:lnTo>
                    <a:pt x="12967" y="12078"/>
                  </a:lnTo>
                  <a:lnTo>
                    <a:pt x="13549" y="12078"/>
                  </a:lnTo>
                  <a:lnTo>
                    <a:pt x="14132" y="12047"/>
                  </a:lnTo>
                  <a:lnTo>
                    <a:pt x="15266" y="11955"/>
                  </a:lnTo>
                  <a:lnTo>
                    <a:pt x="16431" y="11802"/>
                  </a:lnTo>
                  <a:lnTo>
                    <a:pt x="17534" y="11618"/>
                  </a:lnTo>
                  <a:lnTo>
                    <a:pt x="18577" y="11434"/>
                  </a:lnTo>
                  <a:lnTo>
                    <a:pt x="17810" y="11005"/>
                  </a:lnTo>
                  <a:lnTo>
                    <a:pt x="16155" y="10055"/>
                  </a:lnTo>
                  <a:lnTo>
                    <a:pt x="13795" y="8645"/>
                  </a:lnTo>
                  <a:lnTo>
                    <a:pt x="13611" y="8461"/>
                  </a:lnTo>
                  <a:lnTo>
                    <a:pt x="13458" y="8246"/>
                  </a:lnTo>
                  <a:lnTo>
                    <a:pt x="13335" y="8001"/>
                  </a:lnTo>
                  <a:lnTo>
                    <a:pt x="13304" y="7878"/>
                  </a:lnTo>
                  <a:lnTo>
                    <a:pt x="13304" y="7725"/>
                  </a:lnTo>
                  <a:lnTo>
                    <a:pt x="13304" y="7602"/>
                  </a:lnTo>
                  <a:lnTo>
                    <a:pt x="13366" y="7449"/>
                  </a:lnTo>
                  <a:lnTo>
                    <a:pt x="13488" y="7326"/>
                  </a:lnTo>
                  <a:lnTo>
                    <a:pt x="13641" y="7204"/>
                  </a:lnTo>
                  <a:lnTo>
                    <a:pt x="13856" y="7112"/>
                  </a:lnTo>
                  <a:lnTo>
                    <a:pt x="14163" y="7020"/>
                  </a:lnTo>
                  <a:lnTo>
                    <a:pt x="14653" y="6928"/>
                  </a:lnTo>
                  <a:lnTo>
                    <a:pt x="15297" y="6805"/>
                  </a:lnTo>
                  <a:lnTo>
                    <a:pt x="16032" y="6652"/>
                  </a:lnTo>
                  <a:lnTo>
                    <a:pt x="16431" y="6560"/>
                  </a:lnTo>
                  <a:lnTo>
                    <a:pt x="16829" y="6437"/>
                  </a:lnTo>
                  <a:lnTo>
                    <a:pt x="17228" y="6315"/>
                  </a:lnTo>
                  <a:lnTo>
                    <a:pt x="17596" y="6162"/>
                  </a:lnTo>
                  <a:lnTo>
                    <a:pt x="17933" y="5978"/>
                  </a:lnTo>
                  <a:lnTo>
                    <a:pt x="18270" y="5763"/>
                  </a:lnTo>
                  <a:lnTo>
                    <a:pt x="18546" y="5518"/>
                  </a:lnTo>
                  <a:lnTo>
                    <a:pt x="18791" y="5211"/>
                  </a:lnTo>
                  <a:lnTo>
                    <a:pt x="18975" y="4905"/>
                  </a:lnTo>
                  <a:lnTo>
                    <a:pt x="19067" y="4721"/>
                  </a:lnTo>
                  <a:lnTo>
                    <a:pt x="19098" y="4506"/>
                  </a:lnTo>
                  <a:lnTo>
                    <a:pt x="19128" y="4414"/>
                  </a:lnTo>
                  <a:lnTo>
                    <a:pt x="19098" y="4292"/>
                  </a:lnTo>
                  <a:lnTo>
                    <a:pt x="19067" y="4200"/>
                  </a:lnTo>
                  <a:lnTo>
                    <a:pt x="19006" y="4108"/>
                  </a:lnTo>
                  <a:lnTo>
                    <a:pt x="18914" y="4046"/>
                  </a:lnTo>
                  <a:lnTo>
                    <a:pt x="18822" y="4016"/>
                  </a:lnTo>
                  <a:lnTo>
                    <a:pt x="18730" y="3985"/>
                  </a:lnTo>
                  <a:lnTo>
                    <a:pt x="18607" y="3954"/>
                  </a:lnTo>
                  <a:lnTo>
                    <a:pt x="18117" y="3985"/>
                  </a:lnTo>
                  <a:lnTo>
                    <a:pt x="17657" y="3985"/>
                  </a:lnTo>
                  <a:lnTo>
                    <a:pt x="17167" y="3954"/>
                  </a:lnTo>
                  <a:lnTo>
                    <a:pt x="16676" y="3893"/>
                  </a:lnTo>
                  <a:lnTo>
                    <a:pt x="15695" y="3740"/>
                  </a:lnTo>
                  <a:lnTo>
                    <a:pt x="14745" y="3556"/>
                  </a:lnTo>
                  <a:lnTo>
                    <a:pt x="13733" y="3372"/>
                  </a:lnTo>
                  <a:lnTo>
                    <a:pt x="12752" y="3188"/>
                  </a:lnTo>
                  <a:lnTo>
                    <a:pt x="11741" y="3035"/>
                  </a:lnTo>
                  <a:lnTo>
                    <a:pt x="11220" y="3004"/>
                  </a:lnTo>
                  <a:lnTo>
                    <a:pt x="10699" y="2974"/>
                  </a:lnTo>
                  <a:lnTo>
                    <a:pt x="10239" y="2912"/>
                  </a:lnTo>
                  <a:lnTo>
                    <a:pt x="9718" y="2820"/>
                  </a:lnTo>
                  <a:lnTo>
                    <a:pt x="9135" y="2636"/>
                  </a:lnTo>
                  <a:lnTo>
                    <a:pt x="8522" y="2452"/>
                  </a:lnTo>
                  <a:lnTo>
                    <a:pt x="7879" y="2207"/>
                  </a:lnTo>
                  <a:lnTo>
                    <a:pt x="7235" y="1962"/>
                  </a:lnTo>
                  <a:lnTo>
                    <a:pt x="5978" y="1410"/>
                  </a:lnTo>
                  <a:lnTo>
                    <a:pt x="3832" y="399"/>
                  </a:lnTo>
                  <a:lnTo>
                    <a:pt x="3158" y="92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rgbClr val="F1C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3778;p65">
              <a:extLst>
                <a:ext uri="{FF2B5EF4-FFF2-40B4-BE49-F238E27FC236}">
                  <a16:creationId xmlns:a16="http://schemas.microsoft.com/office/drawing/2014/main" id="{0F25E8EA-EF93-4C64-B65C-804D5B20FDA8}"/>
                </a:ext>
              </a:extLst>
            </p:cNvPr>
            <p:cNvSpPr/>
            <p:nvPr/>
          </p:nvSpPr>
          <p:spPr>
            <a:xfrm flipH="1">
              <a:off x="5521835" y="1372711"/>
              <a:ext cx="640293" cy="822026"/>
            </a:xfrm>
            <a:custGeom>
              <a:avLst/>
              <a:gdLst/>
              <a:ahLst/>
              <a:cxnLst/>
              <a:rect l="l" t="t" r="r" b="b"/>
              <a:pathLst>
                <a:path w="48924" h="62810" extrusionOk="0">
                  <a:moveTo>
                    <a:pt x="32830" y="0"/>
                  </a:moveTo>
                  <a:lnTo>
                    <a:pt x="32217" y="31"/>
                  </a:lnTo>
                  <a:lnTo>
                    <a:pt x="31635" y="61"/>
                  </a:lnTo>
                  <a:lnTo>
                    <a:pt x="31022" y="153"/>
                  </a:lnTo>
                  <a:lnTo>
                    <a:pt x="30439" y="245"/>
                  </a:lnTo>
                  <a:lnTo>
                    <a:pt x="29826" y="368"/>
                  </a:lnTo>
                  <a:lnTo>
                    <a:pt x="29244" y="490"/>
                  </a:lnTo>
                  <a:lnTo>
                    <a:pt x="28662" y="674"/>
                  </a:lnTo>
                  <a:lnTo>
                    <a:pt x="28110" y="858"/>
                  </a:lnTo>
                  <a:lnTo>
                    <a:pt x="27527" y="1042"/>
                  </a:lnTo>
                  <a:lnTo>
                    <a:pt x="26976" y="1287"/>
                  </a:lnTo>
                  <a:lnTo>
                    <a:pt x="26424" y="1533"/>
                  </a:lnTo>
                  <a:lnTo>
                    <a:pt x="25903" y="1778"/>
                  </a:lnTo>
                  <a:lnTo>
                    <a:pt x="25382" y="2084"/>
                  </a:lnTo>
                  <a:lnTo>
                    <a:pt x="24860" y="2360"/>
                  </a:lnTo>
                  <a:lnTo>
                    <a:pt x="24339" y="2698"/>
                  </a:lnTo>
                  <a:lnTo>
                    <a:pt x="23849" y="3035"/>
                  </a:lnTo>
                  <a:lnTo>
                    <a:pt x="23389" y="3403"/>
                  </a:lnTo>
                  <a:lnTo>
                    <a:pt x="22929" y="3770"/>
                  </a:lnTo>
                  <a:lnTo>
                    <a:pt x="22469" y="4169"/>
                  </a:lnTo>
                  <a:lnTo>
                    <a:pt x="22040" y="4598"/>
                  </a:lnTo>
                  <a:lnTo>
                    <a:pt x="21611" y="5027"/>
                  </a:lnTo>
                  <a:lnTo>
                    <a:pt x="21213" y="5487"/>
                  </a:lnTo>
                  <a:lnTo>
                    <a:pt x="20814" y="5947"/>
                  </a:lnTo>
                  <a:lnTo>
                    <a:pt x="20446" y="6437"/>
                  </a:lnTo>
                  <a:lnTo>
                    <a:pt x="20078" y="6928"/>
                  </a:lnTo>
                  <a:lnTo>
                    <a:pt x="19741" y="7449"/>
                  </a:lnTo>
                  <a:lnTo>
                    <a:pt x="19435" y="7970"/>
                  </a:lnTo>
                  <a:lnTo>
                    <a:pt x="19128" y="8522"/>
                  </a:lnTo>
                  <a:lnTo>
                    <a:pt x="18822" y="9166"/>
                  </a:lnTo>
                  <a:lnTo>
                    <a:pt x="18546" y="9779"/>
                  </a:lnTo>
                  <a:lnTo>
                    <a:pt x="18301" y="10422"/>
                  </a:lnTo>
                  <a:lnTo>
                    <a:pt x="18117" y="11066"/>
                  </a:lnTo>
                  <a:lnTo>
                    <a:pt x="17933" y="11710"/>
                  </a:lnTo>
                  <a:lnTo>
                    <a:pt x="17810" y="12323"/>
                  </a:lnTo>
                  <a:lnTo>
                    <a:pt x="17687" y="12997"/>
                  </a:lnTo>
                  <a:lnTo>
                    <a:pt x="17595" y="13641"/>
                  </a:lnTo>
                  <a:lnTo>
                    <a:pt x="17412" y="14928"/>
                  </a:lnTo>
                  <a:lnTo>
                    <a:pt x="17320" y="16277"/>
                  </a:lnTo>
                  <a:lnTo>
                    <a:pt x="17197" y="17595"/>
                  </a:lnTo>
                  <a:lnTo>
                    <a:pt x="17074" y="18975"/>
                  </a:lnTo>
                  <a:lnTo>
                    <a:pt x="16952" y="19864"/>
                  </a:lnTo>
                  <a:lnTo>
                    <a:pt x="16768" y="20753"/>
                  </a:lnTo>
                  <a:lnTo>
                    <a:pt x="16553" y="21611"/>
                  </a:lnTo>
                  <a:lnTo>
                    <a:pt x="16277" y="22439"/>
                  </a:lnTo>
                  <a:lnTo>
                    <a:pt x="15971" y="23266"/>
                  </a:lnTo>
                  <a:lnTo>
                    <a:pt x="15634" y="24063"/>
                  </a:lnTo>
                  <a:lnTo>
                    <a:pt x="15235" y="24830"/>
                  </a:lnTo>
                  <a:lnTo>
                    <a:pt x="14806" y="25596"/>
                  </a:lnTo>
                  <a:lnTo>
                    <a:pt x="14377" y="26362"/>
                  </a:lnTo>
                  <a:lnTo>
                    <a:pt x="13886" y="27067"/>
                  </a:lnTo>
                  <a:lnTo>
                    <a:pt x="13396" y="27803"/>
                  </a:lnTo>
                  <a:lnTo>
                    <a:pt x="12875" y="28508"/>
                  </a:lnTo>
                  <a:lnTo>
                    <a:pt x="12323" y="29213"/>
                  </a:lnTo>
                  <a:lnTo>
                    <a:pt x="11771" y="29888"/>
                  </a:lnTo>
                  <a:lnTo>
                    <a:pt x="10576" y="31236"/>
                  </a:lnTo>
                  <a:lnTo>
                    <a:pt x="9104" y="32922"/>
                  </a:lnTo>
                  <a:lnTo>
                    <a:pt x="7664" y="34639"/>
                  </a:lnTo>
                  <a:lnTo>
                    <a:pt x="6959" y="35528"/>
                  </a:lnTo>
                  <a:lnTo>
                    <a:pt x="6254" y="36417"/>
                  </a:lnTo>
                  <a:lnTo>
                    <a:pt x="5579" y="37306"/>
                  </a:lnTo>
                  <a:lnTo>
                    <a:pt x="4935" y="38225"/>
                  </a:lnTo>
                  <a:lnTo>
                    <a:pt x="4384" y="39053"/>
                  </a:lnTo>
                  <a:lnTo>
                    <a:pt x="3863" y="39881"/>
                  </a:lnTo>
                  <a:lnTo>
                    <a:pt x="3341" y="40739"/>
                  </a:lnTo>
                  <a:lnTo>
                    <a:pt x="2882" y="41597"/>
                  </a:lnTo>
                  <a:lnTo>
                    <a:pt x="2422" y="42486"/>
                  </a:lnTo>
                  <a:lnTo>
                    <a:pt x="1993" y="43375"/>
                  </a:lnTo>
                  <a:lnTo>
                    <a:pt x="1625" y="44264"/>
                  </a:lnTo>
                  <a:lnTo>
                    <a:pt x="1257" y="45184"/>
                  </a:lnTo>
                  <a:lnTo>
                    <a:pt x="950" y="46103"/>
                  </a:lnTo>
                  <a:lnTo>
                    <a:pt x="675" y="47054"/>
                  </a:lnTo>
                  <a:lnTo>
                    <a:pt x="460" y="48004"/>
                  </a:lnTo>
                  <a:lnTo>
                    <a:pt x="276" y="48954"/>
                  </a:lnTo>
                  <a:lnTo>
                    <a:pt x="123" y="49935"/>
                  </a:lnTo>
                  <a:lnTo>
                    <a:pt x="31" y="50916"/>
                  </a:lnTo>
                  <a:lnTo>
                    <a:pt x="0" y="51897"/>
                  </a:lnTo>
                  <a:lnTo>
                    <a:pt x="31" y="52909"/>
                  </a:lnTo>
                  <a:lnTo>
                    <a:pt x="62" y="53583"/>
                  </a:lnTo>
                  <a:lnTo>
                    <a:pt x="123" y="54288"/>
                  </a:lnTo>
                  <a:lnTo>
                    <a:pt x="215" y="54993"/>
                  </a:lnTo>
                  <a:lnTo>
                    <a:pt x="337" y="55698"/>
                  </a:lnTo>
                  <a:lnTo>
                    <a:pt x="491" y="56373"/>
                  </a:lnTo>
                  <a:lnTo>
                    <a:pt x="675" y="57078"/>
                  </a:lnTo>
                  <a:lnTo>
                    <a:pt x="920" y="57721"/>
                  </a:lnTo>
                  <a:lnTo>
                    <a:pt x="1165" y="58396"/>
                  </a:lnTo>
                  <a:lnTo>
                    <a:pt x="1441" y="59039"/>
                  </a:lnTo>
                  <a:lnTo>
                    <a:pt x="1747" y="59652"/>
                  </a:lnTo>
                  <a:lnTo>
                    <a:pt x="2085" y="60266"/>
                  </a:lnTo>
                  <a:lnTo>
                    <a:pt x="2483" y="60848"/>
                  </a:lnTo>
                  <a:lnTo>
                    <a:pt x="2912" y="61369"/>
                  </a:lnTo>
                  <a:lnTo>
                    <a:pt x="3372" y="61890"/>
                  </a:lnTo>
                  <a:lnTo>
                    <a:pt x="3863" y="62381"/>
                  </a:lnTo>
                  <a:lnTo>
                    <a:pt x="4384" y="62810"/>
                  </a:lnTo>
                  <a:lnTo>
                    <a:pt x="4384" y="62810"/>
                  </a:lnTo>
                  <a:lnTo>
                    <a:pt x="4292" y="61982"/>
                  </a:lnTo>
                  <a:lnTo>
                    <a:pt x="4261" y="61124"/>
                  </a:lnTo>
                  <a:lnTo>
                    <a:pt x="4261" y="60296"/>
                  </a:lnTo>
                  <a:lnTo>
                    <a:pt x="4292" y="59438"/>
                  </a:lnTo>
                  <a:lnTo>
                    <a:pt x="4384" y="58610"/>
                  </a:lnTo>
                  <a:lnTo>
                    <a:pt x="4537" y="57752"/>
                  </a:lnTo>
                  <a:lnTo>
                    <a:pt x="4721" y="56924"/>
                  </a:lnTo>
                  <a:lnTo>
                    <a:pt x="4935" y="56127"/>
                  </a:lnTo>
                  <a:lnTo>
                    <a:pt x="5211" y="55300"/>
                  </a:lnTo>
                  <a:lnTo>
                    <a:pt x="5518" y="54503"/>
                  </a:lnTo>
                  <a:lnTo>
                    <a:pt x="5886" y="53736"/>
                  </a:lnTo>
                  <a:lnTo>
                    <a:pt x="6284" y="52970"/>
                  </a:lnTo>
                  <a:lnTo>
                    <a:pt x="6713" y="52204"/>
                  </a:lnTo>
                  <a:lnTo>
                    <a:pt x="7204" y="51499"/>
                  </a:lnTo>
                  <a:lnTo>
                    <a:pt x="7725" y="50763"/>
                  </a:lnTo>
                  <a:lnTo>
                    <a:pt x="8277" y="50088"/>
                  </a:lnTo>
                  <a:lnTo>
                    <a:pt x="8890" y="49445"/>
                  </a:lnTo>
                  <a:lnTo>
                    <a:pt x="9534" y="48801"/>
                  </a:lnTo>
                  <a:lnTo>
                    <a:pt x="10208" y="48188"/>
                  </a:lnTo>
                  <a:lnTo>
                    <a:pt x="10944" y="47605"/>
                  </a:lnTo>
                  <a:lnTo>
                    <a:pt x="11679" y="47084"/>
                  </a:lnTo>
                  <a:lnTo>
                    <a:pt x="12476" y="46563"/>
                  </a:lnTo>
                  <a:lnTo>
                    <a:pt x="13335" y="46103"/>
                  </a:lnTo>
                  <a:lnTo>
                    <a:pt x="14193" y="45644"/>
                  </a:lnTo>
                  <a:lnTo>
                    <a:pt x="15113" y="45245"/>
                  </a:lnTo>
                  <a:lnTo>
                    <a:pt x="16063" y="44908"/>
                  </a:lnTo>
                  <a:lnTo>
                    <a:pt x="17044" y="44571"/>
                  </a:lnTo>
                  <a:lnTo>
                    <a:pt x="18055" y="44326"/>
                  </a:lnTo>
                  <a:lnTo>
                    <a:pt x="19098" y="44080"/>
                  </a:lnTo>
                  <a:lnTo>
                    <a:pt x="20201" y="43927"/>
                  </a:lnTo>
                  <a:lnTo>
                    <a:pt x="21305" y="43774"/>
                  </a:lnTo>
                  <a:lnTo>
                    <a:pt x="22469" y="43712"/>
                  </a:lnTo>
                  <a:lnTo>
                    <a:pt x="22776" y="43682"/>
                  </a:lnTo>
                  <a:lnTo>
                    <a:pt x="23083" y="43651"/>
                  </a:lnTo>
                  <a:lnTo>
                    <a:pt x="23665" y="43498"/>
                  </a:lnTo>
                  <a:lnTo>
                    <a:pt x="24247" y="43283"/>
                  </a:lnTo>
                  <a:lnTo>
                    <a:pt x="24799" y="43038"/>
                  </a:lnTo>
                  <a:lnTo>
                    <a:pt x="25351" y="42701"/>
                  </a:lnTo>
                  <a:lnTo>
                    <a:pt x="25872" y="42302"/>
                  </a:lnTo>
                  <a:lnTo>
                    <a:pt x="26362" y="41873"/>
                  </a:lnTo>
                  <a:lnTo>
                    <a:pt x="26822" y="41383"/>
                  </a:lnTo>
                  <a:lnTo>
                    <a:pt x="27251" y="40862"/>
                  </a:lnTo>
                  <a:lnTo>
                    <a:pt x="27619" y="40310"/>
                  </a:lnTo>
                  <a:lnTo>
                    <a:pt x="27987" y="39727"/>
                  </a:lnTo>
                  <a:lnTo>
                    <a:pt x="28294" y="39114"/>
                  </a:lnTo>
                  <a:lnTo>
                    <a:pt x="28539" y="38471"/>
                  </a:lnTo>
                  <a:lnTo>
                    <a:pt x="28753" y="37827"/>
                  </a:lnTo>
                  <a:lnTo>
                    <a:pt x="28876" y="37153"/>
                  </a:lnTo>
                  <a:lnTo>
                    <a:pt x="28968" y="36478"/>
                  </a:lnTo>
                  <a:lnTo>
                    <a:pt x="29121" y="34547"/>
                  </a:lnTo>
                  <a:lnTo>
                    <a:pt x="29213" y="32432"/>
                  </a:lnTo>
                  <a:lnTo>
                    <a:pt x="29275" y="30225"/>
                  </a:lnTo>
                  <a:lnTo>
                    <a:pt x="29336" y="28018"/>
                  </a:lnTo>
                  <a:lnTo>
                    <a:pt x="29367" y="27497"/>
                  </a:lnTo>
                  <a:lnTo>
                    <a:pt x="29459" y="27006"/>
                  </a:lnTo>
                  <a:lnTo>
                    <a:pt x="29612" y="26516"/>
                  </a:lnTo>
                  <a:lnTo>
                    <a:pt x="29826" y="26056"/>
                  </a:lnTo>
                  <a:lnTo>
                    <a:pt x="30072" y="25627"/>
                  </a:lnTo>
                  <a:lnTo>
                    <a:pt x="30347" y="25228"/>
                  </a:lnTo>
                  <a:lnTo>
                    <a:pt x="30685" y="24891"/>
                  </a:lnTo>
                  <a:lnTo>
                    <a:pt x="31022" y="24554"/>
                  </a:lnTo>
                  <a:lnTo>
                    <a:pt x="31420" y="24278"/>
                  </a:lnTo>
                  <a:lnTo>
                    <a:pt x="31850" y="24033"/>
                  </a:lnTo>
                  <a:lnTo>
                    <a:pt x="32279" y="23818"/>
                  </a:lnTo>
                  <a:lnTo>
                    <a:pt x="32769" y="23665"/>
                  </a:lnTo>
                  <a:lnTo>
                    <a:pt x="33260" y="23573"/>
                  </a:lnTo>
                  <a:lnTo>
                    <a:pt x="33750" y="23542"/>
                  </a:lnTo>
                  <a:lnTo>
                    <a:pt x="34271" y="23542"/>
                  </a:lnTo>
                  <a:lnTo>
                    <a:pt x="34792" y="23634"/>
                  </a:lnTo>
                  <a:lnTo>
                    <a:pt x="35559" y="23757"/>
                  </a:lnTo>
                  <a:lnTo>
                    <a:pt x="36294" y="23849"/>
                  </a:lnTo>
                  <a:lnTo>
                    <a:pt x="37061" y="23941"/>
                  </a:lnTo>
                  <a:lnTo>
                    <a:pt x="37766" y="23971"/>
                  </a:lnTo>
                  <a:lnTo>
                    <a:pt x="39145" y="23971"/>
                  </a:lnTo>
                  <a:lnTo>
                    <a:pt x="39819" y="23941"/>
                  </a:lnTo>
                  <a:lnTo>
                    <a:pt x="40463" y="23879"/>
                  </a:lnTo>
                  <a:lnTo>
                    <a:pt x="41076" y="23787"/>
                  </a:lnTo>
                  <a:lnTo>
                    <a:pt x="41689" y="23695"/>
                  </a:lnTo>
                  <a:lnTo>
                    <a:pt x="42272" y="23573"/>
                  </a:lnTo>
                  <a:lnTo>
                    <a:pt x="42824" y="23450"/>
                  </a:lnTo>
                  <a:lnTo>
                    <a:pt x="43896" y="23144"/>
                  </a:lnTo>
                  <a:lnTo>
                    <a:pt x="44847" y="22806"/>
                  </a:lnTo>
                  <a:lnTo>
                    <a:pt x="45705" y="22439"/>
                  </a:lnTo>
                  <a:lnTo>
                    <a:pt x="46471" y="22040"/>
                  </a:lnTo>
                  <a:lnTo>
                    <a:pt x="47146" y="21672"/>
                  </a:lnTo>
                  <a:lnTo>
                    <a:pt x="47698" y="21335"/>
                  </a:lnTo>
                  <a:lnTo>
                    <a:pt x="48127" y="21029"/>
                  </a:lnTo>
                  <a:lnTo>
                    <a:pt x="48433" y="20753"/>
                  </a:lnTo>
                  <a:lnTo>
                    <a:pt x="48648" y="20538"/>
                  </a:lnTo>
                  <a:lnTo>
                    <a:pt x="48709" y="20415"/>
                  </a:lnTo>
                  <a:lnTo>
                    <a:pt x="48832" y="19343"/>
                  </a:lnTo>
                  <a:lnTo>
                    <a:pt x="48893" y="18270"/>
                  </a:lnTo>
                  <a:lnTo>
                    <a:pt x="48924" y="17227"/>
                  </a:lnTo>
                  <a:lnTo>
                    <a:pt x="48862" y="16216"/>
                  </a:lnTo>
                  <a:lnTo>
                    <a:pt x="48801" y="15235"/>
                  </a:lnTo>
                  <a:lnTo>
                    <a:pt x="48678" y="14254"/>
                  </a:lnTo>
                  <a:lnTo>
                    <a:pt x="48525" y="13334"/>
                  </a:lnTo>
                  <a:lnTo>
                    <a:pt x="48311" y="12445"/>
                  </a:lnTo>
                  <a:lnTo>
                    <a:pt x="48065" y="11557"/>
                  </a:lnTo>
                  <a:lnTo>
                    <a:pt x="47789" y="10698"/>
                  </a:lnTo>
                  <a:lnTo>
                    <a:pt x="47452" y="9871"/>
                  </a:lnTo>
                  <a:lnTo>
                    <a:pt x="47115" y="9104"/>
                  </a:lnTo>
                  <a:lnTo>
                    <a:pt x="46717" y="8338"/>
                  </a:lnTo>
                  <a:lnTo>
                    <a:pt x="46287" y="7602"/>
                  </a:lnTo>
                  <a:lnTo>
                    <a:pt x="45858" y="6897"/>
                  </a:lnTo>
                  <a:lnTo>
                    <a:pt x="45368" y="6223"/>
                  </a:lnTo>
                  <a:lnTo>
                    <a:pt x="44877" y="5610"/>
                  </a:lnTo>
                  <a:lnTo>
                    <a:pt x="44356" y="4997"/>
                  </a:lnTo>
                  <a:lnTo>
                    <a:pt x="43804" y="4414"/>
                  </a:lnTo>
                  <a:lnTo>
                    <a:pt x="43253" y="3862"/>
                  </a:lnTo>
                  <a:lnTo>
                    <a:pt x="42640" y="3372"/>
                  </a:lnTo>
                  <a:lnTo>
                    <a:pt x="42027" y="2912"/>
                  </a:lnTo>
                  <a:lnTo>
                    <a:pt x="41413" y="2452"/>
                  </a:lnTo>
                  <a:lnTo>
                    <a:pt x="40770" y="2054"/>
                  </a:lnTo>
                  <a:lnTo>
                    <a:pt x="40126" y="1686"/>
                  </a:lnTo>
                  <a:lnTo>
                    <a:pt x="39452" y="1349"/>
                  </a:lnTo>
                  <a:lnTo>
                    <a:pt x="38777" y="1042"/>
                  </a:lnTo>
                  <a:lnTo>
                    <a:pt x="38103" y="797"/>
                  </a:lnTo>
                  <a:lnTo>
                    <a:pt x="37398" y="582"/>
                  </a:lnTo>
                  <a:lnTo>
                    <a:pt x="36723" y="368"/>
                  </a:lnTo>
                  <a:lnTo>
                    <a:pt x="36018" y="245"/>
                  </a:lnTo>
                  <a:lnTo>
                    <a:pt x="35313" y="123"/>
                  </a:lnTo>
                  <a:lnTo>
                    <a:pt x="34700" y="61"/>
                  </a:lnTo>
                  <a:lnTo>
                    <a:pt x="340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cience Subject for Elementary - 2nd Grade: Science Fair by Slidesgo">
  <a:themeElements>
    <a:clrScheme name="Simple Light">
      <a:dk1>
        <a:srgbClr val="26C9FF"/>
      </a:dk1>
      <a:lt1>
        <a:srgbClr val="FFFFFF"/>
      </a:lt1>
      <a:dk2>
        <a:srgbClr val="D4E5FF"/>
      </a:dk2>
      <a:lt2>
        <a:srgbClr val="424242"/>
      </a:lt2>
      <a:accent1>
        <a:srgbClr val="4751F8"/>
      </a:accent1>
      <a:accent2>
        <a:srgbClr val="CDDFFB"/>
      </a:accent2>
      <a:accent3>
        <a:srgbClr val="5B69EF"/>
      </a:accent3>
      <a:accent4>
        <a:srgbClr val="7F40E2"/>
      </a:accent4>
      <a:accent5>
        <a:srgbClr val="00E294"/>
      </a:accent5>
      <a:accent6>
        <a:srgbClr val="1D26C8"/>
      </a:accent6>
      <a:hlink>
        <a:srgbClr val="5B69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Презентация на цял екран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11" baseType="lpstr">
      <vt:lpstr>Assistant</vt:lpstr>
      <vt:lpstr>Bebas Neue</vt:lpstr>
      <vt:lpstr>DokChampa</vt:lpstr>
      <vt:lpstr>Arial</vt:lpstr>
      <vt:lpstr>Dosis</vt:lpstr>
      <vt:lpstr>Times New Roman</vt:lpstr>
      <vt:lpstr>Science Subject for Elementary - 2nd Grade: Science Fair by Slidesgo</vt:lpstr>
      <vt:lpstr>Презентация на PowerPoint</vt:lpstr>
      <vt:lpstr>C++</vt:lpstr>
      <vt:lpstr>Разпределение</vt:lpstr>
      <vt:lpstr>Thanks for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Krisi Stojkova</dc:creator>
  <cp:lastModifiedBy>Кристияна Росицова Стойкова</cp:lastModifiedBy>
  <cp:revision>1</cp:revision>
  <dcterms:modified xsi:type="dcterms:W3CDTF">2021-12-02T22:36:09Z</dcterms:modified>
</cp:coreProperties>
</file>