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75" r:id="rId6"/>
    <p:sldId id="280" r:id="rId7"/>
  </p:sldIdLst>
  <p:sldSz cx="9144000" cy="5143500" type="screen16x9"/>
  <p:notesSz cx="6858000" cy="9144000"/>
  <p:embeddedFontLst>
    <p:embeddedFont>
      <p:font typeface="Patrick Hand SC" charset="0"/>
      <p:regular r:id="rId9"/>
    </p:embeddedFont>
    <p:embeddedFont>
      <p:font typeface="Zilla Slab" charset="0"/>
      <p:regular r:id="rId10"/>
      <p:bold r:id="rId11"/>
      <p: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342E7225-7010-4AB1-8D21-53F038ED8026}">
  <a:tblStyle styleId="{342E7225-7010-4AB1-8D21-53F038ED80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3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ge836ad14b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5" name="Google Shape;1535;ge836ad14b8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ge836ad14b8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2" name="Google Shape;1592;ge836ad14b8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9" name="Google Shape;1789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ge82ca8035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9" name="Google Shape;2389;ge82ca8035a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3" name="Google Shape;2633;gd362d286f3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4" name="Google Shape;2634;gd362d286f3_1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55650" y="-67950"/>
            <a:ext cx="9255300" cy="5279400"/>
            <a:chOff x="-55650" y="-67950"/>
            <a:chExt cx="9255300" cy="52794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323338" y="-67950"/>
              <a:ext cx="8497325" cy="5279400"/>
              <a:chOff x="323338" y="-67950"/>
              <a:chExt cx="8497325" cy="527940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93028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153724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214419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>
                <a:off x="275114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>
                <a:off x="3358096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396504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4572000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5178952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5785904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639285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>
                <a:off x="6999807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>
                <a:off x="760675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>
                <a:off x="882066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>
                <a:off x="32333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>
                <a:off x="821371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" name="Google Shape;26;p2"/>
            <p:cNvGrpSpPr/>
            <p:nvPr/>
          </p:nvGrpSpPr>
          <p:grpSpPr>
            <a:xfrm>
              <a:off x="-55650" y="262838"/>
              <a:ext cx="9255300" cy="4617825"/>
              <a:chOff x="-39300" y="281650"/>
              <a:chExt cx="9255300" cy="4617825"/>
            </a:xfrm>
          </p:grpSpPr>
          <p:cxnSp>
            <p:nvCxnSpPr>
              <p:cNvPr id="27" name="Google Shape;27;p2"/>
              <p:cNvCxnSpPr/>
              <p:nvPr/>
            </p:nvCxnSpPr>
            <p:spPr>
              <a:xfrm>
                <a:off x="-39300" y="28165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>
                <a:off x="-39300" y="79474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>
                <a:off x="-39300" y="130783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-39300" y="182092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>
                <a:off x="-39300" y="2334017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-39300" y="2847108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>
                <a:off x="-39300" y="336020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-39300" y="387329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>
                <a:off x="-39300" y="438638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>
                <a:off x="-39300" y="489947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7" name="Google Shape;37;p2"/>
          <p:cNvSpPr txBox="1">
            <a:spLocks noGrp="1"/>
          </p:cNvSpPr>
          <p:nvPr>
            <p:ph type="ctrTitle"/>
          </p:nvPr>
        </p:nvSpPr>
        <p:spPr>
          <a:xfrm>
            <a:off x="1349825" y="1588325"/>
            <a:ext cx="6444300" cy="16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subTitle" idx="1"/>
          </p:nvPr>
        </p:nvSpPr>
        <p:spPr>
          <a:xfrm>
            <a:off x="2350172" y="3812584"/>
            <a:ext cx="44436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8697800" y="433279"/>
            <a:ext cx="200100" cy="4300200"/>
            <a:chOff x="180600" y="-265885"/>
            <a:chExt cx="200100" cy="4300200"/>
          </a:xfrm>
        </p:grpSpPr>
        <p:sp>
          <p:nvSpPr>
            <p:cNvPr id="40" name="Google Shape;40;p2"/>
            <p:cNvSpPr/>
            <p:nvPr/>
          </p:nvSpPr>
          <p:spPr>
            <a:xfrm>
              <a:off x="189150" y="-265885"/>
              <a:ext cx="183000" cy="4300200"/>
            </a:xfrm>
            <a:prstGeom prst="roundRect">
              <a:avLst>
                <a:gd name="adj" fmla="val 33175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" name="Google Shape;41;p2"/>
            <p:cNvGrpSpPr/>
            <p:nvPr/>
          </p:nvGrpSpPr>
          <p:grpSpPr>
            <a:xfrm>
              <a:off x="180600" y="-192188"/>
              <a:ext cx="200100" cy="4169243"/>
              <a:chOff x="180600" y="-189643"/>
              <a:chExt cx="200100" cy="4169243"/>
            </a:xfrm>
          </p:grpSpPr>
          <p:sp>
            <p:nvSpPr>
              <p:cNvPr id="42" name="Google Shape;42;p2"/>
              <p:cNvSpPr/>
              <p:nvPr/>
            </p:nvSpPr>
            <p:spPr>
              <a:xfrm>
                <a:off x="234900" y="-189643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3" name="Google Shape;43;p2"/>
              <p:cNvCxnSpPr/>
              <p:nvPr/>
            </p:nvCxnSpPr>
            <p:spPr>
              <a:xfrm>
                <a:off x="180600" y="-56357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4" name="Google Shape;44;p2"/>
              <p:cNvSpPr/>
              <p:nvPr/>
            </p:nvSpPr>
            <p:spPr>
              <a:xfrm rot="10800000" flipH="1">
                <a:off x="234900" y="3900400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5" name="Google Shape;45;p2"/>
              <p:cNvCxnSpPr/>
              <p:nvPr/>
            </p:nvCxnSpPr>
            <p:spPr>
              <a:xfrm>
                <a:off x="180600" y="3846314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6" name="Google Shape;46;p2"/>
            <p:cNvSpPr/>
            <p:nvPr/>
          </p:nvSpPr>
          <p:spPr>
            <a:xfrm>
              <a:off x="189150" y="2742352"/>
              <a:ext cx="183000" cy="11001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4"/>
          <p:cNvGrpSpPr/>
          <p:nvPr/>
        </p:nvGrpSpPr>
        <p:grpSpPr>
          <a:xfrm>
            <a:off x="-55650" y="-67950"/>
            <a:ext cx="9255300" cy="5279400"/>
            <a:chOff x="-55650" y="-67950"/>
            <a:chExt cx="9255300" cy="5279400"/>
          </a:xfrm>
        </p:grpSpPr>
        <p:grpSp>
          <p:nvGrpSpPr>
            <p:cNvPr id="89" name="Google Shape;89;p4"/>
            <p:cNvGrpSpPr/>
            <p:nvPr/>
          </p:nvGrpSpPr>
          <p:grpSpPr>
            <a:xfrm>
              <a:off x="323338" y="-67950"/>
              <a:ext cx="8497325" cy="5279400"/>
              <a:chOff x="323338" y="-67950"/>
              <a:chExt cx="8497325" cy="5279400"/>
            </a:xfrm>
          </p:grpSpPr>
          <p:cxnSp>
            <p:nvCxnSpPr>
              <p:cNvPr id="90" name="Google Shape;90;p4"/>
              <p:cNvCxnSpPr/>
              <p:nvPr/>
            </p:nvCxnSpPr>
            <p:spPr>
              <a:xfrm>
                <a:off x="93028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" name="Google Shape;91;p4"/>
              <p:cNvCxnSpPr/>
              <p:nvPr/>
            </p:nvCxnSpPr>
            <p:spPr>
              <a:xfrm>
                <a:off x="153724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" name="Google Shape;92;p4"/>
              <p:cNvCxnSpPr/>
              <p:nvPr/>
            </p:nvCxnSpPr>
            <p:spPr>
              <a:xfrm>
                <a:off x="214419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" name="Google Shape;93;p4"/>
              <p:cNvCxnSpPr/>
              <p:nvPr/>
            </p:nvCxnSpPr>
            <p:spPr>
              <a:xfrm>
                <a:off x="275114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" name="Google Shape;94;p4"/>
              <p:cNvCxnSpPr/>
              <p:nvPr/>
            </p:nvCxnSpPr>
            <p:spPr>
              <a:xfrm>
                <a:off x="3358096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4"/>
              <p:cNvCxnSpPr/>
              <p:nvPr/>
            </p:nvCxnSpPr>
            <p:spPr>
              <a:xfrm>
                <a:off x="396504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4"/>
              <p:cNvCxnSpPr/>
              <p:nvPr/>
            </p:nvCxnSpPr>
            <p:spPr>
              <a:xfrm>
                <a:off x="4572000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4"/>
              <p:cNvCxnSpPr/>
              <p:nvPr/>
            </p:nvCxnSpPr>
            <p:spPr>
              <a:xfrm>
                <a:off x="5178952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4"/>
              <p:cNvCxnSpPr/>
              <p:nvPr/>
            </p:nvCxnSpPr>
            <p:spPr>
              <a:xfrm>
                <a:off x="5785904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4"/>
              <p:cNvCxnSpPr/>
              <p:nvPr/>
            </p:nvCxnSpPr>
            <p:spPr>
              <a:xfrm>
                <a:off x="639285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4"/>
              <p:cNvCxnSpPr/>
              <p:nvPr/>
            </p:nvCxnSpPr>
            <p:spPr>
              <a:xfrm>
                <a:off x="6999807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4"/>
              <p:cNvCxnSpPr/>
              <p:nvPr/>
            </p:nvCxnSpPr>
            <p:spPr>
              <a:xfrm>
                <a:off x="760675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4"/>
              <p:cNvCxnSpPr/>
              <p:nvPr/>
            </p:nvCxnSpPr>
            <p:spPr>
              <a:xfrm>
                <a:off x="882066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4"/>
              <p:cNvCxnSpPr/>
              <p:nvPr/>
            </p:nvCxnSpPr>
            <p:spPr>
              <a:xfrm>
                <a:off x="32333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4"/>
              <p:cNvCxnSpPr/>
              <p:nvPr/>
            </p:nvCxnSpPr>
            <p:spPr>
              <a:xfrm>
                <a:off x="821371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5" name="Google Shape;105;p4"/>
            <p:cNvGrpSpPr/>
            <p:nvPr/>
          </p:nvGrpSpPr>
          <p:grpSpPr>
            <a:xfrm>
              <a:off x="-55650" y="262838"/>
              <a:ext cx="9255300" cy="4617825"/>
              <a:chOff x="-39300" y="281650"/>
              <a:chExt cx="9255300" cy="4617825"/>
            </a:xfrm>
          </p:grpSpPr>
          <p:cxnSp>
            <p:nvCxnSpPr>
              <p:cNvPr id="106" name="Google Shape;106;p4"/>
              <p:cNvCxnSpPr/>
              <p:nvPr/>
            </p:nvCxnSpPr>
            <p:spPr>
              <a:xfrm>
                <a:off x="-39300" y="28165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4"/>
              <p:cNvCxnSpPr/>
              <p:nvPr/>
            </p:nvCxnSpPr>
            <p:spPr>
              <a:xfrm>
                <a:off x="-39300" y="79474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4"/>
              <p:cNvCxnSpPr/>
              <p:nvPr/>
            </p:nvCxnSpPr>
            <p:spPr>
              <a:xfrm>
                <a:off x="-39300" y="130783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4"/>
              <p:cNvCxnSpPr/>
              <p:nvPr/>
            </p:nvCxnSpPr>
            <p:spPr>
              <a:xfrm>
                <a:off x="-39300" y="182092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" name="Google Shape;110;p4"/>
              <p:cNvCxnSpPr/>
              <p:nvPr/>
            </p:nvCxnSpPr>
            <p:spPr>
              <a:xfrm>
                <a:off x="-39300" y="2334017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4"/>
              <p:cNvCxnSpPr/>
              <p:nvPr/>
            </p:nvCxnSpPr>
            <p:spPr>
              <a:xfrm>
                <a:off x="-39300" y="2847108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4"/>
              <p:cNvCxnSpPr/>
              <p:nvPr/>
            </p:nvCxnSpPr>
            <p:spPr>
              <a:xfrm>
                <a:off x="-39300" y="336020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" name="Google Shape;113;p4"/>
              <p:cNvCxnSpPr/>
              <p:nvPr/>
            </p:nvCxnSpPr>
            <p:spPr>
              <a:xfrm>
                <a:off x="-39300" y="387329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" name="Google Shape;114;p4"/>
              <p:cNvCxnSpPr/>
              <p:nvPr/>
            </p:nvCxnSpPr>
            <p:spPr>
              <a:xfrm>
                <a:off x="-39300" y="438638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4"/>
              <p:cNvCxnSpPr/>
              <p:nvPr/>
            </p:nvCxnSpPr>
            <p:spPr>
              <a:xfrm>
                <a:off x="-39300" y="489947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6" name="Google Shape;116;p4"/>
          <p:cNvSpPr/>
          <p:nvPr/>
        </p:nvSpPr>
        <p:spPr>
          <a:xfrm rot="10800000" flipH="1">
            <a:off x="723200" y="738225"/>
            <a:ext cx="7700700" cy="3995100"/>
          </a:xfrm>
          <a:prstGeom prst="round2SameRect">
            <a:avLst>
              <a:gd name="adj1" fmla="val 3879"/>
              <a:gd name="adj2" fmla="val 0"/>
            </a:avLst>
          </a:prstGeom>
          <a:solidFill>
            <a:schemeClr val="accent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" name="Google Shape;117;p4"/>
          <p:cNvGrpSpPr/>
          <p:nvPr/>
        </p:nvGrpSpPr>
        <p:grpSpPr>
          <a:xfrm>
            <a:off x="7480330" y="4448453"/>
            <a:ext cx="815291" cy="298136"/>
            <a:chOff x="7613525" y="0"/>
            <a:chExt cx="939275" cy="343475"/>
          </a:xfrm>
        </p:grpSpPr>
        <p:sp>
          <p:nvSpPr>
            <p:cNvPr id="118" name="Google Shape;118;p4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4"/>
          <p:cNvSpPr/>
          <p:nvPr/>
        </p:nvSpPr>
        <p:spPr>
          <a:xfrm>
            <a:off x="720025" y="425075"/>
            <a:ext cx="7704000" cy="410400"/>
          </a:xfrm>
          <a:prstGeom prst="round2SameRect">
            <a:avLst>
              <a:gd name="adj1" fmla="val 35758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0800025" scaled="0"/>
          </a:gra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4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extrusionOk="0">
                <a:moveTo>
                  <a:pt x="700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700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506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4"/>
          <p:cNvSpPr/>
          <p:nvPr/>
        </p:nvSpPr>
        <p:spPr>
          <a:xfrm>
            <a:off x="7522125" y="633288"/>
            <a:ext cx="85900" cy="25"/>
          </a:xfrm>
          <a:custGeom>
            <a:avLst/>
            <a:gdLst/>
            <a:ahLst/>
            <a:cxnLst/>
            <a:rect l="l" t="t" r="r" b="b"/>
            <a:pathLst>
              <a:path w="3436" h="1" fill="none" extrusionOk="0">
                <a:moveTo>
                  <a:pt x="3435" y="0"/>
                </a:moveTo>
                <a:lnTo>
                  <a:pt x="1" y="0"/>
                </a:lnTo>
              </a:path>
            </a:pathLst>
          </a:custGeom>
          <a:noFill/>
          <a:ln w="28875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274" y="1"/>
                  <a:pt x="0" y="305"/>
                  <a:pt x="0" y="670"/>
                </a:cubicBezTo>
                <a:lnTo>
                  <a:pt x="0" y="6110"/>
                </a:lnTo>
                <a:cubicBezTo>
                  <a:pt x="0" y="6475"/>
                  <a:pt x="274" y="6779"/>
                  <a:pt x="669" y="6779"/>
                </a:cubicBezTo>
                <a:lnTo>
                  <a:pt x="6079" y="6779"/>
                </a:lnTo>
                <a:cubicBezTo>
                  <a:pt x="6475" y="6779"/>
                  <a:pt x="6778" y="6475"/>
                  <a:pt x="6778" y="6110"/>
                </a:cubicBezTo>
                <a:lnTo>
                  <a:pt x="6778" y="670"/>
                </a:lnTo>
                <a:cubicBezTo>
                  <a:pt x="6778" y="305"/>
                  <a:pt x="6475" y="1"/>
                  <a:pt x="6079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"/>
          <p:cNvSpPr/>
          <p:nvPr/>
        </p:nvSpPr>
        <p:spPr>
          <a:xfrm>
            <a:off x="8029725" y="549325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1" y="1"/>
                </a:moveTo>
                <a:lnTo>
                  <a:pt x="6354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"/>
          <p:cNvSpPr/>
          <p:nvPr/>
        </p:nvSpPr>
        <p:spPr>
          <a:xfrm>
            <a:off x="8028975" y="549325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6353" y="1"/>
                </a:moveTo>
                <a:lnTo>
                  <a:pt x="1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669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475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4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4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"/>
          <p:cNvSpPr/>
          <p:nvPr/>
        </p:nvSpPr>
        <p:spPr>
          <a:xfrm>
            <a:off x="7794175" y="601000"/>
            <a:ext cx="85900" cy="64625"/>
          </a:xfrm>
          <a:custGeom>
            <a:avLst/>
            <a:gdLst/>
            <a:ahLst/>
            <a:cxnLst/>
            <a:rect l="l" t="t" r="r" b="b"/>
            <a:pathLst>
              <a:path w="3436" h="2585" fill="none" extrusionOk="0">
                <a:moveTo>
                  <a:pt x="0" y="1"/>
                </a:moveTo>
                <a:lnTo>
                  <a:pt x="3435" y="1"/>
                </a:lnTo>
                <a:lnTo>
                  <a:pt x="3435" y="2584"/>
                </a:lnTo>
                <a:lnTo>
                  <a:pt x="0" y="2584"/>
                </a:lnTo>
                <a:close/>
              </a:path>
            </a:pathLst>
          </a:custGeom>
          <a:noFill/>
          <a:ln w="23550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4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4"/>
          <p:cNvSpPr txBox="1">
            <a:spLocks noGrp="1"/>
          </p:cNvSpPr>
          <p:nvPr>
            <p:ph type="title"/>
          </p:nvPr>
        </p:nvSpPr>
        <p:spPr>
          <a:xfrm>
            <a:off x="720000" y="450475"/>
            <a:ext cx="6015000" cy="3657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accent6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136" name="Google Shape;136;p4"/>
          <p:cNvGrpSpPr/>
          <p:nvPr/>
        </p:nvGrpSpPr>
        <p:grpSpPr>
          <a:xfrm>
            <a:off x="8697800" y="433279"/>
            <a:ext cx="200100" cy="4300200"/>
            <a:chOff x="180600" y="-265885"/>
            <a:chExt cx="200100" cy="4300200"/>
          </a:xfrm>
        </p:grpSpPr>
        <p:sp>
          <p:nvSpPr>
            <p:cNvPr id="137" name="Google Shape;137;p4"/>
            <p:cNvSpPr/>
            <p:nvPr/>
          </p:nvSpPr>
          <p:spPr>
            <a:xfrm>
              <a:off x="189150" y="-265885"/>
              <a:ext cx="183000" cy="4300200"/>
            </a:xfrm>
            <a:prstGeom prst="roundRect">
              <a:avLst>
                <a:gd name="adj" fmla="val 33175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" name="Google Shape;138;p4"/>
            <p:cNvGrpSpPr/>
            <p:nvPr/>
          </p:nvGrpSpPr>
          <p:grpSpPr>
            <a:xfrm>
              <a:off x="180600" y="-192188"/>
              <a:ext cx="200100" cy="4169243"/>
              <a:chOff x="180600" y="-189643"/>
              <a:chExt cx="200100" cy="4169243"/>
            </a:xfrm>
          </p:grpSpPr>
          <p:sp>
            <p:nvSpPr>
              <p:cNvPr id="139" name="Google Shape;139;p4"/>
              <p:cNvSpPr/>
              <p:nvPr/>
            </p:nvSpPr>
            <p:spPr>
              <a:xfrm>
                <a:off x="234900" y="-189643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0" name="Google Shape;140;p4"/>
              <p:cNvCxnSpPr/>
              <p:nvPr/>
            </p:nvCxnSpPr>
            <p:spPr>
              <a:xfrm>
                <a:off x="180600" y="-56357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" name="Google Shape;141;p4"/>
              <p:cNvSpPr/>
              <p:nvPr/>
            </p:nvSpPr>
            <p:spPr>
              <a:xfrm rot="10800000" flipH="1">
                <a:off x="234900" y="3900400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2" name="Google Shape;142;p4"/>
              <p:cNvCxnSpPr/>
              <p:nvPr/>
            </p:nvCxnSpPr>
            <p:spPr>
              <a:xfrm>
                <a:off x="180600" y="3846314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43" name="Google Shape;143;p4"/>
            <p:cNvSpPr/>
            <p:nvPr/>
          </p:nvSpPr>
          <p:spPr>
            <a:xfrm>
              <a:off x="189150" y="2742352"/>
              <a:ext cx="183000" cy="11001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4"/>
          <p:cNvGrpSpPr/>
          <p:nvPr/>
        </p:nvGrpSpPr>
        <p:grpSpPr>
          <a:xfrm>
            <a:off x="872405" y="135143"/>
            <a:ext cx="815291" cy="298136"/>
            <a:chOff x="7613525" y="0"/>
            <a:chExt cx="939275" cy="343475"/>
          </a:xfrm>
        </p:grpSpPr>
        <p:sp>
          <p:nvSpPr>
            <p:cNvPr id="145" name="Google Shape;145;p4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7"/>
          <p:cNvGrpSpPr/>
          <p:nvPr/>
        </p:nvGrpSpPr>
        <p:grpSpPr>
          <a:xfrm>
            <a:off x="-55650" y="-67950"/>
            <a:ext cx="9255300" cy="5279400"/>
            <a:chOff x="-55650" y="-67950"/>
            <a:chExt cx="9255300" cy="5279400"/>
          </a:xfrm>
        </p:grpSpPr>
        <p:grpSp>
          <p:nvGrpSpPr>
            <p:cNvPr id="267" name="Google Shape;267;p7"/>
            <p:cNvGrpSpPr/>
            <p:nvPr/>
          </p:nvGrpSpPr>
          <p:grpSpPr>
            <a:xfrm>
              <a:off x="323338" y="-67950"/>
              <a:ext cx="8497325" cy="5279400"/>
              <a:chOff x="323338" y="-67950"/>
              <a:chExt cx="8497325" cy="5279400"/>
            </a:xfrm>
          </p:grpSpPr>
          <p:cxnSp>
            <p:nvCxnSpPr>
              <p:cNvPr id="268" name="Google Shape;268;p7"/>
              <p:cNvCxnSpPr/>
              <p:nvPr/>
            </p:nvCxnSpPr>
            <p:spPr>
              <a:xfrm>
                <a:off x="93028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" name="Google Shape;269;p7"/>
              <p:cNvCxnSpPr/>
              <p:nvPr/>
            </p:nvCxnSpPr>
            <p:spPr>
              <a:xfrm>
                <a:off x="153724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" name="Google Shape;270;p7"/>
              <p:cNvCxnSpPr/>
              <p:nvPr/>
            </p:nvCxnSpPr>
            <p:spPr>
              <a:xfrm>
                <a:off x="214419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" name="Google Shape;271;p7"/>
              <p:cNvCxnSpPr/>
              <p:nvPr/>
            </p:nvCxnSpPr>
            <p:spPr>
              <a:xfrm>
                <a:off x="275114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272;p7"/>
              <p:cNvCxnSpPr/>
              <p:nvPr/>
            </p:nvCxnSpPr>
            <p:spPr>
              <a:xfrm>
                <a:off x="3358096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3" name="Google Shape;273;p7"/>
              <p:cNvCxnSpPr/>
              <p:nvPr/>
            </p:nvCxnSpPr>
            <p:spPr>
              <a:xfrm>
                <a:off x="396504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4" name="Google Shape;274;p7"/>
              <p:cNvCxnSpPr/>
              <p:nvPr/>
            </p:nvCxnSpPr>
            <p:spPr>
              <a:xfrm>
                <a:off x="4572000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5" name="Google Shape;275;p7"/>
              <p:cNvCxnSpPr/>
              <p:nvPr/>
            </p:nvCxnSpPr>
            <p:spPr>
              <a:xfrm>
                <a:off x="5178952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" name="Google Shape;276;p7"/>
              <p:cNvCxnSpPr/>
              <p:nvPr/>
            </p:nvCxnSpPr>
            <p:spPr>
              <a:xfrm>
                <a:off x="5785904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" name="Google Shape;277;p7"/>
              <p:cNvCxnSpPr/>
              <p:nvPr/>
            </p:nvCxnSpPr>
            <p:spPr>
              <a:xfrm>
                <a:off x="639285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" name="Google Shape;278;p7"/>
              <p:cNvCxnSpPr/>
              <p:nvPr/>
            </p:nvCxnSpPr>
            <p:spPr>
              <a:xfrm>
                <a:off x="6999807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9" name="Google Shape;279;p7"/>
              <p:cNvCxnSpPr/>
              <p:nvPr/>
            </p:nvCxnSpPr>
            <p:spPr>
              <a:xfrm>
                <a:off x="760675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" name="Google Shape;280;p7"/>
              <p:cNvCxnSpPr/>
              <p:nvPr/>
            </p:nvCxnSpPr>
            <p:spPr>
              <a:xfrm>
                <a:off x="882066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7"/>
              <p:cNvCxnSpPr/>
              <p:nvPr/>
            </p:nvCxnSpPr>
            <p:spPr>
              <a:xfrm>
                <a:off x="32333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" name="Google Shape;282;p7"/>
              <p:cNvCxnSpPr/>
              <p:nvPr/>
            </p:nvCxnSpPr>
            <p:spPr>
              <a:xfrm>
                <a:off x="821371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83" name="Google Shape;283;p7"/>
            <p:cNvGrpSpPr/>
            <p:nvPr/>
          </p:nvGrpSpPr>
          <p:grpSpPr>
            <a:xfrm>
              <a:off x="-55650" y="262838"/>
              <a:ext cx="9255300" cy="4617825"/>
              <a:chOff x="-39300" y="281650"/>
              <a:chExt cx="9255300" cy="4617825"/>
            </a:xfrm>
          </p:grpSpPr>
          <p:cxnSp>
            <p:nvCxnSpPr>
              <p:cNvPr id="284" name="Google Shape;284;p7"/>
              <p:cNvCxnSpPr/>
              <p:nvPr/>
            </p:nvCxnSpPr>
            <p:spPr>
              <a:xfrm>
                <a:off x="-39300" y="28165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" name="Google Shape;285;p7"/>
              <p:cNvCxnSpPr/>
              <p:nvPr/>
            </p:nvCxnSpPr>
            <p:spPr>
              <a:xfrm>
                <a:off x="-39300" y="79474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" name="Google Shape;286;p7"/>
              <p:cNvCxnSpPr/>
              <p:nvPr/>
            </p:nvCxnSpPr>
            <p:spPr>
              <a:xfrm>
                <a:off x="-39300" y="130783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" name="Google Shape;287;p7"/>
              <p:cNvCxnSpPr/>
              <p:nvPr/>
            </p:nvCxnSpPr>
            <p:spPr>
              <a:xfrm>
                <a:off x="-39300" y="182092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" name="Google Shape;288;p7"/>
              <p:cNvCxnSpPr/>
              <p:nvPr/>
            </p:nvCxnSpPr>
            <p:spPr>
              <a:xfrm>
                <a:off x="-39300" y="2334017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7"/>
              <p:cNvCxnSpPr/>
              <p:nvPr/>
            </p:nvCxnSpPr>
            <p:spPr>
              <a:xfrm>
                <a:off x="-39300" y="2847108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7"/>
              <p:cNvCxnSpPr/>
              <p:nvPr/>
            </p:nvCxnSpPr>
            <p:spPr>
              <a:xfrm>
                <a:off x="-39300" y="336020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" name="Google Shape;291;p7"/>
              <p:cNvCxnSpPr/>
              <p:nvPr/>
            </p:nvCxnSpPr>
            <p:spPr>
              <a:xfrm>
                <a:off x="-39300" y="387329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" name="Google Shape;292;p7"/>
              <p:cNvCxnSpPr/>
              <p:nvPr/>
            </p:nvCxnSpPr>
            <p:spPr>
              <a:xfrm>
                <a:off x="-39300" y="438638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7"/>
              <p:cNvCxnSpPr/>
              <p:nvPr/>
            </p:nvCxnSpPr>
            <p:spPr>
              <a:xfrm>
                <a:off x="-39300" y="489947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94" name="Google Shape;294;p7"/>
          <p:cNvSpPr/>
          <p:nvPr/>
        </p:nvSpPr>
        <p:spPr>
          <a:xfrm rot="10800000" flipH="1">
            <a:off x="718175" y="839325"/>
            <a:ext cx="7705800" cy="3894000"/>
          </a:xfrm>
          <a:prstGeom prst="round2SameRect">
            <a:avLst>
              <a:gd name="adj1" fmla="val 3879"/>
              <a:gd name="adj2" fmla="val 0"/>
            </a:avLst>
          </a:prstGeom>
          <a:solidFill>
            <a:schemeClr val="accent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5" name="Google Shape;295;p7"/>
          <p:cNvGrpSpPr/>
          <p:nvPr/>
        </p:nvGrpSpPr>
        <p:grpSpPr>
          <a:xfrm>
            <a:off x="7480330" y="4448453"/>
            <a:ext cx="815291" cy="298136"/>
            <a:chOff x="7613525" y="0"/>
            <a:chExt cx="939275" cy="343475"/>
          </a:xfrm>
        </p:grpSpPr>
        <p:sp>
          <p:nvSpPr>
            <p:cNvPr id="296" name="Google Shape;296;p7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8" name="Google Shape;298;p7"/>
          <p:cNvSpPr/>
          <p:nvPr/>
        </p:nvSpPr>
        <p:spPr>
          <a:xfrm>
            <a:off x="720000" y="425075"/>
            <a:ext cx="7704000" cy="410400"/>
          </a:xfrm>
          <a:prstGeom prst="round2SameRect">
            <a:avLst>
              <a:gd name="adj1" fmla="val 35758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0800025" scaled="0"/>
          </a:gra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7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extrusionOk="0">
                <a:moveTo>
                  <a:pt x="700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700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506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7"/>
          <p:cNvSpPr/>
          <p:nvPr/>
        </p:nvSpPr>
        <p:spPr>
          <a:xfrm>
            <a:off x="7522125" y="633288"/>
            <a:ext cx="85900" cy="25"/>
          </a:xfrm>
          <a:custGeom>
            <a:avLst/>
            <a:gdLst/>
            <a:ahLst/>
            <a:cxnLst/>
            <a:rect l="l" t="t" r="r" b="b"/>
            <a:pathLst>
              <a:path w="3436" h="1" fill="none" extrusionOk="0">
                <a:moveTo>
                  <a:pt x="3435" y="0"/>
                </a:moveTo>
                <a:lnTo>
                  <a:pt x="1" y="0"/>
                </a:lnTo>
              </a:path>
            </a:pathLst>
          </a:custGeom>
          <a:noFill/>
          <a:ln w="28875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7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274" y="1"/>
                  <a:pt x="0" y="305"/>
                  <a:pt x="0" y="670"/>
                </a:cubicBezTo>
                <a:lnTo>
                  <a:pt x="0" y="6110"/>
                </a:lnTo>
                <a:cubicBezTo>
                  <a:pt x="0" y="6475"/>
                  <a:pt x="274" y="6779"/>
                  <a:pt x="669" y="6779"/>
                </a:cubicBezTo>
                <a:lnTo>
                  <a:pt x="6079" y="6779"/>
                </a:lnTo>
                <a:cubicBezTo>
                  <a:pt x="6475" y="6779"/>
                  <a:pt x="6778" y="6475"/>
                  <a:pt x="6778" y="6110"/>
                </a:cubicBezTo>
                <a:lnTo>
                  <a:pt x="6778" y="670"/>
                </a:lnTo>
                <a:cubicBezTo>
                  <a:pt x="6778" y="305"/>
                  <a:pt x="6475" y="1"/>
                  <a:pt x="6079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7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7"/>
          <p:cNvSpPr/>
          <p:nvPr/>
        </p:nvSpPr>
        <p:spPr>
          <a:xfrm>
            <a:off x="8029725" y="549325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1" y="1"/>
                </a:moveTo>
                <a:lnTo>
                  <a:pt x="6354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7"/>
          <p:cNvSpPr/>
          <p:nvPr/>
        </p:nvSpPr>
        <p:spPr>
          <a:xfrm>
            <a:off x="8028975" y="549325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6353" y="1"/>
                </a:moveTo>
                <a:lnTo>
                  <a:pt x="1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7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7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669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475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7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7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7"/>
          <p:cNvSpPr/>
          <p:nvPr/>
        </p:nvSpPr>
        <p:spPr>
          <a:xfrm>
            <a:off x="7794175" y="601000"/>
            <a:ext cx="85900" cy="64625"/>
          </a:xfrm>
          <a:custGeom>
            <a:avLst/>
            <a:gdLst/>
            <a:ahLst/>
            <a:cxnLst/>
            <a:rect l="l" t="t" r="r" b="b"/>
            <a:pathLst>
              <a:path w="3436" h="2585" fill="none" extrusionOk="0">
                <a:moveTo>
                  <a:pt x="0" y="1"/>
                </a:moveTo>
                <a:lnTo>
                  <a:pt x="3435" y="1"/>
                </a:lnTo>
                <a:lnTo>
                  <a:pt x="3435" y="2584"/>
                </a:lnTo>
                <a:lnTo>
                  <a:pt x="0" y="2584"/>
                </a:lnTo>
                <a:close/>
              </a:path>
            </a:pathLst>
          </a:custGeom>
          <a:noFill/>
          <a:ln w="23550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7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7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7"/>
          <p:cNvSpPr txBox="1">
            <a:spLocks noGrp="1"/>
          </p:cNvSpPr>
          <p:nvPr>
            <p:ph type="body" idx="1"/>
          </p:nvPr>
        </p:nvSpPr>
        <p:spPr>
          <a:xfrm>
            <a:off x="796200" y="1355900"/>
            <a:ext cx="3549600" cy="275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>
                <a:solidFill>
                  <a:srgbClr val="434343"/>
                </a:solidFill>
              </a:defRPr>
            </a:lvl2pPr>
            <a:lvl3pPr marL="1371600" lvl="2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>
                <a:solidFill>
                  <a:srgbClr val="434343"/>
                </a:solidFill>
              </a:defRPr>
            </a:lvl3pPr>
            <a:lvl4pPr marL="1828800" lvl="3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>
                <a:solidFill>
                  <a:srgbClr val="434343"/>
                </a:solidFill>
              </a:defRPr>
            </a:lvl6pPr>
            <a:lvl7pPr marL="3200400" lvl="6" indent="-2730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>
                <a:solidFill>
                  <a:srgbClr val="434343"/>
                </a:solidFill>
              </a:defRPr>
            </a:lvl7pPr>
            <a:lvl8pPr marL="3657600" lvl="7" indent="-2730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>
                <a:solidFill>
                  <a:srgbClr val="434343"/>
                </a:solidFill>
              </a:defRPr>
            </a:lvl8pPr>
            <a:lvl9pPr marL="4114800" lvl="8" indent="-266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7"/>
          <p:cNvSpPr txBox="1">
            <a:spLocks noGrp="1"/>
          </p:cNvSpPr>
          <p:nvPr>
            <p:ph type="title"/>
          </p:nvPr>
        </p:nvSpPr>
        <p:spPr>
          <a:xfrm>
            <a:off x="720000" y="450475"/>
            <a:ext cx="6015000" cy="3657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accent6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14" name="Google Shape;314;p7"/>
          <p:cNvGrpSpPr/>
          <p:nvPr/>
        </p:nvGrpSpPr>
        <p:grpSpPr>
          <a:xfrm>
            <a:off x="8697800" y="433279"/>
            <a:ext cx="200100" cy="4300200"/>
            <a:chOff x="180600" y="-265885"/>
            <a:chExt cx="200100" cy="4300200"/>
          </a:xfrm>
        </p:grpSpPr>
        <p:sp>
          <p:nvSpPr>
            <p:cNvPr id="315" name="Google Shape;315;p7"/>
            <p:cNvSpPr/>
            <p:nvPr/>
          </p:nvSpPr>
          <p:spPr>
            <a:xfrm>
              <a:off x="189150" y="-265885"/>
              <a:ext cx="183000" cy="4300200"/>
            </a:xfrm>
            <a:prstGeom prst="roundRect">
              <a:avLst>
                <a:gd name="adj" fmla="val 33175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6" name="Google Shape;316;p7"/>
            <p:cNvGrpSpPr/>
            <p:nvPr/>
          </p:nvGrpSpPr>
          <p:grpSpPr>
            <a:xfrm>
              <a:off x="180600" y="-192188"/>
              <a:ext cx="200100" cy="4169243"/>
              <a:chOff x="180600" y="-189643"/>
              <a:chExt cx="200100" cy="4169243"/>
            </a:xfrm>
          </p:grpSpPr>
          <p:sp>
            <p:nvSpPr>
              <p:cNvPr id="317" name="Google Shape;317;p7"/>
              <p:cNvSpPr/>
              <p:nvPr/>
            </p:nvSpPr>
            <p:spPr>
              <a:xfrm>
                <a:off x="234900" y="-189643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18" name="Google Shape;318;p7"/>
              <p:cNvCxnSpPr/>
              <p:nvPr/>
            </p:nvCxnSpPr>
            <p:spPr>
              <a:xfrm>
                <a:off x="180600" y="-56357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9" name="Google Shape;319;p7"/>
              <p:cNvSpPr/>
              <p:nvPr/>
            </p:nvSpPr>
            <p:spPr>
              <a:xfrm rot="10800000" flipH="1">
                <a:off x="234900" y="3900400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20" name="Google Shape;320;p7"/>
              <p:cNvCxnSpPr/>
              <p:nvPr/>
            </p:nvCxnSpPr>
            <p:spPr>
              <a:xfrm>
                <a:off x="180600" y="3846314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21" name="Google Shape;321;p7"/>
            <p:cNvSpPr/>
            <p:nvPr/>
          </p:nvSpPr>
          <p:spPr>
            <a:xfrm>
              <a:off x="189150" y="2742352"/>
              <a:ext cx="183000" cy="11001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" name="Google Shape;322;p7"/>
          <p:cNvGrpSpPr/>
          <p:nvPr/>
        </p:nvGrpSpPr>
        <p:grpSpPr>
          <a:xfrm>
            <a:off x="872405" y="135143"/>
            <a:ext cx="815291" cy="298136"/>
            <a:chOff x="7613525" y="0"/>
            <a:chExt cx="939275" cy="343475"/>
          </a:xfrm>
        </p:grpSpPr>
        <p:sp>
          <p:nvSpPr>
            <p:cNvPr id="323" name="Google Shape;323;p7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p8"/>
          <p:cNvGrpSpPr/>
          <p:nvPr/>
        </p:nvGrpSpPr>
        <p:grpSpPr>
          <a:xfrm>
            <a:off x="-55650" y="-67950"/>
            <a:ext cx="9255300" cy="5279400"/>
            <a:chOff x="-55650" y="-67950"/>
            <a:chExt cx="9255300" cy="5279400"/>
          </a:xfrm>
        </p:grpSpPr>
        <p:grpSp>
          <p:nvGrpSpPr>
            <p:cNvPr id="327" name="Google Shape;327;p8"/>
            <p:cNvGrpSpPr/>
            <p:nvPr/>
          </p:nvGrpSpPr>
          <p:grpSpPr>
            <a:xfrm>
              <a:off x="323338" y="-67950"/>
              <a:ext cx="8497325" cy="5279400"/>
              <a:chOff x="323338" y="-67950"/>
              <a:chExt cx="8497325" cy="5279400"/>
            </a:xfrm>
          </p:grpSpPr>
          <p:cxnSp>
            <p:nvCxnSpPr>
              <p:cNvPr id="328" name="Google Shape;328;p8"/>
              <p:cNvCxnSpPr/>
              <p:nvPr/>
            </p:nvCxnSpPr>
            <p:spPr>
              <a:xfrm>
                <a:off x="93028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" name="Google Shape;329;p8"/>
              <p:cNvCxnSpPr/>
              <p:nvPr/>
            </p:nvCxnSpPr>
            <p:spPr>
              <a:xfrm>
                <a:off x="153724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8"/>
              <p:cNvCxnSpPr/>
              <p:nvPr/>
            </p:nvCxnSpPr>
            <p:spPr>
              <a:xfrm>
                <a:off x="214419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8"/>
              <p:cNvCxnSpPr/>
              <p:nvPr/>
            </p:nvCxnSpPr>
            <p:spPr>
              <a:xfrm>
                <a:off x="275114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8"/>
              <p:cNvCxnSpPr/>
              <p:nvPr/>
            </p:nvCxnSpPr>
            <p:spPr>
              <a:xfrm>
                <a:off x="3358096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3" name="Google Shape;333;p8"/>
              <p:cNvCxnSpPr/>
              <p:nvPr/>
            </p:nvCxnSpPr>
            <p:spPr>
              <a:xfrm>
                <a:off x="396504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4" name="Google Shape;334;p8"/>
              <p:cNvCxnSpPr/>
              <p:nvPr/>
            </p:nvCxnSpPr>
            <p:spPr>
              <a:xfrm>
                <a:off x="4572000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5" name="Google Shape;335;p8"/>
              <p:cNvCxnSpPr/>
              <p:nvPr/>
            </p:nvCxnSpPr>
            <p:spPr>
              <a:xfrm>
                <a:off x="5178952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6" name="Google Shape;336;p8"/>
              <p:cNvCxnSpPr/>
              <p:nvPr/>
            </p:nvCxnSpPr>
            <p:spPr>
              <a:xfrm>
                <a:off x="5785904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7" name="Google Shape;337;p8"/>
              <p:cNvCxnSpPr/>
              <p:nvPr/>
            </p:nvCxnSpPr>
            <p:spPr>
              <a:xfrm>
                <a:off x="639285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8" name="Google Shape;338;p8"/>
              <p:cNvCxnSpPr/>
              <p:nvPr/>
            </p:nvCxnSpPr>
            <p:spPr>
              <a:xfrm>
                <a:off x="6999807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9" name="Google Shape;339;p8"/>
              <p:cNvCxnSpPr/>
              <p:nvPr/>
            </p:nvCxnSpPr>
            <p:spPr>
              <a:xfrm>
                <a:off x="760675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0" name="Google Shape;340;p8"/>
              <p:cNvCxnSpPr/>
              <p:nvPr/>
            </p:nvCxnSpPr>
            <p:spPr>
              <a:xfrm>
                <a:off x="882066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1" name="Google Shape;341;p8"/>
              <p:cNvCxnSpPr/>
              <p:nvPr/>
            </p:nvCxnSpPr>
            <p:spPr>
              <a:xfrm>
                <a:off x="32333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8"/>
              <p:cNvCxnSpPr/>
              <p:nvPr/>
            </p:nvCxnSpPr>
            <p:spPr>
              <a:xfrm>
                <a:off x="821371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43" name="Google Shape;343;p8"/>
            <p:cNvGrpSpPr/>
            <p:nvPr/>
          </p:nvGrpSpPr>
          <p:grpSpPr>
            <a:xfrm>
              <a:off x="-55650" y="262838"/>
              <a:ext cx="9255300" cy="4617825"/>
              <a:chOff x="-39300" y="281650"/>
              <a:chExt cx="9255300" cy="4617825"/>
            </a:xfrm>
          </p:grpSpPr>
          <p:cxnSp>
            <p:nvCxnSpPr>
              <p:cNvPr id="344" name="Google Shape;344;p8"/>
              <p:cNvCxnSpPr/>
              <p:nvPr/>
            </p:nvCxnSpPr>
            <p:spPr>
              <a:xfrm>
                <a:off x="-39300" y="28165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8"/>
              <p:cNvCxnSpPr/>
              <p:nvPr/>
            </p:nvCxnSpPr>
            <p:spPr>
              <a:xfrm>
                <a:off x="-39300" y="79474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8"/>
              <p:cNvCxnSpPr/>
              <p:nvPr/>
            </p:nvCxnSpPr>
            <p:spPr>
              <a:xfrm>
                <a:off x="-39300" y="130783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8"/>
              <p:cNvCxnSpPr/>
              <p:nvPr/>
            </p:nvCxnSpPr>
            <p:spPr>
              <a:xfrm>
                <a:off x="-39300" y="182092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8"/>
              <p:cNvCxnSpPr/>
              <p:nvPr/>
            </p:nvCxnSpPr>
            <p:spPr>
              <a:xfrm>
                <a:off x="-39300" y="2334017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8"/>
              <p:cNvCxnSpPr/>
              <p:nvPr/>
            </p:nvCxnSpPr>
            <p:spPr>
              <a:xfrm>
                <a:off x="-39300" y="2847108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8"/>
              <p:cNvCxnSpPr/>
              <p:nvPr/>
            </p:nvCxnSpPr>
            <p:spPr>
              <a:xfrm>
                <a:off x="-39300" y="336020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351;p8"/>
              <p:cNvCxnSpPr/>
              <p:nvPr/>
            </p:nvCxnSpPr>
            <p:spPr>
              <a:xfrm>
                <a:off x="-39300" y="387329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8"/>
              <p:cNvCxnSpPr/>
              <p:nvPr/>
            </p:nvCxnSpPr>
            <p:spPr>
              <a:xfrm>
                <a:off x="-39300" y="438638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8"/>
              <p:cNvCxnSpPr/>
              <p:nvPr/>
            </p:nvCxnSpPr>
            <p:spPr>
              <a:xfrm>
                <a:off x="-39300" y="489947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54" name="Google Shape;354;p8"/>
          <p:cNvSpPr txBox="1">
            <a:spLocks noGrp="1"/>
          </p:cNvSpPr>
          <p:nvPr>
            <p:ph type="title"/>
          </p:nvPr>
        </p:nvSpPr>
        <p:spPr>
          <a:xfrm>
            <a:off x="1388100" y="1682575"/>
            <a:ext cx="6367800" cy="24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0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55" name="Google Shape;355;p8"/>
          <p:cNvGrpSpPr/>
          <p:nvPr/>
        </p:nvGrpSpPr>
        <p:grpSpPr>
          <a:xfrm>
            <a:off x="8697800" y="433279"/>
            <a:ext cx="200100" cy="4300200"/>
            <a:chOff x="180600" y="-265885"/>
            <a:chExt cx="200100" cy="4300200"/>
          </a:xfrm>
        </p:grpSpPr>
        <p:sp>
          <p:nvSpPr>
            <p:cNvPr id="356" name="Google Shape;356;p8"/>
            <p:cNvSpPr/>
            <p:nvPr/>
          </p:nvSpPr>
          <p:spPr>
            <a:xfrm>
              <a:off x="189150" y="-265885"/>
              <a:ext cx="183000" cy="4300200"/>
            </a:xfrm>
            <a:prstGeom prst="roundRect">
              <a:avLst>
                <a:gd name="adj" fmla="val 33175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7" name="Google Shape;357;p8"/>
            <p:cNvGrpSpPr/>
            <p:nvPr/>
          </p:nvGrpSpPr>
          <p:grpSpPr>
            <a:xfrm>
              <a:off x="180600" y="-192188"/>
              <a:ext cx="200100" cy="4169243"/>
              <a:chOff x="180600" y="-189643"/>
              <a:chExt cx="200100" cy="4169243"/>
            </a:xfrm>
          </p:grpSpPr>
          <p:sp>
            <p:nvSpPr>
              <p:cNvPr id="358" name="Google Shape;358;p8"/>
              <p:cNvSpPr/>
              <p:nvPr/>
            </p:nvSpPr>
            <p:spPr>
              <a:xfrm>
                <a:off x="234900" y="-189643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59" name="Google Shape;359;p8"/>
              <p:cNvCxnSpPr/>
              <p:nvPr/>
            </p:nvCxnSpPr>
            <p:spPr>
              <a:xfrm>
                <a:off x="180600" y="-56357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60" name="Google Shape;360;p8"/>
              <p:cNvSpPr/>
              <p:nvPr/>
            </p:nvSpPr>
            <p:spPr>
              <a:xfrm rot="10800000" flipH="1">
                <a:off x="234900" y="3900400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61" name="Google Shape;361;p8"/>
              <p:cNvCxnSpPr/>
              <p:nvPr/>
            </p:nvCxnSpPr>
            <p:spPr>
              <a:xfrm>
                <a:off x="180600" y="3846314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62" name="Google Shape;362;p8"/>
            <p:cNvSpPr/>
            <p:nvPr/>
          </p:nvSpPr>
          <p:spPr>
            <a:xfrm>
              <a:off x="189150" y="2742352"/>
              <a:ext cx="183000" cy="11001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7" name="Google Shape;687;p18"/>
          <p:cNvGrpSpPr/>
          <p:nvPr/>
        </p:nvGrpSpPr>
        <p:grpSpPr>
          <a:xfrm>
            <a:off x="-55650" y="-67950"/>
            <a:ext cx="9255300" cy="5279400"/>
            <a:chOff x="-55650" y="-67950"/>
            <a:chExt cx="9255300" cy="5279400"/>
          </a:xfrm>
        </p:grpSpPr>
        <p:grpSp>
          <p:nvGrpSpPr>
            <p:cNvPr id="688" name="Google Shape;688;p18"/>
            <p:cNvGrpSpPr/>
            <p:nvPr/>
          </p:nvGrpSpPr>
          <p:grpSpPr>
            <a:xfrm>
              <a:off x="323338" y="-67950"/>
              <a:ext cx="8497325" cy="5279400"/>
              <a:chOff x="323338" y="-67950"/>
              <a:chExt cx="8497325" cy="5279400"/>
            </a:xfrm>
          </p:grpSpPr>
          <p:cxnSp>
            <p:nvCxnSpPr>
              <p:cNvPr id="689" name="Google Shape;689;p18"/>
              <p:cNvCxnSpPr/>
              <p:nvPr/>
            </p:nvCxnSpPr>
            <p:spPr>
              <a:xfrm>
                <a:off x="93028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18"/>
              <p:cNvCxnSpPr/>
              <p:nvPr/>
            </p:nvCxnSpPr>
            <p:spPr>
              <a:xfrm>
                <a:off x="153724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1" name="Google Shape;691;p18"/>
              <p:cNvCxnSpPr/>
              <p:nvPr/>
            </p:nvCxnSpPr>
            <p:spPr>
              <a:xfrm>
                <a:off x="214419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2" name="Google Shape;692;p18"/>
              <p:cNvCxnSpPr/>
              <p:nvPr/>
            </p:nvCxnSpPr>
            <p:spPr>
              <a:xfrm>
                <a:off x="275114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18"/>
              <p:cNvCxnSpPr/>
              <p:nvPr/>
            </p:nvCxnSpPr>
            <p:spPr>
              <a:xfrm>
                <a:off x="3358096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4" name="Google Shape;694;p18"/>
              <p:cNvCxnSpPr/>
              <p:nvPr/>
            </p:nvCxnSpPr>
            <p:spPr>
              <a:xfrm>
                <a:off x="396504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5" name="Google Shape;695;p18"/>
              <p:cNvCxnSpPr/>
              <p:nvPr/>
            </p:nvCxnSpPr>
            <p:spPr>
              <a:xfrm>
                <a:off x="4572000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6" name="Google Shape;696;p18"/>
              <p:cNvCxnSpPr/>
              <p:nvPr/>
            </p:nvCxnSpPr>
            <p:spPr>
              <a:xfrm>
                <a:off x="5178952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7" name="Google Shape;697;p18"/>
              <p:cNvCxnSpPr/>
              <p:nvPr/>
            </p:nvCxnSpPr>
            <p:spPr>
              <a:xfrm>
                <a:off x="5785904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8" name="Google Shape;698;p18"/>
              <p:cNvCxnSpPr/>
              <p:nvPr/>
            </p:nvCxnSpPr>
            <p:spPr>
              <a:xfrm>
                <a:off x="639285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9" name="Google Shape;699;p18"/>
              <p:cNvCxnSpPr/>
              <p:nvPr/>
            </p:nvCxnSpPr>
            <p:spPr>
              <a:xfrm>
                <a:off x="6999807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0" name="Google Shape;700;p18"/>
              <p:cNvCxnSpPr/>
              <p:nvPr/>
            </p:nvCxnSpPr>
            <p:spPr>
              <a:xfrm>
                <a:off x="760675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1" name="Google Shape;701;p18"/>
              <p:cNvCxnSpPr/>
              <p:nvPr/>
            </p:nvCxnSpPr>
            <p:spPr>
              <a:xfrm>
                <a:off x="882066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2" name="Google Shape;702;p18"/>
              <p:cNvCxnSpPr/>
              <p:nvPr/>
            </p:nvCxnSpPr>
            <p:spPr>
              <a:xfrm>
                <a:off x="32333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3" name="Google Shape;703;p18"/>
              <p:cNvCxnSpPr/>
              <p:nvPr/>
            </p:nvCxnSpPr>
            <p:spPr>
              <a:xfrm>
                <a:off x="821371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04" name="Google Shape;704;p18"/>
            <p:cNvGrpSpPr/>
            <p:nvPr/>
          </p:nvGrpSpPr>
          <p:grpSpPr>
            <a:xfrm>
              <a:off x="-55650" y="262838"/>
              <a:ext cx="9255300" cy="4617825"/>
              <a:chOff x="-39300" y="281650"/>
              <a:chExt cx="9255300" cy="4617825"/>
            </a:xfrm>
          </p:grpSpPr>
          <p:cxnSp>
            <p:nvCxnSpPr>
              <p:cNvPr id="705" name="Google Shape;705;p18"/>
              <p:cNvCxnSpPr/>
              <p:nvPr/>
            </p:nvCxnSpPr>
            <p:spPr>
              <a:xfrm>
                <a:off x="-39300" y="28165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6" name="Google Shape;706;p18"/>
              <p:cNvCxnSpPr/>
              <p:nvPr/>
            </p:nvCxnSpPr>
            <p:spPr>
              <a:xfrm>
                <a:off x="-39300" y="79474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7" name="Google Shape;707;p18"/>
              <p:cNvCxnSpPr/>
              <p:nvPr/>
            </p:nvCxnSpPr>
            <p:spPr>
              <a:xfrm>
                <a:off x="-39300" y="130783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8" name="Google Shape;708;p18"/>
              <p:cNvCxnSpPr/>
              <p:nvPr/>
            </p:nvCxnSpPr>
            <p:spPr>
              <a:xfrm>
                <a:off x="-39300" y="182092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9" name="Google Shape;709;p18"/>
              <p:cNvCxnSpPr/>
              <p:nvPr/>
            </p:nvCxnSpPr>
            <p:spPr>
              <a:xfrm>
                <a:off x="-39300" y="2334017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0" name="Google Shape;710;p18"/>
              <p:cNvCxnSpPr/>
              <p:nvPr/>
            </p:nvCxnSpPr>
            <p:spPr>
              <a:xfrm>
                <a:off x="-39300" y="2847108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1" name="Google Shape;711;p18"/>
              <p:cNvCxnSpPr/>
              <p:nvPr/>
            </p:nvCxnSpPr>
            <p:spPr>
              <a:xfrm>
                <a:off x="-39300" y="336020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2" name="Google Shape;712;p18"/>
              <p:cNvCxnSpPr/>
              <p:nvPr/>
            </p:nvCxnSpPr>
            <p:spPr>
              <a:xfrm>
                <a:off x="-39300" y="387329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3" name="Google Shape;713;p18"/>
              <p:cNvCxnSpPr/>
              <p:nvPr/>
            </p:nvCxnSpPr>
            <p:spPr>
              <a:xfrm>
                <a:off x="-39300" y="438638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4" name="Google Shape;714;p18"/>
              <p:cNvCxnSpPr/>
              <p:nvPr/>
            </p:nvCxnSpPr>
            <p:spPr>
              <a:xfrm>
                <a:off x="-39300" y="489947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15" name="Google Shape;715;p18"/>
          <p:cNvSpPr/>
          <p:nvPr/>
        </p:nvSpPr>
        <p:spPr>
          <a:xfrm>
            <a:off x="720000" y="425075"/>
            <a:ext cx="7704000" cy="410400"/>
          </a:xfrm>
          <a:prstGeom prst="round2SameRect">
            <a:avLst>
              <a:gd name="adj1" fmla="val 35758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0800025" scaled="0"/>
          </a:gra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18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extrusionOk="0">
                <a:moveTo>
                  <a:pt x="700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700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506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18"/>
          <p:cNvSpPr/>
          <p:nvPr/>
        </p:nvSpPr>
        <p:spPr>
          <a:xfrm>
            <a:off x="7522125" y="633288"/>
            <a:ext cx="85900" cy="25"/>
          </a:xfrm>
          <a:custGeom>
            <a:avLst/>
            <a:gdLst/>
            <a:ahLst/>
            <a:cxnLst/>
            <a:rect l="l" t="t" r="r" b="b"/>
            <a:pathLst>
              <a:path w="3436" h="1" fill="none" extrusionOk="0">
                <a:moveTo>
                  <a:pt x="3435" y="0"/>
                </a:moveTo>
                <a:lnTo>
                  <a:pt x="1" y="0"/>
                </a:lnTo>
              </a:path>
            </a:pathLst>
          </a:custGeom>
          <a:noFill/>
          <a:ln w="28875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18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274" y="1"/>
                  <a:pt x="0" y="305"/>
                  <a:pt x="0" y="670"/>
                </a:cubicBezTo>
                <a:lnTo>
                  <a:pt x="0" y="6110"/>
                </a:lnTo>
                <a:cubicBezTo>
                  <a:pt x="0" y="6475"/>
                  <a:pt x="274" y="6779"/>
                  <a:pt x="669" y="6779"/>
                </a:cubicBezTo>
                <a:lnTo>
                  <a:pt x="6079" y="6779"/>
                </a:lnTo>
                <a:cubicBezTo>
                  <a:pt x="6475" y="6779"/>
                  <a:pt x="6778" y="6475"/>
                  <a:pt x="6778" y="6110"/>
                </a:cubicBezTo>
                <a:lnTo>
                  <a:pt x="6778" y="670"/>
                </a:lnTo>
                <a:cubicBezTo>
                  <a:pt x="6778" y="305"/>
                  <a:pt x="6475" y="1"/>
                  <a:pt x="6079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18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18"/>
          <p:cNvSpPr/>
          <p:nvPr/>
        </p:nvSpPr>
        <p:spPr>
          <a:xfrm>
            <a:off x="8029725" y="549325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1" y="1"/>
                </a:moveTo>
                <a:lnTo>
                  <a:pt x="6354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18"/>
          <p:cNvSpPr/>
          <p:nvPr/>
        </p:nvSpPr>
        <p:spPr>
          <a:xfrm>
            <a:off x="8028975" y="549325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6353" y="1"/>
                </a:moveTo>
                <a:lnTo>
                  <a:pt x="1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18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18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669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475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18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18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18"/>
          <p:cNvSpPr/>
          <p:nvPr/>
        </p:nvSpPr>
        <p:spPr>
          <a:xfrm>
            <a:off x="7794175" y="601000"/>
            <a:ext cx="85900" cy="64625"/>
          </a:xfrm>
          <a:custGeom>
            <a:avLst/>
            <a:gdLst/>
            <a:ahLst/>
            <a:cxnLst/>
            <a:rect l="l" t="t" r="r" b="b"/>
            <a:pathLst>
              <a:path w="3436" h="2585" fill="none" extrusionOk="0">
                <a:moveTo>
                  <a:pt x="0" y="1"/>
                </a:moveTo>
                <a:lnTo>
                  <a:pt x="3435" y="1"/>
                </a:lnTo>
                <a:lnTo>
                  <a:pt x="3435" y="2584"/>
                </a:lnTo>
                <a:lnTo>
                  <a:pt x="0" y="2584"/>
                </a:lnTo>
                <a:close/>
              </a:path>
            </a:pathLst>
          </a:custGeom>
          <a:noFill/>
          <a:ln w="23550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18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18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18"/>
          <p:cNvSpPr txBox="1">
            <a:spLocks noGrp="1"/>
          </p:cNvSpPr>
          <p:nvPr>
            <p:ph type="title"/>
          </p:nvPr>
        </p:nvSpPr>
        <p:spPr>
          <a:xfrm>
            <a:off x="831182" y="1919738"/>
            <a:ext cx="2194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0" name="Google Shape;730;p18"/>
          <p:cNvSpPr txBox="1">
            <a:spLocks noGrp="1"/>
          </p:cNvSpPr>
          <p:nvPr>
            <p:ph type="title" idx="2" hasCustomPrompt="1"/>
          </p:nvPr>
        </p:nvSpPr>
        <p:spPr>
          <a:xfrm>
            <a:off x="1608332" y="1246113"/>
            <a:ext cx="640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1" name="Google Shape;731;p18"/>
          <p:cNvSpPr txBox="1">
            <a:spLocks noGrp="1"/>
          </p:cNvSpPr>
          <p:nvPr>
            <p:ph type="subTitle" idx="1"/>
          </p:nvPr>
        </p:nvSpPr>
        <p:spPr>
          <a:xfrm>
            <a:off x="831182" y="2201025"/>
            <a:ext cx="2194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2" name="Google Shape;732;p18"/>
          <p:cNvSpPr txBox="1">
            <a:spLocks noGrp="1"/>
          </p:cNvSpPr>
          <p:nvPr>
            <p:ph type="title" idx="3"/>
          </p:nvPr>
        </p:nvSpPr>
        <p:spPr>
          <a:xfrm>
            <a:off x="3476264" y="1919738"/>
            <a:ext cx="2194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3" name="Google Shape;733;p18"/>
          <p:cNvSpPr txBox="1">
            <a:spLocks noGrp="1"/>
          </p:cNvSpPr>
          <p:nvPr>
            <p:ph type="title" idx="4" hasCustomPrompt="1"/>
          </p:nvPr>
        </p:nvSpPr>
        <p:spPr>
          <a:xfrm>
            <a:off x="4253414" y="1246113"/>
            <a:ext cx="640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4" name="Google Shape;734;p18"/>
          <p:cNvSpPr txBox="1">
            <a:spLocks noGrp="1"/>
          </p:cNvSpPr>
          <p:nvPr>
            <p:ph type="subTitle" idx="5"/>
          </p:nvPr>
        </p:nvSpPr>
        <p:spPr>
          <a:xfrm>
            <a:off x="3476264" y="2201025"/>
            <a:ext cx="2194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5" name="Google Shape;735;p18"/>
          <p:cNvSpPr txBox="1">
            <a:spLocks noGrp="1"/>
          </p:cNvSpPr>
          <p:nvPr>
            <p:ph type="title" idx="6"/>
          </p:nvPr>
        </p:nvSpPr>
        <p:spPr>
          <a:xfrm>
            <a:off x="6121360" y="1919738"/>
            <a:ext cx="2194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6" name="Google Shape;736;p18"/>
          <p:cNvSpPr txBox="1">
            <a:spLocks noGrp="1"/>
          </p:cNvSpPr>
          <p:nvPr>
            <p:ph type="title" idx="7" hasCustomPrompt="1"/>
          </p:nvPr>
        </p:nvSpPr>
        <p:spPr>
          <a:xfrm>
            <a:off x="6898510" y="1246113"/>
            <a:ext cx="640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7" name="Google Shape;737;p18"/>
          <p:cNvSpPr txBox="1">
            <a:spLocks noGrp="1"/>
          </p:cNvSpPr>
          <p:nvPr>
            <p:ph type="subTitle" idx="8"/>
          </p:nvPr>
        </p:nvSpPr>
        <p:spPr>
          <a:xfrm>
            <a:off x="6121360" y="2201025"/>
            <a:ext cx="2194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8" name="Google Shape;738;p18"/>
          <p:cNvSpPr txBox="1">
            <a:spLocks noGrp="1"/>
          </p:cNvSpPr>
          <p:nvPr>
            <p:ph type="title" idx="9"/>
          </p:nvPr>
        </p:nvSpPr>
        <p:spPr>
          <a:xfrm>
            <a:off x="831182" y="3777366"/>
            <a:ext cx="2194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9" name="Google Shape;739;p18"/>
          <p:cNvSpPr txBox="1">
            <a:spLocks noGrp="1"/>
          </p:cNvSpPr>
          <p:nvPr>
            <p:ph type="title" idx="13" hasCustomPrompt="1"/>
          </p:nvPr>
        </p:nvSpPr>
        <p:spPr>
          <a:xfrm>
            <a:off x="1608332" y="3107725"/>
            <a:ext cx="640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0" name="Google Shape;740;p18"/>
          <p:cNvSpPr txBox="1">
            <a:spLocks noGrp="1"/>
          </p:cNvSpPr>
          <p:nvPr>
            <p:ph type="subTitle" idx="14"/>
          </p:nvPr>
        </p:nvSpPr>
        <p:spPr>
          <a:xfrm>
            <a:off x="831182" y="4051566"/>
            <a:ext cx="2194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1" name="Google Shape;741;p18"/>
          <p:cNvSpPr txBox="1">
            <a:spLocks noGrp="1"/>
          </p:cNvSpPr>
          <p:nvPr>
            <p:ph type="title" idx="15"/>
          </p:nvPr>
        </p:nvSpPr>
        <p:spPr>
          <a:xfrm>
            <a:off x="3476264" y="3777366"/>
            <a:ext cx="2194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2" name="Google Shape;742;p18"/>
          <p:cNvSpPr txBox="1">
            <a:spLocks noGrp="1"/>
          </p:cNvSpPr>
          <p:nvPr>
            <p:ph type="title" idx="16" hasCustomPrompt="1"/>
          </p:nvPr>
        </p:nvSpPr>
        <p:spPr>
          <a:xfrm>
            <a:off x="4253414" y="3107725"/>
            <a:ext cx="640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3" name="Google Shape;743;p18"/>
          <p:cNvSpPr txBox="1">
            <a:spLocks noGrp="1"/>
          </p:cNvSpPr>
          <p:nvPr>
            <p:ph type="subTitle" idx="17"/>
          </p:nvPr>
        </p:nvSpPr>
        <p:spPr>
          <a:xfrm>
            <a:off x="3476264" y="4051566"/>
            <a:ext cx="2194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4" name="Google Shape;744;p18"/>
          <p:cNvSpPr txBox="1">
            <a:spLocks noGrp="1"/>
          </p:cNvSpPr>
          <p:nvPr>
            <p:ph type="title" idx="18"/>
          </p:nvPr>
        </p:nvSpPr>
        <p:spPr>
          <a:xfrm>
            <a:off x="720000" y="450475"/>
            <a:ext cx="6015000" cy="3657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accent6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45" name="Google Shape;745;p18"/>
          <p:cNvGrpSpPr/>
          <p:nvPr/>
        </p:nvGrpSpPr>
        <p:grpSpPr>
          <a:xfrm>
            <a:off x="8697800" y="433279"/>
            <a:ext cx="200100" cy="4300200"/>
            <a:chOff x="180600" y="-265885"/>
            <a:chExt cx="200100" cy="4300200"/>
          </a:xfrm>
        </p:grpSpPr>
        <p:sp>
          <p:nvSpPr>
            <p:cNvPr id="746" name="Google Shape;746;p18"/>
            <p:cNvSpPr/>
            <p:nvPr/>
          </p:nvSpPr>
          <p:spPr>
            <a:xfrm>
              <a:off x="189150" y="-265885"/>
              <a:ext cx="183000" cy="4300200"/>
            </a:xfrm>
            <a:prstGeom prst="roundRect">
              <a:avLst>
                <a:gd name="adj" fmla="val 33175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7" name="Google Shape;747;p18"/>
            <p:cNvGrpSpPr/>
            <p:nvPr/>
          </p:nvGrpSpPr>
          <p:grpSpPr>
            <a:xfrm>
              <a:off x="180600" y="-192188"/>
              <a:ext cx="200100" cy="4169243"/>
              <a:chOff x="180600" y="-189643"/>
              <a:chExt cx="200100" cy="4169243"/>
            </a:xfrm>
          </p:grpSpPr>
          <p:sp>
            <p:nvSpPr>
              <p:cNvPr id="748" name="Google Shape;748;p18"/>
              <p:cNvSpPr/>
              <p:nvPr/>
            </p:nvSpPr>
            <p:spPr>
              <a:xfrm>
                <a:off x="234900" y="-189643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49" name="Google Shape;749;p18"/>
              <p:cNvCxnSpPr/>
              <p:nvPr/>
            </p:nvCxnSpPr>
            <p:spPr>
              <a:xfrm>
                <a:off x="180600" y="-56357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50" name="Google Shape;750;p18"/>
              <p:cNvSpPr/>
              <p:nvPr/>
            </p:nvSpPr>
            <p:spPr>
              <a:xfrm rot="10800000" flipH="1">
                <a:off x="234900" y="3900400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51" name="Google Shape;751;p18"/>
              <p:cNvCxnSpPr/>
              <p:nvPr/>
            </p:nvCxnSpPr>
            <p:spPr>
              <a:xfrm>
                <a:off x="180600" y="3846314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52" name="Google Shape;752;p18"/>
            <p:cNvSpPr/>
            <p:nvPr/>
          </p:nvSpPr>
          <p:spPr>
            <a:xfrm>
              <a:off x="189150" y="2742352"/>
              <a:ext cx="183000" cy="11001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18"/>
          <p:cNvGrpSpPr/>
          <p:nvPr/>
        </p:nvGrpSpPr>
        <p:grpSpPr>
          <a:xfrm>
            <a:off x="872405" y="135143"/>
            <a:ext cx="815291" cy="298136"/>
            <a:chOff x="7613525" y="0"/>
            <a:chExt cx="939275" cy="343475"/>
          </a:xfrm>
        </p:grpSpPr>
        <p:sp>
          <p:nvSpPr>
            <p:cNvPr id="754" name="Google Shape;754;p18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"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4" name="Google Shape;894;p21"/>
          <p:cNvGrpSpPr/>
          <p:nvPr/>
        </p:nvGrpSpPr>
        <p:grpSpPr>
          <a:xfrm>
            <a:off x="-55650" y="-67950"/>
            <a:ext cx="9255300" cy="5279400"/>
            <a:chOff x="-55650" y="-67950"/>
            <a:chExt cx="9255300" cy="5279400"/>
          </a:xfrm>
        </p:grpSpPr>
        <p:grpSp>
          <p:nvGrpSpPr>
            <p:cNvPr id="895" name="Google Shape;895;p21"/>
            <p:cNvGrpSpPr/>
            <p:nvPr/>
          </p:nvGrpSpPr>
          <p:grpSpPr>
            <a:xfrm>
              <a:off x="323338" y="-67950"/>
              <a:ext cx="8497325" cy="5279400"/>
              <a:chOff x="323338" y="-67950"/>
              <a:chExt cx="8497325" cy="5279400"/>
            </a:xfrm>
          </p:grpSpPr>
          <p:cxnSp>
            <p:nvCxnSpPr>
              <p:cNvPr id="896" name="Google Shape;896;p21"/>
              <p:cNvCxnSpPr/>
              <p:nvPr/>
            </p:nvCxnSpPr>
            <p:spPr>
              <a:xfrm>
                <a:off x="93028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7" name="Google Shape;897;p21"/>
              <p:cNvCxnSpPr/>
              <p:nvPr/>
            </p:nvCxnSpPr>
            <p:spPr>
              <a:xfrm>
                <a:off x="153724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8" name="Google Shape;898;p21"/>
              <p:cNvCxnSpPr/>
              <p:nvPr/>
            </p:nvCxnSpPr>
            <p:spPr>
              <a:xfrm>
                <a:off x="214419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9" name="Google Shape;899;p21"/>
              <p:cNvCxnSpPr/>
              <p:nvPr/>
            </p:nvCxnSpPr>
            <p:spPr>
              <a:xfrm>
                <a:off x="275114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0" name="Google Shape;900;p21"/>
              <p:cNvCxnSpPr/>
              <p:nvPr/>
            </p:nvCxnSpPr>
            <p:spPr>
              <a:xfrm>
                <a:off x="3358096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1" name="Google Shape;901;p21"/>
              <p:cNvCxnSpPr/>
              <p:nvPr/>
            </p:nvCxnSpPr>
            <p:spPr>
              <a:xfrm>
                <a:off x="396504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2" name="Google Shape;902;p21"/>
              <p:cNvCxnSpPr/>
              <p:nvPr/>
            </p:nvCxnSpPr>
            <p:spPr>
              <a:xfrm>
                <a:off x="4572000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3" name="Google Shape;903;p21"/>
              <p:cNvCxnSpPr/>
              <p:nvPr/>
            </p:nvCxnSpPr>
            <p:spPr>
              <a:xfrm>
                <a:off x="5178952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4" name="Google Shape;904;p21"/>
              <p:cNvCxnSpPr/>
              <p:nvPr/>
            </p:nvCxnSpPr>
            <p:spPr>
              <a:xfrm>
                <a:off x="5785904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5" name="Google Shape;905;p21"/>
              <p:cNvCxnSpPr/>
              <p:nvPr/>
            </p:nvCxnSpPr>
            <p:spPr>
              <a:xfrm>
                <a:off x="639285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6" name="Google Shape;906;p21"/>
              <p:cNvCxnSpPr/>
              <p:nvPr/>
            </p:nvCxnSpPr>
            <p:spPr>
              <a:xfrm>
                <a:off x="6999807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7" name="Google Shape;907;p21"/>
              <p:cNvCxnSpPr/>
              <p:nvPr/>
            </p:nvCxnSpPr>
            <p:spPr>
              <a:xfrm>
                <a:off x="760675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8" name="Google Shape;908;p21"/>
              <p:cNvCxnSpPr/>
              <p:nvPr/>
            </p:nvCxnSpPr>
            <p:spPr>
              <a:xfrm>
                <a:off x="882066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9" name="Google Shape;909;p21"/>
              <p:cNvCxnSpPr/>
              <p:nvPr/>
            </p:nvCxnSpPr>
            <p:spPr>
              <a:xfrm>
                <a:off x="32333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0" name="Google Shape;910;p21"/>
              <p:cNvCxnSpPr/>
              <p:nvPr/>
            </p:nvCxnSpPr>
            <p:spPr>
              <a:xfrm>
                <a:off x="821371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11" name="Google Shape;911;p21"/>
            <p:cNvGrpSpPr/>
            <p:nvPr/>
          </p:nvGrpSpPr>
          <p:grpSpPr>
            <a:xfrm>
              <a:off x="-55650" y="262838"/>
              <a:ext cx="9255300" cy="4617825"/>
              <a:chOff x="-39300" y="281650"/>
              <a:chExt cx="9255300" cy="4617825"/>
            </a:xfrm>
          </p:grpSpPr>
          <p:cxnSp>
            <p:nvCxnSpPr>
              <p:cNvPr id="912" name="Google Shape;912;p21"/>
              <p:cNvCxnSpPr/>
              <p:nvPr/>
            </p:nvCxnSpPr>
            <p:spPr>
              <a:xfrm>
                <a:off x="-39300" y="28165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3" name="Google Shape;913;p21"/>
              <p:cNvCxnSpPr/>
              <p:nvPr/>
            </p:nvCxnSpPr>
            <p:spPr>
              <a:xfrm>
                <a:off x="-39300" y="79474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4" name="Google Shape;914;p21"/>
              <p:cNvCxnSpPr/>
              <p:nvPr/>
            </p:nvCxnSpPr>
            <p:spPr>
              <a:xfrm>
                <a:off x="-39300" y="130783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5" name="Google Shape;915;p21"/>
              <p:cNvCxnSpPr/>
              <p:nvPr/>
            </p:nvCxnSpPr>
            <p:spPr>
              <a:xfrm>
                <a:off x="-39300" y="182092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6" name="Google Shape;916;p21"/>
              <p:cNvCxnSpPr/>
              <p:nvPr/>
            </p:nvCxnSpPr>
            <p:spPr>
              <a:xfrm>
                <a:off x="-39300" y="2334017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7" name="Google Shape;917;p21"/>
              <p:cNvCxnSpPr/>
              <p:nvPr/>
            </p:nvCxnSpPr>
            <p:spPr>
              <a:xfrm>
                <a:off x="-39300" y="2847108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8" name="Google Shape;918;p21"/>
              <p:cNvCxnSpPr/>
              <p:nvPr/>
            </p:nvCxnSpPr>
            <p:spPr>
              <a:xfrm>
                <a:off x="-39300" y="336020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9" name="Google Shape;919;p21"/>
              <p:cNvCxnSpPr/>
              <p:nvPr/>
            </p:nvCxnSpPr>
            <p:spPr>
              <a:xfrm>
                <a:off x="-39300" y="387329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0" name="Google Shape;920;p21"/>
              <p:cNvCxnSpPr/>
              <p:nvPr/>
            </p:nvCxnSpPr>
            <p:spPr>
              <a:xfrm>
                <a:off x="-39300" y="438638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1" name="Google Shape;921;p21"/>
              <p:cNvCxnSpPr/>
              <p:nvPr/>
            </p:nvCxnSpPr>
            <p:spPr>
              <a:xfrm>
                <a:off x="-39300" y="489947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22" name="Google Shape;922;p21"/>
          <p:cNvSpPr/>
          <p:nvPr/>
        </p:nvSpPr>
        <p:spPr>
          <a:xfrm rot="10800000" flipH="1">
            <a:off x="720000" y="832701"/>
            <a:ext cx="7704000" cy="3887700"/>
          </a:xfrm>
          <a:prstGeom prst="round2SameRect">
            <a:avLst>
              <a:gd name="adj1" fmla="val 3879"/>
              <a:gd name="adj2" fmla="val 0"/>
            </a:avLst>
          </a:prstGeom>
          <a:solidFill>
            <a:schemeClr val="accent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3" name="Google Shape;923;p21"/>
          <p:cNvGrpSpPr/>
          <p:nvPr/>
        </p:nvGrpSpPr>
        <p:grpSpPr>
          <a:xfrm>
            <a:off x="7794167" y="4435528"/>
            <a:ext cx="815291" cy="298136"/>
            <a:chOff x="7613525" y="0"/>
            <a:chExt cx="939275" cy="343475"/>
          </a:xfrm>
        </p:grpSpPr>
        <p:sp>
          <p:nvSpPr>
            <p:cNvPr id="924" name="Google Shape;924;p21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1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6" name="Google Shape;926;p21"/>
          <p:cNvSpPr/>
          <p:nvPr/>
        </p:nvSpPr>
        <p:spPr>
          <a:xfrm>
            <a:off x="720000" y="425075"/>
            <a:ext cx="7704000" cy="410400"/>
          </a:xfrm>
          <a:prstGeom prst="round2SameRect">
            <a:avLst>
              <a:gd name="adj1" fmla="val 35758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0800025" scaled="0"/>
          </a:gra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21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extrusionOk="0">
                <a:moveTo>
                  <a:pt x="700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700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506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21"/>
          <p:cNvSpPr/>
          <p:nvPr/>
        </p:nvSpPr>
        <p:spPr>
          <a:xfrm>
            <a:off x="7522125" y="633288"/>
            <a:ext cx="85900" cy="25"/>
          </a:xfrm>
          <a:custGeom>
            <a:avLst/>
            <a:gdLst/>
            <a:ahLst/>
            <a:cxnLst/>
            <a:rect l="l" t="t" r="r" b="b"/>
            <a:pathLst>
              <a:path w="3436" h="1" fill="none" extrusionOk="0">
                <a:moveTo>
                  <a:pt x="3435" y="0"/>
                </a:moveTo>
                <a:lnTo>
                  <a:pt x="1" y="0"/>
                </a:lnTo>
              </a:path>
            </a:pathLst>
          </a:custGeom>
          <a:noFill/>
          <a:ln w="28875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21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274" y="1"/>
                  <a:pt x="0" y="305"/>
                  <a:pt x="0" y="670"/>
                </a:cubicBezTo>
                <a:lnTo>
                  <a:pt x="0" y="6110"/>
                </a:lnTo>
                <a:cubicBezTo>
                  <a:pt x="0" y="6475"/>
                  <a:pt x="274" y="6779"/>
                  <a:pt x="669" y="6779"/>
                </a:cubicBezTo>
                <a:lnTo>
                  <a:pt x="6079" y="6779"/>
                </a:lnTo>
                <a:cubicBezTo>
                  <a:pt x="6475" y="6779"/>
                  <a:pt x="6778" y="6475"/>
                  <a:pt x="6778" y="6110"/>
                </a:cubicBezTo>
                <a:lnTo>
                  <a:pt x="6778" y="670"/>
                </a:lnTo>
                <a:cubicBezTo>
                  <a:pt x="6778" y="305"/>
                  <a:pt x="6475" y="1"/>
                  <a:pt x="6079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21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21"/>
          <p:cNvSpPr/>
          <p:nvPr/>
        </p:nvSpPr>
        <p:spPr>
          <a:xfrm>
            <a:off x="8029725" y="549325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1" y="1"/>
                </a:moveTo>
                <a:lnTo>
                  <a:pt x="6354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21"/>
          <p:cNvSpPr/>
          <p:nvPr/>
        </p:nvSpPr>
        <p:spPr>
          <a:xfrm>
            <a:off x="8028975" y="549325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6353" y="1"/>
                </a:moveTo>
                <a:lnTo>
                  <a:pt x="1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21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21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669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475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21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21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21"/>
          <p:cNvSpPr/>
          <p:nvPr/>
        </p:nvSpPr>
        <p:spPr>
          <a:xfrm>
            <a:off x="7794175" y="601000"/>
            <a:ext cx="85900" cy="64625"/>
          </a:xfrm>
          <a:custGeom>
            <a:avLst/>
            <a:gdLst/>
            <a:ahLst/>
            <a:cxnLst/>
            <a:rect l="l" t="t" r="r" b="b"/>
            <a:pathLst>
              <a:path w="3436" h="2585" fill="none" extrusionOk="0">
                <a:moveTo>
                  <a:pt x="0" y="1"/>
                </a:moveTo>
                <a:lnTo>
                  <a:pt x="3435" y="1"/>
                </a:lnTo>
                <a:lnTo>
                  <a:pt x="3435" y="2584"/>
                </a:lnTo>
                <a:lnTo>
                  <a:pt x="0" y="2584"/>
                </a:lnTo>
                <a:close/>
              </a:path>
            </a:pathLst>
          </a:custGeom>
          <a:noFill/>
          <a:ln w="23550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21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21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21"/>
          <p:cNvSpPr txBox="1">
            <a:spLocks noGrp="1"/>
          </p:cNvSpPr>
          <p:nvPr>
            <p:ph type="subTitle" idx="1"/>
          </p:nvPr>
        </p:nvSpPr>
        <p:spPr>
          <a:xfrm>
            <a:off x="914400" y="3646475"/>
            <a:ext cx="59436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1" name="Google Shape;941;p21"/>
          <p:cNvSpPr txBox="1">
            <a:spLocks noGrp="1"/>
          </p:cNvSpPr>
          <p:nvPr>
            <p:ph type="title"/>
          </p:nvPr>
        </p:nvSpPr>
        <p:spPr>
          <a:xfrm>
            <a:off x="720000" y="450475"/>
            <a:ext cx="6015000" cy="3657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accent6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942" name="Google Shape;942;p21"/>
          <p:cNvGrpSpPr/>
          <p:nvPr/>
        </p:nvGrpSpPr>
        <p:grpSpPr>
          <a:xfrm>
            <a:off x="8697800" y="433279"/>
            <a:ext cx="200100" cy="4300200"/>
            <a:chOff x="180600" y="-265885"/>
            <a:chExt cx="200100" cy="4300200"/>
          </a:xfrm>
        </p:grpSpPr>
        <p:sp>
          <p:nvSpPr>
            <p:cNvPr id="943" name="Google Shape;943;p21"/>
            <p:cNvSpPr/>
            <p:nvPr/>
          </p:nvSpPr>
          <p:spPr>
            <a:xfrm>
              <a:off x="189150" y="-265885"/>
              <a:ext cx="183000" cy="4300200"/>
            </a:xfrm>
            <a:prstGeom prst="roundRect">
              <a:avLst>
                <a:gd name="adj" fmla="val 33175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4" name="Google Shape;944;p21"/>
            <p:cNvGrpSpPr/>
            <p:nvPr/>
          </p:nvGrpSpPr>
          <p:grpSpPr>
            <a:xfrm>
              <a:off x="180600" y="-192188"/>
              <a:ext cx="200100" cy="4169243"/>
              <a:chOff x="180600" y="-189643"/>
              <a:chExt cx="200100" cy="4169243"/>
            </a:xfrm>
          </p:grpSpPr>
          <p:sp>
            <p:nvSpPr>
              <p:cNvPr id="945" name="Google Shape;945;p21"/>
              <p:cNvSpPr/>
              <p:nvPr/>
            </p:nvSpPr>
            <p:spPr>
              <a:xfrm>
                <a:off x="234900" y="-189643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46" name="Google Shape;946;p21"/>
              <p:cNvCxnSpPr/>
              <p:nvPr/>
            </p:nvCxnSpPr>
            <p:spPr>
              <a:xfrm>
                <a:off x="180600" y="-56357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47" name="Google Shape;947;p21"/>
              <p:cNvSpPr/>
              <p:nvPr/>
            </p:nvSpPr>
            <p:spPr>
              <a:xfrm rot="10800000" flipH="1">
                <a:off x="234900" y="3900400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48" name="Google Shape;948;p21"/>
              <p:cNvCxnSpPr/>
              <p:nvPr/>
            </p:nvCxnSpPr>
            <p:spPr>
              <a:xfrm>
                <a:off x="180600" y="3846314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49" name="Google Shape;949;p21"/>
            <p:cNvSpPr/>
            <p:nvPr/>
          </p:nvSpPr>
          <p:spPr>
            <a:xfrm>
              <a:off x="189150" y="2742352"/>
              <a:ext cx="183000" cy="11001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0" name="Google Shape;950;p21"/>
          <p:cNvGrpSpPr/>
          <p:nvPr/>
        </p:nvGrpSpPr>
        <p:grpSpPr>
          <a:xfrm>
            <a:off x="872405" y="135143"/>
            <a:ext cx="815291" cy="298136"/>
            <a:chOff x="7613525" y="0"/>
            <a:chExt cx="939275" cy="343475"/>
          </a:xfrm>
        </p:grpSpPr>
        <p:sp>
          <p:nvSpPr>
            <p:cNvPr id="951" name="Google Shape;951;p21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1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3" name="Google Shape;1493;p31"/>
          <p:cNvGrpSpPr/>
          <p:nvPr/>
        </p:nvGrpSpPr>
        <p:grpSpPr>
          <a:xfrm>
            <a:off x="-55650" y="-67950"/>
            <a:ext cx="9255300" cy="5279400"/>
            <a:chOff x="-55650" y="-67950"/>
            <a:chExt cx="9255300" cy="5279400"/>
          </a:xfrm>
        </p:grpSpPr>
        <p:grpSp>
          <p:nvGrpSpPr>
            <p:cNvPr id="1494" name="Google Shape;1494;p31"/>
            <p:cNvGrpSpPr/>
            <p:nvPr/>
          </p:nvGrpSpPr>
          <p:grpSpPr>
            <a:xfrm>
              <a:off x="323338" y="-67950"/>
              <a:ext cx="8497325" cy="5279400"/>
              <a:chOff x="323338" y="-67950"/>
              <a:chExt cx="8497325" cy="5279400"/>
            </a:xfrm>
          </p:grpSpPr>
          <p:cxnSp>
            <p:nvCxnSpPr>
              <p:cNvPr id="1495" name="Google Shape;1495;p31"/>
              <p:cNvCxnSpPr/>
              <p:nvPr/>
            </p:nvCxnSpPr>
            <p:spPr>
              <a:xfrm>
                <a:off x="93028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6" name="Google Shape;1496;p31"/>
              <p:cNvCxnSpPr/>
              <p:nvPr/>
            </p:nvCxnSpPr>
            <p:spPr>
              <a:xfrm>
                <a:off x="153724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7" name="Google Shape;1497;p31"/>
              <p:cNvCxnSpPr/>
              <p:nvPr/>
            </p:nvCxnSpPr>
            <p:spPr>
              <a:xfrm>
                <a:off x="214419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8" name="Google Shape;1498;p31"/>
              <p:cNvCxnSpPr/>
              <p:nvPr/>
            </p:nvCxnSpPr>
            <p:spPr>
              <a:xfrm>
                <a:off x="275114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9" name="Google Shape;1499;p31"/>
              <p:cNvCxnSpPr/>
              <p:nvPr/>
            </p:nvCxnSpPr>
            <p:spPr>
              <a:xfrm>
                <a:off x="3358096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0" name="Google Shape;1500;p31"/>
              <p:cNvCxnSpPr/>
              <p:nvPr/>
            </p:nvCxnSpPr>
            <p:spPr>
              <a:xfrm>
                <a:off x="396504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1" name="Google Shape;1501;p31"/>
              <p:cNvCxnSpPr/>
              <p:nvPr/>
            </p:nvCxnSpPr>
            <p:spPr>
              <a:xfrm>
                <a:off x="4572000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2" name="Google Shape;1502;p31"/>
              <p:cNvCxnSpPr/>
              <p:nvPr/>
            </p:nvCxnSpPr>
            <p:spPr>
              <a:xfrm>
                <a:off x="5178952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3" name="Google Shape;1503;p31"/>
              <p:cNvCxnSpPr/>
              <p:nvPr/>
            </p:nvCxnSpPr>
            <p:spPr>
              <a:xfrm>
                <a:off x="5785904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4" name="Google Shape;1504;p31"/>
              <p:cNvCxnSpPr/>
              <p:nvPr/>
            </p:nvCxnSpPr>
            <p:spPr>
              <a:xfrm>
                <a:off x="639285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5" name="Google Shape;1505;p31"/>
              <p:cNvCxnSpPr/>
              <p:nvPr/>
            </p:nvCxnSpPr>
            <p:spPr>
              <a:xfrm>
                <a:off x="6999807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6" name="Google Shape;1506;p31"/>
              <p:cNvCxnSpPr/>
              <p:nvPr/>
            </p:nvCxnSpPr>
            <p:spPr>
              <a:xfrm>
                <a:off x="760675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7" name="Google Shape;1507;p31"/>
              <p:cNvCxnSpPr/>
              <p:nvPr/>
            </p:nvCxnSpPr>
            <p:spPr>
              <a:xfrm>
                <a:off x="882066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8" name="Google Shape;1508;p31"/>
              <p:cNvCxnSpPr/>
              <p:nvPr/>
            </p:nvCxnSpPr>
            <p:spPr>
              <a:xfrm>
                <a:off x="32333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9" name="Google Shape;1509;p31"/>
              <p:cNvCxnSpPr/>
              <p:nvPr/>
            </p:nvCxnSpPr>
            <p:spPr>
              <a:xfrm>
                <a:off x="821371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10" name="Google Shape;1510;p31"/>
            <p:cNvGrpSpPr/>
            <p:nvPr/>
          </p:nvGrpSpPr>
          <p:grpSpPr>
            <a:xfrm>
              <a:off x="-55650" y="262838"/>
              <a:ext cx="9255300" cy="4617825"/>
              <a:chOff x="-39300" y="281650"/>
              <a:chExt cx="9255300" cy="4617825"/>
            </a:xfrm>
          </p:grpSpPr>
          <p:cxnSp>
            <p:nvCxnSpPr>
              <p:cNvPr id="1511" name="Google Shape;1511;p31"/>
              <p:cNvCxnSpPr/>
              <p:nvPr/>
            </p:nvCxnSpPr>
            <p:spPr>
              <a:xfrm>
                <a:off x="-39300" y="28165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2" name="Google Shape;1512;p31"/>
              <p:cNvCxnSpPr/>
              <p:nvPr/>
            </p:nvCxnSpPr>
            <p:spPr>
              <a:xfrm>
                <a:off x="-39300" y="79474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3" name="Google Shape;1513;p31"/>
              <p:cNvCxnSpPr/>
              <p:nvPr/>
            </p:nvCxnSpPr>
            <p:spPr>
              <a:xfrm>
                <a:off x="-39300" y="130783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4" name="Google Shape;1514;p31"/>
              <p:cNvCxnSpPr/>
              <p:nvPr/>
            </p:nvCxnSpPr>
            <p:spPr>
              <a:xfrm>
                <a:off x="-39300" y="182092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5" name="Google Shape;1515;p31"/>
              <p:cNvCxnSpPr/>
              <p:nvPr/>
            </p:nvCxnSpPr>
            <p:spPr>
              <a:xfrm>
                <a:off x="-39300" y="2334017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6" name="Google Shape;1516;p31"/>
              <p:cNvCxnSpPr/>
              <p:nvPr/>
            </p:nvCxnSpPr>
            <p:spPr>
              <a:xfrm>
                <a:off x="-39300" y="2847108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7" name="Google Shape;1517;p31"/>
              <p:cNvCxnSpPr/>
              <p:nvPr/>
            </p:nvCxnSpPr>
            <p:spPr>
              <a:xfrm>
                <a:off x="-39300" y="336020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8" name="Google Shape;1518;p31"/>
              <p:cNvCxnSpPr/>
              <p:nvPr/>
            </p:nvCxnSpPr>
            <p:spPr>
              <a:xfrm>
                <a:off x="-39300" y="387329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9" name="Google Shape;1519;p31"/>
              <p:cNvCxnSpPr/>
              <p:nvPr/>
            </p:nvCxnSpPr>
            <p:spPr>
              <a:xfrm>
                <a:off x="-39300" y="438638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0" name="Google Shape;1520;p31"/>
              <p:cNvCxnSpPr/>
              <p:nvPr/>
            </p:nvCxnSpPr>
            <p:spPr>
              <a:xfrm>
                <a:off x="-39300" y="489947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521" name="Google Shape;1521;p31"/>
          <p:cNvGrpSpPr/>
          <p:nvPr/>
        </p:nvGrpSpPr>
        <p:grpSpPr>
          <a:xfrm>
            <a:off x="8697800" y="433279"/>
            <a:ext cx="200100" cy="4300200"/>
            <a:chOff x="180600" y="-265885"/>
            <a:chExt cx="200100" cy="4300200"/>
          </a:xfrm>
        </p:grpSpPr>
        <p:sp>
          <p:nvSpPr>
            <p:cNvPr id="1522" name="Google Shape;1522;p31"/>
            <p:cNvSpPr/>
            <p:nvPr/>
          </p:nvSpPr>
          <p:spPr>
            <a:xfrm>
              <a:off x="189150" y="-265885"/>
              <a:ext cx="183000" cy="4300200"/>
            </a:xfrm>
            <a:prstGeom prst="roundRect">
              <a:avLst>
                <a:gd name="adj" fmla="val 33175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3" name="Google Shape;1523;p31"/>
            <p:cNvGrpSpPr/>
            <p:nvPr/>
          </p:nvGrpSpPr>
          <p:grpSpPr>
            <a:xfrm>
              <a:off x="180600" y="-192188"/>
              <a:ext cx="200100" cy="4169243"/>
              <a:chOff x="180600" y="-189643"/>
              <a:chExt cx="200100" cy="4169243"/>
            </a:xfrm>
          </p:grpSpPr>
          <p:sp>
            <p:nvSpPr>
              <p:cNvPr id="1524" name="Google Shape;1524;p31"/>
              <p:cNvSpPr/>
              <p:nvPr/>
            </p:nvSpPr>
            <p:spPr>
              <a:xfrm>
                <a:off x="234900" y="-189643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25" name="Google Shape;1525;p31"/>
              <p:cNvCxnSpPr/>
              <p:nvPr/>
            </p:nvCxnSpPr>
            <p:spPr>
              <a:xfrm>
                <a:off x="180600" y="-56357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26" name="Google Shape;1526;p31"/>
              <p:cNvSpPr/>
              <p:nvPr/>
            </p:nvSpPr>
            <p:spPr>
              <a:xfrm rot="10800000" flipH="1">
                <a:off x="234900" y="3900400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27" name="Google Shape;1527;p31"/>
              <p:cNvCxnSpPr/>
              <p:nvPr/>
            </p:nvCxnSpPr>
            <p:spPr>
              <a:xfrm>
                <a:off x="180600" y="3846314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528" name="Google Shape;1528;p31"/>
            <p:cNvSpPr/>
            <p:nvPr/>
          </p:nvSpPr>
          <p:spPr>
            <a:xfrm>
              <a:off x="189150" y="2742352"/>
              <a:ext cx="183000" cy="11001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Patrick Hand SC"/>
              <a:buNone/>
              <a:defRPr sz="3500" b="1">
                <a:solidFill>
                  <a:schemeClr val="accent6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Patrick Hand SC"/>
              <a:buNone/>
              <a:defRPr sz="3500" b="1">
                <a:solidFill>
                  <a:schemeClr val="accent6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Patrick Hand SC"/>
              <a:buNone/>
              <a:defRPr sz="3500" b="1">
                <a:solidFill>
                  <a:schemeClr val="accent6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Patrick Hand SC"/>
              <a:buNone/>
              <a:defRPr sz="3500" b="1">
                <a:solidFill>
                  <a:schemeClr val="accent6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Patrick Hand SC"/>
              <a:buNone/>
              <a:defRPr sz="3500" b="1">
                <a:solidFill>
                  <a:schemeClr val="accent6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Patrick Hand SC"/>
              <a:buNone/>
              <a:defRPr sz="3500" b="1">
                <a:solidFill>
                  <a:schemeClr val="accent6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Patrick Hand SC"/>
              <a:buNone/>
              <a:defRPr sz="3500" b="1">
                <a:solidFill>
                  <a:schemeClr val="accent6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Patrick Hand SC"/>
              <a:buNone/>
              <a:defRPr sz="3500" b="1">
                <a:solidFill>
                  <a:schemeClr val="accent6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Patrick Hand SC"/>
              <a:buNone/>
              <a:defRPr sz="3500" b="1">
                <a:solidFill>
                  <a:schemeClr val="accent6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illa Slab"/>
              <a:buChar char="●"/>
              <a:defRPr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illa Slab"/>
              <a:buChar char="○"/>
              <a:defRPr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illa Slab"/>
              <a:buChar char="■"/>
              <a:defRPr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illa Slab"/>
              <a:buChar char="●"/>
              <a:defRPr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illa Slab"/>
              <a:buChar char="○"/>
              <a:defRPr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illa Slab"/>
              <a:buChar char="■"/>
              <a:defRPr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illa Slab"/>
              <a:buChar char="●"/>
              <a:defRPr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illa Slab"/>
              <a:buChar char="○"/>
              <a:defRPr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Zilla Slab"/>
              <a:buChar char="■"/>
              <a:defRPr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8" r:id="rId5"/>
    <p:sldLayoutId id="2147483664" r:id="rId6"/>
    <p:sldLayoutId id="2147483667" r:id="rId7"/>
    <p:sldLayoutId id="214748367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34"/>
          <p:cNvSpPr/>
          <p:nvPr/>
        </p:nvSpPr>
        <p:spPr>
          <a:xfrm rot="10800000" flipH="1">
            <a:off x="720175" y="1395750"/>
            <a:ext cx="7703700" cy="2339100"/>
          </a:xfrm>
          <a:prstGeom prst="round2SameRect">
            <a:avLst>
              <a:gd name="adj1" fmla="val 5721"/>
              <a:gd name="adj2" fmla="val 0"/>
            </a:avLst>
          </a:prstGeom>
          <a:solidFill>
            <a:schemeClr val="accent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8" name="Google Shape;1538;p34"/>
          <p:cNvGrpSpPr/>
          <p:nvPr/>
        </p:nvGrpSpPr>
        <p:grpSpPr>
          <a:xfrm>
            <a:off x="1565975" y="3324504"/>
            <a:ext cx="6012000" cy="1015062"/>
            <a:chOff x="2411775" y="425075"/>
            <a:chExt cx="6012000" cy="1015062"/>
          </a:xfrm>
        </p:grpSpPr>
        <p:sp>
          <p:nvSpPr>
            <p:cNvPr id="1539" name="Google Shape;1539;p34"/>
            <p:cNvSpPr/>
            <p:nvPr/>
          </p:nvSpPr>
          <p:spPr>
            <a:xfrm rot="10800000" flipH="1">
              <a:off x="2411775" y="738137"/>
              <a:ext cx="6012000" cy="702000"/>
            </a:xfrm>
            <a:prstGeom prst="round2SameRect">
              <a:avLst>
                <a:gd name="adj1" fmla="val 13495"/>
                <a:gd name="adj2" fmla="val 0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4"/>
            <p:cNvSpPr/>
            <p:nvPr/>
          </p:nvSpPr>
          <p:spPr>
            <a:xfrm>
              <a:off x="2411775" y="425075"/>
              <a:ext cx="6012000" cy="410400"/>
            </a:xfrm>
            <a:prstGeom prst="round2SameRect">
              <a:avLst>
                <a:gd name="adj1" fmla="val 35758"/>
                <a:gd name="adj2" fmla="val 0"/>
              </a:avLst>
            </a:pr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10800025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4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700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506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4"/>
            <p:cNvSpPr/>
            <p:nvPr/>
          </p:nvSpPr>
          <p:spPr>
            <a:xfrm>
              <a:off x="7522125" y="633288"/>
              <a:ext cx="85900" cy="25"/>
            </a:xfrm>
            <a:custGeom>
              <a:avLst/>
              <a:gdLst/>
              <a:ahLst/>
              <a:cxnLst/>
              <a:rect l="l" t="t" r="r" b="b"/>
              <a:pathLst>
                <a:path w="3436" h="1" fill="none" extrusionOk="0">
                  <a:moveTo>
                    <a:pt x="3435" y="0"/>
                  </a:moveTo>
                  <a:lnTo>
                    <a:pt x="1" y="0"/>
                  </a:lnTo>
                </a:path>
              </a:pathLst>
            </a:custGeom>
            <a:noFill/>
            <a:ln w="28875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4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274" y="1"/>
                    <a:pt x="0" y="305"/>
                    <a:pt x="0" y="670"/>
                  </a:cubicBezTo>
                  <a:lnTo>
                    <a:pt x="0" y="6110"/>
                  </a:lnTo>
                  <a:cubicBezTo>
                    <a:pt x="0" y="6475"/>
                    <a:pt x="274" y="6779"/>
                    <a:pt x="669" y="6779"/>
                  </a:cubicBezTo>
                  <a:lnTo>
                    <a:pt x="6079" y="6779"/>
                  </a:lnTo>
                  <a:cubicBezTo>
                    <a:pt x="6475" y="6779"/>
                    <a:pt x="6778" y="6475"/>
                    <a:pt x="6778" y="6110"/>
                  </a:cubicBezTo>
                  <a:lnTo>
                    <a:pt x="6778" y="670"/>
                  </a:lnTo>
                  <a:cubicBezTo>
                    <a:pt x="6778" y="305"/>
                    <a:pt x="6475" y="1"/>
                    <a:pt x="6079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4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4"/>
            <p:cNvSpPr/>
            <p:nvPr/>
          </p:nvSpPr>
          <p:spPr>
            <a:xfrm>
              <a:off x="802972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1" y="1"/>
                  </a:moveTo>
                  <a:lnTo>
                    <a:pt x="6354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4"/>
            <p:cNvSpPr/>
            <p:nvPr/>
          </p:nvSpPr>
          <p:spPr>
            <a:xfrm>
              <a:off x="802897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6353" y="1"/>
                  </a:moveTo>
                  <a:lnTo>
                    <a:pt x="1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4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4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669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475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4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4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4"/>
            <p:cNvSpPr/>
            <p:nvPr/>
          </p:nvSpPr>
          <p:spPr>
            <a:xfrm>
              <a:off x="7794175" y="601000"/>
              <a:ext cx="85900" cy="64625"/>
            </a:xfrm>
            <a:custGeom>
              <a:avLst/>
              <a:gdLst/>
              <a:ahLst/>
              <a:cxnLst/>
              <a:rect l="l" t="t" r="r" b="b"/>
              <a:pathLst>
                <a:path w="3436" h="2585" fill="none" extrusionOk="0">
                  <a:moveTo>
                    <a:pt x="0" y="1"/>
                  </a:moveTo>
                  <a:lnTo>
                    <a:pt x="3435" y="1"/>
                  </a:lnTo>
                  <a:lnTo>
                    <a:pt x="3435" y="2584"/>
                  </a:lnTo>
                  <a:lnTo>
                    <a:pt x="0" y="2584"/>
                  </a:lnTo>
                  <a:close/>
                </a:path>
              </a:pathLst>
            </a:custGeom>
            <a:noFill/>
            <a:ln w="23550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4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4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4" name="Google Shape;1554;p34"/>
          <p:cNvSpPr txBox="1">
            <a:spLocks noGrp="1"/>
          </p:cNvSpPr>
          <p:nvPr>
            <p:ph type="ctrTitle"/>
          </p:nvPr>
        </p:nvSpPr>
        <p:spPr>
          <a:xfrm>
            <a:off x="1428728" y="2071684"/>
            <a:ext cx="6579761" cy="7691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Purplebit</a:t>
            </a:r>
            <a:endParaRPr dirty="0"/>
          </a:p>
        </p:txBody>
      </p:sp>
      <p:sp>
        <p:nvSpPr>
          <p:cNvPr id="1556" name="Google Shape;1556;p34"/>
          <p:cNvSpPr/>
          <p:nvPr/>
        </p:nvSpPr>
        <p:spPr>
          <a:xfrm>
            <a:off x="720175" y="1212351"/>
            <a:ext cx="7703700" cy="3708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0800025" scaled="0"/>
          </a:gra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7" name="Google Shape;1557;p34"/>
          <p:cNvSpPr/>
          <p:nvPr/>
        </p:nvSpPr>
        <p:spPr>
          <a:xfrm>
            <a:off x="7480325" y="1313000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extrusionOk="0">
                <a:moveTo>
                  <a:pt x="700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700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506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8" name="Google Shape;1558;p34"/>
          <p:cNvSpPr/>
          <p:nvPr/>
        </p:nvSpPr>
        <p:spPr>
          <a:xfrm>
            <a:off x="7522125" y="1400763"/>
            <a:ext cx="85900" cy="25"/>
          </a:xfrm>
          <a:custGeom>
            <a:avLst/>
            <a:gdLst/>
            <a:ahLst/>
            <a:cxnLst/>
            <a:rect l="l" t="t" r="r" b="b"/>
            <a:pathLst>
              <a:path w="3436" h="1" fill="none" extrusionOk="0">
                <a:moveTo>
                  <a:pt x="3435" y="0"/>
                </a:moveTo>
                <a:lnTo>
                  <a:pt x="1" y="0"/>
                </a:lnTo>
              </a:path>
            </a:pathLst>
          </a:custGeom>
          <a:noFill/>
          <a:ln w="28875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9" name="Google Shape;1559;p34"/>
          <p:cNvSpPr/>
          <p:nvPr/>
        </p:nvSpPr>
        <p:spPr>
          <a:xfrm>
            <a:off x="8024425" y="1313000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274" y="1"/>
                  <a:pt x="0" y="305"/>
                  <a:pt x="0" y="670"/>
                </a:cubicBezTo>
                <a:lnTo>
                  <a:pt x="0" y="6110"/>
                </a:lnTo>
                <a:cubicBezTo>
                  <a:pt x="0" y="6475"/>
                  <a:pt x="274" y="6779"/>
                  <a:pt x="669" y="6779"/>
                </a:cubicBezTo>
                <a:lnTo>
                  <a:pt x="6079" y="6779"/>
                </a:lnTo>
                <a:cubicBezTo>
                  <a:pt x="6475" y="6779"/>
                  <a:pt x="6778" y="6475"/>
                  <a:pt x="6778" y="6110"/>
                </a:cubicBezTo>
                <a:lnTo>
                  <a:pt x="6778" y="670"/>
                </a:lnTo>
                <a:cubicBezTo>
                  <a:pt x="6778" y="305"/>
                  <a:pt x="6475" y="1"/>
                  <a:pt x="6079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0" name="Google Shape;1560;p34"/>
          <p:cNvSpPr/>
          <p:nvPr/>
        </p:nvSpPr>
        <p:spPr>
          <a:xfrm>
            <a:off x="8024425" y="1313000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1" name="Google Shape;1561;p34"/>
          <p:cNvSpPr/>
          <p:nvPr/>
        </p:nvSpPr>
        <p:spPr>
          <a:xfrm>
            <a:off x="8029725" y="1316800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1" y="1"/>
                </a:moveTo>
                <a:lnTo>
                  <a:pt x="6354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2" name="Google Shape;1562;p34"/>
          <p:cNvSpPr/>
          <p:nvPr/>
        </p:nvSpPr>
        <p:spPr>
          <a:xfrm>
            <a:off x="8028975" y="1316800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6353" y="1"/>
                </a:moveTo>
                <a:lnTo>
                  <a:pt x="1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3" name="Google Shape;1563;p34"/>
          <p:cNvSpPr/>
          <p:nvPr/>
        </p:nvSpPr>
        <p:spPr>
          <a:xfrm>
            <a:off x="8024425" y="1313000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34"/>
          <p:cNvSpPr/>
          <p:nvPr/>
        </p:nvSpPr>
        <p:spPr>
          <a:xfrm>
            <a:off x="7752375" y="1313000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669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475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34"/>
          <p:cNvSpPr/>
          <p:nvPr/>
        </p:nvSpPr>
        <p:spPr>
          <a:xfrm>
            <a:off x="7752375" y="1313000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34"/>
          <p:cNvSpPr/>
          <p:nvPr/>
        </p:nvSpPr>
        <p:spPr>
          <a:xfrm>
            <a:off x="7752375" y="1313000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34"/>
          <p:cNvSpPr/>
          <p:nvPr/>
        </p:nvSpPr>
        <p:spPr>
          <a:xfrm>
            <a:off x="7794175" y="1368475"/>
            <a:ext cx="85900" cy="64625"/>
          </a:xfrm>
          <a:custGeom>
            <a:avLst/>
            <a:gdLst/>
            <a:ahLst/>
            <a:cxnLst/>
            <a:rect l="l" t="t" r="r" b="b"/>
            <a:pathLst>
              <a:path w="3436" h="2585" fill="none" extrusionOk="0">
                <a:moveTo>
                  <a:pt x="0" y="1"/>
                </a:moveTo>
                <a:lnTo>
                  <a:pt x="3435" y="1"/>
                </a:lnTo>
                <a:lnTo>
                  <a:pt x="3435" y="2584"/>
                </a:lnTo>
                <a:lnTo>
                  <a:pt x="0" y="2584"/>
                </a:lnTo>
                <a:close/>
              </a:path>
            </a:pathLst>
          </a:custGeom>
          <a:noFill/>
          <a:ln w="23550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34"/>
          <p:cNvSpPr/>
          <p:nvPr/>
        </p:nvSpPr>
        <p:spPr>
          <a:xfrm>
            <a:off x="7480325" y="1313000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34"/>
          <p:cNvSpPr/>
          <p:nvPr/>
        </p:nvSpPr>
        <p:spPr>
          <a:xfrm>
            <a:off x="7480325" y="1313000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0" name="Google Shape;1570;p34"/>
          <p:cNvGrpSpPr/>
          <p:nvPr/>
        </p:nvGrpSpPr>
        <p:grpSpPr>
          <a:xfrm>
            <a:off x="1760705" y="929711"/>
            <a:ext cx="815291" cy="298136"/>
            <a:chOff x="7613525" y="0"/>
            <a:chExt cx="939275" cy="343475"/>
          </a:xfrm>
        </p:grpSpPr>
        <p:sp>
          <p:nvSpPr>
            <p:cNvPr id="1571" name="Google Shape;1571;p34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4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3" name="Google Shape;1573;p34"/>
          <p:cNvGrpSpPr/>
          <p:nvPr/>
        </p:nvGrpSpPr>
        <p:grpSpPr>
          <a:xfrm>
            <a:off x="6937080" y="4057849"/>
            <a:ext cx="815291" cy="298136"/>
            <a:chOff x="7613525" y="0"/>
            <a:chExt cx="939275" cy="343475"/>
          </a:xfrm>
        </p:grpSpPr>
        <p:sp>
          <p:nvSpPr>
            <p:cNvPr id="1574" name="Google Shape;1574;p34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4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6" name="Google Shape;1576;p34"/>
          <p:cNvGrpSpPr/>
          <p:nvPr/>
        </p:nvGrpSpPr>
        <p:grpSpPr>
          <a:xfrm>
            <a:off x="4023666" y="461607"/>
            <a:ext cx="1114668" cy="914429"/>
            <a:chOff x="904850" y="2929892"/>
            <a:chExt cx="732900" cy="593400"/>
          </a:xfrm>
        </p:grpSpPr>
        <p:sp>
          <p:nvSpPr>
            <p:cNvPr id="1577" name="Google Shape;1577;p34"/>
            <p:cNvSpPr/>
            <p:nvPr/>
          </p:nvSpPr>
          <p:spPr>
            <a:xfrm flipH="1">
              <a:off x="904850" y="2929892"/>
              <a:ext cx="732900" cy="593400"/>
            </a:xfrm>
            <a:prstGeom prst="snip1Rect">
              <a:avLst>
                <a:gd name="adj" fmla="val 16667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4"/>
            <p:cNvSpPr/>
            <p:nvPr/>
          </p:nvSpPr>
          <p:spPr>
            <a:xfrm flipH="1">
              <a:off x="913719" y="2939378"/>
              <a:ext cx="121800" cy="122700"/>
            </a:xfrm>
            <a:prstGeom prst="corner">
              <a:avLst>
                <a:gd name="adj1" fmla="val 24015"/>
                <a:gd name="adj2" fmla="val 2220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9" name="Google Shape;1579;p34"/>
          <p:cNvGrpSpPr/>
          <p:nvPr/>
        </p:nvGrpSpPr>
        <p:grpSpPr>
          <a:xfrm>
            <a:off x="4206398" y="553058"/>
            <a:ext cx="731508" cy="731537"/>
            <a:chOff x="4123450" y="3297450"/>
            <a:chExt cx="629200" cy="629225"/>
          </a:xfrm>
        </p:grpSpPr>
        <p:sp>
          <p:nvSpPr>
            <p:cNvPr id="1580" name="Google Shape;1580;p34"/>
            <p:cNvSpPr/>
            <p:nvPr/>
          </p:nvSpPr>
          <p:spPr>
            <a:xfrm>
              <a:off x="4151550" y="3326325"/>
              <a:ext cx="572225" cy="572225"/>
            </a:xfrm>
            <a:custGeom>
              <a:avLst/>
              <a:gdLst/>
              <a:ahLst/>
              <a:cxnLst/>
              <a:rect l="l" t="t" r="r" b="b"/>
              <a:pathLst>
                <a:path w="22889" h="22889" extrusionOk="0">
                  <a:moveTo>
                    <a:pt x="22889" y="11429"/>
                  </a:moveTo>
                  <a:cubicBezTo>
                    <a:pt x="22889" y="17752"/>
                    <a:pt x="17782" y="22888"/>
                    <a:pt x="11460" y="22888"/>
                  </a:cubicBezTo>
                  <a:cubicBezTo>
                    <a:pt x="5138" y="22888"/>
                    <a:pt x="1" y="17752"/>
                    <a:pt x="1" y="11429"/>
                  </a:cubicBezTo>
                  <a:cubicBezTo>
                    <a:pt x="1" y="5107"/>
                    <a:pt x="5138" y="1"/>
                    <a:pt x="11460" y="1"/>
                  </a:cubicBezTo>
                  <a:cubicBezTo>
                    <a:pt x="17782" y="1"/>
                    <a:pt x="22889" y="5107"/>
                    <a:pt x="22889" y="11429"/>
                  </a:cubicBezTo>
                  <a:close/>
                </a:path>
              </a:pathLst>
            </a:custGeom>
            <a:solidFill>
              <a:srgbClr val="F7A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4"/>
            <p:cNvSpPr/>
            <p:nvPr/>
          </p:nvSpPr>
          <p:spPr>
            <a:xfrm>
              <a:off x="4257950" y="3531500"/>
              <a:ext cx="86650" cy="43325"/>
            </a:xfrm>
            <a:custGeom>
              <a:avLst/>
              <a:gdLst/>
              <a:ahLst/>
              <a:cxnLst/>
              <a:rect l="l" t="t" r="r" b="b"/>
              <a:pathLst>
                <a:path w="3466" h="1733" fill="none" extrusionOk="0">
                  <a:moveTo>
                    <a:pt x="0" y="1733"/>
                  </a:moveTo>
                  <a:cubicBezTo>
                    <a:pt x="0" y="791"/>
                    <a:pt x="760" y="0"/>
                    <a:pt x="1733" y="0"/>
                  </a:cubicBezTo>
                  <a:lnTo>
                    <a:pt x="1733" y="0"/>
                  </a:lnTo>
                  <a:cubicBezTo>
                    <a:pt x="2675" y="0"/>
                    <a:pt x="3465" y="760"/>
                    <a:pt x="3465" y="1733"/>
                  </a:cubicBezTo>
                </a:path>
              </a:pathLst>
            </a:custGeom>
            <a:noFill/>
            <a:ln w="28875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4"/>
            <p:cNvSpPr/>
            <p:nvPr/>
          </p:nvSpPr>
          <p:spPr>
            <a:xfrm>
              <a:off x="4531500" y="3531500"/>
              <a:ext cx="86650" cy="43325"/>
            </a:xfrm>
            <a:custGeom>
              <a:avLst/>
              <a:gdLst/>
              <a:ahLst/>
              <a:cxnLst/>
              <a:rect l="l" t="t" r="r" b="b"/>
              <a:pathLst>
                <a:path w="3466" h="1733" fill="none" extrusionOk="0">
                  <a:moveTo>
                    <a:pt x="3466" y="1733"/>
                  </a:moveTo>
                  <a:cubicBezTo>
                    <a:pt x="3466" y="791"/>
                    <a:pt x="2676" y="0"/>
                    <a:pt x="1733" y="0"/>
                  </a:cubicBezTo>
                  <a:lnTo>
                    <a:pt x="1733" y="0"/>
                  </a:lnTo>
                  <a:cubicBezTo>
                    <a:pt x="761" y="0"/>
                    <a:pt x="1" y="760"/>
                    <a:pt x="1" y="1733"/>
                  </a:cubicBezTo>
                </a:path>
              </a:pathLst>
            </a:custGeom>
            <a:noFill/>
            <a:ln w="28875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4"/>
            <p:cNvSpPr/>
            <p:nvPr/>
          </p:nvSpPr>
          <p:spPr>
            <a:xfrm>
              <a:off x="4355975" y="3678925"/>
              <a:ext cx="160350" cy="89675"/>
            </a:xfrm>
            <a:custGeom>
              <a:avLst/>
              <a:gdLst/>
              <a:ahLst/>
              <a:cxnLst/>
              <a:rect l="l" t="t" r="r" b="b"/>
              <a:pathLst>
                <a:path w="6414" h="3587" extrusionOk="0">
                  <a:moveTo>
                    <a:pt x="0" y="0"/>
                  </a:moveTo>
                  <a:lnTo>
                    <a:pt x="0" y="395"/>
                  </a:lnTo>
                  <a:cubicBezTo>
                    <a:pt x="0" y="2158"/>
                    <a:pt x="1429" y="3587"/>
                    <a:pt x="3192" y="3587"/>
                  </a:cubicBezTo>
                  <a:cubicBezTo>
                    <a:pt x="4985" y="3587"/>
                    <a:pt x="6414" y="2158"/>
                    <a:pt x="6414" y="395"/>
                  </a:cubicBezTo>
                  <a:lnTo>
                    <a:pt x="6414" y="0"/>
                  </a:lnTo>
                  <a:close/>
                </a:path>
              </a:pathLst>
            </a:custGeom>
            <a:solidFill>
              <a:srgbClr val="423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4"/>
            <p:cNvSpPr/>
            <p:nvPr/>
          </p:nvSpPr>
          <p:spPr>
            <a:xfrm>
              <a:off x="4355975" y="3678925"/>
              <a:ext cx="160350" cy="89675"/>
            </a:xfrm>
            <a:custGeom>
              <a:avLst/>
              <a:gdLst/>
              <a:ahLst/>
              <a:cxnLst/>
              <a:rect l="l" t="t" r="r" b="b"/>
              <a:pathLst>
                <a:path w="6414" h="3587" fill="none" extrusionOk="0">
                  <a:moveTo>
                    <a:pt x="0" y="0"/>
                  </a:moveTo>
                  <a:lnTo>
                    <a:pt x="0" y="395"/>
                  </a:lnTo>
                  <a:cubicBezTo>
                    <a:pt x="0" y="2158"/>
                    <a:pt x="1429" y="3587"/>
                    <a:pt x="3192" y="3587"/>
                  </a:cubicBezTo>
                  <a:lnTo>
                    <a:pt x="3192" y="3587"/>
                  </a:lnTo>
                  <a:cubicBezTo>
                    <a:pt x="4985" y="3587"/>
                    <a:pt x="6414" y="2158"/>
                    <a:pt x="6414" y="395"/>
                  </a:cubicBezTo>
                  <a:lnTo>
                    <a:pt x="6414" y="0"/>
                  </a:lnTo>
                  <a:close/>
                </a:path>
              </a:pathLst>
            </a:custGeom>
            <a:noFill/>
            <a:ln w="22800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4"/>
            <p:cNvSpPr/>
            <p:nvPr/>
          </p:nvSpPr>
          <p:spPr>
            <a:xfrm>
              <a:off x="4402325" y="3711600"/>
              <a:ext cx="67650" cy="50175"/>
            </a:xfrm>
            <a:custGeom>
              <a:avLst/>
              <a:gdLst/>
              <a:ahLst/>
              <a:cxnLst/>
              <a:rect l="l" t="t" r="r" b="b"/>
              <a:pathLst>
                <a:path w="2706" h="2007" extrusionOk="0">
                  <a:moveTo>
                    <a:pt x="2706" y="1003"/>
                  </a:moveTo>
                  <a:cubicBezTo>
                    <a:pt x="2706" y="1550"/>
                    <a:pt x="2098" y="2006"/>
                    <a:pt x="1338" y="2006"/>
                  </a:cubicBezTo>
                  <a:cubicBezTo>
                    <a:pt x="608" y="2006"/>
                    <a:pt x="0" y="1550"/>
                    <a:pt x="0" y="1003"/>
                  </a:cubicBezTo>
                  <a:cubicBezTo>
                    <a:pt x="0" y="456"/>
                    <a:pt x="608" y="0"/>
                    <a:pt x="1338" y="0"/>
                  </a:cubicBezTo>
                  <a:cubicBezTo>
                    <a:pt x="2098" y="0"/>
                    <a:pt x="2706" y="456"/>
                    <a:pt x="2706" y="1003"/>
                  </a:cubicBezTo>
                  <a:close/>
                </a:path>
              </a:pathLst>
            </a:custGeom>
            <a:solidFill>
              <a:srgbClr val="C79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4"/>
            <p:cNvSpPr/>
            <p:nvPr/>
          </p:nvSpPr>
          <p:spPr>
            <a:xfrm>
              <a:off x="4402325" y="3711600"/>
              <a:ext cx="67650" cy="50175"/>
            </a:xfrm>
            <a:custGeom>
              <a:avLst/>
              <a:gdLst/>
              <a:ahLst/>
              <a:cxnLst/>
              <a:rect l="l" t="t" r="r" b="b"/>
              <a:pathLst>
                <a:path w="2706" h="2007" extrusionOk="0">
                  <a:moveTo>
                    <a:pt x="2706" y="1003"/>
                  </a:moveTo>
                  <a:cubicBezTo>
                    <a:pt x="2706" y="1550"/>
                    <a:pt x="2098" y="2006"/>
                    <a:pt x="1338" y="2006"/>
                  </a:cubicBezTo>
                  <a:cubicBezTo>
                    <a:pt x="608" y="2006"/>
                    <a:pt x="0" y="1550"/>
                    <a:pt x="0" y="1003"/>
                  </a:cubicBezTo>
                  <a:cubicBezTo>
                    <a:pt x="0" y="456"/>
                    <a:pt x="608" y="0"/>
                    <a:pt x="1338" y="0"/>
                  </a:cubicBezTo>
                  <a:cubicBezTo>
                    <a:pt x="2098" y="0"/>
                    <a:pt x="2706" y="456"/>
                    <a:pt x="2706" y="1003"/>
                  </a:cubicBezTo>
                  <a:close/>
                </a:path>
              </a:pathLst>
            </a:custGeom>
            <a:solidFill>
              <a:srgbClr val="D578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4"/>
            <p:cNvSpPr/>
            <p:nvPr/>
          </p:nvSpPr>
          <p:spPr>
            <a:xfrm>
              <a:off x="4419050" y="3355950"/>
              <a:ext cx="204425" cy="139375"/>
            </a:xfrm>
            <a:custGeom>
              <a:avLst/>
              <a:gdLst/>
              <a:ahLst/>
              <a:cxnLst/>
              <a:rect l="l" t="t" r="r" b="b"/>
              <a:pathLst>
                <a:path w="8177" h="5575" extrusionOk="0">
                  <a:moveTo>
                    <a:pt x="3236" y="1"/>
                  </a:moveTo>
                  <a:cubicBezTo>
                    <a:pt x="1926" y="1"/>
                    <a:pt x="829" y="557"/>
                    <a:pt x="486" y="1521"/>
                  </a:cubicBezTo>
                  <a:cubicBezTo>
                    <a:pt x="0" y="2889"/>
                    <a:pt x="1246" y="4591"/>
                    <a:pt x="3222" y="5290"/>
                  </a:cubicBezTo>
                  <a:cubicBezTo>
                    <a:pt x="3792" y="5483"/>
                    <a:pt x="4365" y="5574"/>
                    <a:pt x="4903" y="5574"/>
                  </a:cubicBezTo>
                  <a:cubicBezTo>
                    <a:pt x="6229" y="5574"/>
                    <a:pt x="7344" y="5017"/>
                    <a:pt x="7690" y="4044"/>
                  </a:cubicBezTo>
                  <a:cubicBezTo>
                    <a:pt x="8177" y="2676"/>
                    <a:pt x="6961" y="974"/>
                    <a:pt x="4955" y="305"/>
                  </a:cubicBezTo>
                  <a:cubicBezTo>
                    <a:pt x="4371" y="98"/>
                    <a:pt x="3785" y="1"/>
                    <a:pt x="32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4"/>
            <p:cNvSpPr/>
            <p:nvPr/>
          </p:nvSpPr>
          <p:spPr>
            <a:xfrm>
              <a:off x="4628000" y="3450075"/>
              <a:ext cx="44100" cy="40525"/>
            </a:xfrm>
            <a:custGeom>
              <a:avLst/>
              <a:gdLst/>
              <a:ahLst/>
              <a:cxnLst/>
              <a:rect l="l" t="t" r="r" b="b"/>
              <a:pathLst>
                <a:path w="1764" h="1621" extrusionOk="0">
                  <a:moveTo>
                    <a:pt x="616" y="0"/>
                  </a:moveTo>
                  <a:cubicBezTo>
                    <a:pt x="481" y="0"/>
                    <a:pt x="361" y="40"/>
                    <a:pt x="275" y="127"/>
                  </a:cubicBezTo>
                  <a:cubicBezTo>
                    <a:pt x="1" y="370"/>
                    <a:pt x="62" y="856"/>
                    <a:pt x="427" y="1251"/>
                  </a:cubicBezTo>
                  <a:cubicBezTo>
                    <a:pt x="642" y="1487"/>
                    <a:pt x="922" y="1621"/>
                    <a:pt x="1166" y="1621"/>
                  </a:cubicBezTo>
                  <a:cubicBezTo>
                    <a:pt x="1300" y="1621"/>
                    <a:pt x="1424" y="1581"/>
                    <a:pt x="1521" y="1494"/>
                  </a:cubicBezTo>
                  <a:cubicBezTo>
                    <a:pt x="1764" y="1282"/>
                    <a:pt x="1703" y="765"/>
                    <a:pt x="1369" y="370"/>
                  </a:cubicBezTo>
                  <a:cubicBezTo>
                    <a:pt x="1153" y="134"/>
                    <a:pt x="861" y="0"/>
                    <a:pt x="6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4"/>
            <p:cNvSpPr/>
            <p:nvPr/>
          </p:nvSpPr>
          <p:spPr>
            <a:xfrm>
              <a:off x="4123450" y="3297450"/>
              <a:ext cx="629200" cy="629225"/>
            </a:xfrm>
            <a:custGeom>
              <a:avLst/>
              <a:gdLst/>
              <a:ahLst/>
              <a:cxnLst/>
              <a:rect l="l" t="t" r="r" b="b"/>
              <a:pathLst>
                <a:path w="25168" h="25169" extrusionOk="0">
                  <a:moveTo>
                    <a:pt x="12584" y="1125"/>
                  </a:moveTo>
                  <a:cubicBezTo>
                    <a:pt x="18906" y="1125"/>
                    <a:pt x="24013" y="6262"/>
                    <a:pt x="24013" y="12584"/>
                  </a:cubicBezTo>
                  <a:cubicBezTo>
                    <a:pt x="24013" y="18907"/>
                    <a:pt x="18906" y="24013"/>
                    <a:pt x="12584" y="24013"/>
                  </a:cubicBezTo>
                  <a:cubicBezTo>
                    <a:pt x="6262" y="24013"/>
                    <a:pt x="1125" y="18907"/>
                    <a:pt x="1125" y="12584"/>
                  </a:cubicBezTo>
                  <a:cubicBezTo>
                    <a:pt x="1125" y="6262"/>
                    <a:pt x="6262" y="1125"/>
                    <a:pt x="12584" y="1125"/>
                  </a:cubicBezTo>
                  <a:close/>
                  <a:moveTo>
                    <a:pt x="12584" y="1"/>
                  </a:moveTo>
                  <a:cubicBezTo>
                    <a:pt x="5654" y="1"/>
                    <a:pt x="0" y="5654"/>
                    <a:pt x="0" y="12584"/>
                  </a:cubicBezTo>
                  <a:cubicBezTo>
                    <a:pt x="0" y="19515"/>
                    <a:pt x="5654" y="25168"/>
                    <a:pt x="12584" y="25168"/>
                  </a:cubicBezTo>
                  <a:cubicBezTo>
                    <a:pt x="19514" y="25168"/>
                    <a:pt x="25168" y="19515"/>
                    <a:pt x="25168" y="12584"/>
                  </a:cubicBezTo>
                  <a:cubicBezTo>
                    <a:pt x="25168" y="5654"/>
                    <a:pt x="19514" y="1"/>
                    <a:pt x="12584" y="1"/>
                  </a:cubicBezTo>
                  <a:close/>
                </a:path>
              </a:pathLst>
            </a:custGeom>
            <a:solidFill>
              <a:srgbClr val="423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Текстово поле 53"/>
          <p:cNvSpPr txBox="1"/>
          <p:nvPr/>
        </p:nvSpPr>
        <p:spPr>
          <a:xfrm>
            <a:off x="2714612" y="3857634"/>
            <a:ext cx="371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Patrick Hand SC" charset="0"/>
              </a:rPr>
              <a:t>Logic Game Project</a:t>
            </a:r>
            <a:endParaRPr lang="bg-BG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p35"/>
          <p:cNvSpPr txBox="1">
            <a:spLocks noGrp="1"/>
          </p:cNvSpPr>
          <p:nvPr>
            <p:ph type="title"/>
          </p:nvPr>
        </p:nvSpPr>
        <p:spPr>
          <a:xfrm>
            <a:off x="720000" y="450475"/>
            <a:ext cx="6015000" cy="365700"/>
          </a:xfrm>
          <a:prstGeom prst="rect">
            <a:avLst/>
          </a:prstGeom>
        </p:spPr>
        <p:txBody>
          <a:bodyPr spcFirstLastPara="1" wrap="square" lIns="182875" tIns="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             Our Team</a:t>
            </a:r>
            <a:endParaRPr dirty="0"/>
          </a:p>
        </p:txBody>
      </p:sp>
      <p:sp>
        <p:nvSpPr>
          <p:cNvPr id="1595" name="Google Shape;1595;p35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extrusionOk="0">
                <a:moveTo>
                  <a:pt x="700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700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506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6" name="Google Shape;1596;p35"/>
          <p:cNvSpPr/>
          <p:nvPr/>
        </p:nvSpPr>
        <p:spPr>
          <a:xfrm>
            <a:off x="7522125" y="633288"/>
            <a:ext cx="85900" cy="25"/>
          </a:xfrm>
          <a:custGeom>
            <a:avLst/>
            <a:gdLst/>
            <a:ahLst/>
            <a:cxnLst/>
            <a:rect l="l" t="t" r="r" b="b"/>
            <a:pathLst>
              <a:path w="3436" h="1" fill="none" extrusionOk="0">
                <a:moveTo>
                  <a:pt x="3435" y="0"/>
                </a:moveTo>
                <a:lnTo>
                  <a:pt x="1" y="0"/>
                </a:lnTo>
              </a:path>
            </a:pathLst>
          </a:custGeom>
          <a:noFill/>
          <a:ln w="28875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7" name="Google Shape;1597;p35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274" y="1"/>
                  <a:pt x="0" y="305"/>
                  <a:pt x="0" y="670"/>
                </a:cubicBezTo>
                <a:lnTo>
                  <a:pt x="0" y="6110"/>
                </a:lnTo>
                <a:cubicBezTo>
                  <a:pt x="0" y="6475"/>
                  <a:pt x="274" y="6779"/>
                  <a:pt x="669" y="6779"/>
                </a:cubicBezTo>
                <a:lnTo>
                  <a:pt x="6079" y="6779"/>
                </a:lnTo>
                <a:cubicBezTo>
                  <a:pt x="6475" y="6779"/>
                  <a:pt x="6778" y="6475"/>
                  <a:pt x="6778" y="6110"/>
                </a:cubicBezTo>
                <a:lnTo>
                  <a:pt x="6778" y="670"/>
                </a:lnTo>
                <a:cubicBezTo>
                  <a:pt x="6778" y="305"/>
                  <a:pt x="6475" y="1"/>
                  <a:pt x="6079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8" name="Google Shape;1598;p35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9" name="Google Shape;1599;p35"/>
          <p:cNvSpPr/>
          <p:nvPr/>
        </p:nvSpPr>
        <p:spPr>
          <a:xfrm>
            <a:off x="8029725" y="549325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1" y="1"/>
                </a:moveTo>
                <a:lnTo>
                  <a:pt x="6354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0" name="Google Shape;1600;p35"/>
          <p:cNvSpPr/>
          <p:nvPr/>
        </p:nvSpPr>
        <p:spPr>
          <a:xfrm>
            <a:off x="8028975" y="549325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6353" y="1"/>
                </a:moveTo>
                <a:lnTo>
                  <a:pt x="1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1" name="Google Shape;1601;p35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2" name="Google Shape;1602;p35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669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475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3" name="Google Shape;1603;p35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4" name="Google Shape;1604;p35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5" name="Google Shape;1605;p35"/>
          <p:cNvSpPr/>
          <p:nvPr/>
        </p:nvSpPr>
        <p:spPr>
          <a:xfrm>
            <a:off x="7794175" y="601000"/>
            <a:ext cx="85900" cy="64625"/>
          </a:xfrm>
          <a:custGeom>
            <a:avLst/>
            <a:gdLst/>
            <a:ahLst/>
            <a:cxnLst/>
            <a:rect l="l" t="t" r="r" b="b"/>
            <a:pathLst>
              <a:path w="3436" h="2585" fill="none" extrusionOk="0">
                <a:moveTo>
                  <a:pt x="0" y="1"/>
                </a:moveTo>
                <a:lnTo>
                  <a:pt x="3435" y="1"/>
                </a:lnTo>
                <a:lnTo>
                  <a:pt x="3435" y="2584"/>
                </a:lnTo>
                <a:lnTo>
                  <a:pt x="0" y="2584"/>
                </a:lnTo>
                <a:close/>
              </a:path>
            </a:pathLst>
          </a:custGeom>
          <a:noFill/>
          <a:ln w="23550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6" name="Google Shape;1606;p35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7" name="Google Shape;1607;p35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Картина 16" descr="profilepicturev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00" y="1071552"/>
            <a:ext cx="1357322" cy="1357322"/>
          </a:xfrm>
          <a:prstGeom prst="rect">
            <a:avLst/>
          </a:prstGeom>
        </p:spPr>
      </p:pic>
      <p:pic>
        <p:nvPicPr>
          <p:cNvPr id="18" name="Картина 17" descr="f31ce846-cb73-4400-ba53-4267c379407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00" y="2857502"/>
            <a:ext cx="1357322" cy="1357322"/>
          </a:xfrm>
          <a:prstGeom prst="rect">
            <a:avLst/>
          </a:prstGeom>
        </p:spPr>
      </p:pic>
      <p:pic>
        <p:nvPicPr>
          <p:cNvPr id="19" name="Картина 18" descr="profilepicturev2 (1)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752" y="1071552"/>
            <a:ext cx="1357322" cy="1357322"/>
          </a:xfrm>
          <a:prstGeom prst="rect">
            <a:avLst/>
          </a:prstGeom>
        </p:spPr>
      </p:pic>
      <p:pic>
        <p:nvPicPr>
          <p:cNvPr id="20" name="Картина 19" descr="profilepicturev2 (2)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6314" y="2857502"/>
            <a:ext cx="1357322" cy="1357322"/>
          </a:xfrm>
          <a:prstGeom prst="rect">
            <a:avLst/>
          </a:prstGeom>
        </p:spPr>
      </p:pic>
      <p:sp>
        <p:nvSpPr>
          <p:cNvPr id="21" name="Текстово поле 20"/>
          <p:cNvSpPr txBox="1"/>
          <p:nvPr/>
        </p:nvSpPr>
        <p:spPr>
          <a:xfrm>
            <a:off x="6143636" y="3357568"/>
            <a:ext cx="2500330" cy="7386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bg-BG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Елена Кесерджиева</a:t>
            </a:r>
            <a:endParaRPr lang="en-US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BACKEND DEVELOPER</a:t>
            </a:r>
            <a:endParaRPr lang="bg-BG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bg-BG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22" name="Текстово поле 21"/>
          <p:cNvSpPr txBox="1"/>
          <p:nvPr/>
        </p:nvSpPr>
        <p:spPr>
          <a:xfrm>
            <a:off x="2357422" y="3357568"/>
            <a:ext cx="2786082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bg-BG" sz="1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Красимира Русева</a:t>
            </a:r>
            <a:endParaRPr lang="en-US" sz="16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1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SCRUM TRAINER</a:t>
            </a:r>
            <a:endParaRPr lang="bg-BG" sz="16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23" name="Текстово поле 22"/>
          <p:cNvSpPr txBox="1"/>
          <p:nvPr/>
        </p:nvSpPr>
        <p:spPr>
          <a:xfrm>
            <a:off x="2500298" y="1714494"/>
            <a:ext cx="185738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bg-BG" sz="1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Румен Петков</a:t>
            </a:r>
          </a:p>
          <a:p>
            <a:r>
              <a:rPr lang="en-US" sz="1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Q&amp;A engineer</a:t>
            </a:r>
            <a:endParaRPr lang="bg-BG" sz="16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24" name="Текстово поле 23"/>
          <p:cNvSpPr txBox="1"/>
          <p:nvPr/>
        </p:nvSpPr>
        <p:spPr>
          <a:xfrm>
            <a:off x="6286512" y="1714494"/>
            <a:ext cx="228601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bg-BG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Ванеса Кърджева</a:t>
            </a:r>
            <a:endParaRPr lang="en-US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BACKEND </a:t>
            </a:r>
            <a:r>
              <a:rPr lang="en-US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DEVELOPER</a:t>
            </a:r>
            <a:endParaRPr lang="bg-BG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37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extrusionOk="0">
                <a:moveTo>
                  <a:pt x="700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700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506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" name="Google Shape;1658;p37"/>
          <p:cNvSpPr/>
          <p:nvPr/>
        </p:nvSpPr>
        <p:spPr>
          <a:xfrm>
            <a:off x="7522125" y="633288"/>
            <a:ext cx="85900" cy="25"/>
          </a:xfrm>
          <a:custGeom>
            <a:avLst/>
            <a:gdLst/>
            <a:ahLst/>
            <a:cxnLst/>
            <a:rect l="l" t="t" r="r" b="b"/>
            <a:pathLst>
              <a:path w="3436" h="1" fill="none" extrusionOk="0">
                <a:moveTo>
                  <a:pt x="3435" y="0"/>
                </a:moveTo>
                <a:lnTo>
                  <a:pt x="1" y="0"/>
                </a:lnTo>
              </a:path>
            </a:pathLst>
          </a:custGeom>
          <a:noFill/>
          <a:ln w="28875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" name="Google Shape;1659;p37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274" y="1"/>
                  <a:pt x="0" y="305"/>
                  <a:pt x="0" y="670"/>
                </a:cubicBezTo>
                <a:lnTo>
                  <a:pt x="0" y="6110"/>
                </a:lnTo>
                <a:cubicBezTo>
                  <a:pt x="0" y="6475"/>
                  <a:pt x="274" y="6779"/>
                  <a:pt x="669" y="6779"/>
                </a:cubicBezTo>
                <a:lnTo>
                  <a:pt x="6079" y="6779"/>
                </a:lnTo>
                <a:cubicBezTo>
                  <a:pt x="6475" y="6779"/>
                  <a:pt x="6778" y="6475"/>
                  <a:pt x="6778" y="6110"/>
                </a:cubicBezTo>
                <a:lnTo>
                  <a:pt x="6778" y="670"/>
                </a:lnTo>
                <a:cubicBezTo>
                  <a:pt x="6778" y="305"/>
                  <a:pt x="6475" y="1"/>
                  <a:pt x="6079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" name="Google Shape;1660;p37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" name="Google Shape;1661;p37"/>
          <p:cNvSpPr/>
          <p:nvPr/>
        </p:nvSpPr>
        <p:spPr>
          <a:xfrm>
            <a:off x="8029725" y="549325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1" y="1"/>
                </a:moveTo>
                <a:lnTo>
                  <a:pt x="6354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" name="Google Shape;1662;p37"/>
          <p:cNvSpPr/>
          <p:nvPr/>
        </p:nvSpPr>
        <p:spPr>
          <a:xfrm>
            <a:off x="8028975" y="549325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6353" y="1"/>
                </a:moveTo>
                <a:lnTo>
                  <a:pt x="1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" name="Google Shape;1663;p37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37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669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475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" name="Google Shape;1665;p37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" name="Google Shape;1666;p37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" name="Google Shape;1667;p37"/>
          <p:cNvSpPr/>
          <p:nvPr/>
        </p:nvSpPr>
        <p:spPr>
          <a:xfrm>
            <a:off x="7794175" y="601000"/>
            <a:ext cx="85900" cy="64625"/>
          </a:xfrm>
          <a:custGeom>
            <a:avLst/>
            <a:gdLst/>
            <a:ahLst/>
            <a:cxnLst/>
            <a:rect l="l" t="t" r="r" b="b"/>
            <a:pathLst>
              <a:path w="3436" h="2585" fill="none" extrusionOk="0">
                <a:moveTo>
                  <a:pt x="0" y="1"/>
                </a:moveTo>
                <a:lnTo>
                  <a:pt x="3435" y="1"/>
                </a:lnTo>
                <a:lnTo>
                  <a:pt x="3435" y="2584"/>
                </a:lnTo>
                <a:lnTo>
                  <a:pt x="0" y="2584"/>
                </a:lnTo>
                <a:close/>
              </a:path>
            </a:pathLst>
          </a:custGeom>
          <a:noFill/>
          <a:ln w="23550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" name="Google Shape;1668;p37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" name="Google Shape;1669;p37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0" name="Google Shape;1670;p37"/>
          <p:cNvGrpSpPr/>
          <p:nvPr/>
        </p:nvGrpSpPr>
        <p:grpSpPr>
          <a:xfrm>
            <a:off x="2500298" y="3143254"/>
            <a:ext cx="2424971" cy="1571963"/>
            <a:chOff x="609992" y="1065813"/>
            <a:chExt cx="2487660" cy="1571963"/>
          </a:xfrm>
        </p:grpSpPr>
        <p:grpSp>
          <p:nvGrpSpPr>
            <p:cNvPr id="1671" name="Google Shape;1671;p37"/>
            <p:cNvGrpSpPr/>
            <p:nvPr/>
          </p:nvGrpSpPr>
          <p:grpSpPr>
            <a:xfrm>
              <a:off x="609992" y="1573300"/>
              <a:ext cx="2487660" cy="1064475"/>
              <a:chOff x="379766" y="247316"/>
              <a:chExt cx="8384429" cy="1064475"/>
            </a:xfrm>
          </p:grpSpPr>
          <p:sp>
            <p:nvSpPr>
              <p:cNvPr id="1672" name="Google Shape;1672;p37"/>
              <p:cNvSpPr/>
              <p:nvPr/>
            </p:nvSpPr>
            <p:spPr>
              <a:xfrm>
                <a:off x="379766" y="247316"/>
                <a:ext cx="8384400" cy="183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accent2"/>
                  </a:gs>
                </a:gsLst>
                <a:lin ang="10800025" scaled="0"/>
              </a:gra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37"/>
              <p:cNvSpPr/>
              <p:nvPr/>
            </p:nvSpPr>
            <p:spPr>
              <a:xfrm rot="10800000" flipH="1">
                <a:off x="379794" y="430691"/>
                <a:ext cx="8384400" cy="881100"/>
              </a:xfrm>
              <a:prstGeom prst="round2SameRect">
                <a:avLst>
                  <a:gd name="adj1" fmla="val 13379"/>
                  <a:gd name="adj2" fmla="val 0"/>
                </a:avLst>
              </a:prstGeom>
              <a:solidFill>
                <a:schemeClr val="accent6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4" name="Google Shape;1674;p37"/>
            <p:cNvGrpSpPr/>
            <p:nvPr/>
          </p:nvGrpSpPr>
          <p:grpSpPr>
            <a:xfrm>
              <a:off x="1487375" y="1065813"/>
              <a:ext cx="732900" cy="593400"/>
              <a:chOff x="904850" y="2929900"/>
              <a:chExt cx="732900" cy="593400"/>
            </a:xfrm>
          </p:grpSpPr>
          <p:sp>
            <p:nvSpPr>
              <p:cNvPr id="1675" name="Google Shape;1675;p37"/>
              <p:cNvSpPr/>
              <p:nvPr/>
            </p:nvSpPr>
            <p:spPr>
              <a:xfrm flipH="1">
                <a:off x="904850" y="2929900"/>
                <a:ext cx="732900" cy="593400"/>
              </a:xfrm>
              <a:prstGeom prst="snip1Rect">
                <a:avLst>
                  <a:gd name="adj" fmla="val 16667"/>
                </a:avLst>
              </a:prstGeom>
              <a:solidFill>
                <a:schemeClr val="accent6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37"/>
              <p:cNvSpPr/>
              <p:nvPr/>
            </p:nvSpPr>
            <p:spPr>
              <a:xfrm flipH="1">
                <a:off x="918906" y="2943900"/>
                <a:ext cx="116100" cy="120300"/>
              </a:xfrm>
              <a:prstGeom prst="corner">
                <a:avLst>
                  <a:gd name="adj1" fmla="val 24015"/>
                  <a:gd name="adj2" fmla="val 22208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84" name="Google Shape;1684;p37"/>
          <p:cNvGrpSpPr/>
          <p:nvPr/>
        </p:nvGrpSpPr>
        <p:grpSpPr>
          <a:xfrm>
            <a:off x="6013239" y="1178029"/>
            <a:ext cx="2410741" cy="1571963"/>
            <a:chOff x="617304" y="1065813"/>
            <a:chExt cx="2473062" cy="1571963"/>
          </a:xfrm>
        </p:grpSpPr>
        <p:grpSp>
          <p:nvGrpSpPr>
            <p:cNvPr id="1685" name="Google Shape;1685;p37"/>
            <p:cNvGrpSpPr/>
            <p:nvPr/>
          </p:nvGrpSpPr>
          <p:grpSpPr>
            <a:xfrm>
              <a:off x="617304" y="1573300"/>
              <a:ext cx="2473062" cy="1064475"/>
              <a:chOff x="404412" y="247316"/>
              <a:chExt cx="8335228" cy="1064475"/>
            </a:xfrm>
          </p:grpSpPr>
          <p:sp>
            <p:nvSpPr>
              <p:cNvPr id="1686" name="Google Shape;1686;p37"/>
              <p:cNvSpPr/>
              <p:nvPr/>
            </p:nvSpPr>
            <p:spPr>
              <a:xfrm>
                <a:off x="404412" y="247316"/>
                <a:ext cx="8335200" cy="183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accent2"/>
                  </a:gs>
                </a:gsLst>
                <a:lin ang="10800025" scaled="0"/>
              </a:gra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37"/>
              <p:cNvSpPr/>
              <p:nvPr/>
            </p:nvSpPr>
            <p:spPr>
              <a:xfrm rot="10800000" flipH="1">
                <a:off x="404440" y="430691"/>
                <a:ext cx="8335200" cy="881100"/>
              </a:xfrm>
              <a:prstGeom prst="round2SameRect">
                <a:avLst>
                  <a:gd name="adj1" fmla="val 13379"/>
                  <a:gd name="adj2" fmla="val 0"/>
                </a:avLst>
              </a:prstGeom>
              <a:solidFill>
                <a:schemeClr val="accent6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8" name="Google Shape;1688;p37"/>
            <p:cNvGrpSpPr/>
            <p:nvPr/>
          </p:nvGrpSpPr>
          <p:grpSpPr>
            <a:xfrm>
              <a:off x="1487375" y="1065813"/>
              <a:ext cx="732900" cy="593400"/>
              <a:chOff x="904850" y="2929900"/>
              <a:chExt cx="732900" cy="593400"/>
            </a:xfrm>
          </p:grpSpPr>
          <p:sp>
            <p:nvSpPr>
              <p:cNvPr id="1689" name="Google Shape;1689;p37"/>
              <p:cNvSpPr/>
              <p:nvPr/>
            </p:nvSpPr>
            <p:spPr>
              <a:xfrm flipH="1">
                <a:off x="904850" y="2929900"/>
                <a:ext cx="732900" cy="593400"/>
              </a:xfrm>
              <a:prstGeom prst="snip1Rect">
                <a:avLst>
                  <a:gd name="adj" fmla="val 16667"/>
                </a:avLst>
              </a:prstGeom>
              <a:solidFill>
                <a:schemeClr val="accent6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37"/>
              <p:cNvSpPr/>
              <p:nvPr/>
            </p:nvSpPr>
            <p:spPr>
              <a:xfrm flipH="1">
                <a:off x="918906" y="2943900"/>
                <a:ext cx="116100" cy="120300"/>
              </a:xfrm>
              <a:prstGeom prst="corner">
                <a:avLst>
                  <a:gd name="adj1" fmla="val 24015"/>
                  <a:gd name="adj2" fmla="val 22208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91" name="Google Shape;1691;p37"/>
          <p:cNvGrpSpPr/>
          <p:nvPr/>
        </p:nvGrpSpPr>
        <p:grpSpPr>
          <a:xfrm>
            <a:off x="3361029" y="1178029"/>
            <a:ext cx="2424971" cy="1571963"/>
            <a:chOff x="609987" y="1065813"/>
            <a:chExt cx="2487660" cy="1571963"/>
          </a:xfrm>
        </p:grpSpPr>
        <p:grpSp>
          <p:nvGrpSpPr>
            <p:cNvPr id="1692" name="Google Shape;1692;p37"/>
            <p:cNvGrpSpPr/>
            <p:nvPr/>
          </p:nvGrpSpPr>
          <p:grpSpPr>
            <a:xfrm>
              <a:off x="609987" y="1573300"/>
              <a:ext cx="2487660" cy="1064475"/>
              <a:chOff x="379752" y="247316"/>
              <a:chExt cx="8384429" cy="1064475"/>
            </a:xfrm>
          </p:grpSpPr>
          <p:sp>
            <p:nvSpPr>
              <p:cNvPr id="1693" name="Google Shape;1693;p37"/>
              <p:cNvSpPr/>
              <p:nvPr/>
            </p:nvSpPr>
            <p:spPr>
              <a:xfrm>
                <a:off x="379752" y="247316"/>
                <a:ext cx="8384400" cy="183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accent2"/>
                  </a:gs>
                </a:gsLst>
                <a:lin ang="10800025" scaled="0"/>
              </a:gra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37"/>
              <p:cNvSpPr/>
              <p:nvPr/>
            </p:nvSpPr>
            <p:spPr>
              <a:xfrm rot="10800000" flipH="1">
                <a:off x="379781" y="430691"/>
                <a:ext cx="8384400" cy="881100"/>
              </a:xfrm>
              <a:prstGeom prst="round2SameRect">
                <a:avLst>
                  <a:gd name="adj1" fmla="val 13379"/>
                  <a:gd name="adj2" fmla="val 0"/>
                </a:avLst>
              </a:prstGeom>
              <a:solidFill>
                <a:schemeClr val="accent6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5" name="Google Shape;1695;p37"/>
            <p:cNvGrpSpPr/>
            <p:nvPr/>
          </p:nvGrpSpPr>
          <p:grpSpPr>
            <a:xfrm>
              <a:off x="1487375" y="1065813"/>
              <a:ext cx="732900" cy="593400"/>
              <a:chOff x="904850" y="2929900"/>
              <a:chExt cx="732900" cy="593400"/>
            </a:xfrm>
          </p:grpSpPr>
          <p:sp>
            <p:nvSpPr>
              <p:cNvPr id="1696" name="Google Shape;1696;p37"/>
              <p:cNvSpPr/>
              <p:nvPr/>
            </p:nvSpPr>
            <p:spPr>
              <a:xfrm flipH="1">
                <a:off x="904850" y="2929900"/>
                <a:ext cx="732900" cy="593400"/>
              </a:xfrm>
              <a:prstGeom prst="snip1Rect">
                <a:avLst>
                  <a:gd name="adj" fmla="val 16667"/>
                </a:avLst>
              </a:prstGeom>
              <a:solidFill>
                <a:schemeClr val="accent6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37"/>
              <p:cNvSpPr/>
              <p:nvPr/>
            </p:nvSpPr>
            <p:spPr>
              <a:xfrm flipH="1">
                <a:off x="918906" y="2943900"/>
                <a:ext cx="116100" cy="120300"/>
              </a:xfrm>
              <a:prstGeom prst="corner">
                <a:avLst>
                  <a:gd name="adj1" fmla="val 24015"/>
                  <a:gd name="adj2" fmla="val 22208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98" name="Google Shape;1698;p37"/>
          <p:cNvGrpSpPr/>
          <p:nvPr/>
        </p:nvGrpSpPr>
        <p:grpSpPr>
          <a:xfrm>
            <a:off x="715946" y="1178029"/>
            <a:ext cx="2424971" cy="1571963"/>
            <a:chOff x="609978" y="1065813"/>
            <a:chExt cx="2487660" cy="1571963"/>
          </a:xfrm>
        </p:grpSpPr>
        <p:grpSp>
          <p:nvGrpSpPr>
            <p:cNvPr id="1699" name="Google Shape;1699;p37"/>
            <p:cNvGrpSpPr/>
            <p:nvPr/>
          </p:nvGrpSpPr>
          <p:grpSpPr>
            <a:xfrm>
              <a:off x="609978" y="1573300"/>
              <a:ext cx="2487660" cy="1064475"/>
              <a:chOff x="379720" y="247316"/>
              <a:chExt cx="8384429" cy="1064475"/>
            </a:xfrm>
          </p:grpSpPr>
          <p:sp>
            <p:nvSpPr>
              <p:cNvPr id="1700" name="Google Shape;1700;p37"/>
              <p:cNvSpPr/>
              <p:nvPr/>
            </p:nvSpPr>
            <p:spPr>
              <a:xfrm>
                <a:off x="379720" y="247316"/>
                <a:ext cx="8384400" cy="183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accent2"/>
                  </a:gs>
                </a:gsLst>
                <a:lin ang="10800025" scaled="0"/>
              </a:gra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37"/>
              <p:cNvSpPr/>
              <p:nvPr/>
            </p:nvSpPr>
            <p:spPr>
              <a:xfrm rot="10800000" flipH="1">
                <a:off x="379748" y="430691"/>
                <a:ext cx="8384400" cy="881100"/>
              </a:xfrm>
              <a:prstGeom prst="round2SameRect">
                <a:avLst>
                  <a:gd name="adj1" fmla="val 13379"/>
                  <a:gd name="adj2" fmla="val 0"/>
                </a:avLst>
              </a:prstGeom>
              <a:solidFill>
                <a:schemeClr val="accent6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02" name="Google Shape;1702;p37"/>
            <p:cNvGrpSpPr/>
            <p:nvPr/>
          </p:nvGrpSpPr>
          <p:grpSpPr>
            <a:xfrm>
              <a:off x="1487375" y="1065813"/>
              <a:ext cx="732900" cy="593400"/>
              <a:chOff x="904850" y="2929900"/>
              <a:chExt cx="732900" cy="593400"/>
            </a:xfrm>
          </p:grpSpPr>
          <p:sp>
            <p:nvSpPr>
              <p:cNvPr id="1703" name="Google Shape;1703;p37"/>
              <p:cNvSpPr/>
              <p:nvPr/>
            </p:nvSpPr>
            <p:spPr>
              <a:xfrm flipH="1">
                <a:off x="904850" y="2929900"/>
                <a:ext cx="732900" cy="593400"/>
              </a:xfrm>
              <a:prstGeom prst="snip1Rect">
                <a:avLst>
                  <a:gd name="adj" fmla="val 16667"/>
                </a:avLst>
              </a:prstGeom>
              <a:solidFill>
                <a:schemeClr val="accent6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37"/>
              <p:cNvSpPr/>
              <p:nvPr/>
            </p:nvSpPr>
            <p:spPr>
              <a:xfrm flipH="1">
                <a:off x="918906" y="2943900"/>
                <a:ext cx="116100" cy="120300"/>
              </a:xfrm>
              <a:prstGeom prst="corner">
                <a:avLst>
                  <a:gd name="adj1" fmla="val 24015"/>
                  <a:gd name="adj2" fmla="val 22208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05" name="Google Shape;1705;p37"/>
          <p:cNvSpPr txBox="1">
            <a:spLocks noGrp="1"/>
          </p:cNvSpPr>
          <p:nvPr>
            <p:ph type="title"/>
          </p:nvPr>
        </p:nvSpPr>
        <p:spPr>
          <a:xfrm>
            <a:off x="785786" y="2214560"/>
            <a:ext cx="2194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de-DE" dirty="0" smtClean="0"/>
              <a:t>findig teammates</a:t>
            </a:r>
            <a:endParaRPr dirty="0"/>
          </a:p>
        </p:txBody>
      </p:sp>
      <p:sp>
        <p:nvSpPr>
          <p:cNvPr id="1707" name="Google Shape;1707;p37"/>
          <p:cNvSpPr txBox="1">
            <a:spLocks noGrp="1"/>
          </p:cNvSpPr>
          <p:nvPr>
            <p:ph type="title" idx="3"/>
          </p:nvPr>
        </p:nvSpPr>
        <p:spPr>
          <a:xfrm>
            <a:off x="3428992" y="2071684"/>
            <a:ext cx="2194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de-DE" dirty="0" smtClean="0"/>
              <a:t>distribution of roles</a:t>
            </a:r>
            <a:endParaRPr dirty="0"/>
          </a:p>
        </p:txBody>
      </p:sp>
      <p:sp>
        <p:nvSpPr>
          <p:cNvPr id="1708" name="Google Shape;1708;p37"/>
          <p:cNvSpPr txBox="1">
            <a:spLocks noGrp="1"/>
          </p:cNvSpPr>
          <p:nvPr>
            <p:ph type="title" idx="4"/>
          </p:nvPr>
        </p:nvSpPr>
        <p:spPr>
          <a:xfrm>
            <a:off x="4253414" y="1246113"/>
            <a:ext cx="6402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710" name="Google Shape;1710;p37"/>
          <p:cNvSpPr txBox="1">
            <a:spLocks noGrp="1"/>
          </p:cNvSpPr>
          <p:nvPr>
            <p:ph type="title" idx="6"/>
          </p:nvPr>
        </p:nvSpPr>
        <p:spPr>
          <a:xfrm>
            <a:off x="6143636" y="2071684"/>
            <a:ext cx="2194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w</a:t>
            </a:r>
            <a:r>
              <a:rPr lang="en-US" dirty="0" smtClean="0"/>
              <a:t>orking on </a:t>
            </a:r>
            <a:r>
              <a:rPr lang="en-US" dirty="0" smtClean="0"/>
              <a:t>t</a:t>
            </a:r>
            <a:r>
              <a:rPr lang="en-US" dirty="0" smtClean="0"/>
              <a:t>he project</a:t>
            </a:r>
            <a:endParaRPr dirty="0"/>
          </a:p>
        </p:txBody>
      </p:sp>
      <p:sp>
        <p:nvSpPr>
          <p:cNvPr id="1711" name="Google Shape;1711;p37"/>
          <p:cNvSpPr txBox="1">
            <a:spLocks noGrp="1"/>
          </p:cNvSpPr>
          <p:nvPr>
            <p:ph type="title" idx="7"/>
          </p:nvPr>
        </p:nvSpPr>
        <p:spPr>
          <a:xfrm>
            <a:off x="6898510" y="1246113"/>
            <a:ext cx="6402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716" name="Google Shape;1716;p37"/>
          <p:cNvSpPr txBox="1">
            <a:spLocks noGrp="1"/>
          </p:cNvSpPr>
          <p:nvPr>
            <p:ph type="title" idx="15"/>
          </p:nvPr>
        </p:nvSpPr>
        <p:spPr>
          <a:xfrm>
            <a:off x="2571736" y="4000510"/>
            <a:ext cx="2286016" cy="4286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de-DE" dirty="0" smtClean="0"/>
              <a:t>final project</a:t>
            </a:r>
            <a:endParaRPr dirty="0"/>
          </a:p>
        </p:txBody>
      </p:sp>
      <p:sp>
        <p:nvSpPr>
          <p:cNvPr id="1717" name="Google Shape;1717;p37"/>
          <p:cNvSpPr txBox="1">
            <a:spLocks noGrp="1"/>
          </p:cNvSpPr>
          <p:nvPr>
            <p:ph type="title" idx="16"/>
          </p:nvPr>
        </p:nvSpPr>
        <p:spPr>
          <a:xfrm>
            <a:off x="3428992" y="3214692"/>
            <a:ext cx="6402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sp>
        <p:nvSpPr>
          <p:cNvPr id="1719" name="Google Shape;1719;p37"/>
          <p:cNvSpPr txBox="1">
            <a:spLocks noGrp="1"/>
          </p:cNvSpPr>
          <p:nvPr>
            <p:ph type="title" idx="18"/>
          </p:nvPr>
        </p:nvSpPr>
        <p:spPr>
          <a:xfrm>
            <a:off x="720000" y="450463"/>
            <a:ext cx="6015000" cy="365700"/>
          </a:xfrm>
          <a:prstGeom prst="rect">
            <a:avLst/>
          </a:prstGeom>
        </p:spPr>
        <p:txBody>
          <a:bodyPr spcFirstLastPara="1" wrap="square" lIns="182875" tIns="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Patrick Hand SC"/>
                <a:ea typeface="Patrick Hand SC"/>
                <a:cs typeface="Patrick Hand SC"/>
                <a:sym typeface="Patrick Hand SC"/>
              </a:rPr>
              <a:t>                 STAGES OF WORK</a:t>
            </a:r>
            <a:endParaRPr dirty="0">
              <a:latin typeface="Patrick Hand SC"/>
              <a:ea typeface="Patrick Hand SC"/>
              <a:cs typeface="Patrick Hand SC"/>
              <a:sym typeface="Patrick Hand SC"/>
            </a:endParaRPr>
          </a:p>
        </p:txBody>
      </p:sp>
      <p:sp>
        <p:nvSpPr>
          <p:cNvPr id="1720" name="Google Shape;1720;p37"/>
          <p:cNvSpPr txBox="1">
            <a:spLocks noGrp="1"/>
          </p:cNvSpPr>
          <p:nvPr>
            <p:ph type="title" idx="2"/>
          </p:nvPr>
        </p:nvSpPr>
        <p:spPr>
          <a:xfrm>
            <a:off x="1608332" y="1246113"/>
            <a:ext cx="6402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721" name="Google Shape;1721;p37"/>
          <p:cNvGrpSpPr/>
          <p:nvPr/>
        </p:nvGrpSpPr>
        <p:grpSpPr>
          <a:xfrm>
            <a:off x="6006080" y="3031557"/>
            <a:ext cx="2410552" cy="1569125"/>
            <a:chOff x="404369" y="247338"/>
            <a:chExt cx="8335243" cy="1569125"/>
          </a:xfrm>
        </p:grpSpPr>
        <p:sp>
          <p:nvSpPr>
            <p:cNvPr id="1722" name="Google Shape;1722;p37"/>
            <p:cNvSpPr/>
            <p:nvPr/>
          </p:nvSpPr>
          <p:spPr>
            <a:xfrm>
              <a:off x="404369" y="247338"/>
              <a:ext cx="8335200" cy="18330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10800025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7"/>
            <p:cNvSpPr/>
            <p:nvPr/>
          </p:nvSpPr>
          <p:spPr>
            <a:xfrm rot="10800000" flipH="1">
              <a:off x="404412" y="430763"/>
              <a:ext cx="8335200" cy="1385700"/>
            </a:xfrm>
            <a:prstGeom prst="round2SameRect">
              <a:avLst>
                <a:gd name="adj1" fmla="val 5791"/>
                <a:gd name="adj2" fmla="val 0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4" name="Google Shape;1724;p37"/>
          <p:cNvGrpSpPr/>
          <p:nvPr/>
        </p:nvGrpSpPr>
        <p:grpSpPr>
          <a:xfrm>
            <a:off x="6070104" y="3316875"/>
            <a:ext cx="2277900" cy="1195200"/>
            <a:chOff x="6070104" y="3316875"/>
            <a:chExt cx="2277900" cy="1195200"/>
          </a:xfrm>
        </p:grpSpPr>
        <p:grpSp>
          <p:nvGrpSpPr>
            <p:cNvPr id="1725" name="Google Shape;1725;p37"/>
            <p:cNvGrpSpPr/>
            <p:nvPr/>
          </p:nvGrpSpPr>
          <p:grpSpPr>
            <a:xfrm>
              <a:off x="6070104" y="3316875"/>
              <a:ext cx="2277900" cy="1195200"/>
              <a:chOff x="6148137" y="3316875"/>
              <a:chExt cx="2277900" cy="1195200"/>
            </a:xfrm>
          </p:grpSpPr>
          <p:sp>
            <p:nvSpPr>
              <p:cNvPr id="1726" name="Google Shape;1726;p37"/>
              <p:cNvSpPr/>
              <p:nvPr/>
            </p:nvSpPr>
            <p:spPr>
              <a:xfrm>
                <a:off x="6148137" y="3316875"/>
                <a:ext cx="2277900" cy="1195200"/>
              </a:xfrm>
              <a:prstGeom prst="roundRect">
                <a:avLst>
                  <a:gd name="adj" fmla="val 7463"/>
                </a:avLst>
              </a:pr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37"/>
              <p:cNvSpPr/>
              <p:nvPr/>
            </p:nvSpPr>
            <p:spPr>
              <a:xfrm>
                <a:off x="6148137" y="3645296"/>
                <a:ext cx="2277788" cy="866773"/>
              </a:xfrm>
              <a:custGeom>
                <a:avLst/>
                <a:gdLst/>
                <a:ahLst/>
                <a:cxnLst/>
                <a:rect l="l" t="t" r="r" b="b"/>
                <a:pathLst>
                  <a:path w="57509" h="23213" extrusionOk="0">
                    <a:moveTo>
                      <a:pt x="36862" y="1"/>
                    </a:moveTo>
                    <a:cubicBezTo>
                      <a:pt x="36494" y="1"/>
                      <a:pt x="36121" y="27"/>
                      <a:pt x="35745" y="82"/>
                    </a:cubicBezTo>
                    <a:cubicBezTo>
                      <a:pt x="32402" y="568"/>
                      <a:pt x="29909" y="3152"/>
                      <a:pt x="29332" y="6313"/>
                    </a:cubicBezTo>
                    <a:cubicBezTo>
                      <a:pt x="28268" y="5127"/>
                      <a:pt x="26870" y="4276"/>
                      <a:pt x="25320" y="3942"/>
                    </a:cubicBezTo>
                    <a:cubicBezTo>
                      <a:pt x="24823" y="3845"/>
                      <a:pt x="24315" y="3798"/>
                      <a:pt x="23806" y="3798"/>
                    </a:cubicBezTo>
                    <a:cubicBezTo>
                      <a:pt x="22229" y="3798"/>
                      <a:pt x="20641" y="4254"/>
                      <a:pt x="19332" y="5127"/>
                    </a:cubicBezTo>
                    <a:cubicBezTo>
                      <a:pt x="18055" y="6009"/>
                      <a:pt x="16991" y="7316"/>
                      <a:pt x="16657" y="8836"/>
                    </a:cubicBezTo>
                    <a:cubicBezTo>
                      <a:pt x="16292" y="10355"/>
                      <a:pt x="16718" y="12088"/>
                      <a:pt x="17873" y="13152"/>
                    </a:cubicBezTo>
                    <a:cubicBezTo>
                      <a:pt x="16718" y="13152"/>
                      <a:pt x="15563" y="13547"/>
                      <a:pt x="14681" y="14307"/>
                    </a:cubicBezTo>
                    <a:cubicBezTo>
                      <a:pt x="13800" y="15067"/>
                      <a:pt x="13222" y="16161"/>
                      <a:pt x="13040" y="17286"/>
                    </a:cubicBezTo>
                    <a:cubicBezTo>
                      <a:pt x="11894" y="16471"/>
                      <a:pt x="10449" y="16018"/>
                      <a:pt x="9027" y="16018"/>
                    </a:cubicBezTo>
                    <a:cubicBezTo>
                      <a:pt x="8752" y="16018"/>
                      <a:pt x="8478" y="16035"/>
                      <a:pt x="8207" y="16070"/>
                    </a:cubicBezTo>
                    <a:cubicBezTo>
                      <a:pt x="8663" y="13577"/>
                      <a:pt x="7295" y="10994"/>
                      <a:pt x="5046" y="9778"/>
                    </a:cubicBezTo>
                    <a:cubicBezTo>
                      <a:pt x="4197" y="9319"/>
                      <a:pt x="3224" y="9098"/>
                      <a:pt x="2250" y="9098"/>
                    </a:cubicBezTo>
                    <a:cubicBezTo>
                      <a:pt x="1481" y="9098"/>
                      <a:pt x="711" y="9236"/>
                      <a:pt x="0" y="9504"/>
                    </a:cubicBezTo>
                    <a:lnTo>
                      <a:pt x="0" y="21845"/>
                    </a:lnTo>
                    <a:cubicBezTo>
                      <a:pt x="0" y="22605"/>
                      <a:pt x="608" y="23213"/>
                      <a:pt x="1368" y="23213"/>
                    </a:cubicBezTo>
                    <a:lnTo>
                      <a:pt x="56141" y="23213"/>
                    </a:lnTo>
                    <a:cubicBezTo>
                      <a:pt x="56901" y="23213"/>
                      <a:pt x="57509" y="22605"/>
                      <a:pt x="57509" y="21845"/>
                    </a:cubicBezTo>
                    <a:lnTo>
                      <a:pt x="57509" y="963"/>
                    </a:lnTo>
                    <a:cubicBezTo>
                      <a:pt x="56202" y="1145"/>
                      <a:pt x="54895" y="1723"/>
                      <a:pt x="53952" y="2665"/>
                    </a:cubicBezTo>
                    <a:cubicBezTo>
                      <a:pt x="52159" y="4459"/>
                      <a:pt x="51582" y="7316"/>
                      <a:pt x="52737" y="9565"/>
                    </a:cubicBezTo>
                    <a:cubicBezTo>
                      <a:pt x="51065" y="9839"/>
                      <a:pt x="49454" y="10781"/>
                      <a:pt x="48420" y="12149"/>
                    </a:cubicBezTo>
                    <a:cubicBezTo>
                      <a:pt x="47934" y="11085"/>
                      <a:pt x="47083" y="10234"/>
                      <a:pt x="46019" y="9747"/>
                    </a:cubicBezTo>
                    <a:cubicBezTo>
                      <a:pt x="45472" y="9504"/>
                      <a:pt x="44895" y="9383"/>
                      <a:pt x="44287" y="9352"/>
                    </a:cubicBezTo>
                    <a:cubicBezTo>
                      <a:pt x="44499" y="8440"/>
                      <a:pt x="44560" y="7498"/>
                      <a:pt x="44408" y="6525"/>
                    </a:cubicBezTo>
                    <a:cubicBezTo>
                      <a:pt x="43855" y="2734"/>
                      <a:pt x="40605" y="1"/>
                      <a:pt x="3686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5400012" scaled="0"/>
              </a:gra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8" name="Google Shape;1728;p37"/>
            <p:cNvGrpSpPr/>
            <p:nvPr/>
          </p:nvGrpSpPr>
          <p:grpSpPr>
            <a:xfrm>
              <a:off x="7949576" y="3506080"/>
              <a:ext cx="136800" cy="103450"/>
              <a:chOff x="3124950" y="2365825"/>
              <a:chExt cx="136800" cy="103450"/>
            </a:xfrm>
          </p:grpSpPr>
          <p:sp>
            <p:nvSpPr>
              <p:cNvPr id="1729" name="Google Shape;1729;p37"/>
              <p:cNvSpPr/>
              <p:nvPr/>
            </p:nvSpPr>
            <p:spPr>
              <a:xfrm>
                <a:off x="3124950" y="2397750"/>
                <a:ext cx="72200" cy="71525"/>
              </a:xfrm>
              <a:custGeom>
                <a:avLst/>
                <a:gdLst/>
                <a:ahLst/>
                <a:cxnLst/>
                <a:rect l="l" t="t" r="r" b="b"/>
                <a:pathLst>
                  <a:path w="2888" h="2861" extrusionOk="0">
                    <a:moveTo>
                      <a:pt x="1490" y="0"/>
                    </a:moveTo>
                    <a:cubicBezTo>
                      <a:pt x="1247" y="0"/>
                      <a:pt x="1064" y="152"/>
                      <a:pt x="1064" y="395"/>
                    </a:cubicBezTo>
                    <a:cubicBezTo>
                      <a:pt x="1064" y="760"/>
                      <a:pt x="760" y="1064"/>
                      <a:pt x="395" y="1064"/>
                    </a:cubicBezTo>
                    <a:cubicBezTo>
                      <a:pt x="213" y="1064"/>
                      <a:pt x="31" y="1216"/>
                      <a:pt x="0" y="1398"/>
                    </a:cubicBezTo>
                    <a:cubicBezTo>
                      <a:pt x="0" y="1611"/>
                      <a:pt x="152" y="1824"/>
                      <a:pt x="395" y="1824"/>
                    </a:cubicBezTo>
                    <a:cubicBezTo>
                      <a:pt x="760" y="1824"/>
                      <a:pt x="1064" y="2097"/>
                      <a:pt x="1064" y="2493"/>
                    </a:cubicBezTo>
                    <a:cubicBezTo>
                      <a:pt x="1064" y="2675"/>
                      <a:pt x="1216" y="2857"/>
                      <a:pt x="1398" y="2857"/>
                    </a:cubicBezTo>
                    <a:cubicBezTo>
                      <a:pt x="1416" y="2860"/>
                      <a:pt x="1434" y="2861"/>
                      <a:pt x="1451" y="2861"/>
                    </a:cubicBezTo>
                    <a:cubicBezTo>
                      <a:pt x="1668" y="2861"/>
                      <a:pt x="1824" y="2690"/>
                      <a:pt x="1824" y="2493"/>
                    </a:cubicBezTo>
                    <a:cubicBezTo>
                      <a:pt x="1824" y="2128"/>
                      <a:pt x="2128" y="1824"/>
                      <a:pt x="2493" y="1824"/>
                    </a:cubicBezTo>
                    <a:cubicBezTo>
                      <a:pt x="2705" y="1824"/>
                      <a:pt x="2888" y="1611"/>
                      <a:pt x="2857" y="1398"/>
                    </a:cubicBezTo>
                    <a:cubicBezTo>
                      <a:pt x="2857" y="1216"/>
                      <a:pt x="2675" y="1064"/>
                      <a:pt x="2493" y="1064"/>
                    </a:cubicBezTo>
                    <a:cubicBezTo>
                      <a:pt x="2098" y="1064"/>
                      <a:pt x="1824" y="760"/>
                      <a:pt x="1824" y="395"/>
                    </a:cubicBezTo>
                    <a:cubicBezTo>
                      <a:pt x="1824" y="213"/>
                      <a:pt x="1672" y="31"/>
                      <a:pt x="14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37"/>
              <p:cNvSpPr/>
              <p:nvPr/>
            </p:nvSpPr>
            <p:spPr>
              <a:xfrm>
                <a:off x="3209300" y="2365825"/>
                <a:ext cx="52450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068" extrusionOk="0">
                    <a:moveTo>
                      <a:pt x="1094" y="1"/>
                    </a:moveTo>
                    <a:cubicBezTo>
                      <a:pt x="912" y="1"/>
                      <a:pt x="790" y="122"/>
                      <a:pt x="790" y="274"/>
                    </a:cubicBezTo>
                    <a:cubicBezTo>
                      <a:pt x="790" y="548"/>
                      <a:pt x="578" y="760"/>
                      <a:pt x="304" y="760"/>
                    </a:cubicBezTo>
                    <a:cubicBezTo>
                      <a:pt x="183" y="760"/>
                      <a:pt x="31" y="882"/>
                      <a:pt x="31" y="1004"/>
                    </a:cubicBezTo>
                    <a:cubicBezTo>
                      <a:pt x="0" y="1156"/>
                      <a:pt x="152" y="1308"/>
                      <a:pt x="304" y="1308"/>
                    </a:cubicBezTo>
                    <a:cubicBezTo>
                      <a:pt x="578" y="1308"/>
                      <a:pt x="790" y="1520"/>
                      <a:pt x="790" y="1794"/>
                    </a:cubicBezTo>
                    <a:cubicBezTo>
                      <a:pt x="790" y="1915"/>
                      <a:pt x="882" y="2037"/>
                      <a:pt x="1034" y="2067"/>
                    </a:cubicBezTo>
                    <a:cubicBezTo>
                      <a:pt x="1186" y="2067"/>
                      <a:pt x="1338" y="1946"/>
                      <a:pt x="1338" y="1794"/>
                    </a:cubicBezTo>
                    <a:cubicBezTo>
                      <a:pt x="1338" y="1520"/>
                      <a:pt x="1550" y="1308"/>
                      <a:pt x="1794" y="1308"/>
                    </a:cubicBezTo>
                    <a:lnTo>
                      <a:pt x="1824" y="1308"/>
                    </a:lnTo>
                    <a:cubicBezTo>
                      <a:pt x="1976" y="1308"/>
                      <a:pt x="2098" y="1156"/>
                      <a:pt x="2098" y="1004"/>
                    </a:cubicBezTo>
                    <a:cubicBezTo>
                      <a:pt x="2067" y="882"/>
                      <a:pt x="1946" y="760"/>
                      <a:pt x="1794" y="760"/>
                    </a:cubicBezTo>
                    <a:cubicBezTo>
                      <a:pt x="1550" y="760"/>
                      <a:pt x="1338" y="548"/>
                      <a:pt x="1338" y="274"/>
                    </a:cubicBezTo>
                    <a:cubicBezTo>
                      <a:pt x="1338" y="153"/>
                      <a:pt x="1216" y="31"/>
                      <a:pt x="10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1" name="Google Shape;1731;p37"/>
            <p:cNvGrpSpPr/>
            <p:nvPr/>
          </p:nvGrpSpPr>
          <p:grpSpPr>
            <a:xfrm flipH="1">
              <a:off x="7402695" y="4049280"/>
              <a:ext cx="136800" cy="103450"/>
              <a:chOff x="3124950" y="2365825"/>
              <a:chExt cx="136800" cy="103450"/>
            </a:xfrm>
          </p:grpSpPr>
          <p:sp>
            <p:nvSpPr>
              <p:cNvPr id="1732" name="Google Shape;1732;p37"/>
              <p:cNvSpPr/>
              <p:nvPr/>
            </p:nvSpPr>
            <p:spPr>
              <a:xfrm>
                <a:off x="3124950" y="2397750"/>
                <a:ext cx="72200" cy="71525"/>
              </a:xfrm>
              <a:custGeom>
                <a:avLst/>
                <a:gdLst/>
                <a:ahLst/>
                <a:cxnLst/>
                <a:rect l="l" t="t" r="r" b="b"/>
                <a:pathLst>
                  <a:path w="2888" h="2861" extrusionOk="0">
                    <a:moveTo>
                      <a:pt x="1490" y="0"/>
                    </a:moveTo>
                    <a:cubicBezTo>
                      <a:pt x="1247" y="0"/>
                      <a:pt x="1064" y="152"/>
                      <a:pt x="1064" y="395"/>
                    </a:cubicBezTo>
                    <a:cubicBezTo>
                      <a:pt x="1064" y="760"/>
                      <a:pt x="760" y="1064"/>
                      <a:pt x="395" y="1064"/>
                    </a:cubicBezTo>
                    <a:cubicBezTo>
                      <a:pt x="213" y="1064"/>
                      <a:pt x="31" y="1216"/>
                      <a:pt x="0" y="1398"/>
                    </a:cubicBezTo>
                    <a:cubicBezTo>
                      <a:pt x="0" y="1611"/>
                      <a:pt x="152" y="1824"/>
                      <a:pt x="395" y="1824"/>
                    </a:cubicBezTo>
                    <a:cubicBezTo>
                      <a:pt x="760" y="1824"/>
                      <a:pt x="1064" y="2097"/>
                      <a:pt x="1064" y="2493"/>
                    </a:cubicBezTo>
                    <a:cubicBezTo>
                      <a:pt x="1064" y="2675"/>
                      <a:pt x="1216" y="2857"/>
                      <a:pt x="1398" y="2857"/>
                    </a:cubicBezTo>
                    <a:cubicBezTo>
                      <a:pt x="1416" y="2860"/>
                      <a:pt x="1434" y="2861"/>
                      <a:pt x="1451" y="2861"/>
                    </a:cubicBezTo>
                    <a:cubicBezTo>
                      <a:pt x="1668" y="2861"/>
                      <a:pt x="1824" y="2690"/>
                      <a:pt x="1824" y="2493"/>
                    </a:cubicBezTo>
                    <a:cubicBezTo>
                      <a:pt x="1824" y="2128"/>
                      <a:pt x="2128" y="1824"/>
                      <a:pt x="2493" y="1824"/>
                    </a:cubicBezTo>
                    <a:cubicBezTo>
                      <a:pt x="2705" y="1824"/>
                      <a:pt x="2888" y="1611"/>
                      <a:pt x="2857" y="1398"/>
                    </a:cubicBezTo>
                    <a:cubicBezTo>
                      <a:pt x="2857" y="1216"/>
                      <a:pt x="2675" y="1064"/>
                      <a:pt x="2493" y="1064"/>
                    </a:cubicBezTo>
                    <a:cubicBezTo>
                      <a:pt x="2098" y="1064"/>
                      <a:pt x="1824" y="760"/>
                      <a:pt x="1824" y="395"/>
                    </a:cubicBezTo>
                    <a:cubicBezTo>
                      <a:pt x="1824" y="213"/>
                      <a:pt x="1672" y="31"/>
                      <a:pt x="14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37"/>
              <p:cNvSpPr/>
              <p:nvPr/>
            </p:nvSpPr>
            <p:spPr>
              <a:xfrm>
                <a:off x="3209300" y="2365825"/>
                <a:ext cx="52450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068" extrusionOk="0">
                    <a:moveTo>
                      <a:pt x="1094" y="1"/>
                    </a:moveTo>
                    <a:cubicBezTo>
                      <a:pt x="912" y="1"/>
                      <a:pt x="790" y="122"/>
                      <a:pt x="790" y="274"/>
                    </a:cubicBezTo>
                    <a:cubicBezTo>
                      <a:pt x="790" y="548"/>
                      <a:pt x="578" y="760"/>
                      <a:pt x="304" y="760"/>
                    </a:cubicBezTo>
                    <a:cubicBezTo>
                      <a:pt x="183" y="760"/>
                      <a:pt x="31" y="882"/>
                      <a:pt x="31" y="1004"/>
                    </a:cubicBezTo>
                    <a:cubicBezTo>
                      <a:pt x="0" y="1156"/>
                      <a:pt x="152" y="1308"/>
                      <a:pt x="304" y="1308"/>
                    </a:cubicBezTo>
                    <a:cubicBezTo>
                      <a:pt x="578" y="1308"/>
                      <a:pt x="790" y="1520"/>
                      <a:pt x="790" y="1794"/>
                    </a:cubicBezTo>
                    <a:cubicBezTo>
                      <a:pt x="790" y="1915"/>
                      <a:pt x="882" y="2037"/>
                      <a:pt x="1034" y="2067"/>
                    </a:cubicBezTo>
                    <a:cubicBezTo>
                      <a:pt x="1186" y="2067"/>
                      <a:pt x="1338" y="1946"/>
                      <a:pt x="1338" y="1794"/>
                    </a:cubicBezTo>
                    <a:cubicBezTo>
                      <a:pt x="1338" y="1520"/>
                      <a:pt x="1550" y="1308"/>
                      <a:pt x="1794" y="1308"/>
                    </a:cubicBezTo>
                    <a:lnTo>
                      <a:pt x="1824" y="1308"/>
                    </a:lnTo>
                    <a:cubicBezTo>
                      <a:pt x="1976" y="1308"/>
                      <a:pt x="2098" y="1156"/>
                      <a:pt x="2098" y="1004"/>
                    </a:cubicBezTo>
                    <a:cubicBezTo>
                      <a:pt x="2067" y="882"/>
                      <a:pt x="1946" y="760"/>
                      <a:pt x="1794" y="760"/>
                    </a:cubicBezTo>
                    <a:cubicBezTo>
                      <a:pt x="1550" y="760"/>
                      <a:pt x="1338" y="548"/>
                      <a:pt x="1338" y="274"/>
                    </a:cubicBezTo>
                    <a:cubicBezTo>
                      <a:pt x="1338" y="153"/>
                      <a:pt x="1216" y="31"/>
                      <a:pt x="10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34" name="Google Shape;1734;p37"/>
            <p:cNvSpPr/>
            <p:nvPr/>
          </p:nvSpPr>
          <p:spPr>
            <a:xfrm flipH="1">
              <a:off x="7282341" y="3485532"/>
              <a:ext cx="72200" cy="71525"/>
            </a:xfrm>
            <a:custGeom>
              <a:avLst/>
              <a:gdLst/>
              <a:ahLst/>
              <a:cxnLst/>
              <a:rect l="l" t="t" r="r" b="b"/>
              <a:pathLst>
                <a:path w="2888" h="2861" extrusionOk="0">
                  <a:moveTo>
                    <a:pt x="1490" y="0"/>
                  </a:moveTo>
                  <a:cubicBezTo>
                    <a:pt x="1247" y="0"/>
                    <a:pt x="1064" y="152"/>
                    <a:pt x="1064" y="395"/>
                  </a:cubicBezTo>
                  <a:cubicBezTo>
                    <a:pt x="1064" y="760"/>
                    <a:pt x="760" y="1064"/>
                    <a:pt x="395" y="1064"/>
                  </a:cubicBezTo>
                  <a:cubicBezTo>
                    <a:pt x="213" y="1064"/>
                    <a:pt x="31" y="1216"/>
                    <a:pt x="0" y="1398"/>
                  </a:cubicBezTo>
                  <a:cubicBezTo>
                    <a:pt x="0" y="1611"/>
                    <a:pt x="152" y="1824"/>
                    <a:pt x="395" y="1824"/>
                  </a:cubicBezTo>
                  <a:cubicBezTo>
                    <a:pt x="760" y="1824"/>
                    <a:pt x="1064" y="2097"/>
                    <a:pt x="1064" y="2493"/>
                  </a:cubicBezTo>
                  <a:cubicBezTo>
                    <a:pt x="1064" y="2675"/>
                    <a:pt x="1216" y="2857"/>
                    <a:pt x="1398" y="2857"/>
                  </a:cubicBezTo>
                  <a:cubicBezTo>
                    <a:pt x="1416" y="2860"/>
                    <a:pt x="1434" y="2861"/>
                    <a:pt x="1451" y="2861"/>
                  </a:cubicBezTo>
                  <a:cubicBezTo>
                    <a:pt x="1668" y="2861"/>
                    <a:pt x="1824" y="2690"/>
                    <a:pt x="1824" y="2493"/>
                  </a:cubicBezTo>
                  <a:cubicBezTo>
                    <a:pt x="1824" y="2128"/>
                    <a:pt x="2128" y="1824"/>
                    <a:pt x="2493" y="1824"/>
                  </a:cubicBezTo>
                  <a:cubicBezTo>
                    <a:pt x="2705" y="1824"/>
                    <a:pt x="2888" y="1611"/>
                    <a:pt x="2857" y="1398"/>
                  </a:cubicBezTo>
                  <a:cubicBezTo>
                    <a:pt x="2857" y="1216"/>
                    <a:pt x="2675" y="1064"/>
                    <a:pt x="2493" y="1064"/>
                  </a:cubicBezTo>
                  <a:cubicBezTo>
                    <a:pt x="2098" y="1064"/>
                    <a:pt x="1824" y="760"/>
                    <a:pt x="1824" y="395"/>
                  </a:cubicBezTo>
                  <a:cubicBezTo>
                    <a:pt x="1824" y="213"/>
                    <a:pt x="1672" y="31"/>
                    <a:pt x="1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5" name="Google Shape;1735;p37"/>
          <p:cNvSpPr/>
          <p:nvPr/>
        </p:nvSpPr>
        <p:spPr>
          <a:xfrm>
            <a:off x="5712302" y="2678314"/>
            <a:ext cx="1776487" cy="1828879"/>
          </a:xfrm>
          <a:custGeom>
            <a:avLst/>
            <a:gdLst/>
            <a:ahLst/>
            <a:cxnLst/>
            <a:rect l="l" t="t" r="r" b="b"/>
            <a:pathLst>
              <a:path w="65656" h="68026" extrusionOk="0">
                <a:moveTo>
                  <a:pt x="35989" y="33527"/>
                </a:moveTo>
                <a:cubicBezTo>
                  <a:pt x="35989" y="33527"/>
                  <a:pt x="35989" y="33527"/>
                  <a:pt x="35989" y="33496"/>
                </a:cubicBezTo>
                <a:cubicBezTo>
                  <a:pt x="37417" y="33071"/>
                  <a:pt x="44743" y="30578"/>
                  <a:pt x="43071" y="25472"/>
                </a:cubicBezTo>
                <a:cubicBezTo>
                  <a:pt x="43071" y="25472"/>
                  <a:pt x="44834" y="27660"/>
                  <a:pt x="48238" y="27052"/>
                </a:cubicBezTo>
                <a:cubicBezTo>
                  <a:pt x="49910" y="26748"/>
                  <a:pt x="50822" y="24925"/>
                  <a:pt x="50032" y="23435"/>
                </a:cubicBezTo>
                <a:cubicBezTo>
                  <a:pt x="49819" y="22979"/>
                  <a:pt x="49515" y="22554"/>
                  <a:pt x="49120" y="22189"/>
                </a:cubicBezTo>
                <a:cubicBezTo>
                  <a:pt x="49637" y="22523"/>
                  <a:pt x="50609" y="22919"/>
                  <a:pt x="52068" y="22736"/>
                </a:cubicBezTo>
                <a:cubicBezTo>
                  <a:pt x="53892" y="22493"/>
                  <a:pt x="54925" y="20487"/>
                  <a:pt x="54014" y="18846"/>
                </a:cubicBezTo>
                <a:cubicBezTo>
                  <a:pt x="53892" y="18572"/>
                  <a:pt x="53710" y="18298"/>
                  <a:pt x="53466" y="18025"/>
                </a:cubicBezTo>
                <a:cubicBezTo>
                  <a:pt x="53466" y="18025"/>
                  <a:pt x="59302" y="22767"/>
                  <a:pt x="65655" y="17569"/>
                </a:cubicBezTo>
                <a:cubicBezTo>
                  <a:pt x="65655" y="17569"/>
                  <a:pt x="62494" y="12523"/>
                  <a:pt x="54621" y="12858"/>
                </a:cubicBezTo>
                <a:cubicBezTo>
                  <a:pt x="49333" y="13101"/>
                  <a:pt x="44378" y="15715"/>
                  <a:pt x="41156" y="19909"/>
                </a:cubicBezTo>
                <a:cubicBezTo>
                  <a:pt x="39332" y="22280"/>
                  <a:pt x="37539" y="25533"/>
                  <a:pt x="36445" y="29910"/>
                </a:cubicBezTo>
                <a:cubicBezTo>
                  <a:pt x="36354" y="28633"/>
                  <a:pt x="35807" y="27296"/>
                  <a:pt x="34317" y="26293"/>
                </a:cubicBezTo>
                <a:cubicBezTo>
                  <a:pt x="34317" y="26293"/>
                  <a:pt x="36658" y="25502"/>
                  <a:pt x="37387" y="23405"/>
                </a:cubicBezTo>
                <a:cubicBezTo>
                  <a:pt x="37934" y="21916"/>
                  <a:pt x="36718" y="20335"/>
                  <a:pt x="35138" y="20457"/>
                </a:cubicBezTo>
                <a:cubicBezTo>
                  <a:pt x="35107" y="20457"/>
                  <a:pt x="35107" y="20457"/>
                  <a:pt x="35077" y="20457"/>
                </a:cubicBezTo>
                <a:cubicBezTo>
                  <a:pt x="35077" y="20457"/>
                  <a:pt x="37174" y="20183"/>
                  <a:pt x="38269" y="18329"/>
                </a:cubicBezTo>
                <a:cubicBezTo>
                  <a:pt x="38907" y="17204"/>
                  <a:pt x="37934" y="15806"/>
                  <a:pt x="36658" y="16049"/>
                </a:cubicBezTo>
                <a:cubicBezTo>
                  <a:pt x="36658" y="16049"/>
                  <a:pt x="36627" y="16049"/>
                  <a:pt x="36627" y="16049"/>
                </a:cubicBezTo>
                <a:cubicBezTo>
                  <a:pt x="36627" y="16049"/>
                  <a:pt x="40396" y="15016"/>
                  <a:pt x="42433" y="12645"/>
                </a:cubicBezTo>
                <a:cubicBezTo>
                  <a:pt x="43588" y="11308"/>
                  <a:pt x="43132" y="9210"/>
                  <a:pt x="41521" y="8481"/>
                </a:cubicBezTo>
                <a:cubicBezTo>
                  <a:pt x="41460" y="8450"/>
                  <a:pt x="41430" y="8450"/>
                  <a:pt x="41399" y="8420"/>
                </a:cubicBezTo>
                <a:cubicBezTo>
                  <a:pt x="41399" y="8420"/>
                  <a:pt x="47782" y="9545"/>
                  <a:pt x="51795" y="2432"/>
                </a:cubicBezTo>
                <a:cubicBezTo>
                  <a:pt x="51795" y="2432"/>
                  <a:pt x="51035" y="2189"/>
                  <a:pt x="49789" y="1946"/>
                </a:cubicBezTo>
                <a:cubicBezTo>
                  <a:pt x="39697" y="0"/>
                  <a:pt x="30457" y="8086"/>
                  <a:pt x="30943" y="18359"/>
                </a:cubicBezTo>
                <a:cubicBezTo>
                  <a:pt x="31095" y="21216"/>
                  <a:pt x="31642" y="24530"/>
                  <a:pt x="33010" y="28025"/>
                </a:cubicBezTo>
                <a:cubicBezTo>
                  <a:pt x="30639" y="24834"/>
                  <a:pt x="26384" y="21186"/>
                  <a:pt x="18906" y="19757"/>
                </a:cubicBezTo>
                <a:cubicBezTo>
                  <a:pt x="12037" y="18481"/>
                  <a:pt x="5046" y="21703"/>
                  <a:pt x="1824" y="27903"/>
                </a:cubicBezTo>
                <a:cubicBezTo>
                  <a:pt x="1095" y="29332"/>
                  <a:pt x="456" y="30973"/>
                  <a:pt x="0" y="32858"/>
                </a:cubicBezTo>
                <a:cubicBezTo>
                  <a:pt x="0" y="32858"/>
                  <a:pt x="7751" y="33284"/>
                  <a:pt x="11064" y="25776"/>
                </a:cubicBezTo>
                <a:cubicBezTo>
                  <a:pt x="11064" y="25776"/>
                  <a:pt x="11034" y="26505"/>
                  <a:pt x="11156" y="27417"/>
                </a:cubicBezTo>
                <a:cubicBezTo>
                  <a:pt x="11399" y="29271"/>
                  <a:pt x="13496" y="30183"/>
                  <a:pt x="15016" y="29089"/>
                </a:cubicBezTo>
                <a:cubicBezTo>
                  <a:pt x="16292" y="28177"/>
                  <a:pt x="17751" y="26779"/>
                  <a:pt x="18542" y="24894"/>
                </a:cubicBezTo>
                <a:cubicBezTo>
                  <a:pt x="18390" y="25198"/>
                  <a:pt x="18055" y="26019"/>
                  <a:pt x="17873" y="26992"/>
                </a:cubicBezTo>
                <a:cubicBezTo>
                  <a:pt x="17569" y="28542"/>
                  <a:pt x="18967" y="29910"/>
                  <a:pt x="20517" y="29575"/>
                </a:cubicBezTo>
                <a:cubicBezTo>
                  <a:pt x="21946" y="29241"/>
                  <a:pt x="23770" y="28542"/>
                  <a:pt x="25259" y="27022"/>
                </a:cubicBezTo>
                <a:cubicBezTo>
                  <a:pt x="25198" y="27113"/>
                  <a:pt x="25138" y="27235"/>
                  <a:pt x="25077" y="27326"/>
                </a:cubicBezTo>
                <a:cubicBezTo>
                  <a:pt x="24135" y="29028"/>
                  <a:pt x="25442" y="31065"/>
                  <a:pt x="27387" y="30943"/>
                </a:cubicBezTo>
                <a:cubicBezTo>
                  <a:pt x="28299" y="30882"/>
                  <a:pt x="29363" y="30639"/>
                  <a:pt x="30457" y="30031"/>
                </a:cubicBezTo>
                <a:cubicBezTo>
                  <a:pt x="30457" y="30031"/>
                  <a:pt x="30457" y="32159"/>
                  <a:pt x="32706" y="33101"/>
                </a:cubicBezTo>
                <a:cubicBezTo>
                  <a:pt x="31399" y="33010"/>
                  <a:pt x="29758" y="32980"/>
                  <a:pt x="27964" y="33192"/>
                </a:cubicBezTo>
                <a:cubicBezTo>
                  <a:pt x="18116" y="34287"/>
                  <a:pt x="11247" y="43740"/>
                  <a:pt x="13678" y="53345"/>
                </a:cubicBezTo>
                <a:cubicBezTo>
                  <a:pt x="13709" y="53527"/>
                  <a:pt x="13770" y="53740"/>
                  <a:pt x="13800" y="53922"/>
                </a:cubicBezTo>
                <a:cubicBezTo>
                  <a:pt x="13800" y="53922"/>
                  <a:pt x="17812" y="53557"/>
                  <a:pt x="17721" y="47600"/>
                </a:cubicBezTo>
                <a:cubicBezTo>
                  <a:pt x="17721" y="47600"/>
                  <a:pt x="18116" y="48907"/>
                  <a:pt x="19271" y="49728"/>
                </a:cubicBezTo>
                <a:cubicBezTo>
                  <a:pt x="20305" y="50487"/>
                  <a:pt x="21733" y="50183"/>
                  <a:pt x="22402" y="49120"/>
                </a:cubicBezTo>
                <a:cubicBezTo>
                  <a:pt x="23131" y="47965"/>
                  <a:pt x="23831" y="46019"/>
                  <a:pt x="23253" y="43040"/>
                </a:cubicBezTo>
                <a:cubicBezTo>
                  <a:pt x="23253" y="43040"/>
                  <a:pt x="23405" y="43405"/>
                  <a:pt x="23679" y="43892"/>
                </a:cubicBezTo>
                <a:cubicBezTo>
                  <a:pt x="24925" y="46110"/>
                  <a:pt x="28329" y="45259"/>
                  <a:pt x="28360" y="42706"/>
                </a:cubicBezTo>
                <a:cubicBezTo>
                  <a:pt x="28360" y="42007"/>
                  <a:pt x="28299" y="41186"/>
                  <a:pt x="28086" y="40214"/>
                </a:cubicBezTo>
                <a:cubicBezTo>
                  <a:pt x="28086" y="40214"/>
                  <a:pt x="28603" y="40548"/>
                  <a:pt x="30092" y="40518"/>
                </a:cubicBezTo>
                <a:cubicBezTo>
                  <a:pt x="31977" y="40518"/>
                  <a:pt x="33284" y="38572"/>
                  <a:pt x="32554" y="36809"/>
                </a:cubicBezTo>
                <a:cubicBezTo>
                  <a:pt x="32554" y="36809"/>
                  <a:pt x="32524" y="36779"/>
                  <a:pt x="32524" y="36779"/>
                </a:cubicBezTo>
                <a:cubicBezTo>
                  <a:pt x="32524" y="36779"/>
                  <a:pt x="34165" y="36840"/>
                  <a:pt x="35320" y="34621"/>
                </a:cubicBezTo>
                <a:cubicBezTo>
                  <a:pt x="40791" y="50031"/>
                  <a:pt x="39515" y="67904"/>
                  <a:pt x="39515" y="67904"/>
                </a:cubicBezTo>
                <a:lnTo>
                  <a:pt x="44044" y="68026"/>
                </a:lnTo>
                <a:cubicBezTo>
                  <a:pt x="44044" y="53345"/>
                  <a:pt x="41278" y="44013"/>
                  <a:pt x="38998" y="38816"/>
                </a:cubicBezTo>
                <a:cubicBezTo>
                  <a:pt x="40032" y="39454"/>
                  <a:pt x="41460" y="38816"/>
                  <a:pt x="41582" y="37569"/>
                </a:cubicBezTo>
                <a:cubicBezTo>
                  <a:pt x="41582" y="37478"/>
                  <a:pt x="41582" y="37387"/>
                  <a:pt x="41582" y="37296"/>
                </a:cubicBezTo>
                <a:cubicBezTo>
                  <a:pt x="41582" y="37296"/>
                  <a:pt x="42767" y="40943"/>
                  <a:pt x="45472" y="42159"/>
                </a:cubicBezTo>
                <a:cubicBezTo>
                  <a:pt x="46658" y="42706"/>
                  <a:pt x="48056" y="41733"/>
                  <a:pt x="47965" y="40426"/>
                </a:cubicBezTo>
                <a:cubicBezTo>
                  <a:pt x="47965" y="40305"/>
                  <a:pt x="47934" y="40183"/>
                  <a:pt x="47904" y="40031"/>
                </a:cubicBezTo>
                <a:cubicBezTo>
                  <a:pt x="48238" y="41278"/>
                  <a:pt x="49059" y="43527"/>
                  <a:pt x="50761" y="44499"/>
                </a:cubicBezTo>
                <a:cubicBezTo>
                  <a:pt x="52038" y="45259"/>
                  <a:pt x="53588" y="44287"/>
                  <a:pt x="53497" y="42828"/>
                </a:cubicBezTo>
                <a:cubicBezTo>
                  <a:pt x="53466" y="42402"/>
                  <a:pt x="53345" y="41916"/>
                  <a:pt x="53162" y="41399"/>
                </a:cubicBezTo>
                <a:cubicBezTo>
                  <a:pt x="53162" y="41399"/>
                  <a:pt x="56111" y="47691"/>
                  <a:pt x="61916" y="45411"/>
                </a:cubicBezTo>
                <a:cubicBezTo>
                  <a:pt x="61886" y="45411"/>
                  <a:pt x="58147" y="28025"/>
                  <a:pt x="35989" y="33527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0800025" scaled="0"/>
          </a:gra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6" name="Google Shape;1736;p37"/>
          <p:cNvGrpSpPr/>
          <p:nvPr/>
        </p:nvGrpSpPr>
        <p:grpSpPr>
          <a:xfrm>
            <a:off x="7634354" y="3853575"/>
            <a:ext cx="939275" cy="343475"/>
            <a:chOff x="631725" y="3333175"/>
            <a:chExt cx="939275" cy="343475"/>
          </a:xfrm>
        </p:grpSpPr>
        <p:sp>
          <p:nvSpPr>
            <p:cNvPr id="1737" name="Google Shape;1737;p37"/>
            <p:cNvSpPr/>
            <p:nvPr/>
          </p:nvSpPr>
          <p:spPr>
            <a:xfrm>
              <a:off x="670500" y="3357475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7"/>
            <p:cNvSpPr/>
            <p:nvPr/>
          </p:nvSpPr>
          <p:spPr>
            <a:xfrm>
              <a:off x="631725" y="3333175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rgbClr val="423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p39"/>
          <p:cNvSpPr txBox="1">
            <a:spLocks noGrp="1"/>
          </p:cNvSpPr>
          <p:nvPr>
            <p:ph type="title"/>
          </p:nvPr>
        </p:nvSpPr>
        <p:spPr>
          <a:xfrm>
            <a:off x="720000" y="450475"/>
            <a:ext cx="6015000" cy="365700"/>
          </a:xfrm>
          <a:prstGeom prst="rect">
            <a:avLst/>
          </a:prstGeom>
        </p:spPr>
        <p:txBody>
          <a:bodyPr spcFirstLastPara="1" wrap="square" lIns="182875" tIns="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            Our Idea</a:t>
            </a:r>
            <a:endParaRPr dirty="0"/>
          </a:p>
        </p:txBody>
      </p:sp>
      <p:pic>
        <p:nvPicPr>
          <p:cNvPr id="13" name="Картина 12" descr="MicrosoftTeams-image (9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8" y="1571618"/>
            <a:ext cx="3646952" cy="2643206"/>
          </a:xfrm>
          <a:prstGeom prst="rect">
            <a:avLst/>
          </a:prstGeom>
        </p:spPr>
      </p:pic>
      <p:pic>
        <p:nvPicPr>
          <p:cNvPr id="14" name="Картина 13" descr="MicrosoftTeams-image (8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86" y="1571618"/>
            <a:ext cx="3714776" cy="264320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1" name="Google Shape;2391;p53"/>
          <p:cNvSpPr txBox="1">
            <a:spLocks noGrp="1"/>
          </p:cNvSpPr>
          <p:nvPr>
            <p:ph type="title"/>
          </p:nvPr>
        </p:nvSpPr>
        <p:spPr>
          <a:xfrm>
            <a:off x="720000" y="450475"/>
            <a:ext cx="6015000" cy="365700"/>
          </a:xfrm>
          <a:prstGeom prst="rect">
            <a:avLst/>
          </a:prstGeom>
        </p:spPr>
        <p:txBody>
          <a:bodyPr spcFirstLastPara="1" wrap="square" lIns="18287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              TECHNOLOGIES</a:t>
            </a:r>
            <a:endParaRPr dirty="0"/>
          </a:p>
        </p:txBody>
      </p:sp>
      <p:pic>
        <p:nvPicPr>
          <p:cNvPr id="6" name="Картина 5" descr="unnamed-removebg-previe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00" y="928676"/>
            <a:ext cx="1785950" cy="1785950"/>
          </a:xfrm>
          <a:prstGeom prst="rect">
            <a:avLst/>
          </a:prstGeom>
        </p:spPr>
      </p:pic>
      <p:pic>
        <p:nvPicPr>
          <p:cNvPr id="7" name="Картина 6" descr="Visual_Studio_Icon_2019.svg-removebg-preview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852" y="2786064"/>
            <a:ext cx="1357322" cy="1357322"/>
          </a:xfrm>
          <a:prstGeom prst="rect">
            <a:avLst/>
          </a:prstGeom>
        </p:spPr>
      </p:pic>
      <p:sp>
        <p:nvSpPr>
          <p:cNvPr id="67588" name="AutoShape 4" descr="data:image/png;base64,iVBORw0KGgoAAAANSUhEUgAAAH8AAABQCAYAAAAwR6rwAAATbUlEQVR4Ae2cB3gV1bbH9SkQSID0DpKgT0ApV59PBamWNCC9h3SQQOQBF9u7KqJe9IIKkqhYUHnS9IOEkASSnJJClRRCEpAiTxDhioAU6e1/vzUze86eyckVyDkmBybft75dZs8kZ357rb3W2vvkDmg/t+0buMOWPvmFK8C5yyTXbj25Aly5eu1PxWET8BuPXMSLVRcRvfp3ROSdRMSqE7ecROadQlLxWSyovYCzl67+KZOg3cPfc+wyAledwzOFwJPfnr21ZeV5BJUC08pO4cqfYATaPfyZlacRUAyMXHIcI5f+dhvICQQUApt/vmh17W/38NOLTuKpVZduA+imif1MEbC06bwGP+N2hF+owRdmfmbxbaj5hcCyHZrmQ4NvPevf7td8Db4G//Zy+DSzL854TfM1zdc03wpzQFvz22HiiLKZmrcPaN6+FTSePVLTfE3z2Vxof2Xm2lN4Ku8yRi47YSU52e78Cc3sS/MwbeVBjPjqFwz95AcLyD4M/USShfS8fRi26KAE/0S7mQQafAl+yrIfMOzT/RiSs8MC0oQhOQ0YktuEJz7eiyEffo/BCxqFSTByqQbfYnb/yMkLmPntfoT+oxGBb9Yh8I1aSWoQ+EYNAmfVIECQWqmU2q/XIICTflM34d7nNuPe7I2y9M7eiN6T1bIB/pNFoWv+kzY0E7+sDeidpUPfrMUYNGMFBn/QgKEf78GQnCYM//IwRi4/aaWl5caWLNrVs1lv/8SZyxg1sw73zdgD/+fq4J9dY5LJNfCfXA2/ydViOakGfpOqRcmqhh8nvbKq0TNjPXqmV8rSI60SPdIqIJaV6JFaAV9J+LpvSjl8UsrBSp/kcpB4J1fBN7kM9ybMRb8JH2Lw/AbBogz99EeMWHoCI5Ycb3N5es01LLPVLd35hQdw3193w+/Z9ZJUwe/ZKvSasF4Srj5+PXqNr5LlnswqtCQ9MyqhEG5S0ATpQSJMDJocJmGTQyzL4ZO2Cd4xy+E+chr8xn2BB1/YiAdf3or+s3ah/+s721z+MvefWLThqMWscEsPskqol57bhN5TtqvAE3AmSuAE/x6SFsArgNMEuF7oaSar4JsqWgKyBj5p6+EdXwDX4TPgG/Y++k6tQN+/bka/V5rQ728NbS4D3jqIzyt/bYmZxfqtAj/zwx3oPaWe0/aWoFf+AfQqSdNZeX3gfRXQaQJw4Al+ahW8E9bAbeTz8A2fh37TKtFvxhY88OoOPPBKY5vLwNk/4/MqG4U/nuA/Vy9pumTqOdPOzHxLmk79N6PtAnQVeEHTpfVfrhP8+AIV/M0afEvYFNJ8fwE+A6808y1Cz2DQqZTq12Hirxs6mwQafAGzdcx+rgR//HrBrMua/m/XdQaec+rU4Dknjjl0ahPvozbxDDiVksfvk1IFL03zYT342fWyB8/g+6RVwinBKItzolHw0O9hWs68+fRK3JNRCe/UCjjGGdCdJFYviFuSET3TK6CGztZ1Gtc1WieLW4JBDPfkUM8ohHtecZrZtxL8JvhnbxPgMxNP4B+evgUJ7zUgnuTdBsTM2Q7/8VXCBBDWeE7TfVIr0HfSBsTN3Y7YOfWInbNdqA9+YQs8xhnl2J7CN7aWe44zInhWLeLfFcdS+fiMLXBLNMA72QjvcZKQ5hP8EZzD97zm8FliyUdmbhP8J29ThG4uSeUIm72t2fMDZtbAJZG02eTJU7xuH63D9EW7mo0vrTsGh2gdyLwzbSf4HklG9MqoxPHfLynumfTRDnSOKDWBpwmQXAmvWBX8GZrDp3hxN9vIzNkBPxV80vz7Jq7HkZPKb6JMW7QLDjF6GT5by7tE6bCs6nCzP+HwbxcEyKT9TOOpdIrTY9iL34H/ltPlK9fwyLRNcI7Vy/C9kgzwGlcJz5jVmuY3e7sW6FDDZ567Y7wRuvrjit/wleEQ7KP1iuwcrfWeyeXY+dMZxVjWePrVajjG6hXwu0SWIXNBExsilN8fPAP3RAM8k4zwTjJCAJ9ogFdShQhfEedrmq94eTfb4OGzeJ2cOvsYPWav/H/FY2t+OAXXRCNojWda75ZoxCPTN+PiZfPfVn1p8W7YRZSZ4CeXo1N4Keat/lHx7GWVh2EXVmKCTuATDPBKrIBndL4yztfWfMW7u+lGBpn9SduERA3vyTvGGxD1j3rFc0+euYx+kzbAY1y5AJ+8eFrTU+c3yuOOnb6kWMvzNx8BaToL3ciZc4gsQ9k2ZT586qc70Sm0BF4SdM8EPUQpbw5fW/Pl992qSkZOE3oJ8JWJGjLlD2ZvxKmzlxXPH/1GrRDSsQ0Yu8gy5BYdkMcYth+DscG0XBz49bwQvpGTR+A9Eg3CRNh/5Jx8D639w1/cgm6RZYK2C9Dj9fAUpBweUXma5stvy4IVEX6d7MQxT5602jnBgM27Tih+20tf7QY5eCxsc4zTYxM3Zn7BfrybbzLp164Bw1/6Do4xOsGRI4fu0embQA4e+zl49Dx8xxnhFquTgEvg43TwiDc2h69pPnt1rSszFjShV5YJPr/V2jlSh9zinxS/YHnVYQE+hW/uiUbcP3E9TpwxhWzjc5qQMHe74p5pn30Pu3AxhLOPKEPCHOVyUrT1V9iNLTGBJ+gksWXwiDPAI3KVpvmKN2qhBoPPQ2fOXNcYvWI9p1/ZsP+0kIjxSi5Htxgdxr5Vq/hLKIQb9NxGXCWVl35WVJEzVwrvJAM6ji3B37/5gV0SyplL9uDukLXwjNMJIoMn+LEGeESo4Guar3h/N90g+PdMrJO9dwaezD558v81bRMucP935syFK+ifvQGUiiUv/vVlJpC/nrqIXukVwrV9/zwr/017D52FR4IB7vF62IWWoGDLEfkaVUJeq0aX0HUieAF4GTxiSiXRwz1ipaj5EfPQb3ol+pG3/9oOPPBqY5vLwLdteEs3/QOCX6uAz5w575RyuCcZ0bj/dwWsiNl1Qj7ePqoMxdWmveyKxuPoGlUmmPiVG3+R76H/XPX49E1wiCiFe5weuw6acgK//X4JvVONcI4qFc08wWfgo0vgHqODe7gEP3we+k6l/fzNeOCVJjzwt4Y2lwF/P2i7+/npHzTK8NUbMLSud44ow2LjIRkkVWYu3Yu7Q0vQI7UcPx01/WOC9/J/RKewUkGeV6V7s3KbcGdgMQZkVeH8RVNOoKrpOOzHroM7A04lQWcSo4Pb2G/Q9aFJcBo2C14xq+EdvxY+KZVy+MjCyLYoe0zYpoh2FC/Kgg2rbOwQ/J7P1io2X/g8PMXo2Qt3Kj5G3qZfcEfIOsGL55Z2JM6tR5fwUnSLKsOol79T3POV7iDuGLkG4W/UKPrfX7UPdwUWytouQ49aB3eSGB1cx6yAw8CJ6D54JjzCV8E9sgCeCQaTgyiHhSw8/PNK79Rq5BSYohvFh7Ng40+Bz+fgWR5+6IvfKRy43T+fQYfQEmR/vEP+eOcvXcWg7A1wJk2N0wuh26FjJqvQdOA07nymCC9/+b18D1Xi365Fp5AipbYz8EJZJsIfNBGOQ2bCIyIPHlFr4JVoFDOAlAWkiZCgl0tWV/cLGUNpfGvq/PO902qQa6vw0yTNb+lgBW29kjn9kUvKkANIjt3npQdlkOQXuMRSXC5m5ih0K95q8gco/dsrxYAvy0z3nLt4FQ+OL0f3sLWimeehR66FW+RauEeVwnX0cjgMmojuAvxVMnweAqtTyeo8YHUfG2eun580rK4ex57tnV6DnDX75fdgrYpVND9tfiN6TKgx5d5Vp2m8k8V1P3+zyYGjDxg5uw4bdv4mf9avjT+j45h1Yko2Xo8OIWvx2td75OtUSXinDhUNx+S++n2nBPCukZKJJ/gEXALvFlEMt8gSuCjg58EzurCZ5vOQeLB/VG/pPtbPSvYcajOhPp80W4c/3gx87jQNOXEvL94tQ6PKBwX7wado/2fhDnQcvU5ah3WwD12H4Fe2Ku75bN0B7D1k8vQXlRzAXc8UiGu7GjqBDy8S4YcsU2g+g08vn4FgkPg236cey8a11M+us5LG8cL6by3N56Cz0zTdonUIeLVaAZJ2+M6cvyL3jXhhC7qGl8pJGgrd/JINOHbKdCaA1n0+GzhhXj06BBQoNZ2gM/AEP2IdXIIJfpa85vPwGRAGg5U8VL7OX2f38tf5Oo1lY9T3sbaPzZt9pvkMPDtCJZWU0PFLq8CREyaQl65ckw9jHDp+AT2SDHCNpnSslJaNKUXn0cUw1pvMPMX7LDqg+qPZlXAYXSjCVkMn8GGFcAtfC5fgpQr4/87hY1DMlWqw6jH8db7OxrE+VlK/jcNvgC/BF74bx52dk87RsUMV9uGl0G0zgZRVHkBp7VF0HrPWlKSJFbNzdwUU4p1v9vJD5fq+w2cE6M5hpN2SiSfgEnTXsEK4hq6BaxiDzxw+05rPQ2ipzsDxJRvLSrpGddZWl+w6/wxWt+k1P3VeA3wzq+WjU8zUK07TJBrQYfQ6vK3KyTOSs5fvxV1BRfCQoAsZuugS2AUXIWKWct1n96ysOoS7n86HWzgHnoAz6ATeDHzPFkI9NSAGkEHiy5au8f1UZ2LuXnaNQj2b9fYF+BkSfJW28wcruoSWIOJN5SYOAxn5Zg3sQorFRA3LzEWXwDGsGPel6OXlgY2n8oXPmnDnqDylpqvBM/hBSwSzL4Z6zeN8Bo0BYROB9TN46jY/jr/GnsP3sbH8s+i6TZt9XvMFE0+HJtWnaeL1wl57rxQjpizcgamfmGTKwib4jdPDJZJLyUrxOsXpLuHFSJlTi6kfN2LqRw2y9EvToftoMutmtJ1pvQC/GC5BXwvevjrJw8Ph6zwgVmfwaBwT9TW+zer8c83dZ/Oa75NR3ezsnPBBFWlTHdxiytAxpBgdgovQIYhJIShO94gpEUM2lqiRQjeK2TsGFOCup/IlycN/PJkngHcLl9Z1HrZcL4Dr2AK4hhXBWQWfefsM0PWUPMSWxpuDq76PjWH9tr3mv78dPulbldrOQ+cPVqi3WzkTL+ThuSSNkKhhHrzKoWu2rsvAaZ2XoI9dDVeS0EI4B/4fF+ebd/gIKANjrs738eNYP5VM1NfZGHP9Nm32U97bDp+0raa8OAPPDlYw4OqtVgaeaToHXvDeGXjmwYcX/YGJL5DAS9AF+PmC0+ccuFgB31yoxwAxgOpSDU7dNjde3Udtuo8vbVrzCb536nfcDpmZ0zTcdmuzXTceOqVlzUCneP2GtH1sPlxJxuQJpp/BpzXfM8KU22dwGBAeCl9n180BN9fH36uuU5sXm9b85Ln18E6R4KtNPAdd3mM3p+kWg05aT9Al8Ar4WdLGjsnsq8EwkKxkkPg2q7OypTGs31xJ91I/lTat+Ulz6uGVvMWUmWNmnoFn5p1Kc+CZpt/Qus7WdpWJH5MPlzF5kqyCy+hVcB2zGs4BZPYpvfs6PCPz4BlTBK/EclED5S93KDVSAU09hrWZFqvb1E99TNg4M6VPeq3txvmvL9kD77Q6MUHDr+sxpabTNDcA/aZMvKTpIngROoF3Gb1ScPicRuXCfkCmpPkr4RF144c5vKStZvG7AFK4x/ybGykpVGTjE/TwTqtGzhobPczx09Fz6DN+PbySq+EZZxSPStOJWUH08IgRRThLF62DO0lUmSSlcIuUJKJEyMO7hhdDkLBiuCqEHL4iASZ58KKsEcM5CukEkSyBMBnyhfE0Abr0TYJd7zGw758Jx6HvwHH4e3B6ciGcRn3U5uIc+DXmL6/j81dWqVtlP5/+0p0HTiNpTiP6T1yPPulG9E03ok+6QZQ0A/qk6UVJ1aNPqg73p5CUiZJchvuTSwXxCF0Fl5Bv4RLyDScr4BKyAi7BJMslWQaXICZL4RxEskSUwCVwlsRxZC669ElEp56jYNd7rAC/++A30H3IbDgOmw/HYfPaXJye/AzzlppPYVtyFlgNPvsjz168itPnrghf0aKvad2oPBw0GXb+Y2DnFyxJkJk69QWhkx9fBgtt6hP7xXZH3+Ho6DtMAN/5P6Pg8NAUCPCfIO1fAMfhH7S5OD21CPOWKre72fu0ZGl1+K39Y/87eBI6+QWjU68Ai4idfwg63xeJLn0TYd9/PBwenobug2fBcehcDX5rYVn6/sei34LDoGzYD3hWKQOlNivV1/k2P2ZgFuyZDJgAh79MQfcn3m5zbectjqb50ix6PPZtODw0FQ6DJltYJsF+4LPo9thrcByRo8G3tNZa4nmPx89F10deEMwzmeiuD0+T69S+UZHvf2gquj36NziOoHW+faz1TPs1zZdmzuBxH6Lb4DfR7dFXLSrdB78laXv7Ak8TQIMvwX8iczmcnvxUNM1kni0p7cCzZ9rOlxp8Bj9jKZxGLWxXazIPyhp1Db4GX3oD1ivafZz/hKb5VqOvwW+H675m9jWzbzWNZw/WNF/TfDYX2l/5eNqS29Db/wLvLbkFdvVaO52iXywQkh7WCKna6zOdnv4C+RXKr6K39j2au7/dm/3Kup/g9NRn1kv0WDJp1KpnLYDjiFw4P7MYj6Z8jXMXlP+l1By81va1e/j0AfOMu/FY2gq4jPpQysOzfPwtVI7IgXfQJ4j932IcPHK6tVyv636bgE+fhP4B4w8/n8Su/cex68dbUPb/hsNHTf9k4rrotXKQzcBv5efUbjfzBv4FfaWHw5NN3Ls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67590" name="AutoShape 6" descr="data:image/png;base64,iVBORw0KGgoAAAANSUhEUgAAAH8AAABQCAYAAAAwR6rwAAATbUlEQVR4Ae2cB3gV1bbH9SkQSID0DpKgT0ApV59PBamWNCC9h3SQQOQBF9u7KqJe9IIKkqhYUHnS9IOEkASSnJJClRRCEpAiTxDhioAU6e1/vzUze86eyckVyDkmBybft75dZs8kZ357rb3W2vvkDmg/t+0buMOWPvmFK8C5yyTXbj25Aly5eu1PxWET8BuPXMSLVRcRvfp3ROSdRMSqE7ecROadQlLxWSyovYCzl67+KZOg3cPfc+wyAledwzOFwJPfnr21ZeV5BJUC08pO4cqfYATaPfyZlacRUAyMXHIcI5f+dhvICQQUApt/vmh17W/38NOLTuKpVZduA+imif1MEbC06bwGP+N2hF+owRdmfmbxbaj5hcCyHZrmQ4NvPevf7td8Db4G//Zy+DSzL854TfM1zdc03wpzQFvz22HiiLKZmrcPaN6+FTSePVLTfE3z2Vxof2Xm2lN4Ku8yRi47YSU52e78Cc3sS/MwbeVBjPjqFwz95AcLyD4M/USShfS8fRi26KAE/0S7mQQafAl+yrIfMOzT/RiSs8MC0oQhOQ0YktuEJz7eiyEffo/BCxqFSTByqQbfYnb/yMkLmPntfoT+oxGBb9Yh8I1aSWoQ+EYNAmfVIECQWqmU2q/XIICTflM34d7nNuPe7I2y9M7eiN6T1bIB/pNFoWv+kzY0E7+sDeidpUPfrMUYNGMFBn/QgKEf78GQnCYM//IwRi4/aaWl5caWLNrVs1lv/8SZyxg1sw73zdgD/+fq4J9dY5LJNfCfXA2/ydViOakGfpOqRcmqhh8nvbKq0TNjPXqmV8rSI60SPdIqIJaV6JFaAV9J+LpvSjl8UsrBSp/kcpB4J1fBN7kM9ybMRb8JH2Lw/AbBogz99EeMWHoCI5Ycb3N5es01LLPVLd35hQdw3193w+/Z9ZJUwe/ZKvSasF4Srj5+PXqNr5LlnswqtCQ9MyqhEG5S0ATpQSJMDJocJmGTQyzL4ZO2Cd4xy+E+chr8xn2BB1/YiAdf3or+s3ah/+s721z+MvefWLThqMWscEsPskqol57bhN5TtqvAE3AmSuAE/x6SFsArgNMEuF7oaSar4JsqWgKyBj5p6+EdXwDX4TPgG/Y++k6tQN+/bka/V5rQ728NbS4D3jqIzyt/bYmZxfqtAj/zwx3oPaWe0/aWoFf+AfQqSdNZeX3gfRXQaQJw4Al+ahW8E9bAbeTz8A2fh37TKtFvxhY88OoOPPBKY5vLwNk/4/MqG4U/nuA/Vy9pumTqOdPOzHxLmk79N6PtAnQVeEHTpfVfrhP8+AIV/M0afEvYFNJ8fwE+A6808y1Cz2DQqZTq12Hirxs6mwQafAGzdcx+rgR//HrBrMua/m/XdQaec+rU4Dknjjl0ahPvozbxDDiVksfvk1IFL03zYT342fWyB8/g+6RVwinBKItzolHw0O9hWs68+fRK3JNRCe/UCjjGGdCdJFYviFuSET3TK6CGztZ1Gtc1WieLW4JBDPfkUM8ohHtecZrZtxL8JvhnbxPgMxNP4B+evgUJ7zUgnuTdBsTM2Q7/8VXCBBDWeE7TfVIr0HfSBsTN3Y7YOfWInbNdqA9+YQs8xhnl2J7CN7aWe44zInhWLeLfFcdS+fiMLXBLNMA72QjvcZKQ5hP8EZzD97zm8FliyUdmbhP8J29ThG4uSeUIm72t2fMDZtbAJZG02eTJU7xuH63D9EW7mo0vrTsGh2gdyLwzbSf4HklG9MqoxPHfLynumfTRDnSOKDWBpwmQXAmvWBX8GZrDp3hxN9vIzNkBPxV80vz7Jq7HkZPKb6JMW7QLDjF6GT5by7tE6bCs6nCzP+HwbxcEyKT9TOOpdIrTY9iL34H/ltPlK9fwyLRNcI7Vy/C9kgzwGlcJz5jVmuY3e7sW6FDDZ567Y7wRuvrjit/wleEQ7KP1iuwcrfWeyeXY+dMZxVjWePrVajjG6hXwu0SWIXNBExsilN8fPAP3RAM8k4zwTjJCAJ9ogFdShQhfEedrmq94eTfb4OGzeJ2cOvsYPWav/H/FY2t+OAXXRCNojWda75ZoxCPTN+PiZfPfVn1p8W7YRZSZ4CeXo1N4Keat/lHx7GWVh2EXVmKCTuATDPBKrIBndL4yztfWfMW7u+lGBpn9SduERA3vyTvGGxD1j3rFc0+euYx+kzbAY1y5AJ+8eFrTU+c3yuOOnb6kWMvzNx8BaToL3ciZc4gsQ9k2ZT586qc70Sm0BF4SdM8EPUQpbw5fW/Pl992qSkZOE3oJ8JWJGjLlD2ZvxKmzlxXPH/1GrRDSsQ0Yu8gy5BYdkMcYth+DscG0XBz49bwQvpGTR+A9Eg3CRNh/5Jx8D639w1/cgm6RZYK2C9Dj9fAUpBweUXma5stvy4IVEX6d7MQxT5602jnBgM27Tih+20tf7QY5eCxsc4zTYxM3Zn7BfrybbzLp164Bw1/6Do4xOsGRI4fu0embQA4e+zl49Dx8xxnhFquTgEvg43TwiDc2h69pPnt1rSszFjShV5YJPr/V2jlSh9zinxS/YHnVYQE+hW/uiUbcP3E9TpwxhWzjc5qQMHe74p5pn30Pu3AxhLOPKEPCHOVyUrT1V9iNLTGBJ+gksWXwiDPAI3KVpvmKN2qhBoPPQ2fOXNcYvWI9p1/ZsP+0kIjxSi5Htxgdxr5Vq/hLKIQb9NxGXCWVl35WVJEzVwrvJAM6ji3B37/5gV0SyplL9uDukLXwjNMJIoMn+LEGeESo4Guar3h/N90g+PdMrJO9dwaezD558v81bRMucP935syFK+ifvQGUiiUv/vVlJpC/nrqIXukVwrV9/zwr/017D52FR4IB7vF62IWWoGDLEfkaVUJeq0aX0HUieAF4GTxiSiXRwz1ipaj5EfPQb3ol+pG3/9oOPPBqY5vLwLdteEs3/QOCX6uAz5w575RyuCcZ0bj/dwWsiNl1Qj7ePqoMxdWmveyKxuPoGlUmmPiVG3+R76H/XPX49E1wiCiFe5weuw6acgK//X4JvVONcI4qFc08wWfgo0vgHqODe7gEP3we+k6l/fzNeOCVJjzwt4Y2lwF/P2i7+/npHzTK8NUbMLSud44ow2LjIRkkVWYu3Yu7Q0vQI7UcPx01/WOC9/J/RKewUkGeV6V7s3KbcGdgMQZkVeH8RVNOoKrpOOzHroM7A04lQWcSo4Pb2G/Q9aFJcBo2C14xq+EdvxY+KZVy+MjCyLYoe0zYpoh2FC/Kgg2rbOwQ/J7P1io2X/g8PMXo2Qt3Kj5G3qZfcEfIOsGL55Z2JM6tR5fwUnSLKsOol79T3POV7iDuGLkG4W/UKPrfX7UPdwUWytouQ49aB3eSGB1cx6yAw8CJ6D54JjzCV8E9sgCeCQaTgyiHhSw8/PNK79Rq5BSYohvFh7Ng40+Bz+fgWR5+6IvfKRy43T+fQYfQEmR/vEP+eOcvXcWg7A1wJk2N0wuh26FjJqvQdOA07nymCC9/+b18D1Xi365Fp5AipbYz8EJZJsIfNBGOQ2bCIyIPHlFr4JVoFDOAlAWkiZCgl0tWV/cLGUNpfGvq/PO902qQa6vw0yTNb+lgBW29kjn9kUvKkANIjt3npQdlkOQXuMRSXC5m5ih0K95q8gco/dsrxYAvy0z3nLt4FQ+OL0f3sLWimeehR66FW+RauEeVwnX0cjgMmojuAvxVMnweAqtTyeo8YHUfG2eun580rK4ex57tnV6DnDX75fdgrYpVND9tfiN6TKgx5d5Vp2m8k8V1P3+zyYGjDxg5uw4bdv4mf9avjT+j45h1Yko2Xo8OIWvx2td75OtUSXinDhUNx+S++n2nBPCukZKJJ/gEXALvFlEMt8gSuCjg58EzurCZ5vOQeLB/VG/pPtbPSvYcajOhPp80W4c/3gx87jQNOXEvL94tQ6PKBwX7wado/2fhDnQcvU5ah3WwD12H4Fe2Ku75bN0B7D1k8vQXlRzAXc8UiGu7GjqBDy8S4YcsU2g+g08vn4FgkPg236cey8a11M+us5LG8cL6by3N56Cz0zTdonUIeLVaAZJ2+M6cvyL3jXhhC7qGl8pJGgrd/JINOHbKdCaA1n0+GzhhXj06BBQoNZ2gM/AEP2IdXIIJfpa85vPwGRAGg5U8VL7OX2f38tf5Oo1lY9T3sbaPzZt9pvkMPDtCJZWU0PFLq8CREyaQl65ckw9jHDp+AT2SDHCNpnSslJaNKUXn0cUw1pvMPMX7LDqg+qPZlXAYXSjCVkMn8GGFcAtfC5fgpQr4/87hY1DMlWqw6jH8db7OxrE+VlK/jcNvgC/BF74bx52dk87RsUMV9uGl0G0zgZRVHkBp7VF0HrPWlKSJFbNzdwUU4p1v9vJD5fq+w2cE6M5hpN2SiSfgEnTXsEK4hq6BaxiDzxw+05rPQ2ipzsDxJRvLSrpGddZWl+w6/wxWt+k1P3VeA3wzq+WjU8zUK07TJBrQYfQ6vK3KyTOSs5fvxV1BRfCQoAsZuugS2AUXIWKWct1n96ysOoS7n86HWzgHnoAz6ATeDHzPFkI9NSAGkEHiy5au8f1UZ2LuXnaNQj2b9fYF+BkSfJW28wcruoSWIOJN5SYOAxn5Zg3sQorFRA3LzEWXwDGsGPel6OXlgY2n8oXPmnDnqDylpqvBM/hBSwSzL4Z6zeN8Bo0BYROB9TN46jY/jr/GnsP3sbH8s+i6TZt9XvMFE0+HJtWnaeL1wl57rxQjpizcgamfmGTKwib4jdPDJZJLyUrxOsXpLuHFSJlTi6kfN2LqRw2y9EvToftoMutmtJ1pvQC/GC5BXwvevjrJw8Ph6zwgVmfwaBwT9TW+zer8c83dZ/Oa75NR3ezsnPBBFWlTHdxiytAxpBgdgovQIYhJIShO94gpEUM2lqiRQjeK2TsGFOCup/IlycN/PJkngHcLl9Z1HrZcL4Dr2AK4hhXBWQWfefsM0PWUPMSWxpuDq76PjWH9tr3mv78dPulbldrOQ+cPVqi3WzkTL+ThuSSNkKhhHrzKoWu2rsvAaZ2XoI9dDVeS0EI4B/4fF+ebd/gIKANjrs738eNYP5VM1NfZGHP9Nm32U97bDp+0raa8OAPPDlYw4OqtVgaeaToHXvDeGXjmwYcX/YGJL5DAS9AF+PmC0+ccuFgB31yoxwAxgOpSDU7dNjde3Udtuo8vbVrzCb536nfcDpmZ0zTcdmuzXTceOqVlzUCneP2GtH1sPlxJxuQJpp/BpzXfM8KU22dwGBAeCl9n180BN9fH36uuU5sXm9b85Ln18E6R4KtNPAdd3mM3p+kWg05aT9Al8Ar4WdLGjsnsq8EwkKxkkPg2q7OypTGs31xJ91I/lTat+Ulz6uGVvMWUmWNmnoFn5p1Kc+CZpt/Qus7WdpWJH5MPlzF5kqyCy+hVcB2zGs4BZPYpvfs6PCPz4BlTBK/EclED5S93KDVSAU09hrWZFqvb1E99TNg4M6VPeq3txvmvL9kD77Q6MUHDr+sxpabTNDcA/aZMvKTpIngROoF3Gb1ScPicRuXCfkCmpPkr4RF144c5vKStZvG7AFK4x/ybGykpVGTjE/TwTqtGzhobPczx09Fz6DN+PbySq+EZZxSPStOJWUH08IgRRThLF62DO0lUmSSlcIuUJKJEyMO7hhdDkLBiuCqEHL4iASZ58KKsEcM5CukEkSyBMBnyhfE0Abr0TYJd7zGw758Jx6HvwHH4e3B6ciGcRn3U5uIc+DXmL6/j81dWqVtlP5/+0p0HTiNpTiP6T1yPPulG9E03ok+6QZQ0A/qk6UVJ1aNPqg73p5CUiZJchvuTSwXxCF0Fl5Bv4RLyDScr4BKyAi7BJMslWQaXICZL4RxEskSUwCVwlsRxZC669ElEp56jYNd7rAC/++A30H3IbDgOmw/HYfPaXJye/AzzlppPYVtyFlgNPvsjz168itPnrghf0aKvad2oPBw0GXb+Y2DnFyxJkJk69QWhkx9fBgtt6hP7xXZH3+Ho6DtMAN/5P6Pg8NAUCPCfIO1fAMfhH7S5OD21CPOWKre72fu0ZGl1+K39Y/87eBI6+QWjU68Ai4idfwg63xeJLn0TYd9/PBwenobug2fBcehcDX5rYVn6/sei34LDoGzYD3hWKQOlNivV1/k2P2ZgFuyZDJgAh79MQfcn3m5zbectjqb50ix6PPZtODw0FQ6DJltYJsF+4LPo9thrcByRo8G3tNZa4nmPx89F10deEMwzmeiuD0+T69S+UZHvf2gquj36NziOoHW+faz1TPs1zZdmzuBxH6Lb4DfR7dFXLSrdB78laXv7Ak8TQIMvwX8iczmcnvxUNM1kni0p7cCzZ9rOlxp8Bj9jKZxGLWxXazIPyhp1Db4GX3oD1ivafZz/hKb5VqOvwW+H675m9jWzbzWNZw/WNF/TfDYX2l/5eNqS29Db/wLvLbkFdvVaO52iXywQkh7WCKna6zOdnv4C+RXKr6K39j2au7/dm/3Kup/g9NRn1kv0WDJp1KpnLYDjiFw4P7MYj6Z8jXMXlP+l1By81va1e/j0AfOMu/FY2gq4jPpQysOzfPwtVI7IgXfQJ4j932IcPHK6tVyv636bgE+fhP4B4w8/n8Su/cex68dbUPb/hsNHTf9k4rrotXKQzcBv5efUbjfzBv4FfaWHw5NN3Ls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67592" name="AutoShape 8" descr="data:image/png;base64,iVBORw0KGgoAAAANSUhEUgAAAH8AAABQCAYAAAAwR6rwAAATbUlEQVR4Ae2cB3gV1bbH9SkQSID0DpKgT0ApV59PBamWNCC9h3SQQOQBF9u7KqJe9IIKkqhYUHnS9IOEkASSnJJClRRCEpAiTxDhioAU6e1/vzUze86eyckVyDkmBybft75dZs8kZ357rb3W2vvkDmg/t+0buMOWPvmFK8C5yyTXbj25Aly5eu1PxWET8BuPXMSLVRcRvfp3ROSdRMSqE7ecROadQlLxWSyovYCzl67+KZOg3cPfc+wyAledwzOFwJPfnr21ZeV5BJUC08pO4cqfYATaPfyZlacRUAyMXHIcI5f+dhvICQQUApt/vmh17W/38NOLTuKpVZduA+imif1MEbC06bwGP+N2hF+owRdmfmbxbaj5hcCyHZrmQ4NvPevf7td8Db4G//Zy+DSzL854TfM1zdc03wpzQFvz22HiiLKZmrcPaN6+FTSePVLTfE3z2Vxof2Xm2lN4Ku8yRi47YSU52e78Cc3sS/MwbeVBjPjqFwz95AcLyD4M/USShfS8fRi26KAE/0S7mQQafAl+yrIfMOzT/RiSs8MC0oQhOQ0YktuEJz7eiyEffo/BCxqFSTByqQbfYnb/yMkLmPntfoT+oxGBb9Yh8I1aSWoQ+EYNAmfVIECQWqmU2q/XIICTflM34d7nNuPe7I2y9M7eiN6T1bIB/pNFoWv+kzY0E7+sDeidpUPfrMUYNGMFBn/QgKEf78GQnCYM//IwRi4/aaWl5caWLNrVs1lv/8SZyxg1sw73zdgD/+fq4J9dY5LJNfCfXA2/ydViOakGfpOqRcmqhh8nvbKq0TNjPXqmV8rSI60SPdIqIJaV6JFaAV9J+LpvSjl8UsrBSp/kcpB4J1fBN7kM9ybMRb8JH2Lw/AbBogz99EeMWHoCI5Ycb3N5es01LLPVLd35hQdw3193w+/Z9ZJUwe/ZKvSasF4Srj5+PXqNr5LlnswqtCQ9MyqhEG5S0ATpQSJMDJocJmGTQyzL4ZO2Cd4xy+E+chr8xn2BB1/YiAdf3or+s3ah/+s721z+MvefWLThqMWscEsPskqol57bhN5TtqvAE3AmSuAE/x6SFsArgNMEuF7oaSar4JsqWgKyBj5p6+EdXwDX4TPgG/Y++k6tQN+/bka/V5rQ728NbS4D3jqIzyt/bYmZxfqtAj/zwx3oPaWe0/aWoFf+AfQqSdNZeX3gfRXQaQJw4Al+ahW8E9bAbeTz8A2fh37TKtFvxhY88OoOPPBKY5vLwNk/4/MqG4U/nuA/Vy9pumTqOdPOzHxLmk79N6PtAnQVeEHTpfVfrhP8+AIV/M0afEvYFNJ8fwE+A6808y1Cz2DQqZTq12Hirxs6mwQafAGzdcx+rgR//HrBrMua/m/XdQaec+rU4Dknjjl0ahPvozbxDDiVksfvk1IFL03zYT342fWyB8/g+6RVwinBKItzolHw0O9hWs68+fRK3JNRCe/UCjjGGdCdJFYviFuSET3TK6CGztZ1Gtc1WieLW4JBDPfkUM8ohHtecZrZtxL8JvhnbxPgMxNP4B+evgUJ7zUgnuTdBsTM2Q7/8VXCBBDWeE7TfVIr0HfSBsTN3Y7YOfWInbNdqA9+YQs8xhnl2J7CN7aWe44zInhWLeLfFcdS+fiMLXBLNMA72QjvcZKQ5hP8EZzD97zm8FliyUdmbhP8J29ThG4uSeUIm72t2fMDZtbAJZG02eTJU7xuH63D9EW7mo0vrTsGh2gdyLwzbSf4HklG9MqoxPHfLynumfTRDnSOKDWBpwmQXAmvWBX8GZrDp3hxN9vIzNkBPxV80vz7Jq7HkZPKb6JMW7QLDjF6GT5by7tE6bCs6nCzP+HwbxcEyKT9TOOpdIrTY9iL34H/ltPlK9fwyLRNcI7Vy/C9kgzwGlcJz5jVmuY3e7sW6FDDZ567Y7wRuvrjit/wleEQ7KP1iuwcrfWeyeXY+dMZxVjWePrVajjG6hXwu0SWIXNBExsilN8fPAP3RAM8k4zwTjJCAJ9ogFdShQhfEedrmq94eTfb4OGzeJ2cOvsYPWav/H/FY2t+OAXXRCNojWda75ZoxCPTN+PiZfPfVn1p8W7YRZSZ4CeXo1N4Keat/lHx7GWVh2EXVmKCTuATDPBKrIBndL4yztfWfMW7u+lGBpn9SduERA3vyTvGGxD1j3rFc0+euYx+kzbAY1y5AJ+8eFrTU+c3yuOOnb6kWMvzNx8BaToL3ciZc4gsQ9k2ZT586qc70Sm0BF4SdM8EPUQpbw5fW/Pl992qSkZOE3oJ8JWJGjLlD2ZvxKmzlxXPH/1GrRDSsQ0Yu8gy5BYdkMcYth+DscG0XBz49bwQvpGTR+A9Eg3CRNh/5Jx8D639w1/cgm6RZYK2C9Dj9fAUpBweUXma5stvy4IVEX6d7MQxT5602jnBgM27Tih+20tf7QY5eCxsc4zTYxM3Zn7BfrybbzLp164Bw1/6Do4xOsGRI4fu0embQA4e+zl49Dx8xxnhFquTgEvg43TwiDc2h69pPnt1rSszFjShV5YJPr/V2jlSh9zinxS/YHnVYQE+hW/uiUbcP3E9TpwxhWzjc5qQMHe74p5pn30Pu3AxhLOPKEPCHOVyUrT1V9iNLTGBJ+gksWXwiDPAI3KVpvmKN2qhBoPPQ2fOXNcYvWI9p1/ZsP+0kIjxSi5Htxgdxr5Vq/hLKIQb9NxGXCWVl35WVJEzVwrvJAM6ji3B37/5gV0SyplL9uDukLXwjNMJIoMn+LEGeESo4Guar3h/N90g+PdMrJO9dwaezD558v81bRMucP935syFK+ifvQGUiiUv/vVlJpC/nrqIXukVwrV9/zwr/017D52FR4IB7vF62IWWoGDLEfkaVUJeq0aX0HUieAF4GTxiSiXRwz1ipaj5EfPQb3ol+pG3/9oOPPBqY5vLwLdteEs3/QOCX6uAz5w575RyuCcZ0bj/dwWsiNl1Qj7ePqoMxdWmveyKxuPoGlUmmPiVG3+R76H/XPX49E1wiCiFe5weuw6acgK//X4JvVONcI4qFc08wWfgo0vgHqODe7gEP3we+k6l/fzNeOCVJjzwt4Y2lwF/P2i7+/npHzTK8NUbMLSud44ow2LjIRkkVWYu3Yu7Q0vQI7UcPx01/WOC9/J/RKewUkGeV6V7s3KbcGdgMQZkVeH8RVNOoKrpOOzHroM7A04lQWcSo4Pb2G/Q9aFJcBo2C14xq+EdvxY+KZVy+MjCyLYoe0zYpoh2FC/Kgg2rbOwQ/J7P1io2X/g8PMXo2Qt3Kj5G3qZfcEfIOsGL55Z2JM6tR5fwUnSLKsOol79T3POV7iDuGLkG4W/UKPrfX7UPdwUWytouQ49aB3eSGB1cx6yAw8CJ6D54JjzCV8E9sgCeCQaTgyiHhSw8/PNK79Rq5BSYohvFh7Ng40+Bz+fgWR5+6IvfKRy43T+fQYfQEmR/vEP+eOcvXcWg7A1wJk2N0wuh26FjJqvQdOA07nymCC9/+b18D1Xi365Fp5AipbYz8EJZJsIfNBGOQ2bCIyIPHlFr4JVoFDOAlAWkiZCgl0tWV/cLGUNpfGvq/PO902qQa6vw0yTNb+lgBW29kjn9kUvKkANIjt3npQdlkOQXuMRSXC5m5ih0K95q8gco/dsrxYAvy0z3nLt4FQ+OL0f3sLWimeehR66FW+RauEeVwnX0cjgMmojuAvxVMnweAqtTyeo8YHUfG2eun580rK4ex57tnV6DnDX75fdgrYpVND9tfiN6TKgx5d5Vp2m8k8V1P3+zyYGjDxg5uw4bdv4mf9avjT+j45h1Yko2Xo8OIWvx2td75OtUSXinDhUNx+S++n2nBPCukZKJJ/gEXALvFlEMt8gSuCjg58EzurCZ5vOQeLB/VG/pPtbPSvYcajOhPp80W4c/3gx87jQNOXEvL94tQ6PKBwX7wado/2fhDnQcvU5ah3WwD12H4Fe2Ku75bN0B7D1k8vQXlRzAXc8UiGu7GjqBDy8S4YcsU2g+g08vn4FgkPg236cey8a11M+us5LG8cL6by3N56Cz0zTdonUIeLVaAZJ2+M6cvyL3jXhhC7qGl8pJGgrd/JINOHbKdCaA1n0+GzhhXj06BBQoNZ2gM/AEP2IdXIIJfpa85vPwGRAGg5U8VL7OX2f38tf5Oo1lY9T3sbaPzZt9pvkMPDtCJZWU0PFLq8CREyaQl65ckw9jHDp+AT2SDHCNpnSslJaNKUXn0cUw1pvMPMX7LDqg+qPZlXAYXSjCVkMn8GGFcAtfC5fgpQr4/87hY1DMlWqw6jH8db7OxrE+VlK/jcNvgC/BF74bx52dk87RsUMV9uGl0G0zgZRVHkBp7VF0HrPWlKSJFbNzdwUU4p1v9vJD5fq+w2cE6M5hpN2SiSfgEnTXsEK4hq6BaxiDzxw+05rPQ2ipzsDxJRvLSrpGddZWl+w6/wxWt+k1P3VeA3wzq+WjU8zUK07TJBrQYfQ6vK3KyTOSs5fvxV1BRfCQoAsZuugS2AUXIWKWct1n96ysOoS7n86HWzgHnoAz6ATeDHzPFkI9NSAGkEHiy5au8f1UZ2LuXnaNQj2b9fYF+BkSfJW28wcruoSWIOJN5SYOAxn5Zg3sQorFRA3LzEWXwDGsGPel6OXlgY2n8oXPmnDnqDylpqvBM/hBSwSzL4Z6zeN8Bo0BYROB9TN46jY/jr/GnsP3sbH8s+i6TZt9XvMFE0+HJtWnaeL1wl57rxQjpizcgamfmGTKwib4jdPDJZJLyUrxOsXpLuHFSJlTi6kfN2LqRw2y9EvToftoMutmtJ1pvQC/GC5BXwvevjrJw8Ph6zwgVmfwaBwT9TW+zer8c83dZ/Oa75NR3ezsnPBBFWlTHdxiytAxpBgdgovQIYhJIShO94gpEUM2lqiRQjeK2TsGFOCup/IlycN/PJkngHcLl9Z1HrZcL4Dr2AK4hhXBWQWfefsM0PWUPMSWxpuDq76PjWH9tr3mv78dPulbldrOQ+cPVqi3WzkTL+ThuSSNkKhhHrzKoWu2rsvAaZ2XoI9dDVeS0EI4B/4fF+ebd/gIKANjrs738eNYP5VM1NfZGHP9Nm32U97bDp+0raa8OAPPDlYw4OqtVgaeaToHXvDeGXjmwYcX/YGJL5DAS9AF+PmC0+ccuFgB31yoxwAxgOpSDU7dNjde3Udtuo8vbVrzCb536nfcDpmZ0zTcdmuzXTceOqVlzUCneP2GtH1sPlxJxuQJpp/BpzXfM8KU22dwGBAeCl9n180BN9fH36uuU5sXm9b85Ln18E6R4KtNPAdd3mM3p+kWg05aT9Al8Ar4WdLGjsnsq8EwkKxkkPg2q7OypTGs31xJ91I/lTat+Ulz6uGVvMWUmWNmnoFn5p1Kc+CZpt/Qus7WdpWJH5MPlzF5kqyCy+hVcB2zGs4BZPYpvfs6PCPz4BlTBK/EclED5S93KDVSAU09hrWZFqvb1E99TNg4M6VPeq3txvmvL9kD77Q6MUHDr+sxpabTNDcA/aZMvKTpIngROoF3Gb1ScPicRuXCfkCmpPkr4RF144c5vKStZvG7AFK4x/ybGykpVGTjE/TwTqtGzhobPczx09Fz6DN+PbySq+EZZxSPStOJWUH08IgRRThLF62DO0lUmSSlcIuUJKJEyMO7hhdDkLBiuCqEHL4iASZ58KKsEcM5CukEkSyBMBnyhfE0Abr0TYJd7zGw758Jx6HvwHH4e3B6ciGcRn3U5uIc+DXmL6/j81dWqVtlP5/+0p0HTiNpTiP6T1yPPulG9E03ok+6QZQ0A/qk6UVJ1aNPqg73p5CUiZJchvuTSwXxCF0Fl5Bv4RLyDScr4BKyAi7BJMslWQaXICZL4RxEskSUwCVwlsRxZC669ElEp56jYNd7rAC/++A30H3IbDgOmw/HYfPaXJye/AzzlppPYVtyFlgNPvsjz168itPnrghf0aKvad2oPBw0GXb+Y2DnFyxJkJk69QWhkx9fBgtt6hP7xXZH3+Ho6DtMAN/5P6Pg8NAUCPCfIO1fAMfhH7S5OD21CPOWKre72fu0ZGl1+K39Y/87eBI6+QWjU68Ai4idfwg63xeJLn0TYd9/PBwenobug2fBcehcDX5rYVn6/sei34LDoGzYD3hWKQOlNivV1/k2P2ZgFuyZDJgAh79MQfcn3m5zbectjqb50ix6PPZtODw0FQ6DJltYJsF+4LPo9thrcByRo8G3tNZa4nmPx89F10deEMwzmeiuD0+T69S+UZHvf2gquj36NziOoHW+faz1TPs1zZdmzuBxH6Lb4DfR7dFXLSrdB78laXv7Ak8TQIMvwX8iczmcnvxUNM1kni0p7cCzZ9rOlxp8Bj9jKZxGLWxXazIPyhp1Db4GX3oD1ivafZz/hKb5VqOvwW+H675m9jWzbzWNZw/WNF/TfDYX2l/5eNqS29Db/wLvLbkFdvVaO52iXywQkh7WCKna6zOdnv4C+RXKr6K39j2au7/dm/3Kup/g9NRn1kv0WDJp1KpnLYDjiFw4P7MYj6Z8jXMXlP+l1By81va1e/j0AfOMu/FY2gq4jPpQysOzfPwtVI7IgXfQJ4j932IcPHK6tVyv636bgE+fhP4B4w8/n8Su/cex68dbUPb/hsNHTf9k4rrotXKQzcBv5efUbjfzBv4FfaWHw5NN3Ls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14" name="Картина 13" descr="MicrosoftTeams-image (10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9190" y="1285866"/>
            <a:ext cx="1587710" cy="1000132"/>
          </a:xfrm>
          <a:prstGeom prst="rect">
            <a:avLst/>
          </a:prstGeom>
        </p:spPr>
      </p:pic>
      <p:pic>
        <p:nvPicPr>
          <p:cNvPr id="15" name="Картина 14" descr="MicrosoftTeams-image (12)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6050" y="1071552"/>
            <a:ext cx="2157422" cy="1438281"/>
          </a:xfrm>
          <a:prstGeom prst="rect">
            <a:avLst/>
          </a:prstGeom>
        </p:spPr>
      </p:pic>
      <p:pic>
        <p:nvPicPr>
          <p:cNvPr id="16" name="Картина 15" descr="MicrosoftTeams-image (11)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6116" y="2857502"/>
            <a:ext cx="1214446" cy="1214446"/>
          </a:xfrm>
          <a:prstGeom prst="rect">
            <a:avLst/>
          </a:prstGeom>
        </p:spPr>
      </p:pic>
      <p:pic>
        <p:nvPicPr>
          <p:cNvPr id="67594" name="Picture 10" descr="Excel 365 изтегли безплатно - 2022 най-нова версия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715140" y="1214428"/>
            <a:ext cx="1303139" cy="1143008"/>
          </a:xfrm>
          <a:prstGeom prst="rect">
            <a:avLst/>
          </a:prstGeom>
          <a:noFill/>
        </p:spPr>
      </p:pic>
      <p:pic>
        <p:nvPicPr>
          <p:cNvPr id="19" name="Картина 18" descr="MicrosoftTeams-image (14)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00562" y="2928940"/>
            <a:ext cx="2428892" cy="1056040"/>
          </a:xfrm>
          <a:prstGeom prst="rect">
            <a:avLst/>
          </a:prstGeom>
        </p:spPr>
      </p:pic>
      <p:pic>
        <p:nvPicPr>
          <p:cNvPr id="20" name="Картина 19" descr="MicrosoftTeams-image (15)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29454" y="2928940"/>
            <a:ext cx="904875" cy="10382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6" name="Google Shape;2636;p58"/>
          <p:cNvGrpSpPr/>
          <p:nvPr/>
        </p:nvGrpSpPr>
        <p:grpSpPr>
          <a:xfrm>
            <a:off x="1074300" y="1253388"/>
            <a:ext cx="6995400" cy="2923638"/>
            <a:chOff x="1428250" y="425075"/>
            <a:chExt cx="6995400" cy="2923638"/>
          </a:xfrm>
        </p:grpSpPr>
        <p:sp>
          <p:nvSpPr>
            <p:cNvPr id="2637" name="Google Shape;2637;p58"/>
            <p:cNvSpPr/>
            <p:nvPr/>
          </p:nvSpPr>
          <p:spPr>
            <a:xfrm rot="10800000" flipH="1">
              <a:off x="1428250" y="738113"/>
              <a:ext cx="6995400" cy="2610600"/>
            </a:xfrm>
            <a:prstGeom prst="round2SameRect">
              <a:avLst>
                <a:gd name="adj1" fmla="val 9795"/>
                <a:gd name="adj2" fmla="val 0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58"/>
            <p:cNvSpPr/>
            <p:nvPr/>
          </p:nvSpPr>
          <p:spPr>
            <a:xfrm>
              <a:off x="1428250" y="425075"/>
              <a:ext cx="6995400" cy="410400"/>
            </a:xfrm>
            <a:prstGeom prst="round2SameRect">
              <a:avLst>
                <a:gd name="adj1" fmla="val 35758"/>
                <a:gd name="adj2" fmla="val 0"/>
              </a:avLst>
            </a:pr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10800025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58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700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506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58"/>
            <p:cNvSpPr/>
            <p:nvPr/>
          </p:nvSpPr>
          <p:spPr>
            <a:xfrm>
              <a:off x="7522125" y="633288"/>
              <a:ext cx="85900" cy="25"/>
            </a:xfrm>
            <a:custGeom>
              <a:avLst/>
              <a:gdLst/>
              <a:ahLst/>
              <a:cxnLst/>
              <a:rect l="l" t="t" r="r" b="b"/>
              <a:pathLst>
                <a:path w="3436" h="1" fill="none" extrusionOk="0">
                  <a:moveTo>
                    <a:pt x="3435" y="0"/>
                  </a:moveTo>
                  <a:lnTo>
                    <a:pt x="1" y="0"/>
                  </a:lnTo>
                </a:path>
              </a:pathLst>
            </a:custGeom>
            <a:noFill/>
            <a:ln w="28875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58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274" y="1"/>
                    <a:pt x="0" y="305"/>
                    <a:pt x="0" y="670"/>
                  </a:cubicBezTo>
                  <a:lnTo>
                    <a:pt x="0" y="6110"/>
                  </a:lnTo>
                  <a:cubicBezTo>
                    <a:pt x="0" y="6475"/>
                    <a:pt x="274" y="6779"/>
                    <a:pt x="669" y="6779"/>
                  </a:cubicBezTo>
                  <a:lnTo>
                    <a:pt x="6079" y="6779"/>
                  </a:lnTo>
                  <a:cubicBezTo>
                    <a:pt x="6475" y="6779"/>
                    <a:pt x="6778" y="6475"/>
                    <a:pt x="6778" y="6110"/>
                  </a:cubicBezTo>
                  <a:lnTo>
                    <a:pt x="6778" y="670"/>
                  </a:lnTo>
                  <a:cubicBezTo>
                    <a:pt x="6778" y="305"/>
                    <a:pt x="6475" y="1"/>
                    <a:pt x="6079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58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58"/>
            <p:cNvSpPr/>
            <p:nvPr/>
          </p:nvSpPr>
          <p:spPr>
            <a:xfrm>
              <a:off x="802972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1" y="1"/>
                  </a:moveTo>
                  <a:lnTo>
                    <a:pt x="6354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58"/>
            <p:cNvSpPr/>
            <p:nvPr/>
          </p:nvSpPr>
          <p:spPr>
            <a:xfrm>
              <a:off x="802897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6353" y="1"/>
                  </a:moveTo>
                  <a:lnTo>
                    <a:pt x="1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58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58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669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475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58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58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58"/>
            <p:cNvSpPr/>
            <p:nvPr/>
          </p:nvSpPr>
          <p:spPr>
            <a:xfrm>
              <a:off x="7794175" y="601000"/>
              <a:ext cx="85900" cy="64625"/>
            </a:xfrm>
            <a:custGeom>
              <a:avLst/>
              <a:gdLst/>
              <a:ahLst/>
              <a:cxnLst/>
              <a:rect l="l" t="t" r="r" b="b"/>
              <a:pathLst>
                <a:path w="3436" h="2585" fill="none" extrusionOk="0">
                  <a:moveTo>
                    <a:pt x="0" y="1"/>
                  </a:moveTo>
                  <a:lnTo>
                    <a:pt x="3435" y="1"/>
                  </a:lnTo>
                  <a:lnTo>
                    <a:pt x="3435" y="2584"/>
                  </a:lnTo>
                  <a:lnTo>
                    <a:pt x="0" y="2584"/>
                  </a:lnTo>
                  <a:close/>
                </a:path>
              </a:pathLst>
            </a:custGeom>
            <a:noFill/>
            <a:ln w="23550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58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58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2" name="Google Shape;2652;p58"/>
          <p:cNvGrpSpPr/>
          <p:nvPr/>
        </p:nvGrpSpPr>
        <p:grpSpPr>
          <a:xfrm>
            <a:off x="1388105" y="966481"/>
            <a:ext cx="815291" cy="298136"/>
            <a:chOff x="7613525" y="0"/>
            <a:chExt cx="939275" cy="343475"/>
          </a:xfrm>
        </p:grpSpPr>
        <p:sp>
          <p:nvSpPr>
            <p:cNvPr id="2653" name="Google Shape;2653;p58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58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55" name="Google Shape;2655;p58"/>
          <p:cNvSpPr txBox="1">
            <a:spLocks noGrp="1"/>
          </p:cNvSpPr>
          <p:nvPr>
            <p:ph type="title"/>
          </p:nvPr>
        </p:nvSpPr>
        <p:spPr>
          <a:xfrm>
            <a:off x="1388100" y="1682575"/>
            <a:ext cx="6367800" cy="24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Thank you!</a:t>
            </a:r>
            <a:endParaRPr dirty="0"/>
          </a:p>
        </p:txBody>
      </p:sp>
      <p:grpSp>
        <p:nvGrpSpPr>
          <p:cNvPr id="2656" name="Google Shape;2656;p58"/>
          <p:cNvGrpSpPr/>
          <p:nvPr/>
        </p:nvGrpSpPr>
        <p:grpSpPr>
          <a:xfrm>
            <a:off x="7067891" y="3885771"/>
            <a:ext cx="815291" cy="298136"/>
            <a:chOff x="7613525" y="0"/>
            <a:chExt cx="939275" cy="343475"/>
          </a:xfrm>
        </p:grpSpPr>
        <p:sp>
          <p:nvSpPr>
            <p:cNvPr id="2657" name="Google Shape;2657;p58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58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9" name="Google Shape;2659;p58"/>
          <p:cNvGrpSpPr/>
          <p:nvPr/>
        </p:nvGrpSpPr>
        <p:grpSpPr>
          <a:xfrm rot="-5400000" flipH="1">
            <a:off x="4014666" y="487719"/>
            <a:ext cx="1114668" cy="914429"/>
            <a:chOff x="904850" y="2929900"/>
            <a:chExt cx="732900" cy="593400"/>
          </a:xfrm>
        </p:grpSpPr>
        <p:sp>
          <p:nvSpPr>
            <p:cNvPr id="2660" name="Google Shape;2660;p58"/>
            <p:cNvSpPr/>
            <p:nvPr/>
          </p:nvSpPr>
          <p:spPr>
            <a:xfrm flipH="1">
              <a:off x="904850" y="2929900"/>
              <a:ext cx="732900" cy="593400"/>
            </a:xfrm>
            <a:prstGeom prst="snip1Rect">
              <a:avLst>
                <a:gd name="adj" fmla="val 16667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58"/>
            <p:cNvSpPr/>
            <p:nvPr/>
          </p:nvSpPr>
          <p:spPr>
            <a:xfrm flipH="1">
              <a:off x="914553" y="2939054"/>
              <a:ext cx="119700" cy="121800"/>
            </a:xfrm>
            <a:prstGeom prst="corner">
              <a:avLst>
                <a:gd name="adj1" fmla="val 24015"/>
                <a:gd name="adj2" fmla="val 2220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2" name="Google Shape;2662;p58"/>
          <p:cNvGrpSpPr/>
          <p:nvPr/>
        </p:nvGrpSpPr>
        <p:grpSpPr>
          <a:xfrm>
            <a:off x="4297678" y="670615"/>
            <a:ext cx="548641" cy="548654"/>
            <a:chOff x="3443290" y="2555131"/>
            <a:chExt cx="326864" cy="326094"/>
          </a:xfrm>
        </p:grpSpPr>
        <p:sp>
          <p:nvSpPr>
            <p:cNvPr id="2663" name="Google Shape;2663;p58"/>
            <p:cNvSpPr/>
            <p:nvPr/>
          </p:nvSpPr>
          <p:spPr>
            <a:xfrm>
              <a:off x="3671611" y="2781945"/>
              <a:ext cx="91681" cy="93188"/>
            </a:xfrm>
            <a:custGeom>
              <a:avLst/>
              <a:gdLst/>
              <a:ahLst/>
              <a:cxnLst/>
              <a:rect l="l" t="t" r="r" b="b"/>
              <a:pathLst>
                <a:path w="2859" h="2906" extrusionOk="0">
                  <a:moveTo>
                    <a:pt x="1096" y="0"/>
                  </a:moveTo>
                  <a:lnTo>
                    <a:pt x="1025" y="381"/>
                  </a:lnTo>
                  <a:cubicBezTo>
                    <a:pt x="906" y="405"/>
                    <a:pt x="810" y="476"/>
                    <a:pt x="715" y="548"/>
                  </a:cubicBezTo>
                  <a:lnTo>
                    <a:pt x="334" y="429"/>
                  </a:lnTo>
                  <a:lnTo>
                    <a:pt x="1" y="1000"/>
                  </a:lnTo>
                  <a:lnTo>
                    <a:pt x="287" y="1262"/>
                  </a:lnTo>
                  <a:cubicBezTo>
                    <a:pt x="287" y="1334"/>
                    <a:pt x="287" y="1381"/>
                    <a:pt x="287" y="1453"/>
                  </a:cubicBezTo>
                  <a:cubicBezTo>
                    <a:pt x="287" y="1500"/>
                    <a:pt x="287" y="1572"/>
                    <a:pt x="287" y="1619"/>
                  </a:cubicBezTo>
                  <a:lnTo>
                    <a:pt x="1" y="1881"/>
                  </a:lnTo>
                  <a:lnTo>
                    <a:pt x="334" y="2453"/>
                  </a:lnTo>
                  <a:lnTo>
                    <a:pt x="715" y="2334"/>
                  </a:lnTo>
                  <a:cubicBezTo>
                    <a:pt x="810" y="2405"/>
                    <a:pt x="906" y="2477"/>
                    <a:pt x="1025" y="2524"/>
                  </a:cubicBezTo>
                  <a:lnTo>
                    <a:pt x="1096" y="2905"/>
                  </a:lnTo>
                  <a:lnTo>
                    <a:pt x="1763" y="2905"/>
                  </a:lnTo>
                  <a:lnTo>
                    <a:pt x="1834" y="2524"/>
                  </a:lnTo>
                  <a:cubicBezTo>
                    <a:pt x="1954" y="2477"/>
                    <a:pt x="2049" y="2405"/>
                    <a:pt x="2144" y="2334"/>
                  </a:cubicBezTo>
                  <a:lnTo>
                    <a:pt x="2525" y="2453"/>
                  </a:lnTo>
                  <a:lnTo>
                    <a:pt x="2858" y="1881"/>
                  </a:lnTo>
                  <a:lnTo>
                    <a:pt x="2573" y="1619"/>
                  </a:lnTo>
                  <a:cubicBezTo>
                    <a:pt x="2573" y="1572"/>
                    <a:pt x="2573" y="1500"/>
                    <a:pt x="2573" y="1453"/>
                  </a:cubicBezTo>
                  <a:cubicBezTo>
                    <a:pt x="2573" y="1381"/>
                    <a:pt x="2573" y="1310"/>
                    <a:pt x="2573" y="1262"/>
                  </a:cubicBezTo>
                  <a:lnTo>
                    <a:pt x="2858" y="1000"/>
                  </a:lnTo>
                  <a:lnTo>
                    <a:pt x="2525" y="429"/>
                  </a:lnTo>
                  <a:lnTo>
                    <a:pt x="2144" y="548"/>
                  </a:lnTo>
                  <a:cubicBezTo>
                    <a:pt x="2049" y="476"/>
                    <a:pt x="1954" y="405"/>
                    <a:pt x="1834" y="381"/>
                  </a:cubicBezTo>
                  <a:lnTo>
                    <a:pt x="1763" y="0"/>
                  </a:lnTo>
                  <a:close/>
                </a:path>
              </a:pathLst>
            </a:custGeom>
            <a:solidFill>
              <a:srgbClr val="F7A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58"/>
            <p:cNvSpPr/>
            <p:nvPr/>
          </p:nvSpPr>
          <p:spPr>
            <a:xfrm>
              <a:off x="3450152" y="2561994"/>
              <a:ext cx="71062" cy="64937"/>
            </a:xfrm>
            <a:custGeom>
              <a:avLst/>
              <a:gdLst/>
              <a:ahLst/>
              <a:cxnLst/>
              <a:rect l="l" t="t" r="r" b="b"/>
              <a:pathLst>
                <a:path w="2216" h="2025" extrusionOk="0">
                  <a:moveTo>
                    <a:pt x="286" y="1"/>
                  </a:moveTo>
                  <a:cubicBezTo>
                    <a:pt x="120" y="1"/>
                    <a:pt x="1" y="120"/>
                    <a:pt x="1" y="286"/>
                  </a:cubicBezTo>
                  <a:lnTo>
                    <a:pt x="1" y="1739"/>
                  </a:lnTo>
                  <a:cubicBezTo>
                    <a:pt x="1" y="1882"/>
                    <a:pt x="120" y="2025"/>
                    <a:pt x="286" y="2025"/>
                  </a:cubicBezTo>
                  <a:lnTo>
                    <a:pt x="1930" y="2025"/>
                  </a:lnTo>
                  <a:cubicBezTo>
                    <a:pt x="2096" y="2025"/>
                    <a:pt x="2215" y="1906"/>
                    <a:pt x="2215" y="1739"/>
                  </a:cubicBezTo>
                  <a:lnTo>
                    <a:pt x="2215" y="286"/>
                  </a:lnTo>
                  <a:cubicBezTo>
                    <a:pt x="2215" y="120"/>
                    <a:pt x="2096" y="1"/>
                    <a:pt x="1930" y="1"/>
                  </a:cubicBezTo>
                  <a:close/>
                </a:path>
              </a:pathLst>
            </a:custGeom>
            <a:solidFill>
              <a:srgbClr val="A89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58"/>
            <p:cNvSpPr/>
            <p:nvPr/>
          </p:nvSpPr>
          <p:spPr>
            <a:xfrm>
              <a:off x="3704448" y="2815520"/>
              <a:ext cx="26007" cy="25237"/>
            </a:xfrm>
            <a:custGeom>
              <a:avLst/>
              <a:gdLst/>
              <a:ahLst/>
              <a:cxnLst/>
              <a:rect l="l" t="t" r="r" b="b"/>
              <a:pathLst>
                <a:path w="811" h="787" extrusionOk="0">
                  <a:moveTo>
                    <a:pt x="406" y="1"/>
                  </a:moveTo>
                  <a:cubicBezTo>
                    <a:pt x="191" y="1"/>
                    <a:pt x="1" y="168"/>
                    <a:pt x="1" y="406"/>
                  </a:cubicBezTo>
                  <a:cubicBezTo>
                    <a:pt x="1" y="620"/>
                    <a:pt x="191" y="787"/>
                    <a:pt x="406" y="787"/>
                  </a:cubicBezTo>
                  <a:cubicBezTo>
                    <a:pt x="620" y="787"/>
                    <a:pt x="810" y="620"/>
                    <a:pt x="810" y="406"/>
                  </a:cubicBezTo>
                  <a:cubicBezTo>
                    <a:pt x="810" y="191"/>
                    <a:pt x="620" y="1"/>
                    <a:pt x="406" y="1"/>
                  </a:cubicBezTo>
                  <a:close/>
                </a:path>
              </a:pathLst>
            </a:custGeom>
            <a:solidFill>
              <a:srgbClr val="FFD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58"/>
            <p:cNvSpPr/>
            <p:nvPr/>
          </p:nvSpPr>
          <p:spPr>
            <a:xfrm>
              <a:off x="3608245" y="2648095"/>
              <a:ext cx="53489" cy="50635"/>
            </a:xfrm>
            <a:custGeom>
              <a:avLst/>
              <a:gdLst/>
              <a:ahLst/>
              <a:cxnLst/>
              <a:rect l="l" t="t" r="r" b="b"/>
              <a:pathLst>
                <a:path w="1668" h="1579" extrusionOk="0">
                  <a:moveTo>
                    <a:pt x="646" y="1"/>
                  </a:moveTo>
                  <a:cubicBezTo>
                    <a:pt x="411" y="1"/>
                    <a:pt x="179" y="90"/>
                    <a:pt x="0" y="269"/>
                  </a:cubicBezTo>
                  <a:lnTo>
                    <a:pt x="1310" y="1578"/>
                  </a:lnTo>
                  <a:cubicBezTo>
                    <a:pt x="1667" y="1197"/>
                    <a:pt x="1667" y="626"/>
                    <a:pt x="1310" y="269"/>
                  </a:cubicBezTo>
                  <a:cubicBezTo>
                    <a:pt x="1119" y="90"/>
                    <a:pt x="881" y="1"/>
                    <a:pt x="646" y="1"/>
                  </a:cubicBezTo>
                  <a:close/>
                </a:path>
              </a:pathLst>
            </a:custGeom>
            <a:solidFill>
              <a:srgbClr val="D7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58"/>
            <p:cNvSpPr/>
            <p:nvPr/>
          </p:nvSpPr>
          <p:spPr>
            <a:xfrm>
              <a:off x="3446336" y="2753661"/>
              <a:ext cx="106945" cy="102937"/>
            </a:xfrm>
            <a:custGeom>
              <a:avLst/>
              <a:gdLst/>
              <a:ahLst/>
              <a:cxnLst/>
              <a:rect l="l" t="t" r="r" b="b"/>
              <a:pathLst>
                <a:path w="3335" h="3210" extrusionOk="0">
                  <a:moveTo>
                    <a:pt x="1548" y="1"/>
                  </a:moveTo>
                  <a:lnTo>
                    <a:pt x="477" y="1073"/>
                  </a:lnTo>
                  <a:cubicBezTo>
                    <a:pt x="0" y="1549"/>
                    <a:pt x="0" y="2359"/>
                    <a:pt x="477" y="2835"/>
                  </a:cubicBezTo>
                  <a:cubicBezTo>
                    <a:pt x="727" y="3085"/>
                    <a:pt x="1048" y="3210"/>
                    <a:pt x="1370" y="3210"/>
                  </a:cubicBezTo>
                  <a:cubicBezTo>
                    <a:pt x="1691" y="3210"/>
                    <a:pt x="2013" y="3085"/>
                    <a:pt x="2263" y="2835"/>
                  </a:cubicBezTo>
                  <a:lnTo>
                    <a:pt x="3335" y="1763"/>
                  </a:lnTo>
                  <a:lnTo>
                    <a:pt x="15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58"/>
            <p:cNvSpPr/>
            <p:nvPr/>
          </p:nvSpPr>
          <p:spPr>
            <a:xfrm>
              <a:off x="3528814" y="2810196"/>
              <a:ext cx="64167" cy="64937"/>
            </a:xfrm>
            <a:custGeom>
              <a:avLst/>
              <a:gdLst/>
              <a:ahLst/>
              <a:cxnLst/>
              <a:rect l="l" t="t" r="r" b="b"/>
              <a:pathLst>
                <a:path w="2001" h="2025" extrusionOk="0">
                  <a:moveTo>
                    <a:pt x="763" y="0"/>
                  </a:moveTo>
                  <a:lnTo>
                    <a:pt x="0" y="762"/>
                  </a:lnTo>
                  <a:lnTo>
                    <a:pt x="1239" y="2024"/>
                  </a:lnTo>
                  <a:lnTo>
                    <a:pt x="2001" y="1262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rgbClr val="4BA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58"/>
            <p:cNvSpPr/>
            <p:nvPr/>
          </p:nvSpPr>
          <p:spPr>
            <a:xfrm>
              <a:off x="3495977" y="2607049"/>
              <a:ext cx="203180" cy="203180"/>
            </a:xfrm>
            <a:custGeom>
              <a:avLst/>
              <a:gdLst/>
              <a:ahLst/>
              <a:cxnLst/>
              <a:rect l="l" t="t" r="r" b="b"/>
              <a:pathLst>
                <a:path w="6336" h="6336" extrusionOk="0">
                  <a:moveTo>
                    <a:pt x="1953" y="1"/>
                  </a:moveTo>
                  <a:lnTo>
                    <a:pt x="0" y="4573"/>
                  </a:lnTo>
                  <a:lnTo>
                    <a:pt x="1787" y="6335"/>
                  </a:lnTo>
                  <a:lnTo>
                    <a:pt x="6335" y="4382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A89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58"/>
            <p:cNvSpPr/>
            <p:nvPr/>
          </p:nvSpPr>
          <p:spPr>
            <a:xfrm>
              <a:off x="3542571" y="2607049"/>
              <a:ext cx="156586" cy="156586"/>
            </a:xfrm>
            <a:custGeom>
              <a:avLst/>
              <a:gdLst/>
              <a:ahLst/>
              <a:cxnLst/>
              <a:rect l="l" t="t" r="r" b="b"/>
              <a:pathLst>
                <a:path w="4883" h="4883" extrusionOk="0">
                  <a:moveTo>
                    <a:pt x="500" y="1"/>
                  </a:moveTo>
                  <a:lnTo>
                    <a:pt x="0" y="1167"/>
                  </a:lnTo>
                  <a:lnTo>
                    <a:pt x="3715" y="4883"/>
                  </a:lnTo>
                  <a:lnTo>
                    <a:pt x="4882" y="4382"/>
                  </a:lnTo>
                  <a:lnTo>
                    <a:pt x="500" y="1"/>
                  </a:lnTo>
                  <a:close/>
                </a:path>
              </a:pathLst>
            </a:custGeom>
            <a:solidFill>
              <a:srgbClr val="817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58"/>
            <p:cNvSpPr/>
            <p:nvPr/>
          </p:nvSpPr>
          <p:spPr>
            <a:xfrm>
              <a:off x="3473049" y="2581523"/>
              <a:ext cx="25237" cy="25558"/>
            </a:xfrm>
            <a:custGeom>
              <a:avLst/>
              <a:gdLst/>
              <a:ahLst/>
              <a:cxnLst/>
              <a:rect l="l" t="t" r="r" b="b"/>
              <a:pathLst>
                <a:path w="787" h="797" extrusionOk="0">
                  <a:moveTo>
                    <a:pt x="224" y="1"/>
                  </a:moveTo>
                  <a:cubicBezTo>
                    <a:pt x="109" y="1"/>
                    <a:pt x="1" y="99"/>
                    <a:pt x="1" y="225"/>
                  </a:cubicBezTo>
                  <a:lnTo>
                    <a:pt x="1" y="582"/>
                  </a:lnTo>
                  <a:cubicBezTo>
                    <a:pt x="1" y="711"/>
                    <a:pt x="114" y="797"/>
                    <a:pt x="231" y="797"/>
                  </a:cubicBezTo>
                  <a:cubicBezTo>
                    <a:pt x="266" y="797"/>
                    <a:pt x="302" y="789"/>
                    <a:pt x="334" y="773"/>
                  </a:cubicBezTo>
                  <a:lnTo>
                    <a:pt x="644" y="582"/>
                  </a:lnTo>
                  <a:cubicBezTo>
                    <a:pt x="787" y="511"/>
                    <a:pt x="787" y="296"/>
                    <a:pt x="644" y="201"/>
                  </a:cubicBezTo>
                  <a:lnTo>
                    <a:pt x="334" y="35"/>
                  </a:lnTo>
                  <a:cubicBezTo>
                    <a:pt x="299" y="11"/>
                    <a:pt x="261" y="1"/>
                    <a:pt x="224" y="1"/>
                  </a:cubicBezTo>
                  <a:close/>
                </a:path>
              </a:pathLst>
            </a:custGeom>
            <a:solidFill>
              <a:srgbClr val="D7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58"/>
            <p:cNvSpPr/>
            <p:nvPr/>
          </p:nvSpPr>
          <p:spPr>
            <a:xfrm>
              <a:off x="3554789" y="2656689"/>
              <a:ext cx="12250" cy="13019"/>
            </a:xfrm>
            <a:custGeom>
              <a:avLst/>
              <a:gdLst/>
              <a:ahLst/>
              <a:cxnLst/>
              <a:rect l="l" t="t" r="r" b="b"/>
              <a:pathLst>
                <a:path w="382" h="406" extrusionOk="0">
                  <a:moveTo>
                    <a:pt x="191" y="1"/>
                  </a:moveTo>
                  <a:cubicBezTo>
                    <a:pt x="143" y="1"/>
                    <a:pt x="95" y="24"/>
                    <a:pt x="48" y="48"/>
                  </a:cubicBezTo>
                  <a:cubicBezTo>
                    <a:pt x="24" y="96"/>
                    <a:pt x="0" y="143"/>
                    <a:pt x="0" y="191"/>
                  </a:cubicBezTo>
                  <a:cubicBezTo>
                    <a:pt x="0" y="262"/>
                    <a:pt x="24" y="310"/>
                    <a:pt x="48" y="334"/>
                  </a:cubicBezTo>
                  <a:cubicBezTo>
                    <a:pt x="95" y="382"/>
                    <a:pt x="143" y="405"/>
                    <a:pt x="191" y="405"/>
                  </a:cubicBezTo>
                  <a:cubicBezTo>
                    <a:pt x="238" y="405"/>
                    <a:pt x="286" y="382"/>
                    <a:pt x="334" y="334"/>
                  </a:cubicBezTo>
                  <a:cubicBezTo>
                    <a:pt x="357" y="310"/>
                    <a:pt x="381" y="239"/>
                    <a:pt x="381" y="191"/>
                  </a:cubicBezTo>
                  <a:cubicBezTo>
                    <a:pt x="381" y="143"/>
                    <a:pt x="381" y="96"/>
                    <a:pt x="334" y="48"/>
                  </a:cubicBezTo>
                  <a:cubicBezTo>
                    <a:pt x="286" y="24"/>
                    <a:pt x="238" y="1"/>
                    <a:pt x="19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58"/>
            <p:cNvSpPr/>
            <p:nvPr/>
          </p:nvSpPr>
          <p:spPr>
            <a:xfrm>
              <a:off x="3443290" y="2600635"/>
              <a:ext cx="262729" cy="280591"/>
            </a:xfrm>
            <a:custGeom>
              <a:avLst/>
              <a:gdLst/>
              <a:ahLst/>
              <a:cxnLst/>
              <a:rect l="l" t="t" r="r" b="b"/>
              <a:pathLst>
                <a:path w="8193" h="8750" extrusionOk="0">
                  <a:moveTo>
                    <a:pt x="5787" y="1677"/>
                  </a:moveTo>
                  <a:cubicBezTo>
                    <a:pt x="5978" y="1677"/>
                    <a:pt x="6168" y="1749"/>
                    <a:pt x="6311" y="1891"/>
                  </a:cubicBezTo>
                  <a:cubicBezTo>
                    <a:pt x="6549" y="2130"/>
                    <a:pt x="6573" y="2487"/>
                    <a:pt x="6430" y="2749"/>
                  </a:cubicBezTo>
                  <a:lnTo>
                    <a:pt x="5430" y="1772"/>
                  </a:lnTo>
                  <a:cubicBezTo>
                    <a:pt x="5549" y="1701"/>
                    <a:pt x="5668" y="1677"/>
                    <a:pt x="5787" y="1677"/>
                  </a:cubicBezTo>
                  <a:close/>
                  <a:moveTo>
                    <a:pt x="3668" y="558"/>
                  </a:moveTo>
                  <a:lnTo>
                    <a:pt x="7645" y="4535"/>
                  </a:lnTo>
                  <a:lnTo>
                    <a:pt x="6859" y="4868"/>
                  </a:lnTo>
                  <a:cubicBezTo>
                    <a:pt x="6859" y="4844"/>
                    <a:pt x="6859" y="4844"/>
                    <a:pt x="6835" y="4844"/>
                  </a:cubicBezTo>
                  <a:lnTo>
                    <a:pt x="4334" y="2344"/>
                  </a:lnTo>
                  <a:cubicBezTo>
                    <a:pt x="4299" y="2296"/>
                    <a:pt x="4245" y="2272"/>
                    <a:pt x="4192" y="2272"/>
                  </a:cubicBezTo>
                  <a:cubicBezTo>
                    <a:pt x="4138" y="2272"/>
                    <a:pt x="4084" y="2296"/>
                    <a:pt x="4049" y="2344"/>
                  </a:cubicBezTo>
                  <a:cubicBezTo>
                    <a:pt x="3977" y="2415"/>
                    <a:pt x="3977" y="2534"/>
                    <a:pt x="4049" y="2606"/>
                  </a:cubicBezTo>
                  <a:lnTo>
                    <a:pt x="6454" y="5035"/>
                  </a:lnTo>
                  <a:lnTo>
                    <a:pt x="3477" y="6297"/>
                  </a:lnTo>
                  <a:lnTo>
                    <a:pt x="1882" y="4725"/>
                  </a:lnTo>
                  <a:lnTo>
                    <a:pt x="3668" y="558"/>
                  </a:lnTo>
                  <a:close/>
                  <a:moveTo>
                    <a:pt x="1643" y="5059"/>
                  </a:moveTo>
                  <a:lnTo>
                    <a:pt x="1691" y="5083"/>
                  </a:lnTo>
                  <a:lnTo>
                    <a:pt x="3144" y="6535"/>
                  </a:lnTo>
                  <a:lnTo>
                    <a:pt x="2215" y="7464"/>
                  </a:lnTo>
                  <a:cubicBezTo>
                    <a:pt x="2001" y="7678"/>
                    <a:pt x="1739" y="7774"/>
                    <a:pt x="1477" y="7774"/>
                  </a:cubicBezTo>
                  <a:cubicBezTo>
                    <a:pt x="1191" y="7774"/>
                    <a:pt x="929" y="7678"/>
                    <a:pt x="715" y="7464"/>
                  </a:cubicBezTo>
                  <a:cubicBezTo>
                    <a:pt x="524" y="7273"/>
                    <a:pt x="405" y="7011"/>
                    <a:pt x="405" y="6726"/>
                  </a:cubicBezTo>
                  <a:cubicBezTo>
                    <a:pt x="405" y="6440"/>
                    <a:pt x="524" y="6178"/>
                    <a:pt x="715" y="5987"/>
                  </a:cubicBezTo>
                  <a:lnTo>
                    <a:pt x="1643" y="5059"/>
                  </a:lnTo>
                  <a:close/>
                  <a:moveTo>
                    <a:pt x="3430" y="6821"/>
                  </a:moveTo>
                  <a:lnTo>
                    <a:pt x="4406" y="7797"/>
                  </a:lnTo>
                  <a:lnTo>
                    <a:pt x="3906" y="8274"/>
                  </a:lnTo>
                  <a:lnTo>
                    <a:pt x="2953" y="7297"/>
                  </a:lnTo>
                  <a:lnTo>
                    <a:pt x="3430" y="6821"/>
                  </a:lnTo>
                  <a:close/>
                  <a:moveTo>
                    <a:pt x="3606" y="1"/>
                  </a:moveTo>
                  <a:cubicBezTo>
                    <a:pt x="3587" y="1"/>
                    <a:pt x="3568" y="4"/>
                    <a:pt x="3549" y="10"/>
                  </a:cubicBezTo>
                  <a:cubicBezTo>
                    <a:pt x="3477" y="10"/>
                    <a:pt x="3430" y="58"/>
                    <a:pt x="3406" y="129"/>
                  </a:cubicBezTo>
                  <a:lnTo>
                    <a:pt x="1477" y="4654"/>
                  </a:lnTo>
                  <a:lnTo>
                    <a:pt x="429" y="5702"/>
                  </a:lnTo>
                  <a:cubicBezTo>
                    <a:pt x="167" y="5964"/>
                    <a:pt x="0" y="6321"/>
                    <a:pt x="0" y="6726"/>
                  </a:cubicBezTo>
                  <a:cubicBezTo>
                    <a:pt x="0" y="7107"/>
                    <a:pt x="167" y="7464"/>
                    <a:pt x="429" y="7750"/>
                  </a:cubicBezTo>
                  <a:cubicBezTo>
                    <a:pt x="715" y="8012"/>
                    <a:pt x="1072" y="8178"/>
                    <a:pt x="1453" y="8178"/>
                  </a:cubicBezTo>
                  <a:cubicBezTo>
                    <a:pt x="1858" y="8178"/>
                    <a:pt x="2215" y="8012"/>
                    <a:pt x="2477" y="7750"/>
                  </a:cubicBezTo>
                  <a:lnTo>
                    <a:pt x="2667" y="7583"/>
                  </a:lnTo>
                  <a:lnTo>
                    <a:pt x="3763" y="8702"/>
                  </a:lnTo>
                  <a:cubicBezTo>
                    <a:pt x="3811" y="8726"/>
                    <a:pt x="3858" y="8750"/>
                    <a:pt x="3906" y="8750"/>
                  </a:cubicBezTo>
                  <a:cubicBezTo>
                    <a:pt x="3953" y="8750"/>
                    <a:pt x="4025" y="8726"/>
                    <a:pt x="4049" y="8702"/>
                  </a:cubicBezTo>
                  <a:lnTo>
                    <a:pt x="4811" y="7940"/>
                  </a:lnTo>
                  <a:cubicBezTo>
                    <a:pt x="4882" y="7845"/>
                    <a:pt x="4882" y="7726"/>
                    <a:pt x="4811" y="7654"/>
                  </a:cubicBezTo>
                  <a:lnTo>
                    <a:pt x="3763" y="6607"/>
                  </a:lnTo>
                  <a:lnTo>
                    <a:pt x="8050" y="4773"/>
                  </a:lnTo>
                  <a:cubicBezTo>
                    <a:pt x="8121" y="4749"/>
                    <a:pt x="8169" y="4702"/>
                    <a:pt x="8169" y="4630"/>
                  </a:cubicBezTo>
                  <a:cubicBezTo>
                    <a:pt x="8192" y="4559"/>
                    <a:pt x="8169" y="4511"/>
                    <a:pt x="8121" y="4440"/>
                  </a:cubicBezTo>
                  <a:lnTo>
                    <a:pt x="6716" y="3034"/>
                  </a:lnTo>
                  <a:cubicBezTo>
                    <a:pt x="7002" y="2606"/>
                    <a:pt x="6978" y="1987"/>
                    <a:pt x="6573" y="1606"/>
                  </a:cubicBezTo>
                  <a:cubicBezTo>
                    <a:pt x="6359" y="1391"/>
                    <a:pt x="6073" y="1272"/>
                    <a:pt x="5787" y="1272"/>
                  </a:cubicBezTo>
                  <a:cubicBezTo>
                    <a:pt x="5549" y="1272"/>
                    <a:pt x="5335" y="1344"/>
                    <a:pt x="5144" y="1463"/>
                  </a:cubicBezTo>
                  <a:lnTo>
                    <a:pt x="3739" y="58"/>
                  </a:lnTo>
                  <a:cubicBezTo>
                    <a:pt x="3704" y="23"/>
                    <a:pt x="3657" y="1"/>
                    <a:pt x="360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58"/>
            <p:cNvSpPr/>
            <p:nvPr/>
          </p:nvSpPr>
          <p:spPr>
            <a:xfrm>
              <a:off x="3679243" y="2596947"/>
              <a:ext cx="31362" cy="29983"/>
            </a:xfrm>
            <a:custGeom>
              <a:avLst/>
              <a:gdLst/>
              <a:ahLst/>
              <a:cxnLst/>
              <a:rect l="l" t="t" r="r" b="b"/>
              <a:pathLst>
                <a:path w="978" h="935" extrusionOk="0">
                  <a:moveTo>
                    <a:pt x="751" y="0"/>
                  </a:moveTo>
                  <a:cubicBezTo>
                    <a:pt x="703" y="0"/>
                    <a:pt x="656" y="18"/>
                    <a:pt x="620" y="54"/>
                  </a:cubicBezTo>
                  <a:lnTo>
                    <a:pt x="72" y="601"/>
                  </a:lnTo>
                  <a:cubicBezTo>
                    <a:pt x="1" y="673"/>
                    <a:pt x="1" y="792"/>
                    <a:pt x="72" y="863"/>
                  </a:cubicBezTo>
                  <a:cubicBezTo>
                    <a:pt x="120" y="911"/>
                    <a:pt x="168" y="935"/>
                    <a:pt x="215" y="935"/>
                  </a:cubicBezTo>
                  <a:cubicBezTo>
                    <a:pt x="263" y="935"/>
                    <a:pt x="310" y="911"/>
                    <a:pt x="358" y="863"/>
                  </a:cubicBezTo>
                  <a:lnTo>
                    <a:pt x="882" y="339"/>
                  </a:lnTo>
                  <a:cubicBezTo>
                    <a:pt x="977" y="268"/>
                    <a:pt x="977" y="125"/>
                    <a:pt x="882" y="54"/>
                  </a:cubicBezTo>
                  <a:cubicBezTo>
                    <a:pt x="846" y="18"/>
                    <a:pt x="799" y="0"/>
                    <a:pt x="751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58"/>
            <p:cNvSpPr/>
            <p:nvPr/>
          </p:nvSpPr>
          <p:spPr>
            <a:xfrm>
              <a:off x="3663979" y="2629977"/>
              <a:ext cx="13019" cy="12250"/>
            </a:xfrm>
            <a:custGeom>
              <a:avLst/>
              <a:gdLst/>
              <a:ahLst/>
              <a:cxnLst/>
              <a:rect l="l" t="t" r="r" b="b"/>
              <a:pathLst>
                <a:path w="406" h="382" extrusionOk="0">
                  <a:moveTo>
                    <a:pt x="215" y="0"/>
                  </a:moveTo>
                  <a:cubicBezTo>
                    <a:pt x="143" y="0"/>
                    <a:pt x="96" y="0"/>
                    <a:pt x="72" y="48"/>
                  </a:cubicBezTo>
                  <a:cubicBezTo>
                    <a:pt x="24" y="95"/>
                    <a:pt x="1" y="143"/>
                    <a:pt x="1" y="191"/>
                  </a:cubicBezTo>
                  <a:cubicBezTo>
                    <a:pt x="1" y="238"/>
                    <a:pt x="24" y="286"/>
                    <a:pt x="72" y="333"/>
                  </a:cubicBezTo>
                  <a:cubicBezTo>
                    <a:pt x="96" y="357"/>
                    <a:pt x="167" y="381"/>
                    <a:pt x="215" y="381"/>
                  </a:cubicBezTo>
                  <a:cubicBezTo>
                    <a:pt x="263" y="381"/>
                    <a:pt x="310" y="381"/>
                    <a:pt x="358" y="333"/>
                  </a:cubicBezTo>
                  <a:cubicBezTo>
                    <a:pt x="382" y="286"/>
                    <a:pt x="405" y="238"/>
                    <a:pt x="405" y="191"/>
                  </a:cubicBezTo>
                  <a:cubicBezTo>
                    <a:pt x="405" y="143"/>
                    <a:pt x="382" y="95"/>
                    <a:pt x="358" y="48"/>
                  </a:cubicBezTo>
                  <a:cubicBezTo>
                    <a:pt x="310" y="24"/>
                    <a:pt x="263" y="0"/>
                    <a:pt x="215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58"/>
            <p:cNvSpPr/>
            <p:nvPr/>
          </p:nvSpPr>
          <p:spPr>
            <a:xfrm>
              <a:off x="3628865" y="2573442"/>
              <a:ext cx="12987" cy="36685"/>
            </a:xfrm>
            <a:custGeom>
              <a:avLst/>
              <a:gdLst/>
              <a:ahLst/>
              <a:cxnLst/>
              <a:rect l="l" t="t" r="r" b="b"/>
              <a:pathLst>
                <a:path w="405" h="1144" extrusionOk="0">
                  <a:moveTo>
                    <a:pt x="214" y="1"/>
                  </a:moveTo>
                  <a:cubicBezTo>
                    <a:pt x="95" y="1"/>
                    <a:pt x="0" y="96"/>
                    <a:pt x="0" y="215"/>
                  </a:cubicBezTo>
                  <a:lnTo>
                    <a:pt x="0" y="930"/>
                  </a:lnTo>
                  <a:cubicBezTo>
                    <a:pt x="0" y="1049"/>
                    <a:pt x="95" y="1144"/>
                    <a:pt x="214" y="1144"/>
                  </a:cubicBezTo>
                  <a:cubicBezTo>
                    <a:pt x="310" y="1144"/>
                    <a:pt x="405" y="1049"/>
                    <a:pt x="405" y="930"/>
                  </a:cubicBezTo>
                  <a:lnTo>
                    <a:pt x="405" y="215"/>
                  </a:lnTo>
                  <a:cubicBezTo>
                    <a:pt x="405" y="96"/>
                    <a:pt x="310" y="1"/>
                    <a:pt x="214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58"/>
            <p:cNvSpPr/>
            <p:nvPr/>
          </p:nvSpPr>
          <p:spPr>
            <a:xfrm>
              <a:off x="3696046" y="2663552"/>
              <a:ext cx="36685" cy="13019"/>
            </a:xfrm>
            <a:custGeom>
              <a:avLst/>
              <a:gdLst/>
              <a:ahLst/>
              <a:cxnLst/>
              <a:rect l="l" t="t" r="r" b="b"/>
              <a:pathLst>
                <a:path w="1144" h="406" extrusionOk="0">
                  <a:moveTo>
                    <a:pt x="191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310"/>
                    <a:pt x="96" y="406"/>
                    <a:pt x="191" y="406"/>
                  </a:cubicBezTo>
                  <a:lnTo>
                    <a:pt x="953" y="406"/>
                  </a:lnTo>
                  <a:cubicBezTo>
                    <a:pt x="1072" y="406"/>
                    <a:pt x="1144" y="310"/>
                    <a:pt x="1144" y="215"/>
                  </a:cubicBezTo>
                  <a:cubicBezTo>
                    <a:pt x="1144" y="96"/>
                    <a:pt x="1072" y="1"/>
                    <a:pt x="953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58"/>
            <p:cNvSpPr/>
            <p:nvPr/>
          </p:nvSpPr>
          <p:spPr>
            <a:xfrm>
              <a:off x="3698355" y="2809427"/>
              <a:ext cx="38192" cy="38224"/>
            </a:xfrm>
            <a:custGeom>
              <a:avLst/>
              <a:gdLst/>
              <a:ahLst/>
              <a:cxnLst/>
              <a:rect l="l" t="t" r="r" b="b"/>
              <a:pathLst>
                <a:path w="1191" h="1192" extrusionOk="0">
                  <a:moveTo>
                    <a:pt x="596" y="381"/>
                  </a:moveTo>
                  <a:cubicBezTo>
                    <a:pt x="715" y="381"/>
                    <a:pt x="786" y="477"/>
                    <a:pt x="786" y="596"/>
                  </a:cubicBezTo>
                  <a:cubicBezTo>
                    <a:pt x="786" y="691"/>
                    <a:pt x="715" y="786"/>
                    <a:pt x="596" y="786"/>
                  </a:cubicBezTo>
                  <a:cubicBezTo>
                    <a:pt x="477" y="786"/>
                    <a:pt x="405" y="691"/>
                    <a:pt x="405" y="596"/>
                  </a:cubicBezTo>
                  <a:cubicBezTo>
                    <a:pt x="405" y="477"/>
                    <a:pt x="477" y="381"/>
                    <a:pt x="596" y="381"/>
                  </a:cubicBezTo>
                  <a:close/>
                  <a:moveTo>
                    <a:pt x="596" y="0"/>
                  </a:moveTo>
                  <a:cubicBezTo>
                    <a:pt x="262" y="0"/>
                    <a:pt x="0" y="262"/>
                    <a:pt x="0" y="596"/>
                  </a:cubicBezTo>
                  <a:cubicBezTo>
                    <a:pt x="0" y="905"/>
                    <a:pt x="262" y="1191"/>
                    <a:pt x="596" y="1191"/>
                  </a:cubicBezTo>
                  <a:cubicBezTo>
                    <a:pt x="929" y="1191"/>
                    <a:pt x="1191" y="905"/>
                    <a:pt x="1191" y="596"/>
                  </a:cubicBezTo>
                  <a:cubicBezTo>
                    <a:pt x="1191" y="262"/>
                    <a:pt x="929" y="0"/>
                    <a:pt x="59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58"/>
            <p:cNvSpPr/>
            <p:nvPr/>
          </p:nvSpPr>
          <p:spPr>
            <a:xfrm>
              <a:off x="3664748" y="2775050"/>
              <a:ext cx="105406" cy="106175"/>
            </a:xfrm>
            <a:custGeom>
              <a:avLst/>
              <a:gdLst/>
              <a:ahLst/>
              <a:cxnLst/>
              <a:rect l="l" t="t" r="r" b="b"/>
              <a:pathLst>
                <a:path w="3287" h="3311" extrusionOk="0">
                  <a:moveTo>
                    <a:pt x="1810" y="406"/>
                  </a:moveTo>
                  <a:lnTo>
                    <a:pt x="1858" y="620"/>
                  </a:lnTo>
                  <a:cubicBezTo>
                    <a:pt x="1882" y="691"/>
                    <a:pt x="1906" y="739"/>
                    <a:pt x="1977" y="763"/>
                  </a:cubicBezTo>
                  <a:cubicBezTo>
                    <a:pt x="2072" y="810"/>
                    <a:pt x="2168" y="858"/>
                    <a:pt x="2239" y="930"/>
                  </a:cubicBezTo>
                  <a:cubicBezTo>
                    <a:pt x="2273" y="946"/>
                    <a:pt x="2318" y="963"/>
                    <a:pt x="2367" y="963"/>
                  </a:cubicBezTo>
                  <a:cubicBezTo>
                    <a:pt x="2388" y="963"/>
                    <a:pt x="2409" y="960"/>
                    <a:pt x="2430" y="953"/>
                  </a:cubicBezTo>
                  <a:lnTo>
                    <a:pt x="2644" y="882"/>
                  </a:lnTo>
                  <a:lnTo>
                    <a:pt x="2811" y="1191"/>
                  </a:lnTo>
                  <a:lnTo>
                    <a:pt x="2644" y="1334"/>
                  </a:lnTo>
                  <a:cubicBezTo>
                    <a:pt x="2596" y="1382"/>
                    <a:pt x="2572" y="1453"/>
                    <a:pt x="2572" y="1501"/>
                  </a:cubicBezTo>
                  <a:cubicBezTo>
                    <a:pt x="2596" y="1549"/>
                    <a:pt x="2596" y="1620"/>
                    <a:pt x="2596" y="1668"/>
                  </a:cubicBezTo>
                  <a:cubicBezTo>
                    <a:pt x="2596" y="1715"/>
                    <a:pt x="2596" y="1763"/>
                    <a:pt x="2572" y="1811"/>
                  </a:cubicBezTo>
                  <a:cubicBezTo>
                    <a:pt x="2572" y="1882"/>
                    <a:pt x="2596" y="1954"/>
                    <a:pt x="2644" y="1977"/>
                  </a:cubicBezTo>
                  <a:lnTo>
                    <a:pt x="2811" y="2144"/>
                  </a:lnTo>
                  <a:lnTo>
                    <a:pt x="2644" y="2430"/>
                  </a:lnTo>
                  <a:lnTo>
                    <a:pt x="2430" y="2358"/>
                  </a:lnTo>
                  <a:cubicBezTo>
                    <a:pt x="2410" y="2352"/>
                    <a:pt x="2391" y="2349"/>
                    <a:pt x="2373" y="2349"/>
                  </a:cubicBezTo>
                  <a:cubicBezTo>
                    <a:pt x="2321" y="2349"/>
                    <a:pt x="2274" y="2371"/>
                    <a:pt x="2239" y="2406"/>
                  </a:cubicBezTo>
                  <a:cubicBezTo>
                    <a:pt x="2168" y="2454"/>
                    <a:pt x="2072" y="2525"/>
                    <a:pt x="1977" y="2549"/>
                  </a:cubicBezTo>
                  <a:cubicBezTo>
                    <a:pt x="1929" y="2573"/>
                    <a:pt x="1882" y="2620"/>
                    <a:pt x="1858" y="2692"/>
                  </a:cubicBezTo>
                  <a:lnTo>
                    <a:pt x="1810" y="2906"/>
                  </a:lnTo>
                  <a:lnTo>
                    <a:pt x="1477" y="2906"/>
                  </a:lnTo>
                  <a:lnTo>
                    <a:pt x="1429" y="2692"/>
                  </a:lnTo>
                  <a:cubicBezTo>
                    <a:pt x="1405" y="2620"/>
                    <a:pt x="1358" y="2573"/>
                    <a:pt x="1310" y="2549"/>
                  </a:cubicBezTo>
                  <a:cubicBezTo>
                    <a:pt x="1215" y="2525"/>
                    <a:pt x="1120" y="2454"/>
                    <a:pt x="1048" y="2406"/>
                  </a:cubicBezTo>
                  <a:cubicBezTo>
                    <a:pt x="1013" y="2371"/>
                    <a:pt x="966" y="2349"/>
                    <a:pt x="915" y="2349"/>
                  </a:cubicBezTo>
                  <a:cubicBezTo>
                    <a:pt x="896" y="2349"/>
                    <a:pt x="877" y="2352"/>
                    <a:pt x="858" y="2358"/>
                  </a:cubicBezTo>
                  <a:lnTo>
                    <a:pt x="643" y="2430"/>
                  </a:lnTo>
                  <a:lnTo>
                    <a:pt x="477" y="2144"/>
                  </a:lnTo>
                  <a:lnTo>
                    <a:pt x="643" y="1977"/>
                  </a:lnTo>
                  <a:cubicBezTo>
                    <a:pt x="691" y="1954"/>
                    <a:pt x="715" y="1882"/>
                    <a:pt x="715" y="1811"/>
                  </a:cubicBezTo>
                  <a:cubicBezTo>
                    <a:pt x="691" y="1763"/>
                    <a:pt x="691" y="1715"/>
                    <a:pt x="691" y="1668"/>
                  </a:cubicBezTo>
                  <a:cubicBezTo>
                    <a:pt x="691" y="1620"/>
                    <a:pt x="691" y="1572"/>
                    <a:pt x="715" y="1501"/>
                  </a:cubicBezTo>
                  <a:cubicBezTo>
                    <a:pt x="715" y="1453"/>
                    <a:pt x="691" y="1382"/>
                    <a:pt x="643" y="1334"/>
                  </a:cubicBezTo>
                  <a:lnTo>
                    <a:pt x="477" y="1191"/>
                  </a:lnTo>
                  <a:lnTo>
                    <a:pt x="643" y="882"/>
                  </a:lnTo>
                  <a:lnTo>
                    <a:pt x="858" y="953"/>
                  </a:lnTo>
                  <a:cubicBezTo>
                    <a:pt x="887" y="963"/>
                    <a:pt x="917" y="969"/>
                    <a:pt x="945" y="969"/>
                  </a:cubicBezTo>
                  <a:cubicBezTo>
                    <a:pt x="984" y="969"/>
                    <a:pt x="1020" y="957"/>
                    <a:pt x="1048" y="930"/>
                  </a:cubicBezTo>
                  <a:cubicBezTo>
                    <a:pt x="1120" y="858"/>
                    <a:pt x="1215" y="810"/>
                    <a:pt x="1310" y="763"/>
                  </a:cubicBezTo>
                  <a:cubicBezTo>
                    <a:pt x="1358" y="739"/>
                    <a:pt x="1405" y="691"/>
                    <a:pt x="1429" y="620"/>
                  </a:cubicBezTo>
                  <a:lnTo>
                    <a:pt x="1477" y="406"/>
                  </a:lnTo>
                  <a:close/>
                  <a:moveTo>
                    <a:pt x="1310" y="1"/>
                  </a:moveTo>
                  <a:cubicBezTo>
                    <a:pt x="1215" y="1"/>
                    <a:pt x="1144" y="72"/>
                    <a:pt x="1120" y="167"/>
                  </a:cubicBezTo>
                  <a:lnTo>
                    <a:pt x="1072" y="453"/>
                  </a:lnTo>
                  <a:cubicBezTo>
                    <a:pt x="1001" y="477"/>
                    <a:pt x="953" y="501"/>
                    <a:pt x="882" y="548"/>
                  </a:cubicBezTo>
                  <a:lnTo>
                    <a:pt x="620" y="453"/>
                  </a:lnTo>
                  <a:cubicBezTo>
                    <a:pt x="603" y="449"/>
                    <a:pt x="586" y="447"/>
                    <a:pt x="569" y="447"/>
                  </a:cubicBezTo>
                  <a:cubicBezTo>
                    <a:pt x="492" y="447"/>
                    <a:pt x="421" y="490"/>
                    <a:pt x="381" y="548"/>
                  </a:cubicBezTo>
                  <a:lnTo>
                    <a:pt x="48" y="1120"/>
                  </a:lnTo>
                  <a:cubicBezTo>
                    <a:pt x="0" y="1191"/>
                    <a:pt x="24" y="1311"/>
                    <a:pt x="96" y="1358"/>
                  </a:cubicBezTo>
                  <a:lnTo>
                    <a:pt x="310" y="1572"/>
                  </a:lnTo>
                  <a:cubicBezTo>
                    <a:pt x="310" y="1596"/>
                    <a:pt x="310" y="1620"/>
                    <a:pt x="310" y="1668"/>
                  </a:cubicBezTo>
                  <a:cubicBezTo>
                    <a:pt x="310" y="1692"/>
                    <a:pt x="310" y="1739"/>
                    <a:pt x="310" y="1763"/>
                  </a:cubicBezTo>
                  <a:lnTo>
                    <a:pt x="96" y="1954"/>
                  </a:lnTo>
                  <a:cubicBezTo>
                    <a:pt x="24" y="2025"/>
                    <a:pt x="0" y="2120"/>
                    <a:pt x="48" y="2192"/>
                  </a:cubicBezTo>
                  <a:lnTo>
                    <a:pt x="381" y="2763"/>
                  </a:lnTo>
                  <a:cubicBezTo>
                    <a:pt x="418" y="2836"/>
                    <a:pt x="482" y="2867"/>
                    <a:pt x="553" y="2867"/>
                  </a:cubicBezTo>
                  <a:cubicBezTo>
                    <a:pt x="575" y="2867"/>
                    <a:pt x="597" y="2864"/>
                    <a:pt x="620" y="2858"/>
                  </a:cubicBezTo>
                  <a:lnTo>
                    <a:pt x="882" y="2763"/>
                  </a:lnTo>
                  <a:cubicBezTo>
                    <a:pt x="953" y="2811"/>
                    <a:pt x="1001" y="2835"/>
                    <a:pt x="1072" y="2882"/>
                  </a:cubicBezTo>
                  <a:lnTo>
                    <a:pt x="1120" y="3168"/>
                  </a:lnTo>
                  <a:cubicBezTo>
                    <a:pt x="1144" y="3240"/>
                    <a:pt x="1215" y="3311"/>
                    <a:pt x="1310" y="3311"/>
                  </a:cubicBezTo>
                  <a:lnTo>
                    <a:pt x="1977" y="3311"/>
                  </a:lnTo>
                  <a:cubicBezTo>
                    <a:pt x="2072" y="3311"/>
                    <a:pt x="2144" y="3240"/>
                    <a:pt x="2168" y="3168"/>
                  </a:cubicBezTo>
                  <a:lnTo>
                    <a:pt x="2239" y="2882"/>
                  </a:lnTo>
                  <a:cubicBezTo>
                    <a:pt x="2287" y="2835"/>
                    <a:pt x="2358" y="2811"/>
                    <a:pt x="2406" y="2763"/>
                  </a:cubicBezTo>
                  <a:lnTo>
                    <a:pt x="2668" y="2858"/>
                  </a:lnTo>
                  <a:cubicBezTo>
                    <a:pt x="2690" y="2864"/>
                    <a:pt x="2713" y="2867"/>
                    <a:pt x="2734" y="2867"/>
                  </a:cubicBezTo>
                  <a:cubicBezTo>
                    <a:pt x="2805" y="2867"/>
                    <a:pt x="2869" y="2836"/>
                    <a:pt x="2906" y="2763"/>
                  </a:cubicBezTo>
                  <a:lnTo>
                    <a:pt x="3239" y="2192"/>
                  </a:lnTo>
                  <a:cubicBezTo>
                    <a:pt x="3287" y="2120"/>
                    <a:pt x="3263" y="2025"/>
                    <a:pt x="3192" y="1954"/>
                  </a:cubicBezTo>
                  <a:lnTo>
                    <a:pt x="2977" y="1763"/>
                  </a:lnTo>
                  <a:cubicBezTo>
                    <a:pt x="2977" y="1739"/>
                    <a:pt x="2977" y="1692"/>
                    <a:pt x="2977" y="1668"/>
                  </a:cubicBezTo>
                  <a:cubicBezTo>
                    <a:pt x="2977" y="1620"/>
                    <a:pt x="2977" y="1596"/>
                    <a:pt x="2977" y="1572"/>
                  </a:cubicBezTo>
                  <a:lnTo>
                    <a:pt x="3192" y="1358"/>
                  </a:lnTo>
                  <a:cubicBezTo>
                    <a:pt x="3263" y="1311"/>
                    <a:pt x="3287" y="1191"/>
                    <a:pt x="3239" y="1120"/>
                  </a:cubicBezTo>
                  <a:lnTo>
                    <a:pt x="2906" y="548"/>
                  </a:lnTo>
                  <a:cubicBezTo>
                    <a:pt x="2867" y="490"/>
                    <a:pt x="2795" y="447"/>
                    <a:pt x="2718" y="447"/>
                  </a:cubicBezTo>
                  <a:cubicBezTo>
                    <a:pt x="2701" y="447"/>
                    <a:pt x="2685" y="449"/>
                    <a:pt x="2668" y="453"/>
                  </a:cubicBezTo>
                  <a:lnTo>
                    <a:pt x="2406" y="548"/>
                  </a:lnTo>
                  <a:cubicBezTo>
                    <a:pt x="2358" y="501"/>
                    <a:pt x="2287" y="477"/>
                    <a:pt x="2239" y="453"/>
                  </a:cubicBezTo>
                  <a:lnTo>
                    <a:pt x="2168" y="167"/>
                  </a:lnTo>
                  <a:cubicBezTo>
                    <a:pt x="2144" y="72"/>
                    <a:pt x="2072" y="1"/>
                    <a:pt x="197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58"/>
            <p:cNvSpPr/>
            <p:nvPr/>
          </p:nvSpPr>
          <p:spPr>
            <a:xfrm>
              <a:off x="3718974" y="2555131"/>
              <a:ext cx="51180" cy="56727"/>
            </a:xfrm>
            <a:custGeom>
              <a:avLst/>
              <a:gdLst/>
              <a:ahLst/>
              <a:cxnLst/>
              <a:rect l="l" t="t" r="r" b="b"/>
              <a:pathLst>
                <a:path w="1596" h="1769" extrusionOk="0">
                  <a:moveTo>
                    <a:pt x="810" y="715"/>
                  </a:moveTo>
                  <a:lnTo>
                    <a:pt x="953" y="1072"/>
                  </a:lnTo>
                  <a:lnTo>
                    <a:pt x="643" y="1072"/>
                  </a:lnTo>
                  <a:lnTo>
                    <a:pt x="810" y="715"/>
                  </a:lnTo>
                  <a:close/>
                  <a:moveTo>
                    <a:pt x="810" y="0"/>
                  </a:moveTo>
                  <a:cubicBezTo>
                    <a:pt x="715" y="0"/>
                    <a:pt x="643" y="48"/>
                    <a:pt x="619" y="119"/>
                  </a:cubicBezTo>
                  <a:lnTo>
                    <a:pt x="48" y="1501"/>
                  </a:lnTo>
                  <a:cubicBezTo>
                    <a:pt x="0" y="1596"/>
                    <a:pt x="48" y="1715"/>
                    <a:pt x="143" y="1762"/>
                  </a:cubicBezTo>
                  <a:lnTo>
                    <a:pt x="238" y="1762"/>
                  </a:lnTo>
                  <a:cubicBezTo>
                    <a:pt x="310" y="1762"/>
                    <a:pt x="381" y="1715"/>
                    <a:pt x="405" y="1643"/>
                  </a:cubicBezTo>
                  <a:lnTo>
                    <a:pt x="477" y="1477"/>
                  </a:lnTo>
                  <a:lnTo>
                    <a:pt x="1120" y="1477"/>
                  </a:lnTo>
                  <a:lnTo>
                    <a:pt x="1191" y="1643"/>
                  </a:lnTo>
                  <a:cubicBezTo>
                    <a:pt x="1230" y="1722"/>
                    <a:pt x="1319" y="1769"/>
                    <a:pt x="1402" y="1769"/>
                  </a:cubicBezTo>
                  <a:cubicBezTo>
                    <a:pt x="1420" y="1769"/>
                    <a:pt x="1437" y="1767"/>
                    <a:pt x="1453" y="1762"/>
                  </a:cubicBezTo>
                  <a:cubicBezTo>
                    <a:pt x="1548" y="1715"/>
                    <a:pt x="1596" y="1596"/>
                    <a:pt x="1548" y="1501"/>
                  </a:cubicBezTo>
                  <a:lnTo>
                    <a:pt x="977" y="119"/>
                  </a:lnTo>
                  <a:cubicBezTo>
                    <a:pt x="953" y="48"/>
                    <a:pt x="881" y="0"/>
                    <a:pt x="810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58"/>
            <p:cNvSpPr/>
            <p:nvPr/>
          </p:nvSpPr>
          <p:spPr>
            <a:xfrm>
              <a:off x="3444060" y="2555131"/>
              <a:ext cx="84017" cy="77924"/>
            </a:xfrm>
            <a:custGeom>
              <a:avLst/>
              <a:gdLst/>
              <a:ahLst/>
              <a:cxnLst/>
              <a:rect l="l" t="t" r="r" b="b"/>
              <a:pathLst>
                <a:path w="2620" h="2430" extrusionOk="0">
                  <a:moveTo>
                    <a:pt x="2120" y="405"/>
                  </a:moveTo>
                  <a:cubicBezTo>
                    <a:pt x="2167" y="405"/>
                    <a:pt x="2215" y="453"/>
                    <a:pt x="2215" y="500"/>
                  </a:cubicBezTo>
                  <a:lnTo>
                    <a:pt x="2215" y="1953"/>
                  </a:lnTo>
                  <a:cubicBezTo>
                    <a:pt x="2215" y="2001"/>
                    <a:pt x="2167" y="2024"/>
                    <a:pt x="2120" y="2024"/>
                  </a:cubicBezTo>
                  <a:lnTo>
                    <a:pt x="476" y="2024"/>
                  </a:lnTo>
                  <a:cubicBezTo>
                    <a:pt x="429" y="2024"/>
                    <a:pt x="381" y="2001"/>
                    <a:pt x="381" y="1953"/>
                  </a:cubicBezTo>
                  <a:lnTo>
                    <a:pt x="381" y="500"/>
                  </a:lnTo>
                  <a:cubicBezTo>
                    <a:pt x="381" y="453"/>
                    <a:pt x="429" y="405"/>
                    <a:pt x="476" y="405"/>
                  </a:cubicBezTo>
                  <a:close/>
                  <a:moveTo>
                    <a:pt x="476" y="0"/>
                  </a:moveTo>
                  <a:cubicBezTo>
                    <a:pt x="214" y="0"/>
                    <a:pt x="0" y="215"/>
                    <a:pt x="0" y="500"/>
                  </a:cubicBezTo>
                  <a:lnTo>
                    <a:pt x="0" y="1953"/>
                  </a:lnTo>
                  <a:cubicBezTo>
                    <a:pt x="0" y="2215"/>
                    <a:pt x="214" y="2429"/>
                    <a:pt x="476" y="2429"/>
                  </a:cubicBezTo>
                  <a:lnTo>
                    <a:pt x="2120" y="2429"/>
                  </a:lnTo>
                  <a:cubicBezTo>
                    <a:pt x="2381" y="2429"/>
                    <a:pt x="2620" y="2215"/>
                    <a:pt x="2620" y="1953"/>
                  </a:cubicBezTo>
                  <a:lnTo>
                    <a:pt x="2620" y="500"/>
                  </a:lnTo>
                  <a:cubicBezTo>
                    <a:pt x="2620" y="238"/>
                    <a:pt x="2405" y="0"/>
                    <a:pt x="2120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58"/>
            <p:cNvSpPr/>
            <p:nvPr/>
          </p:nvSpPr>
          <p:spPr>
            <a:xfrm>
              <a:off x="3466956" y="2574981"/>
              <a:ext cx="36685" cy="38224"/>
            </a:xfrm>
            <a:custGeom>
              <a:avLst/>
              <a:gdLst/>
              <a:ahLst/>
              <a:cxnLst/>
              <a:rect l="l" t="t" r="r" b="b"/>
              <a:pathLst>
                <a:path w="1144" h="1192" extrusionOk="0">
                  <a:moveTo>
                    <a:pt x="429" y="405"/>
                  </a:moveTo>
                  <a:lnTo>
                    <a:pt x="739" y="572"/>
                  </a:lnTo>
                  <a:cubicBezTo>
                    <a:pt x="739" y="572"/>
                    <a:pt x="739" y="596"/>
                    <a:pt x="739" y="596"/>
                  </a:cubicBezTo>
                  <a:cubicBezTo>
                    <a:pt x="739" y="620"/>
                    <a:pt x="739" y="620"/>
                    <a:pt x="739" y="620"/>
                  </a:cubicBezTo>
                  <a:lnTo>
                    <a:pt x="429" y="786"/>
                  </a:lnTo>
                  <a:cubicBezTo>
                    <a:pt x="429" y="798"/>
                    <a:pt x="429" y="804"/>
                    <a:pt x="426" y="804"/>
                  </a:cubicBezTo>
                  <a:cubicBezTo>
                    <a:pt x="423" y="804"/>
                    <a:pt x="417" y="798"/>
                    <a:pt x="405" y="786"/>
                  </a:cubicBezTo>
                  <a:lnTo>
                    <a:pt x="405" y="429"/>
                  </a:lnTo>
                  <a:cubicBezTo>
                    <a:pt x="405" y="429"/>
                    <a:pt x="405" y="405"/>
                    <a:pt x="405" y="405"/>
                  </a:cubicBezTo>
                  <a:close/>
                  <a:moveTo>
                    <a:pt x="420" y="0"/>
                  </a:moveTo>
                  <a:cubicBezTo>
                    <a:pt x="346" y="0"/>
                    <a:pt x="274" y="24"/>
                    <a:pt x="215" y="72"/>
                  </a:cubicBezTo>
                  <a:cubicBezTo>
                    <a:pt x="72" y="143"/>
                    <a:pt x="0" y="286"/>
                    <a:pt x="0" y="429"/>
                  </a:cubicBezTo>
                  <a:lnTo>
                    <a:pt x="0" y="786"/>
                  </a:lnTo>
                  <a:cubicBezTo>
                    <a:pt x="0" y="929"/>
                    <a:pt x="72" y="1072"/>
                    <a:pt x="215" y="1143"/>
                  </a:cubicBezTo>
                  <a:cubicBezTo>
                    <a:pt x="286" y="1191"/>
                    <a:pt x="358" y="1191"/>
                    <a:pt x="429" y="1191"/>
                  </a:cubicBezTo>
                  <a:cubicBezTo>
                    <a:pt x="501" y="1191"/>
                    <a:pt x="572" y="1191"/>
                    <a:pt x="643" y="1143"/>
                  </a:cubicBezTo>
                  <a:lnTo>
                    <a:pt x="929" y="977"/>
                  </a:lnTo>
                  <a:cubicBezTo>
                    <a:pt x="1072" y="882"/>
                    <a:pt x="1144" y="762"/>
                    <a:pt x="1144" y="596"/>
                  </a:cubicBezTo>
                  <a:cubicBezTo>
                    <a:pt x="1144" y="453"/>
                    <a:pt x="1072" y="310"/>
                    <a:pt x="929" y="239"/>
                  </a:cubicBezTo>
                  <a:lnTo>
                    <a:pt x="643" y="72"/>
                  </a:lnTo>
                  <a:cubicBezTo>
                    <a:pt x="572" y="24"/>
                    <a:pt x="495" y="0"/>
                    <a:pt x="420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58"/>
            <p:cNvSpPr/>
            <p:nvPr/>
          </p:nvSpPr>
          <p:spPr>
            <a:xfrm>
              <a:off x="3474588" y="2694112"/>
              <a:ext cx="17605" cy="13019"/>
            </a:xfrm>
            <a:custGeom>
              <a:avLst/>
              <a:gdLst/>
              <a:ahLst/>
              <a:cxnLst/>
              <a:rect l="l" t="t" r="r" b="b"/>
              <a:pathLst>
                <a:path w="549" h="406" extrusionOk="0">
                  <a:moveTo>
                    <a:pt x="215" y="0"/>
                  </a:moveTo>
                  <a:cubicBezTo>
                    <a:pt x="96" y="0"/>
                    <a:pt x="1" y="96"/>
                    <a:pt x="1" y="191"/>
                  </a:cubicBezTo>
                  <a:cubicBezTo>
                    <a:pt x="1" y="310"/>
                    <a:pt x="96" y="405"/>
                    <a:pt x="215" y="405"/>
                  </a:cubicBezTo>
                  <a:lnTo>
                    <a:pt x="358" y="405"/>
                  </a:lnTo>
                  <a:cubicBezTo>
                    <a:pt x="453" y="405"/>
                    <a:pt x="548" y="310"/>
                    <a:pt x="548" y="191"/>
                  </a:cubicBezTo>
                  <a:cubicBezTo>
                    <a:pt x="548" y="96"/>
                    <a:pt x="453" y="0"/>
                    <a:pt x="358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58"/>
            <p:cNvSpPr/>
            <p:nvPr/>
          </p:nvSpPr>
          <p:spPr>
            <a:xfrm>
              <a:off x="3461601" y="2676539"/>
              <a:ext cx="13019" cy="16835"/>
            </a:xfrm>
            <a:custGeom>
              <a:avLst/>
              <a:gdLst/>
              <a:ahLst/>
              <a:cxnLst/>
              <a:rect l="l" t="t" r="r" b="b"/>
              <a:pathLst>
                <a:path w="406" h="525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334"/>
                  </a:lnTo>
                  <a:cubicBezTo>
                    <a:pt x="1" y="429"/>
                    <a:pt x="96" y="525"/>
                    <a:pt x="191" y="525"/>
                  </a:cubicBezTo>
                  <a:cubicBezTo>
                    <a:pt x="310" y="525"/>
                    <a:pt x="406" y="429"/>
                    <a:pt x="406" y="334"/>
                  </a:cubicBezTo>
                  <a:lnTo>
                    <a:pt x="406" y="191"/>
                  </a:lnTo>
                  <a:cubicBezTo>
                    <a:pt x="406" y="96"/>
                    <a:pt x="310" y="1"/>
                    <a:pt x="19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58"/>
            <p:cNvSpPr/>
            <p:nvPr/>
          </p:nvSpPr>
          <p:spPr>
            <a:xfrm>
              <a:off x="3444060" y="2694112"/>
              <a:ext cx="16803" cy="13019"/>
            </a:xfrm>
            <a:custGeom>
              <a:avLst/>
              <a:gdLst/>
              <a:ahLst/>
              <a:cxnLst/>
              <a:rect l="l" t="t" r="r" b="b"/>
              <a:pathLst>
                <a:path w="524" h="406" extrusionOk="0">
                  <a:moveTo>
                    <a:pt x="191" y="0"/>
                  </a:moveTo>
                  <a:cubicBezTo>
                    <a:pt x="71" y="0"/>
                    <a:pt x="0" y="96"/>
                    <a:pt x="0" y="191"/>
                  </a:cubicBezTo>
                  <a:cubicBezTo>
                    <a:pt x="0" y="310"/>
                    <a:pt x="71" y="405"/>
                    <a:pt x="191" y="405"/>
                  </a:cubicBezTo>
                  <a:lnTo>
                    <a:pt x="310" y="405"/>
                  </a:lnTo>
                  <a:cubicBezTo>
                    <a:pt x="429" y="405"/>
                    <a:pt x="524" y="310"/>
                    <a:pt x="524" y="191"/>
                  </a:cubicBezTo>
                  <a:cubicBezTo>
                    <a:pt x="524" y="96"/>
                    <a:pt x="429" y="0"/>
                    <a:pt x="310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58"/>
            <p:cNvSpPr/>
            <p:nvPr/>
          </p:nvSpPr>
          <p:spPr>
            <a:xfrm>
              <a:off x="3461601" y="2707099"/>
              <a:ext cx="13019" cy="17573"/>
            </a:xfrm>
            <a:custGeom>
              <a:avLst/>
              <a:gdLst/>
              <a:ahLst/>
              <a:cxnLst/>
              <a:rect l="l" t="t" r="r" b="b"/>
              <a:pathLst>
                <a:path w="406" h="548" extrusionOk="0">
                  <a:moveTo>
                    <a:pt x="191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357"/>
                  </a:lnTo>
                  <a:cubicBezTo>
                    <a:pt x="1" y="477"/>
                    <a:pt x="96" y="548"/>
                    <a:pt x="191" y="548"/>
                  </a:cubicBezTo>
                  <a:cubicBezTo>
                    <a:pt x="310" y="548"/>
                    <a:pt x="406" y="477"/>
                    <a:pt x="406" y="357"/>
                  </a:cubicBezTo>
                  <a:lnTo>
                    <a:pt x="406" y="215"/>
                  </a:lnTo>
                  <a:cubicBezTo>
                    <a:pt x="406" y="96"/>
                    <a:pt x="310" y="0"/>
                    <a:pt x="191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Kawaii Interface Newsletter by Slidesgo">
  <a:themeElements>
    <a:clrScheme name="Simple Light">
      <a:dk1>
        <a:srgbClr val="423752"/>
      </a:dk1>
      <a:lt1>
        <a:srgbClr val="423B7A"/>
      </a:lt1>
      <a:dk2>
        <a:srgbClr val="8175D4"/>
      </a:dk2>
      <a:lt2>
        <a:srgbClr val="F7AAAC"/>
      </a:lt2>
      <a:accent1>
        <a:srgbClr val="A89DEE"/>
      </a:accent1>
      <a:accent2>
        <a:srgbClr val="D78DDD"/>
      </a:accent2>
      <a:accent3>
        <a:srgbClr val="4BA5B1"/>
      </a:accent3>
      <a:accent4>
        <a:srgbClr val="B0DAC6"/>
      </a:accent4>
      <a:accent5>
        <a:srgbClr val="FFE4D8"/>
      </a:accent5>
      <a:accent6>
        <a:srgbClr val="FFFFFF"/>
      </a:accent6>
      <a:hlink>
        <a:srgbClr val="4237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50</Words>
  <Application>Microsoft Office PowerPoint</Application>
  <PresentationFormat>Презентация на цял екран (16:9)</PresentationFormat>
  <Paragraphs>23</Paragraphs>
  <Slides>6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12" baseType="lpstr">
      <vt:lpstr>Arial</vt:lpstr>
      <vt:lpstr>Patrick Hand SC</vt:lpstr>
      <vt:lpstr>Zilla Slab</vt:lpstr>
      <vt:lpstr>Roboto Condensed Light</vt:lpstr>
      <vt:lpstr>Open Sans</vt:lpstr>
      <vt:lpstr>Kawaii Interface Newsletter by Slidesgo</vt:lpstr>
      <vt:lpstr>Purplebit</vt:lpstr>
      <vt:lpstr>              Our Team</vt:lpstr>
      <vt:lpstr>findig teammates</vt:lpstr>
      <vt:lpstr>             Our Idea</vt:lpstr>
      <vt:lpstr>               TECHNOLOGIES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Game Project</dc:title>
  <dc:creator>user</dc:creator>
  <cp:lastModifiedBy>user</cp:lastModifiedBy>
  <cp:revision>16</cp:revision>
  <dcterms:modified xsi:type="dcterms:W3CDTF">2022-05-15T18:07:22Z</dcterms:modified>
</cp:coreProperties>
</file>