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870E5-0EB3-4927-9C3E-AD6D890E4925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F72A0-B5BB-42D0-B70B-42C0FD205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ACF50-E3A8-4FE8-9FF0-E6FDB1C7866A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52FFF-9BD7-4AD1-A25D-56F8281C6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8EA8C-F0BF-4CBE-AF59-95CB8A11EFF7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3560B-2AEE-4655-8405-D62F0E30D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5C5C9-F646-460C-8038-FDF3A8F03D7E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BB39D-A9AF-48A0-B18C-398D65847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414FE-3C4B-4C7A-B51A-C3DF1DEF4E64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9E14E-8B34-49B8-AD54-166256C11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00E49-2B19-41A0-921D-E86D7623E475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70DFE-711D-4CD2-B657-F7409182A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0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D8C09-88DB-4A75-AF24-239E54E57A58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BAA97-355D-493C-B02D-A8A34E097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135C0-919F-41F7-A077-B34EE3058520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EAEEA-4D67-48D4-8002-ADB06C1B9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BD964-38EA-44B3-A44D-41443BF9ABE4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99238-4F27-4934-9717-1DC098610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3EB10-D0C4-4610-8490-08DD9E85C788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27CF1-3C6C-4382-B65C-0E2DA83B7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6521-FB07-426D-BC82-88FC28DDFF58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F391C-70D8-477C-80B2-9094B1F2C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EC3BB6-F124-4079-A6AE-9F6A6EEFB45C}" type="datetimeFigureOut">
              <a:rPr lang="en-US"/>
              <a:pPr>
                <a:defRPr/>
              </a:pPr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56007A-C75A-4983-8E8D-ADC9E316A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9" r:id="rId2"/>
    <p:sldLayoutId id="2147483748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9" r:id="rId9"/>
    <p:sldLayoutId id="2147483745" r:id="rId10"/>
    <p:sldLayoutId id="2147483746" r:id="rId11"/>
  </p:sldLayoutIdLst>
  <p:timing>
    <p:tnLst>
      <p:par>
        <p:cTn id="1" dur="indefinite" restart="never" nodeType="tmRoot"/>
      </p:par>
    </p:tnLst>
  </p:timing>
  <p:txStyles>
    <p:titleStyle>
      <a:lvl1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2pPr>
      <a:lvl3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3pPr>
      <a:lvl4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4pPr>
      <a:lvl5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work\osmichas\presentation\video.mp4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/>
          <p:cNvSpPr>
            <a:spLocks noGrp="1"/>
          </p:cNvSpPr>
          <p:nvPr>
            <p:ph type="subTitle" idx="1"/>
          </p:nvPr>
        </p:nvSpPr>
        <p:spPr>
          <a:xfrm>
            <a:off x="1120775" y="3716338"/>
            <a:ext cx="6902450" cy="2808287"/>
          </a:xfrm>
        </p:spPr>
        <p:txBody>
          <a:bodyPr/>
          <a:lstStyle/>
          <a:p>
            <a:pPr algn="ctr" eaLnBrk="1" hangingPunct="1"/>
            <a:r>
              <a:rPr lang="ru-RU" dirty="0" smtClean="0"/>
              <a:t>Проект изготвен за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XII Национална олимпиада по Информационни технологии</a:t>
            </a:r>
            <a:endParaRPr lang="en-US" dirty="0" smtClean="0"/>
          </a:p>
          <a:p>
            <a:pPr algn="ctr" eaLnBrk="1" hangingPunct="1"/>
            <a:endParaRPr lang="ru-RU" dirty="0" smtClean="0"/>
          </a:p>
          <a:p>
            <a:pPr algn="ctr" eaLnBrk="1" hangingPunct="1"/>
            <a:r>
              <a:rPr lang="ru-RU" dirty="0" smtClean="0"/>
              <a:t>Автор: Красиян Красимиров Неделчев XII кл.,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МГ "</a:t>
            </a:r>
            <a:r>
              <a:rPr lang="ru-RU" dirty="0" smtClean="0"/>
              <a:t>Д-р </a:t>
            </a:r>
            <a:r>
              <a:rPr lang="ru-RU" dirty="0" smtClean="0"/>
              <a:t>Петър Берон" гр. Варна</a:t>
            </a:r>
            <a:endParaRPr lang="en-US" dirty="0" smtClean="0"/>
          </a:p>
          <a:p>
            <a:pPr algn="ctr" eaLnBrk="1" hangingPunct="1"/>
            <a:r>
              <a:rPr lang="bg-BG" dirty="0" smtClean="0"/>
              <a:t>Ръководител: Мая Петкова Караджова</a:t>
            </a:r>
            <a:endParaRPr lang="en-US" dirty="0" smtClean="0"/>
          </a:p>
          <a:p>
            <a:pPr algn="ctr" eaLnBrk="1" hangingPunct="1"/>
            <a:endParaRPr lang="en-US" dirty="0" smtClean="0"/>
          </a:p>
        </p:txBody>
      </p:sp>
      <p:pic>
        <p:nvPicPr>
          <p:cNvPr id="5123" name="Picture 2" descr="D:\work\osmichas\presentation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8913"/>
            <a:ext cx="6626225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13661" y="2492896"/>
            <a:ext cx="4916679" cy="936104"/>
          </a:xfrm>
          <a:prstGeom prst="rect">
            <a:avLst/>
          </a:prstGeom>
          <a:effectLst/>
        </p:spPr>
        <p:txBody>
          <a:bodyPr/>
          <a:lstStyle>
            <a:lvl1pPr marL="640080" indent="-457200" algn="l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088" indent="-319088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2pPr>
            <a:lvl3pPr marL="319088" indent="-319088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3pPr>
            <a:lvl4pPr marL="319088" indent="-319088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4pPr>
            <a:lvl5pPr marL="319088" indent="-319088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bg-BG" sz="4400" dirty="0" smtClean="0">
                <a:solidFill>
                  <a:srgbClr val="48AFEA"/>
                </a:solidFill>
                <a:effectLst>
                  <a:reflection blurRad="6350" stA="20000" endPos="45500" dir="5400000" sy="-100000" algn="bl" rotWithShape="0"/>
                </a:effectLst>
              </a:rPr>
              <a:t>Осми час</a:t>
            </a:r>
            <a:endParaRPr lang="en-US" sz="4400" dirty="0">
              <a:solidFill>
                <a:srgbClr val="48AFEA"/>
              </a:solidFill>
              <a:effectLst>
                <a:reflection blurRad="6350" stA="200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work\osmichas\presentation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851025"/>
            <a:ext cx="5400675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7729" y="332656"/>
            <a:ext cx="9159458" cy="864096"/>
          </a:xfrm>
        </p:spPr>
        <p:txBody>
          <a:bodyPr/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bg-BG" sz="3600" dirty="0" smtClean="0">
                <a:solidFill>
                  <a:srgbClr val="48AFEA"/>
                </a:solidFill>
                <a:effectLst>
                  <a:reflection blurRad="6350" stA="15000" endPos="45500" dir="5400000" sy="-100000" algn="bl" rotWithShape="0"/>
                </a:effectLst>
              </a:rPr>
              <a:t>Благодаря Ви за вниманието! </a:t>
            </a:r>
            <a:r>
              <a:rPr lang="bg-BG" sz="3600" dirty="0" smtClean="0">
                <a:solidFill>
                  <a:srgbClr val="48AFEA"/>
                </a:solidFill>
                <a:effectLst>
                  <a:reflection blurRad="6350" stA="15000" endPos="45500" dir="5400000" sy="-100000" algn="bl" rotWithShape="0"/>
                </a:effectLst>
                <a:sym typeface="Wingdings" pitchFamily="2" charset="2"/>
              </a:rPr>
              <a:t></a:t>
            </a:r>
            <a:endParaRPr lang="en-US" sz="3600" dirty="0">
              <a:effectLst>
                <a:reflection blurRad="6350" stA="15000" endPos="45500" dir="5400000" sy="-100000" algn="bl" rotWithShape="0"/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5736" y="5445224"/>
            <a:ext cx="5544616" cy="864096"/>
          </a:xfrm>
          <a:prstGeom prst="rect">
            <a:avLst/>
          </a:prstGeom>
          <a:effectLst/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bg-BG" sz="2000" b="0" dirty="0" smtClean="0">
                <a:solidFill>
                  <a:srgbClr val="48AFEA"/>
                </a:solidFill>
              </a:rPr>
              <a:t>„</a:t>
            </a:r>
            <a:r>
              <a:rPr lang="bg-BG" sz="2000" b="0" dirty="0" smtClean="0">
                <a:solidFill>
                  <a:srgbClr val="48AFEA"/>
                </a:solidFill>
                <a:effectLst/>
              </a:rPr>
              <a:t>Споделяйте знанието си. Това е начин да постигнете безсмъртие.“</a:t>
            </a:r>
            <a:endParaRPr lang="en-US" sz="2000" b="0" dirty="0">
              <a:effectLst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724128" y="6249353"/>
            <a:ext cx="2016224" cy="564023"/>
          </a:xfrm>
          <a:prstGeom prst="rect">
            <a:avLst/>
          </a:prstGeom>
          <a:effectLst/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bg-BG" sz="2000" dirty="0" smtClean="0">
                <a:solidFill>
                  <a:srgbClr val="48AFEA"/>
                </a:solidFill>
                <a:effectLst/>
              </a:rPr>
              <a:t>Далай Лама</a:t>
            </a:r>
            <a:endParaRPr lang="en-US" sz="20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9458" y="260648"/>
            <a:ext cx="7385085" cy="1008112"/>
          </a:xfrm>
        </p:spPr>
        <p:txBody>
          <a:bodyPr/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bg-BG" dirty="0" smtClean="0">
                <a:solidFill>
                  <a:srgbClr val="48AFEA"/>
                </a:solidFill>
                <a:effectLst>
                  <a:reflection blurRad="6350" stA="30000" endPos="50000" dist="29997" dir="5400000" sy="-100000" algn="bl" rotWithShape="0"/>
                </a:effectLst>
              </a:rPr>
              <a:t>Какво е</a:t>
            </a:r>
            <a:r>
              <a:rPr lang="en-US" dirty="0" smtClean="0">
                <a:solidFill>
                  <a:srgbClr val="48AFEA"/>
                </a:solidFill>
                <a:effectLst>
                  <a:reflection blurRad="6350" stA="30000" endPos="50000" dist="29997" dir="5400000" sy="-100000" algn="bl" rotWithShape="0"/>
                </a:effectLst>
              </a:rPr>
              <a:t> </a:t>
            </a:r>
            <a:r>
              <a:rPr lang="en-US" dirty="0">
                <a:solidFill>
                  <a:srgbClr val="48AFEA"/>
                </a:solidFill>
                <a:effectLst>
                  <a:reflection blurRad="6350" stA="30000" endPos="50000" dist="29997" dir="5400000" sy="-100000" algn="bl" rotWithShape="0"/>
                </a:effectLst>
              </a:rPr>
              <a:t>	</a:t>
            </a:r>
            <a:r>
              <a:rPr lang="en-US" dirty="0" smtClean="0">
                <a:solidFill>
                  <a:srgbClr val="48AFEA"/>
                </a:solidFill>
                <a:effectLst>
                  <a:reflection blurRad="6350" stA="30000" endPos="50000" dist="29997" dir="5400000" sy="-100000" algn="bl" rotWithShape="0"/>
                </a:effectLst>
              </a:rPr>
              <a:t>		</a:t>
            </a:r>
            <a:r>
              <a:rPr lang="bg-BG" dirty="0" smtClean="0">
                <a:solidFill>
                  <a:srgbClr val="48AFEA"/>
                </a:solidFill>
                <a:effectLst>
                  <a:reflection blurRad="6350" stA="30000" endPos="50000" dist="29997" dir="5400000" sy="-100000" algn="bl" rotWithShape="0"/>
                </a:effectLst>
              </a:rPr>
              <a:t>?</a:t>
            </a:r>
            <a:endParaRPr lang="en-US" dirty="0">
              <a:solidFill>
                <a:srgbClr val="48AFEA"/>
              </a:solidFill>
              <a:effectLst>
                <a:reflection blurRad="6350" stA="30000" endPos="50000" dist="29997" dir="5400000" sy="-100000" algn="bl" rotWithShape="0"/>
              </a:effectLst>
            </a:endParaRPr>
          </a:p>
        </p:txBody>
      </p:sp>
      <p:pic>
        <p:nvPicPr>
          <p:cNvPr id="3" name="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32396"/>
            <a:ext cx="701992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" descr="D:\work\osmichas\presentation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549" y="116632"/>
            <a:ext cx="2653715" cy="846584"/>
          </a:xfrm>
          <a:prstGeom prst="rect">
            <a:avLst/>
          </a:prstGeom>
          <a:ln>
            <a:noFill/>
          </a:ln>
          <a:effectLst>
            <a:reflection blurRad="12700" stA="19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video>
              <p:cMediaNode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872716"/>
            <a:ext cx="3096344" cy="5112568"/>
          </a:xfrm>
        </p:spPr>
        <p:txBody>
          <a:bodyPr/>
          <a:lstStyle/>
          <a:p>
            <a:pPr marL="320040" indent="-32004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2400" dirty="0">
                <a:effectLst/>
              </a:rPr>
              <a:t>„Осми час“</a:t>
            </a:r>
            <a:r>
              <a:rPr lang="ru-RU" sz="2400" b="0" dirty="0">
                <a:effectLst/>
              </a:rPr>
              <a:t> е интернет приложение, насочено към ученици и студенти, предоставящо бързо и удобно търсене на графични материали с учебна насоченост.</a:t>
            </a:r>
            <a:endParaRPr lang="en-US" sz="2400" dirty="0"/>
          </a:p>
        </p:txBody>
      </p:sp>
      <p:pic>
        <p:nvPicPr>
          <p:cNvPr id="7171" name="Picture 2" descr="D:\work\osmichas\presentation\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584200"/>
            <a:ext cx="6181725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925" y="188913"/>
            <a:ext cx="4440238" cy="1511300"/>
          </a:xfrm>
        </p:spPr>
        <p:txBody>
          <a:bodyPr rtlCol="0">
            <a:normAutofit fontScale="92500" lnSpcReduction="10000"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Основната цел на 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„Осми час“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е представянето на голямо количество информация на минимално визуално пространство.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5" name="Picture 2" descr="D:\work\osmichas\presentation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6113"/>
            <a:ext cx="429577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188913"/>
            <a:ext cx="4521200" cy="340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Content Placeholder 2"/>
          <p:cNvSpPr txBox="1">
            <a:spLocks/>
          </p:cNvSpPr>
          <p:nvPr/>
        </p:nvSpPr>
        <p:spPr bwMode="auto">
          <a:xfrm>
            <a:off x="4395788" y="4292600"/>
            <a:ext cx="46799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182563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</a:pPr>
            <a:r>
              <a:rPr lang="ru-RU" sz="2200">
                <a:solidFill>
                  <a:srgbClr val="404040"/>
                </a:solidFill>
              </a:rPr>
              <a:t>По този начин </a:t>
            </a:r>
            <a:br>
              <a:rPr lang="ru-RU" sz="2200">
                <a:solidFill>
                  <a:srgbClr val="404040"/>
                </a:solidFill>
              </a:rPr>
            </a:br>
            <a:r>
              <a:rPr lang="ru-RU" sz="2200" b="1">
                <a:solidFill>
                  <a:srgbClr val="404040"/>
                </a:solidFill>
              </a:rPr>
              <a:t>„Осми час“</a:t>
            </a:r>
            <a:r>
              <a:rPr lang="ru-RU" sz="2200">
                <a:solidFill>
                  <a:srgbClr val="404040"/>
                </a:solidFill>
              </a:rPr>
              <a:t>подпомага учещите, като </a:t>
            </a:r>
            <a:r>
              <a:rPr lang="ru-RU" sz="2200" b="1">
                <a:solidFill>
                  <a:srgbClr val="404040"/>
                </a:solidFill>
              </a:rPr>
              <a:t>не изисква почти никакви интеракции от тях</a:t>
            </a:r>
            <a:r>
              <a:rPr lang="ru-RU" sz="2200">
                <a:solidFill>
                  <a:srgbClr val="404040"/>
                </a:solidFill>
              </a:rPr>
              <a:t>.</a:t>
            </a:r>
            <a:endParaRPr lang="en-US" sz="2200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65" y="144016"/>
            <a:ext cx="7848871" cy="836712"/>
          </a:xfrm>
        </p:spPr>
        <p:txBody>
          <a:bodyPr/>
          <a:lstStyle/>
          <a:p>
            <a:pPr marL="320040" indent="-32004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bg-BG" sz="3600" dirty="0" smtClean="0">
                <a:effectLst>
                  <a:reflection blurRad="6350" stA="15000" endPos="45500" dir="5400000" sy="-100000" algn="bl" rotWithShape="0"/>
                </a:effectLst>
              </a:rPr>
              <a:t>Основни етапи в реализацията</a:t>
            </a:r>
            <a:endParaRPr lang="en-US" sz="3600" dirty="0">
              <a:effectLst>
                <a:reflection blurRad="6350" stA="15000" endPos="45500" dir="5400000" sy="-100000" algn="bl" rotWithShape="0"/>
              </a:effectLst>
            </a:endParaRPr>
          </a:p>
        </p:txBody>
      </p:sp>
      <p:grpSp>
        <p:nvGrpSpPr>
          <p:cNvPr id="9219" name="Group 4"/>
          <p:cNvGrpSpPr>
            <a:grpSpLocks/>
          </p:cNvGrpSpPr>
          <p:nvPr/>
        </p:nvGrpSpPr>
        <p:grpSpPr bwMode="auto">
          <a:xfrm rot="1625394">
            <a:off x="168275" y="2965450"/>
            <a:ext cx="8958263" cy="1760538"/>
            <a:chOff x="755768" y="2133048"/>
            <a:chExt cx="8958345" cy="1760792"/>
          </a:xfrm>
        </p:grpSpPr>
        <p:pic>
          <p:nvPicPr>
            <p:cNvPr id="4098" name="Picture 2" descr="http://4.bp.blogspot.com/-0x-W5gUTlkQ/UJ1CdBxNwJI/AAAAAAAAANA/RmMwG6imkqU/s1600/pic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0762" y="2132692"/>
              <a:ext cx="1760554" cy="17607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1" name="Picture 4" descr="http://kohanaframework.org/assets/img/logo-ne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2412513"/>
              <a:ext cx="3727191" cy="1304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itle 1"/>
            <p:cNvSpPr txBox="1">
              <a:spLocks/>
            </p:cNvSpPr>
            <p:nvPr/>
          </p:nvSpPr>
          <p:spPr>
            <a:xfrm>
              <a:off x="6732240" y="2248689"/>
              <a:ext cx="1730483" cy="1396335"/>
            </a:xfrm>
            <a:prstGeom prst="rect">
              <a:avLst/>
            </a:prstGeom>
            <a:effectLst/>
          </p:spPr>
          <p:txBody>
            <a:bodyPr/>
            <a:lstStyle>
              <a:lvl1pPr marL="320040" indent="-320040" algn="r" defTabSz="914400" rtl="0" eaLnBrk="1" latinLnBrk="0" hangingPunct="1">
                <a:spcBef>
                  <a:spcPct val="0"/>
                </a:spcBef>
                <a:buClr>
                  <a:schemeClr val="accent6">
                    <a:lumMod val="75000"/>
                  </a:schemeClr>
                </a:buClr>
                <a:buSzPct val="128000"/>
                <a:buFont typeface="Georgia" pitchFamily="18" charset="0"/>
                <a:buChar char="*"/>
                <a:defRPr sz="4600" b="1" i="0" kern="1200">
                  <a:gradFill>
                    <a:gsLst>
                      <a:gs pos="0">
                        <a:schemeClr val="tx1"/>
                      </a:gs>
                      <a:gs pos="4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2">
                          <a:alpha val="65000"/>
                        </a:schemeClr>
                      </a:gs>
                    </a:gsLst>
                    <a:lin ang="5400000" scaled="0"/>
                  </a:gradFill>
                  <a:effectLst>
                    <a:reflection blurRad="6350" stA="55000" endA="300" endPos="45500" dir="5400000" sy="-100000" algn="bl" rotWithShape="0"/>
                  </a:effectLst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Georgia" pitchFamily="18" charset="0"/>
                <a:buNone/>
                <a:defRPr/>
              </a:pPr>
              <a:r>
                <a:rPr lang="bg-BG" sz="8800" dirty="0">
                  <a:solidFill>
                    <a:srgbClr val="48AFEA"/>
                  </a:solidFill>
                </a:rPr>
                <a:t>=</a:t>
              </a:r>
              <a:endParaRPr lang="en-US" sz="8800" dirty="0">
                <a:solidFill>
                  <a:srgbClr val="48AFEA"/>
                </a:solidFill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2265452" y="2247406"/>
              <a:ext cx="1730483" cy="1396335"/>
            </a:xfrm>
            <a:prstGeom prst="rect">
              <a:avLst/>
            </a:prstGeom>
            <a:effectLst/>
          </p:spPr>
          <p:txBody>
            <a:bodyPr/>
            <a:lstStyle>
              <a:lvl1pPr marL="320040" indent="-320040" algn="r" defTabSz="914400" rtl="0" eaLnBrk="1" latinLnBrk="0" hangingPunct="1">
                <a:spcBef>
                  <a:spcPct val="0"/>
                </a:spcBef>
                <a:buClr>
                  <a:schemeClr val="accent6">
                    <a:lumMod val="75000"/>
                  </a:schemeClr>
                </a:buClr>
                <a:buSzPct val="128000"/>
                <a:buFont typeface="Georgia" pitchFamily="18" charset="0"/>
                <a:buChar char="*"/>
                <a:defRPr sz="4600" b="1" i="0" kern="1200">
                  <a:gradFill>
                    <a:gsLst>
                      <a:gs pos="0">
                        <a:schemeClr val="tx1"/>
                      </a:gs>
                      <a:gs pos="4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2">
                          <a:alpha val="65000"/>
                        </a:schemeClr>
                      </a:gs>
                    </a:gsLst>
                    <a:lin ang="5400000" scaled="0"/>
                  </a:gradFill>
                  <a:effectLst>
                    <a:reflection blurRad="6350" stA="55000" endA="300" endPos="45500" dir="5400000" sy="-100000" algn="bl" rotWithShape="0"/>
                  </a:effectLst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Georgia" pitchFamily="18" charset="0"/>
                <a:buNone/>
                <a:defRPr/>
              </a:pPr>
              <a:r>
                <a:rPr lang="bg-BG" sz="8800" dirty="0" smtClean="0">
                  <a:solidFill>
                    <a:srgbClr val="48AFEA"/>
                  </a:solidFill>
                </a:rPr>
                <a:t>+</a:t>
              </a:r>
              <a:endParaRPr lang="en-US" sz="8800" dirty="0">
                <a:solidFill>
                  <a:srgbClr val="48AFEA"/>
                </a:solidFill>
              </a:endParaRPr>
            </a:p>
          </p:txBody>
        </p:sp>
        <p:sp>
          <p:nvSpPr>
            <p:cNvPr id="4" name="Heart 3"/>
            <p:cNvSpPr/>
            <p:nvPr/>
          </p:nvSpPr>
          <p:spPr>
            <a:xfrm>
              <a:off x="8312879" y="2305305"/>
              <a:ext cx="1397013" cy="1265420"/>
            </a:xfrm>
            <a:prstGeom prst="hear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76213"/>
            <a:ext cx="4259263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2852738"/>
            <a:ext cx="60769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06400"/>
            <a:ext cx="7250113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652963"/>
            <a:ext cx="5775325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98750"/>
            <a:ext cx="8424863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50" y="216024"/>
            <a:ext cx="8007100" cy="836712"/>
          </a:xfrm>
        </p:spPr>
        <p:txBody>
          <a:bodyPr/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bg-BG" sz="3200" dirty="0" smtClean="0">
                <a:effectLst>
                  <a:reflection blurRad="6350" stA="15000" endPos="45500" dir="5400000" sy="-100000" algn="bl" rotWithShape="0"/>
                </a:effectLst>
              </a:rPr>
              <a:t>Основни проблеми при реализацията</a:t>
            </a:r>
            <a:endParaRPr lang="en-US" sz="3200" dirty="0">
              <a:effectLst>
                <a:reflection blurRad="6350" stA="15000" endPos="45500" dir="5400000" sy="-100000" algn="bl" rotWithShape="0"/>
              </a:effectLst>
            </a:endParaRPr>
          </a:p>
        </p:txBody>
      </p:sp>
      <p:pic>
        <p:nvPicPr>
          <p:cNvPr id="12291" name="Picture 2" descr="http://webloti.org/wp-content/uploads/2011/05/jTag00-400x3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43088"/>
            <a:ext cx="4354513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27584" y="995672"/>
            <a:ext cx="2555482" cy="836712"/>
          </a:xfrm>
          <a:prstGeom prst="rect">
            <a:avLst/>
          </a:prstGeom>
          <a:effectLst/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dirty="0" err="1" smtClean="0">
                <a:effectLst>
                  <a:reflection blurRad="6350" stA="15000" endPos="45500" dir="5400000" sy="-100000" algn="bl" rotWithShape="0"/>
                </a:effectLst>
              </a:rPr>
              <a:t>jTag</a:t>
            </a:r>
            <a:endParaRPr lang="en-US" sz="3600" dirty="0">
              <a:effectLst>
                <a:reflection blurRad="6350" stA="15000" endPos="45500" dir="5400000" sy="-100000" algn="bl" rotWithShape="0"/>
              </a:effectLst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99084" y="3078824"/>
            <a:ext cx="3672408" cy="632017"/>
          </a:xfrm>
          <a:prstGeom prst="rect">
            <a:avLst/>
          </a:prstGeom>
          <a:effectLst/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400" dirty="0" err="1" smtClean="0">
                <a:effectLst>
                  <a:reflection blurRad="6350" stA="15000" endPos="45500" dir="5400000" sy="-100000" algn="bl" rotWithShape="0"/>
                </a:effectLst>
              </a:rPr>
              <a:t>Kohana</a:t>
            </a:r>
            <a:r>
              <a:rPr lang="en-US" sz="2400" dirty="0" smtClean="0">
                <a:effectLst>
                  <a:reflection blurRad="6350" stA="15000" endPos="45500" dir="5400000" sy="-100000" algn="bl" rotWithShape="0"/>
                </a:effectLst>
              </a:rPr>
              <a:t> Image Module</a:t>
            </a:r>
            <a:endParaRPr lang="en-US" sz="2400" dirty="0">
              <a:effectLst>
                <a:reflection blurRad="6350" stA="15000" endPos="45500" dir="5400000" sy="-100000" algn="bl" rotWithShape="0"/>
              </a:effectLst>
            </a:endParaRP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3744913"/>
            <a:ext cx="5286375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32" y="144016"/>
            <a:ext cx="8237337" cy="836712"/>
          </a:xfrm>
        </p:spPr>
        <p:txBody>
          <a:bodyPr/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bg-BG" sz="3600" dirty="0" smtClean="0">
                <a:effectLst>
                  <a:reflection blurRad="6350" stA="15000" endPos="45500" dir="5400000" sy="-100000" algn="bl" rotWithShape="0"/>
                </a:effectLst>
              </a:rPr>
              <a:t>Логика и функционалност</a:t>
            </a:r>
            <a:endParaRPr lang="en-US" sz="3600" dirty="0">
              <a:effectLst>
                <a:reflection blurRad="6350" stA="15000" endPos="45500" dir="5400000" sy="-100000" algn="bl" rotWithShape="0"/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1382" y="995672"/>
            <a:ext cx="3060341" cy="836712"/>
          </a:xfrm>
          <a:prstGeom prst="rect">
            <a:avLst/>
          </a:prstGeom>
          <a:effectLst/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bg-BG" sz="3600" dirty="0" smtClean="0">
                <a:effectLst>
                  <a:reflection blurRad="6350" stA="15000" endPos="45500" dir="5400000" sy="-100000" algn="bl" rotWithShape="0"/>
                </a:effectLst>
              </a:rPr>
              <a:t>База данни</a:t>
            </a:r>
            <a:endParaRPr lang="en-US" sz="3600" dirty="0">
              <a:effectLst>
                <a:reflection blurRad="6350" stA="15000" endPos="45500" dir="5400000" sy="-100000" algn="bl" rotWithShape="0"/>
              </a:effectLst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846263"/>
            <a:ext cx="3776662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4" descr="http://www.cyblance.com/wp-content/uploads/2013/06/ash-mvc-architecture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828800"/>
            <a:ext cx="33432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436096" y="1052736"/>
            <a:ext cx="3060341" cy="836712"/>
          </a:xfrm>
          <a:prstGeom prst="rect">
            <a:avLst/>
          </a:prstGeom>
          <a:effectLst/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effectLst>
                  <a:reflection blurRad="6350" stA="15000" endPos="45500" dir="5400000" sy="-100000" algn="bl" rotWithShape="0"/>
                </a:effectLst>
              </a:rPr>
              <a:t>MVC</a:t>
            </a:r>
            <a:endParaRPr lang="en-US" sz="3600" dirty="0">
              <a:effectLst>
                <a:reflection blurRad="6350" stA="150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105</TotalTime>
  <Words>57</Words>
  <Application>Microsoft Office PowerPoint</Application>
  <PresentationFormat>On-screen Show (4:3)</PresentationFormat>
  <Paragraphs>21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Trebuchet MS</vt:lpstr>
      <vt:lpstr>Arial</vt:lpstr>
      <vt:lpstr>Georgia</vt:lpstr>
      <vt:lpstr>Calibri</vt:lpstr>
      <vt:lpstr>Slipstream</vt:lpstr>
      <vt:lpstr>PowerPoint Presentation</vt:lpstr>
      <vt:lpstr>Какво е    ?</vt:lpstr>
      <vt:lpstr>„Осми час“ е интернет приложение, насочено към ученици и студенти, предоставящо бързо и удобно търсене на графични материали с учебна насоченост.</vt:lpstr>
      <vt:lpstr>PowerPoint Presentation</vt:lpstr>
      <vt:lpstr>Основни етапи в реализацията</vt:lpstr>
      <vt:lpstr>PowerPoint Presentation</vt:lpstr>
      <vt:lpstr>PowerPoint Presentation</vt:lpstr>
      <vt:lpstr>Основни проблеми при реализацията</vt:lpstr>
      <vt:lpstr>Логика и функционалност</vt:lpstr>
      <vt:lpstr>Благодаря Ви за вниманието!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Nitidus</dc:creator>
  <cp:lastModifiedBy>Nitidus</cp:lastModifiedBy>
  <cp:revision>34</cp:revision>
  <dcterms:created xsi:type="dcterms:W3CDTF">2014-03-07T11:08:31Z</dcterms:created>
  <dcterms:modified xsi:type="dcterms:W3CDTF">2014-03-07T17:13:29Z</dcterms:modified>
</cp:coreProperties>
</file>